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892290" cy="1831339"/>
          </a:xfrm>
          <a:custGeom>
            <a:avLst/>
            <a:gdLst/>
            <a:ahLst/>
            <a:cxnLst/>
            <a:rect l="l" t="t" r="r" b="b"/>
            <a:pathLst>
              <a:path w="6892290" h="1831339">
                <a:moveTo>
                  <a:pt x="6891713" y="0"/>
                </a:moveTo>
                <a:lnTo>
                  <a:pt x="0" y="0"/>
                </a:lnTo>
                <a:lnTo>
                  <a:pt x="0" y="1830899"/>
                </a:lnTo>
                <a:lnTo>
                  <a:pt x="6891713" y="1830899"/>
                </a:lnTo>
                <a:lnTo>
                  <a:pt x="6891713" y="0"/>
                </a:lnTo>
                <a:close/>
              </a:path>
            </a:pathLst>
          </a:custGeom>
          <a:solidFill>
            <a:srgbClr val="5F58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91.jp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75.png"/><Relationship Id="rId8" Type="http://schemas.openxmlformats.org/officeDocument/2006/relationships/image" Target="../media/image177.png"/><Relationship Id="rId9" Type="http://schemas.openxmlformats.org/officeDocument/2006/relationships/image" Target="../media/image168.png"/><Relationship Id="rId10" Type="http://schemas.openxmlformats.org/officeDocument/2006/relationships/image" Target="../media/image195.png"/><Relationship Id="rId11" Type="http://schemas.openxmlformats.org/officeDocument/2006/relationships/image" Target="../media/image157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Relationship Id="rId18" Type="http://schemas.openxmlformats.org/officeDocument/2006/relationships/image" Target="../media/image214.png"/><Relationship Id="rId19" Type="http://schemas.openxmlformats.org/officeDocument/2006/relationships/image" Target="../media/image215.png"/><Relationship Id="rId20" Type="http://schemas.openxmlformats.org/officeDocument/2006/relationships/image" Target="../media/image216.png"/><Relationship Id="rId21" Type="http://schemas.openxmlformats.org/officeDocument/2006/relationships/image" Target="../media/image217.png"/><Relationship Id="rId22" Type="http://schemas.openxmlformats.org/officeDocument/2006/relationships/image" Target="../media/image218.png"/><Relationship Id="rId23" Type="http://schemas.openxmlformats.org/officeDocument/2006/relationships/image" Target="../media/image219.png"/><Relationship Id="rId24" Type="http://schemas.openxmlformats.org/officeDocument/2006/relationships/image" Target="../media/image220.png"/><Relationship Id="rId25" Type="http://schemas.openxmlformats.org/officeDocument/2006/relationships/image" Target="../media/image221.png"/><Relationship Id="rId26" Type="http://schemas.openxmlformats.org/officeDocument/2006/relationships/image" Target="../media/image222.png"/><Relationship Id="rId27" Type="http://schemas.openxmlformats.org/officeDocument/2006/relationships/image" Target="../media/image223.png"/><Relationship Id="rId28" Type="http://schemas.openxmlformats.org/officeDocument/2006/relationships/image" Target="../media/image224.png"/><Relationship Id="rId29" Type="http://schemas.openxmlformats.org/officeDocument/2006/relationships/image" Target="../media/image225.png"/><Relationship Id="rId30" Type="http://schemas.openxmlformats.org/officeDocument/2006/relationships/image" Target="../media/image226.png"/><Relationship Id="rId31" Type="http://schemas.openxmlformats.org/officeDocument/2006/relationships/image" Target="../media/image227.png"/><Relationship Id="rId32" Type="http://schemas.openxmlformats.org/officeDocument/2006/relationships/image" Target="../media/image228.png"/><Relationship Id="rId33" Type="http://schemas.openxmlformats.org/officeDocument/2006/relationships/image" Target="../media/image229.png"/><Relationship Id="rId34" Type="http://schemas.openxmlformats.org/officeDocument/2006/relationships/image" Target="../media/image230.png"/><Relationship Id="rId35" Type="http://schemas.openxmlformats.org/officeDocument/2006/relationships/image" Target="../media/image231.png"/><Relationship Id="rId36" Type="http://schemas.openxmlformats.org/officeDocument/2006/relationships/image" Target="../media/image232.png"/><Relationship Id="rId37" Type="http://schemas.openxmlformats.org/officeDocument/2006/relationships/image" Target="../media/image233.png"/><Relationship Id="rId38" Type="http://schemas.openxmlformats.org/officeDocument/2006/relationships/image" Target="../media/image234.png"/><Relationship Id="rId39" Type="http://schemas.openxmlformats.org/officeDocument/2006/relationships/image" Target="../media/image235.png"/><Relationship Id="rId40" Type="http://schemas.openxmlformats.org/officeDocument/2006/relationships/image" Target="../media/image236.png"/><Relationship Id="rId41" Type="http://schemas.openxmlformats.org/officeDocument/2006/relationships/image" Target="../media/image237.png"/><Relationship Id="rId42" Type="http://schemas.openxmlformats.org/officeDocument/2006/relationships/image" Target="../media/image238.png"/><Relationship Id="rId43" Type="http://schemas.openxmlformats.org/officeDocument/2006/relationships/image" Target="../media/image239.png"/><Relationship Id="rId44" Type="http://schemas.openxmlformats.org/officeDocument/2006/relationships/image" Target="../media/image240.png"/><Relationship Id="rId45" Type="http://schemas.openxmlformats.org/officeDocument/2006/relationships/image" Target="../media/image241.png"/><Relationship Id="rId46" Type="http://schemas.openxmlformats.org/officeDocument/2006/relationships/image" Target="../media/image242.png"/><Relationship Id="rId47" Type="http://schemas.openxmlformats.org/officeDocument/2006/relationships/image" Target="../media/image243.png"/><Relationship Id="rId48" Type="http://schemas.openxmlformats.org/officeDocument/2006/relationships/image" Target="../media/image244.png"/><Relationship Id="rId49" Type="http://schemas.openxmlformats.org/officeDocument/2006/relationships/image" Target="../media/image245.png"/><Relationship Id="rId50" Type="http://schemas.openxmlformats.org/officeDocument/2006/relationships/image" Target="../media/image246.png"/><Relationship Id="rId51" Type="http://schemas.openxmlformats.org/officeDocument/2006/relationships/image" Target="../media/image247.png"/><Relationship Id="rId52" Type="http://schemas.openxmlformats.org/officeDocument/2006/relationships/image" Target="../media/image248.png"/><Relationship Id="rId53" Type="http://schemas.openxmlformats.org/officeDocument/2006/relationships/image" Target="../media/image249.png"/><Relationship Id="rId54" Type="http://schemas.openxmlformats.org/officeDocument/2006/relationships/image" Target="../media/image250.jpg"/><Relationship Id="rId55" Type="http://schemas.openxmlformats.org/officeDocument/2006/relationships/image" Target="../media/image251.png"/><Relationship Id="rId56" Type="http://schemas.openxmlformats.org/officeDocument/2006/relationships/image" Target="../media/image25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Relationship Id="rId23" Type="http://schemas.openxmlformats.org/officeDocument/2006/relationships/image" Target="../media/image281.png"/><Relationship Id="rId24" Type="http://schemas.openxmlformats.org/officeDocument/2006/relationships/image" Target="../media/image282.png"/><Relationship Id="rId25" Type="http://schemas.openxmlformats.org/officeDocument/2006/relationships/image" Target="../media/image283.png"/><Relationship Id="rId26" Type="http://schemas.openxmlformats.org/officeDocument/2006/relationships/image" Target="../media/image284.png"/><Relationship Id="rId27" Type="http://schemas.openxmlformats.org/officeDocument/2006/relationships/image" Target="../media/image28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Relationship Id="rId19" Type="http://schemas.openxmlformats.org/officeDocument/2006/relationships/image" Target="../media/image30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jp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Relationship Id="rId18" Type="http://schemas.openxmlformats.org/officeDocument/2006/relationships/image" Target="../media/image320.png"/><Relationship Id="rId19" Type="http://schemas.openxmlformats.org/officeDocument/2006/relationships/image" Target="../media/image321.png"/><Relationship Id="rId20" Type="http://schemas.openxmlformats.org/officeDocument/2006/relationships/image" Target="../media/image322.png"/><Relationship Id="rId21" Type="http://schemas.openxmlformats.org/officeDocument/2006/relationships/image" Target="../media/image323.png"/><Relationship Id="rId22" Type="http://schemas.openxmlformats.org/officeDocument/2006/relationships/image" Target="../media/image324.png"/><Relationship Id="rId23" Type="http://schemas.openxmlformats.org/officeDocument/2006/relationships/image" Target="../media/image325.png"/><Relationship Id="rId24" Type="http://schemas.openxmlformats.org/officeDocument/2006/relationships/image" Target="../media/image326.png"/><Relationship Id="rId25" Type="http://schemas.openxmlformats.org/officeDocument/2006/relationships/image" Target="../media/image327.png"/><Relationship Id="rId26" Type="http://schemas.openxmlformats.org/officeDocument/2006/relationships/image" Target="../media/image328.png"/><Relationship Id="rId27" Type="http://schemas.openxmlformats.org/officeDocument/2006/relationships/image" Target="../media/image329.png"/><Relationship Id="rId28" Type="http://schemas.openxmlformats.org/officeDocument/2006/relationships/image" Target="../media/image330.png"/><Relationship Id="rId29" Type="http://schemas.openxmlformats.org/officeDocument/2006/relationships/image" Target="../media/image331.png"/><Relationship Id="rId30" Type="http://schemas.openxmlformats.org/officeDocument/2006/relationships/image" Target="../media/image332.png"/><Relationship Id="rId31" Type="http://schemas.openxmlformats.org/officeDocument/2006/relationships/image" Target="../media/image333.png"/><Relationship Id="rId32" Type="http://schemas.openxmlformats.org/officeDocument/2006/relationships/image" Target="../media/image334.png"/><Relationship Id="rId33" Type="http://schemas.openxmlformats.org/officeDocument/2006/relationships/image" Target="../media/image335.png"/><Relationship Id="rId34" Type="http://schemas.openxmlformats.org/officeDocument/2006/relationships/image" Target="../media/image336.png"/><Relationship Id="rId35" Type="http://schemas.openxmlformats.org/officeDocument/2006/relationships/image" Target="../media/image337.png"/><Relationship Id="rId36" Type="http://schemas.openxmlformats.org/officeDocument/2006/relationships/image" Target="../media/image338.png"/><Relationship Id="rId37" Type="http://schemas.openxmlformats.org/officeDocument/2006/relationships/image" Target="../media/image339.png"/><Relationship Id="rId38" Type="http://schemas.openxmlformats.org/officeDocument/2006/relationships/image" Target="../media/image340.png"/><Relationship Id="rId39" Type="http://schemas.openxmlformats.org/officeDocument/2006/relationships/image" Target="../media/image341.png"/><Relationship Id="rId40" Type="http://schemas.openxmlformats.org/officeDocument/2006/relationships/image" Target="../media/image342.png"/><Relationship Id="rId41" Type="http://schemas.openxmlformats.org/officeDocument/2006/relationships/image" Target="../media/image343.png"/><Relationship Id="rId42" Type="http://schemas.openxmlformats.org/officeDocument/2006/relationships/image" Target="../media/image344.png"/><Relationship Id="rId43" Type="http://schemas.openxmlformats.org/officeDocument/2006/relationships/image" Target="../media/image345.png"/><Relationship Id="rId44" Type="http://schemas.openxmlformats.org/officeDocument/2006/relationships/image" Target="../media/image346.png"/><Relationship Id="rId45" Type="http://schemas.openxmlformats.org/officeDocument/2006/relationships/image" Target="../media/image347.png"/><Relationship Id="rId46" Type="http://schemas.openxmlformats.org/officeDocument/2006/relationships/image" Target="../media/image348.png"/><Relationship Id="rId47" Type="http://schemas.openxmlformats.org/officeDocument/2006/relationships/image" Target="../media/image349.png"/><Relationship Id="rId48" Type="http://schemas.openxmlformats.org/officeDocument/2006/relationships/image" Target="../media/image350.png"/><Relationship Id="rId49" Type="http://schemas.openxmlformats.org/officeDocument/2006/relationships/image" Target="../media/image351.png"/><Relationship Id="rId50" Type="http://schemas.openxmlformats.org/officeDocument/2006/relationships/image" Target="../media/image352.png"/><Relationship Id="rId51" Type="http://schemas.openxmlformats.org/officeDocument/2006/relationships/image" Target="../media/image353.png"/><Relationship Id="rId52" Type="http://schemas.openxmlformats.org/officeDocument/2006/relationships/image" Target="../media/image354.png"/><Relationship Id="rId53" Type="http://schemas.openxmlformats.org/officeDocument/2006/relationships/image" Target="../media/image355.png"/><Relationship Id="rId54" Type="http://schemas.openxmlformats.org/officeDocument/2006/relationships/image" Target="../media/image356.png"/><Relationship Id="rId55" Type="http://schemas.openxmlformats.org/officeDocument/2006/relationships/image" Target="../media/image357.png"/><Relationship Id="rId56" Type="http://schemas.openxmlformats.org/officeDocument/2006/relationships/image" Target="../media/image358.png"/><Relationship Id="rId57" Type="http://schemas.openxmlformats.org/officeDocument/2006/relationships/image" Target="../media/image359.png"/><Relationship Id="rId58" Type="http://schemas.openxmlformats.org/officeDocument/2006/relationships/image" Target="../media/image360.png"/><Relationship Id="rId59" Type="http://schemas.openxmlformats.org/officeDocument/2006/relationships/image" Target="../media/image361.png"/><Relationship Id="rId60" Type="http://schemas.openxmlformats.org/officeDocument/2006/relationships/image" Target="../media/image362.png"/><Relationship Id="rId61" Type="http://schemas.openxmlformats.org/officeDocument/2006/relationships/image" Target="../media/image363.png"/><Relationship Id="rId62" Type="http://schemas.openxmlformats.org/officeDocument/2006/relationships/image" Target="../media/image364.png"/><Relationship Id="rId63" Type="http://schemas.openxmlformats.org/officeDocument/2006/relationships/image" Target="../media/image365.png"/><Relationship Id="rId64" Type="http://schemas.openxmlformats.org/officeDocument/2006/relationships/image" Target="../media/image366.png"/><Relationship Id="rId65" Type="http://schemas.openxmlformats.org/officeDocument/2006/relationships/image" Target="../media/image367.png"/><Relationship Id="rId66" Type="http://schemas.openxmlformats.org/officeDocument/2006/relationships/image" Target="../media/image368.png"/><Relationship Id="rId67" Type="http://schemas.openxmlformats.org/officeDocument/2006/relationships/image" Target="../media/image369.png"/><Relationship Id="rId68" Type="http://schemas.openxmlformats.org/officeDocument/2006/relationships/image" Target="../media/image370.png"/><Relationship Id="rId69" Type="http://schemas.openxmlformats.org/officeDocument/2006/relationships/image" Target="../media/image371.png"/><Relationship Id="rId70" Type="http://schemas.openxmlformats.org/officeDocument/2006/relationships/image" Target="../media/image37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jpg"/><Relationship Id="rId9" Type="http://schemas.openxmlformats.org/officeDocument/2006/relationships/image" Target="../media/image380.png"/><Relationship Id="rId10" Type="http://schemas.openxmlformats.org/officeDocument/2006/relationships/image" Target="../media/image38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jp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Relationship Id="rId13" Type="http://schemas.openxmlformats.org/officeDocument/2006/relationships/image" Target="../media/image402.png"/><Relationship Id="rId14" Type="http://schemas.openxmlformats.org/officeDocument/2006/relationships/image" Target="../media/image403.png"/><Relationship Id="rId15" Type="http://schemas.openxmlformats.org/officeDocument/2006/relationships/image" Target="../media/image404.png"/><Relationship Id="rId16" Type="http://schemas.openxmlformats.org/officeDocument/2006/relationships/image" Target="../media/image405.png"/><Relationship Id="rId17" Type="http://schemas.openxmlformats.org/officeDocument/2006/relationships/image" Target="../media/image406.png"/><Relationship Id="rId18" Type="http://schemas.openxmlformats.org/officeDocument/2006/relationships/image" Target="../media/image407.png"/><Relationship Id="rId19" Type="http://schemas.openxmlformats.org/officeDocument/2006/relationships/image" Target="../media/image408.png"/><Relationship Id="rId20" Type="http://schemas.openxmlformats.org/officeDocument/2006/relationships/image" Target="../media/image409.png"/><Relationship Id="rId21" Type="http://schemas.openxmlformats.org/officeDocument/2006/relationships/image" Target="../media/image410.png"/><Relationship Id="rId22" Type="http://schemas.openxmlformats.org/officeDocument/2006/relationships/image" Target="../media/image411.png"/><Relationship Id="rId23" Type="http://schemas.openxmlformats.org/officeDocument/2006/relationships/image" Target="../media/image412.png"/><Relationship Id="rId24" Type="http://schemas.openxmlformats.org/officeDocument/2006/relationships/image" Target="../media/image413.png"/><Relationship Id="rId25" Type="http://schemas.openxmlformats.org/officeDocument/2006/relationships/image" Target="../media/image414.png"/><Relationship Id="rId26" Type="http://schemas.openxmlformats.org/officeDocument/2006/relationships/image" Target="../media/image415.png"/><Relationship Id="rId27" Type="http://schemas.openxmlformats.org/officeDocument/2006/relationships/image" Target="../media/image416.png"/><Relationship Id="rId28" Type="http://schemas.openxmlformats.org/officeDocument/2006/relationships/image" Target="../media/image417.png"/><Relationship Id="rId29" Type="http://schemas.openxmlformats.org/officeDocument/2006/relationships/image" Target="../media/image418.png"/><Relationship Id="rId30" Type="http://schemas.openxmlformats.org/officeDocument/2006/relationships/image" Target="../media/image419.png"/><Relationship Id="rId31" Type="http://schemas.openxmlformats.org/officeDocument/2006/relationships/image" Target="../media/image420.png"/><Relationship Id="rId32" Type="http://schemas.openxmlformats.org/officeDocument/2006/relationships/image" Target="../media/image421.png"/><Relationship Id="rId33" Type="http://schemas.openxmlformats.org/officeDocument/2006/relationships/image" Target="../media/image422.png"/><Relationship Id="rId34" Type="http://schemas.openxmlformats.org/officeDocument/2006/relationships/image" Target="../media/image423.png"/><Relationship Id="rId35" Type="http://schemas.openxmlformats.org/officeDocument/2006/relationships/image" Target="../media/image424.png"/><Relationship Id="rId36" Type="http://schemas.openxmlformats.org/officeDocument/2006/relationships/image" Target="../media/image425.png"/><Relationship Id="rId37" Type="http://schemas.openxmlformats.org/officeDocument/2006/relationships/image" Target="../media/image426.png"/><Relationship Id="rId38" Type="http://schemas.openxmlformats.org/officeDocument/2006/relationships/image" Target="../media/image427.png"/><Relationship Id="rId39" Type="http://schemas.openxmlformats.org/officeDocument/2006/relationships/image" Target="../media/image428.png"/><Relationship Id="rId40" Type="http://schemas.openxmlformats.org/officeDocument/2006/relationships/image" Target="../media/image429.png"/><Relationship Id="rId41" Type="http://schemas.openxmlformats.org/officeDocument/2006/relationships/image" Target="../media/image430.png"/><Relationship Id="rId42" Type="http://schemas.openxmlformats.org/officeDocument/2006/relationships/image" Target="../media/image431.png"/><Relationship Id="rId43" Type="http://schemas.openxmlformats.org/officeDocument/2006/relationships/image" Target="../media/image432.png"/><Relationship Id="rId44" Type="http://schemas.openxmlformats.org/officeDocument/2006/relationships/image" Target="../media/image433.png"/><Relationship Id="rId45" Type="http://schemas.openxmlformats.org/officeDocument/2006/relationships/image" Target="../media/image434.png"/><Relationship Id="rId46" Type="http://schemas.openxmlformats.org/officeDocument/2006/relationships/image" Target="../media/image435.png"/><Relationship Id="rId47" Type="http://schemas.openxmlformats.org/officeDocument/2006/relationships/image" Target="../media/image436.png"/><Relationship Id="rId48" Type="http://schemas.openxmlformats.org/officeDocument/2006/relationships/image" Target="../media/image437.png"/><Relationship Id="rId49" Type="http://schemas.openxmlformats.org/officeDocument/2006/relationships/image" Target="../media/image438.png"/><Relationship Id="rId50" Type="http://schemas.openxmlformats.org/officeDocument/2006/relationships/image" Target="../media/image439.png"/><Relationship Id="rId51" Type="http://schemas.openxmlformats.org/officeDocument/2006/relationships/image" Target="../media/image440.png"/><Relationship Id="rId52" Type="http://schemas.openxmlformats.org/officeDocument/2006/relationships/image" Target="../media/image44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311.png"/><Relationship Id="rId6" Type="http://schemas.openxmlformats.org/officeDocument/2006/relationships/image" Target="../media/image445.png"/><Relationship Id="rId7" Type="http://schemas.openxmlformats.org/officeDocument/2006/relationships/image" Target="../media/image312.png"/><Relationship Id="rId8" Type="http://schemas.openxmlformats.org/officeDocument/2006/relationships/image" Target="../media/image314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Relationship Id="rId15" Type="http://schemas.openxmlformats.org/officeDocument/2006/relationships/image" Target="../media/image452.png"/><Relationship Id="rId16" Type="http://schemas.openxmlformats.org/officeDocument/2006/relationships/image" Target="../media/image453.png"/><Relationship Id="rId17" Type="http://schemas.openxmlformats.org/officeDocument/2006/relationships/image" Target="../media/image454.png"/><Relationship Id="rId18" Type="http://schemas.openxmlformats.org/officeDocument/2006/relationships/image" Target="../media/image455.png"/><Relationship Id="rId19" Type="http://schemas.openxmlformats.org/officeDocument/2006/relationships/image" Target="../media/image456.png"/><Relationship Id="rId20" Type="http://schemas.openxmlformats.org/officeDocument/2006/relationships/image" Target="../media/image457.png"/><Relationship Id="rId21" Type="http://schemas.openxmlformats.org/officeDocument/2006/relationships/image" Target="../media/image458.png"/><Relationship Id="rId22" Type="http://schemas.openxmlformats.org/officeDocument/2006/relationships/image" Target="../media/image459.png"/><Relationship Id="rId23" Type="http://schemas.openxmlformats.org/officeDocument/2006/relationships/image" Target="../media/image460.png"/><Relationship Id="rId24" Type="http://schemas.openxmlformats.org/officeDocument/2006/relationships/image" Target="../media/image461.png"/><Relationship Id="rId25" Type="http://schemas.openxmlformats.org/officeDocument/2006/relationships/image" Target="../media/image462.png"/><Relationship Id="rId26" Type="http://schemas.openxmlformats.org/officeDocument/2006/relationships/image" Target="../media/image463.png"/><Relationship Id="rId27" Type="http://schemas.openxmlformats.org/officeDocument/2006/relationships/image" Target="../media/image464.png"/><Relationship Id="rId28" Type="http://schemas.openxmlformats.org/officeDocument/2006/relationships/image" Target="../media/image465.png"/><Relationship Id="rId29" Type="http://schemas.openxmlformats.org/officeDocument/2006/relationships/image" Target="../media/image466.png"/><Relationship Id="rId30" Type="http://schemas.openxmlformats.org/officeDocument/2006/relationships/image" Target="../media/image467.png"/><Relationship Id="rId31" Type="http://schemas.openxmlformats.org/officeDocument/2006/relationships/image" Target="../media/image468.png"/><Relationship Id="rId32" Type="http://schemas.openxmlformats.org/officeDocument/2006/relationships/image" Target="../media/image469.jpg"/><Relationship Id="rId33" Type="http://schemas.openxmlformats.org/officeDocument/2006/relationships/image" Target="../media/image47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1.jp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jpg"/><Relationship Id="rId6" Type="http://schemas.openxmlformats.org/officeDocument/2006/relationships/image" Target="../media/image475.png"/><Relationship Id="rId7" Type="http://schemas.openxmlformats.org/officeDocument/2006/relationships/image" Target="../media/image476.jp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0.png"/><Relationship Id="rId3" Type="http://schemas.openxmlformats.org/officeDocument/2006/relationships/image" Target="../media/image473.png"/><Relationship Id="rId4" Type="http://schemas.openxmlformats.org/officeDocument/2006/relationships/image" Target="../media/image477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jpg"/><Relationship Id="rId9" Type="http://schemas.openxmlformats.org/officeDocument/2006/relationships/image" Target="../media/image485.jpg"/><Relationship Id="rId10" Type="http://schemas.openxmlformats.org/officeDocument/2006/relationships/image" Target="../media/image486.jpg"/><Relationship Id="rId11" Type="http://schemas.openxmlformats.org/officeDocument/2006/relationships/image" Target="../media/image48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5.png"/><Relationship Id="rId3" Type="http://schemas.openxmlformats.org/officeDocument/2006/relationships/image" Target="../media/image392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20" Type="http://schemas.openxmlformats.org/officeDocument/2006/relationships/image" Target="../media/image504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Relationship Id="rId23" Type="http://schemas.openxmlformats.org/officeDocument/2006/relationships/image" Target="../media/image507.png"/><Relationship Id="rId24" Type="http://schemas.openxmlformats.org/officeDocument/2006/relationships/image" Target="../media/image508.png"/><Relationship Id="rId25" Type="http://schemas.openxmlformats.org/officeDocument/2006/relationships/image" Target="../media/image509.png"/><Relationship Id="rId26" Type="http://schemas.openxmlformats.org/officeDocument/2006/relationships/image" Target="../media/image510.png"/><Relationship Id="rId27" Type="http://schemas.openxmlformats.org/officeDocument/2006/relationships/image" Target="../media/image511.png"/><Relationship Id="rId28" Type="http://schemas.openxmlformats.org/officeDocument/2006/relationships/image" Target="../media/image512.png"/><Relationship Id="rId29" Type="http://schemas.openxmlformats.org/officeDocument/2006/relationships/image" Target="../media/image513.png"/><Relationship Id="rId30" Type="http://schemas.openxmlformats.org/officeDocument/2006/relationships/image" Target="../media/image514.png"/><Relationship Id="rId31" Type="http://schemas.openxmlformats.org/officeDocument/2006/relationships/image" Target="../media/image515.png"/><Relationship Id="rId32" Type="http://schemas.openxmlformats.org/officeDocument/2006/relationships/image" Target="../media/image516.png"/><Relationship Id="rId33" Type="http://schemas.openxmlformats.org/officeDocument/2006/relationships/image" Target="../media/image517.png"/><Relationship Id="rId34" Type="http://schemas.openxmlformats.org/officeDocument/2006/relationships/image" Target="../media/image518.png"/><Relationship Id="rId35" Type="http://schemas.openxmlformats.org/officeDocument/2006/relationships/image" Target="../media/image519.png"/><Relationship Id="rId36" Type="http://schemas.openxmlformats.org/officeDocument/2006/relationships/image" Target="../media/image520.png"/><Relationship Id="rId37" Type="http://schemas.openxmlformats.org/officeDocument/2006/relationships/image" Target="../media/image521.png"/><Relationship Id="rId38" Type="http://schemas.openxmlformats.org/officeDocument/2006/relationships/image" Target="../media/image522.png"/><Relationship Id="rId39" Type="http://schemas.openxmlformats.org/officeDocument/2006/relationships/image" Target="../media/image523.png"/><Relationship Id="rId40" Type="http://schemas.openxmlformats.org/officeDocument/2006/relationships/image" Target="../media/image524.png"/><Relationship Id="rId41" Type="http://schemas.openxmlformats.org/officeDocument/2006/relationships/image" Target="../media/image525.png"/><Relationship Id="rId42" Type="http://schemas.openxmlformats.org/officeDocument/2006/relationships/image" Target="../media/image526.png"/><Relationship Id="rId43" Type="http://schemas.openxmlformats.org/officeDocument/2006/relationships/image" Target="../media/image527.png"/><Relationship Id="rId44" Type="http://schemas.openxmlformats.org/officeDocument/2006/relationships/image" Target="../media/image528.png"/><Relationship Id="rId45" Type="http://schemas.openxmlformats.org/officeDocument/2006/relationships/image" Target="../media/image529.png"/><Relationship Id="rId46" Type="http://schemas.openxmlformats.org/officeDocument/2006/relationships/image" Target="../media/image530.png"/><Relationship Id="rId47" Type="http://schemas.openxmlformats.org/officeDocument/2006/relationships/image" Target="../media/image531.png"/><Relationship Id="rId48" Type="http://schemas.openxmlformats.org/officeDocument/2006/relationships/image" Target="../media/image532.png"/><Relationship Id="rId49" Type="http://schemas.openxmlformats.org/officeDocument/2006/relationships/image" Target="../media/image533.png"/><Relationship Id="rId50" Type="http://schemas.openxmlformats.org/officeDocument/2006/relationships/image" Target="../media/image534.png"/><Relationship Id="rId51" Type="http://schemas.openxmlformats.org/officeDocument/2006/relationships/image" Target="../media/image535.png"/><Relationship Id="rId52" Type="http://schemas.openxmlformats.org/officeDocument/2006/relationships/image" Target="../media/image536.png"/><Relationship Id="rId53" Type="http://schemas.openxmlformats.org/officeDocument/2006/relationships/image" Target="../media/image537.png"/><Relationship Id="rId54" Type="http://schemas.openxmlformats.org/officeDocument/2006/relationships/image" Target="../media/image538.png"/><Relationship Id="rId55" Type="http://schemas.openxmlformats.org/officeDocument/2006/relationships/image" Target="../media/image539.png"/><Relationship Id="rId56" Type="http://schemas.openxmlformats.org/officeDocument/2006/relationships/image" Target="../media/image540.png"/><Relationship Id="rId57" Type="http://schemas.openxmlformats.org/officeDocument/2006/relationships/image" Target="../media/image541.png"/><Relationship Id="rId58" Type="http://schemas.openxmlformats.org/officeDocument/2006/relationships/image" Target="../media/image542.png"/><Relationship Id="rId59" Type="http://schemas.openxmlformats.org/officeDocument/2006/relationships/image" Target="../media/image543.png"/><Relationship Id="rId60" Type="http://schemas.openxmlformats.org/officeDocument/2006/relationships/image" Target="../media/image544.png"/><Relationship Id="rId61" Type="http://schemas.openxmlformats.org/officeDocument/2006/relationships/image" Target="../media/image545.png"/><Relationship Id="rId62" Type="http://schemas.openxmlformats.org/officeDocument/2006/relationships/image" Target="../media/image546.png"/><Relationship Id="rId63" Type="http://schemas.openxmlformats.org/officeDocument/2006/relationships/image" Target="../media/image547.png"/><Relationship Id="rId64" Type="http://schemas.openxmlformats.org/officeDocument/2006/relationships/image" Target="../media/image548.png"/><Relationship Id="rId65" Type="http://schemas.openxmlformats.org/officeDocument/2006/relationships/image" Target="../media/image549.png"/><Relationship Id="rId66" Type="http://schemas.openxmlformats.org/officeDocument/2006/relationships/image" Target="../media/image550.png"/><Relationship Id="rId67" Type="http://schemas.openxmlformats.org/officeDocument/2006/relationships/image" Target="../media/image551.png"/><Relationship Id="rId68" Type="http://schemas.openxmlformats.org/officeDocument/2006/relationships/image" Target="../media/image552.png"/><Relationship Id="rId69" Type="http://schemas.openxmlformats.org/officeDocument/2006/relationships/image" Target="../media/image553.png"/><Relationship Id="rId70" Type="http://schemas.openxmlformats.org/officeDocument/2006/relationships/image" Target="../media/image554.png"/><Relationship Id="rId71" Type="http://schemas.openxmlformats.org/officeDocument/2006/relationships/image" Target="../media/image555.png"/><Relationship Id="rId72" Type="http://schemas.openxmlformats.org/officeDocument/2006/relationships/image" Target="../media/image556.png"/><Relationship Id="rId73" Type="http://schemas.openxmlformats.org/officeDocument/2006/relationships/image" Target="../media/image557.png"/><Relationship Id="rId74" Type="http://schemas.openxmlformats.org/officeDocument/2006/relationships/image" Target="../media/image558.png"/><Relationship Id="rId75" Type="http://schemas.openxmlformats.org/officeDocument/2006/relationships/image" Target="../media/image559.png"/><Relationship Id="rId76" Type="http://schemas.openxmlformats.org/officeDocument/2006/relationships/image" Target="../media/image560.png"/><Relationship Id="rId77" Type="http://schemas.openxmlformats.org/officeDocument/2006/relationships/image" Target="../media/image561.png"/><Relationship Id="rId78" Type="http://schemas.openxmlformats.org/officeDocument/2006/relationships/image" Target="../media/image562.png"/><Relationship Id="rId79" Type="http://schemas.openxmlformats.org/officeDocument/2006/relationships/image" Target="../media/image563.png"/><Relationship Id="rId80" Type="http://schemas.openxmlformats.org/officeDocument/2006/relationships/image" Target="../media/image564.png"/><Relationship Id="rId81" Type="http://schemas.openxmlformats.org/officeDocument/2006/relationships/image" Target="../media/image565.png"/><Relationship Id="rId82" Type="http://schemas.openxmlformats.org/officeDocument/2006/relationships/image" Target="../media/image566.png"/><Relationship Id="rId83" Type="http://schemas.openxmlformats.org/officeDocument/2006/relationships/image" Target="../media/image567.png"/><Relationship Id="rId84" Type="http://schemas.openxmlformats.org/officeDocument/2006/relationships/image" Target="../media/image568.png"/><Relationship Id="rId85" Type="http://schemas.openxmlformats.org/officeDocument/2006/relationships/image" Target="../media/image569.png"/><Relationship Id="rId86" Type="http://schemas.openxmlformats.org/officeDocument/2006/relationships/image" Target="../media/image570.png"/><Relationship Id="rId87" Type="http://schemas.openxmlformats.org/officeDocument/2006/relationships/image" Target="../media/image571.png"/><Relationship Id="rId88" Type="http://schemas.openxmlformats.org/officeDocument/2006/relationships/image" Target="../media/image572.png"/><Relationship Id="rId89" Type="http://schemas.openxmlformats.org/officeDocument/2006/relationships/image" Target="../media/image573.png"/><Relationship Id="rId90" Type="http://schemas.openxmlformats.org/officeDocument/2006/relationships/image" Target="../media/image574.png"/><Relationship Id="rId91" Type="http://schemas.openxmlformats.org/officeDocument/2006/relationships/image" Target="../media/image575.png"/><Relationship Id="rId92" Type="http://schemas.openxmlformats.org/officeDocument/2006/relationships/image" Target="../media/image576.png"/><Relationship Id="rId93" Type="http://schemas.openxmlformats.org/officeDocument/2006/relationships/image" Target="../media/image577.png"/><Relationship Id="rId94" Type="http://schemas.openxmlformats.org/officeDocument/2006/relationships/image" Target="../media/image578.png"/><Relationship Id="rId95" Type="http://schemas.openxmlformats.org/officeDocument/2006/relationships/image" Target="../media/image579.png"/><Relationship Id="rId96" Type="http://schemas.openxmlformats.org/officeDocument/2006/relationships/image" Target="../media/image580.png"/><Relationship Id="rId97" Type="http://schemas.openxmlformats.org/officeDocument/2006/relationships/image" Target="../media/image581.png"/><Relationship Id="rId98" Type="http://schemas.openxmlformats.org/officeDocument/2006/relationships/image" Target="../media/image582.png"/><Relationship Id="rId99" Type="http://schemas.openxmlformats.org/officeDocument/2006/relationships/image" Target="../media/image583.png"/><Relationship Id="rId100" Type="http://schemas.openxmlformats.org/officeDocument/2006/relationships/image" Target="../media/image584.png"/><Relationship Id="rId101" Type="http://schemas.openxmlformats.org/officeDocument/2006/relationships/image" Target="../media/image585.png"/><Relationship Id="rId102" Type="http://schemas.openxmlformats.org/officeDocument/2006/relationships/image" Target="../media/image586.png"/><Relationship Id="rId103" Type="http://schemas.openxmlformats.org/officeDocument/2006/relationships/image" Target="../media/image587.png"/><Relationship Id="rId104" Type="http://schemas.openxmlformats.org/officeDocument/2006/relationships/image" Target="../media/image588.png"/><Relationship Id="rId105" Type="http://schemas.openxmlformats.org/officeDocument/2006/relationships/image" Target="../media/image589.png"/><Relationship Id="rId106" Type="http://schemas.openxmlformats.org/officeDocument/2006/relationships/image" Target="../media/image590.png"/><Relationship Id="rId107" Type="http://schemas.openxmlformats.org/officeDocument/2006/relationships/image" Target="../media/image591.png"/><Relationship Id="rId108" Type="http://schemas.openxmlformats.org/officeDocument/2006/relationships/image" Target="../media/image592.png"/><Relationship Id="rId109" Type="http://schemas.openxmlformats.org/officeDocument/2006/relationships/image" Target="../media/image593.png"/><Relationship Id="rId110" Type="http://schemas.openxmlformats.org/officeDocument/2006/relationships/image" Target="../media/image594.png"/><Relationship Id="rId111" Type="http://schemas.openxmlformats.org/officeDocument/2006/relationships/image" Target="../media/image595.png"/><Relationship Id="rId112" Type="http://schemas.openxmlformats.org/officeDocument/2006/relationships/image" Target="../media/image596.png"/><Relationship Id="rId113" Type="http://schemas.openxmlformats.org/officeDocument/2006/relationships/image" Target="../media/image597.png"/><Relationship Id="rId114" Type="http://schemas.openxmlformats.org/officeDocument/2006/relationships/image" Target="../media/image598.png"/><Relationship Id="rId115" Type="http://schemas.openxmlformats.org/officeDocument/2006/relationships/image" Target="../media/image599.png"/><Relationship Id="rId116" Type="http://schemas.openxmlformats.org/officeDocument/2006/relationships/image" Target="../media/image600.png"/><Relationship Id="rId117" Type="http://schemas.openxmlformats.org/officeDocument/2006/relationships/image" Target="../media/image601.png"/><Relationship Id="rId118" Type="http://schemas.openxmlformats.org/officeDocument/2006/relationships/image" Target="../media/image602.png"/><Relationship Id="rId119" Type="http://schemas.openxmlformats.org/officeDocument/2006/relationships/image" Target="../media/image603.png"/><Relationship Id="rId120" Type="http://schemas.openxmlformats.org/officeDocument/2006/relationships/image" Target="../media/image604.png"/><Relationship Id="rId121" Type="http://schemas.openxmlformats.org/officeDocument/2006/relationships/image" Target="../media/image605.png"/><Relationship Id="rId122" Type="http://schemas.openxmlformats.org/officeDocument/2006/relationships/image" Target="../media/image606.png"/><Relationship Id="rId123" Type="http://schemas.openxmlformats.org/officeDocument/2006/relationships/image" Target="../media/image607.png"/><Relationship Id="rId124" Type="http://schemas.openxmlformats.org/officeDocument/2006/relationships/image" Target="../media/image608.png"/><Relationship Id="rId125" Type="http://schemas.openxmlformats.org/officeDocument/2006/relationships/image" Target="../media/image609.png"/><Relationship Id="rId126" Type="http://schemas.openxmlformats.org/officeDocument/2006/relationships/image" Target="../media/image610.png"/><Relationship Id="rId127" Type="http://schemas.openxmlformats.org/officeDocument/2006/relationships/image" Target="../media/image611.png"/><Relationship Id="rId128" Type="http://schemas.openxmlformats.org/officeDocument/2006/relationships/image" Target="../media/image612.png"/><Relationship Id="rId129" Type="http://schemas.openxmlformats.org/officeDocument/2006/relationships/image" Target="../media/image613.png"/><Relationship Id="rId130" Type="http://schemas.openxmlformats.org/officeDocument/2006/relationships/image" Target="../media/image614.png"/><Relationship Id="rId131" Type="http://schemas.openxmlformats.org/officeDocument/2006/relationships/image" Target="../media/image615.png"/><Relationship Id="rId132" Type="http://schemas.openxmlformats.org/officeDocument/2006/relationships/image" Target="../media/image616.png"/><Relationship Id="rId133" Type="http://schemas.openxmlformats.org/officeDocument/2006/relationships/image" Target="../media/image617.png"/><Relationship Id="rId134" Type="http://schemas.openxmlformats.org/officeDocument/2006/relationships/image" Target="../media/image618.png"/><Relationship Id="rId135" Type="http://schemas.openxmlformats.org/officeDocument/2006/relationships/image" Target="../media/image619.png"/><Relationship Id="rId136" Type="http://schemas.openxmlformats.org/officeDocument/2006/relationships/image" Target="../media/image620.png"/><Relationship Id="rId137" Type="http://schemas.openxmlformats.org/officeDocument/2006/relationships/image" Target="../media/image621.png"/><Relationship Id="rId138" Type="http://schemas.openxmlformats.org/officeDocument/2006/relationships/image" Target="../media/image622.png"/><Relationship Id="rId139" Type="http://schemas.openxmlformats.org/officeDocument/2006/relationships/image" Target="../media/image623.png"/><Relationship Id="rId140" Type="http://schemas.openxmlformats.org/officeDocument/2006/relationships/image" Target="../media/image624.png"/><Relationship Id="rId141" Type="http://schemas.openxmlformats.org/officeDocument/2006/relationships/image" Target="../media/image625.png"/><Relationship Id="rId142" Type="http://schemas.openxmlformats.org/officeDocument/2006/relationships/image" Target="../media/image626.png"/><Relationship Id="rId143" Type="http://schemas.openxmlformats.org/officeDocument/2006/relationships/image" Target="../media/image627.png"/><Relationship Id="rId144" Type="http://schemas.openxmlformats.org/officeDocument/2006/relationships/image" Target="../media/image628.png"/><Relationship Id="rId145" Type="http://schemas.openxmlformats.org/officeDocument/2006/relationships/image" Target="../media/image629.png"/><Relationship Id="rId146" Type="http://schemas.openxmlformats.org/officeDocument/2006/relationships/image" Target="../media/image630.png"/><Relationship Id="rId147" Type="http://schemas.openxmlformats.org/officeDocument/2006/relationships/image" Target="../media/image631.png"/><Relationship Id="rId148" Type="http://schemas.openxmlformats.org/officeDocument/2006/relationships/image" Target="../media/image632.png"/><Relationship Id="rId149" Type="http://schemas.openxmlformats.org/officeDocument/2006/relationships/image" Target="../media/image633.png"/><Relationship Id="rId150" Type="http://schemas.openxmlformats.org/officeDocument/2006/relationships/image" Target="../media/image634.png"/><Relationship Id="rId151" Type="http://schemas.openxmlformats.org/officeDocument/2006/relationships/image" Target="../media/image635.png"/><Relationship Id="rId152" Type="http://schemas.openxmlformats.org/officeDocument/2006/relationships/image" Target="../media/image636.png"/><Relationship Id="rId153" Type="http://schemas.openxmlformats.org/officeDocument/2006/relationships/image" Target="../media/image637.png"/><Relationship Id="rId154" Type="http://schemas.openxmlformats.org/officeDocument/2006/relationships/image" Target="../media/image638.png"/><Relationship Id="rId155" Type="http://schemas.openxmlformats.org/officeDocument/2006/relationships/image" Target="../media/image639.png"/><Relationship Id="rId156" Type="http://schemas.openxmlformats.org/officeDocument/2006/relationships/image" Target="../media/image640.png"/><Relationship Id="rId157" Type="http://schemas.openxmlformats.org/officeDocument/2006/relationships/image" Target="../media/image641.png"/><Relationship Id="rId158" Type="http://schemas.openxmlformats.org/officeDocument/2006/relationships/image" Target="../media/image642.png"/><Relationship Id="rId159" Type="http://schemas.openxmlformats.org/officeDocument/2006/relationships/image" Target="../media/image643.png"/><Relationship Id="rId160" Type="http://schemas.openxmlformats.org/officeDocument/2006/relationships/image" Target="../media/image644.png"/><Relationship Id="rId161" Type="http://schemas.openxmlformats.org/officeDocument/2006/relationships/image" Target="../media/image645.png"/><Relationship Id="rId162" Type="http://schemas.openxmlformats.org/officeDocument/2006/relationships/image" Target="../media/image646.png"/><Relationship Id="rId163" Type="http://schemas.openxmlformats.org/officeDocument/2006/relationships/image" Target="../media/image647.png"/><Relationship Id="rId164" Type="http://schemas.openxmlformats.org/officeDocument/2006/relationships/image" Target="../media/image648.png"/><Relationship Id="rId165" Type="http://schemas.openxmlformats.org/officeDocument/2006/relationships/image" Target="../media/image649.png"/><Relationship Id="rId166" Type="http://schemas.openxmlformats.org/officeDocument/2006/relationships/image" Target="../media/image650.png"/><Relationship Id="rId167" Type="http://schemas.openxmlformats.org/officeDocument/2006/relationships/image" Target="../media/image651.png"/><Relationship Id="rId168" Type="http://schemas.openxmlformats.org/officeDocument/2006/relationships/image" Target="../media/image652.png"/><Relationship Id="rId169" Type="http://schemas.openxmlformats.org/officeDocument/2006/relationships/image" Target="../media/image653.png"/><Relationship Id="rId170" Type="http://schemas.openxmlformats.org/officeDocument/2006/relationships/image" Target="../media/image654.png"/><Relationship Id="rId171" Type="http://schemas.openxmlformats.org/officeDocument/2006/relationships/image" Target="../media/image655.png"/><Relationship Id="rId172" Type="http://schemas.openxmlformats.org/officeDocument/2006/relationships/image" Target="../media/image656.png"/><Relationship Id="rId173" Type="http://schemas.openxmlformats.org/officeDocument/2006/relationships/image" Target="../media/image657.png"/><Relationship Id="rId174" Type="http://schemas.openxmlformats.org/officeDocument/2006/relationships/image" Target="../media/image658.png"/><Relationship Id="rId175" Type="http://schemas.openxmlformats.org/officeDocument/2006/relationships/image" Target="../media/image659.png"/><Relationship Id="rId176" Type="http://schemas.openxmlformats.org/officeDocument/2006/relationships/image" Target="../media/image660.png"/><Relationship Id="rId177" Type="http://schemas.openxmlformats.org/officeDocument/2006/relationships/image" Target="../media/image661.png"/><Relationship Id="rId178" Type="http://schemas.openxmlformats.org/officeDocument/2006/relationships/image" Target="../media/image662.png"/><Relationship Id="rId179" Type="http://schemas.openxmlformats.org/officeDocument/2006/relationships/image" Target="../media/image663.png"/><Relationship Id="rId180" Type="http://schemas.openxmlformats.org/officeDocument/2006/relationships/image" Target="../media/image664.png"/><Relationship Id="rId181" Type="http://schemas.openxmlformats.org/officeDocument/2006/relationships/image" Target="../media/image665.png"/><Relationship Id="rId182" Type="http://schemas.openxmlformats.org/officeDocument/2006/relationships/image" Target="../media/image666.png"/><Relationship Id="rId183" Type="http://schemas.openxmlformats.org/officeDocument/2006/relationships/image" Target="../media/image667.png"/><Relationship Id="rId184" Type="http://schemas.openxmlformats.org/officeDocument/2006/relationships/image" Target="../media/image668.png"/><Relationship Id="rId185" Type="http://schemas.openxmlformats.org/officeDocument/2006/relationships/image" Target="../media/image669.png"/><Relationship Id="rId186" Type="http://schemas.openxmlformats.org/officeDocument/2006/relationships/image" Target="../media/image670.png"/><Relationship Id="rId187" Type="http://schemas.openxmlformats.org/officeDocument/2006/relationships/image" Target="../media/image671.png"/><Relationship Id="rId188" Type="http://schemas.openxmlformats.org/officeDocument/2006/relationships/image" Target="../media/image672.png"/><Relationship Id="rId189" Type="http://schemas.openxmlformats.org/officeDocument/2006/relationships/image" Target="../media/image673.png"/><Relationship Id="rId190" Type="http://schemas.openxmlformats.org/officeDocument/2006/relationships/image" Target="../media/image674.png"/><Relationship Id="rId191" Type="http://schemas.openxmlformats.org/officeDocument/2006/relationships/image" Target="../media/image675.png"/><Relationship Id="rId192" Type="http://schemas.openxmlformats.org/officeDocument/2006/relationships/image" Target="../media/image676.png"/><Relationship Id="rId193" Type="http://schemas.openxmlformats.org/officeDocument/2006/relationships/image" Target="../media/image677.png"/><Relationship Id="rId194" Type="http://schemas.openxmlformats.org/officeDocument/2006/relationships/image" Target="../media/image678.png"/><Relationship Id="rId195" Type="http://schemas.openxmlformats.org/officeDocument/2006/relationships/image" Target="../media/image679.png"/><Relationship Id="rId196" Type="http://schemas.openxmlformats.org/officeDocument/2006/relationships/image" Target="../media/image680.png"/><Relationship Id="rId197" Type="http://schemas.openxmlformats.org/officeDocument/2006/relationships/image" Target="../media/image681.png"/><Relationship Id="rId198" Type="http://schemas.openxmlformats.org/officeDocument/2006/relationships/image" Target="../media/image682.png"/><Relationship Id="rId199" Type="http://schemas.openxmlformats.org/officeDocument/2006/relationships/image" Target="../media/image683.png"/><Relationship Id="rId200" Type="http://schemas.openxmlformats.org/officeDocument/2006/relationships/image" Target="../media/image684.png"/><Relationship Id="rId201" Type="http://schemas.openxmlformats.org/officeDocument/2006/relationships/image" Target="../media/image685.png"/><Relationship Id="rId202" Type="http://schemas.openxmlformats.org/officeDocument/2006/relationships/image" Target="../media/image686.png"/><Relationship Id="rId203" Type="http://schemas.openxmlformats.org/officeDocument/2006/relationships/image" Target="../media/image687.jpg"/><Relationship Id="rId204" Type="http://schemas.openxmlformats.org/officeDocument/2006/relationships/image" Target="../media/image473.png"/><Relationship Id="rId205" Type="http://schemas.openxmlformats.org/officeDocument/2006/relationships/image" Target="../media/image688.jpg"/><Relationship Id="rId206" Type="http://schemas.openxmlformats.org/officeDocument/2006/relationships/image" Target="../media/image689.jpg"/><Relationship Id="rId207" Type="http://schemas.openxmlformats.org/officeDocument/2006/relationships/image" Target="../media/image690.jpg"/><Relationship Id="rId208" Type="http://schemas.openxmlformats.org/officeDocument/2006/relationships/image" Target="../media/image691.png"/><Relationship Id="rId209" Type="http://schemas.openxmlformats.org/officeDocument/2006/relationships/image" Target="../media/image692.png"/><Relationship Id="rId210" Type="http://schemas.openxmlformats.org/officeDocument/2006/relationships/image" Target="../media/image693.png"/><Relationship Id="rId211" Type="http://schemas.openxmlformats.org/officeDocument/2006/relationships/image" Target="../media/image694.png"/><Relationship Id="rId212" Type="http://schemas.openxmlformats.org/officeDocument/2006/relationships/image" Target="../media/image695.png"/><Relationship Id="rId213" Type="http://schemas.openxmlformats.org/officeDocument/2006/relationships/image" Target="../media/image696.png"/><Relationship Id="rId214" Type="http://schemas.openxmlformats.org/officeDocument/2006/relationships/image" Target="../media/image697.png"/><Relationship Id="rId215" Type="http://schemas.openxmlformats.org/officeDocument/2006/relationships/image" Target="../media/image698.png"/><Relationship Id="rId216" Type="http://schemas.openxmlformats.org/officeDocument/2006/relationships/image" Target="../media/image699.png"/><Relationship Id="rId217" Type="http://schemas.openxmlformats.org/officeDocument/2006/relationships/image" Target="../media/image700.png"/><Relationship Id="rId218" Type="http://schemas.openxmlformats.org/officeDocument/2006/relationships/image" Target="../media/image701.png"/><Relationship Id="rId219" Type="http://schemas.openxmlformats.org/officeDocument/2006/relationships/image" Target="../media/image702.png"/><Relationship Id="rId220" Type="http://schemas.openxmlformats.org/officeDocument/2006/relationships/image" Target="../media/image70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4.png"/><Relationship Id="rId3" Type="http://schemas.openxmlformats.org/officeDocument/2006/relationships/image" Target="../media/image705.png"/><Relationship Id="rId4" Type="http://schemas.openxmlformats.org/officeDocument/2006/relationships/image" Target="../media/image706.png"/><Relationship Id="rId5" Type="http://schemas.openxmlformats.org/officeDocument/2006/relationships/image" Target="../media/image707.png"/><Relationship Id="rId6" Type="http://schemas.openxmlformats.org/officeDocument/2006/relationships/image" Target="../media/image708.png"/><Relationship Id="rId7" Type="http://schemas.openxmlformats.org/officeDocument/2006/relationships/image" Target="../media/image709.png"/><Relationship Id="rId8" Type="http://schemas.openxmlformats.org/officeDocument/2006/relationships/image" Target="../media/image710.png"/><Relationship Id="rId9" Type="http://schemas.openxmlformats.org/officeDocument/2006/relationships/image" Target="../media/image711.png"/><Relationship Id="rId10" Type="http://schemas.openxmlformats.org/officeDocument/2006/relationships/image" Target="../media/image712.png"/><Relationship Id="rId11" Type="http://schemas.openxmlformats.org/officeDocument/2006/relationships/image" Target="../media/image713.png"/><Relationship Id="rId12" Type="http://schemas.openxmlformats.org/officeDocument/2006/relationships/image" Target="../media/image714.png"/><Relationship Id="rId13" Type="http://schemas.openxmlformats.org/officeDocument/2006/relationships/image" Target="../media/image715.png"/><Relationship Id="rId14" Type="http://schemas.openxmlformats.org/officeDocument/2006/relationships/image" Target="../media/image716.png"/><Relationship Id="rId15" Type="http://schemas.openxmlformats.org/officeDocument/2006/relationships/image" Target="../media/image717.png"/><Relationship Id="rId16" Type="http://schemas.openxmlformats.org/officeDocument/2006/relationships/image" Target="../media/image718.png"/><Relationship Id="rId17" Type="http://schemas.openxmlformats.org/officeDocument/2006/relationships/image" Target="../media/image719.png"/><Relationship Id="rId18" Type="http://schemas.openxmlformats.org/officeDocument/2006/relationships/image" Target="../media/image720.png"/><Relationship Id="rId19" Type="http://schemas.openxmlformats.org/officeDocument/2006/relationships/image" Target="../media/image721.png"/><Relationship Id="rId20" Type="http://schemas.openxmlformats.org/officeDocument/2006/relationships/image" Target="../media/image722.png"/><Relationship Id="rId21" Type="http://schemas.openxmlformats.org/officeDocument/2006/relationships/image" Target="../media/image723.png"/><Relationship Id="rId22" Type="http://schemas.openxmlformats.org/officeDocument/2006/relationships/image" Target="../media/image724.png"/><Relationship Id="rId23" Type="http://schemas.openxmlformats.org/officeDocument/2006/relationships/image" Target="../media/image725.png"/><Relationship Id="rId24" Type="http://schemas.openxmlformats.org/officeDocument/2006/relationships/image" Target="../media/image726.png"/><Relationship Id="rId25" Type="http://schemas.openxmlformats.org/officeDocument/2006/relationships/image" Target="../media/image727.png"/><Relationship Id="rId26" Type="http://schemas.openxmlformats.org/officeDocument/2006/relationships/image" Target="../media/image728.png"/><Relationship Id="rId27" Type="http://schemas.openxmlformats.org/officeDocument/2006/relationships/image" Target="../media/image729.png"/><Relationship Id="rId28" Type="http://schemas.openxmlformats.org/officeDocument/2006/relationships/image" Target="../media/image730.png"/><Relationship Id="rId29" Type="http://schemas.openxmlformats.org/officeDocument/2006/relationships/image" Target="../media/image731.png"/><Relationship Id="rId30" Type="http://schemas.openxmlformats.org/officeDocument/2006/relationships/image" Target="../media/image732.png"/><Relationship Id="rId31" Type="http://schemas.openxmlformats.org/officeDocument/2006/relationships/image" Target="../media/image733.png"/><Relationship Id="rId32" Type="http://schemas.openxmlformats.org/officeDocument/2006/relationships/image" Target="../media/image734.png"/><Relationship Id="rId33" Type="http://schemas.openxmlformats.org/officeDocument/2006/relationships/image" Target="../media/image735.png"/><Relationship Id="rId34" Type="http://schemas.openxmlformats.org/officeDocument/2006/relationships/image" Target="../media/image736.png"/><Relationship Id="rId35" Type="http://schemas.openxmlformats.org/officeDocument/2006/relationships/image" Target="../media/image737.png"/><Relationship Id="rId36" Type="http://schemas.openxmlformats.org/officeDocument/2006/relationships/image" Target="../media/image738.png"/><Relationship Id="rId37" Type="http://schemas.openxmlformats.org/officeDocument/2006/relationships/image" Target="../media/image739.png"/><Relationship Id="rId38" Type="http://schemas.openxmlformats.org/officeDocument/2006/relationships/image" Target="../media/image74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1.png"/><Relationship Id="rId3" Type="http://schemas.openxmlformats.org/officeDocument/2006/relationships/image" Target="../media/image742.png"/><Relationship Id="rId4" Type="http://schemas.openxmlformats.org/officeDocument/2006/relationships/image" Target="../media/image743.png"/><Relationship Id="rId5" Type="http://schemas.openxmlformats.org/officeDocument/2006/relationships/image" Target="../media/image744.png"/><Relationship Id="rId6" Type="http://schemas.openxmlformats.org/officeDocument/2006/relationships/image" Target="../media/image745.png"/><Relationship Id="rId7" Type="http://schemas.openxmlformats.org/officeDocument/2006/relationships/image" Target="../media/image746.png"/><Relationship Id="rId8" Type="http://schemas.openxmlformats.org/officeDocument/2006/relationships/image" Target="../media/image747.png"/><Relationship Id="rId9" Type="http://schemas.openxmlformats.org/officeDocument/2006/relationships/image" Target="../media/image748.png"/><Relationship Id="rId10" Type="http://schemas.openxmlformats.org/officeDocument/2006/relationships/image" Target="../media/image749.png"/><Relationship Id="rId11" Type="http://schemas.openxmlformats.org/officeDocument/2006/relationships/image" Target="../media/image750.png"/><Relationship Id="rId12" Type="http://schemas.openxmlformats.org/officeDocument/2006/relationships/image" Target="../media/image751.png"/><Relationship Id="rId13" Type="http://schemas.openxmlformats.org/officeDocument/2006/relationships/image" Target="../media/image752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jpg"/><Relationship Id="rId19" Type="http://schemas.openxmlformats.org/officeDocument/2006/relationships/image" Target="../media/image75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9" Type="http://schemas.openxmlformats.org/officeDocument/2006/relationships/image" Target="../media/image766.png"/><Relationship Id="rId10" Type="http://schemas.openxmlformats.org/officeDocument/2006/relationships/image" Target="../media/image767.png"/><Relationship Id="rId11" Type="http://schemas.openxmlformats.org/officeDocument/2006/relationships/image" Target="../media/image768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3.png"/><Relationship Id="rId3" Type="http://schemas.openxmlformats.org/officeDocument/2006/relationships/image" Target="../media/image774.png"/><Relationship Id="rId4" Type="http://schemas.openxmlformats.org/officeDocument/2006/relationships/image" Target="../media/image775.png"/><Relationship Id="rId5" Type="http://schemas.openxmlformats.org/officeDocument/2006/relationships/image" Target="../media/image776.jp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779.png"/><Relationship Id="rId9" Type="http://schemas.openxmlformats.org/officeDocument/2006/relationships/image" Target="../media/image780.png"/><Relationship Id="rId10" Type="http://schemas.openxmlformats.org/officeDocument/2006/relationships/image" Target="../media/image781.png"/><Relationship Id="rId11" Type="http://schemas.openxmlformats.org/officeDocument/2006/relationships/image" Target="../media/image782.png"/><Relationship Id="rId12" Type="http://schemas.openxmlformats.org/officeDocument/2006/relationships/image" Target="../media/image783.png"/><Relationship Id="rId13" Type="http://schemas.openxmlformats.org/officeDocument/2006/relationships/image" Target="../media/image784.png"/><Relationship Id="rId14" Type="http://schemas.openxmlformats.org/officeDocument/2006/relationships/image" Target="../media/image785.png"/><Relationship Id="rId15" Type="http://schemas.openxmlformats.org/officeDocument/2006/relationships/image" Target="../media/image786.png"/><Relationship Id="rId16" Type="http://schemas.openxmlformats.org/officeDocument/2006/relationships/image" Target="../media/image787.png"/><Relationship Id="rId17" Type="http://schemas.openxmlformats.org/officeDocument/2006/relationships/image" Target="../media/image788.png"/><Relationship Id="rId18" Type="http://schemas.openxmlformats.org/officeDocument/2006/relationships/image" Target="../media/image789.png"/><Relationship Id="rId19" Type="http://schemas.openxmlformats.org/officeDocument/2006/relationships/image" Target="../media/image790.png"/><Relationship Id="rId20" Type="http://schemas.openxmlformats.org/officeDocument/2006/relationships/image" Target="../media/image791.png"/><Relationship Id="rId21" Type="http://schemas.openxmlformats.org/officeDocument/2006/relationships/image" Target="../media/image792.png"/><Relationship Id="rId22" Type="http://schemas.openxmlformats.org/officeDocument/2006/relationships/image" Target="../media/image793.png"/><Relationship Id="rId23" Type="http://schemas.openxmlformats.org/officeDocument/2006/relationships/image" Target="../media/image794.png"/><Relationship Id="rId24" Type="http://schemas.openxmlformats.org/officeDocument/2006/relationships/image" Target="../media/image795.png"/><Relationship Id="rId25" Type="http://schemas.openxmlformats.org/officeDocument/2006/relationships/image" Target="../media/image79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7.png"/><Relationship Id="rId3" Type="http://schemas.openxmlformats.org/officeDocument/2006/relationships/image" Target="../media/image798.png"/><Relationship Id="rId4" Type="http://schemas.openxmlformats.org/officeDocument/2006/relationships/image" Target="../media/image799.png"/><Relationship Id="rId5" Type="http://schemas.openxmlformats.org/officeDocument/2006/relationships/image" Target="../media/image800.png"/><Relationship Id="rId6" Type="http://schemas.openxmlformats.org/officeDocument/2006/relationships/image" Target="../media/image801.png"/><Relationship Id="rId7" Type="http://schemas.openxmlformats.org/officeDocument/2006/relationships/image" Target="../media/image802.png"/><Relationship Id="rId8" Type="http://schemas.openxmlformats.org/officeDocument/2006/relationships/image" Target="../media/image776.jpg"/><Relationship Id="rId9" Type="http://schemas.openxmlformats.org/officeDocument/2006/relationships/image" Target="../media/image803.png"/><Relationship Id="rId10" Type="http://schemas.openxmlformats.org/officeDocument/2006/relationships/image" Target="../media/image804.png"/><Relationship Id="rId11" Type="http://schemas.openxmlformats.org/officeDocument/2006/relationships/image" Target="../media/image805.png"/><Relationship Id="rId12" Type="http://schemas.openxmlformats.org/officeDocument/2006/relationships/image" Target="../media/image806.png"/><Relationship Id="rId13" Type="http://schemas.openxmlformats.org/officeDocument/2006/relationships/image" Target="../media/image807.png"/><Relationship Id="rId14" Type="http://schemas.openxmlformats.org/officeDocument/2006/relationships/image" Target="../media/image808.png"/><Relationship Id="rId15" Type="http://schemas.openxmlformats.org/officeDocument/2006/relationships/image" Target="../media/image809.png"/><Relationship Id="rId16" Type="http://schemas.openxmlformats.org/officeDocument/2006/relationships/image" Target="../media/image810.png"/><Relationship Id="rId17" Type="http://schemas.openxmlformats.org/officeDocument/2006/relationships/image" Target="../media/image811.png"/><Relationship Id="rId18" Type="http://schemas.openxmlformats.org/officeDocument/2006/relationships/image" Target="../media/image812.png"/><Relationship Id="rId19" Type="http://schemas.openxmlformats.org/officeDocument/2006/relationships/image" Target="../media/image813.png"/><Relationship Id="rId20" Type="http://schemas.openxmlformats.org/officeDocument/2006/relationships/image" Target="../media/image814.png"/><Relationship Id="rId21" Type="http://schemas.openxmlformats.org/officeDocument/2006/relationships/image" Target="../media/image815.png"/><Relationship Id="rId22" Type="http://schemas.openxmlformats.org/officeDocument/2006/relationships/image" Target="../media/image816.png"/><Relationship Id="rId23" Type="http://schemas.openxmlformats.org/officeDocument/2006/relationships/image" Target="../media/image817.png"/><Relationship Id="rId24" Type="http://schemas.openxmlformats.org/officeDocument/2006/relationships/image" Target="../media/image818.jpg"/><Relationship Id="rId25" Type="http://schemas.openxmlformats.org/officeDocument/2006/relationships/image" Target="../media/image819.png"/><Relationship Id="rId26" Type="http://schemas.openxmlformats.org/officeDocument/2006/relationships/image" Target="../media/image820.png"/><Relationship Id="rId27" Type="http://schemas.openxmlformats.org/officeDocument/2006/relationships/image" Target="../media/image821.png"/><Relationship Id="rId28" Type="http://schemas.openxmlformats.org/officeDocument/2006/relationships/image" Target="../media/image47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66.jp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88.jp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Relationship Id="rId33" Type="http://schemas.openxmlformats.org/officeDocument/2006/relationships/image" Target="../media/image115.png"/><Relationship Id="rId34" Type="http://schemas.openxmlformats.org/officeDocument/2006/relationships/image" Target="../media/image116.png"/><Relationship Id="rId35" Type="http://schemas.openxmlformats.org/officeDocument/2006/relationships/image" Target="../media/image117.png"/><Relationship Id="rId36" Type="http://schemas.openxmlformats.org/officeDocument/2006/relationships/image" Target="../media/image118.png"/><Relationship Id="rId37" Type="http://schemas.openxmlformats.org/officeDocument/2006/relationships/image" Target="../media/image119.png"/><Relationship Id="rId38" Type="http://schemas.openxmlformats.org/officeDocument/2006/relationships/image" Target="../media/image120.png"/><Relationship Id="rId39" Type="http://schemas.openxmlformats.org/officeDocument/2006/relationships/image" Target="../media/image121.png"/><Relationship Id="rId40" Type="http://schemas.openxmlformats.org/officeDocument/2006/relationships/image" Target="../media/image122.png"/><Relationship Id="rId41" Type="http://schemas.openxmlformats.org/officeDocument/2006/relationships/image" Target="../media/image123.png"/><Relationship Id="rId42" Type="http://schemas.openxmlformats.org/officeDocument/2006/relationships/image" Target="../media/image124.png"/><Relationship Id="rId43" Type="http://schemas.openxmlformats.org/officeDocument/2006/relationships/image" Target="../media/image125.png"/><Relationship Id="rId44" Type="http://schemas.openxmlformats.org/officeDocument/2006/relationships/image" Target="../media/image126.png"/><Relationship Id="rId45" Type="http://schemas.openxmlformats.org/officeDocument/2006/relationships/image" Target="../media/image127.png"/><Relationship Id="rId46" Type="http://schemas.openxmlformats.org/officeDocument/2006/relationships/image" Target="../media/image128.png"/><Relationship Id="rId47" Type="http://schemas.openxmlformats.org/officeDocument/2006/relationships/image" Target="../media/image129.png"/><Relationship Id="rId48" Type="http://schemas.openxmlformats.org/officeDocument/2006/relationships/image" Target="../media/image130.png"/><Relationship Id="rId49" Type="http://schemas.openxmlformats.org/officeDocument/2006/relationships/image" Target="../media/image131.png"/><Relationship Id="rId50" Type="http://schemas.openxmlformats.org/officeDocument/2006/relationships/image" Target="../media/image132.png"/><Relationship Id="rId51" Type="http://schemas.openxmlformats.org/officeDocument/2006/relationships/image" Target="../media/image133.png"/><Relationship Id="rId52" Type="http://schemas.openxmlformats.org/officeDocument/2006/relationships/image" Target="../media/image134.png"/><Relationship Id="rId53" Type="http://schemas.openxmlformats.org/officeDocument/2006/relationships/image" Target="../media/image135.png"/><Relationship Id="rId54" Type="http://schemas.openxmlformats.org/officeDocument/2006/relationships/image" Target="../media/image136.png"/><Relationship Id="rId55" Type="http://schemas.openxmlformats.org/officeDocument/2006/relationships/image" Target="../media/image137.png"/><Relationship Id="rId56" Type="http://schemas.openxmlformats.org/officeDocument/2006/relationships/image" Target="../media/image138.png"/><Relationship Id="rId57" Type="http://schemas.openxmlformats.org/officeDocument/2006/relationships/image" Target="../media/image139.png"/><Relationship Id="rId58" Type="http://schemas.openxmlformats.org/officeDocument/2006/relationships/image" Target="../media/image140.png"/><Relationship Id="rId59" Type="http://schemas.openxmlformats.org/officeDocument/2006/relationships/image" Target="../media/image141.png"/><Relationship Id="rId60" Type="http://schemas.openxmlformats.org/officeDocument/2006/relationships/image" Target="../media/image142.png"/><Relationship Id="rId61" Type="http://schemas.openxmlformats.org/officeDocument/2006/relationships/image" Target="../media/image143.png"/><Relationship Id="rId62" Type="http://schemas.openxmlformats.org/officeDocument/2006/relationships/image" Target="../media/image144.png"/><Relationship Id="rId63" Type="http://schemas.openxmlformats.org/officeDocument/2006/relationships/image" Target="../media/image145.png"/><Relationship Id="rId64" Type="http://schemas.openxmlformats.org/officeDocument/2006/relationships/image" Target="../media/image146.png"/><Relationship Id="rId65" Type="http://schemas.openxmlformats.org/officeDocument/2006/relationships/image" Target="../media/image147.png"/><Relationship Id="rId66" Type="http://schemas.openxmlformats.org/officeDocument/2006/relationships/image" Target="../media/image14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49.jpg"/><Relationship Id="rId4" Type="http://schemas.openxmlformats.org/officeDocument/2006/relationships/image" Target="../media/image150.jp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Relationship Id="rId26" Type="http://schemas.openxmlformats.org/officeDocument/2006/relationships/image" Target="../media/image172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5.png"/><Relationship Id="rId30" Type="http://schemas.openxmlformats.org/officeDocument/2006/relationships/image" Target="../media/image176.png"/><Relationship Id="rId31" Type="http://schemas.openxmlformats.org/officeDocument/2006/relationships/image" Target="../media/image177.png"/><Relationship Id="rId32" Type="http://schemas.openxmlformats.org/officeDocument/2006/relationships/image" Target="../media/image178.png"/><Relationship Id="rId33" Type="http://schemas.openxmlformats.org/officeDocument/2006/relationships/image" Target="../media/image179.png"/><Relationship Id="rId34" Type="http://schemas.openxmlformats.org/officeDocument/2006/relationships/image" Target="../media/image180.png"/><Relationship Id="rId35" Type="http://schemas.openxmlformats.org/officeDocument/2006/relationships/image" Target="../media/image181.png"/><Relationship Id="rId36" Type="http://schemas.openxmlformats.org/officeDocument/2006/relationships/image" Target="../media/image182.png"/><Relationship Id="rId37" Type="http://schemas.openxmlformats.org/officeDocument/2006/relationships/image" Target="../media/image183.png"/><Relationship Id="rId38" Type="http://schemas.openxmlformats.org/officeDocument/2006/relationships/image" Target="../media/image184.png"/><Relationship Id="rId39" Type="http://schemas.openxmlformats.org/officeDocument/2006/relationships/image" Target="../media/image185.png"/><Relationship Id="rId40" Type="http://schemas.openxmlformats.org/officeDocument/2006/relationships/image" Target="../media/image186.png"/><Relationship Id="rId41" Type="http://schemas.openxmlformats.org/officeDocument/2006/relationships/image" Target="../media/image187.png"/><Relationship Id="rId42" Type="http://schemas.openxmlformats.org/officeDocument/2006/relationships/image" Target="../media/image188.png"/><Relationship Id="rId43" Type="http://schemas.openxmlformats.org/officeDocument/2006/relationships/image" Target="../media/image189.png"/><Relationship Id="rId44" Type="http://schemas.openxmlformats.org/officeDocument/2006/relationships/image" Target="../media/image1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5F58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33375" y="0"/>
            <a:ext cx="18954750" cy="10953750"/>
            <a:chOff x="-333375" y="0"/>
            <a:chExt cx="18954750" cy="10953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0187" y="3307365"/>
              <a:ext cx="14837574" cy="3975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10287000"/>
                  </a:moveTo>
                  <a:lnTo>
                    <a:pt x="18288000" y="10287000"/>
                  </a:lnTo>
                  <a:lnTo>
                    <a:pt x="18288000" y="0"/>
                  </a:lnTo>
                  <a:lnTo>
                    <a:pt x="0" y="0"/>
                  </a:lnTo>
                </a:path>
              </a:pathLst>
            </a:custGeom>
            <a:ln w="6667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15553" y="4637531"/>
              <a:ext cx="13818869" cy="1056005"/>
            </a:xfrm>
            <a:custGeom>
              <a:avLst/>
              <a:gdLst/>
              <a:ahLst/>
              <a:cxnLst/>
              <a:rect l="l" t="t" r="r" b="b"/>
              <a:pathLst>
                <a:path w="13818869" h="1056004">
                  <a:moveTo>
                    <a:pt x="876122" y="697738"/>
                  </a:moveTo>
                  <a:lnTo>
                    <a:pt x="643547" y="697738"/>
                  </a:lnTo>
                  <a:lnTo>
                    <a:pt x="639343" y="730973"/>
                  </a:lnTo>
                  <a:lnTo>
                    <a:pt x="635355" y="751865"/>
                  </a:lnTo>
                  <a:lnTo>
                    <a:pt x="618705" y="792010"/>
                  </a:lnTo>
                  <a:lnTo>
                    <a:pt x="599579" y="827938"/>
                  </a:lnTo>
                  <a:lnTo>
                    <a:pt x="558253" y="865619"/>
                  </a:lnTo>
                  <a:lnTo>
                    <a:pt x="514832" y="884593"/>
                  </a:lnTo>
                  <a:lnTo>
                    <a:pt x="467842" y="894041"/>
                  </a:lnTo>
                  <a:lnTo>
                    <a:pt x="447090" y="894194"/>
                  </a:lnTo>
                  <a:lnTo>
                    <a:pt x="421030" y="893978"/>
                  </a:lnTo>
                  <a:lnTo>
                    <a:pt x="364109" y="880643"/>
                  </a:lnTo>
                  <a:lnTo>
                    <a:pt x="326428" y="863777"/>
                  </a:lnTo>
                  <a:lnTo>
                    <a:pt x="296367" y="827011"/>
                  </a:lnTo>
                  <a:lnTo>
                    <a:pt x="269125" y="782840"/>
                  </a:lnTo>
                  <a:lnTo>
                    <a:pt x="251206" y="714108"/>
                  </a:lnTo>
                  <a:lnTo>
                    <a:pt x="241744" y="670153"/>
                  </a:lnTo>
                  <a:lnTo>
                    <a:pt x="235089" y="592416"/>
                  </a:lnTo>
                  <a:lnTo>
                    <a:pt x="234835" y="522744"/>
                  </a:lnTo>
                  <a:lnTo>
                    <a:pt x="235089" y="453085"/>
                  </a:lnTo>
                  <a:lnTo>
                    <a:pt x="236880" y="410044"/>
                  </a:lnTo>
                  <a:lnTo>
                    <a:pt x="251206" y="332498"/>
                  </a:lnTo>
                  <a:lnTo>
                    <a:pt x="261124" y="290449"/>
                  </a:lnTo>
                  <a:lnTo>
                    <a:pt x="279463" y="245732"/>
                  </a:lnTo>
                  <a:lnTo>
                    <a:pt x="313613" y="200037"/>
                  </a:lnTo>
                  <a:lnTo>
                    <a:pt x="364109" y="172173"/>
                  </a:lnTo>
                  <a:lnTo>
                    <a:pt x="403694" y="161798"/>
                  </a:lnTo>
                  <a:lnTo>
                    <a:pt x="447090" y="160324"/>
                  </a:lnTo>
                  <a:lnTo>
                    <a:pt x="467169" y="160464"/>
                  </a:lnTo>
                  <a:lnTo>
                    <a:pt x="512572" y="169354"/>
                  </a:lnTo>
                  <a:lnTo>
                    <a:pt x="554418" y="186575"/>
                  </a:lnTo>
                  <a:lnTo>
                    <a:pt x="584555" y="210070"/>
                  </a:lnTo>
                  <a:lnTo>
                    <a:pt x="613067" y="250075"/>
                  </a:lnTo>
                  <a:lnTo>
                    <a:pt x="633222" y="301752"/>
                  </a:lnTo>
                  <a:lnTo>
                    <a:pt x="636765" y="329679"/>
                  </a:lnTo>
                  <a:lnTo>
                    <a:pt x="869353" y="329679"/>
                  </a:lnTo>
                  <a:lnTo>
                    <a:pt x="860526" y="267855"/>
                  </a:lnTo>
                  <a:lnTo>
                    <a:pt x="839431" y="207733"/>
                  </a:lnTo>
                  <a:lnTo>
                    <a:pt x="813181" y="149669"/>
                  </a:lnTo>
                  <a:lnTo>
                    <a:pt x="768299" y="102171"/>
                  </a:lnTo>
                  <a:lnTo>
                    <a:pt x="739355" y="75298"/>
                  </a:lnTo>
                  <a:lnTo>
                    <a:pt x="688441" y="45250"/>
                  </a:lnTo>
                  <a:lnTo>
                    <a:pt x="642975" y="28219"/>
                  </a:lnTo>
                  <a:lnTo>
                    <a:pt x="596468" y="11899"/>
                  </a:lnTo>
                  <a:lnTo>
                    <a:pt x="518261" y="431"/>
                  </a:lnTo>
                  <a:lnTo>
                    <a:pt x="450481" y="0"/>
                  </a:lnTo>
                  <a:lnTo>
                    <a:pt x="381914" y="381"/>
                  </a:lnTo>
                  <a:lnTo>
                    <a:pt x="338074" y="3035"/>
                  </a:lnTo>
                  <a:lnTo>
                    <a:pt x="300050" y="10236"/>
                  </a:lnTo>
                  <a:lnTo>
                    <a:pt x="248945" y="24269"/>
                  </a:lnTo>
                  <a:lnTo>
                    <a:pt x="198805" y="39243"/>
                  </a:lnTo>
                  <a:lnTo>
                    <a:pt x="141693" y="73406"/>
                  </a:lnTo>
                  <a:lnTo>
                    <a:pt x="108381" y="108381"/>
                  </a:lnTo>
                  <a:lnTo>
                    <a:pt x="75984" y="144551"/>
                  </a:lnTo>
                  <a:lnTo>
                    <a:pt x="42735" y="209677"/>
                  </a:lnTo>
                  <a:lnTo>
                    <a:pt x="26530" y="268706"/>
                  </a:lnTo>
                  <a:lnTo>
                    <a:pt x="11188" y="329196"/>
                  </a:lnTo>
                  <a:lnTo>
                    <a:pt x="3314" y="375818"/>
                  </a:lnTo>
                  <a:lnTo>
                    <a:pt x="406" y="432396"/>
                  </a:lnTo>
                  <a:lnTo>
                    <a:pt x="0" y="522744"/>
                  </a:lnTo>
                  <a:lnTo>
                    <a:pt x="393" y="614426"/>
                  </a:lnTo>
                  <a:lnTo>
                    <a:pt x="3238" y="671918"/>
                  </a:lnTo>
                  <a:lnTo>
                    <a:pt x="10947" y="719455"/>
                  </a:lnTo>
                  <a:lnTo>
                    <a:pt x="25958" y="781291"/>
                  </a:lnTo>
                  <a:lnTo>
                    <a:pt x="41833" y="841641"/>
                  </a:lnTo>
                  <a:lnTo>
                    <a:pt x="55524" y="878814"/>
                  </a:lnTo>
                  <a:lnTo>
                    <a:pt x="106692" y="944994"/>
                  </a:lnTo>
                  <a:lnTo>
                    <a:pt x="139674" y="980630"/>
                  </a:lnTo>
                  <a:lnTo>
                    <a:pt x="196557" y="1015492"/>
                  </a:lnTo>
                  <a:lnTo>
                    <a:pt x="246684" y="1030808"/>
                  </a:lnTo>
                  <a:lnTo>
                    <a:pt x="297827" y="1045171"/>
                  </a:lnTo>
                  <a:lnTo>
                    <a:pt x="336092" y="1052537"/>
                  </a:lnTo>
                  <a:lnTo>
                    <a:pt x="380606" y="1055255"/>
                  </a:lnTo>
                  <a:lnTo>
                    <a:pt x="450481" y="1055649"/>
                  </a:lnTo>
                  <a:lnTo>
                    <a:pt x="520242" y="1055204"/>
                  </a:lnTo>
                  <a:lnTo>
                    <a:pt x="564019" y="1052118"/>
                  </a:lnTo>
                  <a:lnTo>
                    <a:pt x="647496" y="1027417"/>
                  </a:lnTo>
                  <a:lnTo>
                    <a:pt x="693623" y="1010335"/>
                  </a:lnTo>
                  <a:lnTo>
                    <a:pt x="745223" y="978916"/>
                  </a:lnTo>
                  <a:lnTo>
                    <a:pt x="774509" y="950074"/>
                  </a:lnTo>
                  <a:lnTo>
                    <a:pt x="802944" y="920673"/>
                  </a:lnTo>
                  <a:lnTo>
                    <a:pt x="832065" y="874344"/>
                  </a:lnTo>
                  <a:lnTo>
                    <a:pt x="846201" y="836053"/>
                  </a:lnTo>
                  <a:lnTo>
                    <a:pt x="859688" y="797369"/>
                  </a:lnTo>
                  <a:lnTo>
                    <a:pt x="871842" y="741184"/>
                  </a:lnTo>
                  <a:lnTo>
                    <a:pt x="876122" y="697738"/>
                  </a:lnTo>
                  <a:close/>
                </a:path>
                <a:path w="13818869" h="1056004">
                  <a:moveTo>
                    <a:pt x="1625803" y="10160"/>
                  </a:moveTo>
                  <a:lnTo>
                    <a:pt x="1157262" y="10160"/>
                  </a:lnTo>
                  <a:lnTo>
                    <a:pt x="1157262" y="163703"/>
                  </a:lnTo>
                  <a:lnTo>
                    <a:pt x="1386446" y="163703"/>
                  </a:lnTo>
                  <a:lnTo>
                    <a:pt x="1386357" y="764806"/>
                  </a:lnTo>
                  <a:lnTo>
                    <a:pt x="1380807" y="803871"/>
                  </a:lnTo>
                  <a:lnTo>
                    <a:pt x="1361617" y="851293"/>
                  </a:lnTo>
                  <a:lnTo>
                    <a:pt x="1327175" y="884034"/>
                  </a:lnTo>
                  <a:lnTo>
                    <a:pt x="1275803" y="896454"/>
                  </a:lnTo>
                  <a:lnTo>
                    <a:pt x="1246035" y="895934"/>
                  </a:lnTo>
                  <a:lnTo>
                    <a:pt x="1199591" y="863714"/>
                  </a:lnTo>
                  <a:lnTo>
                    <a:pt x="1177366" y="825601"/>
                  </a:lnTo>
                  <a:lnTo>
                    <a:pt x="1174191" y="755319"/>
                  </a:lnTo>
                  <a:lnTo>
                    <a:pt x="935964" y="755319"/>
                  </a:lnTo>
                  <a:lnTo>
                    <a:pt x="938225" y="818476"/>
                  </a:lnTo>
                  <a:lnTo>
                    <a:pt x="954024" y="874433"/>
                  </a:lnTo>
                  <a:lnTo>
                    <a:pt x="974915" y="927354"/>
                  </a:lnTo>
                  <a:lnTo>
                    <a:pt x="1012736" y="969276"/>
                  </a:lnTo>
                  <a:lnTo>
                    <a:pt x="1056284" y="1007237"/>
                  </a:lnTo>
                  <a:lnTo>
                    <a:pt x="1117180" y="1032497"/>
                  </a:lnTo>
                  <a:lnTo>
                    <a:pt x="1155484" y="1045883"/>
                  </a:lnTo>
                  <a:lnTo>
                    <a:pt x="1218552" y="1055281"/>
                  </a:lnTo>
                  <a:lnTo>
                    <a:pt x="1272413" y="1055649"/>
                  </a:lnTo>
                  <a:lnTo>
                    <a:pt x="1313878" y="1055395"/>
                  </a:lnTo>
                  <a:lnTo>
                    <a:pt x="1368234" y="1048981"/>
                  </a:lnTo>
                  <a:lnTo>
                    <a:pt x="1406207" y="1039837"/>
                  </a:lnTo>
                  <a:lnTo>
                    <a:pt x="1443850" y="1030122"/>
                  </a:lnTo>
                  <a:lnTo>
                    <a:pt x="1489722" y="1008799"/>
                  </a:lnTo>
                  <a:lnTo>
                    <a:pt x="1547952" y="965212"/>
                  </a:lnTo>
                  <a:lnTo>
                    <a:pt x="1579600" y="926452"/>
                  </a:lnTo>
                  <a:lnTo>
                    <a:pt x="1597012" y="891933"/>
                  </a:lnTo>
                  <a:lnTo>
                    <a:pt x="1613662" y="856653"/>
                  </a:lnTo>
                  <a:lnTo>
                    <a:pt x="1625358" y="797941"/>
                  </a:lnTo>
                  <a:lnTo>
                    <a:pt x="1625803" y="747420"/>
                  </a:lnTo>
                  <a:lnTo>
                    <a:pt x="1625803" y="10160"/>
                  </a:lnTo>
                  <a:close/>
                </a:path>
                <a:path w="13818869" h="1056004">
                  <a:moveTo>
                    <a:pt x="2789644" y="9029"/>
                  </a:moveTo>
                  <a:lnTo>
                    <a:pt x="2583027" y="9029"/>
                  </a:lnTo>
                  <a:lnTo>
                    <a:pt x="2583027" y="386130"/>
                  </a:lnTo>
                  <a:lnTo>
                    <a:pt x="2434005" y="386130"/>
                  </a:lnTo>
                  <a:lnTo>
                    <a:pt x="2434005" y="562254"/>
                  </a:lnTo>
                  <a:lnTo>
                    <a:pt x="2583027" y="562254"/>
                  </a:lnTo>
                  <a:lnTo>
                    <a:pt x="2583027" y="742899"/>
                  </a:lnTo>
                  <a:lnTo>
                    <a:pt x="2540787" y="762139"/>
                  </a:lnTo>
                  <a:lnTo>
                    <a:pt x="2482532" y="783463"/>
                  </a:lnTo>
                  <a:lnTo>
                    <a:pt x="2439644" y="795401"/>
                  </a:lnTo>
                  <a:lnTo>
                    <a:pt x="2397023" y="806831"/>
                  </a:lnTo>
                  <a:lnTo>
                    <a:pt x="2345652" y="814857"/>
                  </a:lnTo>
                  <a:lnTo>
                    <a:pt x="2313190" y="815162"/>
                  </a:lnTo>
                  <a:lnTo>
                    <a:pt x="2300617" y="814997"/>
                  </a:lnTo>
                  <a:lnTo>
                    <a:pt x="2269337" y="784047"/>
                  </a:lnTo>
                  <a:lnTo>
                    <a:pt x="2269159" y="185153"/>
                  </a:lnTo>
                  <a:lnTo>
                    <a:pt x="2490952" y="184937"/>
                  </a:lnTo>
                  <a:lnTo>
                    <a:pt x="2504351" y="183388"/>
                  </a:lnTo>
                  <a:lnTo>
                    <a:pt x="2535961" y="153898"/>
                  </a:lnTo>
                  <a:lnTo>
                    <a:pt x="2537866" y="9029"/>
                  </a:lnTo>
                  <a:lnTo>
                    <a:pt x="2038832" y="9029"/>
                  </a:lnTo>
                  <a:lnTo>
                    <a:pt x="2038832" y="867092"/>
                  </a:lnTo>
                  <a:lnTo>
                    <a:pt x="2039353" y="906741"/>
                  </a:lnTo>
                  <a:lnTo>
                    <a:pt x="2052650" y="946645"/>
                  </a:lnTo>
                  <a:lnTo>
                    <a:pt x="2091512" y="982941"/>
                  </a:lnTo>
                  <a:lnTo>
                    <a:pt x="2130958" y="995324"/>
                  </a:lnTo>
                  <a:lnTo>
                    <a:pt x="2168677" y="995807"/>
                  </a:lnTo>
                  <a:lnTo>
                    <a:pt x="2235530" y="995489"/>
                  </a:lnTo>
                  <a:lnTo>
                    <a:pt x="2280094" y="993267"/>
                  </a:lnTo>
                  <a:lnTo>
                    <a:pt x="2322449" y="987234"/>
                  </a:lnTo>
                  <a:lnTo>
                    <a:pt x="2382634" y="975487"/>
                  </a:lnTo>
                  <a:lnTo>
                    <a:pt x="2442603" y="962990"/>
                  </a:lnTo>
                  <a:lnTo>
                    <a:pt x="2483459" y="951776"/>
                  </a:lnTo>
                  <a:lnTo>
                    <a:pt x="2524010" y="935469"/>
                  </a:lnTo>
                  <a:lnTo>
                    <a:pt x="2583027" y="907745"/>
                  </a:lnTo>
                  <a:lnTo>
                    <a:pt x="2583027" y="995807"/>
                  </a:lnTo>
                  <a:lnTo>
                    <a:pt x="2719641" y="995807"/>
                  </a:lnTo>
                  <a:lnTo>
                    <a:pt x="2742730" y="995591"/>
                  </a:lnTo>
                  <a:lnTo>
                    <a:pt x="2783217" y="972934"/>
                  </a:lnTo>
                  <a:lnTo>
                    <a:pt x="2789644" y="907745"/>
                  </a:lnTo>
                  <a:lnTo>
                    <a:pt x="2789644" y="815162"/>
                  </a:lnTo>
                  <a:lnTo>
                    <a:pt x="2789644" y="9029"/>
                  </a:lnTo>
                  <a:close/>
                </a:path>
                <a:path w="13818869" h="1056004">
                  <a:moveTo>
                    <a:pt x="3031261" y="9029"/>
                  </a:moveTo>
                  <a:lnTo>
                    <a:pt x="2824645" y="9029"/>
                  </a:lnTo>
                  <a:lnTo>
                    <a:pt x="2824645" y="995807"/>
                  </a:lnTo>
                  <a:lnTo>
                    <a:pt x="2961259" y="995807"/>
                  </a:lnTo>
                  <a:lnTo>
                    <a:pt x="2984347" y="995591"/>
                  </a:lnTo>
                  <a:lnTo>
                    <a:pt x="3024835" y="972934"/>
                  </a:lnTo>
                  <a:lnTo>
                    <a:pt x="3031261" y="929195"/>
                  </a:lnTo>
                  <a:lnTo>
                    <a:pt x="3031261" y="9029"/>
                  </a:lnTo>
                  <a:close/>
                </a:path>
                <a:path w="13818869" h="1056004">
                  <a:moveTo>
                    <a:pt x="3792232" y="500164"/>
                  </a:moveTo>
                  <a:lnTo>
                    <a:pt x="3792004" y="428205"/>
                  </a:lnTo>
                  <a:lnTo>
                    <a:pt x="3790404" y="381889"/>
                  </a:lnTo>
                  <a:lnTo>
                    <a:pt x="3786060" y="341071"/>
                  </a:lnTo>
                  <a:lnTo>
                    <a:pt x="3777640" y="285648"/>
                  </a:lnTo>
                  <a:lnTo>
                    <a:pt x="3768509" y="230251"/>
                  </a:lnTo>
                  <a:lnTo>
                    <a:pt x="3753243" y="179514"/>
                  </a:lnTo>
                  <a:lnTo>
                    <a:pt x="3726751" y="129273"/>
                  </a:lnTo>
                  <a:lnTo>
                    <a:pt x="3704882" y="92544"/>
                  </a:lnTo>
                  <a:lnTo>
                    <a:pt x="3664750" y="54254"/>
                  </a:lnTo>
                  <a:lnTo>
                    <a:pt x="3627958" y="35001"/>
                  </a:lnTo>
                  <a:lnTo>
                    <a:pt x="3590252" y="16725"/>
                  </a:lnTo>
                  <a:lnTo>
                    <a:pt x="3561804" y="7518"/>
                  </a:lnTo>
                  <a:lnTo>
                    <a:pt x="3561804" y="438467"/>
                  </a:lnTo>
                  <a:lnTo>
                    <a:pt x="3561804" y="561848"/>
                  </a:lnTo>
                  <a:lnTo>
                    <a:pt x="3559530" y="629081"/>
                  </a:lnTo>
                  <a:lnTo>
                    <a:pt x="3556266" y="667258"/>
                  </a:lnTo>
                  <a:lnTo>
                    <a:pt x="3549916" y="726808"/>
                  </a:lnTo>
                  <a:lnTo>
                    <a:pt x="3539325" y="764349"/>
                  </a:lnTo>
                  <a:lnTo>
                    <a:pt x="3521062" y="802462"/>
                  </a:lnTo>
                  <a:lnTo>
                    <a:pt x="3484905" y="820623"/>
                  </a:lnTo>
                  <a:lnTo>
                    <a:pt x="3471583" y="820801"/>
                  </a:lnTo>
                  <a:lnTo>
                    <a:pt x="3458921" y="820635"/>
                  </a:lnTo>
                  <a:lnTo>
                    <a:pt x="3424123" y="803351"/>
                  </a:lnTo>
                  <a:lnTo>
                    <a:pt x="3406660" y="765479"/>
                  </a:lnTo>
                  <a:lnTo>
                    <a:pt x="3396577" y="727938"/>
                  </a:lnTo>
                  <a:lnTo>
                    <a:pt x="3390290" y="668388"/>
                  </a:lnTo>
                  <a:lnTo>
                    <a:pt x="3387026" y="630186"/>
                  </a:lnTo>
                  <a:lnTo>
                    <a:pt x="3384740" y="561848"/>
                  </a:lnTo>
                  <a:lnTo>
                    <a:pt x="3384740" y="438467"/>
                  </a:lnTo>
                  <a:lnTo>
                    <a:pt x="3387026" y="370128"/>
                  </a:lnTo>
                  <a:lnTo>
                    <a:pt x="3393719" y="294855"/>
                  </a:lnTo>
                  <a:lnTo>
                    <a:pt x="3400374" y="255409"/>
                  </a:lnTo>
                  <a:lnTo>
                    <a:pt x="3413125" y="215087"/>
                  </a:lnTo>
                  <a:lnTo>
                    <a:pt x="3443567" y="184035"/>
                  </a:lnTo>
                  <a:lnTo>
                    <a:pt x="3471583" y="179514"/>
                  </a:lnTo>
                  <a:lnTo>
                    <a:pt x="3484905" y="179692"/>
                  </a:lnTo>
                  <a:lnTo>
                    <a:pt x="3521062" y="197866"/>
                  </a:lnTo>
                  <a:lnTo>
                    <a:pt x="3539325" y="235966"/>
                  </a:lnTo>
                  <a:lnTo>
                    <a:pt x="3549916" y="273507"/>
                  </a:lnTo>
                  <a:lnTo>
                    <a:pt x="3556152" y="331927"/>
                  </a:lnTo>
                  <a:lnTo>
                    <a:pt x="3559530" y="371233"/>
                  </a:lnTo>
                  <a:lnTo>
                    <a:pt x="3561804" y="438467"/>
                  </a:lnTo>
                  <a:lnTo>
                    <a:pt x="3561804" y="7518"/>
                  </a:lnTo>
                  <a:lnTo>
                    <a:pt x="3561270" y="7340"/>
                  </a:lnTo>
                  <a:lnTo>
                    <a:pt x="3526358" y="3886"/>
                  </a:lnTo>
                  <a:lnTo>
                    <a:pt x="3470452" y="3378"/>
                  </a:lnTo>
                  <a:lnTo>
                    <a:pt x="3411397" y="3886"/>
                  </a:lnTo>
                  <a:lnTo>
                    <a:pt x="3345586" y="16954"/>
                  </a:lnTo>
                  <a:lnTo>
                    <a:pt x="3308439" y="35560"/>
                  </a:lnTo>
                  <a:lnTo>
                    <a:pt x="3272332" y="55143"/>
                  </a:lnTo>
                  <a:lnTo>
                    <a:pt x="3233572" y="93675"/>
                  </a:lnTo>
                  <a:lnTo>
                    <a:pt x="3213036" y="130403"/>
                  </a:lnTo>
                  <a:lnTo>
                    <a:pt x="3193262" y="168071"/>
                  </a:lnTo>
                  <a:lnTo>
                    <a:pt x="3174695" y="231140"/>
                  </a:lnTo>
                  <a:lnTo>
                    <a:pt x="3167380" y="285076"/>
                  </a:lnTo>
                  <a:lnTo>
                    <a:pt x="3160484" y="340829"/>
                  </a:lnTo>
                  <a:lnTo>
                    <a:pt x="3156940" y="381825"/>
                  </a:lnTo>
                  <a:lnTo>
                    <a:pt x="3155645" y="428205"/>
                  </a:lnTo>
                  <a:lnTo>
                    <a:pt x="3155454" y="500164"/>
                  </a:lnTo>
                  <a:lnTo>
                    <a:pt x="3155645" y="572109"/>
                  </a:lnTo>
                  <a:lnTo>
                    <a:pt x="3156940" y="618490"/>
                  </a:lnTo>
                  <a:lnTo>
                    <a:pt x="3160458" y="659485"/>
                  </a:lnTo>
                  <a:lnTo>
                    <a:pt x="3167303" y="715238"/>
                  </a:lnTo>
                  <a:lnTo>
                    <a:pt x="3174695" y="770064"/>
                  </a:lnTo>
                  <a:lnTo>
                    <a:pt x="3193262" y="833361"/>
                  </a:lnTo>
                  <a:lnTo>
                    <a:pt x="3213036" y="871042"/>
                  </a:lnTo>
                  <a:lnTo>
                    <a:pt x="3233572" y="907770"/>
                  </a:lnTo>
                  <a:lnTo>
                    <a:pt x="3272332" y="946061"/>
                  </a:lnTo>
                  <a:lnTo>
                    <a:pt x="3308439" y="965327"/>
                  </a:lnTo>
                  <a:lnTo>
                    <a:pt x="3345586" y="983602"/>
                  </a:lnTo>
                  <a:lnTo>
                    <a:pt x="3411397" y="996442"/>
                  </a:lnTo>
                  <a:lnTo>
                    <a:pt x="3470452" y="996937"/>
                  </a:lnTo>
                  <a:lnTo>
                    <a:pt x="3526269" y="996442"/>
                  </a:lnTo>
                  <a:lnTo>
                    <a:pt x="3590252" y="983602"/>
                  </a:lnTo>
                  <a:lnTo>
                    <a:pt x="3627958" y="965327"/>
                  </a:lnTo>
                  <a:lnTo>
                    <a:pt x="3664750" y="946061"/>
                  </a:lnTo>
                  <a:lnTo>
                    <a:pt x="3704882" y="907770"/>
                  </a:lnTo>
                  <a:lnTo>
                    <a:pt x="3726751" y="871042"/>
                  </a:lnTo>
                  <a:lnTo>
                    <a:pt x="3747859" y="833361"/>
                  </a:lnTo>
                  <a:lnTo>
                    <a:pt x="3768509" y="770064"/>
                  </a:lnTo>
                  <a:lnTo>
                    <a:pt x="3777551" y="715238"/>
                  </a:lnTo>
                  <a:lnTo>
                    <a:pt x="3786035" y="659485"/>
                  </a:lnTo>
                  <a:lnTo>
                    <a:pt x="3790391" y="618490"/>
                  </a:lnTo>
                  <a:lnTo>
                    <a:pt x="3792004" y="572109"/>
                  </a:lnTo>
                  <a:lnTo>
                    <a:pt x="3792232" y="500164"/>
                  </a:lnTo>
                  <a:close/>
                </a:path>
                <a:path w="13818869" h="1056004">
                  <a:moveTo>
                    <a:pt x="4154652" y="9029"/>
                  </a:moveTo>
                  <a:lnTo>
                    <a:pt x="3924325" y="9029"/>
                  </a:lnTo>
                  <a:lnTo>
                    <a:pt x="3924325" y="995807"/>
                  </a:lnTo>
                  <a:lnTo>
                    <a:pt x="4084650" y="995807"/>
                  </a:lnTo>
                  <a:lnTo>
                    <a:pt x="4107738" y="995591"/>
                  </a:lnTo>
                  <a:lnTo>
                    <a:pt x="4148226" y="972934"/>
                  </a:lnTo>
                  <a:lnTo>
                    <a:pt x="4154652" y="929195"/>
                  </a:lnTo>
                  <a:lnTo>
                    <a:pt x="4154652" y="9029"/>
                  </a:lnTo>
                  <a:close/>
                </a:path>
                <a:path w="13818869" h="1056004">
                  <a:moveTo>
                    <a:pt x="4973205" y="921283"/>
                  </a:moveTo>
                  <a:lnTo>
                    <a:pt x="4950968" y="815162"/>
                  </a:lnTo>
                  <a:lnTo>
                    <a:pt x="4938204" y="754189"/>
                  </a:lnTo>
                  <a:lnTo>
                    <a:pt x="4910633" y="761542"/>
                  </a:lnTo>
                  <a:lnTo>
                    <a:pt x="4870729" y="771182"/>
                  </a:lnTo>
                  <a:lnTo>
                    <a:pt x="4809172" y="784567"/>
                  </a:lnTo>
                  <a:lnTo>
                    <a:pt x="4767897" y="792594"/>
                  </a:lnTo>
                  <a:lnTo>
                    <a:pt x="4708969" y="802627"/>
                  </a:lnTo>
                  <a:lnTo>
                    <a:pt x="4671123" y="807897"/>
                  </a:lnTo>
                  <a:lnTo>
                    <a:pt x="4619612" y="813257"/>
                  </a:lnTo>
                  <a:lnTo>
                    <a:pt x="4571263" y="815162"/>
                  </a:lnTo>
                  <a:lnTo>
                    <a:pt x="4558690" y="814997"/>
                  </a:lnTo>
                  <a:lnTo>
                    <a:pt x="4527410" y="784047"/>
                  </a:lnTo>
                  <a:lnTo>
                    <a:pt x="4527232" y="575805"/>
                  </a:lnTo>
                  <a:lnTo>
                    <a:pt x="4830318" y="575589"/>
                  </a:lnTo>
                  <a:lnTo>
                    <a:pt x="4843716" y="574040"/>
                  </a:lnTo>
                  <a:lnTo>
                    <a:pt x="4875327" y="544550"/>
                  </a:lnTo>
                  <a:lnTo>
                    <a:pt x="4877232" y="509193"/>
                  </a:lnTo>
                  <a:lnTo>
                    <a:pt x="4877232" y="388378"/>
                  </a:lnTo>
                  <a:lnTo>
                    <a:pt x="4527232" y="388378"/>
                  </a:lnTo>
                  <a:lnTo>
                    <a:pt x="4527232" y="185153"/>
                  </a:lnTo>
                  <a:lnTo>
                    <a:pt x="4886769" y="184937"/>
                  </a:lnTo>
                  <a:lnTo>
                    <a:pt x="4927257" y="162280"/>
                  </a:lnTo>
                  <a:lnTo>
                    <a:pt x="4933683" y="118541"/>
                  </a:lnTo>
                  <a:lnTo>
                    <a:pt x="4933683" y="9029"/>
                  </a:lnTo>
                  <a:lnTo>
                    <a:pt x="4296905" y="9029"/>
                  </a:lnTo>
                  <a:lnTo>
                    <a:pt x="4296905" y="867092"/>
                  </a:lnTo>
                  <a:lnTo>
                    <a:pt x="4297426" y="906741"/>
                  </a:lnTo>
                  <a:lnTo>
                    <a:pt x="4310723" y="946645"/>
                  </a:lnTo>
                  <a:lnTo>
                    <a:pt x="4349585" y="982941"/>
                  </a:lnTo>
                  <a:lnTo>
                    <a:pt x="4389031" y="995324"/>
                  </a:lnTo>
                  <a:lnTo>
                    <a:pt x="4426750" y="995807"/>
                  </a:lnTo>
                  <a:lnTo>
                    <a:pt x="4515104" y="995502"/>
                  </a:lnTo>
                  <a:lnTo>
                    <a:pt x="4574718" y="993330"/>
                  </a:lnTo>
                  <a:lnTo>
                    <a:pt x="4632757" y="987475"/>
                  </a:lnTo>
                  <a:lnTo>
                    <a:pt x="4799431" y="964082"/>
                  </a:lnTo>
                  <a:lnTo>
                    <a:pt x="4853876" y="954379"/>
                  </a:lnTo>
                  <a:lnTo>
                    <a:pt x="4903775" y="941832"/>
                  </a:lnTo>
                  <a:lnTo>
                    <a:pt x="4973205" y="921283"/>
                  </a:lnTo>
                  <a:close/>
                </a:path>
                <a:path w="13818869" h="1056004">
                  <a:moveTo>
                    <a:pt x="5283682" y="9029"/>
                  </a:moveTo>
                  <a:lnTo>
                    <a:pt x="5053368" y="9029"/>
                  </a:lnTo>
                  <a:lnTo>
                    <a:pt x="5053368" y="389509"/>
                  </a:lnTo>
                  <a:lnTo>
                    <a:pt x="4933683" y="389509"/>
                  </a:lnTo>
                  <a:lnTo>
                    <a:pt x="4933683" y="565645"/>
                  </a:lnTo>
                  <a:lnTo>
                    <a:pt x="5053368" y="565645"/>
                  </a:lnTo>
                  <a:lnTo>
                    <a:pt x="5053368" y="995807"/>
                  </a:lnTo>
                  <a:lnTo>
                    <a:pt x="5213693" y="995807"/>
                  </a:lnTo>
                  <a:lnTo>
                    <a:pt x="5236769" y="995591"/>
                  </a:lnTo>
                  <a:lnTo>
                    <a:pt x="5277256" y="972934"/>
                  </a:lnTo>
                  <a:lnTo>
                    <a:pt x="5283682" y="930186"/>
                  </a:lnTo>
                  <a:lnTo>
                    <a:pt x="5283682" y="9029"/>
                  </a:lnTo>
                  <a:close/>
                </a:path>
                <a:path w="13818869" h="1056004">
                  <a:moveTo>
                    <a:pt x="6716204" y="863714"/>
                  </a:moveTo>
                  <a:lnTo>
                    <a:pt x="6062167" y="863587"/>
                  </a:lnTo>
                  <a:lnTo>
                    <a:pt x="6031052" y="836599"/>
                  </a:lnTo>
                  <a:lnTo>
                    <a:pt x="6030887" y="820801"/>
                  </a:lnTo>
                  <a:lnTo>
                    <a:pt x="6030887" y="718058"/>
                  </a:lnTo>
                  <a:lnTo>
                    <a:pt x="5800560" y="718058"/>
                  </a:lnTo>
                  <a:lnTo>
                    <a:pt x="5800560" y="906614"/>
                  </a:lnTo>
                  <a:lnTo>
                    <a:pt x="5801042" y="948220"/>
                  </a:lnTo>
                  <a:lnTo>
                    <a:pt x="5813666" y="989723"/>
                  </a:lnTo>
                  <a:lnTo>
                    <a:pt x="5850814" y="1026744"/>
                  </a:lnTo>
                  <a:lnTo>
                    <a:pt x="5895987" y="1039355"/>
                  </a:lnTo>
                  <a:lnTo>
                    <a:pt x="5942825" y="1039837"/>
                  </a:lnTo>
                  <a:lnTo>
                    <a:pt x="6646215" y="1039837"/>
                  </a:lnTo>
                  <a:lnTo>
                    <a:pt x="6691541" y="1033881"/>
                  </a:lnTo>
                  <a:lnTo>
                    <a:pt x="6715976" y="995641"/>
                  </a:lnTo>
                  <a:lnTo>
                    <a:pt x="6716204" y="973226"/>
                  </a:lnTo>
                  <a:lnTo>
                    <a:pt x="6716204" y="863714"/>
                  </a:lnTo>
                  <a:close/>
                </a:path>
                <a:path w="13818869" h="1056004">
                  <a:moveTo>
                    <a:pt x="6716204" y="9029"/>
                  </a:moveTo>
                  <a:lnTo>
                    <a:pt x="6485890" y="9029"/>
                  </a:lnTo>
                  <a:lnTo>
                    <a:pt x="6485890" y="84670"/>
                  </a:lnTo>
                  <a:lnTo>
                    <a:pt x="6485890" y="232575"/>
                  </a:lnTo>
                  <a:lnTo>
                    <a:pt x="6485890" y="290156"/>
                  </a:lnTo>
                  <a:lnTo>
                    <a:pt x="6453619" y="294119"/>
                  </a:lnTo>
                  <a:lnTo>
                    <a:pt x="6407290" y="298018"/>
                  </a:lnTo>
                  <a:lnTo>
                    <a:pt x="6312433" y="302437"/>
                  </a:lnTo>
                  <a:lnTo>
                    <a:pt x="6199822" y="305752"/>
                  </a:lnTo>
                  <a:lnTo>
                    <a:pt x="6165862" y="305904"/>
                  </a:lnTo>
                  <a:lnTo>
                    <a:pt x="6051308" y="305879"/>
                  </a:lnTo>
                  <a:lnTo>
                    <a:pt x="6044933" y="305257"/>
                  </a:lnTo>
                  <a:lnTo>
                    <a:pt x="6040983" y="303580"/>
                  </a:lnTo>
                  <a:lnTo>
                    <a:pt x="6037097" y="300316"/>
                  </a:lnTo>
                  <a:lnTo>
                    <a:pt x="6030887" y="294678"/>
                  </a:lnTo>
                  <a:lnTo>
                    <a:pt x="6030887" y="232575"/>
                  </a:lnTo>
                  <a:lnTo>
                    <a:pt x="6485890" y="232575"/>
                  </a:lnTo>
                  <a:lnTo>
                    <a:pt x="6485890" y="84670"/>
                  </a:lnTo>
                  <a:lnTo>
                    <a:pt x="6030887" y="84670"/>
                  </a:lnTo>
                  <a:lnTo>
                    <a:pt x="6030887" y="9029"/>
                  </a:lnTo>
                  <a:lnTo>
                    <a:pt x="5800560" y="9029"/>
                  </a:lnTo>
                  <a:lnTo>
                    <a:pt x="5800560" y="321767"/>
                  </a:lnTo>
                  <a:lnTo>
                    <a:pt x="5801042" y="363372"/>
                  </a:lnTo>
                  <a:lnTo>
                    <a:pt x="5813666" y="404888"/>
                  </a:lnTo>
                  <a:lnTo>
                    <a:pt x="5850814" y="441896"/>
                  </a:lnTo>
                  <a:lnTo>
                    <a:pt x="5895987" y="454507"/>
                  </a:lnTo>
                  <a:lnTo>
                    <a:pt x="5942825" y="455002"/>
                  </a:lnTo>
                  <a:lnTo>
                    <a:pt x="6088824" y="454291"/>
                  </a:lnTo>
                  <a:lnTo>
                    <a:pt x="6144374" y="452615"/>
                  </a:lnTo>
                  <a:lnTo>
                    <a:pt x="6302108" y="445871"/>
                  </a:lnTo>
                  <a:lnTo>
                    <a:pt x="6355689" y="442722"/>
                  </a:lnTo>
                  <a:lnTo>
                    <a:pt x="6408750" y="438073"/>
                  </a:lnTo>
                  <a:lnTo>
                    <a:pt x="6485890" y="430161"/>
                  </a:lnTo>
                  <a:lnTo>
                    <a:pt x="6485890" y="455002"/>
                  </a:lnTo>
                  <a:lnTo>
                    <a:pt x="6646215" y="455002"/>
                  </a:lnTo>
                  <a:lnTo>
                    <a:pt x="6669291" y="454774"/>
                  </a:lnTo>
                  <a:lnTo>
                    <a:pt x="6709778" y="432130"/>
                  </a:lnTo>
                  <a:lnTo>
                    <a:pt x="6716204" y="388378"/>
                  </a:lnTo>
                  <a:lnTo>
                    <a:pt x="6716204" y="305968"/>
                  </a:lnTo>
                  <a:lnTo>
                    <a:pt x="6716204" y="232575"/>
                  </a:lnTo>
                  <a:lnTo>
                    <a:pt x="6716204" y="84670"/>
                  </a:lnTo>
                  <a:lnTo>
                    <a:pt x="6716204" y="9029"/>
                  </a:lnTo>
                  <a:close/>
                </a:path>
                <a:path w="13818869" h="1056004">
                  <a:moveTo>
                    <a:pt x="6778307" y="511454"/>
                  </a:moveTo>
                  <a:lnTo>
                    <a:pt x="5738469" y="511454"/>
                  </a:lnTo>
                  <a:lnTo>
                    <a:pt x="5738469" y="677418"/>
                  </a:lnTo>
                  <a:lnTo>
                    <a:pt x="6155080" y="677418"/>
                  </a:lnTo>
                  <a:lnTo>
                    <a:pt x="6155080" y="810641"/>
                  </a:lnTo>
                  <a:lnTo>
                    <a:pt x="6315405" y="810641"/>
                  </a:lnTo>
                  <a:lnTo>
                    <a:pt x="6338481" y="810425"/>
                  </a:lnTo>
                  <a:lnTo>
                    <a:pt x="6378969" y="787768"/>
                  </a:lnTo>
                  <a:lnTo>
                    <a:pt x="6385407" y="744029"/>
                  </a:lnTo>
                  <a:lnTo>
                    <a:pt x="6385407" y="677418"/>
                  </a:lnTo>
                  <a:lnTo>
                    <a:pt x="6708305" y="677418"/>
                  </a:lnTo>
                  <a:lnTo>
                    <a:pt x="6753631" y="671461"/>
                  </a:lnTo>
                  <a:lnTo>
                    <a:pt x="6778066" y="633222"/>
                  </a:lnTo>
                  <a:lnTo>
                    <a:pt x="6778307" y="610806"/>
                  </a:lnTo>
                  <a:lnTo>
                    <a:pt x="6778307" y="511454"/>
                  </a:lnTo>
                  <a:close/>
                </a:path>
                <a:path w="13818869" h="1056004">
                  <a:moveTo>
                    <a:pt x="7512177" y="416610"/>
                  </a:moveTo>
                  <a:lnTo>
                    <a:pt x="7507516" y="415480"/>
                  </a:lnTo>
                  <a:lnTo>
                    <a:pt x="7448042" y="401091"/>
                  </a:lnTo>
                  <a:lnTo>
                    <a:pt x="7409726" y="385635"/>
                  </a:lnTo>
                  <a:lnTo>
                    <a:pt x="7349604" y="317817"/>
                  </a:lnTo>
                  <a:lnTo>
                    <a:pt x="7318921" y="272757"/>
                  </a:lnTo>
                  <a:lnTo>
                    <a:pt x="7303173" y="234619"/>
                  </a:lnTo>
                  <a:lnTo>
                    <a:pt x="7297369" y="182626"/>
                  </a:lnTo>
                  <a:lnTo>
                    <a:pt x="7296531" y="95961"/>
                  </a:lnTo>
                  <a:lnTo>
                    <a:pt x="7296531" y="64350"/>
                  </a:lnTo>
                  <a:lnTo>
                    <a:pt x="7296404" y="49758"/>
                  </a:lnTo>
                  <a:lnTo>
                    <a:pt x="7276566" y="10934"/>
                  </a:lnTo>
                  <a:lnTo>
                    <a:pt x="7246861" y="9029"/>
                  </a:lnTo>
                  <a:lnTo>
                    <a:pt x="7066216" y="9029"/>
                  </a:lnTo>
                  <a:lnTo>
                    <a:pt x="7066216" y="95961"/>
                  </a:lnTo>
                  <a:lnTo>
                    <a:pt x="7065378" y="182626"/>
                  </a:lnTo>
                  <a:lnTo>
                    <a:pt x="7059574" y="234619"/>
                  </a:lnTo>
                  <a:lnTo>
                    <a:pt x="7043826" y="272757"/>
                  </a:lnTo>
                  <a:lnTo>
                    <a:pt x="7013143" y="317817"/>
                  </a:lnTo>
                  <a:lnTo>
                    <a:pt x="6980758" y="360959"/>
                  </a:lnTo>
                  <a:lnTo>
                    <a:pt x="6914705" y="401091"/>
                  </a:lnTo>
                  <a:lnTo>
                    <a:pt x="6850570" y="416610"/>
                  </a:lnTo>
                  <a:lnTo>
                    <a:pt x="6850570" y="593864"/>
                  </a:lnTo>
                  <a:lnTo>
                    <a:pt x="6919049" y="586638"/>
                  </a:lnTo>
                  <a:lnTo>
                    <a:pt x="6962343" y="578345"/>
                  </a:lnTo>
                  <a:lnTo>
                    <a:pt x="6998767" y="563740"/>
                  </a:lnTo>
                  <a:lnTo>
                    <a:pt x="7047014" y="537413"/>
                  </a:lnTo>
                  <a:lnTo>
                    <a:pt x="7094207" y="510108"/>
                  </a:lnTo>
                  <a:lnTo>
                    <a:pt x="7148792" y="460578"/>
                  </a:lnTo>
                  <a:lnTo>
                    <a:pt x="7181367" y="415480"/>
                  </a:lnTo>
                  <a:lnTo>
                    <a:pt x="7213955" y="460578"/>
                  </a:lnTo>
                  <a:lnTo>
                    <a:pt x="7268540" y="510108"/>
                  </a:lnTo>
                  <a:lnTo>
                    <a:pt x="7315733" y="537413"/>
                  </a:lnTo>
                  <a:lnTo>
                    <a:pt x="7363892" y="563702"/>
                  </a:lnTo>
                  <a:lnTo>
                    <a:pt x="7400404" y="578345"/>
                  </a:lnTo>
                  <a:lnTo>
                    <a:pt x="7443698" y="586638"/>
                  </a:lnTo>
                  <a:lnTo>
                    <a:pt x="7512177" y="593864"/>
                  </a:lnTo>
                  <a:lnTo>
                    <a:pt x="7512177" y="416610"/>
                  </a:lnTo>
                  <a:close/>
                </a:path>
                <a:path w="13818869" h="1056004">
                  <a:moveTo>
                    <a:pt x="7857668" y="639025"/>
                  </a:moveTo>
                  <a:lnTo>
                    <a:pt x="6893471" y="639025"/>
                  </a:lnTo>
                  <a:lnTo>
                    <a:pt x="6893471" y="815162"/>
                  </a:lnTo>
                  <a:lnTo>
                    <a:pt x="7627340" y="815162"/>
                  </a:lnTo>
                  <a:lnTo>
                    <a:pt x="7627340" y="1039837"/>
                  </a:lnTo>
                  <a:lnTo>
                    <a:pt x="7787665" y="1039837"/>
                  </a:lnTo>
                  <a:lnTo>
                    <a:pt x="7810754" y="1039622"/>
                  </a:lnTo>
                  <a:lnTo>
                    <a:pt x="7851241" y="1016965"/>
                  </a:lnTo>
                  <a:lnTo>
                    <a:pt x="7857668" y="973226"/>
                  </a:lnTo>
                  <a:lnTo>
                    <a:pt x="7857668" y="639025"/>
                  </a:lnTo>
                  <a:close/>
                </a:path>
                <a:path w="13818869" h="1056004">
                  <a:moveTo>
                    <a:pt x="7857668" y="9029"/>
                  </a:moveTo>
                  <a:lnTo>
                    <a:pt x="7627340" y="9029"/>
                  </a:lnTo>
                  <a:lnTo>
                    <a:pt x="7627340" y="143383"/>
                  </a:lnTo>
                  <a:lnTo>
                    <a:pt x="7463637" y="143383"/>
                  </a:lnTo>
                  <a:lnTo>
                    <a:pt x="7463637" y="308229"/>
                  </a:lnTo>
                  <a:lnTo>
                    <a:pt x="7627340" y="308229"/>
                  </a:lnTo>
                  <a:lnTo>
                    <a:pt x="7627340" y="594995"/>
                  </a:lnTo>
                  <a:lnTo>
                    <a:pt x="7787665" y="594995"/>
                  </a:lnTo>
                  <a:lnTo>
                    <a:pt x="7810754" y="594779"/>
                  </a:lnTo>
                  <a:lnTo>
                    <a:pt x="7851241" y="572122"/>
                  </a:lnTo>
                  <a:lnTo>
                    <a:pt x="7857566" y="537413"/>
                  </a:lnTo>
                  <a:lnTo>
                    <a:pt x="7857668" y="9029"/>
                  </a:lnTo>
                  <a:close/>
                </a:path>
                <a:path w="13818869" h="1056004">
                  <a:moveTo>
                    <a:pt x="9302585" y="587095"/>
                  </a:moveTo>
                  <a:lnTo>
                    <a:pt x="8338388" y="587095"/>
                  </a:lnTo>
                  <a:lnTo>
                    <a:pt x="8338388" y="716940"/>
                  </a:lnTo>
                  <a:lnTo>
                    <a:pt x="9072270" y="716940"/>
                  </a:lnTo>
                  <a:lnTo>
                    <a:pt x="9072270" y="747420"/>
                  </a:lnTo>
                  <a:lnTo>
                    <a:pt x="8338388" y="747420"/>
                  </a:lnTo>
                  <a:lnTo>
                    <a:pt x="8338426" y="909993"/>
                  </a:lnTo>
                  <a:lnTo>
                    <a:pt x="8338883" y="948220"/>
                  </a:lnTo>
                  <a:lnTo>
                    <a:pt x="8351494" y="989723"/>
                  </a:lnTo>
                  <a:lnTo>
                    <a:pt x="8388642" y="1026744"/>
                  </a:lnTo>
                  <a:lnTo>
                    <a:pt x="8433829" y="1039355"/>
                  </a:lnTo>
                  <a:lnTo>
                    <a:pt x="8480654" y="1039837"/>
                  </a:lnTo>
                  <a:lnTo>
                    <a:pt x="9250655" y="1039837"/>
                  </a:lnTo>
                  <a:lnTo>
                    <a:pt x="9292425" y="1027417"/>
                  </a:lnTo>
                  <a:lnTo>
                    <a:pt x="9302572" y="989723"/>
                  </a:lnTo>
                  <a:lnTo>
                    <a:pt x="9302585" y="909993"/>
                  </a:lnTo>
                  <a:lnTo>
                    <a:pt x="8568715" y="909993"/>
                  </a:lnTo>
                  <a:lnTo>
                    <a:pt x="8568715" y="879513"/>
                  </a:lnTo>
                  <a:lnTo>
                    <a:pt x="9302585" y="879513"/>
                  </a:lnTo>
                  <a:lnTo>
                    <a:pt x="9302585" y="587095"/>
                  </a:lnTo>
                  <a:close/>
                </a:path>
                <a:path w="13818869" h="1056004">
                  <a:moveTo>
                    <a:pt x="9302585" y="9029"/>
                  </a:moveTo>
                  <a:lnTo>
                    <a:pt x="9072270" y="9029"/>
                  </a:lnTo>
                  <a:lnTo>
                    <a:pt x="9072270" y="71120"/>
                  </a:lnTo>
                  <a:lnTo>
                    <a:pt x="9072270" y="232575"/>
                  </a:lnTo>
                  <a:lnTo>
                    <a:pt x="9072270" y="299186"/>
                  </a:lnTo>
                  <a:lnTo>
                    <a:pt x="8917584" y="299186"/>
                  </a:lnTo>
                  <a:lnTo>
                    <a:pt x="8918918" y="288493"/>
                  </a:lnTo>
                  <a:lnTo>
                    <a:pt x="8919781" y="281343"/>
                  </a:lnTo>
                  <a:lnTo>
                    <a:pt x="8920531" y="274497"/>
                  </a:lnTo>
                  <a:lnTo>
                    <a:pt x="8922550" y="255041"/>
                  </a:lnTo>
                  <a:lnTo>
                    <a:pt x="8923299" y="248450"/>
                  </a:lnTo>
                  <a:lnTo>
                    <a:pt x="8924163" y="241973"/>
                  </a:lnTo>
                  <a:lnTo>
                    <a:pt x="8925496" y="232575"/>
                  </a:lnTo>
                  <a:lnTo>
                    <a:pt x="9072270" y="232575"/>
                  </a:lnTo>
                  <a:lnTo>
                    <a:pt x="9072270" y="71120"/>
                  </a:lnTo>
                  <a:lnTo>
                    <a:pt x="8918715" y="71120"/>
                  </a:lnTo>
                  <a:lnTo>
                    <a:pt x="8911057" y="51968"/>
                  </a:lnTo>
                  <a:lnTo>
                    <a:pt x="8903970" y="40640"/>
                  </a:lnTo>
                  <a:lnTo>
                    <a:pt x="8856421" y="15214"/>
                  </a:lnTo>
                  <a:lnTo>
                    <a:pt x="8787752" y="9029"/>
                  </a:lnTo>
                  <a:lnTo>
                    <a:pt x="8315807" y="9029"/>
                  </a:lnTo>
                  <a:lnTo>
                    <a:pt x="8315807" y="185153"/>
                  </a:lnTo>
                  <a:lnTo>
                    <a:pt x="8654529" y="185153"/>
                  </a:lnTo>
                  <a:lnTo>
                    <a:pt x="8668398" y="185280"/>
                  </a:lnTo>
                  <a:lnTo>
                    <a:pt x="8699513" y="212267"/>
                  </a:lnTo>
                  <a:lnTo>
                    <a:pt x="8699690" y="228066"/>
                  </a:lnTo>
                  <a:lnTo>
                    <a:pt x="8699589" y="241973"/>
                  </a:lnTo>
                  <a:lnTo>
                    <a:pt x="8694598" y="285076"/>
                  </a:lnTo>
                  <a:lnTo>
                    <a:pt x="8686267" y="334695"/>
                  </a:lnTo>
                  <a:lnTo>
                    <a:pt x="8676894" y="378904"/>
                  </a:lnTo>
                  <a:lnTo>
                    <a:pt x="8663559" y="431850"/>
                  </a:lnTo>
                  <a:lnTo>
                    <a:pt x="8653399" y="468617"/>
                  </a:lnTo>
                  <a:lnTo>
                    <a:pt x="8643239" y="499033"/>
                  </a:lnTo>
                  <a:lnTo>
                    <a:pt x="8800173" y="541934"/>
                  </a:lnTo>
                  <a:lnTo>
                    <a:pt x="8813521" y="545109"/>
                  </a:lnTo>
                  <a:lnTo>
                    <a:pt x="8822322" y="546163"/>
                  </a:lnTo>
                  <a:lnTo>
                    <a:pt x="8830488" y="545109"/>
                  </a:lnTo>
                  <a:lnTo>
                    <a:pt x="8866073" y="522566"/>
                  </a:lnTo>
                  <a:lnTo>
                    <a:pt x="8883713" y="473062"/>
                  </a:lnTo>
                  <a:lnTo>
                    <a:pt x="8887104" y="460641"/>
                  </a:lnTo>
                  <a:lnTo>
                    <a:pt x="9072270" y="460641"/>
                  </a:lnTo>
                  <a:lnTo>
                    <a:pt x="9072270" y="549833"/>
                  </a:lnTo>
                  <a:lnTo>
                    <a:pt x="9232595" y="549833"/>
                  </a:lnTo>
                  <a:lnTo>
                    <a:pt x="9277921" y="543877"/>
                  </a:lnTo>
                  <a:lnTo>
                    <a:pt x="9302356" y="505637"/>
                  </a:lnTo>
                  <a:lnTo>
                    <a:pt x="9302585" y="483222"/>
                  </a:lnTo>
                  <a:lnTo>
                    <a:pt x="9302585" y="460641"/>
                  </a:lnTo>
                  <a:lnTo>
                    <a:pt x="9302585" y="299186"/>
                  </a:lnTo>
                  <a:lnTo>
                    <a:pt x="9302585" y="232575"/>
                  </a:lnTo>
                  <a:lnTo>
                    <a:pt x="9302585" y="71120"/>
                  </a:lnTo>
                  <a:lnTo>
                    <a:pt x="9302585" y="9029"/>
                  </a:lnTo>
                  <a:close/>
                </a:path>
                <a:path w="13818869" h="1056004">
                  <a:moveTo>
                    <a:pt x="10071468" y="142252"/>
                  </a:moveTo>
                  <a:lnTo>
                    <a:pt x="10070973" y="99999"/>
                  </a:lnTo>
                  <a:lnTo>
                    <a:pt x="10058362" y="58267"/>
                  </a:lnTo>
                  <a:lnTo>
                    <a:pt x="10021214" y="21894"/>
                  </a:lnTo>
                  <a:lnTo>
                    <a:pt x="9976028" y="9499"/>
                  </a:lnTo>
                  <a:lnTo>
                    <a:pt x="9929203" y="9029"/>
                  </a:lnTo>
                  <a:lnTo>
                    <a:pt x="9440329" y="9029"/>
                  </a:lnTo>
                  <a:lnTo>
                    <a:pt x="9440329" y="185153"/>
                  </a:lnTo>
                  <a:lnTo>
                    <a:pt x="9807270" y="185153"/>
                  </a:lnTo>
                  <a:lnTo>
                    <a:pt x="9821139" y="185280"/>
                  </a:lnTo>
                  <a:lnTo>
                    <a:pt x="9852266" y="212267"/>
                  </a:lnTo>
                  <a:lnTo>
                    <a:pt x="9852431" y="228066"/>
                  </a:lnTo>
                  <a:lnTo>
                    <a:pt x="9852330" y="267004"/>
                  </a:lnTo>
                  <a:lnTo>
                    <a:pt x="9849574" y="321818"/>
                  </a:lnTo>
                  <a:lnTo>
                    <a:pt x="9845662" y="362978"/>
                  </a:lnTo>
                  <a:lnTo>
                    <a:pt x="9841586" y="404101"/>
                  </a:lnTo>
                  <a:lnTo>
                    <a:pt x="9834702" y="457771"/>
                  </a:lnTo>
                  <a:lnTo>
                    <a:pt x="9822663" y="532117"/>
                  </a:lnTo>
                  <a:lnTo>
                    <a:pt x="9813722" y="578675"/>
                  </a:lnTo>
                  <a:lnTo>
                    <a:pt x="9799688" y="640156"/>
                  </a:lnTo>
                  <a:lnTo>
                    <a:pt x="9784690" y="690968"/>
                  </a:lnTo>
                  <a:lnTo>
                    <a:pt x="9930333" y="733869"/>
                  </a:lnTo>
                  <a:lnTo>
                    <a:pt x="9943694" y="737044"/>
                  </a:lnTo>
                  <a:lnTo>
                    <a:pt x="9952495" y="738098"/>
                  </a:lnTo>
                  <a:lnTo>
                    <a:pt x="9960661" y="737044"/>
                  </a:lnTo>
                  <a:lnTo>
                    <a:pt x="9996246" y="714502"/>
                  </a:lnTo>
                  <a:lnTo>
                    <a:pt x="10012413" y="669582"/>
                  </a:lnTo>
                  <a:lnTo>
                    <a:pt x="10023653" y="623722"/>
                  </a:lnTo>
                  <a:lnTo>
                    <a:pt x="10031387" y="582574"/>
                  </a:lnTo>
                  <a:lnTo>
                    <a:pt x="10039020" y="540893"/>
                  </a:lnTo>
                  <a:lnTo>
                    <a:pt x="10047732" y="480809"/>
                  </a:lnTo>
                  <a:lnTo>
                    <a:pt x="10052837" y="434670"/>
                  </a:lnTo>
                  <a:lnTo>
                    <a:pt x="10057816" y="388429"/>
                  </a:lnTo>
                  <a:lnTo>
                    <a:pt x="10063315" y="325361"/>
                  </a:lnTo>
                  <a:lnTo>
                    <a:pt x="10066388" y="279438"/>
                  </a:lnTo>
                  <a:lnTo>
                    <a:pt x="10069322" y="233781"/>
                  </a:lnTo>
                  <a:lnTo>
                    <a:pt x="10071379" y="178054"/>
                  </a:lnTo>
                  <a:lnTo>
                    <a:pt x="10071468" y="142252"/>
                  </a:lnTo>
                  <a:close/>
                </a:path>
                <a:path w="13818869" h="1056004">
                  <a:moveTo>
                    <a:pt x="10099688" y="819670"/>
                  </a:moveTo>
                  <a:lnTo>
                    <a:pt x="9723717" y="819670"/>
                  </a:lnTo>
                  <a:lnTo>
                    <a:pt x="9723717" y="392899"/>
                  </a:lnTo>
                  <a:lnTo>
                    <a:pt x="9504693" y="392899"/>
                  </a:lnTo>
                  <a:lnTo>
                    <a:pt x="9504693" y="819670"/>
                  </a:lnTo>
                  <a:lnTo>
                    <a:pt x="9417748" y="819670"/>
                  </a:lnTo>
                  <a:lnTo>
                    <a:pt x="9417748" y="995807"/>
                  </a:lnTo>
                  <a:lnTo>
                    <a:pt x="10029685" y="995807"/>
                  </a:lnTo>
                  <a:lnTo>
                    <a:pt x="10052774" y="995591"/>
                  </a:lnTo>
                  <a:lnTo>
                    <a:pt x="10093261" y="972934"/>
                  </a:lnTo>
                  <a:lnTo>
                    <a:pt x="10099688" y="929195"/>
                  </a:lnTo>
                  <a:lnTo>
                    <a:pt x="10099688" y="819670"/>
                  </a:lnTo>
                  <a:close/>
                </a:path>
                <a:path w="13818869" h="1056004">
                  <a:moveTo>
                    <a:pt x="10506138" y="378218"/>
                  </a:moveTo>
                  <a:lnTo>
                    <a:pt x="10363886" y="378218"/>
                  </a:lnTo>
                  <a:lnTo>
                    <a:pt x="10363886" y="9029"/>
                  </a:lnTo>
                  <a:lnTo>
                    <a:pt x="10133559" y="9029"/>
                  </a:lnTo>
                  <a:lnTo>
                    <a:pt x="10133559" y="995807"/>
                  </a:lnTo>
                  <a:lnTo>
                    <a:pt x="10293883" y="995807"/>
                  </a:lnTo>
                  <a:lnTo>
                    <a:pt x="10339210" y="989850"/>
                  </a:lnTo>
                  <a:lnTo>
                    <a:pt x="10363644" y="951611"/>
                  </a:lnTo>
                  <a:lnTo>
                    <a:pt x="10363886" y="929195"/>
                  </a:lnTo>
                  <a:lnTo>
                    <a:pt x="10363886" y="554355"/>
                  </a:lnTo>
                  <a:lnTo>
                    <a:pt x="10459225" y="554126"/>
                  </a:lnTo>
                  <a:lnTo>
                    <a:pt x="10499712" y="531482"/>
                  </a:lnTo>
                  <a:lnTo>
                    <a:pt x="10506138" y="487743"/>
                  </a:lnTo>
                  <a:lnTo>
                    <a:pt x="10506138" y="378218"/>
                  </a:lnTo>
                  <a:close/>
                </a:path>
                <a:path w="13818869" h="1056004">
                  <a:moveTo>
                    <a:pt x="11610340" y="819670"/>
                  </a:moveTo>
                  <a:lnTo>
                    <a:pt x="11205020" y="819670"/>
                  </a:lnTo>
                  <a:lnTo>
                    <a:pt x="11205020" y="683056"/>
                  </a:lnTo>
                  <a:lnTo>
                    <a:pt x="11205020" y="670648"/>
                  </a:lnTo>
                  <a:lnTo>
                    <a:pt x="11233239" y="668312"/>
                  </a:lnTo>
                  <a:lnTo>
                    <a:pt x="11289690" y="662813"/>
                  </a:lnTo>
                  <a:lnTo>
                    <a:pt x="11317923" y="660476"/>
                  </a:lnTo>
                  <a:lnTo>
                    <a:pt x="11317923" y="685317"/>
                  </a:lnTo>
                  <a:lnTo>
                    <a:pt x="11478247" y="685317"/>
                  </a:lnTo>
                  <a:lnTo>
                    <a:pt x="11523574" y="679361"/>
                  </a:lnTo>
                  <a:lnTo>
                    <a:pt x="11548008" y="641121"/>
                  </a:lnTo>
                  <a:lnTo>
                    <a:pt x="11548250" y="618705"/>
                  </a:lnTo>
                  <a:lnTo>
                    <a:pt x="11548250" y="508063"/>
                  </a:lnTo>
                  <a:lnTo>
                    <a:pt x="11548250" y="349999"/>
                  </a:lnTo>
                  <a:lnTo>
                    <a:pt x="11548250" y="173863"/>
                  </a:lnTo>
                  <a:lnTo>
                    <a:pt x="11548250" y="9029"/>
                  </a:lnTo>
                  <a:lnTo>
                    <a:pt x="11317923" y="9029"/>
                  </a:lnTo>
                  <a:lnTo>
                    <a:pt x="11317923" y="173863"/>
                  </a:lnTo>
                  <a:lnTo>
                    <a:pt x="11317923" y="349999"/>
                  </a:lnTo>
                  <a:lnTo>
                    <a:pt x="11317923" y="492252"/>
                  </a:lnTo>
                  <a:lnTo>
                    <a:pt x="11285652" y="496214"/>
                  </a:lnTo>
                  <a:lnTo>
                    <a:pt x="11239322" y="500113"/>
                  </a:lnTo>
                  <a:lnTo>
                    <a:pt x="11144466" y="504532"/>
                  </a:lnTo>
                  <a:lnTo>
                    <a:pt x="11031855" y="507847"/>
                  </a:lnTo>
                  <a:lnTo>
                    <a:pt x="10997895" y="508000"/>
                  </a:lnTo>
                  <a:lnTo>
                    <a:pt x="10883341" y="507974"/>
                  </a:lnTo>
                  <a:lnTo>
                    <a:pt x="10876966" y="507352"/>
                  </a:lnTo>
                  <a:lnTo>
                    <a:pt x="10873016" y="505675"/>
                  </a:lnTo>
                  <a:lnTo>
                    <a:pt x="10869130" y="502412"/>
                  </a:lnTo>
                  <a:lnTo>
                    <a:pt x="10862920" y="496773"/>
                  </a:lnTo>
                  <a:lnTo>
                    <a:pt x="10862920" y="349999"/>
                  </a:lnTo>
                  <a:lnTo>
                    <a:pt x="11317923" y="349999"/>
                  </a:lnTo>
                  <a:lnTo>
                    <a:pt x="11317923" y="173863"/>
                  </a:lnTo>
                  <a:lnTo>
                    <a:pt x="10862920" y="173863"/>
                  </a:lnTo>
                  <a:lnTo>
                    <a:pt x="10862920" y="9029"/>
                  </a:lnTo>
                  <a:lnTo>
                    <a:pt x="10632592" y="9029"/>
                  </a:lnTo>
                  <a:lnTo>
                    <a:pt x="10632592" y="552094"/>
                  </a:lnTo>
                  <a:lnTo>
                    <a:pt x="10633075" y="593699"/>
                  </a:lnTo>
                  <a:lnTo>
                    <a:pt x="10645699" y="635215"/>
                  </a:lnTo>
                  <a:lnTo>
                    <a:pt x="10682846" y="672223"/>
                  </a:lnTo>
                  <a:lnTo>
                    <a:pt x="10728020" y="684834"/>
                  </a:lnTo>
                  <a:lnTo>
                    <a:pt x="10774858" y="685317"/>
                  </a:lnTo>
                  <a:lnTo>
                    <a:pt x="10876471" y="685317"/>
                  </a:lnTo>
                  <a:lnTo>
                    <a:pt x="10905947" y="685292"/>
                  </a:lnTo>
                  <a:lnTo>
                    <a:pt x="10926001" y="685038"/>
                  </a:lnTo>
                  <a:lnTo>
                    <a:pt x="10945851" y="684364"/>
                  </a:lnTo>
                  <a:lnTo>
                    <a:pt x="10974692" y="683056"/>
                  </a:lnTo>
                  <a:lnTo>
                    <a:pt x="10974692" y="819670"/>
                  </a:lnTo>
                  <a:lnTo>
                    <a:pt x="10570502" y="819670"/>
                  </a:lnTo>
                  <a:lnTo>
                    <a:pt x="10570502" y="995807"/>
                  </a:lnTo>
                  <a:lnTo>
                    <a:pt x="11540338" y="995807"/>
                  </a:lnTo>
                  <a:lnTo>
                    <a:pt x="11563426" y="995591"/>
                  </a:lnTo>
                  <a:lnTo>
                    <a:pt x="11603914" y="972934"/>
                  </a:lnTo>
                  <a:lnTo>
                    <a:pt x="11610340" y="929195"/>
                  </a:lnTo>
                  <a:lnTo>
                    <a:pt x="11610340" y="819670"/>
                  </a:lnTo>
                  <a:close/>
                </a:path>
                <a:path w="13818869" h="1056004">
                  <a:moveTo>
                    <a:pt x="12677280" y="142252"/>
                  </a:moveTo>
                  <a:lnTo>
                    <a:pt x="12676797" y="99999"/>
                  </a:lnTo>
                  <a:lnTo>
                    <a:pt x="12664186" y="58267"/>
                  </a:lnTo>
                  <a:lnTo>
                    <a:pt x="12627026" y="21894"/>
                  </a:lnTo>
                  <a:lnTo>
                    <a:pt x="12581852" y="9499"/>
                  </a:lnTo>
                  <a:lnTo>
                    <a:pt x="12535027" y="9029"/>
                  </a:lnTo>
                  <a:lnTo>
                    <a:pt x="11767274" y="9029"/>
                  </a:lnTo>
                  <a:lnTo>
                    <a:pt x="11767274" y="185153"/>
                  </a:lnTo>
                  <a:lnTo>
                    <a:pt x="12401791" y="185153"/>
                  </a:lnTo>
                  <a:lnTo>
                    <a:pt x="12415672" y="185280"/>
                  </a:lnTo>
                  <a:lnTo>
                    <a:pt x="12446787" y="212267"/>
                  </a:lnTo>
                  <a:lnTo>
                    <a:pt x="12446953" y="228066"/>
                  </a:lnTo>
                  <a:lnTo>
                    <a:pt x="12446851" y="267004"/>
                  </a:lnTo>
                  <a:lnTo>
                    <a:pt x="12444095" y="321818"/>
                  </a:lnTo>
                  <a:lnTo>
                    <a:pt x="12440183" y="362978"/>
                  </a:lnTo>
                  <a:lnTo>
                    <a:pt x="12436107" y="404101"/>
                  </a:lnTo>
                  <a:lnTo>
                    <a:pt x="12429223" y="457771"/>
                  </a:lnTo>
                  <a:lnTo>
                    <a:pt x="12417184" y="532117"/>
                  </a:lnTo>
                  <a:lnTo>
                    <a:pt x="12408243" y="578675"/>
                  </a:lnTo>
                  <a:lnTo>
                    <a:pt x="12394222" y="640156"/>
                  </a:lnTo>
                  <a:lnTo>
                    <a:pt x="12379211" y="690968"/>
                  </a:lnTo>
                  <a:lnTo>
                    <a:pt x="12536145" y="733869"/>
                  </a:lnTo>
                  <a:lnTo>
                    <a:pt x="12549505" y="737044"/>
                  </a:lnTo>
                  <a:lnTo>
                    <a:pt x="12558306" y="738098"/>
                  </a:lnTo>
                  <a:lnTo>
                    <a:pt x="12566472" y="737044"/>
                  </a:lnTo>
                  <a:lnTo>
                    <a:pt x="12602058" y="714502"/>
                  </a:lnTo>
                  <a:lnTo>
                    <a:pt x="12618225" y="669582"/>
                  </a:lnTo>
                  <a:lnTo>
                    <a:pt x="12629464" y="623722"/>
                  </a:lnTo>
                  <a:lnTo>
                    <a:pt x="12637199" y="582574"/>
                  </a:lnTo>
                  <a:lnTo>
                    <a:pt x="12644844" y="540893"/>
                  </a:lnTo>
                  <a:lnTo>
                    <a:pt x="12653556" y="480809"/>
                  </a:lnTo>
                  <a:lnTo>
                    <a:pt x="12658649" y="434670"/>
                  </a:lnTo>
                  <a:lnTo>
                    <a:pt x="12663627" y="388429"/>
                  </a:lnTo>
                  <a:lnTo>
                    <a:pt x="12669126" y="325361"/>
                  </a:lnTo>
                  <a:lnTo>
                    <a:pt x="12672200" y="279438"/>
                  </a:lnTo>
                  <a:lnTo>
                    <a:pt x="12675134" y="233781"/>
                  </a:lnTo>
                  <a:lnTo>
                    <a:pt x="12677204" y="178054"/>
                  </a:lnTo>
                  <a:lnTo>
                    <a:pt x="12677280" y="142252"/>
                  </a:lnTo>
                  <a:close/>
                </a:path>
                <a:path w="13818869" h="1056004">
                  <a:moveTo>
                    <a:pt x="12739383" y="819670"/>
                  </a:moveTo>
                  <a:lnTo>
                    <a:pt x="12233567" y="819670"/>
                  </a:lnTo>
                  <a:lnTo>
                    <a:pt x="12233567" y="392899"/>
                  </a:lnTo>
                  <a:lnTo>
                    <a:pt x="12003240" y="392899"/>
                  </a:lnTo>
                  <a:lnTo>
                    <a:pt x="12003240" y="819670"/>
                  </a:lnTo>
                  <a:lnTo>
                    <a:pt x="11699532" y="819670"/>
                  </a:lnTo>
                  <a:lnTo>
                    <a:pt x="11699532" y="995807"/>
                  </a:lnTo>
                  <a:lnTo>
                    <a:pt x="12669380" y="995807"/>
                  </a:lnTo>
                  <a:lnTo>
                    <a:pt x="12692456" y="995591"/>
                  </a:lnTo>
                  <a:lnTo>
                    <a:pt x="12732944" y="972934"/>
                  </a:lnTo>
                  <a:lnTo>
                    <a:pt x="12739383" y="929195"/>
                  </a:lnTo>
                  <a:lnTo>
                    <a:pt x="12739383" y="819670"/>
                  </a:lnTo>
                  <a:close/>
                </a:path>
                <a:path w="13818869" h="1056004">
                  <a:moveTo>
                    <a:pt x="13473252" y="818553"/>
                  </a:moveTo>
                  <a:lnTo>
                    <a:pt x="13409105" y="803033"/>
                  </a:lnTo>
                  <a:lnTo>
                    <a:pt x="13370789" y="787565"/>
                  </a:lnTo>
                  <a:lnTo>
                    <a:pt x="13310667" y="719759"/>
                  </a:lnTo>
                  <a:lnTo>
                    <a:pt x="13279996" y="674687"/>
                  </a:lnTo>
                  <a:lnTo>
                    <a:pt x="13264236" y="636562"/>
                  </a:lnTo>
                  <a:lnTo>
                    <a:pt x="13258432" y="584568"/>
                  </a:lnTo>
                  <a:lnTo>
                    <a:pt x="13257606" y="497903"/>
                  </a:lnTo>
                  <a:lnTo>
                    <a:pt x="13257606" y="64350"/>
                  </a:lnTo>
                  <a:lnTo>
                    <a:pt x="13257467" y="49758"/>
                  </a:lnTo>
                  <a:lnTo>
                    <a:pt x="13237629" y="10934"/>
                  </a:lnTo>
                  <a:lnTo>
                    <a:pt x="13207924" y="9029"/>
                  </a:lnTo>
                  <a:lnTo>
                    <a:pt x="13027279" y="9029"/>
                  </a:lnTo>
                  <a:lnTo>
                    <a:pt x="13027279" y="497903"/>
                  </a:lnTo>
                  <a:lnTo>
                    <a:pt x="13026454" y="584568"/>
                  </a:lnTo>
                  <a:lnTo>
                    <a:pt x="13020650" y="636562"/>
                  </a:lnTo>
                  <a:lnTo>
                    <a:pt x="13004889" y="674687"/>
                  </a:lnTo>
                  <a:lnTo>
                    <a:pt x="12974219" y="719759"/>
                  </a:lnTo>
                  <a:lnTo>
                    <a:pt x="12941834" y="762901"/>
                  </a:lnTo>
                  <a:lnTo>
                    <a:pt x="12875781" y="803033"/>
                  </a:lnTo>
                  <a:lnTo>
                    <a:pt x="12811633" y="818553"/>
                  </a:lnTo>
                  <a:lnTo>
                    <a:pt x="12811633" y="995807"/>
                  </a:lnTo>
                  <a:lnTo>
                    <a:pt x="12880124" y="988568"/>
                  </a:lnTo>
                  <a:lnTo>
                    <a:pt x="12923406" y="980211"/>
                  </a:lnTo>
                  <a:lnTo>
                    <a:pt x="12959931" y="965403"/>
                  </a:lnTo>
                  <a:lnTo>
                    <a:pt x="13008089" y="938784"/>
                  </a:lnTo>
                  <a:lnTo>
                    <a:pt x="13055283" y="911174"/>
                  </a:lnTo>
                  <a:lnTo>
                    <a:pt x="13109855" y="861860"/>
                  </a:lnTo>
                  <a:lnTo>
                    <a:pt x="13142443" y="817422"/>
                  </a:lnTo>
                  <a:lnTo>
                    <a:pt x="13175031" y="861860"/>
                  </a:lnTo>
                  <a:lnTo>
                    <a:pt x="13229603" y="911174"/>
                  </a:lnTo>
                  <a:lnTo>
                    <a:pt x="13276796" y="938784"/>
                  </a:lnTo>
                  <a:lnTo>
                    <a:pt x="13324954" y="965403"/>
                  </a:lnTo>
                  <a:lnTo>
                    <a:pt x="13361480" y="980211"/>
                  </a:lnTo>
                  <a:lnTo>
                    <a:pt x="13404761" y="988568"/>
                  </a:lnTo>
                  <a:lnTo>
                    <a:pt x="13473252" y="995807"/>
                  </a:lnTo>
                  <a:lnTo>
                    <a:pt x="13473252" y="818553"/>
                  </a:lnTo>
                  <a:close/>
                </a:path>
                <a:path w="13818869" h="1056004">
                  <a:moveTo>
                    <a:pt x="13818730" y="9029"/>
                  </a:moveTo>
                  <a:lnTo>
                    <a:pt x="13588416" y="9029"/>
                  </a:lnTo>
                  <a:lnTo>
                    <a:pt x="13588416" y="366928"/>
                  </a:lnTo>
                  <a:lnTo>
                    <a:pt x="13390829" y="366928"/>
                  </a:lnTo>
                  <a:lnTo>
                    <a:pt x="13390829" y="543064"/>
                  </a:lnTo>
                  <a:lnTo>
                    <a:pt x="13588416" y="543064"/>
                  </a:lnTo>
                  <a:lnTo>
                    <a:pt x="13588416" y="995807"/>
                  </a:lnTo>
                  <a:lnTo>
                    <a:pt x="13748741" y="995807"/>
                  </a:lnTo>
                  <a:lnTo>
                    <a:pt x="13771817" y="995591"/>
                  </a:lnTo>
                  <a:lnTo>
                    <a:pt x="13812304" y="972934"/>
                  </a:lnTo>
                  <a:lnTo>
                    <a:pt x="13818629" y="938784"/>
                  </a:lnTo>
                  <a:lnTo>
                    <a:pt x="13818730" y="9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5965" y="2359842"/>
              <a:ext cx="962660" cy="1096010"/>
            </a:xfrm>
            <a:custGeom>
              <a:avLst/>
              <a:gdLst/>
              <a:ahLst/>
              <a:cxnLst/>
              <a:rect l="l" t="t" r="r" b="b"/>
              <a:pathLst>
                <a:path w="962660" h="1096010">
                  <a:moveTo>
                    <a:pt x="912872" y="984610"/>
                  </a:moveTo>
                  <a:lnTo>
                    <a:pt x="342631" y="1095453"/>
                  </a:lnTo>
                  <a:lnTo>
                    <a:pt x="341210" y="1088142"/>
                  </a:lnTo>
                  <a:lnTo>
                    <a:pt x="348521" y="1086721"/>
                  </a:lnTo>
                  <a:lnTo>
                    <a:pt x="411535" y="1069657"/>
                  </a:lnTo>
                  <a:lnTo>
                    <a:pt x="448978" y="1046882"/>
                  </a:lnTo>
                  <a:lnTo>
                    <a:pt x="465935" y="1015827"/>
                  </a:lnTo>
                  <a:lnTo>
                    <a:pt x="467492" y="973927"/>
                  </a:lnTo>
                  <a:lnTo>
                    <a:pt x="458733" y="918616"/>
                  </a:lnTo>
                  <a:lnTo>
                    <a:pt x="303600" y="120522"/>
                  </a:lnTo>
                  <a:lnTo>
                    <a:pt x="256621" y="138148"/>
                  </a:lnTo>
                  <a:lnTo>
                    <a:pt x="214893" y="166521"/>
                  </a:lnTo>
                  <a:lnTo>
                    <a:pt x="178420" y="203496"/>
                  </a:lnTo>
                  <a:lnTo>
                    <a:pt x="147207" y="246931"/>
                  </a:lnTo>
                  <a:lnTo>
                    <a:pt x="121258" y="294681"/>
                  </a:lnTo>
                  <a:lnTo>
                    <a:pt x="100579" y="344603"/>
                  </a:lnTo>
                  <a:lnTo>
                    <a:pt x="86000" y="391330"/>
                  </a:lnTo>
                  <a:lnTo>
                    <a:pt x="77732" y="435860"/>
                  </a:lnTo>
                  <a:lnTo>
                    <a:pt x="75170" y="479462"/>
                  </a:lnTo>
                  <a:lnTo>
                    <a:pt x="77714" y="523407"/>
                  </a:lnTo>
                  <a:lnTo>
                    <a:pt x="84759" y="568966"/>
                  </a:lnTo>
                  <a:lnTo>
                    <a:pt x="77448" y="570387"/>
                  </a:lnTo>
                  <a:lnTo>
                    <a:pt x="0" y="171949"/>
                  </a:lnTo>
                  <a:lnTo>
                    <a:pt x="884604" y="0"/>
                  </a:lnTo>
                  <a:lnTo>
                    <a:pt x="962052" y="398437"/>
                  </a:lnTo>
                  <a:lnTo>
                    <a:pt x="954742" y="399858"/>
                  </a:lnTo>
                  <a:lnTo>
                    <a:pt x="944090" y="355000"/>
                  </a:lnTo>
                  <a:lnTo>
                    <a:pt x="929752" y="313348"/>
                  </a:lnTo>
                  <a:lnTo>
                    <a:pt x="910868" y="273914"/>
                  </a:lnTo>
                  <a:lnTo>
                    <a:pt x="886579" y="235713"/>
                  </a:lnTo>
                  <a:lnTo>
                    <a:pt x="856026" y="197759"/>
                  </a:lnTo>
                  <a:lnTo>
                    <a:pt x="818067" y="159235"/>
                  </a:lnTo>
                  <a:lnTo>
                    <a:pt x="775934" y="124718"/>
                  </a:lnTo>
                  <a:lnTo>
                    <a:pt x="730536" y="96176"/>
                  </a:lnTo>
                  <a:lnTo>
                    <a:pt x="682783" y="75572"/>
                  </a:lnTo>
                  <a:lnTo>
                    <a:pt x="633583" y="64874"/>
                  </a:lnTo>
                  <a:lnTo>
                    <a:pt x="583846" y="66048"/>
                  </a:lnTo>
                  <a:lnTo>
                    <a:pt x="738980" y="864142"/>
                  </a:lnTo>
                  <a:lnTo>
                    <a:pt x="751452" y="918731"/>
                  </a:lnTo>
                  <a:lnTo>
                    <a:pt x="768289" y="957055"/>
                  </a:lnTo>
                  <a:lnTo>
                    <a:pt x="838231" y="986716"/>
                  </a:lnTo>
                  <a:lnTo>
                    <a:pt x="902922" y="978957"/>
                  </a:lnTo>
                  <a:lnTo>
                    <a:pt x="911451" y="977299"/>
                  </a:lnTo>
                  <a:lnTo>
                    <a:pt x="912872" y="98461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5965" y="2359842"/>
              <a:ext cx="962660" cy="1096010"/>
            </a:xfrm>
            <a:custGeom>
              <a:avLst/>
              <a:gdLst/>
              <a:ahLst/>
              <a:cxnLst/>
              <a:rect l="l" t="t" r="r" b="b"/>
              <a:pathLst>
                <a:path w="962660" h="1096010">
                  <a:moveTo>
                    <a:pt x="902922" y="978957"/>
                  </a:moveTo>
                  <a:lnTo>
                    <a:pt x="838231" y="986716"/>
                  </a:lnTo>
                  <a:lnTo>
                    <a:pt x="795285" y="979566"/>
                  </a:lnTo>
                  <a:lnTo>
                    <a:pt x="768289" y="957055"/>
                  </a:lnTo>
                  <a:lnTo>
                    <a:pt x="751452" y="918731"/>
                  </a:lnTo>
                  <a:lnTo>
                    <a:pt x="738980" y="864142"/>
                  </a:lnTo>
                  <a:lnTo>
                    <a:pt x="583846" y="66048"/>
                  </a:lnTo>
                  <a:lnTo>
                    <a:pt x="633583" y="64874"/>
                  </a:lnTo>
                  <a:lnTo>
                    <a:pt x="682783" y="75572"/>
                  </a:lnTo>
                  <a:lnTo>
                    <a:pt x="730536" y="96176"/>
                  </a:lnTo>
                  <a:lnTo>
                    <a:pt x="775934" y="124718"/>
                  </a:lnTo>
                  <a:lnTo>
                    <a:pt x="818067" y="159235"/>
                  </a:lnTo>
                  <a:lnTo>
                    <a:pt x="856026" y="197759"/>
                  </a:lnTo>
                  <a:lnTo>
                    <a:pt x="886579" y="235713"/>
                  </a:lnTo>
                  <a:lnTo>
                    <a:pt x="910868" y="273914"/>
                  </a:lnTo>
                  <a:lnTo>
                    <a:pt x="929752" y="313348"/>
                  </a:lnTo>
                  <a:lnTo>
                    <a:pt x="944090" y="355000"/>
                  </a:lnTo>
                  <a:lnTo>
                    <a:pt x="954742" y="399858"/>
                  </a:lnTo>
                  <a:lnTo>
                    <a:pt x="962052" y="398437"/>
                  </a:lnTo>
                  <a:lnTo>
                    <a:pt x="884604" y="0"/>
                  </a:lnTo>
                  <a:lnTo>
                    <a:pt x="0" y="171949"/>
                  </a:lnTo>
                  <a:lnTo>
                    <a:pt x="77448" y="570387"/>
                  </a:lnTo>
                  <a:lnTo>
                    <a:pt x="84759" y="568966"/>
                  </a:lnTo>
                  <a:lnTo>
                    <a:pt x="77714" y="523407"/>
                  </a:lnTo>
                  <a:lnTo>
                    <a:pt x="75170" y="479462"/>
                  </a:lnTo>
                  <a:lnTo>
                    <a:pt x="77732" y="435860"/>
                  </a:lnTo>
                  <a:lnTo>
                    <a:pt x="86000" y="391330"/>
                  </a:lnTo>
                  <a:lnTo>
                    <a:pt x="100579" y="344603"/>
                  </a:lnTo>
                  <a:lnTo>
                    <a:pt x="121258" y="294681"/>
                  </a:lnTo>
                  <a:lnTo>
                    <a:pt x="147207" y="246931"/>
                  </a:lnTo>
                  <a:lnTo>
                    <a:pt x="178420" y="203496"/>
                  </a:lnTo>
                  <a:lnTo>
                    <a:pt x="214893" y="166521"/>
                  </a:lnTo>
                  <a:lnTo>
                    <a:pt x="256621" y="138148"/>
                  </a:lnTo>
                  <a:lnTo>
                    <a:pt x="303600" y="120522"/>
                  </a:lnTo>
                  <a:lnTo>
                    <a:pt x="458733" y="918616"/>
                  </a:lnTo>
                  <a:lnTo>
                    <a:pt x="467492" y="973927"/>
                  </a:lnTo>
                  <a:lnTo>
                    <a:pt x="465935" y="1015827"/>
                  </a:lnTo>
                  <a:lnTo>
                    <a:pt x="448978" y="1046882"/>
                  </a:lnTo>
                  <a:lnTo>
                    <a:pt x="411535" y="1069657"/>
                  </a:lnTo>
                  <a:lnTo>
                    <a:pt x="348521" y="1086721"/>
                  </a:lnTo>
                  <a:lnTo>
                    <a:pt x="341210" y="1088142"/>
                  </a:lnTo>
                  <a:lnTo>
                    <a:pt x="342631" y="1095453"/>
                  </a:lnTo>
                  <a:lnTo>
                    <a:pt x="912872" y="984610"/>
                  </a:lnTo>
                  <a:lnTo>
                    <a:pt x="911451" y="977299"/>
                  </a:lnTo>
                  <a:lnTo>
                    <a:pt x="902922" y="978957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89056" y="2233323"/>
              <a:ext cx="1158240" cy="1069340"/>
            </a:xfrm>
            <a:custGeom>
              <a:avLst/>
              <a:gdLst/>
              <a:ahLst/>
              <a:cxnLst/>
              <a:rect l="l" t="t" r="r" b="b"/>
              <a:pathLst>
                <a:path w="1158239" h="1069339">
                  <a:moveTo>
                    <a:pt x="734601" y="438959"/>
                  </a:moveTo>
                  <a:lnTo>
                    <a:pt x="566252" y="471682"/>
                  </a:lnTo>
                  <a:lnTo>
                    <a:pt x="618259" y="459103"/>
                  </a:lnTo>
                  <a:lnTo>
                    <a:pt x="657311" y="440863"/>
                  </a:lnTo>
                  <a:lnTo>
                    <a:pt x="683412" y="412100"/>
                  </a:lnTo>
                  <a:lnTo>
                    <a:pt x="696564" y="367953"/>
                  </a:lnTo>
                  <a:lnTo>
                    <a:pt x="696259" y="352048"/>
                  </a:lnTo>
                  <a:lnTo>
                    <a:pt x="689391" y="295374"/>
                  </a:lnTo>
                  <a:lnTo>
                    <a:pt x="669191" y="196125"/>
                  </a:lnTo>
                  <a:lnTo>
                    <a:pt x="652029" y="134774"/>
                  </a:lnTo>
                  <a:lnTo>
                    <a:pt x="632392" y="83862"/>
                  </a:lnTo>
                  <a:lnTo>
                    <a:pt x="611123" y="51997"/>
                  </a:lnTo>
                  <a:lnTo>
                    <a:pt x="547618" y="23719"/>
                  </a:lnTo>
                  <a:lnTo>
                    <a:pt x="510693" y="24752"/>
                  </a:lnTo>
                  <a:lnTo>
                    <a:pt x="469311" y="31512"/>
                  </a:lnTo>
                  <a:lnTo>
                    <a:pt x="1421" y="122460"/>
                  </a:lnTo>
                  <a:lnTo>
                    <a:pt x="0" y="115150"/>
                  </a:lnTo>
                  <a:lnTo>
                    <a:pt x="482511" y="21359"/>
                  </a:lnTo>
                  <a:lnTo>
                    <a:pt x="520164" y="14349"/>
                  </a:lnTo>
                  <a:lnTo>
                    <a:pt x="563133" y="7596"/>
                  </a:lnTo>
                  <a:lnTo>
                    <a:pt x="610003" y="2384"/>
                  </a:lnTo>
                  <a:lnTo>
                    <a:pt x="659358" y="0"/>
                  </a:lnTo>
                  <a:lnTo>
                    <a:pt x="709783" y="1726"/>
                  </a:lnTo>
                  <a:lnTo>
                    <a:pt x="759862" y="8848"/>
                  </a:lnTo>
                  <a:lnTo>
                    <a:pt x="808180" y="22651"/>
                  </a:lnTo>
                  <a:lnTo>
                    <a:pt x="853321" y="44418"/>
                  </a:lnTo>
                  <a:lnTo>
                    <a:pt x="893870" y="75436"/>
                  </a:lnTo>
                  <a:lnTo>
                    <a:pt x="928652" y="120203"/>
                  </a:lnTo>
                  <a:lnTo>
                    <a:pt x="946426" y="170174"/>
                  </a:lnTo>
                  <a:lnTo>
                    <a:pt x="949462" y="199615"/>
                  </a:lnTo>
                  <a:lnTo>
                    <a:pt x="949098" y="214109"/>
                  </a:lnTo>
                  <a:lnTo>
                    <a:pt x="931254" y="280111"/>
                  </a:lnTo>
                  <a:lnTo>
                    <a:pt x="903680" y="323587"/>
                  </a:lnTo>
                  <a:lnTo>
                    <a:pt x="868149" y="359585"/>
                  </a:lnTo>
                  <a:lnTo>
                    <a:pt x="827959" y="389144"/>
                  </a:lnTo>
                  <a:lnTo>
                    <a:pt x="786411" y="413305"/>
                  </a:lnTo>
                  <a:lnTo>
                    <a:pt x="746803" y="433107"/>
                  </a:lnTo>
                  <a:lnTo>
                    <a:pt x="734601" y="438959"/>
                  </a:lnTo>
                  <a:close/>
                </a:path>
                <a:path w="1158239" h="1069339">
                  <a:moveTo>
                    <a:pt x="725026" y="956736"/>
                  </a:moveTo>
                  <a:lnTo>
                    <a:pt x="192558" y="1060238"/>
                  </a:lnTo>
                  <a:lnTo>
                    <a:pt x="255445" y="1043199"/>
                  </a:lnTo>
                  <a:lnTo>
                    <a:pt x="292585" y="1020481"/>
                  </a:lnTo>
                  <a:lnTo>
                    <a:pt x="309182" y="989497"/>
                  </a:lnTo>
                  <a:lnTo>
                    <a:pt x="310437" y="947656"/>
                  </a:lnTo>
                  <a:lnTo>
                    <a:pt x="302066" y="895569"/>
                  </a:lnTo>
                  <a:lnTo>
                    <a:pt x="173892" y="235618"/>
                  </a:lnTo>
                  <a:lnTo>
                    <a:pt x="161419" y="181028"/>
                  </a:lnTo>
                  <a:lnTo>
                    <a:pt x="144563" y="142688"/>
                  </a:lnTo>
                  <a:lnTo>
                    <a:pt x="74641" y="113043"/>
                  </a:lnTo>
                  <a:lnTo>
                    <a:pt x="9950" y="120803"/>
                  </a:lnTo>
                  <a:lnTo>
                    <a:pt x="426664" y="39801"/>
                  </a:lnTo>
                  <a:lnTo>
                    <a:pt x="512639" y="482104"/>
                  </a:lnTo>
                  <a:lnTo>
                    <a:pt x="734601" y="438959"/>
                  </a:lnTo>
                  <a:lnTo>
                    <a:pt x="712433" y="449590"/>
                  </a:lnTo>
                  <a:lnTo>
                    <a:pt x="717861" y="449800"/>
                  </a:lnTo>
                  <a:lnTo>
                    <a:pt x="514060" y="489414"/>
                  </a:lnTo>
                  <a:lnTo>
                    <a:pt x="581798" y="837895"/>
                  </a:lnTo>
                  <a:lnTo>
                    <a:pt x="594924" y="892357"/>
                  </a:lnTo>
                  <a:lnTo>
                    <a:pt x="612238" y="930589"/>
                  </a:lnTo>
                  <a:lnTo>
                    <a:pt x="637313" y="953473"/>
                  </a:lnTo>
                  <a:lnTo>
                    <a:pt x="673719" y="961894"/>
                  </a:lnTo>
                  <a:lnTo>
                    <a:pt x="725026" y="956736"/>
                  </a:lnTo>
                  <a:close/>
                </a:path>
                <a:path w="1158239" h="1069339">
                  <a:moveTo>
                    <a:pt x="998096" y="923889"/>
                  </a:moveTo>
                  <a:lnTo>
                    <a:pt x="959663" y="928850"/>
                  </a:lnTo>
                  <a:lnTo>
                    <a:pt x="919959" y="928487"/>
                  </a:lnTo>
                  <a:lnTo>
                    <a:pt x="879969" y="921778"/>
                  </a:lnTo>
                  <a:lnTo>
                    <a:pt x="840680" y="907701"/>
                  </a:lnTo>
                  <a:lnTo>
                    <a:pt x="807561" y="883890"/>
                  </a:lnTo>
                  <a:lnTo>
                    <a:pt x="782600" y="849601"/>
                  </a:lnTo>
                  <a:lnTo>
                    <a:pt x="764310" y="805718"/>
                  </a:lnTo>
                  <a:lnTo>
                    <a:pt x="751202" y="753122"/>
                  </a:lnTo>
                  <a:lnTo>
                    <a:pt x="739730" y="676794"/>
                  </a:lnTo>
                  <a:lnTo>
                    <a:pt x="734135" y="637829"/>
                  </a:lnTo>
                  <a:lnTo>
                    <a:pt x="709372" y="534806"/>
                  </a:lnTo>
                  <a:lnTo>
                    <a:pt x="684594" y="494505"/>
                  </a:lnTo>
                  <a:lnTo>
                    <a:pt x="613923" y="472330"/>
                  </a:lnTo>
                  <a:lnTo>
                    <a:pt x="566454" y="479230"/>
                  </a:lnTo>
                  <a:lnTo>
                    <a:pt x="717861" y="449800"/>
                  </a:lnTo>
                  <a:lnTo>
                    <a:pt x="756786" y="451302"/>
                  </a:lnTo>
                  <a:lnTo>
                    <a:pt x="809507" y="454588"/>
                  </a:lnTo>
                  <a:lnTo>
                    <a:pt x="865076" y="462774"/>
                  </a:lnTo>
                  <a:lnTo>
                    <a:pt x="917977" y="479184"/>
                  </a:lnTo>
                  <a:lnTo>
                    <a:pt x="961570" y="506420"/>
                  </a:lnTo>
                  <a:lnTo>
                    <a:pt x="992907" y="542108"/>
                  </a:lnTo>
                  <a:lnTo>
                    <a:pt x="1014515" y="583328"/>
                  </a:lnTo>
                  <a:lnTo>
                    <a:pt x="1028923" y="627163"/>
                  </a:lnTo>
                  <a:lnTo>
                    <a:pt x="1038659" y="670691"/>
                  </a:lnTo>
                  <a:lnTo>
                    <a:pt x="1061633" y="788882"/>
                  </a:lnTo>
                  <a:lnTo>
                    <a:pt x="1068288" y="815803"/>
                  </a:lnTo>
                  <a:lnTo>
                    <a:pt x="1077089" y="834245"/>
                  </a:lnTo>
                  <a:lnTo>
                    <a:pt x="1089406" y="843942"/>
                  </a:lnTo>
                  <a:lnTo>
                    <a:pt x="1106611" y="844629"/>
                  </a:lnTo>
                  <a:lnTo>
                    <a:pt x="1136251" y="838867"/>
                  </a:lnTo>
                  <a:lnTo>
                    <a:pt x="1130739" y="850308"/>
                  </a:lnTo>
                  <a:lnTo>
                    <a:pt x="1104885" y="879258"/>
                  </a:lnTo>
                  <a:lnTo>
                    <a:pt x="1062340" y="904775"/>
                  </a:lnTo>
                  <a:lnTo>
                    <a:pt x="998096" y="923889"/>
                  </a:lnTo>
                  <a:close/>
                </a:path>
                <a:path w="1158239" h="1069339">
                  <a:moveTo>
                    <a:pt x="1136251" y="838867"/>
                  </a:moveTo>
                  <a:lnTo>
                    <a:pt x="1106611" y="844629"/>
                  </a:lnTo>
                  <a:lnTo>
                    <a:pt x="1128976" y="829842"/>
                  </a:lnTo>
                  <a:lnTo>
                    <a:pt x="1143407" y="797660"/>
                  </a:lnTo>
                  <a:lnTo>
                    <a:pt x="1149866" y="751004"/>
                  </a:lnTo>
                  <a:lnTo>
                    <a:pt x="1148314" y="692794"/>
                  </a:lnTo>
                  <a:lnTo>
                    <a:pt x="1138710" y="625953"/>
                  </a:lnTo>
                  <a:lnTo>
                    <a:pt x="1136043" y="613451"/>
                  </a:lnTo>
                  <a:lnTo>
                    <a:pt x="1133030" y="601609"/>
                  </a:lnTo>
                  <a:lnTo>
                    <a:pt x="1129693" y="590541"/>
                  </a:lnTo>
                  <a:lnTo>
                    <a:pt x="1126054" y="580362"/>
                  </a:lnTo>
                  <a:lnTo>
                    <a:pt x="1134584" y="578704"/>
                  </a:lnTo>
                  <a:lnTo>
                    <a:pt x="1147476" y="625514"/>
                  </a:lnTo>
                  <a:lnTo>
                    <a:pt x="1155820" y="686327"/>
                  </a:lnTo>
                  <a:lnTo>
                    <a:pt x="1158183" y="740972"/>
                  </a:lnTo>
                  <a:lnTo>
                    <a:pt x="1152407" y="793998"/>
                  </a:lnTo>
                  <a:lnTo>
                    <a:pt x="1144910" y="820897"/>
                  </a:lnTo>
                  <a:lnTo>
                    <a:pt x="1136251" y="838867"/>
                  </a:lnTo>
                  <a:close/>
                </a:path>
                <a:path w="1158239" h="1069339">
                  <a:moveTo>
                    <a:pt x="741069" y="961205"/>
                  </a:moveTo>
                  <a:lnTo>
                    <a:pt x="185449" y="1069207"/>
                  </a:lnTo>
                  <a:lnTo>
                    <a:pt x="184028" y="1061896"/>
                  </a:lnTo>
                  <a:lnTo>
                    <a:pt x="739648" y="953894"/>
                  </a:lnTo>
                  <a:lnTo>
                    <a:pt x="741069" y="961205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9056" y="2233323"/>
              <a:ext cx="1158240" cy="1069340"/>
            </a:xfrm>
            <a:custGeom>
              <a:avLst/>
              <a:gdLst/>
              <a:ahLst/>
              <a:cxnLst/>
              <a:rect l="l" t="t" r="r" b="b"/>
              <a:pathLst>
                <a:path w="1158239" h="1069339">
                  <a:moveTo>
                    <a:pt x="1061633" y="788882"/>
                  </a:moveTo>
                  <a:lnTo>
                    <a:pt x="1038659" y="670691"/>
                  </a:lnTo>
                  <a:lnTo>
                    <a:pt x="1028923" y="627163"/>
                  </a:lnTo>
                  <a:lnTo>
                    <a:pt x="1014515" y="583328"/>
                  </a:lnTo>
                  <a:lnTo>
                    <a:pt x="992907" y="542108"/>
                  </a:lnTo>
                  <a:lnTo>
                    <a:pt x="961570" y="506420"/>
                  </a:lnTo>
                  <a:lnTo>
                    <a:pt x="917977" y="479184"/>
                  </a:lnTo>
                  <a:lnTo>
                    <a:pt x="865076" y="462774"/>
                  </a:lnTo>
                  <a:lnTo>
                    <a:pt x="809507" y="454588"/>
                  </a:lnTo>
                  <a:lnTo>
                    <a:pt x="756786" y="451302"/>
                  </a:lnTo>
                  <a:lnTo>
                    <a:pt x="712433" y="449590"/>
                  </a:lnTo>
                  <a:lnTo>
                    <a:pt x="746803" y="433107"/>
                  </a:lnTo>
                  <a:lnTo>
                    <a:pt x="786411" y="413305"/>
                  </a:lnTo>
                  <a:lnTo>
                    <a:pt x="827959" y="389144"/>
                  </a:lnTo>
                  <a:lnTo>
                    <a:pt x="868149" y="359585"/>
                  </a:lnTo>
                  <a:lnTo>
                    <a:pt x="903680" y="323587"/>
                  </a:lnTo>
                  <a:lnTo>
                    <a:pt x="931255" y="280111"/>
                  </a:lnTo>
                  <a:lnTo>
                    <a:pt x="947573" y="228118"/>
                  </a:lnTo>
                  <a:lnTo>
                    <a:pt x="949462" y="199615"/>
                  </a:lnTo>
                  <a:lnTo>
                    <a:pt x="948595" y="184887"/>
                  </a:lnTo>
                  <a:lnTo>
                    <a:pt x="939538" y="144800"/>
                  </a:lnTo>
                  <a:lnTo>
                    <a:pt x="913514" y="96908"/>
                  </a:lnTo>
                  <a:lnTo>
                    <a:pt x="853321" y="44418"/>
                  </a:lnTo>
                  <a:lnTo>
                    <a:pt x="808180" y="22651"/>
                  </a:lnTo>
                  <a:lnTo>
                    <a:pt x="759862" y="8848"/>
                  </a:lnTo>
                  <a:lnTo>
                    <a:pt x="709783" y="1726"/>
                  </a:lnTo>
                  <a:lnTo>
                    <a:pt x="659358" y="0"/>
                  </a:lnTo>
                  <a:lnTo>
                    <a:pt x="610003" y="2384"/>
                  </a:lnTo>
                  <a:lnTo>
                    <a:pt x="563133" y="7596"/>
                  </a:lnTo>
                  <a:lnTo>
                    <a:pt x="520164" y="14349"/>
                  </a:lnTo>
                  <a:lnTo>
                    <a:pt x="482511" y="21359"/>
                  </a:lnTo>
                  <a:lnTo>
                    <a:pt x="0" y="115150"/>
                  </a:lnTo>
                  <a:lnTo>
                    <a:pt x="1421" y="122460"/>
                  </a:lnTo>
                  <a:lnTo>
                    <a:pt x="9950" y="120803"/>
                  </a:lnTo>
                  <a:lnTo>
                    <a:pt x="74641" y="113043"/>
                  </a:lnTo>
                  <a:lnTo>
                    <a:pt x="117587" y="120193"/>
                  </a:lnTo>
                  <a:lnTo>
                    <a:pt x="161419" y="181028"/>
                  </a:lnTo>
                  <a:lnTo>
                    <a:pt x="173892" y="235618"/>
                  </a:lnTo>
                  <a:lnTo>
                    <a:pt x="301551" y="892369"/>
                  </a:lnTo>
                  <a:lnTo>
                    <a:pt x="310437" y="947656"/>
                  </a:lnTo>
                  <a:lnTo>
                    <a:pt x="309182" y="989497"/>
                  </a:lnTo>
                  <a:lnTo>
                    <a:pt x="292586" y="1020482"/>
                  </a:lnTo>
                  <a:lnTo>
                    <a:pt x="255445" y="1043199"/>
                  </a:lnTo>
                  <a:lnTo>
                    <a:pt x="192558" y="1060238"/>
                  </a:lnTo>
                  <a:lnTo>
                    <a:pt x="184028" y="1061896"/>
                  </a:lnTo>
                  <a:lnTo>
                    <a:pt x="185449" y="1069207"/>
                  </a:lnTo>
                  <a:lnTo>
                    <a:pt x="741069" y="961205"/>
                  </a:lnTo>
                  <a:lnTo>
                    <a:pt x="739648" y="953894"/>
                  </a:lnTo>
                  <a:lnTo>
                    <a:pt x="725026" y="956736"/>
                  </a:lnTo>
                  <a:lnTo>
                    <a:pt x="673719" y="961894"/>
                  </a:lnTo>
                  <a:lnTo>
                    <a:pt x="612238" y="930589"/>
                  </a:lnTo>
                  <a:lnTo>
                    <a:pt x="594924" y="892358"/>
                  </a:lnTo>
                  <a:lnTo>
                    <a:pt x="581798" y="837895"/>
                  </a:lnTo>
                  <a:lnTo>
                    <a:pt x="514060" y="489414"/>
                  </a:lnTo>
                  <a:lnTo>
                    <a:pt x="566454" y="479230"/>
                  </a:lnTo>
                  <a:lnTo>
                    <a:pt x="613923" y="472330"/>
                  </a:lnTo>
                  <a:lnTo>
                    <a:pt x="653040" y="475550"/>
                  </a:lnTo>
                  <a:lnTo>
                    <a:pt x="709372" y="534806"/>
                  </a:lnTo>
                  <a:lnTo>
                    <a:pt x="728162" y="602067"/>
                  </a:lnTo>
                  <a:lnTo>
                    <a:pt x="740303" y="680793"/>
                  </a:lnTo>
                  <a:lnTo>
                    <a:pt x="746103" y="721809"/>
                  </a:lnTo>
                  <a:lnTo>
                    <a:pt x="751202" y="753122"/>
                  </a:lnTo>
                  <a:lnTo>
                    <a:pt x="764310" y="805718"/>
                  </a:lnTo>
                  <a:lnTo>
                    <a:pt x="782600" y="849601"/>
                  </a:lnTo>
                  <a:lnTo>
                    <a:pt x="807561" y="883890"/>
                  </a:lnTo>
                  <a:lnTo>
                    <a:pt x="840680" y="907701"/>
                  </a:lnTo>
                  <a:lnTo>
                    <a:pt x="879969" y="921778"/>
                  </a:lnTo>
                  <a:lnTo>
                    <a:pt x="919959" y="928487"/>
                  </a:lnTo>
                  <a:lnTo>
                    <a:pt x="959663" y="928850"/>
                  </a:lnTo>
                  <a:lnTo>
                    <a:pt x="998096" y="923889"/>
                  </a:lnTo>
                  <a:lnTo>
                    <a:pt x="1062340" y="904775"/>
                  </a:lnTo>
                  <a:lnTo>
                    <a:pt x="1104885" y="879258"/>
                  </a:lnTo>
                  <a:lnTo>
                    <a:pt x="1130739" y="850308"/>
                  </a:lnTo>
                  <a:lnTo>
                    <a:pt x="1152407" y="793998"/>
                  </a:lnTo>
                  <a:lnTo>
                    <a:pt x="1158183" y="740972"/>
                  </a:lnTo>
                  <a:lnTo>
                    <a:pt x="1155820" y="686327"/>
                  </a:lnTo>
                  <a:lnTo>
                    <a:pt x="1150517" y="643396"/>
                  </a:lnTo>
                  <a:lnTo>
                    <a:pt x="1141322" y="598733"/>
                  </a:lnTo>
                  <a:lnTo>
                    <a:pt x="1134584" y="578704"/>
                  </a:lnTo>
                  <a:lnTo>
                    <a:pt x="1126055" y="580362"/>
                  </a:lnTo>
                  <a:lnTo>
                    <a:pt x="1129693" y="590541"/>
                  </a:lnTo>
                  <a:lnTo>
                    <a:pt x="1133030" y="601609"/>
                  </a:lnTo>
                  <a:lnTo>
                    <a:pt x="1136043" y="613451"/>
                  </a:lnTo>
                  <a:lnTo>
                    <a:pt x="1138710" y="625953"/>
                  </a:lnTo>
                  <a:lnTo>
                    <a:pt x="1148314" y="692794"/>
                  </a:lnTo>
                  <a:lnTo>
                    <a:pt x="1149867" y="751004"/>
                  </a:lnTo>
                  <a:lnTo>
                    <a:pt x="1143408" y="797660"/>
                  </a:lnTo>
                  <a:lnTo>
                    <a:pt x="1128976" y="829842"/>
                  </a:lnTo>
                  <a:lnTo>
                    <a:pt x="1106611" y="844629"/>
                  </a:lnTo>
                  <a:lnTo>
                    <a:pt x="1089406" y="843942"/>
                  </a:lnTo>
                  <a:lnTo>
                    <a:pt x="1077089" y="834245"/>
                  </a:lnTo>
                  <a:lnTo>
                    <a:pt x="1068288" y="815803"/>
                  </a:lnTo>
                  <a:lnTo>
                    <a:pt x="1061633" y="788882"/>
                  </a:lnTo>
                  <a:close/>
                </a:path>
                <a:path w="1158239" h="1069339">
                  <a:moveTo>
                    <a:pt x="512639" y="482104"/>
                  </a:moveTo>
                  <a:lnTo>
                    <a:pt x="426664" y="39801"/>
                  </a:lnTo>
                  <a:lnTo>
                    <a:pt x="469311" y="31512"/>
                  </a:lnTo>
                  <a:lnTo>
                    <a:pt x="510693" y="24752"/>
                  </a:lnTo>
                  <a:lnTo>
                    <a:pt x="547618" y="23719"/>
                  </a:lnTo>
                  <a:lnTo>
                    <a:pt x="580841" y="31704"/>
                  </a:lnTo>
                  <a:lnTo>
                    <a:pt x="632392" y="83862"/>
                  </a:lnTo>
                  <a:lnTo>
                    <a:pt x="652029" y="134774"/>
                  </a:lnTo>
                  <a:lnTo>
                    <a:pt x="669191" y="196125"/>
                  </a:lnTo>
                  <a:lnTo>
                    <a:pt x="683033" y="259307"/>
                  </a:lnTo>
                  <a:lnTo>
                    <a:pt x="693834" y="327071"/>
                  </a:lnTo>
                  <a:lnTo>
                    <a:pt x="696564" y="367953"/>
                  </a:lnTo>
                  <a:lnTo>
                    <a:pt x="683412" y="412100"/>
                  </a:lnTo>
                  <a:lnTo>
                    <a:pt x="657311" y="440863"/>
                  </a:lnTo>
                  <a:lnTo>
                    <a:pt x="618259" y="459104"/>
                  </a:lnTo>
                  <a:lnTo>
                    <a:pt x="566252" y="471682"/>
                  </a:lnTo>
                  <a:lnTo>
                    <a:pt x="512639" y="482104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35716" y="1984442"/>
              <a:ext cx="1056005" cy="1115060"/>
            </a:xfrm>
            <a:custGeom>
              <a:avLst/>
              <a:gdLst/>
              <a:ahLst/>
              <a:cxnLst/>
              <a:rect l="l" t="t" r="r" b="b"/>
              <a:pathLst>
                <a:path w="1056004" h="1115060">
                  <a:moveTo>
                    <a:pt x="1055432" y="945530"/>
                  </a:moveTo>
                  <a:lnTo>
                    <a:pt x="185449" y="1114638"/>
                  </a:lnTo>
                  <a:lnTo>
                    <a:pt x="184028" y="1107327"/>
                  </a:lnTo>
                  <a:lnTo>
                    <a:pt x="191339" y="1105906"/>
                  </a:lnTo>
                  <a:lnTo>
                    <a:pt x="254353" y="1088842"/>
                  </a:lnTo>
                  <a:lnTo>
                    <a:pt x="291796" y="1066066"/>
                  </a:lnTo>
                  <a:lnTo>
                    <a:pt x="308753" y="1035011"/>
                  </a:lnTo>
                  <a:lnTo>
                    <a:pt x="310310" y="993112"/>
                  </a:lnTo>
                  <a:lnTo>
                    <a:pt x="301551" y="937800"/>
                  </a:lnTo>
                  <a:lnTo>
                    <a:pt x="173892" y="281049"/>
                  </a:lnTo>
                  <a:lnTo>
                    <a:pt x="161293" y="226484"/>
                  </a:lnTo>
                  <a:lnTo>
                    <a:pt x="144153" y="188218"/>
                  </a:lnTo>
                  <a:lnTo>
                    <a:pt x="73549" y="158686"/>
                  </a:lnTo>
                  <a:lnTo>
                    <a:pt x="8731" y="166470"/>
                  </a:lnTo>
                  <a:lnTo>
                    <a:pt x="1421" y="167891"/>
                  </a:lnTo>
                  <a:lnTo>
                    <a:pt x="0" y="160581"/>
                  </a:lnTo>
                  <a:lnTo>
                    <a:pt x="826118" y="0"/>
                  </a:lnTo>
                  <a:lnTo>
                    <a:pt x="897171" y="365539"/>
                  </a:lnTo>
                  <a:lnTo>
                    <a:pt x="889861" y="366960"/>
                  </a:lnTo>
                  <a:lnTo>
                    <a:pt x="878560" y="322856"/>
                  </a:lnTo>
                  <a:lnTo>
                    <a:pt x="861454" y="278930"/>
                  </a:lnTo>
                  <a:lnTo>
                    <a:pt x="838158" y="236163"/>
                  </a:lnTo>
                  <a:lnTo>
                    <a:pt x="808289" y="195537"/>
                  </a:lnTo>
                  <a:lnTo>
                    <a:pt x="771462" y="158032"/>
                  </a:lnTo>
                  <a:lnTo>
                    <a:pt x="727293" y="124631"/>
                  </a:lnTo>
                  <a:lnTo>
                    <a:pt x="675396" y="96315"/>
                  </a:lnTo>
                  <a:lnTo>
                    <a:pt x="630333" y="79471"/>
                  </a:lnTo>
                  <a:lnTo>
                    <a:pt x="586207" y="70882"/>
                  </a:lnTo>
                  <a:lnTo>
                    <a:pt x="539738" y="69606"/>
                  </a:lnTo>
                  <a:lnTo>
                    <a:pt x="487651" y="74703"/>
                  </a:lnTo>
                  <a:lnTo>
                    <a:pt x="426664" y="85232"/>
                  </a:lnTo>
                  <a:lnTo>
                    <a:pt x="511218" y="520224"/>
                  </a:lnTo>
                  <a:lnTo>
                    <a:pt x="563958" y="506577"/>
                  </a:lnTo>
                  <a:lnTo>
                    <a:pt x="607003" y="487508"/>
                  </a:lnTo>
                  <a:lnTo>
                    <a:pt x="641223" y="462076"/>
                  </a:lnTo>
                  <a:lnTo>
                    <a:pt x="667491" y="429339"/>
                  </a:lnTo>
                  <a:lnTo>
                    <a:pt x="686676" y="388354"/>
                  </a:lnTo>
                  <a:lnTo>
                    <a:pt x="699649" y="338179"/>
                  </a:lnTo>
                  <a:lnTo>
                    <a:pt x="697854" y="271312"/>
                  </a:lnTo>
                  <a:lnTo>
                    <a:pt x="693360" y="240770"/>
                  </a:lnTo>
                  <a:lnTo>
                    <a:pt x="701889" y="239112"/>
                  </a:lnTo>
                  <a:lnTo>
                    <a:pt x="795206" y="719187"/>
                  </a:lnTo>
                  <a:lnTo>
                    <a:pt x="786677" y="720845"/>
                  </a:lnTo>
                  <a:lnTo>
                    <a:pt x="779506" y="691377"/>
                  </a:lnTo>
                  <a:lnTo>
                    <a:pt x="770705" y="663886"/>
                  </a:lnTo>
                  <a:lnTo>
                    <a:pt x="725314" y="587127"/>
                  </a:lnTo>
                  <a:lnTo>
                    <a:pt x="692062" y="555743"/>
                  </a:lnTo>
                  <a:lnTo>
                    <a:pt x="655345" y="534727"/>
                  </a:lnTo>
                  <a:lnTo>
                    <a:pt x="614011" y="523566"/>
                  </a:lnTo>
                  <a:lnTo>
                    <a:pt x="566906" y="521746"/>
                  </a:lnTo>
                  <a:lnTo>
                    <a:pt x="512876" y="528753"/>
                  </a:lnTo>
                  <a:lnTo>
                    <a:pt x="581798" y="883326"/>
                  </a:lnTo>
                  <a:lnTo>
                    <a:pt x="599201" y="959745"/>
                  </a:lnTo>
                  <a:lnTo>
                    <a:pt x="617257" y="999880"/>
                  </a:lnTo>
                  <a:lnTo>
                    <a:pt x="641756" y="1013394"/>
                  </a:lnTo>
                  <a:lnTo>
                    <a:pt x="678488" y="1009949"/>
                  </a:lnTo>
                  <a:lnTo>
                    <a:pt x="721860" y="1000313"/>
                  </a:lnTo>
                  <a:lnTo>
                    <a:pt x="762253" y="988767"/>
                  </a:lnTo>
                  <a:lnTo>
                    <a:pt x="822132" y="961795"/>
                  </a:lnTo>
                  <a:lnTo>
                    <a:pt x="856079" y="936078"/>
                  </a:lnTo>
                  <a:lnTo>
                    <a:pt x="886346" y="908647"/>
                  </a:lnTo>
                  <a:lnTo>
                    <a:pt x="912684" y="878642"/>
                  </a:lnTo>
                  <a:lnTo>
                    <a:pt x="934841" y="845201"/>
                  </a:lnTo>
                  <a:lnTo>
                    <a:pt x="952567" y="807462"/>
                  </a:lnTo>
                  <a:lnTo>
                    <a:pt x="965610" y="764564"/>
                  </a:lnTo>
                  <a:lnTo>
                    <a:pt x="973719" y="715645"/>
                  </a:lnTo>
                  <a:lnTo>
                    <a:pt x="976644" y="659843"/>
                  </a:lnTo>
                  <a:lnTo>
                    <a:pt x="974133" y="596297"/>
                  </a:lnTo>
                  <a:lnTo>
                    <a:pt x="965936" y="524144"/>
                  </a:lnTo>
                  <a:lnTo>
                    <a:pt x="973247" y="522723"/>
                  </a:lnTo>
                  <a:lnTo>
                    <a:pt x="1055432" y="94553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35716" y="1984442"/>
              <a:ext cx="1056005" cy="1115060"/>
            </a:xfrm>
            <a:custGeom>
              <a:avLst/>
              <a:gdLst/>
              <a:ahLst/>
              <a:cxnLst/>
              <a:rect l="l" t="t" r="r" b="b"/>
              <a:pathLst>
                <a:path w="1056004" h="1115060">
                  <a:moveTo>
                    <a:pt x="581798" y="883326"/>
                  </a:moveTo>
                  <a:lnTo>
                    <a:pt x="512876" y="528753"/>
                  </a:lnTo>
                  <a:lnTo>
                    <a:pt x="566906" y="521746"/>
                  </a:lnTo>
                  <a:lnTo>
                    <a:pt x="614011" y="523566"/>
                  </a:lnTo>
                  <a:lnTo>
                    <a:pt x="655345" y="534727"/>
                  </a:lnTo>
                  <a:lnTo>
                    <a:pt x="692062" y="555743"/>
                  </a:lnTo>
                  <a:lnTo>
                    <a:pt x="725314" y="587127"/>
                  </a:lnTo>
                  <a:lnTo>
                    <a:pt x="756255" y="629392"/>
                  </a:lnTo>
                  <a:lnTo>
                    <a:pt x="779506" y="691377"/>
                  </a:lnTo>
                  <a:lnTo>
                    <a:pt x="786677" y="720845"/>
                  </a:lnTo>
                  <a:lnTo>
                    <a:pt x="795206" y="719187"/>
                  </a:lnTo>
                  <a:lnTo>
                    <a:pt x="701889" y="239112"/>
                  </a:lnTo>
                  <a:lnTo>
                    <a:pt x="693360" y="240770"/>
                  </a:lnTo>
                  <a:lnTo>
                    <a:pt x="697854" y="271312"/>
                  </a:lnTo>
                  <a:lnTo>
                    <a:pt x="700007" y="300174"/>
                  </a:lnTo>
                  <a:lnTo>
                    <a:pt x="686676" y="388354"/>
                  </a:lnTo>
                  <a:lnTo>
                    <a:pt x="667491" y="429339"/>
                  </a:lnTo>
                  <a:lnTo>
                    <a:pt x="641223" y="462076"/>
                  </a:lnTo>
                  <a:lnTo>
                    <a:pt x="607003" y="487508"/>
                  </a:lnTo>
                  <a:lnTo>
                    <a:pt x="563958" y="506577"/>
                  </a:lnTo>
                  <a:lnTo>
                    <a:pt x="511218" y="520224"/>
                  </a:lnTo>
                  <a:lnTo>
                    <a:pt x="426664" y="85232"/>
                  </a:lnTo>
                  <a:lnTo>
                    <a:pt x="487651" y="74703"/>
                  </a:lnTo>
                  <a:lnTo>
                    <a:pt x="539738" y="69606"/>
                  </a:lnTo>
                  <a:lnTo>
                    <a:pt x="586207" y="70882"/>
                  </a:lnTo>
                  <a:lnTo>
                    <a:pt x="630333" y="79471"/>
                  </a:lnTo>
                  <a:lnTo>
                    <a:pt x="675396" y="96315"/>
                  </a:lnTo>
                  <a:lnTo>
                    <a:pt x="727293" y="124631"/>
                  </a:lnTo>
                  <a:lnTo>
                    <a:pt x="771462" y="158032"/>
                  </a:lnTo>
                  <a:lnTo>
                    <a:pt x="808289" y="195537"/>
                  </a:lnTo>
                  <a:lnTo>
                    <a:pt x="838158" y="236163"/>
                  </a:lnTo>
                  <a:lnTo>
                    <a:pt x="861454" y="278930"/>
                  </a:lnTo>
                  <a:lnTo>
                    <a:pt x="878560" y="322856"/>
                  </a:lnTo>
                  <a:lnTo>
                    <a:pt x="889861" y="366960"/>
                  </a:lnTo>
                  <a:lnTo>
                    <a:pt x="897171" y="365539"/>
                  </a:lnTo>
                  <a:lnTo>
                    <a:pt x="826118" y="0"/>
                  </a:lnTo>
                  <a:lnTo>
                    <a:pt x="0" y="160581"/>
                  </a:lnTo>
                  <a:lnTo>
                    <a:pt x="1421" y="167891"/>
                  </a:lnTo>
                  <a:lnTo>
                    <a:pt x="8731" y="166470"/>
                  </a:lnTo>
                  <a:lnTo>
                    <a:pt x="73549" y="158686"/>
                  </a:lnTo>
                  <a:lnTo>
                    <a:pt x="116798" y="165777"/>
                  </a:lnTo>
                  <a:lnTo>
                    <a:pt x="161293" y="226484"/>
                  </a:lnTo>
                  <a:lnTo>
                    <a:pt x="173892" y="281049"/>
                  </a:lnTo>
                  <a:lnTo>
                    <a:pt x="301551" y="937800"/>
                  </a:lnTo>
                  <a:lnTo>
                    <a:pt x="310310" y="993112"/>
                  </a:lnTo>
                  <a:lnTo>
                    <a:pt x="308753" y="1035011"/>
                  </a:lnTo>
                  <a:lnTo>
                    <a:pt x="291796" y="1066066"/>
                  </a:lnTo>
                  <a:lnTo>
                    <a:pt x="254353" y="1088842"/>
                  </a:lnTo>
                  <a:lnTo>
                    <a:pt x="191339" y="1105906"/>
                  </a:lnTo>
                  <a:lnTo>
                    <a:pt x="184028" y="1107327"/>
                  </a:lnTo>
                  <a:lnTo>
                    <a:pt x="185449" y="1114638"/>
                  </a:lnTo>
                  <a:lnTo>
                    <a:pt x="1055432" y="945530"/>
                  </a:lnTo>
                  <a:lnTo>
                    <a:pt x="973247" y="522723"/>
                  </a:lnTo>
                  <a:lnTo>
                    <a:pt x="965936" y="524144"/>
                  </a:lnTo>
                  <a:lnTo>
                    <a:pt x="974133" y="596297"/>
                  </a:lnTo>
                  <a:lnTo>
                    <a:pt x="976644" y="659843"/>
                  </a:lnTo>
                  <a:lnTo>
                    <a:pt x="973719" y="715645"/>
                  </a:lnTo>
                  <a:lnTo>
                    <a:pt x="965610" y="764564"/>
                  </a:lnTo>
                  <a:lnTo>
                    <a:pt x="952567" y="807462"/>
                  </a:lnTo>
                  <a:lnTo>
                    <a:pt x="934841" y="845201"/>
                  </a:lnTo>
                  <a:lnTo>
                    <a:pt x="912684" y="878642"/>
                  </a:lnTo>
                  <a:lnTo>
                    <a:pt x="886346" y="908647"/>
                  </a:lnTo>
                  <a:lnTo>
                    <a:pt x="856079" y="936078"/>
                  </a:lnTo>
                  <a:lnTo>
                    <a:pt x="822132" y="961795"/>
                  </a:lnTo>
                  <a:lnTo>
                    <a:pt x="762253" y="988767"/>
                  </a:lnTo>
                  <a:lnTo>
                    <a:pt x="721860" y="1000313"/>
                  </a:lnTo>
                  <a:lnTo>
                    <a:pt x="678488" y="1009949"/>
                  </a:lnTo>
                  <a:lnTo>
                    <a:pt x="641756" y="1013394"/>
                  </a:lnTo>
                  <a:lnTo>
                    <a:pt x="617257" y="999880"/>
                  </a:lnTo>
                  <a:lnTo>
                    <a:pt x="599201" y="959745"/>
                  </a:lnTo>
                  <a:lnTo>
                    <a:pt x="581798" y="883326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7469" y="995473"/>
              <a:ext cx="4977898" cy="193369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746076" y="671130"/>
              <a:ext cx="1357630" cy="1182370"/>
            </a:xfrm>
            <a:custGeom>
              <a:avLst/>
              <a:gdLst/>
              <a:ahLst/>
              <a:cxnLst/>
              <a:rect l="l" t="t" r="r" b="b"/>
              <a:pathLst>
                <a:path w="1357629" h="1182370">
                  <a:moveTo>
                    <a:pt x="1357611" y="954056"/>
                  </a:moveTo>
                  <a:lnTo>
                    <a:pt x="793463" y="1063716"/>
                  </a:lnTo>
                  <a:lnTo>
                    <a:pt x="792042" y="1056405"/>
                  </a:lnTo>
                  <a:lnTo>
                    <a:pt x="795697" y="1055695"/>
                  </a:lnTo>
                  <a:lnTo>
                    <a:pt x="858457" y="1038680"/>
                  </a:lnTo>
                  <a:lnTo>
                    <a:pt x="895296" y="1016022"/>
                  </a:lnTo>
                  <a:lnTo>
                    <a:pt x="911532" y="985107"/>
                  </a:lnTo>
                  <a:lnTo>
                    <a:pt x="912484" y="943325"/>
                  </a:lnTo>
                  <a:lnTo>
                    <a:pt x="903472" y="888063"/>
                  </a:lnTo>
                  <a:lnTo>
                    <a:pt x="830287" y="511558"/>
                  </a:lnTo>
                  <a:lnTo>
                    <a:pt x="508613" y="574085"/>
                  </a:lnTo>
                  <a:lnTo>
                    <a:pt x="581798" y="950590"/>
                  </a:lnTo>
                  <a:lnTo>
                    <a:pt x="594017" y="1005229"/>
                  </a:lnTo>
                  <a:lnTo>
                    <a:pt x="610250" y="1043671"/>
                  </a:lnTo>
                  <a:lnTo>
                    <a:pt x="678866" y="1073589"/>
                  </a:lnTo>
                  <a:lnTo>
                    <a:pt x="743303" y="1065879"/>
                  </a:lnTo>
                  <a:lnTo>
                    <a:pt x="748177" y="1064932"/>
                  </a:lnTo>
                  <a:lnTo>
                    <a:pt x="749598" y="1072242"/>
                  </a:lnTo>
                  <a:lnTo>
                    <a:pt x="185449" y="1181902"/>
                  </a:lnTo>
                  <a:lnTo>
                    <a:pt x="184028" y="1174591"/>
                  </a:lnTo>
                  <a:lnTo>
                    <a:pt x="192558" y="1172933"/>
                  </a:lnTo>
                  <a:lnTo>
                    <a:pt x="255445" y="1155894"/>
                  </a:lnTo>
                  <a:lnTo>
                    <a:pt x="292586" y="1133177"/>
                  </a:lnTo>
                  <a:lnTo>
                    <a:pt x="309182" y="1102192"/>
                  </a:lnTo>
                  <a:lnTo>
                    <a:pt x="310437" y="1060351"/>
                  </a:lnTo>
                  <a:lnTo>
                    <a:pt x="301551" y="1005065"/>
                  </a:lnTo>
                  <a:lnTo>
                    <a:pt x="173892" y="348313"/>
                  </a:lnTo>
                  <a:lnTo>
                    <a:pt x="161419" y="293723"/>
                  </a:lnTo>
                  <a:lnTo>
                    <a:pt x="144582" y="255399"/>
                  </a:lnTo>
                  <a:lnTo>
                    <a:pt x="74641" y="225738"/>
                  </a:lnTo>
                  <a:lnTo>
                    <a:pt x="9950" y="233498"/>
                  </a:lnTo>
                  <a:lnTo>
                    <a:pt x="1421" y="235156"/>
                  </a:lnTo>
                  <a:lnTo>
                    <a:pt x="0" y="227845"/>
                  </a:lnTo>
                  <a:lnTo>
                    <a:pt x="564148" y="118185"/>
                  </a:lnTo>
                  <a:lnTo>
                    <a:pt x="565569" y="125496"/>
                  </a:lnTo>
                  <a:lnTo>
                    <a:pt x="560695" y="126444"/>
                  </a:lnTo>
                  <a:lnTo>
                    <a:pt x="498062" y="143433"/>
                  </a:lnTo>
                  <a:lnTo>
                    <a:pt x="461525" y="166033"/>
                  </a:lnTo>
                  <a:lnTo>
                    <a:pt x="445650" y="196877"/>
                  </a:lnTo>
                  <a:lnTo>
                    <a:pt x="445000" y="238601"/>
                  </a:lnTo>
                  <a:lnTo>
                    <a:pt x="454138" y="293838"/>
                  </a:lnTo>
                  <a:lnTo>
                    <a:pt x="506718" y="564337"/>
                  </a:lnTo>
                  <a:lnTo>
                    <a:pt x="828392" y="501810"/>
                  </a:lnTo>
                  <a:lnTo>
                    <a:pt x="775813" y="231311"/>
                  </a:lnTo>
                  <a:lnTo>
                    <a:pt x="763467" y="176697"/>
                  </a:lnTo>
                  <a:lnTo>
                    <a:pt x="746932" y="138314"/>
                  </a:lnTo>
                  <a:lnTo>
                    <a:pt x="677653" y="108524"/>
                  </a:lnTo>
                  <a:lnTo>
                    <a:pt x="613089" y="116259"/>
                  </a:lnTo>
                  <a:lnTo>
                    <a:pt x="609434" y="116970"/>
                  </a:lnTo>
                  <a:lnTo>
                    <a:pt x="608013" y="109659"/>
                  </a:lnTo>
                  <a:lnTo>
                    <a:pt x="1172161" y="0"/>
                  </a:lnTo>
                  <a:lnTo>
                    <a:pt x="1173583" y="7310"/>
                  </a:lnTo>
                  <a:lnTo>
                    <a:pt x="1165053" y="8968"/>
                  </a:lnTo>
                  <a:lnTo>
                    <a:pt x="1102039" y="26032"/>
                  </a:lnTo>
                  <a:lnTo>
                    <a:pt x="1064596" y="48808"/>
                  </a:lnTo>
                  <a:lnTo>
                    <a:pt x="1047639" y="79862"/>
                  </a:lnTo>
                  <a:lnTo>
                    <a:pt x="1046082" y="121762"/>
                  </a:lnTo>
                  <a:lnTo>
                    <a:pt x="1054841" y="177073"/>
                  </a:lnTo>
                  <a:lnTo>
                    <a:pt x="1182501" y="833825"/>
                  </a:lnTo>
                  <a:lnTo>
                    <a:pt x="1195100" y="888390"/>
                  </a:lnTo>
                  <a:lnTo>
                    <a:pt x="1212239" y="926656"/>
                  </a:lnTo>
                  <a:lnTo>
                    <a:pt x="1282843" y="956188"/>
                  </a:lnTo>
                  <a:lnTo>
                    <a:pt x="1347661" y="948404"/>
                  </a:lnTo>
                  <a:lnTo>
                    <a:pt x="1356190" y="946746"/>
                  </a:lnTo>
                  <a:lnTo>
                    <a:pt x="1357611" y="954056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46076" y="671130"/>
              <a:ext cx="1357630" cy="1182370"/>
            </a:xfrm>
            <a:custGeom>
              <a:avLst/>
              <a:gdLst/>
              <a:ahLst/>
              <a:cxnLst/>
              <a:rect l="l" t="t" r="r" b="b"/>
              <a:pathLst>
                <a:path w="1357629" h="1182370">
                  <a:moveTo>
                    <a:pt x="560695" y="126444"/>
                  </a:moveTo>
                  <a:lnTo>
                    <a:pt x="565569" y="125496"/>
                  </a:lnTo>
                  <a:lnTo>
                    <a:pt x="564148" y="118185"/>
                  </a:lnTo>
                  <a:lnTo>
                    <a:pt x="0" y="227845"/>
                  </a:lnTo>
                  <a:lnTo>
                    <a:pt x="1421" y="235156"/>
                  </a:lnTo>
                  <a:lnTo>
                    <a:pt x="9950" y="233498"/>
                  </a:lnTo>
                  <a:lnTo>
                    <a:pt x="74641" y="225738"/>
                  </a:lnTo>
                  <a:lnTo>
                    <a:pt x="117587" y="232888"/>
                  </a:lnTo>
                  <a:lnTo>
                    <a:pt x="161419" y="293723"/>
                  </a:lnTo>
                  <a:lnTo>
                    <a:pt x="173892" y="348313"/>
                  </a:lnTo>
                  <a:lnTo>
                    <a:pt x="301551" y="1005065"/>
                  </a:lnTo>
                  <a:lnTo>
                    <a:pt x="310437" y="1060351"/>
                  </a:lnTo>
                  <a:lnTo>
                    <a:pt x="309182" y="1102192"/>
                  </a:lnTo>
                  <a:lnTo>
                    <a:pt x="292586" y="1133177"/>
                  </a:lnTo>
                  <a:lnTo>
                    <a:pt x="255445" y="1155894"/>
                  </a:lnTo>
                  <a:lnTo>
                    <a:pt x="192558" y="1172933"/>
                  </a:lnTo>
                  <a:lnTo>
                    <a:pt x="184028" y="1174591"/>
                  </a:lnTo>
                  <a:lnTo>
                    <a:pt x="185449" y="1181902"/>
                  </a:lnTo>
                  <a:lnTo>
                    <a:pt x="749598" y="1072242"/>
                  </a:lnTo>
                  <a:lnTo>
                    <a:pt x="748177" y="1064932"/>
                  </a:lnTo>
                  <a:lnTo>
                    <a:pt x="743303" y="1065879"/>
                  </a:lnTo>
                  <a:lnTo>
                    <a:pt x="678866" y="1073589"/>
                  </a:lnTo>
                  <a:lnTo>
                    <a:pt x="636524" y="1066322"/>
                  </a:lnTo>
                  <a:lnTo>
                    <a:pt x="594017" y="1005229"/>
                  </a:lnTo>
                  <a:lnTo>
                    <a:pt x="581798" y="950590"/>
                  </a:lnTo>
                  <a:lnTo>
                    <a:pt x="508613" y="574085"/>
                  </a:lnTo>
                  <a:lnTo>
                    <a:pt x="830287" y="511558"/>
                  </a:lnTo>
                  <a:lnTo>
                    <a:pt x="903472" y="888063"/>
                  </a:lnTo>
                  <a:lnTo>
                    <a:pt x="912484" y="943325"/>
                  </a:lnTo>
                  <a:lnTo>
                    <a:pt x="911532" y="985107"/>
                  </a:lnTo>
                  <a:lnTo>
                    <a:pt x="895296" y="1016022"/>
                  </a:lnTo>
                  <a:lnTo>
                    <a:pt x="858457" y="1038680"/>
                  </a:lnTo>
                  <a:lnTo>
                    <a:pt x="795697" y="1055695"/>
                  </a:lnTo>
                  <a:lnTo>
                    <a:pt x="792042" y="1056405"/>
                  </a:lnTo>
                  <a:lnTo>
                    <a:pt x="793463" y="1063716"/>
                  </a:lnTo>
                  <a:lnTo>
                    <a:pt x="1357611" y="954056"/>
                  </a:lnTo>
                  <a:lnTo>
                    <a:pt x="1356190" y="946746"/>
                  </a:lnTo>
                  <a:lnTo>
                    <a:pt x="1347661" y="948404"/>
                  </a:lnTo>
                  <a:lnTo>
                    <a:pt x="1282843" y="956188"/>
                  </a:lnTo>
                  <a:lnTo>
                    <a:pt x="1239595" y="949097"/>
                  </a:lnTo>
                  <a:lnTo>
                    <a:pt x="1195100" y="888390"/>
                  </a:lnTo>
                  <a:lnTo>
                    <a:pt x="1182501" y="833825"/>
                  </a:lnTo>
                  <a:lnTo>
                    <a:pt x="1054841" y="177073"/>
                  </a:lnTo>
                  <a:lnTo>
                    <a:pt x="1046082" y="121762"/>
                  </a:lnTo>
                  <a:lnTo>
                    <a:pt x="1047639" y="79862"/>
                  </a:lnTo>
                  <a:lnTo>
                    <a:pt x="1064596" y="48808"/>
                  </a:lnTo>
                  <a:lnTo>
                    <a:pt x="1102039" y="26032"/>
                  </a:lnTo>
                  <a:lnTo>
                    <a:pt x="1165053" y="8968"/>
                  </a:lnTo>
                  <a:lnTo>
                    <a:pt x="1173583" y="7310"/>
                  </a:lnTo>
                  <a:lnTo>
                    <a:pt x="1172161" y="0"/>
                  </a:lnTo>
                  <a:lnTo>
                    <a:pt x="608013" y="109659"/>
                  </a:lnTo>
                  <a:lnTo>
                    <a:pt x="609434" y="116970"/>
                  </a:lnTo>
                  <a:lnTo>
                    <a:pt x="613089" y="116259"/>
                  </a:lnTo>
                  <a:lnTo>
                    <a:pt x="677653" y="108524"/>
                  </a:lnTo>
                  <a:lnTo>
                    <a:pt x="720298" y="115733"/>
                  </a:lnTo>
                  <a:lnTo>
                    <a:pt x="763467" y="176697"/>
                  </a:lnTo>
                  <a:lnTo>
                    <a:pt x="775813" y="231311"/>
                  </a:lnTo>
                  <a:lnTo>
                    <a:pt x="828392" y="501810"/>
                  </a:lnTo>
                  <a:lnTo>
                    <a:pt x="506718" y="564337"/>
                  </a:lnTo>
                  <a:lnTo>
                    <a:pt x="454138" y="293838"/>
                  </a:lnTo>
                  <a:lnTo>
                    <a:pt x="445000" y="238601"/>
                  </a:lnTo>
                  <a:lnTo>
                    <a:pt x="445650" y="196877"/>
                  </a:lnTo>
                  <a:lnTo>
                    <a:pt x="461525" y="166033"/>
                  </a:lnTo>
                  <a:lnTo>
                    <a:pt x="498062" y="143433"/>
                  </a:lnTo>
                  <a:lnTo>
                    <a:pt x="560695" y="126444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75505" y="468154"/>
              <a:ext cx="988694" cy="1071245"/>
            </a:xfrm>
            <a:custGeom>
              <a:avLst/>
              <a:gdLst/>
              <a:ahLst/>
              <a:cxnLst/>
              <a:rect l="l" t="t" r="r" b="b"/>
              <a:pathLst>
                <a:path w="988695" h="1071245">
                  <a:moveTo>
                    <a:pt x="700791" y="1058374"/>
                  </a:moveTo>
                  <a:lnTo>
                    <a:pt x="643466" y="1067129"/>
                  </a:lnTo>
                  <a:lnTo>
                    <a:pt x="586739" y="1071156"/>
                  </a:lnTo>
                  <a:lnTo>
                    <a:pt x="532410" y="1070346"/>
                  </a:lnTo>
                  <a:lnTo>
                    <a:pt x="482280" y="1064592"/>
                  </a:lnTo>
                  <a:lnTo>
                    <a:pt x="438148" y="1053789"/>
                  </a:lnTo>
                  <a:lnTo>
                    <a:pt x="385380" y="1031391"/>
                  </a:lnTo>
                  <a:lnTo>
                    <a:pt x="346706" y="1003795"/>
                  </a:lnTo>
                  <a:lnTo>
                    <a:pt x="319312" y="970986"/>
                  </a:lnTo>
                  <a:lnTo>
                    <a:pt x="300385" y="932948"/>
                  </a:lnTo>
                  <a:lnTo>
                    <a:pt x="287113" y="889666"/>
                  </a:lnTo>
                  <a:lnTo>
                    <a:pt x="276683" y="841125"/>
                  </a:lnTo>
                  <a:lnTo>
                    <a:pt x="173892" y="312312"/>
                  </a:lnTo>
                  <a:lnTo>
                    <a:pt x="161419" y="257723"/>
                  </a:lnTo>
                  <a:lnTo>
                    <a:pt x="144582" y="219399"/>
                  </a:lnTo>
                  <a:lnTo>
                    <a:pt x="117587" y="196887"/>
                  </a:lnTo>
                  <a:lnTo>
                    <a:pt x="74641" y="189738"/>
                  </a:lnTo>
                  <a:lnTo>
                    <a:pt x="9950" y="197497"/>
                  </a:lnTo>
                  <a:lnTo>
                    <a:pt x="1421" y="199155"/>
                  </a:lnTo>
                  <a:lnTo>
                    <a:pt x="0" y="191844"/>
                  </a:lnTo>
                  <a:lnTo>
                    <a:pt x="570240" y="81001"/>
                  </a:lnTo>
                  <a:lnTo>
                    <a:pt x="571662" y="88311"/>
                  </a:lnTo>
                  <a:lnTo>
                    <a:pt x="564351" y="89732"/>
                  </a:lnTo>
                  <a:lnTo>
                    <a:pt x="501337" y="106796"/>
                  </a:lnTo>
                  <a:lnTo>
                    <a:pt x="463894" y="129572"/>
                  </a:lnTo>
                  <a:lnTo>
                    <a:pt x="446937" y="160627"/>
                  </a:lnTo>
                  <a:lnTo>
                    <a:pt x="445380" y="202526"/>
                  </a:lnTo>
                  <a:lnTo>
                    <a:pt x="454138" y="257838"/>
                  </a:lnTo>
                  <a:lnTo>
                    <a:pt x="562850" y="817113"/>
                  </a:lnTo>
                  <a:lnTo>
                    <a:pt x="578990" y="893639"/>
                  </a:lnTo>
                  <a:lnTo>
                    <a:pt x="595639" y="943512"/>
                  </a:lnTo>
                  <a:lnTo>
                    <a:pt x="618966" y="974067"/>
                  </a:lnTo>
                  <a:lnTo>
                    <a:pt x="655137" y="992643"/>
                  </a:lnTo>
                  <a:lnTo>
                    <a:pt x="716960" y="1000067"/>
                  </a:lnTo>
                  <a:lnTo>
                    <a:pt x="754350" y="998075"/>
                  </a:lnTo>
                  <a:lnTo>
                    <a:pt x="792923" y="992414"/>
                  </a:lnTo>
                  <a:lnTo>
                    <a:pt x="861314" y="972640"/>
                  </a:lnTo>
                  <a:lnTo>
                    <a:pt x="913688" y="943650"/>
                  </a:lnTo>
                  <a:lnTo>
                    <a:pt x="946621" y="909015"/>
                  </a:lnTo>
                  <a:lnTo>
                    <a:pt x="965060" y="872887"/>
                  </a:lnTo>
                  <a:lnTo>
                    <a:pt x="971296" y="831120"/>
                  </a:lnTo>
                  <a:lnTo>
                    <a:pt x="967618" y="779565"/>
                  </a:lnTo>
                  <a:lnTo>
                    <a:pt x="956314" y="714076"/>
                  </a:lnTo>
                  <a:lnTo>
                    <a:pt x="867497" y="257153"/>
                  </a:lnTo>
                  <a:lnTo>
                    <a:pt x="855805" y="201100"/>
                  </a:lnTo>
                  <a:lnTo>
                    <a:pt x="842535" y="153538"/>
                  </a:lnTo>
                  <a:lnTo>
                    <a:pt x="825373" y="115204"/>
                  </a:lnTo>
                  <a:lnTo>
                    <a:pt x="770128" y="69169"/>
                  </a:lnTo>
                  <a:lnTo>
                    <a:pt x="727421" y="62942"/>
                  </a:lnTo>
                  <a:lnTo>
                    <a:pt x="671576" y="68890"/>
                  </a:lnTo>
                  <a:lnTo>
                    <a:pt x="670154" y="61579"/>
                  </a:lnTo>
                  <a:lnTo>
                    <a:pt x="986955" y="0"/>
                  </a:lnTo>
                  <a:lnTo>
                    <a:pt x="988376" y="7310"/>
                  </a:lnTo>
                  <a:lnTo>
                    <a:pt x="934368" y="22715"/>
                  </a:lnTo>
                  <a:lnTo>
                    <a:pt x="897104" y="44487"/>
                  </a:lnTo>
                  <a:lnTo>
                    <a:pt x="874164" y="72810"/>
                  </a:lnTo>
                  <a:lnTo>
                    <a:pt x="863127" y="107865"/>
                  </a:lnTo>
                  <a:lnTo>
                    <a:pt x="861575" y="149837"/>
                  </a:lnTo>
                  <a:lnTo>
                    <a:pt x="867088" y="198907"/>
                  </a:lnTo>
                  <a:lnTo>
                    <a:pt x="877245" y="255258"/>
                  </a:lnTo>
                  <a:lnTo>
                    <a:pt x="967009" y="717055"/>
                  </a:lnTo>
                  <a:lnTo>
                    <a:pt x="976996" y="772526"/>
                  </a:lnTo>
                  <a:lnTo>
                    <a:pt x="981722" y="819009"/>
                  </a:lnTo>
                  <a:lnTo>
                    <a:pt x="978868" y="859378"/>
                  </a:lnTo>
                  <a:lnTo>
                    <a:pt x="966111" y="896508"/>
                  </a:lnTo>
                  <a:lnTo>
                    <a:pt x="941130" y="933275"/>
                  </a:lnTo>
                  <a:lnTo>
                    <a:pt x="901603" y="972553"/>
                  </a:lnTo>
                  <a:lnTo>
                    <a:pt x="860659" y="1001693"/>
                  </a:lnTo>
                  <a:lnTo>
                    <a:pt x="812188" y="1025656"/>
                  </a:lnTo>
                  <a:lnTo>
                    <a:pt x="758222" y="1044523"/>
                  </a:lnTo>
                  <a:lnTo>
                    <a:pt x="700791" y="1058374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975505" y="468154"/>
              <a:ext cx="988694" cy="1071245"/>
            </a:xfrm>
            <a:custGeom>
              <a:avLst/>
              <a:gdLst/>
              <a:ahLst/>
              <a:cxnLst/>
              <a:rect l="l" t="t" r="r" b="b"/>
              <a:pathLst>
                <a:path w="988695" h="1071245">
                  <a:moveTo>
                    <a:pt x="967009" y="717055"/>
                  </a:moveTo>
                  <a:lnTo>
                    <a:pt x="877245" y="255258"/>
                  </a:lnTo>
                  <a:lnTo>
                    <a:pt x="867088" y="198907"/>
                  </a:lnTo>
                  <a:lnTo>
                    <a:pt x="861575" y="149837"/>
                  </a:lnTo>
                  <a:lnTo>
                    <a:pt x="863127" y="107865"/>
                  </a:lnTo>
                  <a:lnTo>
                    <a:pt x="874164" y="72810"/>
                  </a:lnTo>
                  <a:lnTo>
                    <a:pt x="897104" y="44487"/>
                  </a:lnTo>
                  <a:lnTo>
                    <a:pt x="934368" y="22715"/>
                  </a:lnTo>
                  <a:lnTo>
                    <a:pt x="988376" y="7310"/>
                  </a:lnTo>
                  <a:lnTo>
                    <a:pt x="986955" y="0"/>
                  </a:lnTo>
                  <a:lnTo>
                    <a:pt x="670154" y="61579"/>
                  </a:lnTo>
                  <a:lnTo>
                    <a:pt x="671576" y="68890"/>
                  </a:lnTo>
                  <a:lnTo>
                    <a:pt x="727421" y="62942"/>
                  </a:lnTo>
                  <a:lnTo>
                    <a:pt x="770128" y="69169"/>
                  </a:lnTo>
                  <a:lnTo>
                    <a:pt x="825373" y="115204"/>
                  </a:lnTo>
                  <a:lnTo>
                    <a:pt x="842535" y="153538"/>
                  </a:lnTo>
                  <a:lnTo>
                    <a:pt x="855805" y="201100"/>
                  </a:lnTo>
                  <a:lnTo>
                    <a:pt x="867497" y="257153"/>
                  </a:lnTo>
                  <a:lnTo>
                    <a:pt x="956314" y="714076"/>
                  </a:lnTo>
                  <a:lnTo>
                    <a:pt x="967618" y="779565"/>
                  </a:lnTo>
                  <a:lnTo>
                    <a:pt x="971296" y="831120"/>
                  </a:lnTo>
                  <a:lnTo>
                    <a:pt x="965060" y="872887"/>
                  </a:lnTo>
                  <a:lnTo>
                    <a:pt x="946621" y="909015"/>
                  </a:lnTo>
                  <a:lnTo>
                    <a:pt x="913688" y="943650"/>
                  </a:lnTo>
                  <a:lnTo>
                    <a:pt x="861314" y="972640"/>
                  </a:lnTo>
                  <a:lnTo>
                    <a:pt x="792923" y="992414"/>
                  </a:lnTo>
                  <a:lnTo>
                    <a:pt x="754350" y="998075"/>
                  </a:lnTo>
                  <a:lnTo>
                    <a:pt x="716960" y="1000067"/>
                  </a:lnTo>
                  <a:lnTo>
                    <a:pt x="683106" y="998290"/>
                  </a:lnTo>
                  <a:lnTo>
                    <a:pt x="618966" y="974067"/>
                  </a:lnTo>
                  <a:lnTo>
                    <a:pt x="595639" y="943512"/>
                  </a:lnTo>
                  <a:lnTo>
                    <a:pt x="578990" y="893639"/>
                  </a:lnTo>
                  <a:lnTo>
                    <a:pt x="562850" y="817113"/>
                  </a:lnTo>
                  <a:lnTo>
                    <a:pt x="454138" y="257838"/>
                  </a:lnTo>
                  <a:lnTo>
                    <a:pt x="445380" y="202526"/>
                  </a:lnTo>
                  <a:lnTo>
                    <a:pt x="446937" y="160627"/>
                  </a:lnTo>
                  <a:lnTo>
                    <a:pt x="463894" y="129572"/>
                  </a:lnTo>
                  <a:lnTo>
                    <a:pt x="501337" y="106796"/>
                  </a:lnTo>
                  <a:lnTo>
                    <a:pt x="564351" y="89732"/>
                  </a:lnTo>
                  <a:lnTo>
                    <a:pt x="571662" y="88311"/>
                  </a:lnTo>
                  <a:lnTo>
                    <a:pt x="570240" y="81001"/>
                  </a:lnTo>
                  <a:lnTo>
                    <a:pt x="0" y="191844"/>
                  </a:lnTo>
                  <a:lnTo>
                    <a:pt x="1421" y="199155"/>
                  </a:lnTo>
                  <a:lnTo>
                    <a:pt x="9950" y="197497"/>
                  </a:lnTo>
                  <a:lnTo>
                    <a:pt x="74641" y="189738"/>
                  </a:lnTo>
                  <a:lnTo>
                    <a:pt x="117587" y="196887"/>
                  </a:lnTo>
                  <a:lnTo>
                    <a:pt x="161419" y="257723"/>
                  </a:lnTo>
                  <a:lnTo>
                    <a:pt x="173892" y="312312"/>
                  </a:lnTo>
                  <a:lnTo>
                    <a:pt x="276683" y="841125"/>
                  </a:lnTo>
                  <a:lnTo>
                    <a:pt x="287113" y="889666"/>
                  </a:lnTo>
                  <a:lnTo>
                    <a:pt x="300385" y="932948"/>
                  </a:lnTo>
                  <a:lnTo>
                    <a:pt x="319312" y="970986"/>
                  </a:lnTo>
                  <a:lnTo>
                    <a:pt x="346706" y="1003795"/>
                  </a:lnTo>
                  <a:lnTo>
                    <a:pt x="385380" y="1031391"/>
                  </a:lnTo>
                  <a:lnTo>
                    <a:pt x="438148" y="1053789"/>
                  </a:lnTo>
                  <a:lnTo>
                    <a:pt x="482280" y="1064592"/>
                  </a:lnTo>
                  <a:lnTo>
                    <a:pt x="532410" y="1070346"/>
                  </a:lnTo>
                  <a:lnTo>
                    <a:pt x="586739" y="1071156"/>
                  </a:lnTo>
                  <a:lnTo>
                    <a:pt x="643466" y="1067129"/>
                  </a:lnTo>
                  <a:lnTo>
                    <a:pt x="700791" y="1058374"/>
                  </a:lnTo>
                  <a:lnTo>
                    <a:pt x="758222" y="1044523"/>
                  </a:lnTo>
                  <a:lnTo>
                    <a:pt x="812188" y="1025656"/>
                  </a:lnTo>
                  <a:lnTo>
                    <a:pt x="860659" y="1001693"/>
                  </a:lnTo>
                  <a:lnTo>
                    <a:pt x="901603" y="972553"/>
                  </a:lnTo>
                  <a:lnTo>
                    <a:pt x="941130" y="933275"/>
                  </a:lnTo>
                  <a:lnTo>
                    <a:pt x="966111" y="896508"/>
                  </a:lnTo>
                  <a:lnTo>
                    <a:pt x="978868" y="859378"/>
                  </a:lnTo>
                  <a:lnTo>
                    <a:pt x="981722" y="819009"/>
                  </a:lnTo>
                  <a:lnTo>
                    <a:pt x="976996" y="772526"/>
                  </a:lnTo>
                  <a:lnTo>
                    <a:pt x="967009" y="717055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008762" y="272046"/>
              <a:ext cx="995044" cy="1143635"/>
            </a:xfrm>
            <a:custGeom>
              <a:avLst/>
              <a:gdLst/>
              <a:ahLst/>
              <a:cxnLst/>
              <a:rect l="l" t="t" r="r" b="b"/>
              <a:pathLst>
                <a:path w="995045" h="1143635">
                  <a:moveTo>
                    <a:pt x="994509" y="983899"/>
                  </a:moveTo>
                  <a:lnTo>
                    <a:pt x="772749" y="1027005"/>
                  </a:lnTo>
                  <a:lnTo>
                    <a:pt x="177245" y="272782"/>
                  </a:lnTo>
                  <a:lnTo>
                    <a:pt x="295667" y="882014"/>
                  </a:lnTo>
                  <a:lnTo>
                    <a:pt x="309373" y="943858"/>
                  </a:lnTo>
                  <a:lnTo>
                    <a:pt x="324996" y="993827"/>
                  </a:lnTo>
                  <a:lnTo>
                    <a:pt x="343879" y="1032235"/>
                  </a:lnTo>
                  <a:lnTo>
                    <a:pt x="396803" y="1075624"/>
                  </a:lnTo>
                  <a:lnTo>
                    <a:pt x="433532" y="1081233"/>
                  </a:lnTo>
                  <a:lnTo>
                    <a:pt x="478897" y="1076537"/>
                  </a:lnTo>
                  <a:lnTo>
                    <a:pt x="492300" y="1073932"/>
                  </a:lnTo>
                  <a:lnTo>
                    <a:pt x="493721" y="1081242"/>
                  </a:lnTo>
                  <a:lnTo>
                    <a:pt x="175702" y="1143059"/>
                  </a:lnTo>
                  <a:lnTo>
                    <a:pt x="174281" y="1135748"/>
                  </a:lnTo>
                  <a:lnTo>
                    <a:pt x="186465" y="1133380"/>
                  </a:lnTo>
                  <a:lnTo>
                    <a:pt x="230421" y="1120714"/>
                  </a:lnTo>
                  <a:lnTo>
                    <a:pt x="262722" y="1101687"/>
                  </a:lnTo>
                  <a:lnTo>
                    <a:pt x="284412" y="1075521"/>
                  </a:lnTo>
                  <a:lnTo>
                    <a:pt x="296533" y="1041438"/>
                  </a:lnTo>
                  <a:lnTo>
                    <a:pt x="300129" y="998660"/>
                  </a:lnTo>
                  <a:lnTo>
                    <a:pt x="296244" y="946410"/>
                  </a:lnTo>
                  <a:lnTo>
                    <a:pt x="285920" y="883909"/>
                  </a:lnTo>
                  <a:lnTo>
                    <a:pt x="173892" y="307575"/>
                  </a:lnTo>
                  <a:lnTo>
                    <a:pt x="161419" y="252986"/>
                  </a:lnTo>
                  <a:lnTo>
                    <a:pt x="144582" y="214662"/>
                  </a:lnTo>
                  <a:lnTo>
                    <a:pt x="74641" y="185001"/>
                  </a:lnTo>
                  <a:lnTo>
                    <a:pt x="9950" y="192760"/>
                  </a:lnTo>
                  <a:lnTo>
                    <a:pt x="1421" y="194418"/>
                  </a:lnTo>
                  <a:lnTo>
                    <a:pt x="0" y="187107"/>
                  </a:lnTo>
                  <a:lnTo>
                    <a:pt x="445957" y="100422"/>
                  </a:lnTo>
                  <a:lnTo>
                    <a:pt x="933840" y="723824"/>
                  </a:lnTo>
                  <a:lnTo>
                    <a:pt x="843839" y="260808"/>
                  </a:lnTo>
                  <a:lnTo>
                    <a:pt x="829998" y="198990"/>
                  </a:lnTo>
                  <a:lnTo>
                    <a:pt x="814027" y="149089"/>
                  </a:lnTo>
                  <a:lnTo>
                    <a:pt x="794668" y="110773"/>
                  </a:lnTo>
                  <a:lnTo>
                    <a:pt x="740749" y="67577"/>
                  </a:lnTo>
                  <a:lnTo>
                    <a:pt x="703672" y="62036"/>
                  </a:lnTo>
                  <a:lnTo>
                    <a:pt x="658172" y="66758"/>
                  </a:lnTo>
                  <a:lnTo>
                    <a:pt x="645988" y="69127"/>
                  </a:lnTo>
                  <a:lnTo>
                    <a:pt x="644567" y="61816"/>
                  </a:lnTo>
                  <a:lnTo>
                    <a:pt x="962586" y="0"/>
                  </a:lnTo>
                  <a:lnTo>
                    <a:pt x="964007" y="7310"/>
                  </a:lnTo>
                  <a:lnTo>
                    <a:pt x="950604" y="9916"/>
                  </a:lnTo>
                  <a:lnTo>
                    <a:pt x="906783" y="22555"/>
                  </a:lnTo>
                  <a:lnTo>
                    <a:pt x="874830" y="41514"/>
                  </a:lnTo>
                  <a:lnTo>
                    <a:pt x="853616" y="67588"/>
                  </a:lnTo>
                  <a:lnTo>
                    <a:pt x="842014" y="101570"/>
                  </a:lnTo>
                  <a:lnTo>
                    <a:pt x="838893" y="144255"/>
                  </a:lnTo>
                  <a:lnTo>
                    <a:pt x="843127" y="196438"/>
                  </a:lnTo>
                  <a:lnTo>
                    <a:pt x="853586" y="258913"/>
                  </a:lnTo>
                  <a:lnTo>
                    <a:pt x="994509" y="983899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008762" y="272046"/>
              <a:ext cx="995044" cy="1143635"/>
            </a:xfrm>
            <a:custGeom>
              <a:avLst/>
              <a:gdLst/>
              <a:ahLst/>
              <a:cxnLst/>
              <a:rect l="l" t="t" r="r" b="b"/>
              <a:pathLst>
                <a:path w="995045" h="1143635">
                  <a:moveTo>
                    <a:pt x="9950" y="192760"/>
                  </a:moveTo>
                  <a:lnTo>
                    <a:pt x="74641" y="185001"/>
                  </a:lnTo>
                  <a:lnTo>
                    <a:pt x="117587" y="192151"/>
                  </a:lnTo>
                  <a:lnTo>
                    <a:pt x="144582" y="214662"/>
                  </a:lnTo>
                  <a:lnTo>
                    <a:pt x="161419" y="252986"/>
                  </a:lnTo>
                  <a:lnTo>
                    <a:pt x="173892" y="307575"/>
                  </a:lnTo>
                  <a:lnTo>
                    <a:pt x="285920" y="883909"/>
                  </a:lnTo>
                  <a:lnTo>
                    <a:pt x="296244" y="946410"/>
                  </a:lnTo>
                  <a:lnTo>
                    <a:pt x="300129" y="998660"/>
                  </a:lnTo>
                  <a:lnTo>
                    <a:pt x="296533" y="1041438"/>
                  </a:lnTo>
                  <a:lnTo>
                    <a:pt x="262722" y="1101687"/>
                  </a:lnTo>
                  <a:lnTo>
                    <a:pt x="186465" y="1133380"/>
                  </a:lnTo>
                  <a:lnTo>
                    <a:pt x="174281" y="1135748"/>
                  </a:lnTo>
                  <a:lnTo>
                    <a:pt x="175702" y="1143059"/>
                  </a:lnTo>
                  <a:lnTo>
                    <a:pt x="493721" y="1081242"/>
                  </a:lnTo>
                  <a:lnTo>
                    <a:pt x="492300" y="1073932"/>
                  </a:lnTo>
                  <a:lnTo>
                    <a:pt x="478897" y="1076537"/>
                  </a:lnTo>
                  <a:lnTo>
                    <a:pt x="433532" y="1081233"/>
                  </a:lnTo>
                  <a:lnTo>
                    <a:pt x="367367" y="1059396"/>
                  </a:lnTo>
                  <a:lnTo>
                    <a:pt x="324996" y="993827"/>
                  </a:lnTo>
                  <a:lnTo>
                    <a:pt x="309373" y="943858"/>
                  </a:lnTo>
                  <a:lnTo>
                    <a:pt x="295667" y="882014"/>
                  </a:lnTo>
                  <a:lnTo>
                    <a:pt x="177245" y="272782"/>
                  </a:lnTo>
                  <a:lnTo>
                    <a:pt x="772749" y="1027005"/>
                  </a:lnTo>
                  <a:lnTo>
                    <a:pt x="994509" y="983899"/>
                  </a:lnTo>
                  <a:lnTo>
                    <a:pt x="853586" y="258913"/>
                  </a:lnTo>
                  <a:lnTo>
                    <a:pt x="843127" y="196438"/>
                  </a:lnTo>
                  <a:lnTo>
                    <a:pt x="838893" y="144255"/>
                  </a:lnTo>
                  <a:lnTo>
                    <a:pt x="842014" y="101570"/>
                  </a:lnTo>
                  <a:lnTo>
                    <a:pt x="874830" y="41514"/>
                  </a:lnTo>
                  <a:lnTo>
                    <a:pt x="950604" y="9916"/>
                  </a:lnTo>
                  <a:lnTo>
                    <a:pt x="964007" y="7310"/>
                  </a:lnTo>
                  <a:lnTo>
                    <a:pt x="962586" y="0"/>
                  </a:lnTo>
                  <a:lnTo>
                    <a:pt x="644567" y="61816"/>
                  </a:lnTo>
                  <a:lnTo>
                    <a:pt x="645988" y="69127"/>
                  </a:lnTo>
                  <a:lnTo>
                    <a:pt x="658172" y="66758"/>
                  </a:lnTo>
                  <a:lnTo>
                    <a:pt x="703672" y="62036"/>
                  </a:lnTo>
                  <a:lnTo>
                    <a:pt x="770661" y="83713"/>
                  </a:lnTo>
                  <a:lnTo>
                    <a:pt x="814027" y="149089"/>
                  </a:lnTo>
                  <a:lnTo>
                    <a:pt x="829998" y="198990"/>
                  </a:lnTo>
                  <a:lnTo>
                    <a:pt x="843839" y="260808"/>
                  </a:lnTo>
                  <a:lnTo>
                    <a:pt x="933840" y="723824"/>
                  </a:lnTo>
                  <a:lnTo>
                    <a:pt x="445957" y="100422"/>
                  </a:lnTo>
                  <a:lnTo>
                    <a:pt x="0" y="187107"/>
                  </a:lnTo>
                  <a:lnTo>
                    <a:pt x="1421" y="194418"/>
                  </a:lnTo>
                  <a:lnTo>
                    <a:pt x="9950" y="192760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23742" y="89912"/>
              <a:ext cx="962660" cy="1096010"/>
            </a:xfrm>
            <a:custGeom>
              <a:avLst/>
              <a:gdLst/>
              <a:ahLst/>
              <a:cxnLst/>
              <a:rect l="l" t="t" r="r" b="b"/>
              <a:pathLst>
                <a:path w="962659" h="1096010">
                  <a:moveTo>
                    <a:pt x="912872" y="984610"/>
                  </a:moveTo>
                  <a:lnTo>
                    <a:pt x="342631" y="1095453"/>
                  </a:lnTo>
                  <a:lnTo>
                    <a:pt x="341210" y="1088142"/>
                  </a:lnTo>
                  <a:lnTo>
                    <a:pt x="348521" y="1086721"/>
                  </a:lnTo>
                  <a:lnTo>
                    <a:pt x="411535" y="1069657"/>
                  </a:lnTo>
                  <a:lnTo>
                    <a:pt x="448978" y="1046882"/>
                  </a:lnTo>
                  <a:lnTo>
                    <a:pt x="465935" y="1015827"/>
                  </a:lnTo>
                  <a:lnTo>
                    <a:pt x="467492" y="973927"/>
                  </a:lnTo>
                  <a:lnTo>
                    <a:pt x="458733" y="918616"/>
                  </a:lnTo>
                  <a:lnTo>
                    <a:pt x="303600" y="120522"/>
                  </a:lnTo>
                  <a:lnTo>
                    <a:pt x="256621" y="138148"/>
                  </a:lnTo>
                  <a:lnTo>
                    <a:pt x="214893" y="166521"/>
                  </a:lnTo>
                  <a:lnTo>
                    <a:pt x="178420" y="203496"/>
                  </a:lnTo>
                  <a:lnTo>
                    <a:pt x="147207" y="246931"/>
                  </a:lnTo>
                  <a:lnTo>
                    <a:pt x="121258" y="294681"/>
                  </a:lnTo>
                  <a:lnTo>
                    <a:pt x="100579" y="344603"/>
                  </a:lnTo>
                  <a:lnTo>
                    <a:pt x="86000" y="391330"/>
                  </a:lnTo>
                  <a:lnTo>
                    <a:pt x="77732" y="435860"/>
                  </a:lnTo>
                  <a:lnTo>
                    <a:pt x="75170" y="479462"/>
                  </a:lnTo>
                  <a:lnTo>
                    <a:pt x="77714" y="523407"/>
                  </a:lnTo>
                  <a:lnTo>
                    <a:pt x="84759" y="568966"/>
                  </a:lnTo>
                  <a:lnTo>
                    <a:pt x="77448" y="570387"/>
                  </a:lnTo>
                  <a:lnTo>
                    <a:pt x="0" y="171949"/>
                  </a:lnTo>
                  <a:lnTo>
                    <a:pt x="884604" y="0"/>
                  </a:lnTo>
                  <a:lnTo>
                    <a:pt x="962052" y="398437"/>
                  </a:lnTo>
                  <a:lnTo>
                    <a:pt x="954742" y="399858"/>
                  </a:lnTo>
                  <a:lnTo>
                    <a:pt x="944090" y="355000"/>
                  </a:lnTo>
                  <a:lnTo>
                    <a:pt x="929752" y="313348"/>
                  </a:lnTo>
                  <a:lnTo>
                    <a:pt x="910868" y="273914"/>
                  </a:lnTo>
                  <a:lnTo>
                    <a:pt x="886579" y="235713"/>
                  </a:lnTo>
                  <a:lnTo>
                    <a:pt x="856026" y="197759"/>
                  </a:lnTo>
                  <a:lnTo>
                    <a:pt x="818067" y="159235"/>
                  </a:lnTo>
                  <a:lnTo>
                    <a:pt x="775934" y="124718"/>
                  </a:lnTo>
                  <a:lnTo>
                    <a:pt x="730536" y="96176"/>
                  </a:lnTo>
                  <a:lnTo>
                    <a:pt x="682783" y="75572"/>
                  </a:lnTo>
                  <a:lnTo>
                    <a:pt x="633583" y="64874"/>
                  </a:lnTo>
                  <a:lnTo>
                    <a:pt x="583846" y="66048"/>
                  </a:lnTo>
                  <a:lnTo>
                    <a:pt x="738980" y="864142"/>
                  </a:lnTo>
                  <a:lnTo>
                    <a:pt x="751452" y="918731"/>
                  </a:lnTo>
                  <a:lnTo>
                    <a:pt x="768289" y="957055"/>
                  </a:lnTo>
                  <a:lnTo>
                    <a:pt x="838231" y="986716"/>
                  </a:lnTo>
                  <a:lnTo>
                    <a:pt x="902922" y="978957"/>
                  </a:lnTo>
                  <a:lnTo>
                    <a:pt x="911451" y="977299"/>
                  </a:lnTo>
                  <a:lnTo>
                    <a:pt x="912872" y="98461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23742" y="89912"/>
              <a:ext cx="962660" cy="1096010"/>
            </a:xfrm>
            <a:custGeom>
              <a:avLst/>
              <a:gdLst/>
              <a:ahLst/>
              <a:cxnLst/>
              <a:rect l="l" t="t" r="r" b="b"/>
              <a:pathLst>
                <a:path w="962659" h="1096010">
                  <a:moveTo>
                    <a:pt x="902922" y="978957"/>
                  </a:moveTo>
                  <a:lnTo>
                    <a:pt x="838231" y="986716"/>
                  </a:lnTo>
                  <a:lnTo>
                    <a:pt x="795285" y="979566"/>
                  </a:lnTo>
                  <a:lnTo>
                    <a:pt x="768289" y="957055"/>
                  </a:lnTo>
                  <a:lnTo>
                    <a:pt x="751452" y="918731"/>
                  </a:lnTo>
                  <a:lnTo>
                    <a:pt x="738980" y="864142"/>
                  </a:lnTo>
                  <a:lnTo>
                    <a:pt x="583846" y="66048"/>
                  </a:lnTo>
                  <a:lnTo>
                    <a:pt x="633583" y="64874"/>
                  </a:lnTo>
                  <a:lnTo>
                    <a:pt x="682783" y="75572"/>
                  </a:lnTo>
                  <a:lnTo>
                    <a:pt x="730536" y="96176"/>
                  </a:lnTo>
                  <a:lnTo>
                    <a:pt x="775934" y="124718"/>
                  </a:lnTo>
                  <a:lnTo>
                    <a:pt x="818067" y="159235"/>
                  </a:lnTo>
                  <a:lnTo>
                    <a:pt x="856026" y="197759"/>
                  </a:lnTo>
                  <a:lnTo>
                    <a:pt x="886579" y="235713"/>
                  </a:lnTo>
                  <a:lnTo>
                    <a:pt x="910868" y="273914"/>
                  </a:lnTo>
                  <a:lnTo>
                    <a:pt x="929752" y="313348"/>
                  </a:lnTo>
                  <a:lnTo>
                    <a:pt x="944090" y="355000"/>
                  </a:lnTo>
                  <a:lnTo>
                    <a:pt x="954742" y="399858"/>
                  </a:lnTo>
                  <a:lnTo>
                    <a:pt x="962052" y="398437"/>
                  </a:lnTo>
                  <a:lnTo>
                    <a:pt x="884604" y="0"/>
                  </a:lnTo>
                  <a:lnTo>
                    <a:pt x="0" y="171949"/>
                  </a:lnTo>
                  <a:lnTo>
                    <a:pt x="77448" y="570387"/>
                  </a:lnTo>
                  <a:lnTo>
                    <a:pt x="84759" y="568966"/>
                  </a:lnTo>
                  <a:lnTo>
                    <a:pt x="77714" y="523407"/>
                  </a:lnTo>
                  <a:lnTo>
                    <a:pt x="75170" y="479462"/>
                  </a:lnTo>
                  <a:lnTo>
                    <a:pt x="77732" y="435860"/>
                  </a:lnTo>
                  <a:lnTo>
                    <a:pt x="86000" y="391330"/>
                  </a:lnTo>
                  <a:lnTo>
                    <a:pt x="100579" y="344603"/>
                  </a:lnTo>
                  <a:lnTo>
                    <a:pt x="121258" y="294681"/>
                  </a:lnTo>
                  <a:lnTo>
                    <a:pt x="147207" y="246931"/>
                  </a:lnTo>
                  <a:lnTo>
                    <a:pt x="178420" y="203496"/>
                  </a:lnTo>
                  <a:lnTo>
                    <a:pt x="214893" y="166521"/>
                  </a:lnTo>
                  <a:lnTo>
                    <a:pt x="256621" y="138148"/>
                  </a:lnTo>
                  <a:lnTo>
                    <a:pt x="303600" y="120522"/>
                  </a:lnTo>
                  <a:lnTo>
                    <a:pt x="458733" y="918616"/>
                  </a:lnTo>
                  <a:lnTo>
                    <a:pt x="467492" y="973927"/>
                  </a:lnTo>
                  <a:lnTo>
                    <a:pt x="465935" y="1015827"/>
                  </a:lnTo>
                  <a:lnTo>
                    <a:pt x="448978" y="1046882"/>
                  </a:lnTo>
                  <a:lnTo>
                    <a:pt x="411535" y="1069657"/>
                  </a:lnTo>
                  <a:lnTo>
                    <a:pt x="348521" y="1086721"/>
                  </a:lnTo>
                  <a:lnTo>
                    <a:pt x="341210" y="1088142"/>
                  </a:lnTo>
                  <a:lnTo>
                    <a:pt x="342631" y="1095453"/>
                  </a:lnTo>
                  <a:lnTo>
                    <a:pt x="912872" y="984610"/>
                  </a:lnTo>
                  <a:lnTo>
                    <a:pt x="911451" y="977299"/>
                  </a:lnTo>
                  <a:lnTo>
                    <a:pt x="902922" y="978957"/>
                  </a:lnTo>
                  <a:close/>
                </a:path>
              </a:pathLst>
            </a:custGeom>
            <a:ln w="2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64316" y="8312935"/>
              <a:ext cx="736600" cy="1024255"/>
            </a:xfrm>
            <a:custGeom>
              <a:avLst/>
              <a:gdLst/>
              <a:ahLst/>
              <a:cxnLst/>
              <a:rect l="l" t="t" r="r" b="b"/>
              <a:pathLst>
                <a:path w="736600" h="1024254">
                  <a:moveTo>
                    <a:pt x="736322" y="908750"/>
                  </a:moveTo>
                  <a:lnTo>
                    <a:pt x="193161" y="1024203"/>
                  </a:lnTo>
                  <a:lnTo>
                    <a:pt x="191680" y="1017239"/>
                  </a:lnTo>
                  <a:lnTo>
                    <a:pt x="198644" y="1015759"/>
                  </a:lnTo>
                  <a:lnTo>
                    <a:pt x="258585" y="998399"/>
                  </a:lnTo>
                  <a:lnTo>
                    <a:pt x="293992" y="976006"/>
                  </a:lnTo>
                  <a:lnTo>
                    <a:pt x="309680" y="946043"/>
                  </a:lnTo>
                  <a:lnTo>
                    <a:pt x="310469" y="905971"/>
                  </a:lnTo>
                  <a:lnTo>
                    <a:pt x="301176" y="853253"/>
                  </a:lnTo>
                  <a:lnTo>
                    <a:pt x="168208" y="227689"/>
                  </a:lnTo>
                  <a:lnTo>
                    <a:pt x="155256" y="175749"/>
                  </a:lnTo>
                  <a:lnTo>
                    <a:pt x="138236" y="139462"/>
                  </a:lnTo>
                  <a:lnTo>
                    <a:pt x="70263" y="112415"/>
                  </a:lnTo>
                  <a:lnTo>
                    <a:pt x="8443" y="120936"/>
                  </a:lnTo>
                  <a:lnTo>
                    <a:pt x="1480" y="122416"/>
                  </a:lnTo>
                  <a:lnTo>
                    <a:pt x="0" y="115452"/>
                  </a:lnTo>
                  <a:lnTo>
                    <a:pt x="543161" y="0"/>
                  </a:lnTo>
                  <a:lnTo>
                    <a:pt x="544641" y="6963"/>
                  </a:lnTo>
                  <a:lnTo>
                    <a:pt x="536517" y="8690"/>
                  </a:lnTo>
                  <a:lnTo>
                    <a:pt x="476696" y="26024"/>
                  </a:lnTo>
                  <a:lnTo>
                    <a:pt x="441578" y="48356"/>
                  </a:lnTo>
                  <a:lnTo>
                    <a:pt x="426232" y="78246"/>
                  </a:lnTo>
                  <a:lnTo>
                    <a:pt x="425731" y="118257"/>
                  </a:lnTo>
                  <a:lnTo>
                    <a:pt x="435146" y="170949"/>
                  </a:lnTo>
                  <a:lnTo>
                    <a:pt x="568114" y="796513"/>
                  </a:lnTo>
                  <a:lnTo>
                    <a:pt x="580945" y="848479"/>
                  </a:lnTo>
                  <a:lnTo>
                    <a:pt x="597677" y="884827"/>
                  </a:lnTo>
                  <a:lnTo>
                    <a:pt x="665018" y="912009"/>
                  </a:lnTo>
                  <a:lnTo>
                    <a:pt x="726718" y="903513"/>
                  </a:lnTo>
                  <a:lnTo>
                    <a:pt x="734842" y="901787"/>
                  </a:lnTo>
                  <a:lnTo>
                    <a:pt x="736322" y="90875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964316" y="8312935"/>
              <a:ext cx="736600" cy="1024255"/>
            </a:xfrm>
            <a:custGeom>
              <a:avLst/>
              <a:gdLst/>
              <a:ahLst/>
              <a:cxnLst/>
              <a:rect l="l" t="t" r="r" b="b"/>
              <a:pathLst>
                <a:path w="736600" h="1024254">
                  <a:moveTo>
                    <a:pt x="536517" y="8690"/>
                  </a:moveTo>
                  <a:lnTo>
                    <a:pt x="544641" y="6963"/>
                  </a:lnTo>
                  <a:lnTo>
                    <a:pt x="543161" y="0"/>
                  </a:lnTo>
                  <a:lnTo>
                    <a:pt x="0" y="115452"/>
                  </a:lnTo>
                  <a:lnTo>
                    <a:pt x="1480" y="122416"/>
                  </a:lnTo>
                  <a:lnTo>
                    <a:pt x="8443" y="120936"/>
                  </a:lnTo>
                  <a:lnTo>
                    <a:pt x="70263" y="112415"/>
                  </a:lnTo>
                  <a:lnTo>
                    <a:pt x="111716" y="118470"/>
                  </a:lnTo>
                  <a:lnTo>
                    <a:pt x="155256" y="175749"/>
                  </a:lnTo>
                  <a:lnTo>
                    <a:pt x="168208" y="227689"/>
                  </a:lnTo>
                  <a:lnTo>
                    <a:pt x="301176" y="853253"/>
                  </a:lnTo>
                  <a:lnTo>
                    <a:pt x="310469" y="905971"/>
                  </a:lnTo>
                  <a:lnTo>
                    <a:pt x="309680" y="946043"/>
                  </a:lnTo>
                  <a:lnTo>
                    <a:pt x="293992" y="976006"/>
                  </a:lnTo>
                  <a:lnTo>
                    <a:pt x="258585" y="998399"/>
                  </a:lnTo>
                  <a:lnTo>
                    <a:pt x="198644" y="1015759"/>
                  </a:lnTo>
                  <a:lnTo>
                    <a:pt x="191680" y="1017239"/>
                  </a:lnTo>
                  <a:lnTo>
                    <a:pt x="193161" y="1024203"/>
                  </a:lnTo>
                  <a:lnTo>
                    <a:pt x="736322" y="908750"/>
                  </a:lnTo>
                  <a:lnTo>
                    <a:pt x="734842" y="901787"/>
                  </a:lnTo>
                  <a:lnTo>
                    <a:pt x="726718" y="903513"/>
                  </a:lnTo>
                  <a:lnTo>
                    <a:pt x="665018" y="912009"/>
                  </a:lnTo>
                  <a:lnTo>
                    <a:pt x="623853" y="905892"/>
                  </a:lnTo>
                  <a:lnTo>
                    <a:pt x="580945" y="848479"/>
                  </a:lnTo>
                  <a:lnTo>
                    <a:pt x="568114" y="796513"/>
                  </a:lnTo>
                  <a:lnTo>
                    <a:pt x="435146" y="170949"/>
                  </a:lnTo>
                  <a:lnTo>
                    <a:pt x="425731" y="118257"/>
                  </a:lnTo>
                  <a:lnTo>
                    <a:pt x="426232" y="78246"/>
                  </a:lnTo>
                  <a:lnTo>
                    <a:pt x="441578" y="48356"/>
                  </a:lnTo>
                  <a:lnTo>
                    <a:pt x="476696" y="26024"/>
                  </a:lnTo>
                  <a:lnTo>
                    <a:pt x="536517" y="8690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563187" y="8106206"/>
              <a:ext cx="963930" cy="1106170"/>
            </a:xfrm>
            <a:custGeom>
              <a:avLst/>
              <a:gdLst/>
              <a:ahLst/>
              <a:cxnLst/>
              <a:rect l="l" t="t" r="r" b="b"/>
              <a:pathLst>
                <a:path w="963930" h="1106170">
                  <a:moveTo>
                    <a:pt x="963800" y="939834"/>
                  </a:moveTo>
                  <a:lnTo>
                    <a:pt x="752570" y="984732"/>
                  </a:lnTo>
                  <a:lnTo>
                    <a:pt x="170832" y="273815"/>
                  </a:lnTo>
                  <a:lnTo>
                    <a:pt x="294179" y="854115"/>
                  </a:lnTo>
                  <a:lnTo>
                    <a:pt x="308310" y="912994"/>
                  </a:lnTo>
                  <a:lnTo>
                    <a:pt x="324075" y="960492"/>
                  </a:lnTo>
                  <a:lnTo>
                    <a:pt x="342763" y="996885"/>
                  </a:lnTo>
                  <a:lnTo>
                    <a:pt x="394070" y="1037472"/>
                  </a:lnTo>
                  <a:lnTo>
                    <a:pt x="429267" y="1042220"/>
                  </a:lnTo>
                  <a:lnTo>
                    <a:pt x="472546" y="1036975"/>
                  </a:lnTo>
                  <a:lnTo>
                    <a:pt x="485313" y="1034261"/>
                  </a:lnTo>
                  <a:lnTo>
                    <a:pt x="486793" y="1041225"/>
                  </a:lnTo>
                  <a:lnTo>
                    <a:pt x="183876" y="1105612"/>
                  </a:lnTo>
                  <a:lnTo>
                    <a:pt x="182396" y="1098648"/>
                  </a:lnTo>
                  <a:lnTo>
                    <a:pt x="194002" y="1096181"/>
                  </a:lnTo>
                  <a:lnTo>
                    <a:pt x="235801" y="1083343"/>
                  </a:lnTo>
                  <a:lnTo>
                    <a:pt x="266356" y="1064619"/>
                  </a:lnTo>
                  <a:lnTo>
                    <a:pt x="286649" y="1039248"/>
                  </a:lnTo>
                  <a:lnTo>
                    <a:pt x="297666" y="1006471"/>
                  </a:lnTo>
                  <a:lnTo>
                    <a:pt x="300389" y="965526"/>
                  </a:lnTo>
                  <a:lnTo>
                    <a:pt x="295804" y="915652"/>
                  </a:lnTo>
                  <a:lnTo>
                    <a:pt x="284894" y="856089"/>
                  </a:lnTo>
                  <a:lnTo>
                    <a:pt x="168208" y="307124"/>
                  </a:lnTo>
                  <a:lnTo>
                    <a:pt x="155376" y="255158"/>
                  </a:lnTo>
                  <a:lnTo>
                    <a:pt x="138645" y="218811"/>
                  </a:lnTo>
                  <a:lnTo>
                    <a:pt x="71303" y="191629"/>
                  </a:lnTo>
                  <a:lnTo>
                    <a:pt x="9604" y="200124"/>
                  </a:lnTo>
                  <a:lnTo>
                    <a:pt x="1480" y="201851"/>
                  </a:lnTo>
                  <a:lnTo>
                    <a:pt x="0" y="194888"/>
                  </a:lnTo>
                  <a:lnTo>
                    <a:pt x="424780" y="104598"/>
                  </a:lnTo>
                  <a:lnTo>
                    <a:pt x="901476" y="692278"/>
                  </a:lnTo>
                  <a:lnTo>
                    <a:pt x="807732" y="251249"/>
                  </a:lnTo>
                  <a:lnTo>
                    <a:pt x="793472" y="192398"/>
                  </a:lnTo>
                  <a:lnTo>
                    <a:pt x="777376" y="144971"/>
                  </a:lnTo>
                  <a:lnTo>
                    <a:pt x="758234" y="108673"/>
                  </a:lnTo>
                  <a:lnTo>
                    <a:pt x="705980" y="68288"/>
                  </a:lnTo>
                  <a:lnTo>
                    <a:pt x="670452" y="63610"/>
                  </a:lnTo>
                  <a:lnTo>
                    <a:pt x="627044" y="68883"/>
                  </a:lnTo>
                  <a:lnTo>
                    <a:pt x="615438" y="71350"/>
                  </a:lnTo>
                  <a:lnTo>
                    <a:pt x="613958" y="64387"/>
                  </a:lnTo>
                  <a:lnTo>
                    <a:pt x="916874" y="0"/>
                  </a:lnTo>
                  <a:lnTo>
                    <a:pt x="918355" y="6963"/>
                  </a:lnTo>
                  <a:lnTo>
                    <a:pt x="905588" y="9677"/>
                  </a:lnTo>
                  <a:lnTo>
                    <a:pt x="863917" y="22488"/>
                  </a:lnTo>
                  <a:lnTo>
                    <a:pt x="833694" y="41142"/>
                  </a:lnTo>
                  <a:lnTo>
                    <a:pt x="813854" y="66415"/>
                  </a:lnTo>
                  <a:lnTo>
                    <a:pt x="803332" y="99088"/>
                  </a:lnTo>
                  <a:lnTo>
                    <a:pt x="801062" y="139936"/>
                  </a:lnTo>
                  <a:lnTo>
                    <a:pt x="805978" y="189740"/>
                  </a:lnTo>
                  <a:lnTo>
                    <a:pt x="817017" y="249276"/>
                  </a:lnTo>
                  <a:lnTo>
                    <a:pt x="963800" y="939834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563187" y="8106206"/>
              <a:ext cx="963930" cy="1106170"/>
            </a:xfrm>
            <a:custGeom>
              <a:avLst/>
              <a:gdLst/>
              <a:ahLst/>
              <a:cxnLst/>
              <a:rect l="l" t="t" r="r" b="b"/>
              <a:pathLst>
                <a:path w="963930" h="1106170">
                  <a:moveTo>
                    <a:pt x="9604" y="200124"/>
                  </a:moveTo>
                  <a:lnTo>
                    <a:pt x="71303" y="191629"/>
                  </a:lnTo>
                  <a:lnTo>
                    <a:pt x="112469" y="197746"/>
                  </a:lnTo>
                  <a:lnTo>
                    <a:pt x="138645" y="218811"/>
                  </a:lnTo>
                  <a:lnTo>
                    <a:pt x="155376" y="255158"/>
                  </a:lnTo>
                  <a:lnTo>
                    <a:pt x="168208" y="307124"/>
                  </a:lnTo>
                  <a:lnTo>
                    <a:pt x="284894" y="856089"/>
                  </a:lnTo>
                  <a:lnTo>
                    <a:pt x="295804" y="915652"/>
                  </a:lnTo>
                  <a:lnTo>
                    <a:pt x="300389" y="965526"/>
                  </a:lnTo>
                  <a:lnTo>
                    <a:pt x="297666" y="1006471"/>
                  </a:lnTo>
                  <a:lnTo>
                    <a:pt x="266356" y="1064619"/>
                  </a:lnTo>
                  <a:lnTo>
                    <a:pt x="194002" y="1096181"/>
                  </a:lnTo>
                  <a:lnTo>
                    <a:pt x="182396" y="1098648"/>
                  </a:lnTo>
                  <a:lnTo>
                    <a:pt x="183876" y="1105612"/>
                  </a:lnTo>
                  <a:lnTo>
                    <a:pt x="486793" y="1041225"/>
                  </a:lnTo>
                  <a:lnTo>
                    <a:pt x="485313" y="1034261"/>
                  </a:lnTo>
                  <a:lnTo>
                    <a:pt x="472546" y="1036975"/>
                  </a:lnTo>
                  <a:lnTo>
                    <a:pt x="429267" y="1042220"/>
                  </a:lnTo>
                  <a:lnTo>
                    <a:pt x="365665" y="1022453"/>
                  </a:lnTo>
                  <a:lnTo>
                    <a:pt x="324075" y="960492"/>
                  </a:lnTo>
                  <a:lnTo>
                    <a:pt x="308310" y="912994"/>
                  </a:lnTo>
                  <a:lnTo>
                    <a:pt x="294179" y="854115"/>
                  </a:lnTo>
                  <a:lnTo>
                    <a:pt x="170832" y="273815"/>
                  </a:lnTo>
                  <a:lnTo>
                    <a:pt x="752570" y="984732"/>
                  </a:lnTo>
                  <a:lnTo>
                    <a:pt x="963800" y="939834"/>
                  </a:lnTo>
                  <a:lnTo>
                    <a:pt x="817017" y="249276"/>
                  </a:lnTo>
                  <a:lnTo>
                    <a:pt x="805978" y="189740"/>
                  </a:lnTo>
                  <a:lnTo>
                    <a:pt x="801062" y="139936"/>
                  </a:lnTo>
                  <a:lnTo>
                    <a:pt x="803332" y="99088"/>
                  </a:lnTo>
                  <a:lnTo>
                    <a:pt x="833694" y="41142"/>
                  </a:lnTo>
                  <a:lnTo>
                    <a:pt x="905588" y="9677"/>
                  </a:lnTo>
                  <a:lnTo>
                    <a:pt x="918355" y="6963"/>
                  </a:lnTo>
                  <a:lnTo>
                    <a:pt x="916874" y="0"/>
                  </a:lnTo>
                  <a:lnTo>
                    <a:pt x="613958" y="64387"/>
                  </a:lnTo>
                  <a:lnTo>
                    <a:pt x="615438" y="71350"/>
                  </a:lnTo>
                  <a:lnTo>
                    <a:pt x="627044" y="68883"/>
                  </a:lnTo>
                  <a:lnTo>
                    <a:pt x="670452" y="63610"/>
                  </a:lnTo>
                  <a:lnTo>
                    <a:pt x="734838" y="83211"/>
                  </a:lnTo>
                  <a:lnTo>
                    <a:pt x="777376" y="144971"/>
                  </a:lnTo>
                  <a:lnTo>
                    <a:pt x="793472" y="192398"/>
                  </a:lnTo>
                  <a:lnTo>
                    <a:pt x="807732" y="251249"/>
                  </a:lnTo>
                  <a:lnTo>
                    <a:pt x="901476" y="692278"/>
                  </a:lnTo>
                  <a:lnTo>
                    <a:pt x="424780" y="104598"/>
                  </a:lnTo>
                  <a:lnTo>
                    <a:pt x="0" y="194888"/>
                  </a:lnTo>
                  <a:lnTo>
                    <a:pt x="1480" y="201851"/>
                  </a:lnTo>
                  <a:lnTo>
                    <a:pt x="9604" y="200124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718942" y="7927462"/>
              <a:ext cx="1079500" cy="1036955"/>
            </a:xfrm>
            <a:custGeom>
              <a:avLst/>
              <a:gdLst/>
              <a:ahLst/>
              <a:cxnLst/>
              <a:rect l="l" t="t" r="r" b="b"/>
              <a:pathLst>
                <a:path w="1079500" h="1036954">
                  <a:moveTo>
                    <a:pt x="706146" y="927680"/>
                  </a:moveTo>
                  <a:lnTo>
                    <a:pt x="193161" y="1036719"/>
                  </a:lnTo>
                  <a:lnTo>
                    <a:pt x="191680" y="1029755"/>
                  </a:lnTo>
                  <a:lnTo>
                    <a:pt x="687257" y="924417"/>
                  </a:lnTo>
                  <a:lnTo>
                    <a:pt x="717938" y="916455"/>
                  </a:lnTo>
                  <a:lnTo>
                    <a:pt x="770697" y="896446"/>
                  </a:lnTo>
                  <a:lnTo>
                    <a:pt x="803604" y="869961"/>
                  </a:lnTo>
                  <a:lnTo>
                    <a:pt x="823875" y="820054"/>
                  </a:lnTo>
                  <a:lnTo>
                    <a:pt x="827283" y="786596"/>
                  </a:lnTo>
                  <a:lnTo>
                    <a:pt x="826577" y="746661"/>
                  </a:lnTo>
                  <a:lnTo>
                    <a:pt x="822038" y="699645"/>
                  </a:lnTo>
                  <a:lnTo>
                    <a:pt x="813942" y="644941"/>
                  </a:lnTo>
                  <a:lnTo>
                    <a:pt x="802571" y="581945"/>
                  </a:lnTo>
                  <a:lnTo>
                    <a:pt x="788201" y="510052"/>
                  </a:lnTo>
                  <a:lnTo>
                    <a:pt x="762435" y="388209"/>
                  </a:lnTo>
                  <a:lnTo>
                    <a:pt x="740767" y="290433"/>
                  </a:lnTo>
                  <a:lnTo>
                    <a:pt x="726976" y="235150"/>
                  </a:lnTo>
                  <a:lnTo>
                    <a:pt x="713119" y="187913"/>
                  </a:lnTo>
                  <a:lnTo>
                    <a:pt x="698453" y="147842"/>
                  </a:lnTo>
                  <a:lnTo>
                    <a:pt x="663732" y="85676"/>
                  </a:lnTo>
                  <a:lnTo>
                    <a:pt x="602080" y="35928"/>
                  </a:lnTo>
                  <a:lnTo>
                    <a:pt x="558801" y="26174"/>
                  </a:lnTo>
                  <a:lnTo>
                    <a:pt x="515131" y="27419"/>
                  </a:lnTo>
                  <a:lnTo>
                    <a:pt x="473844" y="34527"/>
                  </a:lnTo>
                  <a:lnTo>
                    <a:pt x="1480" y="134932"/>
                  </a:lnTo>
                  <a:lnTo>
                    <a:pt x="0" y="127968"/>
                  </a:lnTo>
                  <a:lnTo>
                    <a:pt x="493255" y="23123"/>
                  </a:lnTo>
                  <a:lnTo>
                    <a:pt x="536198" y="14328"/>
                  </a:lnTo>
                  <a:lnTo>
                    <a:pt x="578421" y="6960"/>
                  </a:lnTo>
                  <a:lnTo>
                    <a:pt x="620111" y="1893"/>
                  </a:lnTo>
                  <a:lnTo>
                    <a:pt x="661453" y="0"/>
                  </a:lnTo>
                  <a:lnTo>
                    <a:pt x="702633" y="2155"/>
                  </a:lnTo>
                  <a:lnTo>
                    <a:pt x="743837" y="9232"/>
                  </a:lnTo>
                  <a:lnTo>
                    <a:pt x="785250" y="22104"/>
                  </a:lnTo>
                  <a:lnTo>
                    <a:pt x="827058" y="41646"/>
                  </a:lnTo>
                  <a:lnTo>
                    <a:pt x="869447" y="68731"/>
                  </a:lnTo>
                  <a:lnTo>
                    <a:pt x="912602" y="104233"/>
                  </a:lnTo>
                  <a:lnTo>
                    <a:pt x="956710" y="149025"/>
                  </a:lnTo>
                  <a:lnTo>
                    <a:pt x="986386" y="187240"/>
                  </a:lnTo>
                  <a:lnTo>
                    <a:pt x="1012188" y="230238"/>
                  </a:lnTo>
                  <a:lnTo>
                    <a:pt x="1033970" y="277061"/>
                  </a:lnTo>
                  <a:lnTo>
                    <a:pt x="1051586" y="326748"/>
                  </a:lnTo>
                  <a:lnTo>
                    <a:pt x="1064891" y="378342"/>
                  </a:lnTo>
                  <a:lnTo>
                    <a:pt x="1073581" y="429026"/>
                  </a:lnTo>
                  <a:lnTo>
                    <a:pt x="1078229" y="479558"/>
                  </a:lnTo>
                  <a:lnTo>
                    <a:pt x="1078896" y="529118"/>
                  </a:lnTo>
                  <a:lnTo>
                    <a:pt x="1075643" y="576882"/>
                  </a:lnTo>
                  <a:lnTo>
                    <a:pt x="1068532" y="622029"/>
                  </a:lnTo>
                  <a:lnTo>
                    <a:pt x="1057624" y="663737"/>
                  </a:lnTo>
                  <a:lnTo>
                    <a:pt x="1035672" y="719391"/>
                  </a:lnTo>
                  <a:lnTo>
                    <a:pt x="1009236" y="765903"/>
                  </a:lnTo>
                  <a:lnTo>
                    <a:pt x="978899" y="804263"/>
                  </a:lnTo>
                  <a:lnTo>
                    <a:pt x="945242" y="835460"/>
                  </a:lnTo>
                  <a:lnTo>
                    <a:pt x="908846" y="860486"/>
                  </a:lnTo>
                  <a:lnTo>
                    <a:pt x="870293" y="880329"/>
                  </a:lnTo>
                  <a:lnTo>
                    <a:pt x="830165" y="895980"/>
                  </a:lnTo>
                  <a:lnTo>
                    <a:pt x="789044" y="908429"/>
                  </a:lnTo>
                  <a:lnTo>
                    <a:pt x="747510" y="918666"/>
                  </a:lnTo>
                  <a:lnTo>
                    <a:pt x="706146" y="927680"/>
                  </a:lnTo>
                  <a:close/>
                </a:path>
                <a:path w="1079500" h="1036954">
                  <a:moveTo>
                    <a:pt x="687257" y="924417"/>
                  </a:moveTo>
                  <a:lnTo>
                    <a:pt x="199805" y="1028028"/>
                  </a:lnTo>
                  <a:lnTo>
                    <a:pt x="259625" y="1010694"/>
                  </a:lnTo>
                  <a:lnTo>
                    <a:pt x="294744" y="988362"/>
                  </a:lnTo>
                  <a:lnTo>
                    <a:pt x="310089" y="958472"/>
                  </a:lnTo>
                  <a:lnTo>
                    <a:pt x="310590" y="918461"/>
                  </a:lnTo>
                  <a:lnTo>
                    <a:pt x="301176" y="865769"/>
                  </a:lnTo>
                  <a:lnTo>
                    <a:pt x="168208" y="240205"/>
                  </a:lnTo>
                  <a:lnTo>
                    <a:pt x="155376" y="188239"/>
                  </a:lnTo>
                  <a:lnTo>
                    <a:pt x="138645" y="151891"/>
                  </a:lnTo>
                  <a:lnTo>
                    <a:pt x="71303" y="124709"/>
                  </a:lnTo>
                  <a:lnTo>
                    <a:pt x="9604" y="133205"/>
                  </a:lnTo>
                  <a:lnTo>
                    <a:pt x="406529" y="48836"/>
                  </a:lnTo>
                  <a:lnTo>
                    <a:pt x="568114" y="809029"/>
                  </a:lnTo>
                  <a:lnTo>
                    <a:pt x="584762" y="875581"/>
                  </a:lnTo>
                  <a:lnTo>
                    <a:pt x="605045" y="914295"/>
                  </a:lnTo>
                  <a:lnTo>
                    <a:pt x="636649" y="929223"/>
                  </a:lnTo>
                  <a:lnTo>
                    <a:pt x="687257" y="924417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718942" y="7927462"/>
              <a:ext cx="1079500" cy="1036955"/>
            </a:xfrm>
            <a:custGeom>
              <a:avLst/>
              <a:gdLst/>
              <a:ahLst/>
              <a:cxnLst/>
              <a:rect l="l" t="t" r="r" b="b"/>
              <a:pathLst>
                <a:path w="1079500" h="1036954">
                  <a:moveTo>
                    <a:pt x="9604" y="133205"/>
                  </a:moveTo>
                  <a:lnTo>
                    <a:pt x="71303" y="124709"/>
                  </a:lnTo>
                  <a:lnTo>
                    <a:pt x="112469" y="130826"/>
                  </a:lnTo>
                  <a:lnTo>
                    <a:pt x="138645" y="151891"/>
                  </a:lnTo>
                  <a:lnTo>
                    <a:pt x="155376" y="188239"/>
                  </a:lnTo>
                  <a:lnTo>
                    <a:pt x="168208" y="240205"/>
                  </a:lnTo>
                  <a:lnTo>
                    <a:pt x="301176" y="865769"/>
                  </a:lnTo>
                  <a:lnTo>
                    <a:pt x="310590" y="918461"/>
                  </a:lnTo>
                  <a:lnTo>
                    <a:pt x="310089" y="958472"/>
                  </a:lnTo>
                  <a:lnTo>
                    <a:pt x="294744" y="988362"/>
                  </a:lnTo>
                  <a:lnTo>
                    <a:pt x="259625" y="1010694"/>
                  </a:lnTo>
                  <a:lnTo>
                    <a:pt x="199805" y="1028028"/>
                  </a:lnTo>
                  <a:lnTo>
                    <a:pt x="191680" y="1029755"/>
                  </a:lnTo>
                  <a:lnTo>
                    <a:pt x="193161" y="1036719"/>
                  </a:lnTo>
                  <a:lnTo>
                    <a:pt x="706146" y="927680"/>
                  </a:lnTo>
                  <a:lnTo>
                    <a:pt x="747510" y="918666"/>
                  </a:lnTo>
                  <a:lnTo>
                    <a:pt x="789044" y="908429"/>
                  </a:lnTo>
                  <a:lnTo>
                    <a:pt x="830165" y="895981"/>
                  </a:lnTo>
                  <a:lnTo>
                    <a:pt x="870293" y="880329"/>
                  </a:lnTo>
                  <a:lnTo>
                    <a:pt x="908846" y="860486"/>
                  </a:lnTo>
                  <a:lnTo>
                    <a:pt x="945242" y="835460"/>
                  </a:lnTo>
                  <a:lnTo>
                    <a:pt x="978899" y="804263"/>
                  </a:lnTo>
                  <a:lnTo>
                    <a:pt x="1009236" y="765903"/>
                  </a:lnTo>
                  <a:lnTo>
                    <a:pt x="1035672" y="719391"/>
                  </a:lnTo>
                  <a:lnTo>
                    <a:pt x="1057624" y="663737"/>
                  </a:lnTo>
                  <a:lnTo>
                    <a:pt x="1068532" y="622029"/>
                  </a:lnTo>
                  <a:lnTo>
                    <a:pt x="1075643" y="576882"/>
                  </a:lnTo>
                  <a:lnTo>
                    <a:pt x="1078896" y="529118"/>
                  </a:lnTo>
                  <a:lnTo>
                    <a:pt x="1078229" y="479558"/>
                  </a:lnTo>
                  <a:lnTo>
                    <a:pt x="1073581" y="429026"/>
                  </a:lnTo>
                  <a:lnTo>
                    <a:pt x="1064892" y="378342"/>
                  </a:lnTo>
                  <a:lnTo>
                    <a:pt x="1051586" y="326748"/>
                  </a:lnTo>
                  <a:lnTo>
                    <a:pt x="1033970" y="277061"/>
                  </a:lnTo>
                  <a:lnTo>
                    <a:pt x="1012188" y="230239"/>
                  </a:lnTo>
                  <a:lnTo>
                    <a:pt x="986386" y="187240"/>
                  </a:lnTo>
                  <a:lnTo>
                    <a:pt x="956710" y="149025"/>
                  </a:lnTo>
                  <a:lnTo>
                    <a:pt x="912602" y="104233"/>
                  </a:lnTo>
                  <a:lnTo>
                    <a:pt x="869447" y="68731"/>
                  </a:lnTo>
                  <a:lnTo>
                    <a:pt x="827058" y="41646"/>
                  </a:lnTo>
                  <a:lnTo>
                    <a:pt x="785250" y="22104"/>
                  </a:lnTo>
                  <a:lnTo>
                    <a:pt x="743837" y="9232"/>
                  </a:lnTo>
                  <a:lnTo>
                    <a:pt x="702633" y="2155"/>
                  </a:lnTo>
                  <a:lnTo>
                    <a:pt x="661453" y="0"/>
                  </a:lnTo>
                  <a:lnTo>
                    <a:pt x="620111" y="1893"/>
                  </a:lnTo>
                  <a:lnTo>
                    <a:pt x="578421" y="6960"/>
                  </a:lnTo>
                  <a:lnTo>
                    <a:pt x="536198" y="14328"/>
                  </a:lnTo>
                  <a:lnTo>
                    <a:pt x="493255" y="23123"/>
                  </a:lnTo>
                  <a:lnTo>
                    <a:pt x="0" y="127968"/>
                  </a:lnTo>
                  <a:lnTo>
                    <a:pt x="1480" y="134932"/>
                  </a:lnTo>
                  <a:lnTo>
                    <a:pt x="9604" y="133205"/>
                  </a:lnTo>
                  <a:close/>
                </a:path>
                <a:path w="1079500" h="1036954">
                  <a:moveTo>
                    <a:pt x="473844" y="34527"/>
                  </a:moveTo>
                  <a:lnTo>
                    <a:pt x="515131" y="27419"/>
                  </a:lnTo>
                  <a:lnTo>
                    <a:pt x="558801" y="26174"/>
                  </a:lnTo>
                  <a:lnTo>
                    <a:pt x="602080" y="35928"/>
                  </a:lnTo>
                  <a:lnTo>
                    <a:pt x="642193" y="61822"/>
                  </a:lnTo>
                  <a:lnTo>
                    <a:pt x="682238" y="114056"/>
                  </a:lnTo>
                  <a:lnTo>
                    <a:pt x="713119" y="187913"/>
                  </a:lnTo>
                  <a:lnTo>
                    <a:pt x="726976" y="235150"/>
                  </a:lnTo>
                  <a:lnTo>
                    <a:pt x="740767" y="290433"/>
                  </a:lnTo>
                  <a:lnTo>
                    <a:pt x="755232" y="354641"/>
                  </a:lnTo>
                  <a:lnTo>
                    <a:pt x="771114" y="428656"/>
                  </a:lnTo>
                  <a:lnTo>
                    <a:pt x="788201" y="510052"/>
                  </a:lnTo>
                  <a:lnTo>
                    <a:pt x="802571" y="581945"/>
                  </a:lnTo>
                  <a:lnTo>
                    <a:pt x="813942" y="644941"/>
                  </a:lnTo>
                  <a:lnTo>
                    <a:pt x="822038" y="699645"/>
                  </a:lnTo>
                  <a:lnTo>
                    <a:pt x="826578" y="746661"/>
                  </a:lnTo>
                  <a:lnTo>
                    <a:pt x="827283" y="786596"/>
                  </a:lnTo>
                  <a:lnTo>
                    <a:pt x="823875" y="820054"/>
                  </a:lnTo>
                  <a:lnTo>
                    <a:pt x="803604" y="869961"/>
                  </a:lnTo>
                  <a:lnTo>
                    <a:pt x="770698" y="896446"/>
                  </a:lnTo>
                  <a:lnTo>
                    <a:pt x="717938" y="916455"/>
                  </a:lnTo>
                  <a:lnTo>
                    <a:pt x="636649" y="929223"/>
                  </a:lnTo>
                  <a:lnTo>
                    <a:pt x="605045" y="914295"/>
                  </a:lnTo>
                  <a:lnTo>
                    <a:pt x="584762" y="875582"/>
                  </a:lnTo>
                  <a:lnTo>
                    <a:pt x="568114" y="809029"/>
                  </a:lnTo>
                  <a:lnTo>
                    <a:pt x="406529" y="48836"/>
                  </a:lnTo>
                  <a:lnTo>
                    <a:pt x="473844" y="34527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930792" y="7702905"/>
              <a:ext cx="1022985" cy="1044575"/>
            </a:xfrm>
            <a:custGeom>
              <a:avLst/>
              <a:gdLst/>
              <a:ahLst/>
              <a:cxnLst/>
              <a:rect l="l" t="t" r="r" b="b"/>
              <a:pathLst>
                <a:path w="1022984" h="1044575">
                  <a:moveTo>
                    <a:pt x="404208" y="958829"/>
                  </a:moveTo>
                  <a:lnTo>
                    <a:pt x="1480" y="1044432"/>
                  </a:lnTo>
                  <a:lnTo>
                    <a:pt x="0" y="1037468"/>
                  </a:lnTo>
                  <a:lnTo>
                    <a:pt x="46667" y="1021645"/>
                  </a:lnTo>
                  <a:lnTo>
                    <a:pt x="83903" y="996965"/>
                  </a:lnTo>
                  <a:lnTo>
                    <a:pt x="112937" y="964590"/>
                  </a:lnTo>
                  <a:lnTo>
                    <a:pt x="134995" y="925681"/>
                  </a:lnTo>
                  <a:lnTo>
                    <a:pt x="151304" y="881397"/>
                  </a:lnTo>
                  <a:lnTo>
                    <a:pt x="163094" y="832900"/>
                  </a:lnTo>
                  <a:lnTo>
                    <a:pt x="171590" y="781350"/>
                  </a:lnTo>
                  <a:lnTo>
                    <a:pt x="178021" y="727908"/>
                  </a:lnTo>
                  <a:lnTo>
                    <a:pt x="253989" y="40951"/>
                  </a:lnTo>
                  <a:lnTo>
                    <a:pt x="446649" y="0"/>
                  </a:lnTo>
                  <a:lnTo>
                    <a:pt x="520959" y="127343"/>
                  </a:lnTo>
                  <a:lnTo>
                    <a:pt x="247121" y="185549"/>
                  </a:lnTo>
                  <a:lnTo>
                    <a:pt x="201357" y="598005"/>
                  </a:lnTo>
                  <a:lnTo>
                    <a:pt x="730033" y="485631"/>
                  </a:lnTo>
                  <a:lnTo>
                    <a:pt x="735071" y="494265"/>
                  </a:lnTo>
                  <a:lnTo>
                    <a:pt x="201009" y="607783"/>
                  </a:lnTo>
                  <a:lnTo>
                    <a:pt x="195638" y="655243"/>
                  </a:lnTo>
                  <a:lnTo>
                    <a:pt x="191030" y="703007"/>
                  </a:lnTo>
                  <a:lnTo>
                    <a:pt x="188548" y="750086"/>
                  </a:lnTo>
                  <a:lnTo>
                    <a:pt x="189553" y="795493"/>
                  </a:lnTo>
                  <a:lnTo>
                    <a:pt x="195407" y="838238"/>
                  </a:lnTo>
                  <a:lnTo>
                    <a:pt x="211880" y="887201"/>
                  </a:lnTo>
                  <a:lnTo>
                    <a:pt x="241169" y="927980"/>
                  </a:lnTo>
                  <a:lnTo>
                    <a:pt x="280222" y="953341"/>
                  </a:lnTo>
                  <a:lnTo>
                    <a:pt x="322037" y="961739"/>
                  </a:lnTo>
                  <a:lnTo>
                    <a:pt x="363808" y="959228"/>
                  </a:lnTo>
                  <a:lnTo>
                    <a:pt x="402728" y="951865"/>
                  </a:lnTo>
                  <a:lnTo>
                    <a:pt x="404208" y="958829"/>
                  </a:lnTo>
                  <a:close/>
                </a:path>
                <a:path w="1022984" h="1044575">
                  <a:moveTo>
                    <a:pt x="730033" y="485631"/>
                  </a:moveTo>
                  <a:lnTo>
                    <a:pt x="445083" y="546199"/>
                  </a:lnTo>
                  <a:lnTo>
                    <a:pt x="247121" y="185549"/>
                  </a:lnTo>
                  <a:lnTo>
                    <a:pt x="520959" y="127343"/>
                  </a:lnTo>
                  <a:lnTo>
                    <a:pt x="730033" y="485631"/>
                  </a:lnTo>
                  <a:close/>
                </a:path>
                <a:path w="1022984" h="1044575">
                  <a:moveTo>
                    <a:pt x="1022809" y="827341"/>
                  </a:moveTo>
                  <a:lnTo>
                    <a:pt x="506341" y="937120"/>
                  </a:lnTo>
                  <a:lnTo>
                    <a:pt x="504861" y="930156"/>
                  </a:lnTo>
                  <a:lnTo>
                    <a:pt x="554767" y="919549"/>
                  </a:lnTo>
                  <a:lnTo>
                    <a:pt x="555681" y="918141"/>
                  </a:lnTo>
                  <a:lnTo>
                    <a:pt x="584732" y="909825"/>
                  </a:lnTo>
                  <a:lnTo>
                    <a:pt x="605033" y="897795"/>
                  </a:lnTo>
                  <a:lnTo>
                    <a:pt x="615539" y="880342"/>
                  </a:lnTo>
                  <a:lnTo>
                    <a:pt x="615202" y="855755"/>
                  </a:lnTo>
                  <a:lnTo>
                    <a:pt x="608538" y="835015"/>
                  </a:lnTo>
                  <a:lnTo>
                    <a:pt x="598108" y="813141"/>
                  </a:lnTo>
                  <a:lnTo>
                    <a:pt x="585488" y="790596"/>
                  </a:lnTo>
                  <a:lnTo>
                    <a:pt x="572255" y="767841"/>
                  </a:lnTo>
                  <a:lnTo>
                    <a:pt x="450538" y="554744"/>
                  </a:lnTo>
                  <a:lnTo>
                    <a:pt x="735071" y="494265"/>
                  </a:lnTo>
                  <a:lnTo>
                    <a:pt x="893136" y="765139"/>
                  </a:lnTo>
                  <a:lnTo>
                    <a:pt x="918786" y="800210"/>
                  </a:lnTo>
                  <a:lnTo>
                    <a:pt x="946560" y="819591"/>
                  </a:lnTo>
                  <a:lnTo>
                    <a:pt x="979670" y="825556"/>
                  </a:lnTo>
                  <a:lnTo>
                    <a:pt x="1021329" y="820378"/>
                  </a:lnTo>
                  <a:lnTo>
                    <a:pt x="1022809" y="827341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930792" y="7702905"/>
              <a:ext cx="1022985" cy="1044575"/>
            </a:xfrm>
            <a:custGeom>
              <a:avLst/>
              <a:gdLst/>
              <a:ahLst/>
              <a:cxnLst/>
              <a:rect l="l" t="t" r="r" b="b"/>
              <a:pathLst>
                <a:path w="1022984" h="1044575">
                  <a:moveTo>
                    <a:pt x="554767" y="919549"/>
                  </a:moveTo>
                  <a:lnTo>
                    <a:pt x="504861" y="930156"/>
                  </a:lnTo>
                  <a:lnTo>
                    <a:pt x="506341" y="937120"/>
                  </a:lnTo>
                  <a:lnTo>
                    <a:pt x="1022809" y="827341"/>
                  </a:lnTo>
                  <a:lnTo>
                    <a:pt x="1021329" y="820378"/>
                  </a:lnTo>
                  <a:lnTo>
                    <a:pt x="979670" y="825556"/>
                  </a:lnTo>
                  <a:lnTo>
                    <a:pt x="946560" y="819591"/>
                  </a:lnTo>
                  <a:lnTo>
                    <a:pt x="918786" y="800210"/>
                  </a:lnTo>
                  <a:lnTo>
                    <a:pt x="893136" y="765139"/>
                  </a:lnTo>
                  <a:lnTo>
                    <a:pt x="446649" y="0"/>
                  </a:lnTo>
                  <a:lnTo>
                    <a:pt x="253989" y="40951"/>
                  </a:lnTo>
                  <a:lnTo>
                    <a:pt x="178021" y="727908"/>
                  </a:lnTo>
                  <a:lnTo>
                    <a:pt x="171590" y="781350"/>
                  </a:lnTo>
                  <a:lnTo>
                    <a:pt x="163094" y="832900"/>
                  </a:lnTo>
                  <a:lnTo>
                    <a:pt x="151304" y="881397"/>
                  </a:lnTo>
                  <a:lnTo>
                    <a:pt x="134995" y="925681"/>
                  </a:lnTo>
                  <a:lnTo>
                    <a:pt x="112937" y="964590"/>
                  </a:lnTo>
                  <a:lnTo>
                    <a:pt x="83903" y="996965"/>
                  </a:lnTo>
                  <a:lnTo>
                    <a:pt x="46667" y="1021645"/>
                  </a:lnTo>
                  <a:lnTo>
                    <a:pt x="0" y="1037468"/>
                  </a:lnTo>
                  <a:lnTo>
                    <a:pt x="1480" y="1044432"/>
                  </a:lnTo>
                  <a:lnTo>
                    <a:pt x="404208" y="958829"/>
                  </a:lnTo>
                  <a:lnTo>
                    <a:pt x="402728" y="951865"/>
                  </a:lnTo>
                  <a:lnTo>
                    <a:pt x="363808" y="959228"/>
                  </a:lnTo>
                  <a:lnTo>
                    <a:pt x="322037" y="961739"/>
                  </a:lnTo>
                  <a:lnTo>
                    <a:pt x="280222" y="953341"/>
                  </a:lnTo>
                  <a:lnTo>
                    <a:pt x="241169" y="927980"/>
                  </a:lnTo>
                  <a:lnTo>
                    <a:pt x="211880" y="887201"/>
                  </a:lnTo>
                  <a:lnTo>
                    <a:pt x="195407" y="838238"/>
                  </a:lnTo>
                  <a:lnTo>
                    <a:pt x="189553" y="795493"/>
                  </a:lnTo>
                  <a:lnTo>
                    <a:pt x="188548" y="750086"/>
                  </a:lnTo>
                  <a:lnTo>
                    <a:pt x="191030" y="703007"/>
                  </a:lnTo>
                  <a:lnTo>
                    <a:pt x="195638" y="655243"/>
                  </a:lnTo>
                  <a:lnTo>
                    <a:pt x="201009" y="607783"/>
                  </a:lnTo>
                  <a:lnTo>
                    <a:pt x="450538" y="554744"/>
                  </a:lnTo>
                  <a:lnTo>
                    <a:pt x="572255" y="767841"/>
                  </a:lnTo>
                  <a:lnTo>
                    <a:pt x="585488" y="790596"/>
                  </a:lnTo>
                  <a:lnTo>
                    <a:pt x="598108" y="813141"/>
                  </a:lnTo>
                  <a:lnTo>
                    <a:pt x="608538" y="835015"/>
                  </a:lnTo>
                  <a:lnTo>
                    <a:pt x="615202" y="855755"/>
                  </a:lnTo>
                  <a:lnTo>
                    <a:pt x="615539" y="880342"/>
                  </a:lnTo>
                  <a:lnTo>
                    <a:pt x="605033" y="897795"/>
                  </a:lnTo>
                  <a:lnTo>
                    <a:pt x="584732" y="909825"/>
                  </a:lnTo>
                  <a:lnTo>
                    <a:pt x="555681" y="918141"/>
                  </a:lnTo>
                  <a:lnTo>
                    <a:pt x="554767" y="919549"/>
                  </a:lnTo>
                  <a:close/>
                </a:path>
                <a:path w="1022984" h="1044575">
                  <a:moveTo>
                    <a:pt x="201357" y="598005"/>
                  </a:moveTo>
                  <a:lnTo>
                    <a:pt x="247121" y="185549"/>
                  </a:lnTo>
                  <a:lnTo>
                    <a:pt x="445083" y="546199"/>
                  </a:lnTo>
                  <a:lnTo>
                    <a:pt x="201357" y="598005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797579" y="7434503"/>
              <a:ext cx="923290" cy="1056640"/>
            </a:xfrm>
            <a:custGeom>
              <a:avLst/>
              <a:gdLst/>
              <a:ahLst/>
              <a:cxnLst/>
              <a:rect l="l" t="t" r="r" b="b"/>
              <a:pathLst>
                <a:path w="923290" h="1056640">
                  <a:moveTo>
                    <a:pt x="886040" y="940574"/>
                  </a:moveTo>
                  <a:lnTo>
                    <a:pt x="342878" y="1056026"/>
                  </a:lnTo>
                  <a:lnTo>
                    <a:pt x="341398" y="1049063"/>
                  </a:lnTo>
                  <a:lnTo>
                    <a:pt x="348362" y="1047583"/>
                  </a:lnTo>
                  <a:lnTo>
                    <a:pt x="408303" y="1030222"/>
                  </a:lnTo>
                  <a:lnTo>
                    <a:pt x="443709" y="1007830"/>
                  </a:lnTo>
                  <a:lnTo>
                    <a:pt x="459398" y="977866"/>
                  </a:lnTo>
                  <a:lnTo>
                    <a:pt x="460187" y="937794"/>
                  </a:lnTo>
                  <a:lnTo>
                    <a:pt x="450893" y="885076"/>
                  </a:lnTo>
                  <a:lnTo>
                    <a:pt x="289309" y="124883"/>
                  </a:lnTo>
                  <a:lnTo>
                    <a:pt x="244703" y="142513"/>
                  </a:lnTo>
                  <a:lnTo>
                    <a:pt x="205295" y="170326"/>
                  </a:lnTo>
                  <a:lnTo>
                    <a:pt x="171052" y="206274"/>
                  </a:lnTo>
                  <a:lnTo>
                    <a:pt x="141944" y="248307"/>
                  </a:lnTo>
                  <a:lnTo>
                    <a:pt x="117940" y="294377"/>
                  </a:lnTo>
                  <a:lnTo>
                    <a:pt x="99009" y="342436"/>
                  </a:lnTo>
                  <a:lnTo>
                    <a:pt x="83525" y="398172"/>
                  </a:lnTo>
                  <a:lnTo>
                    <a:pt x="77190" y="450940"/>
                  </a:lnTo>
                  <a:lnTo>
                    <a:pt x="78920" y="503131"/>
                  </a:lnTo>
                  <a:lnTo>
                    <a:pt x="87632" y="557136"/>
                  </a:lnTo>
                  <a:lnTo>
                    <a:pt x="80668" y="558616"/>
                  </a:lnTo>
                  <a:lnTo>
                    <a:pt x="0" y="179099"/>
                  </a:lnTo>
                  <a:lnTo>
                    <a:pt x="842596" y="0"/>
                  </a:lnTo>
                  <a:lnTo>
                    <a:pt x="923265" y="379516"/>
                  </a:lnTo>
                  <a:lnTo>
                    <a:pt x="916301" y="380996"/>
                  </a:lnTo>
                  <a:lnTo>
                    <a:pt x="902131" y="328152"/>
                  </a:lnTo>
                  <a:lnTo>
                    <a:pt x="882212" y="279827"/>
                  </a:lnTo>
                  <a:lnTo>
                    <a:pt x="854907" y="234209"/>
                  </a:lnTo>
                  <a:lnTo>
                    <a:pt x="818582" y="189486"/>
                  </a:lnTo>
                  <a:lnTo>
                    <a:pt x="781659" y="153299"/>
                  </a:lnTo>
                  <a:lnTo>
                    <a:pt x="740814" y="121013"/>
                  </a:lnTo>
                  <a:lnTo>
                    <a:pt x="696949" y="94491"/>
                  </a:lnTo>
                  <a:lnTo>
                    <a:pt x="650965" y="75595"/>
                  </a:lnTo>
                  <a:lnTo>
                    <a:pt x="603764" y="66192"/>
                  </a:lnTo>
                  <a:lnTo>
                    <a:pt x="556247" y="68143"/>
                  </a:lnTo>
                  <a:lnTo>
                    <a:pt x="717831" y="828337"/>
                  </a:lnTo>
                  <a:lnTo>
                    <a:pt x="730663" y="880303"/>
                  </a:lnTo>
                  <a:lnTo>
                    <a:pt x="747394" y="916651"/>
                  </a:lnTo>
                  <a:lnTo>
                    <a:pt x="814736" y="943832"/>
                  </a:lnTo>
                  <a:lnTo>
                    <a:pt x="876435" y="935337"/>
                  </a:lnTo>
                  <a:lnTo>
                    <a:pt x="884559" y="933610"/>
                  </a:lnTo>
                  <a:lnTo>
                    <a:pt x="886040" y="940574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797579" y="7434503"/>
              <a:ext cx="923290" cy="1056640"/>
            </a:xfrm>
            <a:custGeom>
              <a:avLst/>
              <a:gdLst/>
              <a:ahLst/>
              <a:cxnLst/>
              <a:rect l="l" t="t" r="r" b="b"/>
              <a:pathLst>
                <a:path w="923290" h="1056640">
                  <a:moveTo>
                    <a:pt x="876435" y="935337"/>
                  </a:moveTo>
                  <a:lnTo>
                    <a:pt x="814736" y="943832"/>
                  </a:lnTo>
                  <a:lnTo>
                    <a:pt x="773571" y="937715"/>
                  </a:lnTo>
                  <a:lnTo>
                    <a:pt x="747394" y="916651"/>
                  </a:lnTo>
                  <a:lnTo>
                    <a:pt x="730663" y="880303"/>
                  </a:lnTo>
                  <a:lnTo>
                    <a:pt x="717831" y="828337"/>
                  </a:lnTo>
                  <a:lnTo>
                    <a:pt x="556247" y="68143"/>
                  </a:lnTo>
                  <a:lnTo>
                    <a:pt x="603764" y="66192"/>
                  </a:lnTo>
                  <a:lnTo>
                    <a:pt x="650965" y="75595"/>
                  </a:lnTo>
                  <a:lnTo>
                    <a:pt x="696949" y="94491"/>
                  </a:lnTo>
                  <a:lnTo>
                    <a:pt x="740814" y="121013"/>
                  </a:lnTo>
                  <a:lnTo>
                    <a:pt x="781659" y="153299"/>
                  </a:lnTo>
                  <a:lnTo>
                    <a:pt x="818582" y="189486"/>
                  </a:lnTo>
                  <a:lnTo>
                    <a:pt x="854907" y="234209"/>
                  </a:lnTo>
                  <a:lnTo>
                    <a:pt x="882212" y="279827"/>
                  </a:lnTo>
                  <a:lnTo>
                    <a:pt x="902131" y="328152"/>
                  </a:lnTo>
                  <a:lnTo>
                    <a:pt x="916301" y="380996"/>
                  </a:lnTo>
                  <a:lnTo>
                    <a:pt x="923265" y="379516"/>
                  </a:lnTo>
                  <a:lnTo>
                    <a:pt x="842596" y="0"/>
                  </a:lnTo>
                  <a:lnTo>
                    <a:pt x="0" y="179099"/>
                  </a:lnTo>
                  <a:lnTo>
                    <a:pt x="80668" y="558616"/>
                  </a:lnTo>
                  <a:lnTo>
                    <a:pt x="87632" y="557136"/>
                  </a:lnTo>
                  <a:lnTo>
                    <a:pt x="78920" y="503131"/>
                  </a:lnTo>
                  <a:lnTo>
                    <a:pt x="77190" y="450940"/>
                  </a:lnTo>
                  <a:lnTo>
                    <a:pt x="83525" y="398172"/>
                  </a:lnTo>
                  <a:lnTo>
                    <a:pt x="99009" y="342436"/>
                  </a:lnTo>
                  <a:lnTo>
                    <a:pt x="117940" y="294377"/>
                  </a:lnTo>
                  <a:lnTo>
                    <a:pt x="141944" y="248307"/>
                  </a:lnTo>
                  <a:lnTo>
                    <a:pt x="171052" y="206274"/>
                  </a:lnTo>
                  <a:lnTo>
                    <a:pt x="205295" y="170326"/>
                  </a:lnTo>
                  <a:lnTo>
                    <a:pt x="244703" y="142513"/>
                  </a:lnTo>
                  <a:lnTo>
                    <a:pt x="289309" y="124883"/>
                  </a:lnTo>
                  <a:lnTo>
                    <a:pt x="450893" y="885076"/>
                  </a:lnTo>
                  <a:lnTo>
                    <a:pt x="460187" y="937794"/>
                  </a:lnTo>
                  <a:lnTo>
                    <a:pt x="459398" y="977866"/>
                  </a:lnTo>
                  <a:lnTo>
                    <a:pt x="443709" y="1007830"/>
                  </a:lnTo>
                  <a:lnTo>
                    <a:pt x="408303" y="1030222"/>
                  </a:lnTo>
                  <a:lnTo>
                    <a:pt x="348362" y="1047583"/>
                  </a:lnTo>
                  <a:lnTo>
                    <a:pt x="341398" y="1049063"/>
                  </a:lnTo>
                  <a:lnTo>
                    <a:pt x="342878" y="1056026"/>
                  </a:lnTo>
                  <a:lnTo>
                    <a:pt x="886040" y="940574"/>
                  </a:lnTo>
                  <a:lnTo>
                    <a:pt x="884559" y="933610"/>
                  </a:lnTo>
                  <a:lnTo>
                    <a:pt x="876435" y="935337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868996" y="7290927"/>
              <a:ext cx="1022985" cy="1044575"/>
            </a:xfrm>
            <a:custGeom>
              <a:avLst/>
              <a:gdLst/>
              <a:ahLst/>
              <a:cxnLst/>
              <a:rect l="l" t="t" r="r" b="b"/>
              <a:pathLst>
                <a:path w="1022984" h="1044575">
                  <a:moveTo>
                    <a:pt x="404208" y="958829"/>
                  </a:moveTo>
                  <a:lnTo>
                    <a:pt x="1480" y="1044432"/>
                  </a:lnTo>
                  <a:lnTo>
                    <a:pt x="0" y="1037468"/>
                  </a:lnTo>
                  <a:lnTo>
                    <a:pt x="46667" y="1021645"/>
                  </a:lnTo>
                  <a:lnTo>
                    <a:pt x="83903" y="996965"/>
                  </a:lnTo>
                  <a:lnTo>
                    <a:pt x="112937" y="964590"/>
                  </a:lnTo>
                  <a:lnTo>
                    <a:pt x="134995" y="925681"/>
                  </a:lnTo>
                  <a:lnTo>
                    <a:pt x="151304" y="881397"/>
                  </a:lnTo>
                  <a:lnTo>
                    <a:pt x="163094" y="832900"/>
                  </a:lnTo>
                  <a:lnTo>
                    <a:pt x="171590" y="781350"/>
                  </a:lnTo>
                  <a:lnTo>
                    <a:pt x="178021" y="727908"/>
                  </a:lnTo>
                  <a:lnTo>
                    <a:pt x="253989" y="40951"/>
                  </a:lnTo>
                  <a:lnTo>
                    <a:pt x="446649" y="0"/>
                  </a:lnTo>
                  <a:lnTo>
                    <a:pt x="520959" y="127343"/>
                  </a:lnTo>
                  <a:lnTo>
                    <a:pt x="247121" y="185549"/>
                  </a:lnTo>
                  <a:lnTo>
                    <a:pt x="201357" y="598005"/>
                  </a:lnTo>
                  <a:lnTo>
                    <a:pt x="730033" y="485631"/>
                  </a:lnTo>
                  <a:lnTo>
                    <a:pt x="735071" y="494265"/>
                  </a:lnTo>
                  <a:lnTo>
                    <a:pt x="201009" y="607783"/>
                  </a:lnTo>
                  <a:lnTo>
                    <a:pt x="195638" y="655243"/>
                  </a:lnTo>
                  <a:lnTo>
                    <a:pt x="191030" y="703007"/>
                  </a:lnTo>
                  <a:lnTo>
                    <a:pt x="188548" y="750086"/>
                  </a:lnTo>
                  <a:lnTo>
                    <a:pt x="189553" y="795493"/>
                  </a:lnTo>
                  <a:lnTo>
                    <a:pt x="195407" y="838238"/>
                  </a:lnTo>
                  <a:lnTo>
                    <a:pt x="211880" y="887201"/>
                  </a:lnTo>
                  <a:lnTo>
                    <a:pt x="241169" y="927980"/>
                  </a:lnTo>
                  <a:lnTo>
                    <a:pt x="280222" y="953341"/>
                  </a:lnTo>
                  <a:lnTo>
                    <a:pt x="322037" y="961739"/>
                  </a:lnTo>
                  <a:lnTo>
                    <a:pt x="363808" y="959228"/>
                  </a:lnTo>
                  <a:lnTo>
                    <a:pt x="402728" y="951865"/>
                  </a:lnTo>
                  <a:lnTo>
                    <a:pt x="404208" y="958829"/>
                  </a:lnTo>
                  <a:close/>
                </a:path>
                <a:path w="1022984" h="1044575">
                  <a:moveTo>
                    <a:pt x="730033" y="485631"/>
                  </a:moveTo>
                  <a:lnTo>
                    <a:pt x="445083" y="546199"/>
                  </a:lnTo>
                  <a:lnTo>
                    <a:pt x="247121" y="185549"/>
                  </a:lnTo>
                  <a:lnTo>
                    <a:pt x="520959" y="127343"/>
                  </a:lnTo>
                  <a:lnTo>
                    <a:pt x="730033" y="485631"/>
                  </a:lnTo>
                  <a:close/>
                </a:path>
                <a:path w="1022984" h="1044575">
                  <a:moveTo>
                    <a:pt x="1022809" y="827341"/>
                  </a:moveTo>
                  <a:lnTo>
                    <a:pt x="506341" y="937120"/>
                  </a:lnTo>
                  <a:lnTo>
                    <a:pt x="504861" y="930156"/>
                  </a:lnTo>
                  <a:lnTo>
                    <a:pt x="554767" y="919549"/>
                  </a:lnTo>
                  <a:lnTo>
                    <a:pt x="555681" y="918141"/>
                  </a:lnTo>
                  <a:lnTo>
                    <a:pt x="584732" y="909825"/>
                  </a:lnTo>
                  <a:lnTo>
                    <a:pt x="605033" y="897795"/>
                  </a:lnTo>
                  <a:lnTo>
                    <a:pt x="615539" y="880342"/>
                  </a:lnTo>
                  <a:lnTo>
                    <a:pt x="615202" y="855755"/>
                  </a:lnTo>
                  <a:lnTo>
                    <a:pt x="608538" y="835015"/>
                  </a:lnTo>
                  <a:lnTo>
                    <a:pt x="598108" y="813141"/>
                  </a:lnTo>
                  <a:lnTo>
                    <a:pt x="585488" y="790596"/>
                  </a:lnTo>
                  <a:lnTo>
                    <a:pt x="572255" y="767841"/>
                  </a:lnTo>
                  <a:lnTo>
                    <a:pt x="450538" y="554744"/>
                  </a:lnTo>
                  <a:lnTo>
                    <a:pt x="735071" y="494265"/>
                  </a:lnTo>
                  <a:lnTo>
                    <a:pt x="893136" y="765139"/>
                  </a:lnTo>
                  <a:lnTo>
                    <a:pt x="918786" y="800210"/>
                  </a:lnTo>
                  <a:lnTo>
                    <a:pt x="946560" y="819591"/>
                  </a:lnTo>
                  <a:lnTo>
                    <a:pt x="979670" y="825556"/>
                  </a:lnTo>
                  <a:lnTo>
                    <a:pt x="1021329" y="820378"/>
                  </a:lnTo>
                  <a:lnTo>
                    <a:pt x="1022809" y="827341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868996" y="7290927"/>
              <a:ext cx="1022985" cy="1044575"/>
            </a:xfrm>
            <a:custGeom>
              <a:avLst/>
              <a:gdLst/>
              <a:ahLst/>
              <a:cxnLst/>
              <a:rect l="l" t="t" r="r" b="b"/>
              <a:pathLst>
                <a:path w="1022984" h="1044575">
                  <a:moveTo>
                    <a:pt x="554767" y="919549"/>
                  </a:moveTo>
                  <a:lnTo>
                    <a:pt x="504861" y="930156"/>
                  </a:lnTo>
                  <a:lnTo>
                    <a:pt x="506341" y="937120"/>
                  </a:lnTo>
                  <a:lnTo>
                    <a:pt x="1022809" y="827341"/>
                  </a:lnTo>
                  <a:lnTo>
                    <a:pt x="1021329" y="820378"/>
                  </a:lnTo>
                  <a:lnTo>
                    <a:pt x="979670" y="825556"/>
                  </a:lnTo>
                  <a:lnTo>
                    <a:pt x="946560" y="819591"/>
                  </a:lnTo>
                  <a:lnTo>
                    <a:pt x="918786" y="800210"/>
                  </a:lnTo>
                  <a:lnTo>
                    <a:pt x="893136" y="765139"/>
                  </a:lnTo>
                  <a:lnTo>
                    <a:pt x="446649" y="0"/>
                  </a:lnTo>
                  <a:lnTo>
                    <a:pt x="253989" y="40951"/>
                  </a:lnTo>
                  <a:lnTo>
                    <a:pt x="178021" y="727908"/>
                  </a:lnTo>
                  <a:lnTo>
                    <a:pt x="171590" y="781350"/>
                  </a:lnTo>
                  <a:lnTo>
                    <a:pt x="163094" y="832900"/>
                  </a:lnTo>
                  <a:lnTo>
                    <a:pt x="151304" y="881397"/>
                  </a:lnTo>
                  <a:lnTo>
                    <a:pt x="134995" y="925681"/>
                  </a:lnTo>
                  <a:lnTo>
                    <a:pt x="112937" y="964590"/>
                  </a:lnTo>
                  <a:lnTo>
                    <a:pt x="83903" y="996965"/>
                  </a:lnTo>
                  <a:lnTo>
                    <a:pt x="46667" y="1021645"/>
                  </a:lnTo>
                  <a:lnTo>
                    <a:pt x="0" y="1037468"/>
                  </a:lnTo>
                  <a:lnTo>
                    <a:pt x="1480" y="1044432"/>
                  </a:lnTo>
                  <a:lnTo>
                    <a:pt x="404208" y="958829"/>
                  </a:lnTo>
                  <a:lnTo>
                    <a:pt x="402728" y="951865"/>
                  </a:lnTo>
                  <a:lnTo>
                    <a:pt x="363808" y="959228"/>
                  </a:lnTo>
                  <a:lnTo>
                    <a:pt x="322037" y="961739"/>
                  </a:lnTo>
                  <a:lnTo>
                    <a:pt x="280222" y="953341"/>
                  </a:lnTo>
                  <a:lnTo>
                    <a:pt x="241169" y="927980"/>
                  </a:lnTo>
                  <a:lnTo>
                    <a:pt x="211880" y="887201"/>
                  </a:lnTo>
                  <a:lnTo>
                    <a:pt x="195407" y="838238"/>
                  </a:lnTo>
                  <a:lnTo>
                    <a:pt x="189553" y="795493"/>
                  </a:lnTo>
                  <a:lnTo>
                    <a:pt x="188548" y="750086"/>
                  </a:lnTo>
                  <a:lnTo>
                    <a:pt x="191030" y="703007"/>
                  </a:lnTo>
                  <a:lnTo>
                    <a:pt x="195638" y="655243"/>
                  </a:lnTo>
                  <a:lnTo>
                    <a:pt x="201009" y="607783"/>
                  </a:lnTo>
                  <a:lnTo>
                    <a:pt x="450538" y="554744"/>
                  </a:lnTo>
                  <a:lnTo>
                    <a:pt x="572255" y="767841"/>
                  </a:lnTo>
                  <a:lnTo>
                    <a:pt x="585488" y="790596"/>
                  </a:lnTo>
                  <a:lnTo>
                    <a:pt x="598108" y="813141"/>
                  </a:lnTo>
                  <a:lnTo>
                    <a:pt x="608538" y="835015"/>
                  </a:lnTo>
                  <a:lnTo>
                    <a:pt x="615202" y="855755"/>
                  </a:lnTo>
                  <a:lnTo>
                    <a:pt x="615539" y="880342"/>
                  </a:lnTo>
                  <a:lnTo>
                    <a:pt x="605033" y="897795"/>
                  </a:lnTo>
                  <a:lnTo>
                    <a:pt x="584732" y="909825"/>
                  </a:lnTo>
                  <a:lnTo>
                    <a:pt x="555681" y="918141"/>
                  </a:lnTo>
                  <a:lnTo>
                    <a:pt x="554767" y="919549"/>
                  </a:lnTo>
                  <a:close/>
                </a:path>
                <a:path w="1022984" h="1044575">
                  <a:moveTo>
                    <a:pt x="201357" y="598005"/>
                  </a:moveTo>
                  <a:lnTo>
                    <a:pt x="247121" y="185549"/>
                  </a:lnTo>
                  <a:lnTo>
                    <a:pt x="445083" y="546199"/>
                  </a:lnTo>
                  <a:lnTo>
                    <a:pt x="201357" y="598005"/>
                  </a:lnTo>
                  <a:close/>
                </a:path>
              </a:pathLst>
            </a:custGeom>
            <a:ln w="24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93914" y="6005753"/>
              <a:ext cx="3082290" cy="327025"/>
            </a:xfrm>
            <a:custGeom>
              <a:avLst/>
              <a:gdLst/>
              <a:ahLst/>
              <a:cxnLst/>
              <a:rect l="l" t="t" r="r" b="b"/>
              <a:pathLst>
                <a:path w="3082290" h="327025">
                  <a:moveTo>
                    <a:pt x="231978" y="7086"/>
                  </a:moveTo>
                  <a:lnTo>
                    <a:pt x="177787" y="7086"/>
                  </a:lnTo>
                  <a:lnTo>
                    <a:pt x="177787" y="130683"/>
                  </a:lnTo>
                  <a:lnTo>
                    <a:pt x="120421" y="130683"/>
                  </a:lnTo>
                  <a:lnTo>
                    <a:pt x="120421" y="170345"/>
                  </a:lnTo>
                  <a:lnTo>
                    <a:pt x="177787" y="170345"/>
                  </a:lnTo>
                  <a:lnTo>
                    <a:pt x="177787" y="238696"/>
                  </a:lnTo>
                  <a:lnTo>
                    <a:pt x="142151" y="255117"/>
                  </a:lnTo>
                  <a:lnTo>
                    <a:pt x="98475" y="267411"/>
                  </a:lnTo>
                  <a:lnTo>
                    <a:pt x="71183" y="268452"/>
                  </a:lnTo>
                  <a:lnTo>
                    <a:pt x="63398" y="268452"/>
                  </a:lnTo>
                  <a:lnTo>
                    <a:pt x="56667" y="262077"/>
                  </a:lnTo>
                  <a:lnTo>
                    <a:pt x="56667" y="46748"/>
                  </a:lnTo>
                  <a:lnTo>
                    <a:pt x="144145" y="46748"/>
                  </a:lnTo>
                  <a:lnTo>
                    <a:pt x="152996" y="38608"/>
                  </a:lnTo>
                  <a:lnTo>
                    <a:pt x="152996" y="7086"/>
                  </a:lnTo>
                  <a:lnTo>
                    <a:pt x="0" y="7086"/>
                  </a:lnTo>
                  <a:lnTo>
                    <a:pt x="88" y="280847"/>
                  </a:lnTo>
                  <a:lnTo>
                    <a:pt x="27749" y="312928"/>
                  </a:lnTo>
                  <a:lnTo>
                    <a:pt x="38963" y="313067"/>
                  </a:lnTo>
                  <a:lnTo>
                    <a:pt x="61391" y="312953"/>
                  </a:lnTo>
                  <a:lnTo>
                    <a:pt x="110502" y="305460"/>
                  </a:lnTo>
                  <a:lnTo>
                    <a:pt x="157810" y="290791"/>
                  </a:lnTo>
                  <a:lnTo>
                    <a:pt x="177787" y="280847"/>
                  </a:lnTo>
                  <a:lnTo>
                    <a:pt x="177787" y="313067"/>
                  </a:lnTo>
                  <a:lnTo>
                    <a:pt x="224180" y="313067"/>
                  </a:lnTo>
                  <a:lnTo>
                    <a:pt x="231978" y="304215"/>
                  </a:lnTo>
                  <a:lnTo>
                    <a:pt x="231978" y="280847"/>
                  </a:lnTo>
                  <a:lnTo>
                    <a:pt x="231978" y="268452"/>
                  </a:lnTo>
                  <a:lnTo>
                    <a:pt x="231978" y="7086"/>
                  </a:lnTo>
                  <a:close/>
                </a:path>
                <a:path w="3082290" h="327025">
                  <a:moveTo>
                    <a:pt x="308114" y="7086"/>
                  </a:moveTo>
                  <a:lnTo>
                    <a:pt x="253923" y="7086"/>
                  </a:lnTo>
                  <a:lnTo>
                    <a:pt x="253923" y="313067"/>
                  </a:lnTo>
                  <a:lnTo>
                    <a:pt x="300316" y="313067"/>
                  </a:lnTo>
                  <a:lnTo>
                    <a:pt x="308114" y="304215"/>
                  </a:lnTo>
                  <a:lnTo>
                    <a:pt x="308114" y="7086"/>
                  </a:lnTo>
                  <a:close/>
                </a:path>
                <a:path w="3082290" h="327025">
                  <a:moveTo>
                    <a:pt x="546392" y="137020"/>
                  </a:moveTo>
                  <a:lnTo>
                    <a:pt x="542036" y="92621"/>
                  </a:lnTo>
                  <a:lnTo>
                    <a:pt x="526745" y="44983"/>
                  </a:lnTo>
                  <a:lnTo>
                    <a:pt x="526453" y="44450"/>
                  </a:lnTo>
                  <a:lnTo>
                    <a:pt x="496341" y="15240"/>
                  </a:lnTo>
                  <a:lnTo>
                    <a:pt x="489737" y="11925"/>
                  </a:lnTo>
                  <a:lnTo>
                    <a:pt x="489737" y="137020"/>
                  </a:lnTo>
                  <a:lnTo>
                    <a:pt x="489737" y="181737"/>
                  </a:lnTo>
                  <a:lnTo>
                    <a:pt x="485800" y="231254"/>
                  </a:lnTo>
                  <a:lnTo>
                    <a:pt x="458978" y="273761"/>
                  </a:lnTo>
                  <a:lnTo>
                    <a:pt x="437730" y="273761"/>
                  </a:lnTo>
                  <a:lnTo>
                    <a:pt x="412216" y="239229"/>
                  </a:lnTo>
                  <a:lnTo>
                    <a:pt x="407238" y="194081"/>
                  </a:lnTo>
                  <a:lnTo>
                    <a:pt x="406984" y="181737"/>
                  </a:lnTo>
                  <a:lnTo>
                    <a:pt x="406984" y="137020"/>
                  </a:lnTo>
                  <a:lnTo>
                    <a:pt x="410908" y="87490"/>
                  </a:lnTo>
                  <a:lnTo>
                    <a:pt x="437730" y="44983"/>
                  </a:lnTo>
                  <a:lnTo>
                    <a:pt x="458978" y="44983"/>
                  </a:lnTo>
                  <a:lnTo>
                    <a:pt x="484505" y="79514"/>
                  </a:lnTo>
                  <a:lnTo>
                    <a:pt x="489483" y="124663"/>
                  </a:lnTo>
                  <a:lnTo>
                    <a:pt x="489737" y="137020"/>
                  </a:lnTo>
                  <a:lnTo>
                    <a:pt x="489737" y="11925"/>
                  </a:lnTo>
                  <a:lnTo>
                    <a:pt x="484936" y="9499"/>
                  </a:lnTo>
                  <a:lnTo>
                    <a:pt x="476135" y="6553"/>
                  </a:lnTo>
                  <a:lnTo>
                    <a:pt x="465442" y="5473"/>
                  </a:lnTo>
                  <a:lnTo>
                    <a:pt x="448360" y="5321"/>
                  </a:lnTo>
                  <a:lnTo>
                    <a:pt x="431266" y="5473"/>
                  </a:lnTo>
                  <a:lnTo>
                    <a:pt x="389242" y="21272"/>
                  </a:lnTo>
                  <a:lnTo>
                    <a:pt x="363753" y="56057"/>
                  </a:lnTo>
                  <a:lnTo>
                    <a:pt x="352120" y="109893"/>
                  </a:lnTo>
                  <a:lnTo>
                    <a:pt x="350329" y="137020"/>
                  </a:lnTo>
                  <a:lnTo>
                    <a:pt x="350329" y="181737"/>
                  </a:lnTo>
                  <a:lnTo>
                    <a:pt x="354685" y="226136"/>
                  </a:lnTo>
                  <a:lnTo>
                    <a:pt x="370268" y="274294"/>
                  </a:lnTo>
                  <a:lnTo>
                    <a:pt x="400367" y="303517"/>
                  </a:lnTo>
                  <a:lnTo>
                    <a:pt x="448360" y="313423"/>
                  </a:lnTo>
                  <a:lnTo>
                    <a:pt x="465442" y="313270"/>
                  </a:lnTo>
                  <a:lnTo>
                    <a:pt x="507466" y="297472"/>
                  </a:lnTo>
                  <a:lnTo>
                    <a:pt x="526745" y="273761"/>
                  </a:lnTo>
                  <a:lnTo>
                    <a:pt x="532968" y="262686"/>
                  </a:lnTo>
                  <a:lnTo>
                    <a:pt x="544588" y="208851"/>
                  </a:lnTo>
                  <a:lnTo>
                    <a:pt x="546392" y="181737"/>
                  </a:lnTo>
                  <a:lnTo>
                    <a:pt x="546392" y="137020"/>
                  </a:lnTo>
                  <a:close/>
                </a:path>
                <a:path w="3082290" h="327025">
                  <a:moveTo>
                    <a:pt x="660133" y="7086"/>
                  </a:moveTo>
                  <a:lnTo>
                    <a:pt x="603478" y="7086"/>
                  </a:lnTo>
                  <a:lnTo>
                    <a:pt x="603478" y="313067"/>
                  </a:lnTo>
                  <a:lnTo>
                    <a:pt x="652348" y="313067"/>
                  </a:lnTo>
                  <a:lnTo>
                    <a:pt x="660133" y="304215"/>
                  </a:lnTo>
                  <a:lnTo>
                    <a:pt x="660133" y="7086"/>
                  </a:lnTo>
                  <a:close/>
                </a:path>
                <a:path w="3082290" h="327025">
                  <a:moveTo>
                    <a:pt x="916546" y="290410"/>
                  </a:moveTo>
                  <a:lnTo>
                    <a:pt x="912075" y="268452"/>
                  </a:lnTo>
                  <a:lnTo>
                    <a:pt x="908392" y="250393"/>
                  </a:lnTo>
                  <a:lnTo>
                    <a:pt x="899947" y="252895"/>
                  </a:lnTo>
                  <a:lnTo>
                    <a:pt x="893940" y="254533"/>
                  </a:lnTo>
                  <a:lnTo>
                    <a:pt x="854379" y="262280"/>
                  </a:lnTo>
                  <a:lnTo>
                    <a:pt x="800798" y="267931"/>
                  </a:lnTo>
                  <a:lnTo>
                    <a:pt x="771690" y="268452"/>
                  </a:lnTo>
                  <a:lnTo>
                    <a:pt x="764971" y="262077"/>
                  </a:lnTo>
                  <a:lnTo>
                    <a:pt x="764971" y="173532"/>
                  </a:lnTo>
                  <a:lnTo>
                    <a:pt x="879005" y="173532"/>
                  </a:lnTo>
                  <a:lnTo>
                    <a:pt x="886790" y="164680"/>
                  </a:lnTo>
                  <a:lnTo>
                    <a:pt x="886790" y="133870"/>
                  </a:lnTo>
                  <a:lnTo>
                    <a:pt x="764971" y="133870"/>
                  </a:lnTo>
                  <a:lnTo>
                    <a:pt x="764971" y="46748"/>
                  </a:lnTo>
                  <a:lnTo>
                    <a:pt x="895642" y="46748"/>
                  </a:lnTo>
                  <a:lnTo>
                    <a:pt x="904506" y="38608"/>
                  </a:lnTo>
                  <a:lnTo>
                    <a:pt x="904506" y="7086"/>
                  </a:lnTo>
                  <a:lnTo>
                    <a:pt x="708304" y="7086"/>
                  </a:lnTo>
                  <a:lnTo>
                    <a:pt x="708304" y="274472"/>
                  </a:lnTo>
                  <a:lnTo>
                    <a:pt x="724255" y="309194"/>
                  </a:lnTo>
                  <a:lnTo>
                    <a:pt x="747255" y="313067"/>
                  </a:lnTo>
                  <a:lnTo>
                    <a:pt x="774763" y="312978"/>
                  </a:lnTo>
                  <a:lnTo>
                    <a:pt x="862685" y="303136"/>
                  </a:lnTo>
                  <a:lnTo>
                    <a:pt x="916546" y="290410"/>
                  </a:lnTo>
                  <a:close/>
                </a:path>
                <a:path w="3082290" h="327025">
                  <a:moveTo>
                    <a:pt x="1014285" y="7086"/>
                  </a:moveTo>
                  <a:lnTo>
                    <a:pt x="957618" y="7086"/>
                  </a:lnTo>
                  <a:lnTo>
                    <a:pt x="957618" y="132461"/>
                  </a:lnTo>
                  <a:lnTo>
                    <a:pt x="908037" y="132461"/>
                  </a:lnTo>
                  <a:lnTo>
                    <a:pt x="908037" y="172123"/>
                  </a:lnTo>
                  <a:lnTo>
                    <a:pt x="957618" y="172123"/>
                  </a:lnTo>
                  <a:lnTo>
                    <a:pt x="957618" y="313067"/>
                  </a:lnTo>
                  <a:lnTo>
                    <a:pt x="1006500" y="313067"/>
                  </a:lnTo>
                  <a:lnTo>
                    <a:pt x="1014285" y="304215"/>
                  </a:lnTo>
                  <a:lnTo>
                    <a:pt x="1014285" y="7086"/>
                  </a:lnTo>
                  <a:close/>
                </a:path>
                <a:path w="3082290" h="327025">
                  <a:moveTo>
                    <a:pt x="1463459" y="222415"/>
                  </a:moveTo>
                  <a:lnTo>
                    <a:pt x="1179779" y="222415"/>
                  </a:lnTo>
                  <a:lnTo>
                    <a:pt x="1179779" y="262077"/>
                  </a:lnTo>
                  <a:lnTo>
                    <a:pt x="1406791" y="262077"/>
                  </a:lnTo>
                  <a:lnTo>
                    <a:pt x="1406791" y="326885"/>
                  </a:lnTo>
                  <a:lnTo>
                    <a:pt x="1455661" y="326885"/>
                  </a:lnTo>
                  <a:lnTo>
                    <a:pt x="1463459" y="318033"/>
                  </a:lnTo>
                  <a:lnTo>
                    <a:pt x="1463459" y="222415"/>
                  </a:lnTo>
                  <a:close/>
                </a:path>
                <a:path w="3082290" h="327025">
                  <a:moveTo>
                    <a:pt x="1471599" y="95275"/>
                  </a:moveTo>
                  <a:lnTo>
                    <a:pt x="1433258" y="85712"/>
                  </a:lnTo>
                  <a:lnTo>
                    <a:pt x="1402994" y="71539"/>
                  </a:lnTo>
                  <a:lnTo>
                    <a:pt x="1398511" y="69151"/>
                  </a:lnTo>
                  <a:lnTo>
                    <a:pt x="1368793" y="44564"/>
                  </a:lnTo>
                  <a:lnTo>
                    <a:pt x="1352969" y="7086"/>
                  </a:lnTo>
                  <a:lnTo>
                    <a:pt x="1294523" y="7086"/>
                  </a:lnTo>
                  <a:lnTo>
                    <a:pt x="1280795" y="44538"/>
                  </a:lnTo>
                  <a:lnTo>
                    <a:pt x="1243825" y="73914"/>
                  </a:lnTo>
                  <a:lnTo>
                    <a:pt x="1206893" y="89700"/>
                  </a:lnTo>
                  <a:lnTo>
                    <a:pt x="1175893" y="95631"/>
                  </a:lnTo>
                  <a:lnTo>
                    <a:pt x="1175893" y="139192"/>
                  </a:lnTo>
                  <a:lnTo>
                    <a:pt x="1223149" y="132549"/>
                  </a:lnTo>
                  <a:lnTo>
                    <a:pt x="1262837" y="115811"/>
                  </a:lnTo>
                  <a:lnTo>
                    <a:pt x="1299248" y="96469"/>
                  </a:lnTo>
                  <a:lnTo>
                    <a:pt x="1323568" y="71539"/>
                  </a:lnTo>
                  <a:lnTo>
                    <a:pt x="1330159" y="79095"/>
                  </a:lnTo>
                  <a:lnTo>
                    <a:pt x="1366139" y="106629"/>
                  </a:lnTo>
                  <a:lnTo>
                    <a:pt x="1403985" y="123977"/>
                  </a:lnTo>
                  <a:lnTo>
                    <a:pt x="1447787" y="135915"/>
                  </a:lnTo>
                  <a:lnTo>
                    <a:pt x="1471599" y="138836"/>
                  </a:lnTo>
                  <a:lnTo>
                    <a:pt x="1471599" y="95275"/>
                  </a:lnTo>
                  <a:close/>
                </a:path>
                <a:path w="3082290" h="327025">
                  <a:moveTo>
                    <a:pt x="1482940" y="158305"/>
                  </a:moveTo>
                  <a:lnTo>
                    <a:pt x="1349781" y="158305"/>
                  </a:lnTo>
                  <a:lnTo>
                    <a:pt x="1349781" y="120421"/>
                  </a:lnTo>
                  <a:lnTo>
                    <a:pt x="1293114" y="120421"/>
                  </a:lnTo>
                  <a:lnTo>
                    <a:pt x="1293114" y="158305"/>
                  </a:lnTo>
                  <a:lnTo>
                    <a:pt x="1160310" y="158305"/>
                  </a:lnTo>
                  <a:lnTo>
                    <a:pt x="1160310" y="197980"/>
                  </a:lnTo>
                  <a:lnTo>
                    <a:pt x="1474089" y="197980"/>
                  </a:lnTo>
                  <a:lnTo>
                    <a:pt x="1482940" y="189826"/>
                  </a:lnTo>
                  <a:lnTo>
                    <a:pt x="1482940" y="158305"/>
                  </a:lnTo>
                  <a:close/>
                </a:path>
                <a:path w="3082290" h="327025">
                  <a:moveTo>
                    <a:pt x="1936229" y="273405"/>
                  </a:moveTo>
                  <a:lnTo>
                    <a:pt x="1803069" y="273405"/>
                  </a:lnTo>
                  <a:lnTo>
                    <a:pt x="1803069" y="214617"/>
                  </a:lnTo>
                  <a:lnTo>
                    <a:pt x="1803069" y="211429"/>
                  </a:lnTo>
                  <a:lnTo>
                    <a:pt x="1820697" y="210159"/>
                  </a:lnTo>
                  <a:lnTo>
                    <a:pt x="1832508" y="209169"/>
                  </a:lnTo>
                  <a:lnTo>
                    <a:pt x="1843862" y="208000"/>
                  </a:lnTo>
                  <a:lnTo>
                    <a:pt x="1860092" y="206121"/>
                  </a:lnTo>
                  <a:lnTo>
                    <a:pt x="1860092" y="215684"/>
                  </a:lnTo>
                  <a:lnTo>
                    <a:pt x="1907895" y="215684"/>
                  </a:lnTo>
                  <a:lnTo>
                    <a:pt x="1916747" y="207543"/>
                  </a:lnTo>
                  <a:lnTo>
                    <a:pt x="1916747" y="206121"/>
                  </a:lnTo>
                  <a:lnTo>
                    <a:pt x="1916747" y="175666"/>
                  </a:lnTo>
                  <a:lnTo>
                    <a:pt x="1916747" y="112268"/>
                  </a:lnTo>
                  <a:lnTo>
                    <a:pt x="1916747" y="72605"/>
                  </a:lnTo>
                  <a:lnTo>
                    <a:pt x="1916747" y="7086"/>
                  </a:lnTo>
                  <a:lnTo>
                    <a:pt x="1860092" y="7086"/>
                  </a:lnTo>
                  <a:lnTo>
                    <a:pt x="1860092" y="72605"/>
                  </a:lnTo>
                  <a:lnTo>
                    <a:pt x="1860092" y="112268"/>
                  </a:lnTo>
                  <a:lnTo>
                    <a:pt x="1860092" y="168935"/>
                  </a:lnTo>
                  <a:lnTo>
                    <a:pt x="1849729" y="170180"/>
                  </a:lnTo>
                  <a:lnTo>
                    <a:pt x="1801253" y="173494"/>
                  </a:lnTo>
                  <a:lnTo>
                    <a:pt x="1759292" y="175221"/>
                  </a:lnTo>
                  <a:lnTo>
                    <a:pt x="1703552" y="175666"/>
                  </a:lnTo>
                  <a:lnTo>
                    <a:pt x="1694700" y="175666"/>
                  </a:lnTo>
                  <a:lnTo>
                    <a:pt x="1689747" y="170700"/>
                  </a:lnTo>
                  <a:lnTo>
                    <a:pt x="1689747" y="112268"/>
                  </a:lnTo>
                  <a:lnTo>
                    <a:pt x="1860092" y="112268"/>
                  </a:lnTo>
                  <a:lnTo>
                    <a:pt x="1860092" y="72605"/>
                  </a:lnTo>
                  <a:lnTo>
                    <a:pt x="1689747" y="72605"/>
                  </a:lnTo>
                  <a:lnTo>
                    <a:pt x="1689747" y="7086"/>
                  </a:lnTo>
                  <a:lnTo>
                    <a:pt x="1633080" y="7086"/>
                  </a:lnTo>
                  <a:lnTo>
                    <a:pt x="1633080" y="175666"/>
                  </a:lnTo>
                  <a:lnTo>
                    <a:pt x="1633232" y="187896"/>
                  </a:lnTo>
                  <a:lnTo>
                    <a:pt x="1662264" y="215531"/>
                  </a:lnTo>
                  <a:lnTo>
                    <a:pt x="1675930" y="215684"/>
                  </a:lnTo>
                  <a:lnTo>
                    <a:pt x="1711566" y="215544"/>
                  </a:lnTo>
                  <a:lnTo>
                    <a:pt x="1746402" y="214617"/>
                  </a:lnTo>
                  <a:lnTo>
                    <a:pt x="1746402" y="273405"/>
                  </a:lnTo>
                  <a:lnTo>
                    <a:pt x="1613598" y="273405"/>
                  </a:lnTo>
                  <a:lnTo>
                    <a:pt x="1613598" y="313067"/>
                  </a:lnTo>
                  <a:lnTo>
                    <a:pt x="1927377" y="313067"/>
                  </a:lnTo>
                  <a:lnTo>
                    <a:pt x="1936229" y="304927"/>
                  </a:lnTo>
                  <a:lnTo>
                    <a:pt x="1936229" y="273405"/>
                  </a:lnTo>
                  <a:close/>
                </a:path>
                <a:path w="3082290" h="327025">
                  <a:moveTo>
                    <a:pt x="2270899" y="7086"/>
                  </a:moveTo>
                  <a:lnTo>
                    <a:pt x="2214232" y="7086"/>
                  </a:lnTo>
                  <a:lnTo>
                    <a:pt x="2214232" y="44983"/>
                  </a:lnTo>
                  <a:lnTo>
                    <a:pt x="2214232" y="71894"/>
                  </a:lnTo>
                  <a:lnTo>
                    <a:pt x="2160905" y="76619"/>
                  </a:lnTo>
                  <a:lnTo>
                    <a:pt x="2111044" y="78232"/>
                  </a:lnTo>
                  <a:lnTo>
                    <a:pt x="2057704" y="78625"/>
                  </a:lnTo>
                  <a:lnTo>
                    <a:pt x="2048852" y="78625"/>
                  </a:lnTo>
                  <a:lnTo>
                    <a:pt x="2043887" y="73672"/>
                  </a:lnTo>
                  <a:lnTo>
                    <a:pt x="2043887" y="44983"/>
                  </a:lnTo>
                  <a:lnTo>
                    <a:pt x="2214232" y="44983"/>
                  </a:lnTo>
                  <a:lnTo>
                    <a:pt x="2214232" y="7086"/>
                  </a:lnTo>
                  <a:lnTo>
                    <a:pt x="1987232" y="7086"/>
                  </a:lnTo>
                  <a:lnTo>
                    <a:pt x="1987245" y="78625"/>
                  </a:lnTo>
                  <a:lnTo>
                    <a:pt x="2008124" y="115684"/>
                  </a:lnTo>
                  <a:lnTo>
                    <a:pt x="2030082" y="116878"/>
                  </a:lnTo>
                  <a:lnTo>
                    <a:pt x="2058428" y="116840"/>
                  </a:lnTo>
                  <a:lnTo>
                    <a:pt x="2150414" y="113169"/>
                  </a:lnTo>
                  <a:lnTo>
                    <a:pt x="2214232" y="107315"/>
                  </a:lnTo>
                  <a:lnTo>
                    <a:pt x="2214232" y="116878"/>
                  </a:lnTo>
                  <a:lnTo>
                    <a:pt x="2262047" y="116878"/>
                  </a:lnTo>
                  <a:lnTo>
                    <a:pt x="2270899" y="108724"/>
                  </a:lnTo>
                  <a:lnTo>
                    <a:pt x="2270899" y="107315"/>
                  </a:lnTo>
                  <a:lnTo>
                    <a:pt x="2270899" y="78625"/>
                  </a:lnTo>
                  <a:lnTo>
                    <a:pt x="2270899" y="44983"/>
                  </a:lnTo>
                  <a:lnTo>
                    <a:pt x="2270899" y="7086"/>
                  </a:lnTo>
                  <a:close/>
                </a:path>
                <a:path w="3082290" h="327025">
                  <a:moveTo>
                    <a:pt x="2290381" y="135293"/>
                  </a:moveTo>
                  <a:lnTo>
                    <a:pt x="1967750" y="135293"/>
                  </a:lnTo>
                  <a:lnTo>
                    <a:pt x="1967750" y="174955"/>
                  </a:lnTo>
                  <a:lnTo>
                    <a:pt x="2100554" y="174955"/>
                  </a:lnTo>
                  <a:lnTo>
                    <a:pt x="2100554" y="193725"/>
                  </a:lnTo>
                  <a:lnTo>
                    <a:pt x="1987232" y="193725"/>
                  </a:lnTo>
                  <a:lnTo>
                    <a:pt x="1987232" y="229146"/>
                  </a:lnTo>
                  <a:lnTo>
                    <a:pt x="2214232" y="229146"/>
                  </a:lnTo>
                  <a:lnTo>
                    <a:pt x="2214232" y="242595"/>
                  </a:lnTo>
                  <a:lnTo>
                    <a:pt x="1987232" y="242595"/>
                  </a:lnTo>
                  <a:lnTo>
                    <a:pt x="1987283" y="291465"/>
                  </a:lnTo>
                  <a:lnTo>
                    <a:pt x="2008416" y="325691"/>
                  </a:lnTo>
                  <a:lnTo>
                    <a:pt x="2030082" y="326885"/>
                  </a:lnTo>
                  <a:lnTo>
                    <a:pt x="2264880" y="326885"/>
                  </a:lnTo>
                  <a:lnTo>
                    <a:pt x="2270899" y="320509"/>
                  </a:lnTo>
                  <a:lnTo>
                    <a:pt x="2270899" y="291465"/>
                  </a:lnTo>
                  <a:lnTo>
                    <a:pt x="2043887" y="291465"/>
                  </a:lnTo>
                  <a:lnTo>
                    <a:pt x="2043887" y="278015"/>
                  </a:lnTo>
                  <a:lnTo>
                    <a:pt x="2270899" y="278015"/>
                  </a:lnTo>
                  <a:lnTo>
                    <a:pt x="2270899" y="193725"/>
                  </a:lnTo>
                  <a:lnTo>
                    <a:pt x="2157222" y="193725"/>
                  </a:lnTo>
                  <a:lnTo>
                    <a:pt x="2157222" y="174955"/>
                  </a:lnTo>
                  <a:lnTo>
                    <a:pt x="2281529" y="174955"/>
                  </a:lnTo>
                  <a:lnTo>
                    <a:pt x="2290381" y="166814"/>
                  </a:lnTo>
                  <a:lnTo>
                    <a:pt x="2290381" y="135293"/>
                  </a:lnTo>
                  <a:close/>
                </a:path>
                <a:path w="3082290" h="327025">
                  <a:moveTo>
                    <a:pt x="2620391" y="24790"/>
                  </a:moveTo>
                  <a:lnTo>
                    <a:pt x="2546019" y="24790"/>
                  </a:lnTo>
                  <a:lnTo>
                    <a:pt x="2546019" y="0"/>
                  </a:lnTo>
                  <a:lnTo>
                    <a:pt x="2489352" y="0"/>
                  </a:lnTo>
                  <a:lnTo>
                    <a:pt x="2489352" y="24790"/>
                  </a:lnTo>
                  <a:lnTo>
                    <a:pt x="2415692" y="24790"/>
                  </a:lnTo>
                  <a:lnTo>
                    <a:pt x="2415692" y="64465"/>
                  </a:lnTo>
                  <a:lnTo>
                    <a:pt x="2487587" y="64465"/>
                  </a:lnTo>
                  <a:lnTo>
                    <a:pt x="2484856" y="84632"/>
                  </a:lnTo>
                  <a:lnTo>
                    <a:pt x="2466162" y="118465"/>
                  </a:lnTo>
                  <a:lnTo>
                    <a:pt x="2435212" y="141109"/>
                  </a:lnTo>
                  <a:lnTo>
                    <a:pt x="2415692" y="145910"/>
                  </a:lnTo>
                  <a:lnTo>
                    <a:pt x="2415692" y="190538"/>
                  </a:lnTo>
                  <a:lnTo>
                    <a:pt x="2460942" y="180454"/>
                  </a:lnTo>
                  <a:lnTo>
                    <a:pt x="2499398" y="157022"/>
                  </a:lnTo>
                  <a:lnTo>
                    <a:pt x="2517686" y="133870"/>
                  </a:lnTo>
                  <a:lnTo>
                    <a:pt x="2527897" y="148221"/>
                  </a:lnTo>
                  <a:lnTo>
                    <a:pt x="2559481" y="172478"/>
                  </a:lnTo>
                  <a:lnTo>
                    <a:pt x="2598826" y="188061"/>
                  </a:lnTo>
                  <a:lnTo>
                    <a:pt x="2619679" y="190538"/>
                  </a:lnTo>
                  <a:lnTo>
                    <a:pt x="2619679" y="145910"/>
                  </a:lnTo>
                  <a:lnTo>
                    <a:pt x="2599969" y="141109"/>
                  </a:lnTo>
                  <a:lnTo>
                    <a:pt x="2588095" y="136639"/>
                  </a:lnTo>
                  <a:lnTo>
                    <a:pt x="2584462" y="133870"/>
                  </a:lnTo>
                  <a:lnTo>
                    <a:pt x="2579319" y="129959"/>
                  </a:lnTo>
                  <a:lnTo>
                    <a:pt x="2568867" y="118465"/>
                  </a:lnTo>
                  <a:lnTo>
                    <a:pt x="2558872" y="106565"/>
                  </a:lnTo>
                  <a:lnTo>
                    <a:pt x="2553309" y="96977"/>
                  </a:lnTo>
                  <a:lnTo>
                    <a:pt x="2550160" y="84632"/>
                  </a:lnTo>
                  <a:lnTo>
                    <a:pt x="2547442" y="64465"/>
                  </a:lnTo>
                  <a:lnTo>
                    <a:pt x="2611539" y="64465"/>
                  </a:lnTo>
                  <a:lnTo>
                    <a:pt x="2620391" y="56311"/>
                  </a:lnTo>
                  <a:lnTo>
                    <a:pt x="2620391" y="24790"/>
                  </a:lnTo>
                  <a:close/>
                </a:path>
                <a:path w="3082290" h="327025">
                  <a:moveTo>
                    <a:pt x="2714599" y="286512"/>
                  </a:moveTo>
                  <a:lnTo>
                    <a:pt x="2672626" y="282079"/>
                  </a:lnTo>
                  <a:lnTo>
                    <a:pt x="2628887" y="265976"/>
                  </a:lnTo>
                  <a:lnTo>
                    <a:pt x="2608351" y="240830"/>
                  </a:lnTo>
                  <a:lnTo>
                    <a:pt x="2702204" y="240830"/>
                  </a:lnTo>
                  <a:lnTo>
                    <a:pt x="2711056" y="232676"/>
                  </a:lnTo>
                  <a:lnTo>
                    <a:pt x="2711056" y="204698"/>
                  </a:lnTo>
                  <a:lnTo>
                    <a:pt x="2436584" y="204698"/>
                  </a:lnTo>
                  <a:lnTo>
                    <a:pt x="2436584" y="240830"/>
                  </a:lnTo>
                  <a:lnTo>
                    <a:pt x="2539288" y="240830"/>
                  </a:lnTo>
                  <a:lnTo>
                    <a:pt x="2534691" y="250037"/>
                  </a:lnTo>
                  <a:lnTo>
                    <a:pt x="2498001" y="275805"/>
                  </a:lnTo>
                  <a:lnTo>
                    <a:pt x="2456357" y="285432"/>
                  </a:lnTo>
                  <a:lnTo>
                    <a:pt x="2433053" y="286512"/>
                  </a:lnTo>
                  <a:lnTo>
                    <a:pt x="2433053" y="326529"/>
                  </a:lnTo>
                  <a:lnTo>
                    <a:pt x="2482646" y="324358"/>
                  </a:lnTo>
                  <a:lnTo>
                    <a:pt x="2519642" y="313423"/>
                  </a:lnTo>
                  <a:lnTo>
                    <a:pt x="2562047" y="290474"/>
                  </a:lnTo>
                  <a:lnTo>
                    <a:pt x="2573642" y="275539"/>
                  </a:lnTo>
                  <a:lnTo>
                    <a:pt x="2585250" y="290474"/>
                  </a:lnTo>
                  <a:lnTo>
                    <a:pt x="2627833" y="313423"/>
                  </a:lnTo>
                  <a:lnTo>
                    <a:pt x="2664968" y="324358"/>
                  </a:lnTo>
                  <a:lnTo>
                    <a:pt x="2714599" y="326529"/>
                  </a:lnTo>
                  <a:lnTo>
                    <a:pt x="2714599" y="286512"/>
                  </a:lnTo>
                  <a:close/>
                </a:path>
                <a:path w="3082290" h="327025">
                  <a:moveTo>
                    <a:pt x="2751429" y="76149"/>
                  </a:moveTo>
                  <a:lnTo>
                    <a:pt x="2706801" y="76149"/>
                  </a:lnTo>
                  <a:lnTo>
                    <a:pt x="2706801" y="7086"/>
                  </a:lnTo>
                  <a:lnTo>
                    <a:pt x="2650147" y="7086"/>
                  </a:lnTo>
                  <a:lnTo>
                    <a:pt x="2650147" y="187350"/>
                  </a:lnTo>
                  <a:lnTo>
                    <a:pt x="2699016" y="187350"/>
                  </a:lnTo>
                  <a:lnTo>
                    <a:pt x="2706801" y="178498"/>
                  </a:lnTo>
                  <a:lnTo>
                    <a:pt x="2706801" y="115811"/>
                  </a:lnTo>
                  <a:lnTo>
                    <a:pt x="2743631" y="115811"/>
                  </a:lnTo>
                  <a:lnTo>
                    <a:pt x="2751429" y="106959"/>
                  </a:lnTo>
                  <a:lnTo>
                    <a:pt x="2751429" y="76149"/>
                  </a:lnTo>
                  <a:close/>
                </a:path>
                <a:path w="3082290" h="327025">
                  <a:moveTo>
                    <a:pt x="2965335" y="46748"/>
                  </a:moveTo>
                  <a:lnTo>
                    <a:pt x="2950146" y="10972"/>
                  </a:lnTo>
                  <a:lnTo>
                    <a:pt x="2922486" y="7086"/>
                  </a:lnTo>
                  <a:lnTo>
                    <a:pt x="2776220" y="7086"/>
                  </a:lnTo>
                  <a:lnTo>
                    <a:pt x="2776220" y="46748"/>
                  </a:lnTo>
                  <a:lnTo>
                    <a:pt x="2901238" y="46748"/>
                  </a:lnTo>
                  <a:lnTo>
                    <a:pt x="2909024" y="53479"/>
                  </a:lnTo>
                  <a:lnTo>
                    <a:pt x="2908668" y="64820"/>
                  </a:lnTo>
                  <a:lnTo>
                    <a:pt x="2907639" y="103822"/>
                  </a:lnTo>
                  <a:lnTo>
                    <a:pt x="2905747" y="129870"/>
                  </a:lnTo>
                  <a:lnTo>
                    <a:pt x="2893796" y="190004"/>
                  </a:lnTo>
                  <a:lnTo>
                    <a:pt x="2879712" y="248373"/>
                  </a:lnTo>
                  <a:lnTo>
                    <a:pt x="2861919" y="301028"/>
                  </a:lnTo>
                  <a:lnTo>
                    <a:pt x="2894507" y="313778"/>
                  </a:lnTo>
                  <a:lnTo>
                    <a:pt x="2931718" y="268884"/>
                  </a:lnTo>
                  <a:lnTo>
                    <a:pt x="2945168" y="217525"/>
                  </a:lnTo>
                  <a:lnTo>
                    <a:pt x="2952762" y="178498"/>
                  </a:lnTo>
                  <a:lnTo>
                    <a:pt x="2960027" y="139395"/>
                  </a:lnTo>
                  <a:lnTo>
                    <a:pt x="2965132" y="86017"/>
                  </a:lnTo>
                  <a:lnTo>
                    <a:pt x="2965335" y="46748"/>
                  </a:lnTo>
                  <a:close/>
                </a:path>
                <a:path w="3082290" h="327025">
                  <a:moveTo>
                    <a:pt x="3082201" y="7086"/>
                  </a:moveTo>
                  <a:lnTo>
                    <a:pt x="3025533" y="7086"/>
                  </a:lnTo>
                  <a:lnTo>
                    <a:pt x="3025533" y="313067"/>
                  </a:lnTo>
                  <a:lnTo>
                    <a:pt x="3074416" y="313067"/>
                  </a:lnTo>
                  <a:lnTo>
                    <a:pt x="3082201" y="304215"/>
                  </a:lnTo>
                  <a:lnTo>
                    <a:pt x="3082201" y="7086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20293" y="9386137"/>
              <a:ext cx="203200" cy="229870"/>
            </a:xfrm>
            <a:custGeom>
              <a:avLst/>
              <a:gdLst/>
              <a:ahLst/>
              <a:cxnLst/>
              <a:rect l="l" t="t" r="r" b="b"/>
              <a:pathLst>
                <a:path w="203200" h="229870">
                  <a:moveTo>
                    <a:pt x="106464" y="14109"/>
                  </a:moveTo>
                  <a:lnTo>
                    <a:pt x="85940" y="14109"/>
                  </a:lnTo>
                  <a:lnTo>
                    <a:pt x="85940" y="49530"/>
                  </a:lnTo>
                  <a:lnTo>
                    <a:pt x="20789" y="49530"/>
                  </a:lnTo>
                  <a:lnTo>
                    <a:pt x="20789" y="13970"/>
                  </a:lnTo>
                  <a:lnTo>
                    <a:pt x="0" y="13970"/>
                  </a:lnTo>
                  <a:lnTo>
                    <a:pt x="0" y="49530"/>
                  </a:lnTo>
                  <a:lnTo>
                    <a:pt x="0" y="66040"/>
                  </a:lnTo>
                  <a:lnTo>
                    <a:pt x="0" y="105410"/>
                  </a:lnTo>
                  <a:lnTo>
                    <a:pt x="0" y="123190"/>
                  </a:lnTo>
                  <a:lnTo>
                    <a:pt x="106464" y="123190"/>
                  </a:lnTo>
                  <a:lnTo>
                    <a:pt x="106464" y="105956"/>
                  </a:lnTo>
                  <a:lnTo>
                    <a:pt x="106464" y="105410"/>
                  </a:lnTo>
                  <a:lnTo>
                    <a:pt x="106464" y="66446"/>
                  </a:lnTo>
                  <a:lnTo>
                    <a:pt x="85940" y="66446"/>
                  </a:lnTo>
                  <a:lnTo>
                    <a:pt x="85940" y="105410"/>
                  </a:lnTo>
                  <a:lnTo>
                    <a:pt x="20789" y="105410"/>
                  </a:lnTo>
                  <a:lnTo>
                    <a:pt x="20789" y="66040"/>
                  </a:lnTo>
                  <a:lnTo>
                    <a:pt x="106464" y="66040"/>
                  </a:lnTo>
                  <a:lnTo>
                    <a:pt x="106464" y="50025"/>
                  </a:lnTo>
                  <a:lnTo>
                    <a:pt x="106464" y="49530"/>
                  </a:lnTo>
                  <a:lnTo>
                    <a:pt x="106464" y="14109"/>
                  </a:lnTo>
                  <a:close/>
                </a:path>
                <a:path w="203200" h="229870">
                  <a:moveTo>
                    <a:pt x="169062" y="151130"/>
                  </a:moveTo>
                  <a:lnTo>
                    <a:pt x="19507" y="151130"/>
                  </a:lnTo>
                  <a:lnTo>
                    <a:pt x="19507" y="167640"/>
                  </a:lnTo>
                  <a:lnTo>
                    <a:pt x="148018" y="167640"/>
                  </a:lnTo>
                  <a:lnTo>
                    <a:pt x="148018" y="229870"/>
                  </a:lnTo>
                  <a:lnTo>
                    <a:pt x="169062" y="229870"/>
                  </a:lnTo>
                  <a:lnTo>
                    <a:pt x="169062" y="167640"/>
                  </a:lnTo>
                  <a:lnTo>
                    <a:pt x="169062" y="151130"/>
                  </a:lnTo>
                  <a:close/>
                </a:path>
                <a:path w="203200" h="229870">
                  <a:moveTo>
                    <a:pt x="203174" y="59690"/>
                  </a:moveTo>
                  <a:lnTo>
                    <a:pt x="169062" y="59690"/>
                  </a:lnTo>
                  <a:lnTo>
                    <a:pt x="169062" y="0"/>
                  </a:lnTo>
                  <a:lnTo>
                    <a:pt x="148018" y="0"/>
                  </a:lnTo>
                  <a:lnTo>
                    <a:pt x="148018" y="59690"/>
                  </a:lnTo>
                  <a:lnTo>
                    <a:pt x="148018" y="76200"/>
                  </a:lnTo>
                  <a:lnTo>
                    <a:pt x="148018" y="138430"/>
                  </a:lnTo>
                  <a:lnTo>
                    <a:pt x="169062" y="138430"/>
                  </a:lnTo>
                  <a:lnTo>
                    <a:pt x="169062" y="76200"/>
                  </a:lnTo>
                  <a:lnTo>
                    <a:pt x="203174" y="76200"/>
                  </a:lnTo>
                  <a:lnTo>
                    <a:pt x="203174" y="59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819" y="9385879"/>
              <a:ext cx="188291" cy="2298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081" y="9393832"/>
              <a:ext cx="208043" cy="2221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18830" y="9564165"/>
              <a:ext cx="43180" cy="81915"/>
            </a:xfrm>
            <a:custGeom>
              <a:avLst/>
              <a:gdLst/>
              <a:ahLst/>
              <a:cxnLst/>
              <a:rect l="l" t="t" r="r" b="b"/>
              <a:pathLst>
                <a:path w="43180" h="81915">
                  <a:moveTo>
                    <a:pt x="5643" y="81319"/>
                  </a:moveTo>
                  <a:lnTo>
                    <a:pt x="0" y="67466"/>
                  </a:lnTo>
                  <a:lnTo>
                    <a:pt x="10681" y="61293"/>
                  </a:lnTo>
                  <a:lnTo>
                    <a:pt x="18694" y="53293"/>
                  </a:lnTo>
                  <a:lnTo>
                    <a:pt x="23772" y="43657"/>
                  </a:lnTo>
                  <a:lnTo>
                    <a:pt x="25652" y="32578"/>
                  </a:lnTo>
                  <a:lnTo>
                    <a:pt x="24626" y="32835"/>
                  </a:lnTo>
                  <a:lnTo>
                    <a:pt x="13852" y="32835"/>
                  </a:lnTo>
                  <a:lnTo>
                    <a:pt x="5643" y="27191"/>
                  </a:lnTo>
                  <a:lnTo>
                    <a:pt x="5643" y="6413"/>
                  </a:lnTo>
                  <a:lnTo>
                    <a:pt x="13852" y="0"/>
                  </a:lnTo>
                  <a:lnTo>
                    <a:pt x="23343" y="0"/>
                  </a:lnTo>
                  <a:lnTo>
                    <a:pt x="31625" y="1911"/>
                  </a:lnTo>
                  <a:lnTo>
                    <a:pt x="37837" y="7407"/>
                  </a:lnTo>
                  <a:lnTo>
                    <a:pt x="41741" y="16125"/>
                  </a:lnTo>
                  <a:lnTo>
                    <a:pt x="43096" y="27704"/>
                  </a:lnTo>
                  <a:lnTo>
                    <a:pt x="40491" y="45100"/>
                  </a:lnTo>
                  <a:lnTo>
                    <a:pt x="33027" y="60091"/>
                  </a:lnTo>
                  <a:lnTo>
                    <a:pt x="21235" y="72292"/>
                  </a:lnTo>
                  <a:lnTo>
                    <a:pt x="5643" y="81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358" y="9385623"/>
              <a:ext cx="179825" cy="2306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8667" y="9385879"/>
              <a:ext cx="189317" cy="2298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45957" y="9385884"/>
              <a:ext cx="267335" cy="259715"/>
            </a:xfrm>
            <a:custGeom>
              <a:avLst/>
              <a:gdLst/>
              <a:ahLst/>
              <a:cxnLst/>
              <a:rect l="l" t="t" r="r" b="b"/>
              <a:pathLst>
                <a:path w="267335" h="259715">
                  <a:moveTo>
                    <a:pt x="107480" y="19304"/>
                  </a:moveTo>
                  <a:lnTo>
                    <a:pt x="86956" y="19304"/>
                  </a:lnTo>
                  <a:lnTo>
                    <a:pt x="86956" y="37084"/>
                  </a:lnTo>
                  <a:lnTo>
                    <a:pt x="86956" y="109474"/>
                  </a:lnTo>
                  <a:lnTo>
                    <a:pt x="20523" y="109474"/>
                  </a:lnTo>
                  <a:lnTo>
                    <a:pt x="20523" y="37084"/>
                  </a:lnTo>
                  <a:lnTo>
                    <a:pt x="86956" y="37084"/>
                  </a:lnTo>
                  <a:lnTo>
                    <a:pt x="86956" y="19304"/>
                  </a:lnTo>
                  <a:lnTo>
                    <a:pt x="0" y="19304"/>
                  </a:lnTo>
                  <a:lnTo>
                    <a:pt x="0" y="37084"/>
                  </a:lnTo>
                  <a:lnTo>
                    <a:pt x="0" y="109474"/>
                  </a:lnTo>
                  <a:lnTo>
                    <a:pt x="0" y="127254"/>
                  </a:lnTo>
                  <a:lnTo>
                    <a:pt x="107480" y="127254"/>
                  </a:lnTo>
                  <a:lnTo>
                    <a:pt x="107480" y="109791"/>
                  </a:lnTo>
                  <a:lnTo>
                    <a:pt x="107480" y="109474"/>
                  </a:lnTo>
                  <a:lnTo>
                    <a:pt x="107480" y="37084"/>
                  </a:lnTo>
                  <a:lnTo>
                    <a:pt x="107480" y="36690"/>
                  </a:lnTo>
                  <a:lnTo>
                    <a:pt x="107480" y="19304"/>
                  </a:lnTo>
                  <a:close/>
                </a:path>
                <a:path w="267335" h="259715">
                  <a:moveTo>
                    <a:pt x="176745" y="0"/>
                  </a:moveTo>
                  <a:lnTo>
                    <a:pt x="155702" y="0"/>
                  </a:lnTo>
                  <a:lnTo>
                    <a:pt x="155702" y="165201"/>
                  </a:lnTo>
                  <a:lnTo>
                    <a:pt x="176745" y="165201"/>
                  </a:lnTo>
                  <a:lnTo>
                    <a:pt x="176745" y="0"/>
                  </a:lnTo>
                  <a:close/>
                </a:path>
                <a:path w="267335" h="259715">
                  <a:moveTo>
                    <a:pt x="183667" y="204724"/>
                  </a:moveTo>
                  <a:lnTo>
                    <a:pt x="49758" y="204724"/>
                  </a:lnTo>
                  <a:lnTo>
                    <a:pt x="49758" y="150114"/>
                  </a:lnTo>
                  <a:lnTo>
                    <a:pt x="28727" y="150114"/>
                  </a:lnTo>
                  <a:lnTo>
                    <a:pt x="28727" y="204724"/>
                  </a:lnTo>
                  <a:lnTo>
                    <a:pt x="28727" y="222504"/>
                  </a:lnTo>
                  <a:lnTo>
                    <a:pt x="183667" y="222504"/>
                  </a:lnTo>
                  <a:lnTo>
                    <a:pt x="183667" y="204724"/>
                  </a:lnTo>
                  <a:close/>
                </a:path>
                <a:path w="267335" h="259715">
                  <a:moveTo>
                    <a:pt x="267042" y="205994"/>
                  </a:moveTo>
                  <a:lnTo>
                    <a:pt x="265684" y="194411"/>
                  </a:lnTo>
                  <a:lnTo>
                    <a:pt x="261785" y="185699"/>
                  </a:lnTo>
                  <a:lnTo>
                    <a:pt x="255574" y="180200"/>
                  </a:lnTo>
                  <a:lnTo>
                    <a:pt x="247281" y="178282"/>
                  </a:lnTo>
                  <a:lnTo>
                    <a:pt x="237794" y="178282"/>
                  </a:lnTo>
                  <a:lnTo>
                    <a:pt x="229590" y="184696"/>
                  </a:lnTo>
                  <a:lnTo>
                    <a:pt x="229590" y="205486"/>
                  </a:lnTo>
                  <a:lnTo>
                    <a:pt x="237794" y="211124"/>
                  </a:lnTo>
                  <a:lnTo>
                    <a:pt x="248564" y="211124"/>
                  </a:lnTo>
                  <a:lnTo>
                    <a:pt x="249593" y="210870"/>
                  </a:lnTo>
                  <a:lnTo>
                    <a:pt x="247713" y="221945"/>
                  </a:lnTo>
                  <a:lnTo>
                    <a:pt x="242633" y="231584"/>
                  </a:lnTo>
                  <a:lnTo>
                    <a:pt x="234619" y="239585"/>
                  </a:lnTo>
                  <a:lnTo>
                    <a:pt x="223939" y="245757"/>
                  </a:lnTo>
                  <a:lnTo>
                    <a:pt x="229590" y="259613"/>
                  </a:lnTo>
                  <a:lnTo>
                    <a:pt x="245173" y="250583"/>
                  </a:lnTo>
                  <a:lnTo>
                    <a:pt x="256971" y="238379"/>
                  </a:lnTo>
                  <a:lnTo>
                    <a:pt x="264439" y="223393"/>
                  </a:lnTo>
                  <a:lnTo>
                    <a:pt x="267042" y="205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5869" y="9385623"/>
              <a:ext cx="186238" cy="2267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9308" y="9394857"/>
              <a:ext cx="208300" cy="22087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8392" y="9385879"/>
              <a:ext cx="192652" cy="2247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1318" y="9564165"/>
              <a:ext cx="43180" cy="81915"/>
            </a:xfrm>
            <a:custGeom>
              <a:avLst/>
              <a:gdLst/>
              <a:ahLst/>
              <a:cxnLst/>
              <a:rect l="l" t="t" r="r" b="b"/>
              <a:pathLst>
                <a:path w="43180" h="81915">
                  <a:moveTo>
                    <a:pt x="5643" y="81319"/>
                  </a:moveTo>
                  <a:lnTo>
                    <a:pt x="0" y="67466"/>
                  </a:lnTo>
                  <a:lnTo>
                    <a:pt x="10681" y="61293"/>
                  </a:lnTo>
                  <a:lnTo>
                    <a:pt x="18694" y="53293"/>
                  </a:lnTo>
                  <a:lnTo>
                    <a:pt x="23772" y="43657"/>
                  </a:lnTo>
                  <a:lnTo>
                    <a:pt x="25652" y="32578"/>
                  </a:lnTo>
                  <a:lnTo>
                    <a:pt x="24626" y="32835"/>
                  </a:lnTo>
                  <a:lnTo>
                    <a:pt x="13852" y="32835"/>
                  </a:lnTo>
                  <a:lnTo>
                    <a:pt x="5643" y="27191"/>
                  </a:lnTo>
                  <a:lnTo>
                    <a:pt x="5643" y="6413"/>
                  </a:lnTo>
                  <a:lnTo>
                    <a:pt x="13852" y="0"/>
                  </a:lnTo>
                  <a:lnTo>
                    <a:pt x="23343" y="0"/>
                  </a:lnTo>
                  <a:lnTo>
                    <a:pt x="31625" y="1911"/>
                  </a:lnTo>
                  <a:lnTo>
                    <a:pt x="37837" y="7407"/>
                  </a:lnTo>
                  <a:lnTo>
                    <a:pt x="41741" y="16125"/>
                  </a:lnTo>
                  <a:lnTo>
                    <a:pt x="43096" y="27704"/>
                  </a:lnTo>
                  <a:lnTo>
                    <a:pt x="40491" y="45100"/>
                  </a:lnTo>
                  <a:lnTo>
                    <a:pt x="33027" y="60091"/>
                  </a:lnTo>
                  <a:lnTo>
                    <a:pt x="21235" y="72292"/>
                  </a:lnTo>
                  <a:lnTo>
                    <a:pt x="5643" y="813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4714" y="9394857"/>
              <a:ext cx="208300" cy="22087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8411" y="9385366"/>
              <a:ext cx="198552" cy="2303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6468" y="9393575"/>
              <a:ext cx="208043" cy="2170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17" y="6515100"/>
            <a:ext cx="15401676" cy="180969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16748" y="2597182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5" h="331469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6591" y="2747648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4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9886" y="2585554"/>
            <a:ext cx="689610" cy="343535"/>
          </a:xfrm>
          <a:custGeom>
            <a:avLst/>
            <a:gdLst/>
            <a:ahLst/>
            <a:cxnLst/>
            <a:rect l="l" t="t" r="r" b="b"/>
            <a:pathLst>
              <a:path w="689610" h="343535">
                <a:moveTo>
                  <a:pt x="282422" y="84543"/>
                </a:moveTo>
                <a:lnTo>
                  <a:pt x="270179" y="47180"/>
                </a:lnTo>
                <a:lnTo>
                  <a:pt x="247929" y="23101"/>
                </a:lnTo>
                <a:lnTo>
                  <a:pt x="247929" y="86575"/>
                </a:lnTo>
                <a:lnTo>
                  <a:pt x="247929" y="107797"/>
                </a:lnTo>
                <a:lnTo>
                  <a:pt x="231228" y="144068"/>
                </a:lnTo>
                <a:lnTo>
                  <a:pt x="190601" y="163817"/>
                </a:lnTo>
                <a:lnTo>
                  <a:pt x="175844" y="165430"/>
                </a:lnTo>
                <a:lnTo>
                  <a:pt x="157734" y="165417"/>
                </a:lnTo>
                <a:lnTo>
                  <a:pt x="116916" y="154101"/>
                </a:lnTo>
                <a:lnTo>
                  <a:pt x="90043" y="120294"/>
                </a:lnTo>
                <a:lnTo>
                  <a:pt x="87528" y="107797"/>
                </a:lnTo>
                <a:lnTo>
                  <a:pt x="87528" y="86575"/>
                </a:lnTo>
                <a:lnTo>
                  <a:pt x="104228" y="50292"/>
                </a:lnTo>
                <a:lnTo>
                  <a:pt x="144856" y="30556"/>
                </a:lnTo>
                <a:lnTo>
                  <a:pt x="167728" y="28892"/>
                </a:lnTo>
                <a:lnTo>
                  <a:pt x="177723" y="28956"/>
                </a:lnTo>
                <a:lnTo>
                  <a:pt x="218528" y="40271"/>
                </a:lnTo>
                <a:lnTo>
                  <a:pt x="245414" y="74079"/>
                </a:lnTo>
                <a:lnTo>
                  <a:pt x="247929" y="86575"/>
                </a:lnTo>
                <a:lnTo>
                  <a:pt x="247929" y="23101"/>
                </a:lnTo>
                <a:lnTo>
                  <a:pt x="203708" y="3009"/>
                </a:lnTo>
                <a:lnTo>
                  <a:pt x="167728" y="0"/>
                </a:lnTo>
                <a:lnTo>
                  <a:pt x="151561" y="114"/>
                </a:lnTo>
                <a:lnTo>
                  <a:pt x="106349" y="11455"/>
                </a:lnTo>
                <a:lnTo>
                  <a:pt x="74345" y="34671"/>
                </a:lnTo>
                <a:lnTo>
                  <a:pt x="56146" y="68529"/>
                </a:lnTo>
                <a:lnTo>
                  <a:pt x="53022" y="84543"/>
                </a:lnTo>
                <a:lnTo>
                  <a:pt x="53022" y="109829"/>
                </a:lnTo>
                <a:lnTo>
                  <a:pt x="65278" y="147193"/>
                </a:lnTo>
                <a:lnTo>
                  <a:pt x="91719" y="174840"/>
                </a:lnTo>
                <a:lnTo>
                  <a:pt x="131737" y="191363"/>
                </a:lnTo>
                <a:lnTo>
                  <a:pt x="167728" y="194373"/>
                </a:lnTo>
                <a:lnTo>
                  <a:pt x="183896" y="194259"/>
                </a:lnTo>
                <a:lnTo>
                  <a:pt x="229095" y="182918"/>
                </a:lnTo>
                <a:lnTo>
                  <a:pt x="261112" y="159702"/>
                </a:lnTo>
                <a:lnTo>
                  <a:pt x="279298" y="125831"/>
                </a:lnTo>
                <a:lnTo>
                  <a:pt x="282422" y="109829"/>
                </a:lnTo>
                <a:lnTo>
                  <a:pt x="282422" y="84543"/>
                </a:lnTo>
                <a:close/>
              </a:path>
              <a:path w="689610" h="343535">
                <a:moveTo>
                  <a:pt x="335457" y="218008"/>
                </a:moveTo>
                <a:lnTo>
                  <a:pt x="0" y="218008"/>
                </a:lnTo>
                <a:lnTo>
                  <a:pt x="0" y="246900"/>
                </a:lnTo>
                <a:lnTo>
                  <a:pt x="82169" y="246900"/>
                </a:lnTo>
                <a:lnTo>
                  <a:pt x="82169" y="341083"/>
                </a:lnTo>
                <a:lnTo>
                  <a:pt x="116700" y="341083"/>
                </a:lnTo>
                <a:lnTo>
                  <a:pt x="116700" y="246900"/>
                </a:lnTo>
                <a:lnTo>
                  <a:pt x="219138" y="246900"/>
                </a:lnTo>
                <a:lnTo>
                  <a:pt x="219138" y="341083"/>
                </a:lnTo>
                <a:lnTo>
                  <a:pt x="253657" y="341083"/>
                </a:lnTo>
                <a:lnTo>
                  <a:pt x="253657" y="246900"/>
                </a:lnTo>
                <a:lnTo>
                  <a:pt x="335457" y="246900"/>
                </a:lnTo>
                <a:lnTo>
                  <a:pt x="335457" y="218008"/>
                </a:lnTo>
                <a:close/>
              </a:path>
              <a:path w="689610" h="343535">
                <a:moveTo>
                  <a:pt x="581228" y="144843"/>
                </a:moveTo>
                <a:lnTo>
                  <a:pt x="546265" y="122339"/>
                </a:lnTo>
                <a:lnTo>
                  <a:pt x="516140" y="97180"/>
                </a:lnTo>
                <a:lnTo>
                  <a:pt x="508317" y="89941"/>
                </a:lnTo>
                <a:lnTo>
                  <a:pt x="499986" y="80619"/>
                </a:lnTo>
                <a:lnTo>
                  <a:pt x="488543" y="66421"/>
                </a:lnTo>
                <a:lnTo>
                  <a:pt x="494042" y="51396"/>
                </a:lnTo>
                <a:lnTo>
                  <a:pt x="497319" y="40525"/>
                </a:lnTo>
                <a:lnTo>
                  <a:pt x="499681" y="28536"/>
                </a:lnTo>
                <a:lnTo>
                  <a:pt x="502424" y="10134"/>
                </a:lnTo>
                <a:lnTo>
                  <a:pt x="470916" y="5626"/>
                </a:lnTo>
                <a:lnTo>
                  <a:pt x="465112" y="37249"/>
                </a:lnTo>
                <a:lnTo>
                  <a:pt x="459727" y="57416"/>
                </a:lnTo>
                <a:lnTo>
                  <a:pt x="437705" y="97929"/>
                </a:lnTo>
                <a:lnTo>
                  <a:pt x="411645" y="135039"/>
                </a:lnTo>
                <a:lnTo>
                  <a:pt x="372224" y="162852"/>
                </a:lnTo>
                <a:lnTo>
                  <a:pt x="392493" y="184619"/>
                </a:lnTo>
                <a:lnTo>
                  <a:pt x="424167" y="164668"/>
                </a:lnTo>
                <a:lnTo>
                  <a:pt x="443331" y="148920"/>
                </a:lnTo>
                <a:lnTo>
                  <a:pt x="457708" y="129159"/>
                </a:lnTo>
                <a:lnTo>
                  <a:pt x="475043" y="97180"/>
                </a:lnTo>
                <a:lnTo>
                  <a:pt x="486473" y="110490"/>
                </a:lnTo>
                <a:lnTo>
                  <a:pt x="517626" y="138455"/>
                </a:lnTo>
                <a:lnTo>
                  <a:pt x="550837" y="162941"/>
                </a:lnTo>
                <a:lnTo>
                  <a:pt x="565099" y="171475"/>
                </a:lnTo>
                <a:lnTo>
                  <a:pt x="581228" y="144843"/>
                </a:lnTo>
                <a:close/>
              </a:path>
              <a:path w="689610" h="343535">
                <a:moveTo>
                  <a:pt x="681786" y="2628"/>
                </a:moveTo>
                <a:lnTo>
                  <a:pt x="647649" y="2628"/>
                </a:lnTo>
                <a:lnTo>
                  <a:pt x="647649" y="184238"/>
                </a:lnTo>
                <a:lnTo>
                  <a:pt x="681786" y="184238"/>
                </a:lnTo>
                <a:lnTo>
                  <a:pt x="681786" y="2628"/>
                </a:lnTo>
                <a:close/>
              </a:path>
              <a:path w="689610" h="343535">
                <a:moveTo>
                  <a:pt x="689292" y="314820"/>
                </a:moveTo>
                <a:lnTo>
                  <a:pt x="439762" y="314820"/>
                </a:lnTo>
                <a:lnTo>
                  <a:pt x="439762" y="286296"/>
                </a:lnTo>
                <a:lnTo>
                  <a:pt x="681786" y="286296"/>
                </a:lnTo>
                <a:lnTo>
                  <a:pt x="681786" y="202996"/>
                </a:lnTo>
                <a:lnTo>
                  <a:pt x="405244" y="202996"/>
                </a:lnTo>
                <a:lnTo>
                  <a:pt x="405244" y="231140"/>
                </a:lnTo>
                <a:lnTo>
                  <a:pt x="647649" y="231140"/>
                </a:lnTo>
                <a:lnTo>
                  <a:pt x="647649" y="258152"/>
                </a:lnTo>
                <a:lnTo>
                  <a:pt x="405244" y="258152"/>
                </a:lnTo>
                <a:lnTo>
                  <a:pt x="405244" y="331698"/>
                </a:lnTo>
                <a:lnTo>
                  <a:pt x="416128" y="342963"/>
                </a:lnTo>
                <a:lnTo>
                  <a:pt x="689292" y="342963"/>
                </a:lnTo>
                <a:lnTo>
                  <a:pt x="689292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03923" y="2588176"/>
            <a:ext cx="328930" cy="340360"/>
          </a:xfrm>
          <a:custGeom>
            <a:avLst/>
            <a:gdLst/>
            <a:ahLst/>
            <a:cxnLst/>
            <a:rect l="l" t="t" r="r" b="b"/>
            <a:pathLst>
              <a:path w="328930" h="340360">
                <a:moveTo>
                  <a:pt x="328324" y="135832"/>
                </a:moveTo>
                <a:lnTo>
                  <a:pt x="294929" y="135832"/>
                </a:lnTo>
                <a:lnTo>
                  <a:pt x="294929" y="0"/>
                </a:lnTo>
                <a:lnTo>
                  <a:pt x="328324" y="0"/>
                </a:lnTo>
                <a:lnTo>
                  <a:pt x="328324" y="135832"/>
                </a:lnTo>
                <a:close/>
              </a:path>
              <a:path w="328930" h="340360">
                <a:moveTo>
                  <a:pt x="250276" y="331701"/>
                </a:moveTo>
                <a:lnTo>
                  <a:pt x="216881" y="331701"/>
                </a:lnTo>
                <a:lnTo>
                  <a:pt x="216881" y="3752"/>
                </a:lnTo>
                <a:lnTo>
                  <a:pt x="250276" y="3752"/>
                </a:lnTo>
                <a:lnTo>
                  <a:pt x="250276" y="135832"/>
                </a:lnTo>
                <a:lnTo>
                  <a:pt x="328324" y="135832"/>
                </a:lnTo>
                <a:lnTo>
                  <a:pt x="328324" y="164725"/>
                </a:lnTo>
                <a:lnTo>
                  <a:pt x="250276" y="164725"/>
                </a:lnTo>
                <a:lnTo>
                  <a:pt x="250276" y="331701"/>
                </a:lnTo>
                <a:close/>
              </a:path>
              <a:path w="328930" h="340360">
                <a:moveTo>
                  <a:pt x="328324" y="340331"/>
                </a:moveTo>
                <a:lnTo>
                  <a:pt x="294929" y="340331"/>
                </a:lnTo>
                <a:lnTo>
                  <a:pt x="294929" y="164725"/>
                </a:lnTo>
                <a:lnTo>
                  <a:pt x="328324" y="164725"/>
                </a:lnTo>
                <a:lnTo>
                  <a:pt x="328324" y="340331"/>
                </a:lnTo>
                <a:close/>
              </a:path>
              <a:path w="328930" h="340360">
                <a:moveTo>
                  <a:pt x="17635" y="292677"/>
                </a:moveTo>
                <a:lnTo>
                  <a:pt x="0" y="269788"/>
                </a:lnTo>
                <a:lnTo>
                  <a:pt x="15322" y="260800"/>
                </a:lnTo>
                <a:lnTo>
                  <a:pt x="25492" y="254169"/>
                </a:lnTo>
                <a:lnTo>
                  <a:pt x="62006" y="223026"/>
                </a:lnTo>
                <a:lnTo>
                  <a:pt x="89867" y="191366"/>
                </a:lnTo>
                <a:lnTo>
                  <a:pt x="113928" y="156777"/>
                </a:lnTo>
                <a:lnTo>
                  <a:pt x="135105" y="113905"/>
                </a:lnTo>
                <a:lnTo>
                  <a:pt x="143712" y="85927"/>
                </a:lnTo>
                <a:lnTo>
                  <a:pt x="22513" y="85927"/>
                </a:lnTo>
                <a:lnTo>
                  <a:pt x="22513" y="57409"/>
                </a:lnTo>
                <a:lnTo>
                  <a:pt x="178608" y="57409"/>
                </a:lnTo>
                <a:lnTo>
                  <a:pt x="181235" y="64914"/>
                </a:lnTo>
                <a:lnTo>
                  <a:pt x="180484" y="68291"/>
                </a:lnTo>
                <a:lnTo>
                  <a:pt x="177274" y="85654"/>
                </a:lnTo>
                <a:lnTo>
                  <a:pt x="164162" y="125888"/>
                </a:lnTo>
                <a:lnTo>
                  <a:pt x="146142" y="164698"/>
                </a:lnTo>
                <a:lnTo>
                  <a:pt x="136207" y="180109"/>
                </a:lnTo>
                <a:lnTo>
                  <a:pt x="145585" y="192767"/>
                </a:lnTo>
                <a:lnTo>
                  <a:pt x="152131" y="201169"/>
                </a:lnTo>
                <a:lnTo>
                  <a:pt x="156602" y="206375"/>
                </a:lnTo>
                <a:lnTo>
                  <a:pt x="117821" y="206375"/>
                </a:lnTo>
                <a:lnTo>
                  <a:pt x="86900" y="241860"/>
                </a:lnTo>
                <a:lnTo>
                  <a:pt x="57052" y="267903"/>
                </a:lnTo>
                <a:lnTo>
                  <a:pt x="34948" y="283223"/>
                </a:lnTo>
                <a:lnTo>
                  <a:pt x="17635" y="292677"/>
                </a:lnTo>
                <a:close/>
              </a:path>
              <a:path w="328930" h="340360">
                <a:moveTo>
                  <a:pt x="183861" y="277668"/>
                </a:moveTo>
                <a:lnTo>
                  <a:pt x="149903" y="244836"/>
                </a:lnTo>
                <a:lnTo>
                  <a:pt x="117821" y="206375"/>
                </a:lnTo>
                <a:lnTo>
                  <a:pt x="156602" y="206375"/>
                </a:lnTo>
                <a:lnTo>
                  <a:pt x="158923" y="209078"/>
                </a:lnTo>
                <a:lnTo>
                  <a:pt x="169040" y="220258"/>
                </a:lnTo>
                <a:lnTo>
                  <a:pt x="179197" y="231339"/>
                </a:lnTo>
                <a:lnTo>
                  <a:pt x="186277" y="238551"/>
                </a:lnTo>
                <a:lnTo>
                  <a:pt x="193602" y="245058"/>
                </a:lnTo>
                <a:lnTo>
                  <a:pt x="204499" y="254029"/>
                </a:lnTo>
                <a:lnTo>
                  <a:pt x="183861" y="277668"/>
                </a:lnTo>
                <a:close/>
              </a:path>
              <a:path w="328930" h="340360">
                <a:moveTo>
                  <a:pt x="158721" y="30393"/>
                </a:moveTo>
                <a:lnTo>
                  <a:pt x="48779" y="30393"/>
                </a:lnTo>
                <a:lnTo>
                  <a:pt x="48779" y="1125"/>
                </a:lnTo>
                <a:lnTo>
                  <a:pt x="158721" y="1125"/>
                </a:lnTo>
                <a:lnTo>
                  <a:pt x="158721" y="3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96787" y="2588176"/>
            <a:ext cx="302895" cy="340360"/>
          </a:xfrm>
          <a:custGeom>
            <a:avLst/>
            <a:gdLst/>
            <a:ahLst/>
            <a:cxnLst/>
            <a:rect l="l" t="t" r="r" b="b"/>
            <a:pathLst>
              <a:path w="302894" h="340360">
                <a:moveTo>
                  <a:pt x="302808" y="340331"/>
                </a:moveTo>
                <a:lnTo>
                  <a:pt x="29643" y="340331"/>
                </a:lnTo>
                <a:lnTo>
                  <a:pt x="18761" y="329074"/>
                </a:lnTo>
                <a:lnTo>
                  <a:pt x="18761" y="255530"/>
                </a:lnTo>
                <a:lnTo>
                  <a:pt x="261158" y="255530"/>
                </a:lnTo>
                <a:lnTo>
                  <a:pt x="261158" y="228513"/>
                </a:lnTo>
                <a:lnTo>
                  <a:pt x="18761" y="228513"/>
                </a:lnTo>
                <a:lnTo>
                  <a:pt x="18761" y="200371"/>
                </a:lnTo>
                <a:lnTo>
                  <a:pt x="295304" y="200371"/>
                </a:lnTo>
                <a:lnTo>
                  <a:pt x="295304" y="283672"/>
                </a:lnTo>
                <a:lnTo>
                  <a:pt x="53282" y="283672"/>
                </a:lnTo>
                <a:lnTo>
                  <a:pt x="53282" y="312189"/>
                </a:lnTo>
                <a:lnTo>
                  <a:pt x="302808" y="312189"/>
                </a:lnTo>
                <a:lnTo>
                  <a:pt x="302808" y="340331"/>
                </a:lnTo>
                <a:close/>
              </a:path>
              <a:path w="302894" h="340360">
                <a:moveTo>
                  <a:pt x="295304" y="181610"/>
                </a:moveTo>
                <a:lnTo>
                  <a:pt x="261158" y="181610"/>
                </a:lnTo>
                <a:lnTo>
                  <a:pt x="261158" y="87428"/>
                </a:lnTo>
                <a:lnTo>
                  <a:pt x="164725" y="87428"/>
                </a:lnTo>
                <a:lnTo>
                  <a:pt x="164725" y="58160"/>
                </a:lnTo>
                <a:lnTo>
                  <a:pt x="261158" y="58160"/>
                </a:lnTo>
                <a:lnTo>
                  <a:pt x="261158" y="0"/>
                </a:lnTo>
                <a:lnTo>
                  <a:pt x="295304" y="0"/>
                </a:lnTo>
                <a:lnTo>
                  <a:pt x="295304" y="181610"/>
                </a:lnTo>
                <a:close/>
              </a:path>
              <a:path w="302894" h="340360">
                <a:moveTo>
                  <a:pt x="198870" y="164725"/>
                </a:moveTo>
                <a:lnTo>
                  <a:pt x="10881" y="164725"/>
                </a:lnTo>
                <a:lnTo>
                  <a:pt x="0" y="153468"/>
                </a:lnTo>
                <a:lnTo>
                  <a:pt x="0" y="4877"/>
                </a:lnTo>
                <a:lnTo>
                  <a:pt x="34520" y="4877"/>
                </a:lnTo>
                <a:lnTo>
                  <a:pt x="34520" y="136207"/>
                </a:lnTo>
                <a:lnTo>
                  <a:pt x="198870" y="136207"/>
                </a:lnTo>
                <a:lnTo>
                  <a:pt x="198870" y="164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43784" y="2588183"/>
            <a:ext cx="696595" cy="351790"/>
          </a:xfrm>
          <a:custGeom>
            <a:avLst/>
            <a:gdLst/>
            <a:ahLst/>
            <a:cxnLst/>
            <a:rect l="l" t="t" r="r" b="b"/>
            <a:pathLst>
              <a:path w="696595" h="351789">
                <a:moveTo>
                  <a:pt x="209003" y="142214"/>
                </a:moveTo>
                <a:lnTo>
                  <a:pt x="174205" y="120078"/>
                </a:lnTo>
                <a:lnTo>
                  <a:pt x="145732" y="96062"/>
                </a:lnTo>
                <a:lnTo>
                  <a:pt x="136804" y="87731"/>
                </a:lnTo>
                <a:lnTo>
                  <a:pt x="128511" y="78524"/>
                </a:lnTo>
                <a:lnTo>
                  <a:pt x="117081" y="64541"/>
                </a:lnTo>
                <a:lnTo>
                  <a:pt x="122135" y="48234"/>
                </a:lnTo>
                <a:lnTo>
                  <a:pt x="125196" y="36868"/>
                </a:lnTo>
                <a:lnTo>
                  <a:pt x="127469" y="25069"/>
                </a:lnTo>
                <a:lnTo>
                  <a:pt x="130213" y="7505"/>
                </a:lnTo>
                <a:lnTo>
                  <a:pt x="98691" y="2997"/>
                </a:lnTo>
                <a:lnTo>
                  <a:pt x="92900" y="36601"/>
                </a:lnTo>
                <a:lnTo>
                  <a:pt x="87528" y="57975"/>
                </a:lnTo>
                <a:lnTo>
                  <a:pt x="65671" y="100558"/>
                </a:lnTo>
                <a:lnTo>
                  <a:pt x="39738" y="139344"/>
                </a:lnTo>
                <a:lnTo>
                  <a:pt x="0" y="167728"/>
                </a:lnTo>
                <a:lnTo>
                  <a:pt x="20269" y="189484"/>
                </a:lnTo>
                <a:lnTo>
                  <a:pt x="52603" y="169037"/>
                </a:lnTo>
                <a:lnTo>
                  <a:pt x="72148" y="152476"/>
                </a:lnTo>
                <a:lnTo>
                  <a:pt x="86753" y="131076"/>
                </a:lnTo>
                <a:lnTo>
                  <a:pt x="104317" y="96062"/>
                </a:lnTo>
                <a:lnTo>
                  <a:pt x="115735" y="109143"/>
                </a:lnTo>
                <a:lnTo>
                  <a:pt x="146342" y="136588"/>
                </a:lnTo>
                <a:lnTo>
                  <a:pt x="178854" y="160540"/>
                </a:lnTo>
                <a:lnTo>
                  <a:pt x="192874" y="168846"/>
                </a:lnTo>
                <a:lnTo>
                  <a:pt x="209003" y="142214"/>
                </a:lnTo>
                <a:close/>
              </a:path>
              <a:path w="696595" h="351789">
                <a:moveTo>
                  <a:pt x="293700" y="260261"/>
                </a:moveTo>
                <a:lnTo>
                  <a:pt x="278396" y="223443"/>
                </a:lnTo>
                <a:lnTo>
                  <a:pt x="274040" y="219138"/>
                </a:lnTo>
                <a:lnTo>
                  <a:pt x="273596" y="218681"/>
                </a:lnTo>
                <a:lnTo>
                  <a:pt x="265671" y="212382"/>
                </a:lnTo>
                <a:lnTo>
                  <a:pt x="260032" y="208089"/>
                </a:lnTo>
                <a:lnTo>
                  <a:pt x="260032" y="258152"/>
                </a:lnTo>
                <a:lnTo>
                  <a:pt x="260032" y="284048"/>
                </a:lnTo>
                <a:lnTo>
                  <a:pt x="230771" y="317436"/>
                </a:lnTo>
                <a:lnTo>
                  <a:pt x="198577" y="324154"/>
                </a:lnTo>
                <a:lnTo>
                  <a:pt x="183527" y="324142"/>
                </a:lnTo>
                <a:lnTo>
                  <a:pt x="135458" y="303936"/>
                </a:lnTo>
                <a:lnTo>
                  <a:pt x="124955" y="284048"/>
                </a:lnTo>
                <a:lnTo>
                  <a:pt x="124955" y="258152"/>
                </a:lnTo>
                <a:lnTo>
                  <a:pt x="153479" y="225882"/>
                </a:lnTo>
                <a:lnTo>
                  <a:pt x="191744" y="219138"/>
                </a:lnTo>
                <a:lnTo>
                  <a:pt x="199974" y="219189"/>
                </a:lnTo>
                <a:lnTo>
                  <a:pt x="249161" y="238645"/>
                </a:lnTo>
                <a:lnTo>
                  <a:pt x="260032" y="258152"/>
                </a:lnTo>
                <a:lnTo>
                  <a:pt x="260032" y="208089"/>
                </a:lnTo>
                <a:lnTo>
                  <a:pt x="222199" y="192697"/>
                </a:lnTo>
                <a:lnTo>
                  <a:pt x="191744" y="190246"/>
                </a:lnTo>
                <a:lnTo>
                  <a:pt x="178435" y="190334"/>
                </a:lnTo>
                <a:lnTo>
                  <a:pt x="139712" y="199580"/>
                </a:lnTo>
                <a:lnTo>
                  <a:pt x="106222" y="223443"/>
                </a:lnTo>
                <a:lnTo>
                  <a:pt x="91300" y="260261"/>
                </a:lnTo>
                <a:lnTo>
                  <a:pt x="91300" y="281774"/>
                </a:lnTo>
                <a:lnTo>
                  <a:pt x="106222" y="318757"/>
                </a:lnTo>
                <a:lnTo>
                  <a:pt x="139712" y="342544"/>
                </a:lnTo>
                <a:lnTo>
                  <a:pt x="178435" y="351497"/>
                </a:lnTo>
                <a:lnTo>
                  <a:pt x="191744" y="351586"/>
                </a:lnTo>
                <a:lnTo>
                  <a:pt x="205270" y="351497"/>
                </a:lnTo>
                <a:lnTo>
                  <a:pt x="244449" y="342544"/>
                </a:lnTo>
                <a:lnTo>
                  <a:pt x="272732" y="324192"/>
                </a:lnTo>
                <a:lnTo>
                  <a:pt x="273596" y="323519"/>
                </a:lnTo>
                <a:lnTo>
                  <a:pt x="292900" y="288874"/>
                </a:lnTo>
                <a:lnTo>
                  <a:pt x="293700" y="281774"/>
                </a:lnTo>
                <a:lnTo>
                  <a:pt x="293700" y="260261"/>
                </a:lnTo>
                <a:close/>
              </a:path>
              <a:path w="696595" h="351789">
                <a:moveTo>
                  <a:pt x="351599" y="68287"/>
                </a:moveTo>
                <a:lnTo>
                  <a:pt x="294563" y="68287"/>
                </a:lnTo>
                <a:lnTo>
                  <a:pt x="294563" y="0"/>
                </a:lnTo>
                <a:lnTo>
                  <a:pt x="260413" y="0"/>
                </a:lnTo>
                <a:lnTo>
                  <a:pt x="260413" y="181610"/>
                </a:lnTo>
                <a:lnTo>
                  <a:pt x="294563" y="181610"/>
                </a:lnTo>
                <a:lnTo>
                  <a:pt x="294563" y="97180"/>
                </a:lnTo>
                <a:lnTo>
                  <a:pt x="351599" y="97180"/>
                </a:lnTo>
                <a:lnTo>
                  <a:pt x="351599" y="68287"/>
                </a:lnTo>
                <a:close/>
              </a:path>
              <a:path w="696595" h="351789">
                <a:moveTo>
                  <a:pt x="568845" y="258533"/>
                </a:moveTo>
                <a:lnTo>
                  <a:pt x="532282" y="225132"/>
                </a:lnTo>
                <a:lnTo>
                  <a:pt x="504228" y="190436"/>
                </a:lnTo>
                <a:lnTo>
                  <a:pt x="475424" y="145211"/>
                </a:lnTo>
                <a:lnTo>
                  <a:pt x="481152" y="127330"/>
                </a:lnTo>
                <a:lnTo>
                  <a:pt x="484708" y="114769"/>
                </a:lnTo>
                <a:lnTo>
                  <a:pt x="494690" y="61899"/>
                </a:lnTo>
                <a:lnTo>
                  <a:pt x="500189" y="10502"/>
                </a:lnTo>
                <a:lnTo>
                  <a:pt x="467918" y="8623"/>
                </a:lnTo>
                <a:lnTo>
                  <a:pt x="465848" y="31978"/>
                </a:lnTo>
                <a:lnTo>
                  <a:pt x="464096" y="47625"/>
                </a:lnTo>
                <a:lnTo>
                  <a:pt x="453390" y="105689"/>
                </a:lnTo>
                <a:lnTo>
                  <a:pt x="438645" y="153466"/>
                </a:lnTo>
                <a:lnTo>
                  <a:pt x="419303" y="198551"/>
                </a:lnTo>
                <a:lnTo>
                  <a:pt x="398119" y="233972"/>
                </a:lnTo>
                <a:lnTo>
                  <a:pt x="365480" y="272415"/>
                </a:lnTo>
                <a:lnTo>
                  <a:pt x="387985" y="292671"/>
                </a:lnTo>
                <a:lnTo>
                  <a:pt x="415963" y="264350"/>
                </a:lnTo>
                <a:lnTo>
                  <a:pt x="433019" y="243332"/>
                </a:lnTo>
                <a:lnTo>
                  <a:pt x="446138" y="219227"/>
                </a:lnTo>
                <a:lnTo>
                  <a:pt x="462280" y="181610"/>
                </a:lnTo>
                <a:lnTo>
                  <a:pt x="473049" y="198932"/>
                </a:lnTo>
                <a:lnTo>
                  <a:pt x="502437" y="236397"/>
                </a:lnTo>
                <a:lnTo>
                  <a:pt x="534200" y="270052"/>
                </a:lnTo>
                <a:lnTo>
                  <a:pt x="548208" y="282168"/>
                </a:lnTo>
                <a:lnTo>
                  <a:pt x="568845" y="258533"/>
                </a:lnTo>
                <a:close/>
              </a:path>
              <a:path w="696595" h="351789">
                <a:moveTo>
                  <a:pt x="625513" y="3746"/>
                </a:moveTo>
                <a:lnTo>
                  <a:pt x="592493" y="3746"/>
                </a:lnTo>
                <a:lnTo>
                  <a:pt x="592493" y="128320"/>
                </a:lnTo>
                <a:lnTo>
                  <a:pt x="533209" y="128320"/>
                </a:lnTo>
                <a:lnTo>
                  <a:pt x="533209" y="157226"/>
                </a:lnTo>
                <a:lnTo>
                  <a:pt x="592493" y="157226"/>
                </a:lnTo>
                <a:lnTo>
                  <a:pt x="592493" y="331698"/>
                </a:lnTo>
                <a:lnTo>
                  <a:pt x="625513" y="331698"/>
                </a:lnTo>
                <a:lnTo>
                  <a:pt x="625513" y="3746"/>
                </a:lnTo>
                <a:close/>
              </a:path>
              <a:path w="696595" h="351789">
                <a:moveTo>
                  <a:pt x="696429" y="0"/>
                </a:moveTo>
                <a:lnTo>
                  <a:pt x="663028" y="0"/>
                </a:lnTo>
                <a:lnTo>
                  <a:pt x="663028" y="340334"/>
                </a:lnTo>
                <a:lnTo>
                  <a:pt x="696429" y="340334"/>
                </a:lnTo>
                <a:lnTo>
                  <a:pt x="696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95752" y="2885732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5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99514" y="2588176"/>
            <a:ext cx="299085" cy="340360"/>
          </a:xfrm>
          <a:custGeom>
            <a:avLst/>
            <a:gdLst/>
            <a:ahLst/>
            <a:cxnLst/>
            <a:rect l="l" t="t" r="r" b="b"/>
            <a:pathLst>
              <a:path w="299085" h="340360">
                <a:moveTo>
                  <a:pt x="299056" y="340331"/>
                </a:moveTo>
                <a:lnTo>
                  <a:pt x="264910" y="340331"/>
                </a:lnTo>
                <a:lnTo>
                  <a:pt x="264910" y="0"/>
                </a:lnTo>
                <a:lnTo>
                  <a:pt x="299056" y="0"/>
                </a:lnTo>
                <a:lnTo>
                  <a:pt x="299056" y="340331"/>
                </a:lnTo>
                <a:close/>
              </a:path>
              <a:path w="299085" h="340360">
                <a:moveTo>
                  <a:pt x="202247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8630"/>
                </a:lnTo>
                <a:lnTo>
                  <a:pt x="194743" y="8630"/>
                </a:lnTo>
                <a:lnTo>
                  <a:pt x="194743" y="37522"/>
                </a:lnTo>
                <a:lnTo>
                  <a:pt x="34520" y="37522"/>
                </a:lnTo>
                <a:lnTo>
                  <a:pt x="34520" y="260032"/>
                </a:lnTo>
                <a:lnTo>
                  <a:pt x="202247" y="260032"/>
                </a:lnTo>
                <a:lnTo>
                  <a:pt x="202247" y="288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52227" y="2593060"/>
            <a:ext cx="704215" cy="335915"/>
          </a:xfrm>
          <a:custGeom>
            <a:avLst/>
            <a:gdLst/>
            <a:ahLst/>
            <a:cxnLst/>
            <a:rect l="l" t="t" r="r" b="b"/>
            <a:pathLst>
              <a:path w="704214" h="335914">
                <a:moveTo>
                  <a:pt x="313690" y="307314"/>
                </a:moveTo>
                <a:lnTo>
                  <a:pt x="64528" y="307314"/>
                </a:lnTo>
                <a:lnTo>
                  <a:pt x="64528" y="280670"/>
                </a:lnTo>
                <a:lnTo>
                  <a:pt x="306184" y="280670"/>
                </a:lnTo>
                <a:lnTo>
                  <a:pt x="306184" y="199250"/>
                </a:lnTo>
                <a:lnTo>
                  <a:pt x="30010" y="199250"/>
                </a:lnTo>
                <a:lnTo>
                  <a:pt x="30010" y="227393"/>
                </a:lnTo>
                <a:lnTo>
                  <a:pt x="272034" y="227393"/>
                </a:lnTo>
                <a:lnTo>
                  <a:pt x="272034" y="252526"/>
                </a:lnTo>
                <a:lnTo>
                  <a:pt x="30010" y="252526"/>
                </a:lnTo>
                <a:lnTo>
                  <a:pt x="30010" y="324192"/>
                </a:lnTo>
                <a:lnTo>
                  <a:pt x="40894" y="335457"/>
                </a:lnTo>
                <a:lnTo>
                  <a:pt x="313690" y="335457"/>
                </a:lnTo>
                <a:lnTo>
                  <a:pt x="313690" y="307314"/>
                </a:lnTo>
                <a:close/>
              </a:path>
              <a:path w="704214" h="335914">
                <a:moveTo>
                  <a:pt x="335445" y="143713"/>
                </a:moveTo>
                <a:lnTo>
                  <a:pt x="184988" y="143713"/>
                </a:lnTo>
                <a:lnTo>
                  <a:pt x="184988" y="117817"/>
                </a:lnTo>
                <a:lnTo>
                  <a:pt x="309930" y="117817"/>
                </a:lnTo>
                <a:lnTo>
                  <a:pt x="309930" y="88925"/>
                </a:lnTo>
                <a:lnTo>
                  <a:pt x="252895" y="88925"/>
                </a:lnTo>
                <a:lnTo>
                  <a:pt x="257771" y="28892"/>
                </a:lnTo>
                <a:lnTo>
                  <a:pt x="306184" y="28892"/>
                </a:lnTo>
                <a:lnTo>
                  <a:pt x="306184" y="0"/>
                </a:lnTo>
                <a:lnTo>
                  <a:pt x="222885" y="0"/>
                </a:lnTo>
                <a:lnTo>
                  <a:pt x="222885" y="28892"/>
                </a:lnTo>
                <a:lnTo>
                  <a:pt x="218376" y="88925"/>
                </a:lnTo>
                <a:lnTo>
                  <a:pt x="117817" y="88925"/>
                </a:lnTo>
                <a:lnTo>
                  <a:pt x="113309" y="28892"/>
                </a:lnTo>
                <a:lnTo>
                  <a:pt x="222885" y="28892"/>
                </a:lnTo>
                <a:lnTo>
                  <a:pt x="222885" y="0"/>
                </a:lnTo>
                <a:lnTo>
                  <a:pt x="30010" y="0"/>
                </a:lnTo>
                <a:lnTo>
                  <a:pt x="30010" y="28892"/>
                </a:lnTo>
                <a:lnTo>
                  <a:pt x="78422" y="28892"/>
                </a:lnTo>
                <a:lnTo>
                  <a:pt x="83299" y="88925"/>
                </a:lnTo>
                <a:lnTo>
                  <a:pt x="26263" y="88925"/>
                </a:lnTo>
                <a:lnTo>
                  <a:pt x="26263" y="117817"/>
                </a:lnTo>
                <a:lnTo>
                  <a:pt x="150456" y="117817"/>
                </a:lnTo>
                <a:lnTo>
                  <a:pt x="150456" y="143713"/>
                </a:lnTo>
                <a:lnTo>
                  <a:pt x="0" y="143713"/>
                </a:lnTo>
                <a:lnTo>
                  <a:pt x="0" y="172605"/>
                </a:lnTo>
                <a:lnTo>
                  <a:pt x="335445" y="172605"/>
                </a:lnTo>
                <a:lnTo>
                  <a:pt x="335445" y="143713"/>
                </a:lnTo>
                <a:close/>
              </a:path>
              <a:path w="704214" h="335914">
                <a:moveTo>
                  <a:pt x="679538" y="185369"/>
                </a:moveTo>
                <a:lnTo>
                  <a:pt x="434136" y="185369"/>
                </a:lnTo>
                <a:lnTo>
                  <a:pt x="434136" y="123825"/>
                </a:lnTo>
                <a:lnTo>
                  <a:pt x="668274" y="123825"/>
                </a:lnTo>
                <a:lnTo>
                  <a:pt x="668274" y="94551"/>
                </a:lnTo>
                <a:lnTo>
                  <a:pt x="434136" y="94551"/>
                </a:lnTo>
                <a:lnTo>
                  <a:pt x="434136" y="33020"/>
                </a:lnTo>
                <a:lnTo>
                  <a:pt x="672033" y="33020"/>
                </a:lnTo>
                <a:lnTo>
                  <a:pt x="672033" y="3746"/>
                </a:lnTo>
                <a:lnTo>
                  <a:pt x="399618" y="3746"/>
                </a:lnTo>
                <a:lnTo>
                  <a:pt x="399618" y="202628"/>
                </a:lnTo>
                <a:lnTo>
                  <a:pt x="410489" y="213880"/>
                </a:lnTo>
                <a:lnTo>
                  <a:pt x="679538" y="213880"/>
                </a:lnTo>
                <a:lnTo>
                  <a:pt x="679538" y="185369"/>
                </a:lnTo>
                <a:close/>
              </a:path>
              <a:path w="704214" h="335914">
                <a:moveTo>
                  <a:pt x="703922" y="276174"/>
                </a:moveTo>
                <a:lnTo>
                  <a:pt x="367715" y="276174"/>
                </a:lnTo>
                <a:lnTo>
                  <a:pt x="367715" y="305066"/>
                </a:lnTo>
                <a:lnTo>
                  <a:pt x="703922" y="305066"/>
                </a:lnTo>
                <a:lnTo>
                  <a:pt x="703922" y="2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86105" y="2588176"/>
            <a:ext cx="328930" cy="340360"/>
          </a:xfrm>
          <a:custGeom>
            <a:avLst/>
            <a:gdLst/>
            <a:ahLst/>
            <a:cxnLst/>
            <a:rect l="l" t="t" r="r" b="b"/>
            <a:pathLst>
              <a:path w="328929" h="340360">
                <a:moveTo>
                  <a:pt x="328324" y="135832"/>
                </a:moveTo>
                <a:lnTo>
                  <a:pt x="294929" y="135832"/>
                </a:lnTo>
                <a:lnTo>
                  <a:pt x="294929" y="0"/>
                </a:lnTo>
                <a:lnTo>
                  <a:pt x="328324" y="0"/>
                </a:lnTo>
                <a:lnTo>
                  <a:pt x="328324" y="135832"/>
                </a:lnTo>
                <a:close/>
              </a:path>
              <a:path w="328929" h="340360">
                <a:moveTo>
                  <a:pt x="250276" y="331701"/>
                </a:moveTo>
                <a:lnTo>
                  <a:pt x="216881" y="331701"/>
                </a:lnTo>
                <a:lnTo>
                  <a:pt x="216881" y="3752"/>
                </a:lnTo>
                <a:lnTo>
                  <a:pt x="250276" y="3752"/>
                </a:lnTo>
                <a:lnTo>
                  <a:pt x="250276" y="135832"/>
                </a:lnTo>
                <a:lnTo>
                  <a:pt x="328324" y="135832"/>
                </a:lnTo>
                <a:lnTo>
                  <a:pt x="328324" y="164725"/>
                </a:lnTo>
                <a:lnTo>
                  <a:pt x="250276" y="164725"/>
                </a:lnTo>
                <a:lnTo>
                  <a:pt x="250276" y="331701"/>
                </a:lnTo>
                <a:close/>
              </a:path>
              <a:path w="328929" h="340360">
                <a:moveTo>
                  <a:pt x="328324" y="340331"/>
                </a:moveTo>
                <a:lnTo>
                  <a:pt x="294929" y="340331"/>
                </a:lnTo>
                <a:lnTo>
                  <a:pt x="294929" y="164725"/>
                </a:lnTo>
                <a:lnTo>
                  <a:pt x="328324" y="164725"/>
                </a:lnTo>
                <a:lnTo>
                  <a:pt x="328324" y="340331"/>
                </a:lnTo>
                <a:close/>
              </a:path>
              <a:path w="328929" h="340360">
                <a:moveTo>
                  <a:pt x="17635" y="292677"/>
                </a:moveTo>
                <a:lnTo>
                  <a:pt x="0" y="269788"/>
                </a:lnTo>
                <a:lnTo>
                  <a:pt x="15322" y="260800"/>
                </a:lnTo>
                <a:lnTo>
                  <a:pt x="25492" y="254169"/>
                </a:lnTo>
                <a:lnTo>
                  <a:pt x="62006" y="223026"/>
                </a:lnTo>
                <a:lnTo>
                  <a:pt x="89867" y="191366"/>
                </a:lnTo>
                <a:lnTo>
                  <a:pt x="113928" y="156777"/>
                </a:lnTo>
                <a:lnTo>
                  <a:pt x="135105" y="113905"/>
                </a:lnTo>
                <a:lnTo>
                  <a:pt x="143712" y="85927"/>
                </a:lnTo>
                <a:lnTo>
                  <a:pt x="22513" y="85927"/>
                </a:lnTo>
                <a:lnTo>
                  <a:pt x="22513" y="57409"/>
                </a:lnTo>
                <a:lnTo>
                  <a:pt x="178608" y="57409"/>
                </a:lnTo>
                <a:lnTo>
                  <a:pt x="181235" y="64914"/>
                </a:lnTo>
                <a:lnTo>
                  <a:pt x="180484" y="68291"/>
                </a:lnTo>
                <a:lnTo>
                  <a:pt x="177274" y="85654"/>
                </a:lnTo>
                <a:lnTo>
                  <a:pt x="164162" y="125888"/>
                </a:lnTo>
                <a:lnTo>
                  <a:pt x="146142" y="164698"/>
                </a:lnTo>
                <a:lnTo>
                  <a:pt x="136207" y="180109"/>
                </a:lnTo>
                <a:lnTo>
                  <a:pt x="145585" y="192767"/>
                </a:lnTo>
                <a:lnTo>
                  <a:pt x="152131" y="201169"/>
                </a:lnTo>
                <a:lnTo>
                  <a:pt x="156602" y="206375"/>
                </a:lnTo>
                <a:lnTo>
                  <a:pt x="117821" y="206375"/>
                </a:lnTo>
                <a:lnTo>
                  <a:pt x="86900" y="241860"/>
                </a:lnTo>
                <a:lnTo>
                  <a:pt x="57052" y="267903"/>
                </a:lnTo>
                <a:lnTo>
                  <a:pt x="34948" y="283223"/>
                </a:lnTo>
                <a:lnTo>
                  <a:pt x="17635" y="292677"/>
                </a:lnTo>
                <a:close/>
              </a:path>
              <a:path w="328929" h="340360">
                <a:moveTo>
                  <a:pt x="183861" y="277668"/>
                </a:moveTo>
                <a:lnTo>
                  <a:pt x="149903" y="244836"/>
                </a:lnTo>
                <a:lnTo>
                  <a:pt x="117821" y="206375"/>
                </a:lnTo>
                <a:lnTo>
                  <a:pt x="156602" y="206375"/>
                </a:lnTo>
                <a:lnTo>
                  <a:pt x="158923" y="209078"/>
                </a:lnTo>
                <a:lnTo>
                  <a:pt x="169040" y="220258"/>
                </a:lnTo>
                <a:lnTo>
                  <a:pt x="179197" y="231339"/>
                </a:lnTo>
                <a:lnTo>
                  <a:pt x="186277" y="238551"/>
                </a:lnTo>
                <a:lnTo>
                  <a:pt x="193602" y="245058"/>
                </a:lnTo>
                <a:lnTo>
                  <a:pt x="204499" y="254029"/>
                </a:lnTo>
                <a:lnTo>
                  <a:pt x="183861" y="277668"/>
                </a:lnTo>
                <a:close/>
              </a:path>
              <a:path w="328929" h="340360">
                <a:moveTo>
                  <a:pt x="158721" y="30393"/>
                </a:moveTo>
                <a:lnTo>
                  <a:pt x="48779" y="30393"/>
                </a:lnTo>
                <a:lnTo>
                  <a:pt x="48779" y="1125"/>
                </a:lnTo>
                <a:lnTo>
                  <a:pt x="158721" y="1125"/>
                </a:lnTo>
                <a:lnTo>
                  <a:pt x="158721" y="3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78969" y="2588176"/>
            <a:ext cx="302895" cy="340360"/>
          </a:xfrm>
          <a:custGeom>
            <a:avLst/>
            <a:gdLst/>
            <a:ahLst/>
            <a:cxnLst/>
            <a:rect l="l" t="t" r="r" b="b"/>
            <a:pathLst>
              <a:path w="302895" h="340360">
                <a:moveTo>
                  <a:pt x="302808" y="340331"/>
                </a:moveTo>
                <a:lnTo>
                  <a:pt x="29643" y="340331"/>
                </a:lnTo>
                <a:lnTo>
                  <a:pt x="18761" y="329074"/>
                </a:lnTo>
                <a:lnTo>
                  <a:pt x="18761" y="255530"/>
                </a:lnTo>
                <a:lnTo>
                  <a:pt x="261158" y="255530"/>
                </a:lnTo>
                <a:lnTo>
                  <a:pt x="261158" y="228513"/>
                </a:lnTo>
                <a:lnTo>
                  <a:pt x="18761" y="228513"/>
                </a:lnTo>
                <a:lnTo>
                  <a:pt x="18761" y="200371"/>
                </a:lnTo>
                <a:lnTo>
                  <a:pt x="295304" y="200371"/>
                </a:lnTo>
                <a:lnTo>
                  <a:pt x="295304" y="283672"/>
                </a:lnTo>
                <a:lnTo>
                  <a:pt x="53282" y="283672"/>
                </a:lnTo>
                <a:lnTo>
                  <a:pt x="53282" y="312189"/>
                </a:lnTo>
                <a:lnTo>
                  <a:pt x="302808" y="312189"/>
                </a:lnTo>
                <a:lnTo>
                  <a:pt x="302808" y="340331"/>
                </a:lnTo>
                <a:close/>
              </a:path>
              <a:path w="302895" h="340360">
                <a:moveTo>
                  <a:pt x="295304" y="181610"/>
                </a:moveTo>
                <a:lnTo>
                  <a:pt x="261158" y="181610"/>
                </a:lnTo>
                <a:lnTo>
                  <a:pt x="261158" y="87428"/>
                </a:lnTo>
                <a:lnTo>
                  <a:pt x="164725" y="87428"/>
                </a:lnTo>
                <a:lnTo>
                  <a:pt x="164725" y="58160"/>
                </a:lnTo>
                <a:lnTo>
                  <a:pt x="261158" y="58160"/>
                </a:lnTo>
                <a:lnTo>
                  <a:pt x="261158" y="0"/>
                </a:lnTo>
                <a:lnTo>
                  <a:pt x="295304" y="0"/>
                </a:lnTo>
                <a:lnTo>
                  <a:pt x="295304" y="181610"/>
                </a:lnTo>
                <a:close/>
              </a:path>
              <a:path w="302895" h="340360">
                <a:moveTo>
                  <a:pt x="198870" y="164725"/>
                </a:moveTo>
                <a:lnTo>
                  <a:pt x="10881" y="164725"/>
                </a:lnTo>
                <a:lnTo>
                  <a:pt x="0" y="153468"/>
                </a:lnTo>
                <a:lnTo>
                  <a:pt x="0" y="4877"/>
                </a:lnTo>
                <a:lnTo>
                  <a:pt x="34520" y="4877"/>
                </a:lnTo>
                <a:lnTo>
                  <a:pt x="34520" y="136207"/>
                </a:lnTo>
                <a:lnTo>
                  <a:pt x="198870" y="136207"/>
                </a:lnTo>
                <a:lnTo>
                  <a:pt x="198870" y="164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25960" y="2588183"/>
            <a:ext cx="696595" cy="351790"/>
          </a:xfrm>
          <a:custGeom>
            <a:avLst/>
            <a:gdLst/>
            <a:ahLst/>
            <a:cxnLst/>
            <a:rect l="l" t="t" r="r" b="b"/>
            <a:pathLst>
              <a:path w="696595" h="351789">
                <a:moveTo>
                  <a:pt x="209003" y="142214"/>
                </a:moveTo>
                <a:lnTo>
                  <a:pt x="174205" y="120078"/>
                </a:lnTo>
                <a:lnTo>
                  <a:pt x="145732" y="96062"/>
                </a:lnTo>
                <a:lnTo>
                  <a:pt x="136791" y="87731"/>
                </a:lnTo>
                <a:lnTo>
                  <a:pt x="128511" y="78524"/>
                </a:lnTo>
                <a:lnTo>
                  <a:pt x="117068" y="64541"/>
                </a:lnTo>
                <a:lnTo>
                  <a:pt x="122135" y="48234"/>
                </a:lnTo>
                <a:lnTo>
                  <a:pt x="125183" y="36868"/>
                </a:lnTo>
                <a:lnTo>
                  <a:pt x="127469" y="25069"/>
                </a:lnTo>
                <a:lnTo>
                  <a:pt x="130200" y="7505"/>
                </a:lnTo>
                <a:lnTo>
                  <a:pt x="98691" y="2997"/>
                </a:lnTo>
                <a:lnTo>
                  <a:pt x="92900" y="36601"/>
                </a:lnTo>
                <a:lnTo>
                  <a:pt x="87528" y="57975"/>
                </a:lnTo>
                <a:lnTo>
                  <a:pt x="65671" y="100558"/>
                </a:lnTo>
                <a:lnTo>
                  <a:pt x="39725" y="139344"/>
                </a:lnTo>
                <a:lnTo>
                  <a:pt x="0" y="167728"/>
                </a:lnTo>
                <a:lnTo>
                  <a:pt x="20269" y="189484"/>
                </a:lnTo>
                <a:lnTo>
                  <a:pt x="52603" y="169037"/>
                </a:lnTo>
                <a:lnTo>
                  <a:pt x="72136" y="152476"/>
                </a:lnTo>
                <a:lnTo>
                  <a:pt x="86753" y="131076"/>
                </a:lnTo>
                <a:lnTo>
                  <a:pt x="104317" y="96062"/>
                </a:lnTo>
                <a:lnTo>
                  <a:pt x="115735" y="109143"/>
                </a:lnTo>
                <a:lnTo>
                  <a:pt x="146342" y="136588"/>
                </a:lnTo>
                <a:lnTo>
                  <a:pt x="178841" y="160540"/>
                </a:lnTo>
                <a:lnTo>
                  <a:pt x="192874" y="168846"/>
                </a:lnTo>
                <a:lnTo>
                  <a:pt x="209003" y="142214"/>
                </a:lnTo>
                <a:close/>
              </a:path>
              <a:path w="696595" h="351789">
                <a:moveTo>
                  <a:pt x="293687" y="260261"/>
                </a:moveTo>
                <a:lnTo>
                  <a:pt x="278396" y="223443"/>
                </a:lnTo>
                <a:lnTo>
                  <a:pt x="274040" y="219138"/>
                </a:lnTo>
                <a:lnTo>
                  <a:pt x="273583" y="218681"/>
                </a:lnTo>
                <a:lnTo>
                  <a:pt x="265658" y="212382"/>
                </a:lnTo>
                <a:lnTo>
                  <a:pt x="260032" y="208102"/>
                </a:lnTo>
                <a:lnTo>
                  <a:pt x="260032" y="258152"/>
                </a:lnTo>
                <a:lnTo>
                  <a:pt x="260032" y="284048"/>
                </a:lnTo>
                <a:lnTo>
                  <a:pt x="230771" y="317436"/>
                </a:lnTo>
                <a:lnTo>
                  <a:pt x="198564" y="324154"/>
                </a:lnTo>
                <a:lnTo>
                  <a:pt x="183527" y="324142"/>
                </a:lnTo>
                <a:lnTo>
                  <a:pt x="135458" y="303936"/>
                </a:lnTo>
                <a:lnTo>
                  <a:pt x="124955" y="284048"/>
                </a:lnTo>
                <a:lnTo>
                  <a:pt x="124955" y="258152"/>
                </a:lnTo>
                <a:lnTo>
                  <a:pt x="153466" y="225882"/>
                </a:lnTo>
                <a:lnTo>
                  <a:pt x="191744" y="219138"/>
                </a:lnTo>
                <a:lnTo>
                  <a:pt x="199961" y="219189"/>
                </a:lnTo>
                <a:lnTo>
                  <a:pt x="249148" y="238645"/>
                </a:lnTo>
                <a:lnTo>
                  <a:pt x="260032" y="258152"/>
                </a:lnTo>
                <a:lnTo>
                  <a:pt x="260032" y="208102"/>
                </a:lnTo>
                <a:lnTo>
                  <a:pt x="222186" y="192697"/>
                </a:lnTo>
                <a:lnTo>
                  <a:pt x="191744" y="190246"/>
                </a:lnTo>
                <a:lnTo>
                  <a:pt x="178435" y="190334"/>
                </a:lnTo>
                <a:lnTo>
                  <a:pt x="139712" y="199580"/>
                </a:lnTo>
                <a:lnTo>
                  <a:pt x="106210" y="223443"/>
                </a:lnTo>
                <a:lnTo>
                  <a:pt x="91300" y="260261"/>
                </a:lnTo>
                <a:lnTo>
                  <a:pt x="91300" y="281774"/>
                </a:lnTo>
                <a:lnTo>
                  <a:pt x="106210" y="318757"/>
                </a:lnTo>
                <a:lnTo>
                  <a:pt x="139712" y="342544"/>
                </a:lnTo>
                <a:lnTo>
                  <a:pt x="178435" y="351497"/>
                </a:lnTo>
                <a:lnTo>
                  <a:pt x="191744" y="351586"/>
                </a:lnTo>
                <a:lnTo>
                  <a:pt x="205270" y="351497"/>
                </a:lnTo>
                <a:lnTo>
                  <a:pt x="244449" y="342544"/>
                </a:lnTo>
                <a:lnTo>
                  <a:pt x="272732" y="324192"/>
                </a:lnTo>
                <a:lnTo>
                  <a:pt x="273583" y="323519"/>
                </a:lnTo>
                <a:lnTo>
                  <a:pt x="292887" y="288874"/>
                </a:lnTo>
                <a:lnTo>
                  <a:pt x="293687" y="281774"/>
                </a:lnTo>
                <a:lnTo>
                  <a:pt x="293687" y="260261"/>
                </a:lnTo>
                <a:close/>
              </a:path>
              <a:path w="696595" h="351789">
                <a:moveTo>
                  <a:pt x="351586" y="68287"/>
                </a:moveTo>
                <a:lnTo>
                  <a:pt x="294551" y="68287"/>
                </a:lnTo>
                <a:lnTo>
                  <a:pt x="294551" y="0"/>
                </a:lnTo>
                <a:lnTo>
                  <a:pt x="260413" y="0"/>
                </a:lnTo>
                <a:lnTo>
                  <a:pt x="260413" y="181610"/>
                </a:lnTo>
                <a:lnTo>
                  <a:pt x="294551" y="181610"/>
                </a:lnTo>
                <a:lnTo>
                  <a:pt x="294551" y="97180"/>
                </a:lnTo>
                <a:lnTo>
                  <a:pt x="351586" y="97180"/>
                </a:lnTo>
                <a:lnTo>
                  <a:pt x="351586" y="68287"/>
                </a:lnTo>
                <a:close/>
              </a:path>
              <a:path w="696595" h="351789">
                <a:moveTo>
                  <a:pt x="568845" y="258533"/>
                </a:moveTo>
                <a:lnTo>
                  <a:pt x="532282" y="225132"/>
                </a:lnTo>
                <a:lnTo>
                  <a:pt x="504228" y="190436"/>
                </a:lnTo>
                <a:lnTo>
                  <a:pt x="497713" y="181610"/>
                </a:lnTo>
                <a:lnTo>
                  <a:pt x="495109" y="178092"/>
                </a:lnTo>
                <a:lnTo>
                  <a:pt x="486854" y="164973"/>
                </a:lnTo>
                <a:lnTo>
                  <a:pt x="475411" y="145211"/>
                </a:lnTo>
                <a:lnTo>
                  <a:pt x="481152" y="127330"/>
                </a:lnTo>
                <a:lnTo>
                  <a:pt x="484708" y="114769"/>
                </a:lnTo>
                <a:lnTo>
                  <a:pt x="494690" y="61899"/>
                </a:lnTo>
                <a:lnTo>
                  <a:pt x="500176" y="10502"/>
                </a:lnTo>
                <a:lnTo>
                  <a:pt x="467906" y="8623"/>
                </a:lnTo>
                <a:lnTo>
                  <a:pt x="465848" y="31978"/>
                </a:lnTo>
                <a:lnTo>
                  <a:pt x="464083" y="47625"/>
                </a:lnTo>
                <a:lnTo>
                  <a:pt x="453390" y="105689"/>
                </a:lnTo>
                <a:lnTo>
                  <a:pt x="438645" y="153466"/>
                </a:lnTo>
                <a:lnTo>
                  <a:pt x="419303" y="198551"/>
                </a:lnTo>
                <a:lnTo>
                  <a:pt x="398106" y="233972"/>
                </a:lnTo>
                <a:lnTo>
                  <a:pt x="365480" y="272415"/>
                </a:lnTo>
                <a:lnTo>
                  <a:pt x="387985" y="292671"/>
                </a:lnTo>
                <a:lnTo>
                  <a:pt x="415950" y="264350"/>
                </a:lnTo>
                <a:lnTo>
                  <a:pt x="433019" y="243332"/>
                </a:lnTo>
                <a:lnTo>
                  <a:pt x="446138" y="219227"/>
                </a:lnTo>
                <a:lnTo>
                  <a:pt x="462280" y="181610"/>
                </a:lnTo>
                <a:lnTo>
                  <a:pt x="473036" y="198932"/>
                </a:lnTo>
                <a:lnTo>
                  <a:pt x="502437" y="236397"/>
                </a:lnTo>
                <a:lnTo>
                  <a:pt x="534200" y="270052"/>
                </a:lnTo>
                <a:lnTo>
                  <a:pt x="548208" y="282168"/>
                </a:lnTo>
                <a:lnTo>
                  <a:pt x="568845" y="258533"/>
                </a:lnTo>
                <a:close/>
              </a:path>
              <a:path w="696595" h="351789">
                <a:moveTo>
                  <a:pt x="625513" y="3746"/>
                </a:moveTo>
                <a:lnTo>
                  <a:pt x="592493" y="3746"/>
                </a:lnTo>
                <a:lnTo>
                  <a:pt x="592493" y="128320"/>
                </a:lnTo>
                <a:lnTo>
                  <a:pt x="533196" y="128320"/>
                </a:lnTo>
                <a:lnTo>
                  <a:pt x="533196" y="157226"/>
                </a:lnTo>
                <a:lnTo>
                  <a:pt x="592493" y="157226"/>
                </a:lnTo>
                <a:lnTo>
                  <a:pt x="592493" y="331698"/>
                </a:lnTo>
                <a:lnTo>
                  <a:pt x="625513" y="331698"/>
                </a:lnTo>
                <a:lnTo>
                  <a:pt x="625513" y="3746"/>
                </a:lnTo>
                <a:close/>
              </a:path>
              <a:path w="696595" h="351789">
                <a:moveTo>
                  <a:pt x="696429" y="0"/>
                </a:moveTo>
                <a:lnTo>
                  <a:pt x="663028" y="0"/>
                </a:lnTo>
                <a:lnTo>
                  <a:pt x="663028" y="340334"/>
                </a:lnTo>
                <a:lnTo>
                  <a:pt x="696429" y="340334"/>
                </a:lnTo>
                <a:lnTo>
                  <a:pt x="696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68169" y="2596806"/>
            <a:ext cx="336550" cy="301625"/>
          </a:xfrm>
          <a:custGeom>
            <a:avLst/>
            <a:gdLst/>
            <a:ahLst/>
            <a:cxnLst/>
            <a:rect l="l" t="t" r="r" b="b"/>
            <a:pathLst>
              <a:path w="336550" h="301625">
                <a:moveTo>
                  <a:pt x="311814" y="210127"/>
                </a:moveTo>
                <a:lnTo>
                  <a:pt x="42775" y="210127"/>
                </a:lnTo>
                <a:lnTo>
                  <a:pt x="31894" y="198870"/>
                </a:lnTo>
                <a:lnTo>
                  <a:pt x="31894" y="90805"/>
                </a:lnTo>
                <a:lnTo>
                  <a:pt x="269413" y="90805"/>
                </a:lnTo>
                <a:lnTo>
                  <a:pt x="269413" y="29267"/>
                </a:lnTo>
                <a:lnTo>
                  <a:pt x="31143" y="29267"/>
                </a:lnTo>
                <a:lnTo>
                  <a:pt x="31143" y="0"/>
                </a:lnTo>
                <a:lnTo>
                  <a:pt x="304309" y="0"/>
                </a:lnTo>
                <a:lnTo>
                  <a:pt x="304309" y="120072"/>
                </a:lnTo>
                <a:lnTo>
                  <a:pt x="66415" y="120072"/>
                </a:lnTo>
                <a:lnTo>
                  <a:pt x="66415" y="181610"/>
                </a:lnTo>
                <a:lnTo>
                  <a:pt x="311814" y="181610"/>
                </a:lnTo>
                <a:lnTo>
                  <a:pt x="311814" y="210127"/>
                </a:lnTo>
                <a:close/>
              </a:path>
              <a:path w="336550" h="301625">
                <a:moveTo>
                  <a:pt x="185362" y="272415"/>
                </a:moveTo>
                <a:lnTo>
                  <a:pt x="150841" y="272415"/>
                </a:lnTo>
                <a:lnTo>
                  <a:pt x="150841" y="210127"/>
                </a:lnTo>
                <a:lnTo>
                  <a:pt x="185362" y="210127"/>
                </a:lnTo>
                <a:lnTo>
                  <a:pt x="185362" y="272415"/>
                </a:lnTo>
                <a:close/>
              </a:path>
              <a:path w="336550" h="301625">
                <a:moveTo>
                  <a:pt x="336204" y="301307"/>
                </a:moveTo>
                <a:lnTo>
                  <a:pt x="0" y="301307"/>
                </a:lnTo>
                <a:lnTo>
                  <a:pt x="0" y="272415"/>
                </a:lnTo>
                <a:lnTo>
                  <a:pt x="336204" y="272415"/>
                </a:lnTo>
                <a:lnTo>
                  <a:pt x="336204" y="301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40415" y="2585550"/>
            <a:ext cx="322580" cy="343535"/>
          </a:xfrm>
          <a:custGeom>
            <a:avLst/>
            <a:gdLst/>
            <a:ahLst/>
            <a:cxnLst/>
            <a:rect l="l" t="t" r="r" b="b"/>
            <a:pathLst>
              <a:path w="322579" h="343535">
                <a:moveTo>
                  <a:pt x="322223" y="342958"/>
                </a:moveTo>
                <a:lnTo>
                  <a:pt x="44930" y="342958"/>
                </a:lnTo>
                <a:lnTo>
                  <a:pt x="34048" y="331701"/>
                </a:lnTo>
                <a:lnTo>
                  <a:pt x="34048" y="202998"/>
                </a:lnTo>
                <a:lnTo>
                  <a:pt x="68569" y="202998"/>
                </a:lnTo>
                <a:lnTo>
                  <a:pt x="68569" y="244273"/>
                </a:lnTo>
                <a:lnTo>
                  <a:pt x="322223" y="244273"/>
                </a:lnTo>
                <a:lnTo>
                  <a:pt x="322223" y="272415"/>
                </a:lnTo>
                <a:lnTo>
                  <a:pt x="68569" y="272415"/>
                </a:lnTo>
                <a:lnTo>
                  <a:pt x="68569" y="314816"/>
                </a:lnTo>
                <a:lnTo>
                  <a:pt x="322223" y="314816"/>
                </a:lnTo>
                <a:lnTo>
                  <a:pt x="322223" y="342958"/>
                </a:lnTo>
                <a:close/>
              </a:path>
              <a:path w="322579" h="343535">
                <a:moveTo>
                  <a:pt x="322223" y="244273"/>
                </a:moveTo>
                <a:lnTo>
                  <a:pt x="288078" y="244273"/>
                </a:lnTo>
                <a:lnTo>
                  <a:pt x="288078" y="202998"/>
                </a:lnTo>
                <a:lnTo>
                  <a:pt x="322223" y="202998"/>
                </a:lnTo>
                <a:lnTo>
                  <a:pt x="322223" y="244273"/>
                </a:lnTo>
                <a:close/>
              </a:path>
              <a:path w="322579" h="343535">
                <a:moveTo>
                  <a:pt x="322223" y="314816"/>
                </a:moveTo>
                <a:lnTo>
                  <a:pt x="288078" y="314816"/>
                </a:lnTo>
                <a:lnTo>
                  <a:pt x="288078" y="272415"/>
                </a:lnTo>
                <a:lnTo>
                  <a:pt x="322223" y="272415"/>
                </a:lnTo>
                <a:lnTo>
                  <a:pt x="322223" y="314816"/>
                </a:lnTo>
                <a:close/>
              </a:path>
              <a:path w="322579" h="343535">
                <a:moveTo>
                  <a:pt x="93710" y="176732"/>
                </a:moveTo>
                <a:lnTo>
                  <a:pt x="53748" y="170353"/>
                </a:lnTo>
                <a:lnTo>
                  <a:pt x="17254" y="145362"/>
                </a:lnTo>
                <a:lnTo>
                  <a:pt x="677" y="107666"/>
                </a:lnTo>
                <a:lnTo>
                  <a:pt x="0" y="100089"/>
                </a:lnTo>
                <a:lnTo>
                  <a:pt x="0" y="77018"/>
                </a:lnTo>
                <a:lnTo>
                  <a:pt x="13012" y="36983"/>
                </a:lnTo>
                <a:lnTo>
                  <a:pt x="43473" y="10544"/>
                </a:lnTo>
                <a:lnTo>
                  <a:pt x="80421" y="102"/>
                </a:lnTo>
                <a:lnTo>
                  <a:pt x="93710" y="0"/>
                </a:lnTo>
                <a:lnTo>
                  <a:pt x="106998" y="102"/>
                </a:lnTo>
                <a:lnTo>
                  <a:pt x="143949" y="10544"/>
                </a:lnTo>
                <a:lnTo>
                  <a:pt x="167543" y="28892"/>
                </a:lnTo>
                <a:lnTo>
                  <a:pt x="93710" y="28892"/>
                </a:lnTo>
                <a:lnTo>
                  <a:pt x="77836" y="29129"/>
                </a:lnTo>
                <a:lnTo>
                  <a:pt x="40935" y="53332"/>
                </a:lnTo>
                <a:lnTo>
                  <a:pt x="34048" y="88553"/>
                </a:lnTo>
                <a:lnTo>
                  <a:pt x="34304" y="105708"/>
                </a:lnTo>
                <a:lnTo>
                  <a:pt x="60229" y="141507"/>
                </a:lnTo>
                <a:lnTo>
                  <a:pt x="93710" y="147839"/>
                </a:lnTo>
                <a:lnTo>
                  <a:pt x="167927" y="147839"/>
                </a:lnTo>
                <a:lnTo>
                  <a:pt x="163314" y="152342"/>
                </a:lnTo>
                <a:lnTo>
                  <a:pt x="123233" y="174041"/>
                </a:lnTo>
                <a:lnTo>
                  <a:pt x="106998" y="176632"/>
                </a:lnTo>
                <a:lnTo>
                  <a:pt x="93710" y="176732"/>
                </a:lnTo>
                <a:close/>
              </a:path>
              <a:path w="322579" h="343535">
                <a:moveTo>
                  <a:pt x="167927" y="147839"/>
                </a:moveTo>
                <a:lnTo>
                  <a:pt x="93710" y="147839"/>
                </a:lnTo>
                <a:lnTo>
                  <a:pt x="109589" y="147605"/>
                </a:lnTo>
                <a:lnTo>
                  <a:pt x="119436" y="145963"/>
                </a:lnTo>
                <a:lnTo>
                  <a:pt x="152034" y="116039"/>
                </a:lnTo>
                <a:lnTo>
                  <a:pt x="154121" y="88553"/>
                </a:lnTo>
                <a:lnTo>
                  <a:pt x="153861" y="71395"/>
                </a:lnTo>
                <a:lnTo>
                  <a:pt x="127348" y="35303"/>
                </a:lnTo>
                <a:lnTo>
                  <a:pt x="93710" y="28892"/>
                </a:lnTo>
                <a:lnTo>
                  <a:pt x="167543" y="28892"/>
                </a:lnTo>
                <a:lnTo>
                  <a:pt x="185576" y="62460"/>
                </a:lnTo>
                <a:lnTo>
                  <a:pt x="188167" y="77018"/>
                </a:lnTo>
                <a:lnTo>
                  <a:pt x="188167" y="100089"/>
                </a:lnTo>
                <a:lnTo>
                  <a:pt x="174782" y="140124"/>
                </a:lnTo>
                <a:lnTo>
                  <a:pt x="170464" y="145362"/>
                </a:lnTo>
                <a:lnTo>
                  <a:pt x="167927" y="147839"/>
                </a:lnTo>
                <a:close/>
              </a:path>
              <a:path w="322579" h="343535">
                <a:moveTo>
                  <a:pt x="322223" y="70918"/>
                </a:moveTo>
                <a:lnTo>
                  <a:pt x="288828" y="70918"/>
                </a:lnTo>
                <a:lnTo>
                  <a:pt x="288828" y="2626"/>
                </a:lnTo>
                <a:lnTo>
                  <a:pt x="322223" y="2626"/>
                </a:lnTo>
                <a:lnTo>
                  <a:pt x="322223" y="70918"/>
                </a:lnTo>
                <a:close/>
              </a:path>
              <a:path w="322579" h="343535">
                <a:moveTo>
                  <a:pt x="247928" y="180484"/>
                </a:moveTo>
                <a:lnTo>
                  <a:pt x="214533" y="180484"/>
                </a:lnTo>
                <a:lnTo>
                  <a:pt x="214533" y="5253"/>
                </a:lnTo>
                <a:lnTo>
                  <a:pt x="247928" y="5253"/>
                </a:lnTo>
                <a:lnTo>
                  <a:pt x="247928" y="70918"/>
                </a:lnTo>
                <a:lnTo>
                  <a:pt x="322223" y="70918"/>
                </a:lnTo>
                <a:lnTo>
                  <a:pt x="322223" y="99810"/>
                </a:lnTo>
                <a:lnTo>
                  <a:pt x="247928" y="99810"/>
                </a:lnTo>
                <a:lnTo>
                  <a:pt x="247928" y="180484"/>
                </a:lnTo>
                <a:close/>
              </a:path>
              <a:path w="322579" h="343535">
                <a:moveTo>
                  <a:pt x="322223" y="184236"/>
                </a:moveTo>
                <a:lnTo>
                  <a:pt x="288828" y="184236"/>
                </a:lnTo>
                <a:lnTo>
                  <a:pt x="288828" y="99810"/>
                </a:lnTo>
                <a:lnTo>
                  <a:pt x="322223" y="99810"/>
                </a:lnTo>
                <a:lnTo>
                  <a:pt x="322223" y="184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08876" y="2588183"/>
            <a:ext cx="681355" cy="344170"/>
          </a:xfrm>
          <a:custGeom>
            <a:avLst/>
            <a:gdLst/>
            <a:ahLst/>
            <a:cxnLst/>
            <a:rect l="l" t="t" r="r" b="b"/>
            <a:pathLst>
              <a:path w="681354" h="344169">
                <a:moveTo>
                  <a:pt x="250939" y="3746"/>
                </a:moveTo>
                <a:lnTo>
                  <a:pt x="217538" y="3746"/>
                </a:lnTo>
                <a:lnTo>
                  <a:pt x="217538" y="112941"/>
                </a:lnTo>
                <a:lnTo>
                  <a:pt x="191655" y="112941"/>
                </a:lnTo>
                <a:lnTo>
                  <a:pt x="183959" y="70916"/>
                </a:lnTo>
                <a:lnTo>
                  <a:pt x="159435" y="29756"/>
                </a:lnTo>
                <a:lnTo>
                  <a:pt x="157772" y="28206"/>
                </a:lnTo>
                <a:lnTo>
                  <a:pt x="157772" y="114477"/>
                </a:lnTo>
                <a:lnTo>
                  <a:pt x="157657" y="150469"/>
                </a:lnTo>
                <a:lnTo>
                  <a:pt x="143433" y="191363"/>
                </a:lnTo>
                <a:lnTo>
                  <a:pt x="100355" y="215303"/>
                </a:lnTo>
                <a:lnTo>
                  <a:pt x="86233" y="215277"/>
                </a:lnTo>
                <a:lnTo>
                  <a:pt x="48310" y="191363"/>
                </a:lnTo>
                <a:lnTo>
                  <a:pt x="35483" y="153365"/>
                </a:lnTo>
                <a:lnTo>
                  <a:pt x="34112" y="138417"/>
                </a:lnTo>
                <a:lnTo>
                  <a:pt x="34175" y="112941"/>
                </a:lnTo>
                <a:lnTo>
                  <a:pt x="41325" y="73774"/>
                </a:lnTo>
                <a:lnTo>
                  <a:pt x="67640" y="43713"/>
                </a:lnTo>
                <a:lnTo>
                  <a:pt x="95973" y="37515"/>
                </a:lnTo>
                <a:lnTo>
                  <a:pt x="115277" y="37896"/>
                </a:lnTo>
                <a:lnTo>
                  <a:pt x="151790" y="76060"/>
                </a:lnTo>
                <a:lnTo>
                  <a:pt x="157772" y="114477"/>
                </a:lnTo>
                <a:lnTo>
                  <a:pt x="157772" y="28206"/>
                </a:lnTo>
                <a:lnTo>
                  <a:pt x="119164" y="9588"/>
                </a:lnTo>
                <a:lnTo>
                  <a:pt x="95973" y="8623"/>
                </a:lnTo>
                <a:lnTo>
                  <a:pt x="80937" y="8763"/>
                </a:lnTo>
                <a:lnTo>
                  <a:pt x="41554" y="22796"/>
                </a:lnTo>
                <a:lnTo>
                  <a:pt x="15608" y="51473"/>
                </a:lnTo>
                <a:lnTo>
                  <a:pt x="2209" y="92227"/>
                </a:lnTo>
                <a:lnTo>
                  <a:pt x="0" y="111366"/>
                </a:lnTo>
                <a:lnTo>
                  <a:pt x="38" y="142214"/>
                </a:lnTo>
                <a:lnTo>
                  <a:pt x="8674" y="186258"/>
                </a:lnTo>
                <a:lnTo>
                  <a:pt x="29438" y="220129"/>
                </a:lnTo>
                <a:lnTo>
                  <a:pt x="63169" y="240550"/>
                </a:lnTo>
                <a:lnTo>
                  <a:pt x="95973" y="244271"/>
                </a:lnTo>
                <a:lnTo>
                  <a:pt x="109905" y="244157"/>
                </a:lnTo>
                <a:lnTo>
                  <a:pt x="147027" y="232219"/>
                </a:lnTo>
                <a:lnTo>
                  <a:pt x="176733" y="201587"/>
                </a:lnTo>
                <a:lnTo>
                  <a:pt x="189534" y="164249"/>
                </a:lnTo>
                <a:lnTo>
                  <a:pt x="191655" y="142214"/>
                </a:lnTo>
                <a:lnTo>
                  <a:pt x="217538" y="142214"/>
                </a:lnTo>
                <a:lnTo>
                  <a:pt x="217538" y="331698"/>
                </a:lnTo>
                <a:lnTo>
                  <a:pt x="250939" y="331698"/>
                </a:lnTo>
                <a:lnTo>
                  <a:pt x="250939" y="142214"/>
                </a:lnTo>
                <a:lnTo>
                  <a:pt x="250939" y="112941"/>
                </a:lnTo>
                <a:lnTo>
                  <a:pt x="250939" y="3746"/>
                </a:lnTo>
                <a:close/>
              </a:path>
              <a:path w="681354" h="344169">
                <a:moveTo>
                  <a:pt x="321475" y="0"/>
                </a:moveTo>
                <a:lnTo>
                  <a:pt x="288086" y="0"/>
                </a:lnTo>
                <a:lnTo>
                  <a:pt x="288086" y="340334"/>
                </a:lnTo>
                <a:lnTo>
                  <a:pt x="321475" y="340334"/>
                </a:lnTo>
                <a:lnTo>
                  <a:pt x="321475" y="0"/>
                </a:lnTo>
                <a:close/>
              </a:path>
              <a:path w="681354" h="344169">
                <a:moveTo>
                  <a:pt x="591642" y="261531"/>
                </a:moveTo>
                <a:lnTo>
                  <a:pt x="560997" y="235102"/>
                </a:lnTo>
                <a:lnTo>
                  <a:pt x="533298" y="200939"/>
                </a:lnTo>
                <a:lnTo>
                  <a:pt x="507009" y="164934"/>
                </a:lnTo>
                <a:lnTo>
                  <a:pt x="486206" y="125704"/>
                </a:lnTo>
                <a:lnTo>
                  <a:pt x="490842" y="110947"/>
                </a:lnTo>
                <a:lnTo>
                  <a:pt x="493750" y="100533"/>
                </a:lnTo>
                <a:lnTo>
                  <a:pt x="502424" y="56311"/>
                </a:lnTo>
                <a:lnTo>
                  <a:pt x="507593" y="12382"/>
                </a:lnTo>
                <a:lnTo>
                  <a:pt x="474573" y="8623"/>
                </a:lnTo>
                <a:lnTo>
                  <a:pt x="471830" y="35458"/>
                </a:lnTo>
                <a:lnTo>
                  <a:pt x="469480" y="53022"/>
                </a:lnTo>
                <a:lnTo>
                  <a:pt x="460883" y="91363"/>
                </a:lnTo>
                <a:lnTo>
                  <a:pt x="445490" y="141490"/>
                </a:lnTo>
                <a:lnTo>
                  <a:pt x="427672" y="179171"/>
                </a:lnTo>
                <a:lnTo>
                  <a:pt x="400469" y="219506"/>
                </a:lnTo>
                <a:lnTo>
                  <a:pt x="367563" y="257238"/>
                </a:lnTo>
                <a:lnTo>
                  <a:pt x="350748" y="272415"/>
                </a:lnTo>
                <a:lnTo>
                  <a:pt x="373265" y="292671"/>
                </a:lnTo>
                <a:lnTo>
                  <a:pt x="405549" y="263474"/>
                </a:lnTo>
                <a:lnTo>
                  <a:pt x="431228" y="232448"/>
                </a:lnTo>
                <a:lnTo>
                  <a:pt x="454850" y="200202"/>
                </a:lnTo>
                <a:lnTo>
                  <a:pt x="472694" y="162471"/>
                </a:lnTo>
                <a:lnTo>
                  <a:pt x="483946" y="183578"/>
                </a:lnTo>
                <a:lnTo>
                  <a:pt x="517347" y="229831"/>
                </a:lnTo>
                <a:lnTo>
                  <a:pt x="543471" y="260527"/>
                </a:lnTo>
                <a:lnTo>
                  <a:pt x="571004" y="285178"/>
                </a:lnTo>
                <a:lnTo>
                  <a:pt x="591642" y="261531"/>
                </a:lnTo>
                <a:close/>
              </a:path>
              <a:path w="681354" h="344169">
                <a:moveTo>
                  <a:pt x="681329" y="0"/>
                </a:moveTo>
                <a:lnTo>
                  <a:pt x="647179" y="0"/>
                </a:lnTo>
                <a:lnTo>
                  <a:pt x="647179" y="120446"/>
                </a:lnTo>
                <a:lnTo>
                  <a:pt x="569125" y="120446"/>
                </a:lnTo>
                <a:lnTo>
                  <a:pt x="569125" y="149720"/>
                </a:lnTo>
                <a:lnTo>
                  <a:pt x="647179" y="149720"/>
                </a:lnTo>
                <a:lnTo>
                  <a:pt x="647179" y="344081"/>
                </a:lnTo>
                <a:lnTo>
                  <a:pt x="681329" y="344081"/>
                </a:lnTo>
                <a:lnTo>
                  <a:pt x="681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48498" y="2588183"/>
            <a:ext cx="681990" cy="344170"/>
          </a:xfrm>
          <a:custGeom>
            <a:avLst/>
            <a:gdLst/>
            <a:ahLst/>
            <a:cxnLst/>
            <a:rect l="l" t="t" r="r" b="b"/>
            <a:pathLst>
              <a:path w="681990" h="344169">
                <a:moveTo>
                  <a:pt x="311810" y="94183"/>
                </a:moveTo>
                <a:lnTo>
                  <a:pt x="66408" y="94183"/>
                </a:lnTo>
                <a:lnTo>
                  <a:pt x="66408" y="34150"/>
                </a:lnTo>
                <a:lnTo>
                  <a:pt x="304304" y="34150"/>
                </a:lnTo>
                <a:lnTo>
                  <a:pt x="304304" y="4876"/>
                </a:lnTo>
                <a:lnTo>
                  <a:pt x="31889" y="4876"/>
                </a:lnTo>
                <a:lnTo>
                  <a:pt x="31889" y="111442"/>
                </a:lnTo>
                <a:lnTo>
                  <a:pt x="42773" y="122694"/>
                </a:lnTo>
                <a:lnTo>
                  <a:pt x="311810" y="122694"/>
                </a:lnTo>
                <a:lnTo>
                  <a:pt x="311810" y="94183"/>
                </a:lnTo>
                <a:close/>
              </a:path>
              <a:path w="681990" h="344169">
                <a:moveTo>
                  <a:pt x="313690" y="312191"/>
                </a:moveTo>
                <a:lnTo>
                  <a:pt x="64541" y="312191"/>
                </a:lnTo>
                <a:lnTo>
                  <a:pt x="64541" y="285546"/>
                </a:lnTo>
                <a:lnTo>
                  <a:pt x="306184" y="285546"/>
                </a:lnTo>
                <a:lnTo>
                  <a:pt x="306184" y="204127"/>
                </a:lnTo>
                <a:lnTo>
                  <a:pt x="30010" y="204127"/>
                </a:lnTo>
                <a:lnTo>
                  <a:pt x="30010" y="232270"/>
                </a:lnTo>
                <a:lnTo>
                  <a:pt x="272034" y="232270"/>
                </a:lnTo>
                <a:lnTo>
                  <a:pt x="272034" y="257403"/>
                </a:lnTo>
                <a:lnTo>
                  <a:pt x="30010" y="257403"/>
                </a:lnTo>
                <a:lnTo>
                  <a:pt x="30010" y="329069"/>
                </a:lnTo>
                <a:lnTo>
                  <a:pt x="40894" y="340334"/>
                </a:lnTo>
                <a:lnTo>
                  <a:pt x="313690" y="340334"/>
                </a:lnTo>
                <a:lnTo>
                  <a:pt x="313690" y="312191"/>
                </a:lnTo>
                <a:close/>
              </a:path>
              <a:path w="681990" h="344169">
                <a:moveTo>
                  <a:pt x="335445" y="148590"/>
                </a:moveTo>
                <a:lnTo>
                  <a:pt x="0" y="148590"/>
                </a:lnTo>
                <a:lnTo>
                  <a:pt x="0" y="177482"/>
                </a:lnTo>
                <a:lnTo>
                  <a:pt x="335445" y="177482"/>
                </a:lnTo>
                <a:lnTo>
                  <a:pt x="335445" y="148590"/>
                </a:lnTo>
                <a:close/>
              </a:path>
              <a:path w="681990" h="344169">
                <a:moveTo>
                  <a:pt x="681786" y="0"/>
                </a:moveTo>
                <a:lnTo>
                  <a:pt x="647636" y="0"/>
                </a:lnTo>
                <a:lnTo>
                  <a:pt x="647636" y="112941"/>
                </a:lnTo>
                <a:lnTo>
                  <a:pt x="589483" y="112941"/>
                </a:lnTo>
                <a:lnTo>
                  <a:pt x="579729" y="71297"/>
                </a:lnTo>
                <a:lnTo>
                  <a:pt x="557961" y="38277"/>
                </a:lnTo>
                <a:lnTo>
                  <a:pt x="556082" y="36436"/>
                </a:lnTo>
                <a:lnTo>
                  <a:pt x="556082" y="126453"/>
                </a:lnTo>
                <a:lnTo>
                  <a:pt x="555777" y="150469"/>
                </a:lnTo>
                <a:lnTo>
                  <a:pt x="536194" y="191363"/>
                </a:lnTo>
                <a:lnTo>
                  <a:pt x="500951" y="215011"/>
                </a:lnTo>
                <a:lnTo>
                  <a:pt x="479158" y="215379"/>
                </a:lnTo>
                <a:lnTo>
                  <a:pt x="457377" y="215011"/>
                </a:lnTo>
                <a:lnTo>
                  <a:pt x="422122" y="191363"/>
                </a:lnTo>
                <a:lnTo>
                  <a:pt x="402551" y="150469"/>
                </a:lnTo>
                <a:lnTo>
                  <a:pt x="402247" y="126453"/>
                </a:lnTo>
                <a:lnTo>
                  <a:pt x="402551" y="102425"/>
                </a:lnTo>
                <a:lnTo>
                  <a:pt x="422122" y="61531"/>
                </a:lnTo>
                <a:lnTo>
                  <a:pt x="457377" y="37896"/>
                </a:lnTo>
                <a:lnTo>
                  <a:pt x="479158" y="37515"/>
                </a:lnTo>
                <a:lnTo>
                  <a:pt x="500951" y="37896"/>
                </a:lnTo>
                <a:lnTo>
                  <a:pt x="536194" y="61531"/>
                </a:lnTo>
                <a:lnTo>
                  <a:pt x="555777" y="102425"/>
                </a:lnTo>
                <a:lnTo>
                  <a:pt x="556082" y="126453"/>
                </a:lnTo>
                <a:lnTo>
                  <a:pt x="556082" y="36436"/>
                </a:lnTo>
                <a:lnTo>
                  <a:pt x="512584" y="11950"/>
                </a:lnTo>
                <a:lnTo>
                  <a:pt x="479158" y="8623"/>
                </a:lnTo>
                <a:lnTo>
                  <a:pt x="463003" y="8775"/>
                </a:lnTo>
                <a:lnTo>
                  <a:pt x="418985" y="23088"/>
                </a:lnTo>
                <a:lnTo>
                  <a:pt x="388175" y="51854"/>
                </a:lnTo>
                <a:lnTo>
                  <a:pt x="371106" y="92595"/>
                </a:lnTo>
                <a:lnTo>
                  <a:pt x="368211" y="111582"/>
                </a:lnTo>
                <a:lnTo>
                  <a:pt x="368274" y="142214"/>
                </a:lnTo>
                <a:lnTo>
                  <a:pt x="379564" y="185889"/>
                </a:lnTo>
                <a:lnTo>
                  <a:pt x="404888" y="219748"/>
                </a:lnTo>
                <a:lnTo>
                  <a:pt x="443496" y="240474"/>
                </a:lnTo>
                <a:lnTo>
                  <a:pt x="479158" y="244271"/>
                </a:lnTo>
                <a:lnTo>
                  <a:pt x="494004" y="244157"/>
                </a:lnTo>
                <a:lnTo>
                  <a:pt x="535609" y="231927"/>
                </a:lnTo>
                <a:lnTo>
                  <a:pt x="565442" y="207276"/>
                </a:lnTo>
                <a:lnTo>
                  <a:pt x="583857" y="171919"/>
                </a:lnTo>
                <a:lnTo>
                  <a:pt x="589483" y="142214"/>
                </a:lnTo>
                <a:lnTo>
                  <a:pt x="647636" y="142214"/>
                </a:lnTo>
                <a:lnTo>
                  <a:pt x="647636" y="344081"/>
                </a:lnTo>
                <a:lnTo>
                  <a:pt x="681786" y="344081"/>
                </a:lnTo>
                <a:lnTo>
                  <a:pt x="681786" y="142214"/>
                </a:lnTo>
                <a:lnTo>
                  <a:pt x="681786" y="112941"/>
                </a:lnTo>
                <a:lnTo>
                  <a:pt x="681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83853" y="2588183"/>
            <a:ext cx="687070" cy="344170"/>
          </a:xfrm>
          <a:custGeom>
            <a:avLst/>
            <a:gdLst/>
            <a:ahLst/>
            <a:cxnLst/>
            <a:rect l="l" t="t" r="r" b="b"/>
            <a:pathLst>
              <a:path w="687070" h="344169">
                <a:moveTo>
                  <a:pt x="195872" y="8623"/>
                </a:moveTo>
                <a:lnTo>
                  <a:pt x="15760" y="8623"/>
                </a:lnTo>
                <a:lnTo>
                  <a:pt x="15760" y="37515"/>
                </a:lnTo>
                <a:lnTo>
                  <a:pt x="160604" y="37515"/>
                </a:lnTo>
                <a:lnTo>
                  <a:pt x="158851" y="66306"/>
                </a:lnTo>
                <a:lnTo>
                  <a:pt x="143154" y="123444"/>
                </a:lnTo>
                <a:lnTo>
                  <a:pt x="127368" y="159448"/>
                </a:lnTo>
                <a:lnTo>
                  <a:pt x="92367" y="205016"/>
                </a:lnTo>
                <a:lnTo>
                  <a:pt x="55727" y="236016"/>
                </a:lnTo>
                <a:lnTo>
                  <a:pt x="16700" y="260769"/>
                </a:lnTo>
                <a:lnTo>
                  <a:pt x="0" y="268668"/>
                </a:lnTo>
                <a:lnTo>
                  <a:pt x="17259" y="294182"/>
                </a:lnTo>
                <a:lnTo>
                  <a:pt x="52158" y="276428"/>
                </a:lnTo>
                <a:lnTo>
                  <a:pt x="84797" y="253466"/>
                </a:lnTo>
                <a:lnTo>
                  <a:pt x="116141" y="228396"/>
                </a:lnTo>
                <a:lnTo>
                  <a:pt x="141833" y="195872"/>
                </a:lnTo>
                <a:lnTo>
                  <a:pt x="165341" y="160642"/>
                </a:lnTo>
                <a:lnTo>
                  <a:pt x="181241" y="116700"/>
                </a:lnTo>
                <a:lnTo>
                  <a:pt x="194043" y="69418"/>
                </a:lnTo>
                <a:lnTo>
                  <a:pt x="195872" y="10883"/>
                </a:lnTo>
                <a:lnTo>
                  <a:pt x="195872" y="8623"/>
                </a:lnTo>
                <a:close/>
              </a:path>
              <a:path w="687070" h="344169">
                <a:moveTo>
                  <a:pt x="349719" y="135458"/>
                </a:moveTo>
                <a:lnTo>
                  <a:pt x="292684" y="135458"/>
                </a:lnTo>
                <a:lnTo>
                  <a:pt x="292684" y="0"/>
                </a:lnTo>
                <a:lnTo>
                  <a:pt x="258533" y="0"/>
                </a:lnTo>
                <a:lnTo>
                  <a:pt x="258533" y="340334"/>
                </a:lnTo>
                <a:lnTo>
                  <a:pt x="292684" y="340334"/>
                </a:lnTo>
                <a:lnTo>
                  <a:pt x="292684" y="164719"/>
                </a:lnTo>
                <a:lnTo>
                  <a:pt x="349719" y="164719"/>
                </a:lnTo>
                <a:lnTo>
                  <a:pt x="349719" y="135458"/>
                </a:lnTo>
                <a:close/>
              </a:path>
              <a:path w="687070" h="344169">
                <a:moveTo>
                  <a:pt x="596988" y="261531"/>
                </a:moveTo>
                <a:lnTo>
                  <a:pt x="566343" y="235102"/>
                </a:lnTo>
                <a:lnTo>
                  <a:pt x="538645" y="200939"/>
                </a:lnTo>
                <a:lnTo>
                  <a:pt x="512356" y="164934"/>
                </a:lnTo>
                <a:lnTo>
                  <a:pt x="491553" y="125704"/>
                </a:lnTo>
                <a:lnTo>
                  <a:pt x="496189" y="110947"/>
                </a:lnTo>
                <a:lnTo>
                  <a:pt x="499097" y="100533"/>
                </a:lnTo>
                <a:lnTo>
                  <a:pt x="507771" y="56311"/>
                </a:lnTo>
                <a:lnTo>
                  <a:pt x="512940" y="12382"/>
                </a:lnTo>
                <a:lnTo>
                  <a:pt x="479920" y="8623"/>
                </a:lnTo>
                <a:lnTo>
                  <a:pt x="477177" y="35458"/>
                </a:lnTo>
                <a:lnTo>
                  <a:pt x="474827" y="53022"/>
                </a:lnTo>
                <a:lnTo>
                  <a:pt x="466217" y="91363"/>
                </a:lnTo>
                <a:lnTo>
                  <a:pt x="450837" y="141490"/>
                </a:lnTo>
                <a:lnTo>
                  <a:pt x="433006" y="179171"/>
                </a:lnTo>
                <a:lnTo>
                  <a:pt x="405815" y="219506"/>
                </a:lnTo>
                <a:lnTo>
                  <a:pt x="372910" y="257238"/>
                </a:lnTo>
                <a:lnTo>
                  <a:pt x="356095" y="272415"/>
                </a:lnTo>
                <a:lnTo>
                  <a:pt x="378612" y="292671"/>
                </a:lnTo>
                <a:lnTo>
                  <a:pt x="410895" y="263474"/>
                </a:lnTo>
                <a:lnTo>
                  <a:pt x="436575" y="232448"/>
                </a:lnTo>
                <a:lnTo>
                  <a:pt x="460197" y="200202"/>
                </a:lnTo>
                <a:lnTo>
                  <a:pt x="478040" y="162471"/>
                </a:lnTo>
                <a:lnTo>
                  <a:pt x="489292" y="183578"/>
                </a:lnTo>
                <a:lnTo>
                  <a:pt x="522693" y="229831"/>
                </a:lnTo>
                <a:lnTo>
                  <a:pt x="548817" y="260527"/>
                </a:lnTo>
                <a:lnTo>
                  <a:pt x="576351" y="285178"/>
                </a:lnTo>
                <a:lnTo>
                  <a:pt x="596988" y="261531"/>
                </a:lnTo>
                <a:close/>
              </a:path>
              <a:path w="687070" h="344169">
                <a:moveTo>
                  <a:pt x="686663" y="0"/>
                </a:moveTo>
                <a:lnTo>
                  <a:pt x="652526" y="0"/>
                </a:lnTo>
                <a:lnTo>
                  <a:pt x="652526" y="120446"/>
                </a:lnTo>
                <a:lnTo>
                  <a:pt x="574471" y="120446"/>
                </a:lnTo>
                <a:lnTo>
                  <a:pt x="574471" y="149720"/>
                </a:lnTo>
                <a:lnTo>
                  <a:pt x="652526" y="149720"/>
                </a:lnTo>
                <a:lnTo>
                  <a:pt x="652526" y="344081"/>
                </a:lnTo>
                <a:lnTo>
                  <a:pt x="686663" y="344081"/>
                </a:lnTo>
                <a:lnTo>
                  <a:pt x="68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6312" y="3038404"/>
            <a:ext cx="311150" cy="340360"/>
          </a:xfrm>
          <a:custGeom>
            <a:avLst/>
            <a:gdLst/>
            <a:ahLst/>
            <a:cxnLst/>
            <a:rect l="l" t="t" r="r" b="b"/>
            <a:pathLst>
              <a:path w="311150" h="340360">
                <a:moveTo>
                  <a:pt x="17635" y="195118"/>
                </a:moveTo>
                <a:lnTo>
                  <a:pt x="0" y="171854"/>
                </a:lnTo>
                <a:lnTo>
                  <a:pt x="15114" y="164900"/>
                </a:lnTo>
                <a:lnTo>
                  <a:pt x="25234" y="159847"/>
                </a:lnTo>
                <a:lnTo>
                  <a:pt x="62539" y="136861"/>
                </a:lnTo>
                <a:lnTo>
                  <a:pt x="103671" y="103697"/>
                </a:lnTo>
                <a:lnTo>
                  <a:pt x="136550" y="64764"/>
                </a:lnTo>
                <a:lnTo>
                  <a:pt x="153092" y="33395"/>
                </a:lnTo>
                <a:lnTo>
                  <a:pt x="23639" y="33395"/>
                </a:lnTo>
                <a:lnTo>
                  <a:pt x="23639" y="4877"/>
                </a:lnTo>
                <a:lnTo>
                  <a:pt x="188364" y="4877"/>
                </a:lnTo>
                <a:lnTo>
                  <a:pt x="191741" y="7504"/>
                </a:lnTo>
                <a:lnTo>
                  <a:pt x="193242" y="10881"/>
                </a:lnTo>
                <a:lnTo>
                  <a:pt x="192867" y="14633"/>
                </a:lnTo>
                <a:lnTo>
                  <a:pt x="174856" y="61162"/>
                </a:lnTo>
                <a:lnTo>
                  <a:pt x="147089" y="100936"/>
                </a:lnTo>
                <a:lnTo>
                  <a:pt x="158261" y="111583"/>
                </a:lnTo>
                <a:lnTo>
                  <a:pt x="166108" y="118572"/>
                </a:lnTo>
                <a:lnTo>
                  <a:pt x="170917" y="122324"/>
                </a:lnTo>
                <a:lnTo>
                  <a:pt x="126451" y="122324"/>
                </a:lnTo>
                <a:lnTo>
                  <a:pt x="88776" y="154379"/>
                </a:lnTo>
                <a:lnTo>
                  <a:pt x="54572" y="175990"/>
                </a:lnTo>
                <a:lnTo>
                  <a:pt x="32621" y="188109"/>
                </a:lnTo>
                <a:lnTo>
                  <a:pt x="17635" y="195118"/>
                </a:lnTo>
                <a:close/>
              </a:path>
              <a:path w="311150" h="340360">
                <a:moveTo>
                  <a:pt x="210878" y="184236"/>
                </a:moveTo>
                <a:lnTo>
                  <a:pt x="166976" y="156657"/>
                </a:lnTo>
                <a:lnTo>
                  <a:pt x="126451" y="122324"/>
                </a:lnTo>
                <a:lnTo>
                  <a:pt x="170917" y="122324"/>
                </a:lnTo>
                <a:lnTo>
                  <a:pt x="174343" y="124997"/>
                </a:lnTo>
                <a:lnTo>
                  <a:pt x="186675" y="133956"/>
                </a:lnTo>
                <a:lnTo>
                  <a:pt x="199067" y="142809"/>
                </a:lnTo>
                <a:lnTo>
                  <a:pt x="207712" y="148496"/>
                </a:lnTo>
                <a:lnTo>
                  <a:pt x="216673" y="153479"/>
                </a:lnTo>
                <a:lnTo>
                  <a:pt x="230014" y="160222"/>
                </a:lnTo>
                <a:lnTo>
                  <a:pt x="210878" y="184236"/>
                </a:lnTo>
                <a:close/>
              </a:path>
              <a:path w="311150" h="340360">
                <a:moveTo>
                  <a:pt x="310688" y="340331"/>
                </a:moveTo>
                <a:lnTo>
                  <a:pt x="276542" y="340331"/>
                </a:lnTo>
                <a:lnTo>
                  <a:pt x="276542" y="247650"/>
                </a:lnTo>
                <a:lnTo>
                  <a:pt x="30393" y="247650"/>
                </a:lnTo>
                <a:lnTo>
                  <a:pt x="30393" y="219133"/>
                </a:lnTo>
                <a:lnTo>
                  <a:pt x="310688" y="219133"/>
                </a:lnTo>
                <a:lnTo>
                  <a:pt x="310688" y="340331"/>
                </a:lnTo>
                <a:close/>
              </a:path>
              <a:path w="311150" h="340360">
                <a:moveTo>
                  <a:pt x="310313" y="196619"/>
                </a:moveTo>
                <a:lnTo>
                  <a:pt x="276167" y="196619"/>
                </a:lnTo>
                <a:lnTo>
                  <a:pt x="276167" y="0"/>
                </a:lnTo>
                <a:lnTo>
                  <a:pt x="310313" y="0"/>
                </a:lnTo>
                <a:lnTo>
                  <a:pt x="310313" y="196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20283" y="3038404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60">
                <a:moveTo>
                  <a:pt x="314065" y="340331"/>
                </a:moveTo>
                <a:lnTo>
                  <a:pt x="48404" y="340331"/>
                </a:lnTo>
                <a:lnTo>
                  <a:pt x="37522" y="329074"/>
                </a:lnTo>
                <a:lnTo>
                  <a:pt x="37522" y="200371"/>
                </a:lnTo>
                <a:lnTo>
                  <a:pt x="72043" y="200371"/>
                </a:lnTo>
                <a:lnTo>
                  <a:pt x="72043" y="241646"/>
                </a:lnTo>
                <a:lnTo>
                  <a:pt x="314065" y="241646"/>
                </a:lnTo>
                <a:lnTo>
                  <a:pt x="314065" y="269788"/>
                </a:lnTo>
                <a:lnTo>
                  <a:pt x="72043" y="269788"/>
                </a:lnTo>
                <a:lnTo>
                  <a:pt x="72043" y="312189"/>
                </a:lnTo>
                <a:lnTo>
                  <a:pt x="314065" y="312189"/>
                </a:lnTo>
                <a:lnTo>
                  <a:pt x="314065" y="340331"/>
                </a:lnTo>
                <a:close/>
              </a:path>
              <a:path w="314325" h="340360">
                <a:moveTo>
                  <a:pt x="314065" y="241646"/>
                </a:moveTo>
                <a:lnTo>
                  <a:pt x="279919" y="241646"/>
                </a:lnTo>
                <a:lnTo>
                  <a:pt x="279919" y="200371"/>
                </a:lnTo>
                <a:lnTo>
                  <a:pt x="314065" y="200371"/>
                </a:lnTo>
                <a:lnTo>
                  <a:pt x="314065" y="241646"/>
                </a:lnTo>
                <a:close/>
              </a:path>
              <a:path w="314325" h="340360">
                <a:moveTo>
                  <a:pt x="314065" y="312189"/>
                </a:moveTo>
                <a:lnTo>
                  <a:pt x="279919" y="312189"/>
                </a:lnTo>
                <a:lnTo>
                  <a:pt x="279919" y="269788"/>
                </a:lnTo>
                <a:lnTo>
                  <a:pt x="314065" y="269788"/>
                </a:lnTo>
                <a:lnTo>
                  <a:pt x="314065" y="312189"/>
                </a:lnTo>
                <a:close/>
              </a:path>
              <a:path w="314325" h="340360">
                <a:moveTo>
                  <a:pt x="314065" y="181610"/>
                </a:moveTo>
                <a:lnTo>
                  <a:pt x="279919" y="181610"/>
                </a:lnTo>
                <a:lnTo>
                  <a:pt x="279919" y="93056"/>
                </a:lnTo>
                <a:lnTo>
                  <a:pt x="213504" y="93056"/>
                </a:lnTo>
                <a:lnTo>
                  <a:pt x="213504" y="63788"/>
                </a:lnTo>
                <a:lnTo>
                  <a:pt x="279919" y="63788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181610"/>
                </a:lnTo>
                <a:close/>
              </a:path>
              <a:path w="314325" h="340360">
                <a:moveTo>
                  <a:pt x="17635" y="183861"/>
                </a:moveTo>
                <a:lnTo>
                  <a:pt x="0" y="160222"/>
                </a:lnTo>
                <a:lnTo>
                  <a:pt x="14463" y="154157"/>
                </a:lnTo>
                <a:lnTo>
                  <a:pt x="24249" y="149692"/>
                </a:lnTo>
                <a:lnTo>
                  <a:pt x="61414" y="128817"/>
                </a:lnTo>
                <a:lnTo>
                  <a:pt x="102551" y="97697"/>
                </a:lnTo>
                <a:lnTo>
                  <a:pt x="136011" y="61546"/>
                </a:lnTo>
                <a:lnTo>
                  <a:pt x="152342" y="33395"/>
                </a:lnTo>
                <a:lnTo>
                  <a:pt x="23639" y="33395"/>
                </a:lnTo>
                <a:lnTo>
                  <a:pt x="23639" y="4877"/>
                </a:lnTo>
                <a:lnTo>
                  <a:pt x="187989" y="4877"/>
                </a:lnTo>
                <a:lnTo>
                  <a:pt x="191741" y="7504"/>
                </a:lnTo>
                <a:lnTo>
                  <a:pt x="192867" y="10881"/>
                </a:lnTo>
                <a:lnTo>
                  <a:pt x="192867" y="14633"/>
                </a:lnTo>
                <a:lnTo>
                  <a:pt x="176357" y="55908"/>
                </a:lnTo>
                <a:lnTo>
                  <a:pt x="151216" y="91555"/>
                </a:lnTo>
                <a:lnTo>
                  <a:pt x="161937" y="101534"/>
                </a:lnTo>
                <a:lnTo>
                  <a:pt x="169438" y="108065"/>
                </a:lnTo>
                <a:lnTo>
                  <a:pt x="175828" y="112943"/>
                </a:lnTo>
                <a:lnTo>
                  <a:pt x="130204" y="112943"/>
                </a:lnTo>
                <a:lnTo>
                  <a:pt x="91315" y="144840"/>
                </a:lnTo>
                <a:lnTo>
                  <a:pt x="55785" y="166000"/>
                </a:lnTo>
                <a:lnTo>
                  <a:pt x="33072" y="177509"/>
                </a:lnTo>
                <a:lnTo>
                  <a:pt x="17635" y="183861"/>
                </a:lnTo>
                <a:close/>
              </a:path>
              <a:path w="314325" h="340360">
                <a:moveTo>
                  <a:pt x="210878" y="171103"/>
                </a:moveTo>
                <a:lnTo>
                  <a:pt x="169227" y="145213"/>
                </a:lnTo>
                <a:lnTo>
                  <a:pt x="130204" y="112943"/>
                </a:lnTo>
                <a:lnTo>
                  <a:pt x="175828" y="112943"/>
                </a:lnTo>
                <a:lnTo>
                  <a:pt x="177257" y="114034"/>
                </a:lnTo>
                <a:lnTo>
                  <a:pt x="188927" y="122324"/>
                </a:lnTo>
                <a:lnTo>
                  <a:pt x="200650" y="130520"/>
                </a:lnTo>
                <a:lnTo>
                  <a:pt x="208837" y="135832"/>
                </a:lnTo>
                <a:lnTo>
                  <a:pt x="217341" y="140581"/>
                </a:lnTo>
                <a:lnTo>
                  <a:pt x="230014" y="147089"/>
                </a:lnTo>
                <a:lnTo>
                  <a:pt x="210878" y="171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85289" y="3033902"/>
            <a:ext cx="711200" cy="354965"/>
          </a:xfrm>
          <a:custGeom>
            <a:avLst/>
            <a:gdLst/>
            <a:ahLst/>
            <a:cxnLst/>
            <a:rect l="l" t="t" r="r" b="b"/>
            <a:pathLst>
              <a:path w="711200" h="354964">
                <a:moveTo>
                  <a:pt x="168097" y="0"/>
                </a:moveTo>
                <a:lnTo>
                  <a:pt x="52527" y="0"/>
                </a:lnTo>
                <a:lnTo>
                  <a:pt x="52527" y="28524"/>
                </a:lnTo>
                <a:lnTo>
                  <a:pt x="168097" y="28524"/>
                </a:lnTo>
                <a:lnTo>
                  <a:pt x="168097" y="0"/>
                </a:lnTo>
                <a:close/>
              </a:path>
              <a:path w="711200" h="354964">
                <a:moveTo>
                  <a:pt x="228892" y="172237"/>
                </a:moveTo>
                <a:lnTo>
                  <a:pt x="180695" y="145224"/>
                </a:lnTo>
                <a:lnTo>
                  <a:pt x="153085" y="124574"/>
                </a:lnTo>
                <a:lnTo>
                  <a:pt x="161277" y="116090"/>
                </a:lnTo>
                <a:lnTo>
                  <a:pt x="166509" y="110159"/>
                </a:lnTo>
                <a:lnTo>
                  <a:pt x="189293" y="72136"/>
                </a:lnTo>
                <a:lnTo>
                  <a:pt x="193243" y="58915"/>
                </a:lnTo>
                <a:lnTo>
                  <a:pt x="191744" y="50660"/>
                </a:lnTo>
                <a:lnTo>
                  <a:pt x="23634" y="50660"/>
                </a:lnTo>
                <a:lnTo>
                  <a:pt x="23634" y="79171"/>
                </a:lnTo>
                <a:lnTo>
                  <a:pt x="150837" y="79171"/>
                </a:lnTo>
                <a:lnTo>
                  <a:pt x="144741" y="88531"/>
                </a:lnTo>
                <a:lnTo>
                  <a:pt x="115531" y="119126"/>
                </a:lnTo>
                <a:lnTo>
                  <a:pt x="77444" y="146824"/>
                </a:lnTo>
                <a:lnTo>
                  <a:pt x="32918" y="170535"/>
                </a:lnTo>
                <a:lnTo>
                  <a:pt x="0" y="183489"/>
                </a:lnTo>
                <a:lnTo>
                  <a:pt x="17627" y="207137"/>
                </a:lnTo>
                <a:lnTo>
                  <a:pt x="55867" y="191617"/>
                </a:lnTo>
                <a:lnTo>
                  <a:pt x="91605" y="172923"/>
                </a:lnTo>
                <a:lnTo>
                  <a:pt x="130581" y="145224"/>
                </a:lnTo>
                <a:lnTo>
                  <a:pt x="141947" y="154533"/>
                </a:lnTo>
                <a:lnTo>
                  <a:pt x="181432" y="182156"/>
                </a:lnTo>
                <a:lnTo>
                  <a:pt x="210870" y="197370"/>
                </a:lnTo>
                <a:lnTo>
                  <a:pt x="228892" y="172237"/>
                </a:lnTo>
                <a:close/>
              </a:path>
              <a:path w="711200" h="354964">
                <a:moveTo>
                  <a:pt x="315937" y="327202"/>
                </a:moveTo>
                <a:lnTo>
                  <a:pt x="271399" y="314147"/>
                </a:lnTo>
                <a:lnTo>
                  <a:pt x="236067" y="299237"/>
                </a:lnTo>
                <a:lnTo>
                  <a:pt x="202311" y="281089"/>
                </a:lnTo>
                <a:lnTo>
                  <a:pt x="181229" y="266788"/>
                </a:lnTo>
                <a:lnTo>
                  <a:pt x="183857" y="263042"/>
                </a:lnTo>
                <a:lnTo>
                  <a:pt x="188734" y="255905"/>
                </a:lnTo>
                <a:lnTo>
                  <a:pt x="190995" y="251777"/>
                </a:lnTo>
                <a:lnTo>
                  <a:pt x="304685" y="251777"/>
                </a:lnTo>
                <a:lnTo>
                  <a:pt x="304685" y="223647"/>
                </a:lnTo>
                <a:lnTo>
                  <a:pt x="33020" y="223647"/>
                </a:lnTo>
                <a:lnTo>
                  <a:pt x="33020" y="251777"/>
                </a:lnTo>
                <a:lnTo>
                  <a:pt x="153466" y="251777"/>
                </a:lnTo>
                <a:lnTo>
                  <a:pt x="140563" y="268325"/>
                </a:lnTo>
                <a:lnTo>
                  <a:pt x="97929" y="297561"/>
                </a:lnTo>
                <a:lnTo>
                  <a:pt x="62712" y="314299"/>
                </a:lnTo>
                <a:lnTo>
                  <a:pt x="21005" y="325704"/>
                </a:lnTo>
                <a:lnTo>
                  <a:pt x="34137" y="351599"/>
                </a:lnTo>
                <a:lnTo>
                  <a:pt x="83896" y="336765"/>
                </a:lnTo>
                <a:lnTo>
                  <a:pt x="123037" y="318909"/>
                </a:lnTo>
                <a:lnTo>
                  <a:pt x="161340" y="289306"/>
                </a:lnTo>
                <a:lnTo>
                  <a:pt x="170294" y="296176"/>
                </a:lnTo>
                <a:lnTo>
                  <a:pt x="203885" y="316458"/>
                </a:lnTo>
                <a:lnTo>
                  <a:pt x="240182" y="333578"/>
                </a:lnTo>
                <a:lnTo>
                  <a:pt x="277241" y="347103"/>
                </a:lnTo>
                <a:lnTo>
                  <a:pt x="302437" y="354596"/>
                </a:lnTo>
                <a:lnTo>
                  <a:pt x="315937" y="327202"/>
                </a:lnTo>
                <a:close/>
              </a:path>
              <a:path w="711200" h="354964">
                <a:moveTo>
                  <a:pt x="352336" y="99060"/>
                </a:moveTo>
                <a:lnTo>
                  <a:pt x="295300" y="99060"/>
                </a:lnTo>
                <a:lnTo>
                  <a:pt x="295300" y="4508"/>
                </a:lnTo>
                <a:lnTo>
                  <a:pt x="261162" y="4508"/>
                </a:lnTo>
                <a:lnTo>
                  <a:pt x="261162" y="204876"/>
                </a:lnTo>
                <a:lnTo>
                  <a:pt x="295300" y="204876"/>
                </a:lnTo>
                <a:lnTo>
                  <a:pt x="295300" y="127952"/>
                </a:lnTo>
                <a:lnTo>
                  <a:pt x="352336" y="127952"/>
                </a:lnTo>
                <a:lnTo>
                  <a:pt x="352336" y="99060"/>
                </a:lnTo>
                <a:close/>
              </a:path>
              <a:path w="711200" h="354964">
                <a:moveTo>
                  <a:pt x="679538" y="113322"/>
                </a:moveTo>
                <a:lnTo>
                  <a:pt x="445389" y="113322"/>
                </a:lnTo>
                <a:lnTo>
                  <a:pt x="445389" y="9385"/>
                </a:lnTo>
                <a:lnTo>
                  <a:pt x="410870" y="9385"/>
                </a:lnTo>
                <a:lnTo>
                  <a:pt x="410870" y="130962"/>
                </a:lnTo>
                <a:lnTo>
                  <a:pt x="421754" y="142214"/>
                </a:lnTo>
                <a:lnTo>
                  <a:pt x="679538" y="142214"/>
                </a:lnTo>
                <a:lnTo>
                  <a:pt x="679538" y="113322"/>
                </a:lnTo>
                <a:close/>
              </a:path>
              <a:path w="711200" h="354964">
                <a:moveTo>
                  <a:pt x="683285" y="315950"/>
                </a:moveTo>
                <a:lnTo>
                  <a:pt x="441642" y="315950"/>
                </a:lnTo>
                <a:lnTo>
                  <a:pt x="441642" y="238645"/>
                </a:lnTo>
                <a:lnTo>
                  <a:pt x="407123" y="238645"/>
                </a:lnTo>
                <a:lnTo>
                  <a:pt x="407123" y="333578"/>
                </a:lnTo>
                <a:lnTo>
                  <a:pt x="418007" y="344843"/>
                </a:lnTo>
                <a:lnTo>
                  <a:pt x="683285" y="344843"/>
                </a:lnTo>
                <a:lnTo>
                  <a:pt x="683285" y="315950"/>
                </a:lnTo>
                <a:close/>
              </a:path>
              <a:path w="711200" h="354964">
                <a:moveTo>
                  <a:pt x="710679" y="176733"/>
                </a:moveTo>
                <a:lnTo>
                  <a:pt x="375221" y="176733"/>
                </a:lnTo>
                <a:lnTo>
                  <a:pt x="375221" y="205625"/>
                </a:lnTo>
                <a:lnTo>
                  <a:pt x="710679" y="205625"/>
                </a:lnTo>
                <a:lnTo>
                  <a:pt x="710679" y="176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41291" y="3038404"/>
            <a:ext cx="306070" cy="351790"/>
          </a:xfrm>
          <a:custGeom>
            <a:avLst/>
            <a:gdLst/>
            <a:ahLst/>
            <a:cxnLst/>
            <a:rect l="l" t="t" r="r" b="b"/>
            <a:pathLst>
              <a:path w="306069" h="351789">
                <a:moveTo>
                  <a:pt x="305810" y="185362"/>
                </a:moveTo>
                <a:lnTo>
                  <a:pt x="271664" y="185362"/>
                </a:lnTo>
                <a:lnTo>
                  <a:pt x="271664" y="143712"/>
                </a:lnTo>
                <a:lnTo>
                  <a:pt x="193992" y="143712"/>
                </a:lnTo>
                <a:lnTo>
                  <a:pt x="193992" y="114444"/>
                </a:lnTo>
                <a:lnTo>
                  <a:pt x="271664" y="114444"/>
                </a:lnTo>
                <a:lnTo>
                  <a:pt x="271664" y="72794"/>
                </a:lnTo>
                <a:lnTo>
                  <a:pt x="201497" y="72794"/>
                </a:lnTo>
                <a:lnTo>
                  <a:pt x="201497" y="43526"/>
                </a:lnTo>
                <a:lnTo>
                  <a:pt x="271664" y="43526"/>
                </a:lnTo>
                <a:lnTo>
                  <a:pt x="271664" y="0"/>
                </a:lnTo>
                <a:lnTo>
                  <a:pt x="305810" y="0"/>
                </a:lnTo>
                <a:lnTo>
                  <a:pt x="305810" y="185362"/>
                </a:lnTo>
                <a:close/>
              </a:path>
              <a:path w="306069" h="351789">
                <a:moveTo>
                  <a:pt x="15384" y="206750"/>
                </a:moveTo>
                <a:lnTo>
                  <a:pt x="0" y="181235"/>
                </a:lnTo>
                <a:lnTo>
                  <a:pt x="17342" y="175794"/>
                </a:lnTo>
                <a:lnTo>
                  <a:pt x="28986" y="171479"/>
                </a:lnTo>
                <a:lnTo>
                  <a:pt x="72228" y="148241"/>
                </a:lnTo>
                <a:lnTo>
                  <a:pt x="104125" y="122887"/>
                </a:lnTo>
                <a:lnTo>
                  <a:pt x="130007" y="94287"/>
                </a:lnTo>
                <a:lnTo>
                  <a:pt x="148965" y="57949"/>
                </a:lnTo>
                <a:lnTo>
                  <a:pt x="151216" y="33770"/>
                </a:lnTo>
                <a:lnTo>
                  <a:pt x="15759" y="33770"/>
                </a:lnTo>
                <a:lnTo>
                  <a:pt x="15759" y="4877"/>
                </a:lnTo>
                <a:lnTo>
                  <a:pt x="186488" y="4877"/>
                </a:lnTo>
                <a:lnTo>
                  <a:pt x="186488" y="19136"/>
                </a:lnTo>
                <a:lnTo>
                  <a:pt x="180789" y="65096"/>
                </a:lnTo>
                <a:lnTo>
                  <a:pt x="164807" y="99842"/>
                </a:lnTo>
                <a:lnTo>
                  <a:pt x="136207" y="135644"/>
                </a:lnTo>
                <a:lnTo>
                  <a:pt x="100168" y="166697"/>
                </a:lnTo>
                <a:lnTo>
                  <a:pt x="63243" y="188071"/>
                </a:lnTo>
                <a:lnTo>
                  <a:pt x="36262" y="199961"/>
                </a:lnTo>
                <a:lnTo>
                  <a:pt x="15384" y="206750"/>
                </a:lnTo>
                <a:close/>
              </a:path>
              <a:path w="306069" h="351789">
                <a:moveTo>
                  <a:pt x="195868" y="351588"/>
                </a:moveTo>
                <a:lnTo>
                  <a:pt x="153655" y="345960"/>
                </a:lnTo>
                <a:lnTo>
                  <a:pt x="113274" y="323516"/>
                </a:lnTo>
                <a:lnTo>
                  <a:pt x="93971" y="288878"/>
                </a:lnTo>
                <a:lnTo>
                  <a:pt x="93170" y="281778"/>
                </a:lnTo>
                <a:lnTo>
                  <a:pt x="93170" y="260267"/>
                </a:lnTo>
                <a:lnTo>
                  <a:pt x="108464" y="223448"/>
                </a:lnTo>
                <a:lnTo>
                  <a:pt x="142489" y="199583"/>
                </a:lnTo>
                <a:lnTo>
                  <a:pt x="182123" y="190331"/>
                </a:lnTo>
                <a:lnTo>
                  <a:pt x="195868" y="190240"/>
                </a:lnTo>
                <a:lnTo>
                  <a:pt x="209834" y="190331"/>
                </a:lnTo>
                <a:lnTo>
                  <a:pt x="249919" y="199583"/>
                </a:lnTo>
                <a:lnTo>
                  <a:pt x="279663" y="219133"/>
                </a:lnTo>
                <a:lnTo>
                  <a:pt x="195868" y="219133"/>
                </a:lnTo>
                <a:lnTo>
                  <a:pt x="187212" y="219185"/>
                </a:lnTo>
                <a:lnTo>
                  <a:pt x="137333" y="238644"/>
                </a:lnTo>
                <a:lnTo>
                  <a:pt x="126827" y="258156"/>
                </a:lnTo>
                <a:lnTo>
                  <a:pt x="126827" y="284047"/>
                </a:lnTo>
                <a:lnTo>
                  <a:pt x="156094" y="317442"/>
                </a:lnTo>
                <a:lnTo>
                  <a:pt x="278359" y="324196"/>
                </a:lnTo>
                <a:lnTo>
                  <a:pt x="271289" y="329825"/>
                </a:lnTo>
                <a:lnTo>
                  <a:pt x="227212" y="349214"/>
                </a:lnTo>
                <a:lnTo>
                  <a:pt x="209834" y="351500"/>
                </a:lnTo>
                <a:lnTo>
                  <a:pt x="195868" y="351588"/>
                </a:lnTo>
                <a:close/>
              </a:path>
              <a:path w="306069" h="351789">
                <a:moveTo>
                  <a:pt x="278359" y="324196"/>
                </a:moveTo>
                <a:lnTo>
                  <a:pt x="195868" y="324196"/>
                </a:lnTo>
                <a:lnTo>
                  <a:pt x="204528" y="324144"/>
                </a:lnTo>
                <a:lnTo>
                  <a:pt x="210268" y="323774"/>
                </a:lnTo>
                <a:lnTo>
                  <a:pt x="215656" y="322772"/>
                </a:lnTo>
                <a:lnTo>
                  <a:pt x="236018" y="317442"/>
                </a:lnTo>
                <a:lnTo>
                  <a:pt x="254779" y="303934"/>
                </a:lnTo>
                <a:lnTo>
                  <a:pt x="265661" y="284047"/>
                </a:lnTo>
                <a:lnTo>
                  <a:pt x="265661" y="258156"/>
                </a:lnTo>
                <a:lnTo>
                  <a:pt x="236018" y="225887"/>
                </a:lnTo>
                <a:lnTo>
                  <a:pt x="195868" y="219133"/>
                </a:lnTo>
                <a:lnTo>
                  <a:pt x="279663" y="219133"/>
                </a:lnTo>
                <a:lnTo>
                  <a:pt x="298517" y="253278"/>
                </a:lnTo>
                <a:lnTo>
                  <a:pt x="299317" y="260267"/>
                </a:lnTo>
                <a:lnTo>
                  <a:pt x="299317" y="281778"/>
                </a:lnTo>
                <a:lnTo>
                  <a:pt x="284024" y="318756"/>
                </a:lnTo>
                <a:lnTo>
                  <a:pt x="279213" y="323516"/>
                </a:lnTo>
                <a:lnTo>
                  <a:pt x="278359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00755" y="3035782"/>
            <a:ext cx="847090" cy="342900"/>
          </a:xfrm>
          <a:custGeom>
            <a:avLst/>
            <a:gdLst/>
            <a:ahLst/>
            <a:cxnLst/>
            <a:rect l="l" t="t" r="r" b="b"/>
            <a:pathLst>
              <a:path w="847089" h="342900">
                <a:moveTo>
                  <a:pt x="282422" y="84543"/>
                </a:moveTo>
                <a:lnTo>
                  <a:pt x="270179" y="47180"/>
                </a:lnTo>
                <a:lnTo>
                  <a:pt x="247929" y="23101"/>
                </a:lnTo>
                <a:lnTo>
                  <a:pt x="247929" y="86575"/>
                </a:lnTo>
                <a:lnTo>
                  <a:pt x="247929" y="107797"/>
                </a:lnTo>
                <a:lnTo>
                  <a:pt x="231228" y="144068"/>
                </a:lnTo>
                <a:lnTo>
                  <a:pt x="190601" y="163817"/>
                </a:lnTo>
                <a:lnTo>
                  <a:pt x="175844" y="165430"/>
                </a:lnTo>
                <a:lnTo>
                  <a:pt x="157734" y="165417"/>
                </a:lnTo>
                <a:lnTo>
                  <a:pt x="116916" y="154101"/>
                </a:lnTo>
                <a:lnTo>
                  <a:pt x="90043" y="120294"/>
                </a:lnTo>
                <a:lnTo>
                  <a:pt x="87528" y="107797"/>
                </a:lnTo>
                <a:lnTo>
                  <a:pt x="87528" y="86575"/>
                </a:lnTo>
                <a:lnTo>
                  <a:pt x="104228" y="50292"/>
                </a:lnTo>
                <a:lnTo>
                  <a:pt x="144856" y="30556"/>
                </a:lnTo>
                <a:lnTo>
                  <a:pt x="167728" y="28892"/>
                </a:lnTo>
                <a:lnTo>
                  <a:pt x="177723" y="28956"/>
                </a:lnTo>
                <a:lnTo>
                  <a:pt x="218528" y="40271"/>
                </a:lnTo>
                <a:lnTo>
                  <a:pt x="245414" y="74079"/>
                </a:lnTo>
                <a:lnTo>
                  <a:pt x="247929" y="86575"/>
                </a:lnTo>
                <a:lnTo>
                  <a:pt x="247929" y="23101"/>
                </a:lnTo>
                <a:lnTo>
                  <a:pt x="203708" y="3009"/>
                </a:lnTo>
                <a:lnTo>
                  <a:pt x="167728" y="0"/>
                </a:lnTo>
                <a:lnTo>
                  <a:pt x="151549" y="114"/>
                </a:lnTo>
                <a:lnTo>
                  <a:pt x="106349" y="11455"/>
                </a:lnTo>
                <a:lnTo>
                  <a:pt x="74345" y="34671"/>
                </a:lnTo>
                <a:lnTo>
                  <a:pt x="56146" y="68529"/>
                </a:lnTo>
                <a:lnTo>
                  <a:pt x="53022" y="84543"/>
                </a:lnTo>
                <a:lnTo>
                  <a:pt x="53022" y="109829"/>
                </a:lnTo>
                <a:lnTo>
                  <a:pt x="65278" y="147193"/>
                </a:lnTo>
                <a:lnTo>
                  <a:pt x="91719" y="174840"/>
                </a:lnTo>
                <a:lnTo>
                  <a:pt x="131737" y="191363"/>
                </a:lnTo>
                <a:lnTo>
                  <a:pt x="167728" y="194373"/>
                </a:lnTo>
                <a:lnTo>
                  <a:pt x="183896" y="194259"/>
                </a:lnTo>
                <a:lnTo>
                  <a:pt x="229095" y="182918"/>
                </a:lnTo>
                <a:lnTo>
                  <a:pt x="261112" y="159702"/>
                </a:lnTo>
                <a:lnTo>
                  <a:pt x="279298" y="125831"/>
                </a:lnTo>
                <a:lnTo>
                  <a:pt x="282422" y="109829"/>
                </a:lnTo>
                <a:lnTo>
                  <a:pt x="282422" y="84543"/>
                </a:lnTo>
                <a:close/>
              </a:path>
              <a:path w="847089" h="342900">
                <a:moveTo>
                  <a:pt x="335457" y="218008"/>
                </a:moveTo>
                <a:lnTo>
                  <a:pt x="0" y="218008"/>
                </a:lnTo>
                <a:lnTo>
                  <a:pt x="0" y="246900"/>
                </a:lnTo>
                <a:lnTo>
                  <a:pt x="149720" y="246900"/>
                </a:lnTo>
                <a:lnTo>
                  <a:pt x="149720" y="341083"/>
                </a:lnTo>
                <a:lnTo>
                  <a:pt x="184238" y="341083"/>
                </a:lnTo>
                <a:lnTo>
                  <a:pt x="184238" y="246900"/>
                </a:lnTo>
                <a:lnTo>
                  <a:pt x="335457" y="246900"/>
                </a:lnTo>
                <a:lnTo>
                  <a:pt x="335457" y="218008"/>
                </a:lnTo>
                <a:close/>
              </a:path>
              <a:path w="847089" h="342900">
                <a:moveTo>
                  <a:pt x="487045" y="11633"/>
                </a:moveTo>
                <a:lnTo>
                  <a:pt x="455523" y="11633"/>
                </a:lnTo>
                <a:lnTo>
                  <a:pt x="434390" y="29210"/>
                </a:lnTo>
                <a:lnTo>
                  <a:pt x="399427" y="82931"/>
                </a:lnTo>
                <a:lnTo>
                  <a:pt x="381863" y="126212"/>
                </a:lnTo>
                <a:lnTo>
                  <a:pt x="379349" y="177114"/>
                </a:lnTo>
                <a:lnTo>
                  <a:pt x="379666" y="207924"/>
                </a:lnTo>
                <a:lnTo>
                  <a:pt x="387819" y="246176"/>
                </a:lnTo>
                <a:lnTo>
                  <a:pt x="411594" y="296049"/>
                </a:lnTo>
                <a:lnTo>
                  <a:pt x="455523" y="342582"/>
                </a:lnTo>
                <a:lnTo>
                  <a:pt x="487045" y="342582"/>
                </a:lnTo>
                <a:lnTo>
                  <a:pt x="474675" y="331190"/>
                </a:lnTo>
                <a:lnTo>
                  <a:pt x="466852" y="323240"/>
                </a:lnTo>
                <a:lnTo>
                  <a:pt x="443103" y="290245"/>
                </a:lnTo>
                <a:lnTo>
                  <a:pt x="423456" y="247713"/>
                </a:lnTo>
                <a:lnTo>
                  <a:pt x="413956" y="205549"/>
                </a:lnTo>
                <a:lnTo>
                  <a:pt x="412369" y="177114"/>
                </a:lnTo>
                <a:lnTo>
                  <a:pt x="412432" y="165277"/>
                </a:lnTo>
                <a:lnTo>
                  <a:pt x="418426" y="123723"/>
                </a:lnTo>
                <a:lnTo>
                  <a:pt x="433717" y="81114"/>
                </a:lnTo>
                <a:lnTo>
                  <a:pt x="460260" y="39255"/>
                </a:lnTo>
                <a:lnTo>
                  <a:pt x="474675" y="23025"/>
                </a:lnTo>
                <a:lnTo>
                  <a:pt x="487045" y="11633"/>
                </a:lnTo>
                <a:close/>
              </a:path>
              <a:path w="847089" h="342900">
                <a:moveTo>
                  <a:pt x="846518" y="283679"/>
                </a:moveTo>
                <a:lnTo>
                  <a:pt x="695667" y="283679"/>
                </a:lnTo>
                <a:lnTo>
                  <a:pt x="695667" y="219887"/>
                </a:lnTo>
                <a:lnTo>
                  <a:pt x="709637" y="218440"/>
                </a:lnTo>
                <a:lnTo>
                  <a:pt x="718769" y="216814"/>
                </a:lnTo>
                <a:lnTo>
                  <a:pt x="757212" y="199339"/>
                </a:lnTo>
                <a:lnTo>
                  <a:pt x="784580" y="170891"/>
                </a:lnTo>
                <a:lnTo>
                  <a:pt x="799414" y="133070"/>
                </a:lnTo>
                <a:lnTo>
                  <a:pt x="800239" y="124066"/>
                </a:lnTo>
                <a:lnTo>
                  <a:pt x="800239" y="97713"/>
                </a:lnTo>
                <a:lnTo>
                  <a:pt x="786193" y="52679"/>
                </a:lnTo>
                <a:lnTo>
                  <a:pt x="765721" y="29273"/>
                </a:lnTo>
                <a:lnTo>
                  <a:pt x="765721" y="97713"/>
                </a:lnTo>
                <a:lnTo>
                  <a:pt x="765606" y="124066"/>
                </a:lnTo>
                <a:lnTo>
                  <a:pt x="750595" y="161798"/>
                </a:lnTo>
                <a:lnTo>
                  <a:pt x="710869" y="187058"/>
                </a:lnTo>
                <a:lnTo>
                  <a:pt x="686181" y="191693"/>
                </a:lnTo>
                <a:lnTo>
                  <a:pt x="668020" y="191668"/>
                </a:lnTo>
                <a:lnTo>
                  <a:pt x="629729" y="181711"/>
                </a:lnTo>
                <a:lnTo>
                  <a:pt x="597547" y="147091"/>
                </a:lnTo>
                <a:lnTo>
                  <a:pt x="590346" y="97713"/>
                </a:lnTo>
                <a:lnTo>
                  <a:pt x="591146" y="89674"/>
                </a:lnTo>
                <a:lnTo>
                  <a:pt x="609892" y="54203"/>
                </a:lnTo>
                <a:lnTo>
                  <a:pt x="645198" y="33578"/>
                </a:lnTo>
                <a:lnTo>
                  <a:pt x="678040" y="28892"/>
                </a:lnTo>
                <a:lnTo>
                  <a:pt x="688047" y="28968"/>
                </a:lnTo>
                <a:lnTo>
                  <a:pt x="726351" y="38925"/>
                </a:lnTo>
                <a:lnTo>
                  <a:pt x="758520" y="73545"/>
                </a:lnTo>
                <a:lnTo>
                  <a:pt x="765721" y="97713"/>
                </a:lnTo>
                <a:lnTo>
                  <a:pt x="765721" y="29273"/>
                </a:lnTo>
                <a:lnTo>
                  <a:pt x="727938" y="7886"/>
                </a:lnTo>
                <a:lnTo>
                  <a:pt x="678040" y="0"/>
                </a:lnTo>
                <a:lnTo>
                  <a:pt x="661847" y="127"/>
                </a:lnTo>
                <a:lnTo>
                  <a:pt x="614857" y="12661"/>
                </a:lnTo>
                <a:lnTo>
                  <a:pt x="580021" y="38582"/>
                </a:lnTo>
                <a:lnTo>
                  <a:pt x="559435" y="76949"/>
                </a:lnTo>
                <a:lnTo>
                  <a:pt x="555828" y="97713"/>
                </a:lnTo>
                <a:lnTo>
                  <a:pt x="555828" y="124066"/>
                </a:lnTo>
                <a:lnTo>
                  <a:pt x="567766" y="164007"/>
                </a:lnTo>
                <a:lnTo>
                  <a:pt x="592848" y="194119"/>
                </a:lnTo>
                <a:lnTo>
                  <a:pt x="629653" y="213944"/>
                </a:lnTo>
                <a:lnTo>
                  <a:pt x="661149" y="219887"/>
                </a:lnTo>
                <a:lnTo>
                  <a:pt x="661149" y="283679"/>
                </a:lnTo>
                <a:lnTo>
                  <a:pt x="510311" y="283679"/>
                </a:lnTo>
                <a:lnTo>
                  <a:pt x="510311" y="312572"/>
                </a:lnTo>
                <a:lnTo>
                  <a:pt x="846518" y="312572"/>
                </a:lnTo>
                <a:lnTo>
                  <a:pt x="846518" y="283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93052" y="3038404"/>
            <a:ext cx="300355" cy="340360"/>
          </a:xfrm>
          <a:custGeom>
            <a:avLst/>
            <a:gdLst/>
            <a:ahLst/>
            <a:cxnLst/>
            <a:rect l="l" t="t" r="r" b="b"/>
            <a:pathLst>
              <a:path w="300354" h="340360">
                <a:moveTo>
                  <a:pt x="299807" y="340331"/>
                </a:moveTo>
                <a:lnTo>
                  <a:pt x="265661" y="340331"/>
                </a:lnTo>
                <a:lnTo>
                  <a:pt x="265661" y="0"/>
                </a:lnTo>
                <a:lnTo>
                  <a:pt x="299807" y="0"/>
                </a:lnTo>
                <a:lnTo>
                  <a:pt x="299807" y="340331"/>
                </a:lnTo>
                <a:close/>
              </a:path>
              <a:path w="300354" h="340360">
                <a:moveTo>
                  <a:pt x="206750" y="288550"/>
                </a:moveTo>
                <a:lnTo>
                  <a:pt x="11632" y="288550"/>
                </a:lnTo>
                <a:lnTo>
                  <a:pt x="750" y="277293"/>
                </a:lnTo>
                <a:lnTo>
                  <a:pt x="750" y="131704"/>
                </a:lnTo>
                <a:lnTo>
                  <a:pt x="153092" y="131704"/>
                </a:lnTo>
                <a:lnTo>
                  <a:pt x="153092" y="37898"/>
                </a:lnTo>
                <a:lnTo>
                  <a:pt x="0" y="37898"/>
                </a:lnTo>
                <a:lnTo>
                  <a:pt x="0" y="8630"/>
                </a:lnTo>
                <a:lnTo>
                  <a:pt x="187989" y="8630"/>
                </a:lnTo>
                <a:lnTo>
                  <a:pt x="187989" y="160972"/>
                </a:lnTo>
                <a:lnTo>
                  <a:pt x="35271" y="160972"/>
                </a:lnTo>
                <a:lnTo>
                  <a:pt x="35271" y="260032"/>
                </a:lnTo>
                <a:lnTo>
                  <a:pt x="206750" y="260032"/>
                </a:lnTo>
                <a:lnTo>
                  <a:pt x="206750" y="288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46516" y="3038404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60">
                <a:moveTo>
                  <a:pt x="21012" y="292677"/>
                </a:moveTo>
                <a:lnTo>
                  <a:pt x="0" y="271289"/>
                </a:lnTo>
                <a:lnTo>
                  <a:pt x="15357" y="258965"/>
                </a:lnTo>
                <a:lnTo>
                  <a:pt x="25773" y="250089"/>
                </a:lnTo>
                <a:lnTo>
                  <a:pt x="65680" y="210432"/>
                </a:lnTo>
                <a:lnTo>
                  <a:pt x="97184" y="170916"/>
                </a:lnTo>
                <a:lnTo>
                  <a:pt x="125123" y="127753"/>
                </a:lnTo>
                <a:lnTo>
                  <a:pt x="144459" y="87882"/>
                </a:lnTo>
                <a:lnTo>
                  <a:pt x="159471" y="37147"/>
                </a:lnTo>
                <a:lnTo>
                  <a:pt x="23639" y="37147"/>
                </a:lnTo>
                <a:lnTo>
                  <a:pt x="23639" y="8630"/>
                </a:lnTo>
                <a:lnTo>
                  <a:pt x="193242" y="8630"/>
                </a:lnTo>
                <a:lnTo>
                  <a:pt x="196994" y="17635"/>
                </a:lnTo>
                <a:lnTo>
                  <a:pt x="196244" y="21763"/>
                </a:lnTo>
                <a:lnTo>
                  <a:pt x="193016" y="43315"/>
                </a:lnTo>
                <a:lnTo>
                  <a:pt x="178796" y="90805"/>
                </a:lnTo>
                <a:lnTo>
                  <a:pt x="159351" y="135287"/>
                </a:lnTo>
                <a:lnTo>
                  <a:pt x="148965" y="152717"/>
                </a:lnTo>
                <a:lnTo>
                  <a:pt x="160169" y="171596"/>
                </a:lnTo>
                <a:lnTo>
                  <a:pt x="165888" y="180484"/>
                </a:lnTo>
                <a:lnTo>
                  <a:pt x="130579" y="180484"/>
                </a:lnTo>
                <a:lnTo>
                  <a:pt x="115819" y="201098"/>
                </a:lnTo>
                <a:lnTo>
                  <a:pt x="77484" y="243522"/>
                </a:lnTo>
                <a:lnTo>
                  <a:pt x="49178" y="270773"/>
                </a:lnTo>
                <a:lnTo>
                  <a:pt x="37725" y="280090"/>
                </a:lnTo>
                <a:lnTo>
                  <a:pt x="21012" y="292677"/>
                </a:lnTo>
                <a:close/>
              </a:path>
              <a:path w="314325" h="340360">
                <a:moveTo>
                  <a:pt x="218757" y="285173"/>
                </a:moveTo>
                <a:lnTo>
                  <a:pt x="185383" y="253539"/>
                </a:lnTo>
                <a:lnTo>
                  <a:pt x="158044" y="221721"/>
                </a:lnTo>
                <a:lnTo>
                  <a:pt x="130579" y="180484"/>
                </a:lnTo>
                <a:lnTo>
                  <a:pt x="165888" y="180484"/>
                </a:lnTo>
                <a:lnTo>
                  <a:pt x="168242" y="184143"/>
                </a:lnTo>
                <a:lnTo>
                  <a:pt x="177089" y="195986"/>
                </a:lnTo>
                <a:lnTo>
                  <a:pt x="204252" y="229346"/>
                </a:lnTo>
                <a:lnTo>
                  <a:pt x="239395" y="261533"/>
                </a:lnTo>
                <a:lnTo>
                  <a:pt x="218757" y="285173"/>
                </a:lnTo>
                <a:close/>
              </a:path>
              <a:path w="314325" h="340360">
                <a:moveTo>
                  <a:pt x="314065" y="340331"/>
                </a:moveTo>
                <a:lnTo>
                  <a:pt x="279919" y="340331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725496" y="3038404"/>
            <a:ext cx="334010" cy="340360"/>
          </a:xfrm>
          <a:custGeom>
            <a:avLst/>
            <a:gdLst/>
            <a:ahLst/>
            <a:cxnLst/>
            <a:rect l="l" t="t" r="r" b="b"/>
            <a:pathLst>
              <a:path w="334010" h="340360">
                <a:moveTo>
                  <a:pt x="284047" y="340331"/>
                </a:moveTo>
                <a:lnTo>
                  <a:pt x="25890" y="340331"/>
                </a:lnTo>
                <a:lnTo>
                  <a:pt x="15009" y="329074"/>
                </a:lnTo>
                <a:lnTo>
                  <a:pt x="15009" y="255530"/>
                </a:lnTo>
                <a:lnTo>
                  <a:pt x="242397" y="255530"/>
                </a:lnTo>
                <a:lnTo>
                  <a:pt x="242397" y="228513"/>
                </a:lnTo>
                <a:lnTo>
                  <a:pt x="15009" y="228513"/>
                </a:lnTo>
                <a:lnTo>
                  <a:pt x="15009" y="200371"/>
                </a:lnTo>
                <a:lnTo>
                  <a:pt x="276542" y="200371"/>
                </a:lnTo>
                <a:lnTo>
                  <a:pt x="276542" y="283672"/>
                </a:lnTo>
                <a:lnTo>
                  <a:pt x="49530" y="283672"/>
                </a:lnTo>
                <a:lnTo>
                  <a:pt x="49530" y="312189"/>
                </a:lnTo>
                <a:lnTo>
                  <a:pt x="284047" y="312189"/>
                </a:lnTo>
                <a:lnTo>
                  <a:pt x="284047" y="340331"/>
                </a:lnTo>
                <a:close/>
              </a:path>
              <a:path w="334010" h="340360">
                <a:moveTo>
                  <a:pt x="202623" y="164725"/>
                </a:moveTo>
                <a:lnTo>
                  <a:pt x="10881" y="164725"/>
                </a:lnTo>
                <a:lnTo>
                  <a:pt x="0" y="153468"/>
                </a:lnTo>
                <a:lnTo>
                  <a:pt x="0" y="4877"/>
                </a:lnTo>
                <a:lnTo>
                  <a:pt x="34520" y="4877"/>
                </a:lnTo>
                <a:lnTo>
                  <a:pt x="34520" y="136207"/>
                </a:lnTo>
                <a:lnTo>
                  <a:pt x="202623" y="136207"/>
                </a:lnTo>
                <a:lnTo>
                  <a:pt x="202623" y="164725"/>
                </a:lnTo>
                <a:close/>
              </a:path>
              <a:path w="334010" h="340360">
                <a:moveTo>
                  <a:pt x="276542" y="181610"/>
                </a:moveTo>
                <a:lnTo>
                  <a:pt x="242397" y="181610"/>
                </a:lnTo>
                <a:lnTo>
                  <a:pt x="242397" y="0"/>
                </a:lnTo>
                <a:lnTo>
                  <a:pt x="276542" y="0"/>
                </a:lnTo>
                <a:lnTo>
                  <a:pt x="276542" y="68291"/>
                </a:lnTo>
                <a:lnTo>
                  <a:pt x="333577" y="68291"/>
                </a:lnTo>
                <a:lnTo>
                  <a:pt x="333577" y="97184"/>
                </a:lnTo>
                <a:lnTo>
                  <a:pt x="276542" y="97184"/>
                </a:lnTo>
                <a:lnTo>
                  <a:pt x="276542" y="181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97665" y="3038411"/>
            <a:ext cx="670560" cy="351790"/>
          </a:xfrm>
          <a:custGeom>
            <a:avLst/>
            <a:gdLst/>
            <a:ahLst/>
            <a:cxnLst/>
            <a:rect l="l" t="t" r="r" b="b"/>
            <a:pathLst>
              <a:path w="670560" h="351789">
                <a:moveTo>
                  <a:pt x="183476" y="4876"/>
                </a:moveTo>
                <a:lnTo>
                  <a:pt x="149339" y="4876"/>
                </a:lnTo>
                <a:lnTo>
                  <a:pt x="149339" y="60413"/>
                </a:lnTo>
                <a:lnTo>
                  <a:pt x="149339" y="89674"/>
                </a:lnTo>
                <a:lnTo>
                  <a:pt x="149339" y="140335"/>
                </a:lnTo>
                <a:lnTo>
                  <a:pt x="34137" y="140335"/>
                </a:lnTo>
                <a:lnTo>
                  <a:pt x="34137" y="89674"/>
                </a:lnTo>
                <a:lnTo>
                  <a:pt x="149339" y="89674"/>
                </a:lnTo>
                <a:lnTo>
                  <a:pt x="149339" y="60413"/>
                </a:lnTo>
                <a:lnTo>
                  <a:pt x="34137" y="60413"/>
                </a:lnTo>
                <a:lnTo>
                  <a:pt x="34137" y="4876"/>
                </a:lnTo>
                <a:lnTo>
                  <a:pt x="0" y="4876"/>
                </a:lnTo>
                <a:lnTo>
                  <a:pt x="0" y="157226"/>
                </a:lnTo>
                <a:lnTo>
                  <a:pt x="10871" y="168478"/>
                </a:lnTo>
                <a:lnTo>
                  <a:pt x="183476" y="168478"/>
                </a:lnTo>
                <a:lnTo>
                  <a:pt x="183476" y="140335"/>
                </a:lnTo>
                <a:lnTo>
                  <a:pt x="183476" y="89674"/>
                </a:lnTo>
                <a:lnTo>
                  <a:pt x="183476" y="60413"/>
                </a:lnTo>
                <a:lnTo>
                  <a:pt x="183476" y="4876"/>
                </a:lnTo>
                <a:close/>
              </a:path>
              <a:path w="670560" h="351789">
                <a:moveTo>
                  <a:pt x="275678" y="260261"/>
                </a:moveTo>
                <a:lnTo>
                  <a:pt x="260375" y="223443"/>
                </a:lnTo>
                <a:lnTo>
                  <a:pt x="256019" y="219138"/>
                </a:lnTo>
                <a:lnTo>
                  <a:pt x="255574" y="218681"/>
                </a:lnTo>
                <a:lnTo>
                  <a:pt x="247650" y="212382"/>
                </a:lnTo>
                <a:lnTo>
                  <a:pt x="242011" y="208089"/>
                </a:lnTo>
                <a:lnTo>
                  <a:pt x="242011" y="258152"/>
                </a:lnTo>
                <a:lnTo>
                  <a:pt x="242011" y="284048"/>
                </a:lnTo>
                <a:lnTo>
                  <a:pt x="212750" y="317436"/>
                </a:lnTo>
                <a:lnTo>
                  <a:pt x="180555" y="324154"/>
                </a:lnTo>
                <a:lnTo>
                  <a:pt x="165506" y="324142"/>
                </a:lnTo>
                <a:lnTo>
                  <a:pt x="117436" y="303936"/>
                </a:lnTo>
                <a:lnTo>
                  <a:pt x="106934" y="284048"/>
                </a:lnTo>
                <a:lnTo>
                  <a:pt x="106934" y="258152"/>
                </a:lnTo>
                <a:lnTo>
                  <a:pt x="135458" y="225882"/>
                </a:lnTo>
                <a:lnTo>
                  <a:pt x="173723" y="219138"/>
                </a:lnTo>
                <a:lnTo>
                  <a:pt x="181952" y="219189"/>
                </a:lnTo>
                <a:lnTo>
                  <a:pt x="231140" y="238645"/>
                </a:lnTo>
                <a:lnTo>
                  <a:pt x="242011" y="258152"/>
                </a:lnTo>
                <a:lnTo>
                  <a:pt x="242011" y="208089"/>
                </a:lnTo>
                <a:lnTo>
                  <a:pt x="204177" y="192697"/>
                </a:lnTo>
                <a:lnTo>
                  <a:pt x="173723" y="190246"/>
                </a:lnTo>
                <a:lnTo>
                  <a:pt x="160413" y="190334"/>
                </a:lnTo>
                <a:lnTo>
                  <a:pt x="121691" y="199580"/>
                </a:lnTo>
                <a:lnTo>
                  <a:pt x="88201" y="223443"/>
                </a:lnTo>
                <a:lnTo>
                  <a:pt x="73279" y="260261"/>
                </a:lnTo>
                <a:lnTo>
                  <a:pt x="73279" y="281774"/>
                </a:lnTo>
                <a:lnTo>
                  <a:pt x="88201" y="318757"/>
                </a:lnTo>
                <a:lnTo>
                  <a:pt x="121691" y="342544"/>
                </a:lnTo>
                <a:lnTo>
                  <a:pt x="160413" y="351497"/>
                </a:lnTo>
                <a:lnTo>
                  <a:pt x="173723" y="351586"/>
                </a:lnTo>
                <a:lnTo>
                  <a:pt x="187248" y="351497"/>
                </a:lnTo>
                <a:lnTo>
                  <a:pt x="226428" y="342544"/>
                </a:lnTo>
                <a:lnTo>
                  <a:pt x="254711" y="324192"/>
                </a:lnTo>
                <a:lnTo>
                  <a:pt x="255574" y="323519"/>
                </a:lnTo>
                <a:lnTo>
                  <a:pt x="274878" y="288874"/>
                </a:lnTo>
                <a:lnTo>
                  <a:pt x="275678" y="281774"/>
                </a:lnTo>
                <a:lnTo>
                  <a:pt x="275678" y="260261"/>
                </a:lnTo>
                <a:close/>
              </a:path>
              <a:path w="670560" h="351789">
                <a:moveTo>
                  <a:pt x="333578" y="68287"/>
                </a:moveTo>
                <a:lnTo>
                  <a:pt x="276542" y="68287"/>
                </a:lnTo>
                <a:lnTo>
                  <a:pt x="276542" y="0"/>
                </a:lnTo>
                <a:lnTo>
                  <a:pt x="242392" y="0"/>
                </a:lnTo>
                <a:lnTo>
                  <a:pt x="242392" y="181610"/>
                </a:lnTo>
                <a:lnTo>
                  <a:pt x="276542" y="181610"/>
                </a:lnTo>
                <a:lnTo>
                  <a:pt x="276542" y="97180"/>
                </a:lnTo>
                <a:lnTo>
                  <a:pt x="333578" y="97180"/>
                </a:lnTo>
                <a:lnTo>
                  <a:pt x="333578" y="68287"/>
                </a:lnTo>
                <a:close/>
              </a:path>
              <a:path w="670560" h="351789">
                <a:moveTo>
                  <a:pt x="554951" y="4876"/>
                </a:moveTo>
                <a:lnTo>
                  <a:pt x="520814" y="4876"/>
                </a:lnTo>
                <a:lnTo>
                  <a:pt x="520814" y="60413"/>
                </a:lnTo>
                <a:lnTo>
                  <a:pt x="520814" y="89674"/>
                </a:lnTo>
                <a:lnTo>
                  <a:pt x="520814" y="140335"/>
                </a:lnTo>
                <a:lnTo>
                  <a:pt x="405612" y="140335"/>
                </a:lnTo>
                <a:lnTo>
                  <a:pt x="405612" y="89674"/>
                </a:lnTo>
                <a:lnTo>
                  <a:pt x="520814" y="89674"/>
                </a:lnTo>
                <a:lnTo>
                  <a:pt x="520814" y="60413"/>
                </a:lnTo>
                <a:lnTo>
                  <a:pt x="405612" y="60413"/>
                </a:lnTo>
                <a:lnTo>
                  <a:pt x="405612" y="4876"/>
                </a:lnTo>
                <a:lnTo>
                  <a:pt x="371475" y="4876"/>
                </a:lnTo>
                <a:lnTo>
                  <a:pt x="371475" y="157226"/>
                </a:lnTo>
                <a:lnTo>
                  <a:pt x="382346" y="168478"/>
                </a:lnTo>
                <a:lnTo>
                  <a:pt x="554951" y="168478"/>
                </a:lnTo>
                <a:lnTo>
                  <a:pt x="554951" y="140335"/>
                </a:lnTo>
                <a:lnTo>
                  <a:pt x="554951" y="89674"/>
                </a:lnTo>
                <a:lnTo>
                  <a:pt x="554951" y="60413"/>
                </a:lnTo>
                <a:lnTo>
                  <a:pt x="554951" y="4876"/>
                </a:lnTo>
                <a:close/>
              </a:path>
              <a:path w="670560" h="351789">
                <a:moveTo>
                  <a:pt x="670521" y="200367"/>
                </a:moveTo>
                <a:lnTo>
                  <a:pt x="636384" y="200367"/>
                </a:lnTo>
                <a:lnTo>
                  <a:pt x="636384" y="241642"/>
                </a:lnTo>
                <a:lnTo>
                  <a:pt x="636384" y="269786"/>
                </a:lnTo>
                <a:lnTo>
                  <a:pt x="636384" y="312191"/>
                </a:lnTo>
                <a:lnTo>
                  <a:pt x="428510" y="312191"/>
                </a:lnTo>
                <a:lnTo>
                  <a:pt x="428510" y="269786"/>
                </a:lnTo>
                <a:lnTo>
                  <a:pt x="636384" y="269786"/>
                </a:lnTo>
                <a:lnTo>
                  <a:pt x="636384" y="241642"/>
                </a:lnTo>
                <a:lnTo>
                  <a:pt x="428510" y="241642"/>
                </a:lnTo>
                <a:lnTo>
                  <a:pt x="428510" y="200367"/>
                </a:lnTo>
                <a:lnTo>
                  <a:pt x="393979" y="200367"/>
                </a:lnTo>
                <a:lnTo>
                  <a:pt x="393979" y="329069"/>
                </a:lnTo>
                <a:lnTo>
                  <a:pt x="404863" y="340334"/>
                </a:lnTo>
                <a:lnTo>
                  <a:pt x="670521" y="340334"/>
                </a:lnTo>
                <a:lnTo>
                  <a:pt x="670521" y="312191"/>
                </a:lnTo>
                <a:lnTo>
                  <a:pt x="670521" y="269786"/>
                </a:lnTo>
                <a:lnTo>
                  <a:pt x="670521" y="241642"/>
                </a:lnTo>
                <a:lnTo>
                  <a:pt x="670521" y="200367"/>
                </a:lnTo>
                <a:close/>
              </a:path>
              <a:path w="670560" h="351789">
                <a:moveTo>
                  <a:pt x="670521" y="0"/>
                </a:moveTo>
                <a:lnTo>
                  <a:pt x="636384" y="0"/>
                </a:lnTo>
                <a:lnTo>
                  <a:pt x="636384" y="69418"/>
                </a:lnTo>
                <a:lnTo>
                  <a:pt x="569963" y="69418"/>
                </a:lnTo>
                <a:lnTo>
                  <a:pt x="569963" y="98679"/>
                </a:lnTo>
                <a:lnTo>
                  <a:pt x="636384" y="98679"/>
                </a:lnTo>
                <a:lnTo>
                  <a:pt x="636384" y="181610"/>
                </a:lnTo>
                <a:lnTo>
                  <a:pt x="670521" y="181610"/>
                </a:lnTo>
                <a:lnTo>
                  <a:pt x="6705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13601" y="3047409"/>
            <a:ext cx="107950" cy="331470"/>
          </a:xfrm>
          <a:custGeom>
            <a:avLst/>
            <a:gdLst/>
            <a:ahLst/>
            <a:cxnLst/>
            <a:rect l="l" t="t" r="r" b="b"/>
            <a:pathLst>
              <a:path w="107950" h="331470">
                <a:moveTo>
                  <a:pt x="31519" y="330950"/>
                </a:moveTo>
                <a:lnTo>
                  <a:pt x="0" y="330950"/>
                </a:lnTo>
                <a:lnTo>
                  <a:pt x="12370" y="319562"/>
                </a:lnTo>
                <a:lnTo>
                  <a:pt x="20168" y="311603"/>
                </a:lnTo>
                <a:lnTo>
                  <a:pt x="43655" y="278615"/>
                </a:lnTo>
                <a:lnTo>
                  <a:pt x="63583" y="236082"/>
                </a:lnTo>
                <a:lnTo>
                  <a:pt x="73087" y="193916"/>
                </a:lnTo>
                <a:lnTo>
                  <a:pt x="74670" y="165475"/>
                </a:lnTo>
                <a:lnTo>
                  <a:pt x="74611" y="153649"/>
                </a:lnTo>
                <a:lnTo>
                  <a:pt x="68613" y="112093"/>
                </a:lnTo>
                <a:lnTo>
                  <a:pt x="53106" y="69484"/>
                </a:lnTo>
                <a:lnTo>
                  <a:pt x="26699" y="27623"/>
                </a:lnTo>
                <a:lnTo>
                  <a:pt x="0" y="0"/>
                </a:lnTo>
                <a:lnTo>
                  <a:pt x="31519" y="0"/>
                </a:lnTo>
                <a:lnTo>
                  <a:pt x="65547" y="30862"/>
                </a:lnTo>
                <a:lnTo>
                  <a:pt x="87615" y="71293"/>
                </a:lnTo>
                <a:lnTo>
                  <a:pt x="105181" y="114585"/>
                </a:lnTo>
                <a:lnTo>
                  <a:pt x="107690" y="165475"/>
                </a:lnTo>
                <a:lnTo>
                  <a:pt x="107376" y="196285"/>
                </a:lnTo>
                <a:lnTo>
                  <a:pt x="99221" y="234546"/>
                </a:lnTo>
                <a:lnTo>
                  <a:pt x="75447" y="284410"/>
                </a:lnTo>
                <a:lnTo>
                  <a:pt x="52657" y="313373"/>
                </a:lnTo>
                <a:lnTo>
                  <a:pt x="31519" y="330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4628" y="3494260"/>
            <a:ext cx="236854" cy="335280"/>
          </a:xfrm>
          <a:custGeom>
            <a:avLst/>
            <a:gdLst/>
            <a:ahLst/>
            <a:cxnLst/>
            <a:rect l="l" t="t" r="r" b="b"/>
            <a:pathLst>
              <a:path w="236854" h="335279">
                <a:moveTo>
                  <a:pt x="236768" y="334703"/>
                </a:moveTo>
                <a:lnTo>
                  <a:pt x="2626" y="334703"/>
                </a:lnTo>
                <a:lnTo>
                  <a:pt x="2626" y="306936"/>
                </a:lnTo>
                <a:lnTo>
                  <a:pt x="31387" y="285211"/>
                </a:lnTo>
                <a:lnTo>
                  <a:pt x="49788" y="271031"/>
                </a:lnTo>
                <a:lnTo>
                  <a:pt x="108320" y="222694"/>
                </a:lnTo>
                <a:lnTo>
                  <a:pt x="159964" y="170714"/>
                </a:lnTo>
                <a:lnTo>
                  <a:pt x="187367" y="126835"/>
                </a:lnTo>
                <a:lnTo>
                  <a:pt x="192116" y="98684"/>
                </a:lnTo>
                <a:lnTo>
                  <a:pt x="192052" y="90679"/>
                </a:lnTo>
                <a:lnTo>
                  <a:pt x="174480" y="50280"/>
                </a:lnTo>
                <a:lnTo>
                  <a:pt x="140464" y="31721"/>
                </a:lnTo>
                <a:lnTo>
                  <a:pt x="111442" y="29267"/>
                </a:lnTo>
                <a:lnTo>
                  <a:pt x="96322" y="29437"/>
                </a:lnTo>
                <a:lnTo>
                  <a:pt x="48304" y="46751"/>
                </a:lnTo>
                <a:lnTo>
                  <a:pt x="18386" y="70918"/>
                </a:lnTo>
                <a:lnTo>
                  <a:pt x="0" y="47653"/>
                </a:lnTo>
                <a:lnTo>
                  <a:pt x="35379" y="19608"/>
                </a:lnTo>
                <a:lnTo>
                  <a:pt x="82010" y="1524"/>
                </a:lnTo>
                <a:lnTo>
                  <a:pt x="117446" y="0"/>
                </a:lnTo>
                <a:lnTo>
                  <a:pt x="134909" y="128"/>
                </a:lnTo>
                <a:lnTo>
                  <a:pt x="180159" y="13244"/>
                </a:lnTo>
                <a:lnTo>
                  <a:pt x="209339" y="38695"/>
                </a:lnTo>
                <a:lnTo>
                  <a:pt x="225441" y="79642"/>
                </a:lnTo>
                <a:lnTo>
                  <a:pt x="225854" y="87029"/>
                </a:lnTo>
                <a:lnTo>
                  <a:pt x="225511" y="97934"/>
                </a:lnTo>
                <a:lnTo>
                  <a:pt x="213129" y="146151"/>
                </a:lnTo>
                <a:lnTo>
                  <a:pt x="193025" y="179156"/>
                </a:lnTo>
                <a:lnTo>
                  <a:pt x="167624" y="208356"/>
                </a:lnTo>
                <a:lnTo>
                  <a:pt x="108402" y="261533"/>
                </a:lnTo>
                <a:lnTo>
                  <a:pt x="78449" y="285923"/>
                </a:lnTo>
                <a:lnTo>
                  <a:pt x="53657" y="305435"/>
                </a:lnTo>
                <a:lnTo>
                  <a:pt x="236768" y="305435"/>
                </a:lnTo>
                <a:lnTo>
                  <a:pt x="236768" y="33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0416" y="3648104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88834" y="3488638"/>
            <a:ext cx="687070" cy="340360"/>
          </a:xfrm>
          <a:custGeom>
            <a:avLst/>
            <a:gdLst/>
            <a:ahLst/>
            <a:cxnLst/>
            <a:rect l="l" t="t" r="r" b="b"/>
            <a:pathLst>
              <a:path w="687069" h="340360">
                <a:moveTo>
                  <a:pt x="195872" y="8623"/>
                </a:moveTo>
                <a:lnTo>
                  <a:pt x="15760" y="8623"/>
                </a:lnTo>
                <a:lnTo>
                  <a:pt x="15760" y="37515"/>
                </a:lnTo>
                <a:lnTo>
                  <a:pt x="160591" y="37515"/>
                </a:lnTo>
                <a:lnTo>
                  <a:pt x="158851" y="66306"/>
                </a:lnTo>
                <a:lnTo>
                  <a:pt x="143154" y="123444"/>
                </a:lnTo>
                <a:lnTo>
                  <a:pt x="127368" y="159448"/>
                </a:lnTo>
                <a:lnTo>
                  <a:pt x="92367" y="205016"/>
                </a:lnTo>
                <a:lnTo>
                  <a:pt x="55714" y="236016"/>
                </a:lnTo>
                <a:lnTo>
                  <a:pt x="16700" y="260769"/>
                </a:lnTo>
                <a:lnTo>
                  <a:pt x="0" y="268668"/>
                </a:lnTo>
                <a:lnTo>
                  <a:pt x="17259" y="294182"/>
                </a:lnTo>
                <a:lnTo>
                  <a:pt x="52158" y="276428"/>
                </a:lnTo>
                <a:lnTo>
                  <a:pt x="84797" y="253466"/>
                </a:lnTo>
                <a:lnTo>
                  <a:pt x="116128" y="228396"/>
                </a:lnTo>
                <a:lnTo>
                  <a:pt x="141833" y="195872"/>
                </a:lnTo>
                <a:lnTo>
                  <a:pt x="165328" y="160642"/>
                </a:lnTo>
                <a:lnTo>
                  <a:pt x="181229" y="116700"/>
                </a:lnTo>
                <a:lnTo>
                  <a:pt x="194043" y="69418"/>
                </a:lnTo>
                <a:lnTo>
                  <a:pt x="195872" y="10883"/>
                </a:lnTo>
                <a:lnTo>
                  <a:pt x="195872" y="8623"/>
                </a:lnTo>
                <a:close/>
              </a:path>
              <a:path w="687069" h="340360">
                <a:moveTo>
                  <a:pt x="349707" y="135458"/>
                </a:moveTo>
                <a:lnTo>
                  <a:pt x="292671" y="135458"/>
                </a:lnTo>
                <a:lnTo>
                  <a:pt x="292671" y="0"/>
                </a:lnTo>
                <a:lnTo>
                  <a:pt x="258533" y="0"/>
                </a:lnTo>
                <a:lnTo>
                  <a:pt x="258533" y="340334"/>
                </a:lnTo>
                <a:lnTo>
                  <a:pt x="292671" y="340334"/>
                </a:lnTo>
                <a:lnTo>
                  <a:pt x="292671" y="164719"/>
                </a:lnTo>
                <a:lnTo>
                  <a:pt x="349707" y="164719"/>
                </a:lnTo>
                <a:lnTo>
                  <a:pt x="349707" y="135458"/>
                </a:lnTo>
                <a:close/>
              </a:path>
              <a:path w="687069" h="340360">
                <a:moveTo>
                  <a:pt x="567347" y="4876"/>
                </a:moveTo>
                <a:lnTo>
                  <a:pt x="396621" y="4876"/>
                </a:lnTo>
                <a:lnTo>
                  <a:pt x="396621" y="33769"/>
                </a:lnTo>
                <a:lnTo>
                  <a:pt x="532066" y="33769"/>
                </a:lnTo>
                <a:lnTo>
                  <a:pt x="531215" y="47536"/>
                </a:lnTo>
                <a:lnTo>
                  <a:pt x="510197" y="89877"/>
                </a:lnTo>
                <a:lnTo>
                  <a:pt x="471779" y="126060"/>
                </a:lnTo>
                <a:lnTo>
                  <a:pt x="436765" y="147091"/>
                </a:lnTo>
                <a:lnTo>
                  <a:pt x="398195" y="164553"/>
                </a:lnTo>
                <a:lnTo>
                  <a:pt x="380860" y="169976"/>
                </a:lnTo>
                <a:lnTo>
                  <a:pt x="396240" y="195491"/>
                </a:lnTo>
                <a:lnTo>
                  <a:pt x="444093" y="177292"/>
                </a:lnTo>
                <a:lnTo>
                  <a:pt x="481025" y="157251"/>
                </a:lnTo>
                <a:lnTo>
                  <a:pt x="517067" y="128511"/>
                </a:lnTo>
                <a:lnTo>
                  <a:pt x="545668" y="95351"/>
                </a:lnTo>
                <a:lnTo>
                  <a:pt x="565658" y="51130"/>
                </a:lnTo>
                <a:lnTo>
                  <a:pt x="567347" y="19138"/>
                </a:lnTo>
                <a:lnTo>
                  <a:pt x="567347" y="4876"/>
                </a:lnTo>
                <a:close/>
              </a:path>
              <a:path w="687069" h="340360">
                <a:moveTo>
                  <a:pt x="686663" y="0"/>
                </a:moveTo>
                <a:lnTo>
                  <a:pt x="652526" y="0"/>
                </a:lnTo>
                <a:lnTo>
                  <a:pt x="652526" y="47282"/>
                </a:lnTo>
                <a:lnTo>
                  <a:pt x="582358" y="47282"/>
                </a:lnTo>
                <a:lnTo>
                  <a:pt x="582358" y="76542"/>
                </a:lnTo>
                <a:lnTo>
                  <a:pt x="652526" y="76542"/>
                </a:lnTo>
                <a:lnTo>
                  <a:pt x="652526" y="118198"/>
                </a:lnTo>
                <a:lnTo>
                  <a:pt x="574852" y="118198"/>
                </a:lnTo>
                <a:lnTo>
                  <a:pt x="574852" y="147459"/>
                </a:lnTo>
                <a:lnTo>
                  <a:pt x="652526" y="147459"/>
                </a:lnTo>
                <a:lnTo>
                  <a:pt x="652526" y="196621"/>
                </a:lnTo>
                <a:lnTo>
                  <a:pt x="686663" y="196621"/>
                </a:lnTo>
                <a:lnTo>
                  <a:pt x="686663" y="0"/>
                </a:lnTo>
                <a:close/>
              </a:path>
              <a:path w="687069" h="340360">
                <a:moveTo>
                  <a:pt x="687044" y="219138"/>
                </a:moveTo>
                <a:lnTo>
                  <a:pt x="406742" y="219138"/>
                </a:lnTo>
                <a:lnTo>
                  <a:pt x="406742" y="247650"/>
                </a:lnTo>
                <a:lnTo>
                  <a:pt x="652894" y="247650"/>
                </a:lnTo>
                <a:lnTo>
                  <a:pt x="652894" y="340334"/>
                </a:lnTo>
                <a:lnTo>
                  <a:pt x="687044" y="340334"/>
                </a:lnTo>
                <a:lnTo>
                  <a:pt x="687044" y="219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44173" y="3488632"/>
            <a:ext cx="299085" cy="340360"/>
          </a:xfrm>
          <a:custGeom>
            <a:avLst/>
            <a:gdLst/>
            <a:ahLst/>
            <a:cxnLst/>
            <a:rect l="l" t="t" r="r" b="b"/>
            <a:pathLst>
              <a:path w="299085" h="340360">
                <a:moveTo>
                  <a:pt x="183486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4877"/>
                </a:lnTo>
                <a:lnTo>
                  <a:pt x="34520" y="4877"/>
                </a:lnTo>
                <a:lnTo>
                  <a:pt x="34520" y="120448"/>
                </a:lnTo>
                <a:lnTo>
                  <a:pt x="183486" y="120448"/>
                </a:lnTo>
                <a:lnTo>
                  <a:pt x="183486" y="149715"/>
                </a:lnTo>
                <a:lnTo>
                  <a:pt x="34520" y="149715"/>
                </a:lnTo>
                <a:lnTo>
                  <a:pt x="34520" y="260032"/>
                </a:lnTo>
                <a:lnTo>
                  <a:pt x="183486" y="260032"/>
                </a:lnTo>
                <a:lnTo>
                  <a:pt x="183486" y="288550"/>
                </a:lnTo>
                <a:close/>
              </a:path>
              <a:path w="299085" h="340360">
                <a:moveTo>
                  <a:pt x="183486" y="120448"/>
                </a:moveTo>
                <a:lnTo>
                  <a:pt x="148965" y="120448"/>
                </a:lnTo>
                <a:lnTo>
                  <a:pt x="148965" y="4877"/>
                </a:lnTo>
                <a:lnTo>
                  <a:pt x="183486" y="4877"/>
                </a:lnTo>
                <a:lnTo>
                  <a:pt x="183486" y="120448"/>
                </a:lnTo>
                <a:close/>
              </a:path>
              <a:path w="299085" h="340360">
                <a:moveTo>
                  <a:pt x="183486" y="260032"/>
                </a:moveTo>
                <a:lnTo>
                  <a:pt x="148965" y="260032"/>
                </a:lnTo>
                <a:lnTo>
                  <a:pt x="148965" y="149715"/>
                </a:lnTo>
                <a:lnTo>
                  <a:pt x="183486" y="149715"/>
                </a:lnTo>
                <a:lnTo>
                  <a:pt x="183486" y="260032"/>
                </a:lnTo>
                <a:close/>
              </a:path>
              <a:path w="299085" h="340360">
                <a:moveTo>
                  <a:pt x="299056" y="340331"/>
                </a:moveTo>
                <a:lnTo>
                  <a:pt x="264910" y="340331"/>
                </a:lnTo>
                <a:lnTo>
                  <a:pt x="264910" y="0"/>
                </a:lnTo>
                <a:lnTo>
                  <a:pt x="299056" y="0"/>
                </a:lnTo>
                <a:lnTo>
                  <a:pt x="299056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96884" y="3497655"/>
            <a:ext cx="336550" cy="300990"/>
          </a:xfrm>
          <a:custGeom>
            <a:avLst/>
            <a:gdLst/>
            <a:ahLst/>
            <a:cxnLst/>
            <a:rect l="l" t="t" r="r" b="b"/>
            <a:pathLst>
              <a:path w="336550" h="300989">
                <a:moveTo>
                  <a:pt x="304304" y="0"/>
                </a:moveTo>
                <a:lnTo>
                  <a:pt x="31889" y="0"/>
                </a:lnTo>
                <a:lnTo>
                  <a:pt x="31889" y="27940"/>
                </a:lnTo>
                <a:lnTo>
                  <a:pt x="270167" y="27940"/>
                </a:lnTo>
                <a:lnTo>
                  <a:pt x="270167" y="209550"/>
                </a:lnTo>
                <a:lnTo>
                  <a:pt x="304304" y="209550"/>
                </a:lnTo>
                <a:lnTo>
                  <a:pt x="304304" y="27940"/>
                </a:lnTo>
                <a:lnTo>
                  <a:pt x="304304" y="0"/>
                </a:lnTo>
                <a:close/>
              </a:path>
              <a:path w="336550" h="300989">
                <a:moveTo>
                  <a:pt x="336207" y="272034"/>
                </a:moveTo>
                <a:lnTo>
                  <a:pt x="211251" y="272034"/>
                </a:lnTo>
                <a:lnTo>
                  <a:pt x="211251" y="117805"/>
                </a:lnTo>
                <a:lnTo>
                  <a:pt x="176733" y="117805"/>
                </a:lnTo>
                <a:lnTo>
                  <a:pt x="176733" y="272034"/>
                </a:lnTo>
                <a:lnTo>
                  <a:pt x="109943" y="272034"/>
                </a:lnTo>
                <a:lnTo>
                  <a:pt x="109943" y="117805"/>
                </a:lnTo>
                <a:lnTo>
                  <a:pt x="75412" y="117805"/>
                </a:lnTo>
                <a:lnTo>
                  <a:pt x="75412" y="272034"/>
                </a:lnTo>
                <a:lnTo>
                  <a:pt x="0" y="272034"/>
                </a:lnTo>
                <a:lnTo>
                  <a:pt x="0" y="300926"/>
                </a:lnTo>
                <a:lnTo>
                  <a:pt x="336207" y="300926"/>
                </a:lnTo>
                <a:lnTo>
                  <a:pt x="336207" y="272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52738" y="3488638"/>
            <a:ext cx="698500" cy="340360"/>
          </a:xfrm>
          <a:custGeom>
            <a:avLst/>
            <a:gdLst/>
            <a:ahLst/>
            <a:cxnLst/>
            <a:rect l="l" t="t" r="r" b="b"/>
            <a:pathLst>
              <a:path w="698500" h="340360">
                <a:moveTo>
                  <a:pt x="240893" y="261531"/>
                </a:moveTo>
                <a:lnTo>
                  <a:pt x="210248" y="235102"/>
                </a:lnTo>
                <a:lnTo>
                  <a:pt x="182549" y="200939"/>
                </a:lnTo>
                <a:lnTo>
                  <a:pt x="156260" y="164934"/>
                </a:lnTo>
                <a:lnTo>
                  <a:pt x="135458" y="125704"/>
                </a:lnTo>
                <a:lnTo>
                  <a:pt x="140093" y="110947"/>
                </a:lnTo>
                <a:lnTo>
                  <a:pt x="143014" y="100533"/>
                </a:lnTo>
                <a:lnTo>
                  <a:pt x="151676" y="56311"/>
                </a:lnTo>
                <a:lnTo>
                  <a:pt x="156845" y="12382"/>
                </a:lnTo>
                <a:lnTo>
                  <a:pt x="123825" y="8623"/>
                </a:lnTo>
                <a:lnTo>
                  <a:pt x="121081" y="35458"/>
                </a:lnTo>
                <a:lnTo>
                  <a:pt x="118745" y="53022"/>
                </a:lnTo>
                <a:lnTo>
                  <a:pt x="110134" y="91363"/>
                </a:lnTo>
                <a:lnTo>
                  <a:pt x="94754" y="141490"/>
                </a:lnTo>
                <a:lnTo>
                  <a:pt x="76923" y="179171"/>
                </a:lnTo>
                <a:lnTo>
                  <a:pt x="49720" y="219506"/>
                </a:lnTo>
                <a:lnTo>
                  <a:pt x="16814" y="257238"/>
                </a:lnTo>
                <a:lnTo>
                  <a:pt x="0" y="272415"/>
                </a:lnTo>
                <a:lnTo>
                  <a:pt x="22517" y="292671"/>
                </a:lnTo>
                <a:lnTo>
                  <a:pt x="54813" y="263474"/>
                </a:lnTo>
                <a:lnTo>
                  <a:pt x="80492" y="232448"/>
                </a:lnTo>
                <a:lnTo>
                  <a:pt x="104101" y="200202"/>
                </a:lnTo>
                <a:lnTo>
                  <a:pt x="121958" y="162471"/>
                </a:lnTo>
                <a:lnTo>
                  <a:pt x="133197" y="183578"/>
                </a:lnTo>
                <a:lnTo>
                  <a:pt x="166598" y="229831"/>
                </a:lnTo>
                <a:lnTo>
                  <a:pt x="192735" y="260527"/>
                </a:lnTo>
                <a:lnTo>
                  <a:pt x="220256" y="285178"/>
                </a:lnTo>
                <a:lnTo>
                  <a:pt x="240893" y="261531"/>
                </a:lnTo>
                <a:close/>
              </a:path>
              <a:path w="698500" h="340360">
                <a:moveTo>
                  <a:pt x="361353" y="135458"/>
                </a:moveTo>
                <a:lnTo>
                  <a:pt x="304317" y="135458"/>
                </a:lnTo>
                <a:lnTo>
                  <a:pt x="304317" y="0"/>
                </a:lnTo>
                <a:lnTo>
                  <a:pt x="270167" y="0"/>
                </a:lnTo>
                <a:lnTo>
                  <a:pt x="270167" y="340334"/>
                </a:lnTo>
                <a:lnTo>
                  <a:pt x="304317" y="340334"/>
                </a:lnTo>
                <a:lnTo>
                  <a:pt x="304317" y="164719"/>
                </a:lnTo>
                <a:lnTo>
                  <a:pt x="361353" y="164719"/>
                </a:lnTo>
                <a:lnTo>
                  <a:pt x="361353" y="135458"/>
                </a:lnTo>
                <a:close/>
              </a:path>
              <a:path w="698500" h="340360">
                <a:moveTo>
                  <a:pt x="606640" y="111582"/>
                </a:moveTo>
                <a:lnTo>
                  <a:pt x="595274" y="67017"/>
                </a:lnTo>
                <a:lnTo>
                  <a:pt x="572604" y="35750"/>
                </a:lnTo>
                <a:lnTo>
                  <a:pt x="572604" y="126453"/>
                </a:lnTo>
                <a:lnTo>
                  <a:pt x="572287" y="150469"/>
                </a:lnTo>
                <a:lnTo>
                  <a:pt x="552716" y="191363"/>
                </a:lnTo>
                <a:lnTo>
                  <a:pt x="517461" y="215011"/>
                </a:lnTo>
                <a:lnTo>
                  <a:pt x="495681" y="215379"/>
                </a:lnTo>
                <a:lnTo>
                  <a:pt x="473887" y="215011"/>
                </a:lnTo>
                <a:lnTo>
                  <a:pt x="438645" y="191363"/>
                </a:lnTo>
                <a:lnTo>
                  <a:pt x="419074" y="150469"/>
                </a:lnTo>
                <a:lnTo>
                  <a:pt x="418757" y="126453"/>
                </a:lnTo>
                <a:lnTo>
                  <a:pt x="419074" y="102425"/>
                </a:lnTo>
                <a:lnTo>
                  <a:pt x="438645" y="61531"/>
                </a:lnTo>
                <a:lnTo>
                  <a:pt x="473887" y="37896"/>
                </a:lnTo>
                <a:lnTo>
                  <a:pt x="495681" y="37515"/>
                </a:lnTo>
                <a:lnTo>
                  <a:pt x="517461" y="37896"/>
                </a:lnTo>
                <a:lnTo>
                  <a:pt x="552716" y="61531"/>
                </a:lnTo>
                <a:lnTo>
                  <a:pt x="572287" y="102425"/>
                </a:lnTo>
                <a:lnTo>
                  <a:pt x="572604" y="126453"/>
                </a:lnTo>
                <a:lnTo>
                  <a:pt x="572604" y="35750"/>
                </a:lnTo>
                <a:lnTo>
                  <a:pt x="531431" y="12433"/>
                </a:lnTo>
                <a:lnTo>
                  <a:pt x="495681" y="8623"/>
                </a:lnTo>
                <a:lnTo>
                  <a:pt x="479526" y="8775"/>
                </a:lnTo>
                <a:lnTo>
                  <a:pt x="435495" y="23088"/>
                </a:lnTo>
                <a:lnTo>
                  <a:pt x="404698" y="51854"/>
                </a:lnTo>
                <a:lnTo>
                  <a:pt x="387616" y="92595"/>
                </a:lnTo>
                <a:lnTo>
                  <a:pt x="384721" y="111582"/>
                </a:lnTo>
                <a:lnTo>
                  <a:pt x="384721" y="141325"/>
                </a:lnTo>
                <a:lnTo>
                  <a:pt x="396087" y="185889"/>
                </a:lnTo>
                <a:lnTo>
                  <a:pt x="421398" y="219748"/>
                </a:lnTo>
                <a:lnTo>
                  <a:pt x="460006" y="240474"/>
                </a:lnTo>
                <a:lnTo>
                  <a:pt x="495681" y="244271"/>
                </a:lnTo>
                <a:lnTo>
                  <a:pt x="511835" y="244132"/>
                </a:lnTo>
                <a:lnTo>
                  <a:pt x="556158" y="229819"/>
                </a:lnTo>
                <a:lnTo>
                  <a:pt x="586740" y="201053"/>
                </a:lnTo>
                <a:lnTo>
                  <a:pt x="603745" y="160299"/>
                </a:lnTo>
                <a:lnTo>
                  <a:pt x="606640" y="141325"/>
                </a:lnTo>
                <a:lnTo>
                  <a:pt x="606640" y="111582"/>
                </a:lnTo>
                <a:close/>
              </a:path>
              <a:path w="698500" h="340360">
                <a:moveTo>
                  <a:pt x="698296" y="0"/>
                </a:moveTo>
                <a:lnTo>
                  <a:pt x="664159" y="0"/>
                </a:lnTo>
                <a:lnTo>
                  <a:pt x="664159" y="340334"/>
                </a:lnTo>
                <a:lnTo>
                  <a:pt x="698296" y="340334"/>
                </a:lnTo>
                <a:lnTo>
                  <a:pt x="698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04704" y="3497262"/>
            <a:ext cx="336550" cy="301625"/>
          </a:xfrm>
          <a:custGeom>
            <a:avLst/>
            <a:gdLst/>
            <a:ahLst/>
            <a:cxnLst/>
            <a:rect l="l" t="t" r="r" b="b"/>
            <a:pathLst>
              <a:path w="336550" h="301625">
                <a:moveTo>
                  <a:pt x="311814" y="210127"/>
                </a:moveTo>
                <a:lnTo>
                  <a:pt x="42775" y="210127"/>
                </a:lnTo>
                <a:lnTo>
                  <a:pt x="31894" y="198870"/>
                </a:lnTo>
                <a:lnTo>
                  <a:pt x="31894" y="0"/>
                </a:lnTo>
                <a:lnTo>
                  <a:pt x="304309" y="0"/>
                </a:lnTo>
                <a:lnTo>
                  <a:pt x="304309" y="29267"/>
                </a:lnTo>
                <a:lnTo>
                  <a:pt x="66415" y="29267"/>
                </a:lnTo>
                <a:lnTo>
                  <a:pt x="66415" y="90805"/>
                </a:lnTo>
                <a:lnTo>
                  <a:pt x="300557" y="90805"/>
                </a:lnTo>
                <a:lnTo>
                  <a:pt x="300557" y="120072"/>
                </a:lnTo>
                <a:lnTo>
                  <a:pt x="66415" y="120072"/>
                </a:lnTo>
                <a:lnTo>
                  <a:pt x="66415" y="181610"/>
                </a:lnTo>
                <a:lnTo>
                  <a:pt x="311814" y="181610"/>
                </a:lnTo>
                <a:lnTo>
                  <a:pt x="311814" y="210127"/>
                </a:lnTo>
                <a:close/>
              </a:path>
              <a:path w="336550" h="301625">
                <a:moveTo>
                  <a:pt x="336204" y="301307"/>
                </a:moveTo>
                <a:lnTo>
                  <a:pt x="0" y="301307"/>
                </a:lnTo>
                <a:lnTo>
                  <a:pt x="0" y="272415"/>
                </a:lnTo>
                <a:lnTo>
                  <a:pt x="336204" y="272415"/>
                </a:lnTo>
                <a:lnTo>
                  <a:pt x="336204" y="301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877221" y="3488638"/>
            <a:ext cx="681990" cy="344170"/>
          </a:xfrm>
          <a:custGeom>
            <a:avLst/>
            <a:gdLst/>
            <a:ahLst/>
            <a:cxnLst/>
            <a:rect l="l" t="t" r="r" b="b"/>
            <a:pathLst>
              <a:path w="681989" h="344170">
                <a:moveTo>
                  <a:pt x="311810" y="94183"/>
                </a:moveTo>
                <a:lnTo>
                  <a:pt x="66421" y="94183"/>
                </a:lnTo>
                <a:lnTo>
                  <a:pt x="66421" y="34150"/>
                </a:lnTo>
                <a:lnTo>
                  <a:pt x="304304" y="34150"/>
                </a:lnTo>
                <a:lnTo>
                  <a:pt x="304304" y="4876"/>
                </a:lnTo>
                <a:lnTo>
                  <a:pt x="31889" y="4876"/>
                </a:lnTo>
                <a:lnTo>
                  <a:pt x="31889" y="111442"/>
                </a:lnTo>
                <a:lnTo>
                  <a:pt x="42773" y="122694"/>
                </a:lnTo>
                <a:lnTo>
                  <a:pt x="311810" y="122694"/>
                </a:lnTo>
                <a:lnTo>
                  <a:pt x="311810" y="94183"/>
                </a:lnTo>
                <a:close/>
              </a:path>
              <a:path w="681989" h="344170">
                <a:moveTo>
                  <a:pt x="313690" y="312191"/>
                </a:moveTo>
                <a:lnTo>
                  <a:pt x="64541" y="312191"/>
                </a:lnTo>
                <a:lnTo>
                  <a:pt x="64541" y="285546"/>
                </a:lnTo>
                <a:lnTo>
                  <a:pt x="306184" y="285546"/>
                </a:lnTo>
                <a:lnTo>
                  <a:pt x="306184" y="204127"/>
                </a:lnTo>
                <a:lnTo>
                  <a:pt x="30022" y="204127"/>
                </a:lnTo>
                <a:lnTo>
                  <a:pt x="30022" y="232270"/>
                </a:lnTo>
                <a:lnTo>
                  <a:pt x="272046" y="232270"/>
                </a:lnTo>
                <a:lnTo>
                  <a:pt x="272046" y="257403"/>
                </a:lnTo>
                <a:lnTo>
                  <a:pt x="30022" y="257403"/>
                </a:lnTo>
                <a:lnTo>
                  <a:pt x="30022" y="329069"/>
                </a:lnTo>
                <a:lnTo>
                  <a:pt x="40894" y="340334"/>
                </a:lnTo>
                <a:lnTo>
                  <a:pt x="313690" y="340334"/>
                </a:lnTo>
                <a:lnTo>
                  <a:pt x="313690" y="312191"/>
                </a:lnTo>
                <a:close/>
              </a:path>
              <a:path w="681989" h="344170">
                <a:moveTo>
                  <a:pt x="335457" y="148590"/>
                </a:moveTo>
                <a:lnTo>
                  <a:pt x="0" y="148590"/>
                </a:lnTo>
                <a:lnTo>
                  <a:pt x="0" y="177482"/>
                </a:lnTo>
                <a:lnTo>
                  <a:pt x="335457" y="177482"/>
                </a:lnTo>
                <a:lnTo>
                  <a:pt x="335457" y="148590"/>
                </a:lnTo>
                <a:close/>
              </a:path>
              <a:path w="681989" h="344170">
                <a:moveTo>
                  <a:pt x="681786" y="0"/>
                </a:moveTo>
                <a:lnTo>
                  <a:pt x="647649" y="0"/>
                </a:lnTo>
                <a:lnTo>
                  <a:pt x="647649" y="112941"/>
                </a:lnTo>
                <a:lnTo>
                  <a:pt x="589483" y="112941"/>
                </a:lnTo>
                <a:lnTo>
                  <a:pt x="579729" y="71297"/>
                </a:lnTo>
                <a:lnTo>
                  <a:pt x="557961" y="38277"/>
                </a:lnTo>
                <a:lnTo>
                  <a:pt x="556082" y="36436"/>
                </a:lnTo>
                <a:lnTo>
                  <a:pt x="556082" y="126453"/>
                </a:lnTo>
                <a:lnTo>
                  <a:pt x="555777" y="150469"/>
                </a:lnTo>
                <a:lnTo>
                  <a:pt x="536206" y="191363"/>
                </a:lnTo>
                <a:lnTo>
                  <a:pt x="500951" y="215011"/>
                </a:lnTo>
                <a:lnTo>
                  <a:pt x="479171" y="215379"/>
                </a:lnTo>
                <a:lnTo>
                  <a:pt x="457377" y="215011"/>
                </a:lnTo>
                <a:lnTo>
                  <a:pt x="422135" y="191363"/>
                </a:lnTo>
                <a:lnTo>
                  <a:pt x="402551" y="150469"/>
                </a:lnTo>
                <a:lnTo>
                  <a:pt x="402247" y="126453"/>
                </a:lnTo>
                <a:lnTo>
                  <a:pt x="402551" y="102425"/>
                </a:lnTo>
                <a:lnTo>
                  <a:pt x="422135" y="61531"/>
                </a:lnTo>
                <a:lnTo>
                  <a:pt x="457377" y="37896"/>
                </a:lnTo>
                <a:lnTo>
                  <a:pt x="479171" y="37515"/>
                </a:lnTo>
                <a:lnTo>
                  <a:pt x="500951" y="37896"/>
                </a:lnTo>
                <a:lnTo>
                  <a:pt x="536206" y="61531"/>
                </a:lnTo>
                <a:lnTo>
                  <a:pt x="555777" y="102425"/>
                </a:lnTo>
                <a:lnTo>
                  <a:pt x="556082" y="126453"/>
                </a:lnTo>
                <a:lnTo>
                  <a:pt x="556082" y="36436"/>
                </a:lnTo>
                <a:lnTo>
                  <a:pt x="512597" y="11950"/>
                </a:lnTo>
                <a:lnTo>
                  <a:pt x="479171" y="8623"/>
                </a:lnTo>
                <a:lnTo>
                  <a:pt x="463003" y="8775"/>
                </a:lnTo>
                <a:lnTo>
                  <a:pt x="418985" y="23088"/>
                </a:lnTo>
                <a:lnTo>
                  <a:pt x="388188" y="51854"/>
                </a:lnTo>
                <a:lnTo>
                  <a:pt x="371106" y="92595"/>
                </a:lnTo>
                <a:lnTo>
                  <a:pt x="368211" y="111582"/>
                </a:lnTo>
                <a:lnTo>
                  <a:pt x="368274" y="142214"/>
                </a:lnTo>
                <a:lnTo>
                  <a:pt x="379564" y="185889"/>
                </a:lnTo>
                <a:lnTo>
                  <a:pt x="404888" y="219748"/>
                </a:lnTo>
                <a:lnTo>
                  <a:pt x="443496" y="240474"/>
                </a:lnTo>
                <a:lnTo>
                  <a:pt x="479171" y="244271"/>
                </a:lnTo>
                <a:lnTo>
                  <a:pt x="494004" y="244157"/>
                </a:lnTo>
                <a:lnTo>
                  <a:pt x="535609" y="231927"/>
                </a:lnTo>
                <a:lnTo>
                  <a:pt x="565442" y="207276"/>
                </a:lnTo>
                <a:lnTo>
                  <a:pt x="583869" y="171919"/>
                </a:lnTo>
                <a:lnTo>
                  <a:pt x="589483" y="142214"/>
                </a:lnTo>
                <a:lnTo>
                  <a:pt x="647649" y="142214"/>
                </a:lnTo>
                <a:lnTo>
                  <a:pt x="647649" y="344081"/>
                </a:lnTo>
                <a:lnTo>
                  <a:pt x="681786" y="344081"/>
                </a:lnTo>
                <a:lnTo>
                  <a:pt x="681786" y="142214"/>
                </a:lnTo>
                <a:lnTo>
                  <a:pt x="681786" y="112941"/>
                </a:lnTo>
                <a:lnTo>
                  <a:pt x="681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07788" y="3488638"/>
            <a:ext cx="687070" cy="344170"/>
          </a:xfrm>
          <a:custGeom>
            <a:avLst/>
            <a:gdLst/>
            <a:ahLst/>
            <a:cxnLst/>
            <a:rect l="l" t="t" r="r" b="b"/>
            <a:pathLst>
              <a:path w="687070" h="344170">
                <a:moveTo>
                  <a:pt x="195872" y="8623"/>
                </a:moveTo>
                <a:lnTo>
                  <a:pt x="15760" y="8623"/>
                </a:lnTo>
                <a:lnTo>
                  <a:pt x="15760" y="37515"/>
                </a:lnTo>
                <a:lnTo>
                  <a:pt x="160604" y="37515"/>
                </a:lnTo>
                <a:lnTo>
                  <a:pt x="158851" y="66306"/>
                </a:lnTo>
                <a:lnTo>
                  <a:pt x="143154" y="123444"/>
                </a:lnTo>
                <a:lnTo>
                  <a:pt x="127368" y="159448"/>
                </a:lnTo>
                <a:lnTo>
                  <a:pt x="92367" y="205016"/>
                </a:lnTo>
                <a:lnTo>
                  <a:pt x="55727" y="236016"/>
                </a:lnTo>
                <a:lnTo>
                  <a:pt x="16700" y="260769"/>
                </a:lnTo>
                <a:lnTo>
                  <a:pt x="0" y="268668"/>
                </a:lnTo>
                <a:lnTo>
                  <a:pt x="17259" y="294182"/>
                </a:lnTo>
                <a:lnTo>
                  <a:pt x="52158" y="276428"/>
                </a:lnTo>
                <a:lnTo>
                  <a:pt x="84797" y="253466"/>
                </a:lnTo>
                <a:lnTo>
                  <a:pt x="116128" y="228396"/>
                </a:lnTo>
                <a:lnTo>
                  <a:pt x="141833" y="195872"/>
                </a:lnTo>
                <a:lnTo>
                  <a:pt x="165341" y="160642"/>
                </a:lnTo>
                <a:lnTo>
                  <a:pt x="181241" y="116700"/>
                </a:lnTo>
                <a:lnTo>
                  <a:pt x="194043" y="69418"/>
                </a:lnTo>
                <a:lnTo>
                  <a:pt x="195872" y="10883"/>
                </a:lnTo>
                <a:lnTo>
                  <a:pt x="195872" y="8623"/>
                </a:lnTo>
                <a:close/>
              </a:path>
              <a:path w="687070" h="344170">
                <a:moveTo>
                  <a:pt x="349719" y="135458"/>
                </a:moveTo>
                <a:lnTo>
                  <a:pt x="292684" y="135458"/>
                </a:lnTo>
                <a:lnTo>
                  <a:pt x="292684" y="0"/>
                </a:lnTo>
                <a:lnTo>
                  <a:pt x="258533" y="0"/>
                </a:lnTo>
                <a:lnTo>
                  <a:pt x="258533" y="340334"/>
                </a:lnTo>
                <a:lnTo>
                  <a:pt x="292684" y="340334"/>
                </a:lnTo>
                <a:lnTo>
                  <a:pt x="292684" y="164719"/>
                </a:lnTo>
                <a:lnTo>
                  <a:pt x="349719" y="164719"/>
                </a:lnTo>
                <a:lnTo>
                  <a:pt x="349719" y="135458"/>
                </a:lnTo>
                <a:close/>
              </a:path>
              <a:path w="687070" h="344170">
                <a:moveTo>
                  <a:pt x="596988" y="261531"/>
                </a:moveTo>
                <a:lnTo>
                  <a:pt x="566331" y="235102"/>
                </a:lnTo>
                <a:lnTo>
                  <a:pt x="538645" y="200939"/>
                </a:lnTo>
                <a:lnTo>
                  <a:pt x="512356" y="164934"/>
                </a:lnTo>
                <a:lnTo>
                  <a:pt x="491553" y="125704"/>
                </a:lnTo>
                <a:lnTo>
                  <a:pt x="496189" y="110947"/>
                </a:lnTo>
                <a:lnTo>
                  <a:pt x="499097" y="100533"/>
                </a:lnTo>
                <a:lnTo>
                  <a:pt x="507771" y="56311"/>
                </a:lnTo>
                <a:lnTo>
                  <a:pt x="512940" y="12382"/>
                </a:lnTo>
                <a:lnTo>
                  <a:pt x="479920" y="8623"/>
                </a:lnTo>
                <a:lnTo>
                  <a:pt x="477177" y="35458"/>
                </a:lnTo>
                <a:lnTo>
                  <a:pt x="474827" y="53022"/>
                </a:lnTo>
                <a:lnTo>
                  <a:pt x="466217" y="91363"/>
                </a:lnTo>
                <a:lnTo>
                  <a:pt x="450837" y="141490"/>
                </a:lnTo>
                <a:lnTo>
                  <a:pt x="433006" y="179171"/>
                </a:lnTo>
                <a:lnTo>
                  <a:pt x="405815" y="219506"/>
                </a:lnTo>
                <a:lnTo>
                  <a:pt x="372910" y="257238"/>
                </a:lnTo>
                <a:lnTo>
                  <a:pt x="356095" y="272415"/>
                </a:lnTo>
                <a:lnTo>
                  <a:pt x="378612" y="292671"/>
                </a:lnTo>
                <a:lnTo>
                  <a:pt x="410895" y="263474"/>
                </a:lnTo>
                <a:lnTo>
                  <a:pt x="436575" y="232448"/>
                </a:lnTo>
                <a:lnTo>
                  <a:pt x="460197" y="200202"/>
                </a:lnTo>
                <a:lnTo>
                  <a:pt x="478040" y="162471"/>
                </a:lnTo>
                <a:lnTo>
                  <a:pt x="489292" y="183578"/>
                </a:lnTo>
                <a:lnTo>
                  <a:pt x="522693" y="229831"/>
                </a:lnTo>
                <a:lnTo>
                  <a:pt x="548817" y="260527"/>
                </a:lnTo>
                <a:lnTo>
                  <a:pt x="576351" y="285178"/>
                </a:lnTo>
                <a:lnTo>
                  <a:pt x="596988" y="261531"/>
                </a:lnTo>
                <a:close/>
              </a:path>
              <a:path w="687070" h="344170">
                <a:moveTo>
                  <a:pt x="686663" y="0"/>
                </a:moveTo>
                <a:lnTo>
                  <a:pt x="652526" y="0"/>
                </a:lnTo>
                <a:lnTo>
                  <a:pt x="652526" y="120446"/>
                </a:lnTo>
                <a:lnTo>
                  <a:pt x="574471" y="120446"/>
                </a:lnTo>
                <a:lnTo>
                  <a:pt x="574471" y="149720"/>
                </a:lnTo>
                <a:lnTo>
                  <a:pt x="652526" y="149720"/>
                </a:lnTo>
                <a:lnTo>
                  <a:pt x="652526" y="344081"/>
                </a:lnTo>
                <a:lnTo>
                  <a:pt x="686663" y="344081"/>
                </a:lnTo>
                <a:lnTo>
                  <a:pt x="68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45087" y="3484130"/>
            <a:ext cx="711200" cy="354965"/>
          </a:xfrm>
          <a:custGeom>
            <a:avLst/>
            <a:gdLst/>
            <a:ahLst/>
            <a:cxnLst/>
            <a:rect l="l" t="t" r="r" b="b"/>
            <a:pathLst>
              <a:path w="711200" h="354964">
                <a:moveTo>
                  <a:pt x="168097" y="0"/>
                </a:moveTo>
                <a:lnTo>
                  <a:pt x="52527" y="0"/>
                </a:lnTo>
                <a:lnTo>
                  <a:pt x="52527" y="28524"/>
                </a:lnTo>
                <a:lnTo>
                  <a:pt x="168097" y="28524"/>
                </a:lnTo>
                <a:lnTo>
                  <a:pt x="168097" y="0"/>
                </a:lnTo>
                <a:close/>
              </a:path>
              <a:path w="711200" h="354964">
                <a:moveTo>
                  <a:pt x="228892" y="172237"/>
                </a:moveTo>
                <a:lnTo>
                  <a:pt x="180695" y="145224"/>
                </a:lnTo>
                <a:lnTo>
                  <a:pt x="153085" y="124587"/>
                </a:lnTo>
                <a:lnTo>
                  <a:pt x="161277" y="116090"/>
                </a:lnTo>
                <a:lnTo>
                  <a:pt x="166509" y="110159"/>
                </a:lnTo>
                <a:lnTo>
                  <a:pt x="189293" y="72136"/>
                </a:lnTo>
                <a:lnTo>
                  <a:pt x="193243" y="58915"/>
                </a:lnTo>
                <a:lnTo>
                  <a:pt x="191744" y="50660"/>
                </a:lnTo>
                <a:lnTo>
                  <a:pt x="23634" y="50660"/>
                </a:lnTo>
                <a:lnTo>
                  <a:pt x="23634" y="79171"/>
                </a:lnTo>
                <a:lnTo>
                  <a:pt x="150837" y="79171"/>
                </a:lnTo>
                <a:lnTo>
                  <a:pt x="144741" y="88531"/>
                </a:lnTo>
                <a:lnTo>
                  <a:pt x="115531" y="119126"/>
                </a:lnTo>
                <a:lnTo>
                  <a:pt x="77444" y="146824"/>
                </a:lnTo>
                <a:lnTo>
                  <a:pt x="32918" y="170535"/>
                </a:lnTo>
                <a:lnTo>
                  <a:pt x="0" y="183489"/>
                </a:lnTo>
                <a:lnTo>
                  <a:pt x="17627" y="207137"/>
                </a:lnTo>
                <a:lnTo>
                  <a:pt x="55867" y="191617"/>
                </a:lnTo>
                <a:lnTo>
                  <a:pt x="91605" y="172923"/>
                </a:lnTo>
                <a:lnTo>
                  <a:pt x="130581" y="145224"/>
                </a:lnTo>
                <a:lnTo>
                  <a:pt x="141947" y="154533"/>
                </a:lnTo>
                <a:lnTo>
                  <a:pt x="181432" y="182156"/>
                </a:lnTo>
                <a:lnTo>
                  <a:pt x="210870" y="197370"/>
                </a:lnTo>
                <a:lnTo>
                  <a:pt x="228892" y="172237"/>
                </a:lnTo>
                <a:close/>
              </a:path>
              <a:path w="711200" h="354964">
                <a:moveTo>
                  <a:pt x="315937" y="327202"/>
                </a:moveTo>
                <a:lnTo>
                  <a:pt x="271399" y="314147"/>
                </a:lnTo>
                <a:lnTo>
                  <a:pt x="236067" y="299237"/>
                </a:lnTo>
                <a:lnTo>
                  <a:pt x="202311" y="281089"/>
                </a:lnTo>
                <a:lnTo>
                  <a:pt x="181229" y="266788"/>
                </a:lnTo>
                <a:lnTo>
                  <a:pt x="183857" y="263042"/>
                </a:lnTo>
                <a:lnTo>
                  <a:pt x="188734" y="255905"/>
                </a:lnTo>
                <a:lnTo>
                  <a:pt x="190995" y="251777"/>
                </a:lnTo>
                <a:lnTo>
                  <a:pt x="304685" y="251777"/>
                </a:lnTo>
                <a:lnTo>
                  <a:pt x="304685" y="223647"/>
                </a:lnTo>
                <a:lnTo>
                  <a:pt x="33020" y="223647"/>
                </a:lnTo>
                <a:lnTo>
                  <a:pt x="33020" y="251777"/>
                </a:lnTo>
                <a:lnTo>
                  <a:pt x="153466" y="251777"/>
                </a:lnTo>
                <a:lnTo>
                  <a:pt x="140563" y="268325"/>
                </a:lnTo>
                <a:lnTo>
                  <a:pt x="97929" y="297561"/>
                </a:lnTo>
                <a:lnTo>
                  <a:pt x="62712" y="314299"/>
                </a:lnTo>
                <a:lnTo>
                  <a:pt x="21005" y="325704"/>
                </a:lnTo>
                <a:lnTo>
                  <a:pt x="34137" y="351599"/>
                </a:lnTo>
                <a:lnTo>
                  <a:pt x="83908" y="336765"/>
                </a:lnTo>
                <a:lnTo>
                  <a:pt x="123037" y="318909"/>
                </a:lnTo>
                <a:lnTo>
                  <a:pt x="161340" y="289306"/>
                </a:lnTo>
                <a:lnTo>
                  <a:pt x="170294" y="296176"/>
                </a:lnTo>
                <a:lnTo>
                  <a:pt x="203885" y="316458"/>
                </a:lnTo>
                <a:lnTo>
                  <a:pt x="240182" y="333578"/>
                </a:lnTo>
                <a:lnTo>
                  <a:pt x="277241" y="347103"/>
                </a:lnTo>
                <a:lnTo>
                  <a:pt x="302437" y="354596"/>
                </a:lnTo>
                <a:lnTo>
                  <a:pt x="315937" y="327202"/>
                </a:lnTo>
                <a:close/>
              </a:path>
              <a:path w="711200" h="354964">
                <a:moveTo>
                  <a:pt x="352336" y="99060"/>
                </a:moveTo>
                <a:lnTo>
                  <a:pt x="295300" y="99060"/>
                </a:lnTo>
                <a:lnTo>
                  <a:pt x="295300" y="4508"/>
                </a:lnTo>
                <a:lnTo>
                  <a:pt x="261162" y="4508"/>
                </a:lnTo>
                <a:lnTo>
                  <a:pt x="261162" y="204876"/>
                </a:lnTo>
                <a:lnTo>
                  <a:pt x="295300" y="204876"/>
                </a:lnTo>
                <a:lnTo>
                  <a:pt x="295300" y="127952"/>
                </a:lnTo>
                <a:lnTo>
                  <a:pt x="352336" y="127952"/>
                </a:lnTo>
                <a:lnTo>
                  <a:pt x="352336" y="99060"/>
                </a:lnTo>
                <a:close/>
              </a:path>
              <a:path w="711200" h="354964">
                <a:moveTo>
                  <a:pt x="651649" y="68478"/>
                </a:moveTo>
                <a:lnTo>
                  <a:pt x="635215" y="31737"/>
                </a:lnTo>
                <a:lnTo>
                  <a:pt x="631266" y="28143"/>
                </a:lnTo>
                <a:lnTo>
                  <a:pt x="630123" y="27101"/>
                </a:lnTo>
                <a:lnTo>
                  <a:pt x="621753" y="21018"/>
                </a:lnTo>
                <a:lnTo>
                  <a:pt x="617626" y="18161"/>
                </a:lnTo>
                <a:lnTo>
                  <a:pt x="617626" y="66421"/>
                </a:lnTo>
                <a:lnTo>
                  <a:pt x="617626" y="92684"/>
                </a:lnTo>
                <a:lnTo>
                  <a:pt x="590753" y="121945"/>
                </a:lnTo>
                <a:lnTo>
                  <a:pt x="552500" y="130911"/>
                </a:lnTo>
                <a:lnTo>
                  <a:pt x="550799" y="130924"/>
                </a:lnTo>
                <a:lnTo>
                  <a:pt x="533412" y="130911"/>
                </a:lnTo>
                <a:lnTo>
                  <a:pt x="479920" y="111823"/>
                </a:lnTo>
                <a:lnTo>
                  <a:pt x="468655" y="92684"/>
                </a:lnTo>
                <a:lnTo>
                  <a:pt x="468655" y="66421"/>
                </a:lnTo>
                <a:lnTo>
                  <a:pt x="499427" y="34531"/>
                </a:lnTo>
                <a:lnTo>
                  <a:pt x="542950" y="28143"/>
                </a:lnTo>
                <a:lnTo>
                  <a:pt x="552500" y="28194"/>
                </a:lnTo>
                <a:lnTo>
                  <a:pt x="590753" y="37172"/>
                </a:lnTo>
                <a:lnTo>
                  <a:pt x="617626" y="66421"/>
                </a:lnTo>
                <a:lnTo>
                  <a:pt x="617626" y="18161"/>
                </a:lnTo>
                <a:lnTo>
                  <a:pt x="575424" y="2298"/>
                </a:lnTo>
                <a:lnTo>
                  <a:pt x="542950" y="0"/>
                </a:lnTo>
                <a:lnTo>
                  <a:pt x="528535" y="88"/>
                </a:lnTo>
                <a:lnTo>
                  <a:pt x="486956" y="8750"/>
                </a:lnTo>
                <a:lnTo>
                  <a:pt x="451065" y="31737"/>
                </a:lnTo>
                <a:lnTo>
                  <a:pt x="434632" y="68478"/>
                </a:lnTo>
                <a:lnTo>
                  <a:pt x="434632" y="90627"/>
                </a:lnTo>
                <a:lnTo>
                  <a:pt x="451065" y="127063"/>
                </a:lnTo>
                <a:lnTo>
                  <a:pt x="486956" y="150723"/>
                </a:lnTo>
                <a:lnTo>
                  <a:pt x="528535" y="159397"/>
                </a:lnTo>
                <a:lnTo>
                  <a:pt x="542950" y="159473"/>
                </a:lnTo>
                <a:lnTo>
                  <a:pt x="557364" y="159397"/>
                </a:lnTo>
                <a:lnTo>
                  <a:pt x="599249" y="150723"/>
                </a:lnTo>
                <a:lnTo>
                  <a:pt x="631329" y="130962"/>
                </a:lnTo>
                <a:lnTo>
                  <a:pt x="635215" y="127393"/>
                </a:lnTo>
                <a:lnTo>
                  <a:pt x="651649" y="90627"/>
                </a:lnTo>
                <a:lnTo>
                  <a:pt x="651649" y="68478"/>
                </a:lnTo>
                <a:close/>
              </a:path>
              <a:path w="711200" h="354964">
                <a:moveTo>
                  <a:pt x="683285" y="315950"/>
                </a:moveTo>
                <a:lnTo>
                  <a:pt x="441642" y="315950"/>
                </a:lnTo>
                <a:lnTo>
                  <a:pt x="441642" y="238645"/>
                </a:lnTo>
                <a:lnTo>
                  <a:pt x="407123" y="238645"/>
                </a:lnTo>
                <a:lnTo>
                  <a:pt x="407123" y="333578"/>
                </a:lnTo>
                <a:lnTo>
                  <a:pt x="418007" y="344843"/>
                </a:lnTo>
                <a:lnTo>
                  <a:pt x="683285" y="344843"/>
                </a:lnTo>
                <a:lnTo>
                  <a:pt x="683285" y="315950"/>
                </a:lnTo>
                <a:close/>
              </a:path>
              <a:path w="711200" h="354964">
                <a:moveTo>
                  <a:pt x="710679" y="184238"/>
                </a:moveTo>
                <a:lnTo>
                  <a:pt x="375221" y="184238"/>
                </a:lnTo>
                <a:lnTo>
                  <a:pt x="375221" y="213131"/>
                </a:lnTo>
                <a:lnTo>
                  <a:pt x="710679" y="213131"/>
                </a:lnTo>
                <a:lnTo>
                  <a:pt x="710679" y="184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301260" y="3488632"/>
            <a:ext cx="306070" cy="351790"/>
          </a:xfrm>
          <a:custGeom>
            <a:avLst/>
            <a:gdLst/>
            <a:ahLst/>
            <a:cxnLst/>
            <a:rect l="l" t="t" r="r" b="b"/>
            <a:pathLst>
              <a:path w="306070" h="351789">
                <a:moveTo>
                  <a:pt x="305810" y="185362"/>
                </a:moveTo>
                <a:lnTo>
                  <a:pt x="271664" y="185362"/>
                </a:lnTo>
                <a:lnTo>
                  <a:pt x="271664" y="143712"/>
                </a:lnTo>
                <a:lnTo>
                  <a:pt x="193992" y="143712"/>
                </a:lnTo>
                <a:lnTo>
                  <a:pt x="193992" y="114444"/>
                </a:lnTo>
                <a:lnTo>
                  <a:pt x="271664" y="114444"/>
                </a:lnTo>
                <a:lnTo>
                  <a:pt x="271664" y="72794"/>
                </a:lnTo>
                <a:lnTo>
                  <a:pt x="201497" y="72794"/>
                </a:lnTo>
                <a:lnTo>
                  <a:pt x="201497" y="43526"/>
                </a:lnTo>
                <a:lnTo>
                  <a:pt x="271664" y="43526"/>
                </a:lnTo>
                <a:lnTo>
                  <a:pt x="271664" y="0"/>
                </a:lnTo>
                <a:lnTo>
                  <a:pt x="305810" y="0"/>
                </a:lnTo>
                <a:lnTo>
                  <a:pt x="305810" y="185362"/>
                </a:lnTo>
                <a:close/>
              </a:path>
              <a:path w="306070" h="351789">
                <a:moveTo>
                  <a:pt x="15384" y="206750"/>
                </a:moveTo>
                <a:lnTo>
                  <a:pt x="0" y="181235"/>
                </a:lnTo>
                <a:lnTo>
                  <a:pt x="17342" y="175794"/>
                </a:lnTo>
                <a:lnTo>
                  <a:pt x="28986" y="171479"/>
                </a:lnTo>
                <a:lnTo>
                  <a:pt x="72228" y="148241"/>
                </a:lnTo>
                <a:lnTo>
                  <a:pt x="104125" y="122887"/>
                </a:lnTo>
                <a:lnTo>
                  <a:pt x="130007" y="94287"/>
                </a:lnTo>
                <a:lnTo>
                  <a:pt x="148965" y="57949"/>
                </a:lnTo>
                <a:lnTo>
                  <a:pt x="151216" y="33770"/>
                </a:lnTo>
                <a:lnTo>
                  <a:pt x="15759" y="33770"/>
                </a:lnTo>
                <a:lnTo>
                  <a:pt x="15759" y="4877"/>
                </a:lnTo>
                <a:lnTo>
                  <a:pt x="186488" y="4877"/>
                </a:lnTo>
                <a:lnTo>
                  <a:pt x="186488" y="19136"/>
                </a:lnTo>
                <a:lnTo>
                  <a:pt x="180789" y="65096"/>
                </a:lnTo>
                <a:lnTo>
                  <a:pt x="164807" y="99842"/>
                </a:lnTo>
                <a:lnTo>
                  <a:pt x="136207" y="135644"/>
                </a:lnTo>
                <a:lnTo>
                  <a:pt x="100168" y="166697"/>
                </a:lnTo>
                <a:lnTo>
                  <a:pt x="63243" y="188071"/>
                </a:lnTo>
                <a:lnTo>
                  <a:pt x="36262" y="199961"/>
                </a:lnTo>
                <a:lnTo>
                  <a:pt x="15384" y="206750"/>
                </a:lnTo>
                <a:close/>
              </a:path>
              <a:path w="306070" h="351789">
                <a:moveTo>
                  <a:pt x="195868" y="351588"/>
                </a:moveTo>
                <a:lnTo>
                  <a:pt x="153655" y="345960"/>
                </a:lnTo>
                <a:lnTo>
                  <a:pt x="113274" y="323516"/>
                </a:lnTo>
                <a:lnTo>
                  <a:pt x="93971" y="288878"/>
                </a:lnTo>
                <a:lnTo>
                  <a:pt x="93170" y="260267"/>
                </a:lnTo>
                <a:lnTo>
                  <a:pt x="93971" y="253278"/>
                </a:lnTo>
                <a:lnTo>
                  <a:pt x="113274" y="218687"/>
                </a:lnTo>
                <a:lnTo>
                  <a:pt x="153655" y="196056"/>
                </a:lnTo>
                <a:lnTo>
                  <a:pt x="195868" y="190240"/>
                </a:lnTo>
                <a:lnTo>
                  <a:pt x="209834" y="190331"/>
                </a:lnTo>
                <a:lnTo>
                  <a:pt x="249919" y="199583"/>
                </a:lnTo>
                <a:lnTo>
                  <a:pt x="279663" y="219133"/>
                </a:lnTo>
                <a:lnTo>
                  <a:pt x="195868" y="219133"/>
                </a:lnTo>
                <a:lnTo>
                  <a:pt x="187212" y="219185"/>
                </a:lnTo>
                <a:lnTo>
                  <a:pt x="137333" y="238644"/>
                </a:lnTo>
                <a:lnTo>
                  <a:pt x="126827" y="258156"/>
                </a:lnTo>
                <a:lnTo>
                  <a:pt x="126827" y="284047"/>
                </a:lnTo>
                <a:lnTo>
                  <a:pt x="156094" y="317442"/>
                </a:lnTo>
                <a:lnTo>
                  <a:pt x="278359" y="324196"/>
                </a:lnTo>
                <a:lnTo>
                  <a:pt x="271289" y="329825"/>
                </a:lnTo>
                <a:lnTo>
                  <a:pt x="227212" y="349214"/>
                </a:lnTo>
                <a:lnTo>
                  <a:pt x="209834" y="351500"/>
                </a:lnTo>
                <a:lnTo>
                  <a:pt x="195868" y="351588"/>
                </a:lnTo>
                <a:close/>
              </a:path>
              <a:path w="306070" h="351789">
                <a:moveTo>
                  <a:pt x="278359" y="324196"/>
                </a:moveTo>
                <a:lnTo>
                  <a:pt x="195868" y="324196"/>
                </a:lnTo>
                <a:lnTo>
                  <a:pt x="204528" y="324144"/>
                </a:lnTo>
                <a:lnTo>
                  <a:pt x="210268" y="323774"/>
                </a:lnTo>
                <a:lnTo>
                  <a:pt x="215656" y="322772"/>
                </a:lnTo>
                <a:lnTo>
                  <a:pt x="236018" y="317442"/>
                </a:lnTo>
                <a:lnTo>
                  <a:pt x="254779" y="303934"/>
                </a:lnTo>
                <a:lnTo>
                  <a:pt x="265661" y="284047"/>
                </a:lnTo>
                <a:lnTo>
                  <a:pt x="265661" y="258156"/>
                </a:lnTo>
                <a:lnTo>
                  <a:pt x="236018" y="225887"/>
                </a:lnTo>
                <a:lnTo>
                  <a:pt x="195868" y="219133"/>
                </a:lnTo>
                <a:lnTo>
                  <a:pt x="279663" y="219133"/>
                </a:lnTo>
                <a:lnTo>
                  <a:pt x="298517" y="253278"/>
                </a:lnTo>
                <a:lnTo>
                  <a:pt x="299317" y="260267"/>
                </a:lnTo>
                <a:lnTo>
                  <a:pt x="299317" y="281778"/>
                </a:lnTo>
                <a:lnTo>
                  <a:pt x="284024" y="318756"/>
                </a:lnTo>
                <a:lnTo>
                  <a:pt x="279213" y="323516"/>
                </a:lnTo>
                <a:lnTo>
                  <a:pt x="278359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660729" y="3486005"/>
            <a:ext cx="335915" cy="341630"/>
          </a:xfrm>
          <a:custGeom>
            <a:avLst/>
            <a:gdLst/>
            <a:ahLst/>
            <a:cxnLst/>
            <a:rect l="l" t="t" r="r" b="b"/>
            <a:pathLst>
              <a:path w="335915" h="341629">
                <a:moveTo>
                  <a:pt x="167726" y="194368"/>
                </a:moveTo>
                <a:lnTo>
                  <a:pt x="118947" y="187238"/>
                </a:lnTo>
                <a:lnTo>
                  <a:pt x="82925" y="167351"/>
                </a:lnTo>
                <a:lnTo>
                  <a:pt x="56152" y="125836"/>
                </a:lnTo>
                <a:lnTo>
                  <a:pt x="53027" y="109830"/>
                </a:lnTo>
                <a:lnTo>
                  <a:pt x="53027" y="84537"/>
                </a:lnTo>
                <a:lnTo>
                  <a:pt x="65274" y="47173"/>
                </a:lnTo>
                <a:lnTo>
                  <a:pt x="91719" y="19529"/>
                </a:lnTo>
                <a:lnTo>
                  <a:pt x="131740" y="3007"/>
                </a:lnTo>
                <a:lnTo>
                  <a:pt x="167726" y="0"/>
                </a:lnTo>
                <a:lnTo>
                  <a:pt x="183896" y="111"/>
                </a:lnTo>
                <a:lnTo>
                  <a:pt x="229100" y="11450"/>
                </a:lnTo>
                <a:lnTo>
                  <a:pt x="254630" y="28892"/>
                </a:lnTo>
                <a:lnTo>
                  <a:pt x="167726" y="28892"/>
                </a:lnTo>
                <a:lnTo>
                  <a:pt x="157733" y="28954"/>
                </a:lnTo>
                <a:lnTo>
                  <a:pt x="116918" y="40272"/>
                </a:lnTo>
                <a:lnTo>
                  <a:pt x="90040" y="74072"/>
                </a:lnTo>
                <a:lnTo>
                  <a:pt x="87524" y="86572"/>
                </a:lnTo>
                <a:lnTo>
                  <a:pt x="87524" y="107795"/>
                </a:lnTo>
                <a:lnTo>
                  <a:pt x="104225" y="144072"/>
                </a:lnTo>
                <a:lnTo>
                  <a:pt x="144852" y="163813"/>
                </a:lnTo>
                <a:lnTo>
                  <a:pt x="254630" y="165475"/>
                </a:lnTo>
                <a:lnTo>
                  <a:pt x="252528" y="167351"/>
                </a:lnTo>
                <a:lnTo>
                  <a:pt x="216506" y="187238"/>
                </a:lnTo>
                <a:lnTo>
                  <a:pt x="183896" y="194256"/>
                </a:lnTo>
                <a:lnTo>
                  <a:pt x="167726" y="194368"/>
                </a:lnTo>
                <a:close/>
              </a:path>
              <a:path w="335915" h="341629">
                <a:moveTo>
                  <a:pt x="254630" y="165475"/>
                </a:moveTo>
                <a:lnTo>
                  <a:pt x="167726" y="165475"/>
                </a:lnTo>
                <a:lnTo>
                  <a:pt x="177720" y="165413"/>
                </a:lnTo>
                <a:lnTo>
                  <a:pt x="184354" y="164983"/>
                </a:lnTo>
                <a:lnTo>
                  <a:pt x="224949" y="149153"/>
                </a:lnTo>
                <a:lnTo>
                  <a:pt x="247251" y="114538"/>
                </a:lnTo>
                <a:lnTo>
                  <a:pt x="247928" y="107795"/>
                </a:lnTo>
                <a:lnTo>
                  <a:pt x="247928" y="86572"/>
                </a:lnTo>
                <a:lnTo>
                  <a:pt x="231228" y="50295"/>
                </a:lnTo>
                <a:lnTo>
                  <a:pt x="190601" y="30554"/>
                </a:lnTo>
                <a:lnTo>
                  <a:pt x="167726" y="28892"/>
                </a:lnTo>
                <a:lnTo>
                  <a:pt x="254630" y="28892"/>
                </a:lnTo>
                <a:lnTo>
                  <a:pt x="279301" y="68531"/>
                </a:lnTo>
                <a:lnTo>
                  <a:pt x="282426" y="84537"/>
                </a:lnTo>
                <a:lnTo>
                  <a:pt x="282426" y="109830"/>
                </a:lnTo>
                <a:lnTo>
                  <a:pt x="270178" y="147194"/>
                </a:lnTo>
                <a:lnTo>
                  <a:pt x="261108" y="159694"/>
                </a:lnTo>
                <a:lnTo>
                  <a:pt x="254630" y="165475"/>
                </a:lnTo>
                <a:close/>
              </a:path>
              <a:path w="335915" h="341629">
                <a:moveTo>
                  <a:pt x="335453" y="246899"/>
                </a:moveTo>
                <a:lnTo>
                  <a:pt x="0" y="246899"/>
                </a:lnTo>
                <a:lnTo>
                  <a:pt x="0" y="218007"/>
                </a:lnTo>
                <a:lnTo>
                  <a:pt x="335453" y="218007"/>
                </a:lnTo>
                <a:lnTo>
                  <a:pt x="335453" y="246899"/>
                </a:lnTo>
                <a:close/>
              </a:path>
              <a:path w="335915" h="341629">
                <a:moveTo>
                  <a:pt x="184236" y="341082"/>
                </a:moveTo>
                <a:lnTo>
                  <a:pt x="149715" y="341082"/>
                </a:lnTo>
                <a:lnTo>
                  <a:pt x="149715" y="246899"/>
                </a:lnTo>
                <a:lnTo>
                  <a:pt x="184236" y="246899"/>
                </a:lnTo>
                <a:lnTo>
                  <a:pt x="184236" y="341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2751" y="3944488"/>
            <a:ext cx="235585" cy="338455"/>
          </a:xfrm>
          <a:custGeom>
            <a:avLst/>
            <a:gdLst/>
            <a:ahLst/>
            <a:cxnLst/>
            <a:rect l="l" t="t" r="r" b="b"/>
            <a:pathLst>
              <a:path w="235584" h="338454">
                <a:moveTo>
                  <a:pt x="29643" y="52907"/>
                </a:moveTo>
                <a:lnTo>
                  <a:pt x="41022" y="12663"/>
                </a:lnTo>
                <a:lnTo>
                  <a:pt x="83857" y="469"/>
                </a:lnTo>
                <a:lnTo>
                  <a:pt x="119697" y="0"/>
                </a:lnTo>
                <a:lnTo>
                  <a:pt x="135184" y="99"/>
                </a:lnTo>
                <a:lnTo>
                  <a:pt x="176653" y="10230"/>
                </a:lnTo>
                <a:lnTo>
                  <a:pt x="203261" y="28892"/>
                </a:lnTo>
                <a:lnTo>
                  <a:pt x="110692" y="28892"/>
                </a:lnTo>
                <a:lnTo>
                  <a:pt x="95618" y="29006"/>
                </a:lnTo>
                <a:lnTo>
                  <a:pt x="52385" y="40586"/>
                </a:lnTo>
                <a:lnTo>
                  <a:pt x="38208" y="47369"/>
                </a:lnTo>
                <a:lnTo>
                  <a:pt x="29643" y="52907"/>
                </a:lnTo>
                <a:close/>
              </a:path>
              <a:path w="235584" h="338454">
                <a:moveTo>
                  <a:pt x="202790" y="309187"/>
                </a:moveTo>
                <a:lnTo>
                  <a:pt x="100561" y="309187"/>
                </a:lnTo>
                <a:lnTo>
                  <a:pt x="115825" y="309105"/>
                </a:lnTo>
                <a:lnTo>
                  <a:pt x="125584" y="308531"/>
                </a:lnTo>
                <a:lnTo>
                  <a:pt x="163575" y="298212"/>
                </a:lnTo>
                <a:lnTo>
                  <a:pt x="195789" y="267689"/>
                </a:lnTo>
                <a:lnTo>
                  <a:pt x="201857" y="240145"/>
                </a:lnTo>
                <a:lnTo>
                  <a:pt x="201728" y="230659"/>
                </a:lnTo>
                <a:lnTo>
                  <a:pt x="177139" y="194461"/>
                </a:lnTo>
                <a:lnTo>
                  <a:pt x="132267" y="177858"/>
                </a:lnTo>
                <a:lnTo>
                  <a:pt x="88929" y="174105"/>
                </a:lnTo>
                <a:lnTo>
                  <a:pt x="67541" y="174105"/>
                </a:lnTo>
                <a:lnTo>
                  <a:pt x="67541" y="144837"/>
                </a:lnTo>
                <a:lnTo>
                  <a:pt x="107244" y="144368"/>
                </a:lnTo>
                <a:lnTo>
                  <a:pt x="148540" y="134226"/>
                </a:lnTo>
                <a:lnTo>
                  <a:pt x="179171" y="111255"/>
                </a:lnTo>
                <a:lnTo>
                  <a:pt x="187613" y="74295"/>
                </a:lnTo>
                <a:lnTo>
                  <a:pt x="180859" y="54032"/>
                </a:lnTo>
                <a:lnTo>
                  <a:pt x="139845" y="30871"/>
                </a:lnTo>
                <a:lnTo>
                  <a:pt x="110692" y="28892"/>
                </a:lnTo>
                <a:lnTo>
                  <a:pt x="203261" y="28892"/>
                </a:lnTo>
                <a:lnTo>
                  <a:pt x="220633" y="62850"/>
                </a:lnTo>
                <a:lnTo>
                  <a:pt x="221384" y="89304"/>
                </a:lnTo>
                <a:lnTo>
                  <a:pt x="214630" y="112568"/>
                </a:lnTo>
                <a:lnTo>
                  <a:pt x="186863" y="142961"/>
                </a:lnTo>
                <a:lnTo>
                  <a:pt x="156845" y="157970"/>
                </a:lnTo>
                <a:lnTo>
                  <a:pt x="165745" y="159803"/>
                </a:lnTo>
                <a:lnTo>
                  <a:pt x="204739" y="177532"/>
                </a:lnTo>
                <a:lnTo>
                  <a:pt x="228888" y="207688"/>
                </a:lnTo>
                <a:lnTo>
                  <a:pt x="235537" y="229296"/>
                </a:lnTo>
                <a:lnTo>
                  <a:pt x="235511" y="252141"/>
                </a:lnTo>
                <a:lnTo>
                  <a:pt x="222055" y="289042"/>
                </a:lnTo>
                <a:lnTo>
                  <a:pt x="211766" y="301847"/>
                </a:lnTo>
                <a:lnTo>
                  <a:pt x="202790" y="309187"/>
                </a:lnTo>
                <a:close/>
              </a:path>
              <a:path w="235584" h="338454">
                <a:moveTo>
                  <a:pt x="101311" y="338455"/>
                </a:moveTo>
                <a:lnTo>
                  <a:pt x="60681" y="335764"/>
                </a:lnTo>
                <a:lnTo>
                  <a:pt x="22982" y="324994"/>
                </a:lnTo>
                <a:lnTo>
                  <a:pt x="0" y="313690"/>
                </a:lnTo>
                <a:lnTo>
                  <a:pt x="15759" y="288174"/>
                </a:lnTo>
                <a:lnTo>
                  <a:pt x="24342" y="292833"/>
                </a:lnTo>
                <a:lnTo>
                  <a:pt x="30956" y="295890"/>
                </a:lnTo>
                <a:lnTo>
                  <a:pt x="74201" y="308366"/>
                </a:lnTo>
                <a:lnTo>
                  <a:pt x="202790" y="309187"/>
                </a:lnTo>
                <a:lnTo>
                  <a:pt x="201872" y="309938"/>
                </a:lnTo>
                <a:lnTo>
                  <a:pt x="159847" y="330763"/>
                </a:lnTo>
                <a:lnTo>
                  <a:pt x="121010" y="338335"/>
                </a:lnTo>
                <a:lnTo>
                  <a:pt x="101311" y="338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0416" y="4098331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93711" y="3936237"/>
            <a:ext cx="1057275" cy="343535"/>
          </a:xfrm>
          <a:custGeom>
            <a:avLst/>
            <a:gdLst/>
            <a:ahLst/>
            <a:cxnLst/>
            <a:rect l="l" t="t" r="r" b="b"/>
            <a:pathLst>
              <a:path w="1057275" h="343535">
                <a:moveTo>
                  <a:pt x="336207" y="283679"/>
                </a:moveTo>
                <a:lnTo>
                  <a:pt x="185356" y="283679"/>
                </a:lnTo>
                <a:lnTo>
                  <a:pt x="185356" y="202628"/>
                </a:lnTo>
                <a:lnTo>
                  <a:pt x="304304" y="202628"/>
                </a:lnTo>
                <a:lnTo>
                  <a:pt x="304304" y="174104"/>
                </a:lnTo>
                <a:lnTo>
                  <a:pt x="304304" y="39776"/>
                </a:lnTo>
                <a:lnTo>
                  <a:pt x="304304" y="11252"/>
                </a:lnTo>
                <a:lnTo>
                  <a:pt x="269786" y="11252"/>
                </a:lnTo>
                <a:lnTo>
                  <a:pt x="269786" y="39776"/>
                </a:lnTo>
                <a:lnTo>
                  <a:pt x="269786" y="174104"/>
                </a:lnTo>
                <a:lnTo>
                  <a:pt x="66421" y="174104"/>
                </a:lnTo>
                <a:lnTo>
                  <a:pt x="66421" y="39776"/>
                </a:lnTo>
                <a:lnTo>
                  <a:pt x="269786" y="39776"/>
                </a:lnTo>
                <a:lnTo>
                  <a:pt x="269786" y="11252"/>
                </a:lnTo>
                <a:lnTo>
                  <a:pt x="31889" y="11252"/>
                </a:lnTo>
                <a:lnTo>
                  <a:pt x="31889" y="191363"/>
                </a:lnTo>
                <a:lnTo>
                  <a:pt x="42773" y="202628"/>
                </a:lnTo>
                <a:lnTo>
                  <a:pt x="150837" y="202628"/>
                </a:lnTo>
                <a:lnTo>
                  <a:pt x="150837" y="283679"/>
                </a:lnTo>
                <a:lnTo>
                  <a:pt x="0" y="283679"/>
                </a:lnTo>
                <a:lnTo>
                  <a:pt x="0" y="312572"/>
                </a:lnTo>
                <a:lnTo>
                  <a:pt x="336207" y="312572"/>
                </a:lnTo>
                <a:lnTo>
                  <a:pt x="336207" y="283679"/>
                </a:lnTo>
                <a:close/>
              </a:path>
              <a:path w="1057275" h="343535">
                <a:moveTo>
                  <a:pt x="562470" y="7505"/>
                </a:moveTo>
                <a:lnTo>
                  <a:pt x="527951" y="7505"/>
                </a:lnTo>
                <a:lnTo>
                  <a:pt x="527951" y="123075"/>
                </a:lnTo>
                <a:lnTo>
                  <a:pt x="527951" y="152349"/>
                </a:lnTo>
                <a:lnTo>
                  <a:pt x="527951" y="262661"/>
                </a:lnTo>
                <a:lnTo>
                  <a:pt x="413499" y="262661"/>
                </a:lnTo>
                <a:lnTo>
                  <a:pt x="413499" y="152349"/>
                </a:lnTo>
                <a:lnTo>
                  <a:pt x="527951" y="152349"/>
                </a:lnTo>
                <a:lnTo>
                  <a:pt x="527951" y="123075"/>
                </a:lnTo>
                <a:lnTo>
                  <a:pt x="413499" y="123075"/>
                </a:lnTo>
                <a:lnTo>
                  <a:pt x="413499" y="7505"/>
                </a:lnTo>
                <a:lnTo>
                  <a:pt x="378980" y="7505"/>
                </a:lnTo>
                <a:lnTo>
                  <a:pt x="378980" y="279920"/>
                </a:lnTo>
                <a:lnTo>
                  <a:pt x="389864" y="291172"/>
                </a:lnTo>
                <a:lnTo>
                  <a:pt x="562470" y="291172"/>
                </a:lnTo>
                <a:lnTo>
                  <a:pt x="562470" y="262661"/>
                </a:lnTo>
                <a:lnTo>
                  <a:pt x="562470" y="152349"/>
                </a:lnTo>
                <a:lnTo>
                  <a:pt x="562470" y="123075"/>
                </a:lnTo>
                <a:lnTo>
                  <a:pt x="562470" y="7505"/>
                </a:lnTo>
                <a:close/>
              </a:path>
              <a:path w="1057275" h="343535">
                <a:moveTo>
                  <a:pt x="712558" y="138087"/>
                </a:moveTo>
                <a:lnTo>
                  <a:pt x="655523" y="138087"/>
                </a:lnTo>
                <a:lnTo>
                  <a:pt x="655523" y="2628"/>
                </a:lnTo>
                <a:lnTo>
                  <a:pt x="621372" y="2628"/>
                </a:lnTo>
                <a:lnTo>
                  <a:pt x="621372" y="342963"/>
                </a:lnTo>
                <a:lnTo>
                  <a:pt x="655523" y="342963"/>
                </a:lnTo>
                <a:lnTo>
                  <a:pt x="655523" y="167347"/>
                </a:lnTo>
                <a:lnTo>
                  <a:pt x="712558" y="167347"/>
                </a:lnTo>
                <a:lnTo>
                  <a:pt x="712558" y="138087"/>
                </a:lnTo>
                <a:close/>
              </a:path>
              <a:path w="1057275" h="343535">
                <a:moveTo>
                  <a:pt x="941717" y="77025"/>
                </a:moveTo>
                <a:lnTo>
                  <a:pt x="927188" y="36982"/>
                </a:lnTo>
                <a:lnTo>
                  <a:pt x="919480" y="28892"/>
                </a:lnTo>
                <a:lnTo>
                  <a:pt x="914996" y="24765"/>
                </a:lnTo>
                <a:lnTo>
                  <a:pt x="907605" y="18288"/>
                </a:lnTo>
                <a:lnTo>
                  <a:pt x="907605" y="79921"/>
                </a:lnTo>
                <a:lnTo>
                  <a:pt x="907605" y="97193"/>
                </a:lnTo>
                <a:lnTo>
                  <a:pt x="880287" y="140335"/>
                </a:lnTo>
                <a:lnTo>
                  <a:pt x="848931" y="147789"/>
                </a:lnTo>
                <a:lnTo>
                  <a:pt x="833577" y="147777"/>
                </a:lnTo>
                <a:lnTo>
                  <a:pt x="786472" y="125323"/>
                </a:lnTo>
                <a:lnTo>
                  <a:pt x="776795" y="97193"/>
                </a:lnTo>
                <a:lnTo>
                  <a:pt x="776795" y="79921"/>
                </a:lnTo>
                <a:lnTo>
                  <a:pt x="803732" y="36398"/>
                </a:lnTo>
                <a:lnTo>
                  <a:pt x="842010" y="28892"/>
                </a:lnTo>
                <a:lnTo>
                  <a:pt x="850442" y="28956"/>
                </a:lnTo>
                <a:lnTo>
                  <a:pt x="897915" y="51777"/>
                </a:lnTo>
                <a:lnTo>
                  <a:pt x="907605" y="79921"/>
                </a:lnTo>
                <a:lnTo>
                  <a:pt x="907605" y="18288"/>
                </a:lnTo>
                <a:lnTo>
                  <a:pt x="872375" y="2768"/>
                </a:lnTo>
                <a:lnTo>
                  <a:pt x="842010" y="0"/>
                </a:lnTo>
                <a:lnTo>
                  <a:pt x="828268" y="101"/>
                </a:lnTo>
                <a:lnTo>
                  <a:pt x="789533" y="10541"/>
                </a:lnTo>
                <a:lnTo>
                  <a:pt x="757186" y="36982"/>
                </a:lnTo>
                <a:lnTo>
                  <a:pt x="742683" y="77025"/>
                </a:lnTo>
                <a:lnTo>
                  <a:pt x="742683" y="100088"/>
                </a:lnTo>
                <a:lnTo>
                  <a:pt x="757186" y="140131"/>
                </a:lnTo>
                <a:lnTo>
                  <a:pt x="789533" y="166484"/>
                </a:lnTo>
                <a:lnTo>
                  <a:pt x="828268" y="176631"/>
                </a:lnTo>
                <a:lnTo>
                  <a:pt x="842010" y="176733"/>
                </a:lnTo>
                <a:lnTo>
                  <a:pt x="855535" y="176631"/>
                </a:lnTo>
                <a:lnTo>
                  <a:pt x="894410" y="166484"/>
                </a:lnTo>
                <a:lnTo>
                  <a:pt x="919886" y="147840"/>
                </a:lnTo>
                <a:lnTo>
                  <a:pt x="922591" y="145364"/>
                </a:lnTo>
                <a:lnTo>
                  <a:pt x="940955" y="107670"/>
                </a:lnTo>
                <a:lnTo>
                  <a:pt x="941717" y="100088"/>
                </a:lnTo>
                <a:lnTo>
                  <a:pt x="941717" y="77025"/>
                </a:lnTo>
                <a:close/>
              </a:path>
              <a:path w="1057275" h="343535">
                <a:moveTo>
                  <a:pt x="1049515" y="2628"/>
                </a:moveTo>
                <a:lnTo>
                  <a:pt x="1015365" y="2628"/>
                </a:lnTo>
                <a:lnTo>
                  <a:pt x="1015365" y="184238"/>
                </a:lnTo>
                <a:lnTo>
                  <a:pt x="1049515" y="184238"/>
                </a:lnTo>
                <a:lnTo>
                  <a:pt x="1049515" y="2628"/>
                </a:lnTo>
                <a:close/>
              </a:path>
              <a:path w="1057275" h="343535">
                <a:moveTo>
                  <a:pt x="1057021" y="314820"/>
                </a:moveTo>
                <a:lnTo>
                  <a:pt x="807491" y="314820"/>
                </a:lnTo>
                <a:lnTo>
                  <a:pt x="807491" y="286296"/>
                </a:lnTo>
                <a:lnTo>
                  <a:pt x="1049515" y="286296"/>
                </a:lnTo>
                <a:lnTo>
                  <a:pt x="1049515" y="202996"/>
                </a:lnTo>
                <a:lnTo>
                  <a:pt x="772972" y="202996"/>
                </a:lnTo>
                <a:lnTo>
                  <a:pt x="772972" y="231140"/>
                </a:lnTo>
                <a:lnTo>
                  <a:pt x="1015365" y="231140"/>
                </a:lnTo>
                <a:lnTo>
                  <a:pt x="1015365" y="258152"/>
                </a:lnTo>
                <a:lnTo>
                  <a:pt x="772972" y="258152"/>
                </a:lnTo>
                <a:lnTo>
                  <a:pt x="772972" y="331698"/>
                </a:lnTo>
                <a:lnTo>
                  <a:pt x="783856" y="342963"/>
                </a:lnTo>
                <a:lnTo>
                  <a:pt x="1057021" y="342963"/>
                </a:lnTo>
                <a:lnTo>
                  <a:pt x="1057021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08517" y="3936237"/>
            <a:ext cx="1654175" cy="389255"/>
          </a:xfrm>
          <a:custGeom>
            <a:avLst/>
            <a:gdLst/>
            <a:ahLst/>
            <a:cxnLst/>
            <a:rect l="l" t="t" r="r" b="b"/>
            <a:pathLst>
              <a:path w="1654175" h="389254">
                <a:moveTo>
                  <a:pt x="107683" y="11633"/>
                </a:moveTo>
                <a:lnTo>
                  <a:pt x="76161" y="11633"/>
                </a:lnTo>
                <a:lnTo>
                  <a:pt x="55029" y="29210"/>
                </a:lnTo>
                <a:lnTo>
                  <a:pt x="20066" y="82931"/>
                </a:lnTo>
                <a:lnTo>
                  <a:pt x="2501" y="126212"/>
                </a:lnTo>
                <a:lnTo>
                  <a:pt x="0" y="177114"/>
                </a:lnTo>
                <a:lnTo>
                  <a:pt x="304" y="207924"/>
                </a:lnTo>
                <a:lnTo>
                  <a:pt x="8470" y="246176"/>
                </a:lnTo>
                <a:lnTo>
                  <a:pt x="32245" y="296049"/>
                </a:lnTo>
                <a:lnTo>
                  <a:pt x="76161" y="342582"/>
                </a:lnTo>
                <a:lnTo>
                  <a:pt x="107683" y="342582"/>
                </a:lnTo>
                <a:lnTo>
                  <a:pt x="95313" y="331190"/>
                </a:lnTo>
                <a:lnTo>
                  <a:pt x="87490" y="323240"/>
                </a:lnTo>
                <a:lnTo>
                  <a:pt x="63741" y="290245"/>
                </a:lnTo>
                <a:lnTo>
                  <a:pt x="44107" y="247713"/>
                </a:lnTo>
                <a:lnTo>
                  <a:pt x="34594" y="205549"/>
                </a:lnTo>
                <a:lnTo>
                  <a:pt x="33020" y="177114"/>
                </a:lnTo>
                <a:lnTo>
                  <a:pt x="33070" y="165277"/>
                </a:lnTo>
                <a:lnTo>
                  <a:pt x="39077" y="123723"/>
                </a:lnTo>
                <a:lnTo>
                  <a:pt x="54368" y="81114"/>
                </a:lnTo>
                <a:lnTo>
                  <a:pt x="80911" y="39255"/>
                </a:lnTo>
                <a:lnTo>
                  <a:pt x="95313" y="23025"/>
                </a:lnTo>
                <a:lnTo>
                  <a:pt x="107683" y="11633"/>
                </a:lnTo>
                <a:close/>
              </a:path>
              <a:path w="1654175" h="389254">
                <a:moveTo>
                  <a:pt x="321945" y="11252"/>
                </a:moveTo>
                <a:lnTo>
                  <a:pt x="145580" y="11252"/>
                </a:lnTo>
                <a:lnTo>
                  <a:pt x="145580" y="40144"/>
                </a:lnTo>
                <a:lnTo>
                  <a:pt x="286664" y="40144"/>
                </a:lnTo>
                <a:lnTo>
                  <a:pt x="285953" y="53467"/>
                </a:lnTo>
                <a:lnTo>
                  <a:pt x="279234" y="93433"/>
                </a:lnTo>
                <a:lnTo>
                  <a:pt x="271665" y="118948"/>
                </a:lnTo>
                <a:lnTo>
                  <a:pt x="140335" y="118948"/>
                </a:lnTo>
                <a:lnTo>
                  <a:pt x="140335" y="148221"/>
                </a:lnTo>
                <a:lnTo>
                  <a:pt x="259283" y="148221"/>
                </a:lnTo>
                <a:lnTo>
                  <a:pt x="252310" y="161963"/>
                </a:lnTo>
                <a:lnTo>
                  <a:pt x="223393" y="201320"/>
                </a:lnTo>
                <a:lnTo>
                  <a:pt x="189712" y="232867"/>
                </a:lnTo>
                <a:lnTo>
                  <a:pt x="152539" y="257517"/>
                </a:lnTo>
                <a:lnTo>
                  <a:pt x="126072" y="271297"/>
                </a:lnTo>
                <a:lnTo>
                  <a:pt x="143332" y="296811"/>
                </a:lnTo>
                <a:lnTo>
                  <a:pt x="178231" y="279057"/>
                </a:lnTo>
                <a:lnTo>
                  <a:pt x="210870" y="256095"/>
                </a:lnTo>
                <a:lnTo>
                  <a:pt x="242201" y="231025"/>
                </a:lnTo>
                <a:lnTo>
                  <a:pt x="267906" y="198501"/>
                </a:lnTo>
                <a:lnTo>
                  <a:pt x="291401" y="163271"/>
                </a:lnTo>
                <a:lnTo>
                  <a:pt x="307301" y="119329"/>
                </a:lnTo>
                <a:lnTo>
                  <a:pt x="320116" y="72047"/>
                </a:lnTo>
                <a:lnTo>
                  <a:pt x="321945" y="13512"/>
                </a:lnTo>
                <a:lnTo>
                  <a:pt x="321945" y="11252"/>
                </a:lnTo>
                <a:close/>
              </a:path>
              <a:path w="1654175" h="389254">
                <a:moveTo>
                  <a:pt x="475780" y="138087"/>
                </a:moveTo>
                <a:lnTo>
                  <a:pt x="418744" y="138087"/>
                </a:lnTo>
                <a:lnTo>
                  <a:pt x="418744" y="2628"/>
                </a:lnTo>
                <a:lnTo>
                  <a:pt x="384606" y="2628"/>
                </a:lnTo>
                <a:lnTo>
                  <a:pt x="384606" y="342963"/>
                </a:lnTo>
                <a:lnTo>
                  <a:pt x="418744" y="342963"/>
                </a:lnTo>
                <a:lnTo>
                  <a:pt x="418744" y="167347"/>
                </a:lnTo>
                <a:lnTo>
                  <a:pt x="475780" y="167347"/>
                </a:lnTo>
                <a:lnTo>
                  <a:pt x="475780" y="138087"/>
                </a:lnTo>
                <a:close/>
              </a:path>
              <a:path w="1654175" h="389254">
                <a:moveTo>
                  <a:pt x="689660" y="11252"/>
                </a:moveTo>
                <a:lnTo>
                  <a:pt x="513308" y="11252"/>
                </a:lnTo>
                <a:lnTo>
                  <a:pt x="513308" y="40144"/>
                </a:lnTo>
                <a:lnTo>
                  <a:pt x="654392" y="40144"/>
                </a:lnTo>
                <a:lnTo>
                  <a:pt x="653681" y="53467"/>
                </a:lnTo>
                <a:lnTo>
                  <a:pt x="646950" y="93433"/>
                </a:lnTo>
                <a:lnTo>
                  <a:pt x="639381" y="118948"/>
                </a:lnTo>
                <a:lnTo>
                  <a:pt x="508050" y="118948"/>
                </a:lnTo>
                <a:lnTo>
                  <a:pt x="508050" y="148221"/>
                </a:lnTo>
                <a:lnTo>
                  <a:pt x="626999" y="148221"/>
                </a:lnTo>
                <a:lnTo>
                  <a:pt x="620039" y="161963"/>
                </a:lnTo>
                <a:lnTo>
                  <a:pt x="591121" y="201320"/>
                </a:lnTo>
                <a:lnTo>
                  <a:pt x="557441" y="232867"/>
                </a:lnTo>
                <a:lnTo>
                  <a:pt x="520255" y="257517"/>
                </a:lnTo>
                <a:lnTo>
                  <a:pt x="493801" y="271297"/>
                </a:lnTo>
                <a:lnTo>
                  <a:pt x="511060" y="296811"/>
                </a:lnTo>
                <a:lnTo>
                  <a:pt x="545947" y="279057"/>
                </a:lnTo>
                <a:lnTo>
                  <a:pt x="578599" y="256095"/>
                </a:lnTo>
                <a:lnTo>
                  <a:pt x="609930" y="231025"/>
                </a:lnTo>
                <a:lnTo>
                  <a:pt x="635635" y="198501"/>
                </a:lnTo>
                <a:lnTo>
                  <a:pt x="659130" y="163271"/>
                </a:lnTo>
                <a:lnTo>
                  <a:pt x="675030" y="119329"/>
                </a:lnTo>
                <a:lnTo>
                  <a:pt x="687832" y="72047"/>
                </a:lnTo>
                <a:lnTo>
                  <a:pt x="689660" y="13512"/>
                </a:lnTo>
                <a:lnTo>
                  <a:pt x="689660" y="11252"/>
                </a:lnTo>
                <a:close/>
              </a:path>
              <a:path w="1654175" h="389254">
                <a:moveTo>
                  <a:pt x="843508" y="138087"/>
                </a:moveTo>
                <a:lnTo>
                  <a:pt x="786472" y="138087"/>
                </a:lnTo>
                <a:lnTo>
                  <a:pt x="786472" y="2628"/>
                </a:lnTo>
                <a:lnTo>
                  <a:pt x="752322" y="2628"/>
                </a:lnTo>
                <a:lnTo>
                  <a:pt x="752322" y="342963"/>
                </a:lnTo>
                <a:lnTo>
                  <a:pt x="786472" y="342963"/>
                </a:lnTo>
                <a:lnTo>
                  <a:pt x="786472" y="167347"/>
                </a:lnTo>
                <a:lnTo>
                  <a:pt x="843508" y="167347"/>
                </a:lnTo>
                <a:lnTo>
                  <a:pt x="843508" y="138087"/>
                </a:lnTo>
                <a:close/>
              </a:path>
              <a:path w="1654175" h="389254">
                <a:moveTo>
                  <a:pt x="1202601" y="283679"/>
                </a:moveTo>
                <a:lnTo>
                  <a:pt x="1051763" y="283679"/>
                </a:lnTo>
                <a:lnTo>
                  <a:pt x="1051763" y="219887"/>
                </a:lnTo>
                <a:lnTo>
                  <a:pt x="1065733" y="218440"/>
                </a:lnTo>
                <a:lnTo>
                  <a:pt x="1074864" y="216814"/>
                </a:lnTo>
                <a:lnTo>
                  <a:pt x="1113307" y="199339"/>
                </a:lnTo>
                <a:lnTo>
                  <a:pt x="1140663" y="170891"/>
                </a:lnTo>
                <a:lnTo>
                  <a:pt x="1155509" y="133070"/>
                </a:lnTo>
                <a:lnTo>
                  <a:pt x="1156335" y="124066"/>
                </a:lnTo>
                <a:lnTo>
                  <a:pt x="1156335" y="97713"/>
                </a:lnTo>
                <a:lnTo>
                  <a:pt x="1142276" y="52679"/>
                </a:lnTo>
                <a:lnTo>
                  <a:pt x="1121816" y="29286"/>
                </a:lnTo>
                <a:lnTo>
                  <a:pt x="1121816" y="97713"/>
                </a:lnTo>
                <a:lnTo>
                  <a:pt x="1121702" y="124066"/>
                </a:lnTo>
                <a:lnTo>
                  <a:pt x="1106678" y="161798"/>
                </a:lnTo>
                <a:lnTo>
                  <a:pt x="1066952" y="187058"/>
                </a:lnTo>
                <a:lnTo>
                  <a:pt x="1042263" y="191693"/>
                </a:lnTo>
                <a:lnTo>
                  <a:pt x="1024115" y="191668"/>
                </a:lnTo>
                <a:lnTo>
                  <a:pt x="985812" y="181711"/>
                </a:lnTo>
                <a:lnTo>
                  <a:pt x="953643" y="147091"/>
                </a:lnTo>
                <a:lnTo>
                  <a:pt x="946429" y="97713"/>
                </a:lnTo>
                <a:lnTo>
                  <a:pt x="947229" y="89674"/>
                </a:lnTo>
                <a:lnTo>
                  <a:pt x="965987" y="54203"/>
                </a:lnTo>
                <a:lnTo>
                  <a:pt x="1001293" y="33578"/>
                </a:lnTo>
                <a:lnTo>
                  <a:pt x="1034122" y="28892"/>
                </a:lnTo>
                <a:lnTo>
                  <a:pt x="1044130" y="28968"/>
                </a:lnTo>
                <a:lnTo>
                  <a:pt x="1082433" y="38925"/>
                </a:lnTo>
                <a:lnTo>
                  <a:pt x="1114615" y="73545"/>
                </a:lnTo>
                <a:lnTo>
                  <a:pt x="1121816" y="97713"/>
                </a:lnTo>
                <a:lnTo>
                  <a:pt x="1121816" y="29286"/>
                </a:lnTo>
                <a:lnTo>
                  <a:pt x="1084033" y="7886"/>
                </a:lnTo>
                <a:lnTo>
                  <a:pt x="1034122" y="0"/>
                </a:lnTo>
                <a:lnTo>
                  <a:pt x="1017930" y="127"/>
                </a:lnTo>
                <a:lnTo>
                  <a:pt x="970953" y="12661"/>
                </a:lnTo>
                <a:lnTo>
                  <a:pt x="936104" y="38582"/>
                </a:lnTo>
                <a:lnTo>
                  <a:pt x="915517" y="76949"/>
                </a:lnTo>
                <a:lnTo>
                  <a:pt x="911910" y="97713"/>
                </a:lnTo>
                <a:lnTo>
                  <a:pt x="911910" y="124066"/>
                </a:lnTo>
                <a:lnTo>
                  <a:pt x="923861" y="164007"/>
                </a:lnTo>
                <a:lnTo>
                  <a:pt x="948944" y="194119"/>
                </a:lnTo>
                <a:lnTo>
                  <a:pt x="985735" y="213944"/>
                </a:lnTo>
                <a:lnTo>
                  <a:pt x="1017244" y="219887"/>
                </a:lnTo>
                <a:lnTo>
                  <a:pt x="1017244" y="283679"/>
                </a:lnTo>
                <a:lnTo>
                  <a:pt x="866394" y="283679"/>
                </a:lnTo>
                <a:lnTo>
                  <a:pt x="866394" y="312572"/>
                </a:lnTo>
                <a:lnTo>
                  <a:pt x="1202601" y="312572"/>
                </a:lnTo>
                <a:lnTo>
                  <a:pt x="1202601" y="283679"/>
                </a:lnTo>
                <a:close/>
              </a:path>
              <a:path w="1654175" h="389254">
                <a:moveTo>
                  <a:pt x="1540306" y="230022"/>
                </a:moveTo>
                <a:lnTo>
                  <a:pt x="1263764" y="230022"/>
                </a:lnTo>
                <a:lnTo>
                  <a:pt x="1263764" y="258533"/>
                </a:lnTo>
                <a:lnTo>
                  <a:pt x="1506156" y="258533"/>
                </a:lnTo>
                <a:lnTo>
                  <a:pt x="1506156" y="342963"/>
                </a:lnTo>
                <a:lnTo>
                  <a:pt x="1540306" y="342963"/>
                </a:lnTo>
                <a:lnTo>
                  <a:pt x="1540306" y="230022"/>
                </a:lnTo>
                <a:close/>
              </a:path>
              <a:path w="1654175" h="389254">
                <a:moveTo>
                  <a:pt x="1569580" y="172986"/>
                </a:moveTo>
                <a:lnTo>
                  <a:pt x="1419110" y="172986"/>
                </a:lnTo>
                <a:lnTo>
                  <a:pt x="1419110" y="147472"/>
                </a:lnTo>
                <a:lnTo>
                  <a:pt x="1545932" y="147472"/>
                </a:lnTo>
                <a:lnTo>
                  <a:pt x="1545932" y="119329"/>
                </a:lnTo>
                <a:lnTo>
                  <a:pt x="1300530" y="119329"/>
                </a:lnTo>
                <a:lnTo>
                  <a:pt x="1300530" y="91554"/>
                </a:lnTo>
                <a:lnTo>
                  <a:pt x="1534680" y="91554"/>
                </a:lnTo>
                <a:lnTo>
                  <a:pt x="1534680" y="63411"/>
                </a:lnTo>
                <a:lnTo>
                  <a:pt x="1300530" y="63411"/>
                </a:lnTo>
                <a:lnTo>
                  <a:pt x="1300530" y="35648"/>
                </a:lnTo>
                <a:lnTo>
                  <a:pt x="1538427" y="35648"/>
                </a:lnTo>
                <a:lnTo>
                  <a:pt x="1538427" y="7505"/>
                </a:lnTo>
                <a:lnTo>
                  <a:pt x="1266012" y="7505"/>
                </a:lnTo>
                <a:lnTo>
                  <a:pt x="1266012" y="136207"/>
                </a:lnTo>
                <a:lnTo>
                  <a:pt x="1276896" y="147472"/>
                </a:lnTo>
                <a:lnTo>
                  <a:pt x="1384592" y="147472"/>
                </a:lnTo>
                <a:lnTo>
                  <a:pt x="1384592" y="172986"/>
                </a:lnTo>
                <a:lnTo>
                  <a:pt x="1234122" y="172986"/>
                </a:lnTo>
                <a:lnTo>
                  <a:pt x="1234122" y="201879"/>
                </a:lnTo>
                <a:lnTo>
                  <a:pt x="1569580" y="201879"/>
                </a:lnTo>
                <a:lnTo>
                  <a:pt x="1569580" y="172986"/>
                </a:lnTo>
                <a:close/>
              </a:path>
              <a:path w="1654175" h="389254">
                <a:moveTo>
                  <a:pt x="1653628" y="300189"/>
                </a:moveTo>
                <a:lnTo>
                  <a:pt x="1611604" y="300189"/>
                </a:lnTo>
                <a:lnTo>
                  <a:pt x="1611604" y="342963"/>
                </a:lnTo>
                <a:lnTo>
                  <a:pt x="1632991" y="342963"/>
                </a:lnTo>
                <a:lnTo>
                  <a:pt x="1632991" y="351586"/>
                </a:lnTo>
                <a:lnTo>
                  <a:pt x="1625104" y="372605"/>
                </a:lnTo>
                <a:lnTo>
                  <a:pt x="1616481" y="380860"/>
                </a:lnTo>
                <a:lnTo>
                  <a:pt x="1626235" y="389115"/>
                </a:lnTo>
                <a:lnTo>
                  <a:pt x="1652308" y="354266"/>
                </a:lnTo>
                <a:lnTo>
                  <a:pt x="1653628" y="337337"/>
                </a:lnTo>
                <a:lnTo>
                  <a:pt x="1653628" y="300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008539" y="3936237"/>
            <a:ext cx="1417320" cy="354330"/>
          </a:xfrm>
          <a:custGeom>
            <a:avLst/>
            <a:gdLst/>
            <a:ahLst/>
            <a:cxnLst/>
            <a:rect l="l" t="t" r="r" b="b"/>
            <a:pathLst>
              <a:path w="1417320" h="354329">
                <a:moveTo>
                  <a:pt x="280162" y="266331"/>
                </a:moveTo>
                <a:lnTo>
                  <a:pt x="263423" y="230390"/>
                </a:lnTo>
                <a:lnTo>
                  <a:pt x="246138" y="218300"/>
                </a:lnTo>
                <a:lnTo>
                  <a:pt x="246138" y="264160"/>
                </a:lnTo>
                <a:lnTo>
                  <a:pt x="246138" y="291934"/>
                </a:lnTo>
                <a:lnTo>
                  <a:pt x="215988" y="318935"/>
                </a:lnTo>
                <a:lnTo>
                  <a:pt x="177050" y="325666"/>
                </a:lnTo>
                <a:lnTo>
                  <a:pt x="175539" y="325678"/>
                </a:lnTo>
                <a:lnTo>
                  <a:pt x="158597" y="325666"/>
                </a:lnTo>
                <a:lnTo>
                  <a:pt x="118999" y="318935"/>
                </a:lnTo>
                <a:lnTo>
                  <a:pt x="87795" y="291934"/>
                </a:lnTo>
                <a:lnTo>
                  <a:pt x="87795" y="264160"/>
                </a:lnTo>
                <a:lnTo>
                  <a:pt x="118999" y="237159"/>
                </a:lnTo>
                <a:lnTo>
                  <a:pt x="158597" y="230428"/>
                </a:lnTo>
                <a:lnTo>
                  <a:pt x="167716" y="230390"/>
                </a:lnTo>
                <a:lnTo>
                  <a:pt x="177050" y="230428"/>
                </a:lnTo>
                <a:lnTo>
                  <a:pt x="215988" y="237159"/>
                </a:lnTo>
                <a:lnTo>
                  <a:pt x="246138" y="264160"/>
                </a:lnTo>
                <a:lnTo>
                  <a:pt x="246138" y="218300"/>
                </a:lnTo>
                <a:lnTo>
                  <a:pt x="201256" y="204063"/>
                </a:lnTo>
                <a:lnTo>
                  <a:pt x="167716" y="202247"/>
                </a:lnTo>
                <a:lnTo>
                  <a:pt x="152857" y="202311"/>
                </a:lnTo>
                <a:lnTo>
                  <a:pt x="109474" y="209207"/>
                </a:lnTo>
                <a:lnTo>
                  <a:pt x="71386" y="230251"/>
                </a:lnTo>
                <a:lnTo>
                  <a:pt x="53784" y="266331"/>
                </a:lnTo>
                <a:lnTo>
                  <a:pt x="53657" y="278041"/>
                </a:lnTo>
                <a:lnTo>
                  <a:pt x="53784" y="289763"/>
                </a:lnTo>
                <a:lnTo>
                  <a:pt x="71386" y="325843"/>
                </a:lnTo>
                <a:lnTo>
                  <a:pt x="109474" y="346964"/>
                </a:lnTo>
                <a:lnTo>
                  <a:pt x="152857" y="354152"/>
                </a:lnTo>
                <a:lnTo>
                  <a:pt x="167716" y="354215"/>
                </a:lnTo>
                <a:lnTo>
                  <a:pt x="182575" y="354152"/>
                </a:lnTo>
                <a:lnTo>
                  <a:pt x="225958" y="346964"/>
                </a:lnTo>
                <a:lnTo>
                  <a:pt x="263309" y="326174"/>
                </a:lnTo>
                <a:lnTo>
                  <a:pt x="263664" y="325704"/>
                </a:lnTo>
                <a:lnTo>
                  <a:pt x="267322" y="320878"/>
                </a:lnTo>
                <a:lnTo>
                  <a:pt x="272224" y="312381"/>
                </a:lnTo>
                <a:lnTo>
                  <a:pt x="276885" y="303720"/>
                </a:lnTo>
                <a:lnTo>
                  <a:pt x="279285" y="297256"/>
                </a:lnTo>
                <a:lnTo>
                  <a:pt x="280162" y="289763"/>
                </a:lnTo>
                <a:lnTo>
                  <a:pt x="280162" y="266331"/>
                </a:lnTo>
                <a:close/>
              </a:path>
              <a:path w="1417320" h="354329">
                <a:moveTo>
                  <a:pt x="304304" y="7505"/>
                </a:moveTo>
                <a:lnTo>
                  <a:pt x="31889" y="7505"/>
                </a:lnTo>
                <a:lnTo>
                  <a:pt x="31889" y="36017"/>
                </a:lnTo>
                <a:lnTo>
                  <a:pt x="270154" y="36017"/>
                </a:lnTo>
                <a:lnTo>
                  <a:pt x="270154" y="127952"/>
                </a:lnTo>
                <a:lnTo>
                  <a:pt x="304304" y="127952"/>
                </a:lnTo>
                <a:lnTo>
                  <a:pt x="304304" y="7505"/>
                </a:lnTo>
                <a:close/>
              </a:path>
              <a:path w="1417320" h="354329">
                <a:moveTo>
                  <a:pt x="335445" y="148590"/>
                </a:moveTo>
                <a:lnTo>
                  <a:pt x="169976" y="148590"/>
                </a:lnTo>
                <a:lnTo>
                  <a:pt x="169976" y="76923"/>
                </a:lnTo>
                <a:lnTo>
                  <a:pt x="135445" y="76923"/>
                </a:lnTo>
                <a:lnTo>
                  <a:pt x="135445" y="148590"/>
                </a:lnTo>
                <a:lnTo>
                  <a:pt x="0" y="148590"/>
                </a:lnTo>
                <a:lnTo>
                  <a:pt x="0" y="177482"/>
                </a:lnTo>
                <a:lnTo>
                  <a:pt x="335445" y="177482"/>
                </a:lnTo>
                <a:lnTo>
                  <a:pt x="335445" y="148590"/>
                </a:lnTo>
                <a:close/>
              </a:path>
              <a:path w="1417320" h="354329">
                <a:moveTo>
                  <a:pt x="650138" y="84543"/>
                </a:moveTo>
                <a:lnTo>
                  <a:pt x="637895" y="47180"/>
                </a:lnTo>
                <a:lnTo>
                  <a:pt x="615645" y="23101"/>
                </a:lnTo>
                <a:lnTo>
                  <a:pt x="615645" y="86575"/>
                </a:lnTo>
                <a:lnTo>
                  <a:pt x="615645" y="107797"/>
                </a:lnTo>
                <a:lnTo>
                  <a:pt x="598944" y="144068"/>
                </a:lnTo>
                <a:lnTo>
                  <a:pt x="558317" y="163817"/>
                </a:lnTo>
                <a:lnTo>
                  <a:pt x="543560" y="165430"/>
                </a:lnTo>
                <a:lnTo>
                  <a:pt x="525449" y="165417"/>
                </a:lnTo>
                <a:lnTo>
                  <a:pt x="484632" y="154101"/>
                </a:lnTo>
                <a:lnTo>
                  <a:pt x="457758" y="120294"/>
                </a:lnTo>
                <a:lnTo>
                  <a:pt x="455244" y="107797"/>
                </a:lnTo>
                <a:lnTo>
                  <a:pt x="455244" y="86575"/>
                </a:lnTo>
                <a:lnTo>
                  <a:pt x="471944" y="50292"/>
                </a:lnTo>
                <a:lnTo>
                  <a:pt x="512572" y="30556"/>
                </a:lnTo>
                <a:lnTo>
                  <a:pt x="535444" y="28892"/>
                </a:lnTo>
                <a:lnTo>
                  <a:pt x="545439" y="28956"/>
                </a:lnTo>
                <a:lnTo>
                  <a:pt x="586257" y="40271"/>
                </a:lnTo>
                <a:lnTo>
                  <a:pt x="613130" y="74079"/>
                </a:lnTo>
                <a:lnTo>
                  <a:pt x="615645" y="86575"/>
                </a:lnTo>
                <a:lnTo>
                  <a:pt x="615645" y="23101"/>
                </a:lnTo>
                <a:lnTo>
                  <a:pt x="571436" y="3009"/>
                </a:lnTo>
                <a:lnTo>
                  <a:pt x="535444" y="0"/>
                </a:lnTo>
                <a:lnTo>
                  <a:pt x="519277" y="114"/>
                </a:lnTo>
                <a:lnTo>
                  <a:pt x="474065" y="11455"/>
                </a:lnTo>
                <a:lnTo>
                  <a:pt x="442061" y="34671"/>
                </a:lnTo>
                <a:lnTo>
                  <a:pt x="423875" y="68529"/>
                </a:lnTo>
                <a:lnTo>
                  <a:pt x="420738" y="84543"/>
                </a:lnTo>
                <a:lnTo>
                  <a:pt x="420738" y="109829"/>
                </a:lnTo>
                <a:lnTo>
                  <a:pt x="432993" y="147193"/>
                </a:lnTo>
                <a:lnTo>
                  <a:pt x="459435" y="174840"/>
                </a:lnTo>
                <a:lnTo>
                  <a:pt x="499452" y="191363"/>
                </a:lnTo>
                <a:lnTo>
                  <a:pt x="535444" y="194373"/>
                </a:lnTo>
                <a:lnTo>
                  <a:pt x="551611" y="194259"/>
                </a:lnTo>
                <a:lnTo>
                  <a:pt x="596811" y="182918"/>
                </a:lnTo>
                <a:lnTo>
                  <a:pt x="628827" y="159702"/>
                </a:lnTo>
                <a:lnTo>
                  <a:pt x="647014" y="125831"/>
                </a:lnTo>
                <a:lnTo>
                  <a:pt x="650138" y="109829"/>
                </a:lnTo>
                <a:lnTo>
                  <a:pt x="650138" y="84543"/>
                </a:lnTo>
                <a:close/>
              </a:path>
              <a:path w="1417320" h="354329">
                <a:moveTo>
                  <a:pt x="703173" y="218008"/>
                </a:moveTo>
                <a:lnTo>
                  <a:pt x="367715" y="218008"/>
                </a:lnTo>
                <a:lnTo>
                  <a:pt x="367715" y="246900"/>
                </a:lnTo>
                <a:lnTo>
                  <a:pt x="449897" y="246900"/>
                </a:lnTo>
                <a:lnTo>
                  <a:pt x="449897" y="341083"/>
                </a:lnTo>
                <a:lnTo>
                  <a:pt x="484416" y="341083"/>
                </a:lnTo>
                <a:lnTo>
                  <a:pt x="484416" y="246900"/>
                </a:lnTo>
                <a:lnTo>
                  <a:pt x="586854" y="246900"/>
                </a:lnTo>
                <a:lnTo>
                  <a:pt x="586854" y="341083"/>
                </a:lnTo>
                <a:lnTo>
                  <a:pt x="621372" y="341083"/>
                </a:lnTo>
                <a:lnTo>
                  <a:pt x="621372" y="246900"/>
                </a:lnTo>
                <a:lnTo>
                  <a:pt x="703173" y="246900"/>
                </a:lnTo>
                <a:lnTo>
                  <a:pt x="703173" y="218008"/>
                </a:lnTo>
                <a:close/>
              </a:path>
              <a:path w="1417320" h="354329">
                <a:moveTo>
                  <a:pt x="899414" y="9753"/>
                </a:moveTo>
                <a:lnTo>
                  <a:pt x="780097" y="9753"/>
                </a:lnTo>
                <a:lnTo>
                  <a:pt x="780097" y="38277"/>
                </a:lnTo>
                <a:lnTo>
                  <a:pt x="899414" y="38277"/>
                </a:lnTo>
                <a:lnTo>
                  <a:pt x="899414" y="9753"/>
                </a:lnTo>
                <a:close/>
              </a:path>
              <a:path w="1417320" h="354329">
                <a:moveTo>
                  <a:pt x="932345" y="190804"/>
                </a:moveTo>
                <a:lnTo>
                  <a:pt x="919695" y="149174"/>
                </a:lnTo>
                <a:lnTo>
                  <a:pt x="898283" y="126657"/>
                </a:lnTo>
                <a:lnTo>
                  <a:pt x="898283" y="202996"/>
                </a:lnTo>
                <a:lnTo>
                  <a:pt x="898055" y="219964"/>
                </a:lnTo>
                <a:lnTo>
                  <a:pt x="873861" y="258838"/>
                </a:lnTo>
                <a:lnTo>
                  <a:pt x="839381" y="266039"/>
                </a:lnTo>
                <a:lnTo>
                  <a:pt x="822655" y="265772"/>
                </a:lnTo>
                <a:lnTo>
                  <a:pt x="787171" y="238645"/>
                </a:lnTo>
                <a:lnTo>
                  <a:pt x="780846" y="202996"/>
                </a:lnTo>
                <a:lnTo>
                  <a:pt x="781075" y="185813"/>
                </a:lnTo>
                <a:lnTo>
                  <a:pt x="804976" y="146786"/>
                </a:lnTo>
                <a:lnTo>
                  <a:pt x="839381" y="139585"/>
                </a:lnTo>
                <a:lnTo>
                  <a:pt x="856107" y="139852"/>
                </a:lnTo>
                <a:lnTo>
                  <a:pt x="891882" y="166992"/>
                </a:lnTo>
                <a:lnTo>
                  <a:pt x="898283" y="202996"/>
                </a:lnTo>
                <a:lnTo>
                  <a:pt x="898283" y="126657"/>
                </a:lnTo>
                <a:lnTo>
                  <a:pt x="861263" y="111544"/>
                </a:lnTo>
                <a:lnTo>
                  <a:pt x="839381" y="110693"/>
                </a:lnTo>
                <a:lnTo>
                  <a:pt x="825881" y="110794"/>
                </a:lnTo>
                <a:lnTo>
                  <a:pt x="789063" y="121539"/>
                </a:lnTo>
                <a:lnTo>
                  <a:pt x="759409" y="149174"/>
                </a:lnTo>
                <a:lnTo>
                  <a:pt x="746785" y="190804"/>
                </a:lnTo>
                <a:lnTo>
                  <a:pt x="746874" y="215188"/>
                </a:lnTo>
                <a:lnTo>
                  <a:pt x="756589" y="254901"/>
                </a:lnTo>
                <a:lnTo>
                  <a:pt x="784390" y="284378"/>
                </a:lnTo>
                <a:lnTo>
                  <a:pt x="839381" y="294932"/>
                </a:lnTo>
                <a:lnTo>
                  <a:pt x="852665" y="294830"/>
                </a:lnTo>
                <a:lnTo>
                  <a:pt x="895731" y="281089"/>
                </a:lnTo>
                <a:lnTo>
                  <a:pt x="911606" y="266039"/>
                </a:lnTo>
                <a:lnTo>
                  <a:pt x="915162" y="262293"/>
                </a:lnTo>
                <a:lnTo>
                  <a:pt x="931659" y="223164"/>
                </a:lnTo>
                <a:lnTo>
                  <a:pt x="932332" y="215188"/>
                </a:lnTo>
                <a:lnTo>
                  <a:pt x="932345" y="190804"/>
                </a:lnTo>
                <a:close/>
              </a:path>
              <a:path w="1417320" h="354329">
                <a:moveTo>
                  <a:pt x="946696" y="59664"/>
                </a:moveTo>
                <a:lnTo>
                  <a:pt x="732815" y="59664"/>
                </a:lnTo>
                <a:lnTo>
                  <a:pt x="732815" y="88925"/>
                </a:lnTo>
                <a:lnTo>
                  <a:pt x="946696" y="88925"/>
                </a:lnTo>
                <a:lnTo>
                  <a:pt x="946696" y="59664"/>
                </a:lnTo>
                <a:close/>
              </a:path>
              <a:path w="1417320" h="354329">
                <a:moveTo>
                  <a:pt x="1080274" y="138087"/>
                </a:moveTo>
                <a:lnTo>
                  <a:pt x="1023239" y="138087"/>
                </a:lnTo>
                <a:lnTo>
                  <a:pt x="1023239" y="2628"/>
                </a:lnTo>
                <a:lnTo>
                  <a:pt x="989088" y="2628"/>
                </a:lnTo>
                <a:lnTo>
                  <a:pt x="989088" y="342963"/>
                </a:lnTo>
                <a:lnTo>
                  <a:pt x="1023239" y="342963"/>
                </a:lnTo>
                <a:lnTo>
                  <a:pt x="1023239" y="167347"/>
                </a:lnTo>
                <a:lnTo>
                  <a:pt x="1080274" y="167347"/>
                </a:lnTo>
                <a:lnTo>
                  <a:pt x="1080274" y="138087"/>
                </a:lnTo>
                <a:close/>
              </a:path>
              <a:path w="1417320" h="354329">
                <a:moveTo>
                  <a:pt x="1305407" y="11252"/>
                </a:moveTo>
                <a:lnTo>
                  <a:pt x="1125296" y="11252"/>
                </a:lnTo>
                <a:lnTo>
                  <a:pt x="1125296" y="40144"/>
                </a:lnTo>
                <a:lnTo>
                  <a:pt x="1270139" y="40144"/>
                </a:lnTo>
                <a:lnTo>
                  <a:pt x="1268387" y="68935"/>
                </a:lnTo>
                <a:lnTo>
                  <a:pt x="1252689" y="126072"/>
                </a:lnTo>
                <a:lnTo>
                  <a:pt x="1236903" y="162077"/>
                </a:lnTo>
                <a:lnTo>
                  <a:pt x="1201915" y="207645"/>
                </a:lnTo>
                <a:lnTo>
                  <a:pt x="1165263" y="238645"/>
                </a:lnTo>
                <a:lnTo>
                  <a:pt x="1126248" y="263398"/>
                </a:lnTo>
                <a:lnTo>
                  <a:pt x="1109548" y="271297"/>
                </a:lnTo>
                <a:lnTo>
                  <a:pt x="1126807" y="296811"/>
                </a:lnTo>
                <a:lnTo>
                  <a:pt x="1161694" y="279057"/>
                </a:lnTo>
                <a:lnTo>
                  <a:pt x="1194346" y="256095"/>
                </a:lnTo>
                <a:lnTo>
                  <a:pt x="1225677" y="231025"/>
                </a:lnTo>
                <a:lnTo>
                  <a:pt x="1251381" y="198501"/>
                </a:lnTo>
                <a:lnTo>
                  <a:pt x="1274876" y="163271"/>
                </a:lnTo>
                <a:lnTo>
                  <a:pt x="1290777" y="119329"/>
                </a:lnTo>
                <a:lnTo>
                  <a:pt x="1303578" y="72047"/>
                </a:lnTo>
                <a:lnTo>
                  <a:pt x="1305407" y="13512"/>
                </a:lnTo>
                <a:lnTo>
                  <a:pt x="1305407" y="11252"/>
                </a:lnTo>
                <a:close/>
              </a:path>
              <a:path w="1417320" h="354329">
                <a:moveTo>
                  <a:pt x="1417231" y="2628"/>
                </a:moveTo>
                <a:lnTo>
                  <a:pt x="1383080" y="2628"/>
                </a:lnTo>
                <a:lnTo>
                  <a:pt x="1383080" y="342963"/>
                </a:lnTo>
                <a:lnTo>
                  <a:pt x="1417231" y="342963"/>
                </a:lnTo>
                <a:lnTo>
                  <a:pt x="1417231" y="2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83898" y="3943743"/>
            <a:ext cx="467359" cy="346710"/>
          </a:xfrm>
          <a:custGeom>
            <a:avLst/>
            <a:gdLst/>
            <a:ahLst/>
            <a:cxnLst/>
            <a:rect l="l" t="t" r="r" b="b"/>
            <a:pathLst>
              <a:path w="467360" h="346710">
                <a:moveTo>
                  <a:pt x="280174" y="263448"/>
                </a:moveTo>
                <a:lnTo>
                  <a:pt x="264071" y="230390"/>
                </a:lnTo>
                <a:lnTo>
                  <a:pt x="263321" y="229450"/>
                </a:lnTo>
                <a:lnTo>
                  <a:pt x="258038" y="225298"/>
                </a:lnTo>
                <a:lnTo>
                  <a:pt x="249339" y="219887"/>
                </a:lnTo>
                <a:lnTo>
                  <a:pt x="246151" y="217995"/>
                </a:lnTo>
                <a:lnTo>
                  <a:pt x="246151" y="261912"/>
                </a:lnTo>
                <a:lnTo>
                  <a:pt x="246151" y="286677"/>
                </a:lnTo>
                <a:lnTo>
                  <a:pt x="216001" y="311594"/>
                </a:lnTo>
                <a:lnTo>
                  <a:pt x="177063" y="318160"/>
                </a:lnTo>
                <a:lnTo>
                  <a:pt x="175552" y="318173"/>
                </a:lnTo>
                <a:lnTo>
                  <a:pt x="158610" y="318160"/>
                </a:lnTo>
                <a:lnTo>
                  <a:pt x="119011" y="311594"/>
                </a:lnTo>
                <a:lnTo>
                  <a:pt x="87807" y="286677"/>
                </a:lnTo>
                <a:lnTo>
                  <a:pt x="87807" y="261912"/>
                </a:lnTo>
                <a:lnTo>
                  <a:pt x="119011" y="236994"/>
                </a:lnTo>
                <a:lnTo>
                  <a:pt x="158610" y="230428"/>
                </a:lnTo>
                <a:lnTo>
                  <a:pt x="167728" y="230390"/>
                </a:lnTo>
                <a:lnTo>
                  <a:pt x="177063" y="230428"/>
                </a:lnTo>
                <a:lnTo>
                  <a:pt x="216001" y="236994"/>
                </a:lnTo>
                <a:lnTo>
                  <a:pt x="246151" y="261912"/>
                </a:lnTo>
                <a:lnTo>
                  <a:pt x="246151" y="217995"/>
                </a:lnTo>
                <a:lnTo>
                  <a:pt x="201269" y="204063"/>
                </a:lnTo>
                <a:lnTo>
                  <a:pt x="167728" y="202247"/>
                </a:lnTo>
                <a:lnTo>
                  <a:pt x="152869" y="202311"/>
                </a:lnTo>
                <a:lnTo>
                  <a:pt x="109486" y="209194"/>
                </a:lnTo>
                <a:lnTo>
                  <a:pt x="71386" y="229450"/>
                </a:lnTo>
                <a:lnTo>
                  <a:pt x="53797" y="263448"/>
                </a:lnTo>
                <a:lnTo>
                  <a:pt x="53657" y="274294"/>
                </a:lnTo>
                <a:lnTo>
                  <a:pt x="53797" y="284924"/>
                </a:lnTo>
                <a:lnTo>
                  <a:pt x="71386" y="319112"/>
                </a:lnTo>
                <a:lnTo>
                  <a:pt x="109486" y="339458"/>
                </a:lnTo>
                <a:lnTo>
                  <a:pt x="152869" y="346646"/>
                </a:lnTo>
                <a:lnTo>
                  <a:pt x="167728" y="346710"/>
                </a:lnTo>
                <a:lnTo>
                  <a:pt x="182587" y="346646"/>
                </a:lnTo>
                <a:lnTo>
                  <a:pt x="225971" y="339458"/>
                </a:lnTo>
                <a:lnTo>
                  <a:pt x="263321" y="319125"/>
                </a:lnTo>
                <a:lnTo>
                  <a:pt x="280174" y="285127"/>
                </a:lnTo>
                <a:lnTo>
                  <a:pt x="280174" y="263448"/>
                </a:lnTo>
                <a:close/>
              </a:path>
              <a:path w="467360" h="346710">
                <a:moveTo>
                  <a:pt x="311823" y="96812"/>
                </a:moveTo>
                <a:lnTo>
                  <a:pt x="66421" y="96812"/>
                </a:lnTo>
                <a:lnTo>
                  <a:pt x="66421" y="29273"/>
                </a:lnTo>
                <a:lnTo>
                  <a:pt x="304317" y="29273"/>
                </a:lnTo>
                <a:lnTo>
                  <a:pt x="304317" y="0"/>
                </a:lnTo>
                <a:lnTo>
                  <a:pt x="31902" y="0"/>
                </a:lnTo>
                <a:lnTo>
                  <a:pt x="31902" y="114071"/>
                </a:lnTo>
                <a:lnTo>
                  <a:pt x="42773" y="125323"/>
                </a:lnTo>
                <a:lnTo>
                  <a:pt x="311823" y="125323"/>
                </a:lnTo>
                <a:lnTo>
                  <a:pt x="311823" y="96812"/>
                </a:lnTo>
                <a:close/>
              </a:path>
              <a:path w="467360" h="346710">
                <a:moveTo>
                  <a:pt x="335457" y="151968"/>
                </a:moveTo>
                <a:lnTo>
                  <a:pt x="0" y="151968"/>
                </a:lnTo>
                <a:lnTo>
                  <a:pt x="0" y="180860"/>
                </a:lnTo>
                <a:lnTo>
                  <a:pt x="335457" y="180860"/>
                </a:lnTo>
                <a:lnTo>
                  <a:pt x="335457" y="151968"/>
                </a:lnTo>
                <a:close/>
              </a:path>
              <a:path w="467360" h="346710">
                <a:moveTo>
                  <a:pt x="467156" y="169608"/>
                </a:moveTo>
                <a:lnTo>
                  <a:pt x="464654" y="118706"/>
                </a:lnTo>
                <a:lnTo>
                  <a:pt x="447090" y="75425"/>
                </a:lnTo>
                <a:lnTo>
                  <a:pt x="425018" y="34988"/>
                </a:lnTo>
                <a:lnTo>
                  <a:pt x="390994" y="4127"/>
                </a:lnTo>
                <a:lnTo>
                  <a:pt x="359473" y="4127"/>
                </a:lnTo>
                <a:lnTo>
                  <a:pt x="371843" y="15519"/>
                </a:lnTo>
                <a:lnTo>
                  <a:pt x="379641" y="23469"/>
                </a:lnTo>
                <a:lnTo>
                  <a:pt x="403123" y="56464"/>
                </a:lnTo>
                <a:lnTo>
                  <a:pt x="423049" y="98996"/>
                </a:lnTo>
                <a:lnTo>
                  <a:pt x="432562" y="141160"/>
                </a:lnTo>
                <a:lnTo>
                  <a:pt x="434136" y="169608"/>
                </a:lnTo>
                <a:lnTo>
                  <a:pt x="434086" y="181432"/>
                </a:lnTo>
                <a:lnTo>
                  <a:pt x="428091" y="222986"/>
                </a:lnTo>
                <a:lnTo>
                  <a:pt x="412572" y="265595"/>
                </a:lnTo>
                <a:lnTo>
                  <a:pt x="386168" y="307454"/>
                </a:lnTo>
                <a:lnTo>
                  <a:pt x="359473" y="335076"/>
                </a:lnTo>
                <a:lnTo>
                  <a:pt x="390994" y="335076"/>
                </a:lnTo>
                <a:lnTo>
                  <a:pt x="425018" y="304215"/>
                </a:lnTo>
                <a:lnTo>
                  <a:pt x="447090" y="263791"/>
                </a:lnTo>
                <a:lnTo>
                  <a:pt x="464654" y="220497"/>
                </a:lnTo>
                <a:lnTo>
                  <a:pt x="466852" y="200418"/>
                </a:lnTo>
                <a:lnTo>
                  <a:pt x="467156" y="169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1626" y="4398093"/>
            <a:ext cx="253365" cy="331470"/>
          </a:xfrm>
          <a:custGeom>
            <a:avLst/>
            <a:gdLst/>
            <a:ahLst/>
            <a:cxnLst/>
            <a:rect l="l" t="t" r="r" b="b"/>
            <a:pathLst>
              <a:path w="253365" h="331470">
                <a:moveTo>
                  <a:pt x="253278" y="269413"/>
                </a:moveTo>
                <a:lnTo>
                  <a:pt x="0" y="269413"/>
                </a:lnTo>
                <a:lnTo>
                  <a:pt x="0" y="244273"/>
                </a:lnTo>
                <a:lnTo>
                  <a:pt x="174105" y="0"/>
                </a:lnTo>
                <a:lnTo>
                  <a:pt x="206375" y="0"/>
                </a:lnTo>
                <a:lnTo>
                  <a:pt x="206375" y="51781"/>
                </a:lnTo>
                <a:lnTo>
                  <a:pt x="172604" y="51781"/>
                </a:lnTo>
                <a:lnTo>
                  <a:pt x="38273" y="240145"/>
                </a:lnTo>
                <a:lnTo>
                  <a:pt x="253278" y="240145"/>
                </a:lnTo>
                <a:lnTo>
                  <a:pt x="253278" y="269413"/>
                </a:lnTo>
                <a:close/>
              </a:path>
              <a:path w="253365" h="331470">
                <a:moveTo>
                  <a:pt x="206375" y="240145"/>
                </a:moveTo>
                <a:lnTo>
                  <a:pt x="172604" y="240145"/>
                </a:lnTo>
                <a:lnTo>
                  <a:pt x="172604" y="51781"/>
                </a:lnTo>
                <a:lnTo>
                  <a:pt x="206375" y="51781"/>
                </a:lnTo>
                <a:lnTo>
                  <a:pt x="206375" y="240145"/>
                </a:lnTo>
                <a:close/>
              </a:path>
              <a:path w="253365" h="331470">
                <a:moveTo>
                  <a:pt x="206375" y="331326"/>
                </a:moveTo>
                <a:lnTo>
                  <a:pt x="172604" y="331326"/>
                </a:lnTo>
                <a:lnTo>
                  <a:pt x="172604" y="269413"/>
                </a:lnTo>
                <a:lnTo>
                  <a:pt x="206375" y="269413"/>
                </a:lnTo>
                <a:lnTo>
                  <a:pt x="206375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0416" y="454855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01972" y="4389087"/>
            <a:ext cx="306070" cy="340360"/>
          </a:xfrm>
          <a:custGeom>
            <a:avLst/>
            <a:gdLst/>
            <a:ahLst/>
            <a:cxnLst/>
            <a:rect l="l" t="t" r="r" b="b"/>
            <a:pathLst>
              <a:path w="306069" h="340360">
                <a:moveTo>
                  <a:pt x="305810" y="340331"/>
                </a:moveTo>
                <a:lnTo>
                  <a:pt x="40524" y="340331"/>
                </a:lnTo>
                <a:lnTo>
                  <a:pt x="29643" y="329074"/>
                </a:lnTo>
                <a:lnTo>
                  <a:pt x="29643" y="215380"/>
                </a:lnTo>
                <a:lnTo>
                  <a:pt x="305810" y="215380"/>
                </a:lnTo>
                <a:lnTo>
                  <a:pt x="305810" y="243522"/>
                </a:lnTo>
                <a:lnTo>
                  <a:pt x="64163" y="243522"/>
                </a:lnTo>
                <a:lnTo>
                  <a:pt x="64163" y="312189"/>
                </a:lnTo>
                <a:lnTo>
                  <a:pt x="305810" y="312189"/>
                </a:lnTo>
                <a:lnTo>
                  <a:pt x="305810" y="340331"/>
                </a:lnTo>
                <a:close/>
              </a:path>
              <a:path w="306069" h="340360">
                <a:moveTo>
                  <a:pt x="305810" y="312189"/>
                </a:moveTo>
                <a:lnTo>
                  <a:pt x="271664" y="312189"/>
                </a:lnTo>
                <a:lnTo>
                  <a:pt x="271664" y="243522"/>
                </a:lnTo>
                <a:lnTo>
                  <a:pt x="305810" y="243522"/>
                </a:lnTo>
                <a:lnTo>
                  <a:pt x="305810" y="312189"/>
                </a:lnTo>
                <a:close/>
              </a:path>
              <a:path w="306069" h="340360">
                <a:moveTo>
                  <a:pt x="15384" y="195493"/>
                </a:moveTo>
                <a:lnTo>
                  <a:pt x="0" y="169978"/>
                </a:lnTo>
                <a:lnTo>
                  <a:pt x="17336" y="164555"/>
                </a:lnTo>
                <a:lnTo>
                  <a:pt x="28939" y="160363"/>
                </a:lnTo>
                <a:lnTo>
                  <a:pt x="71636" y="138790"/>
                </a:lnTo>
                <a:lnTo>
                  <a:pt x="103375" y="115757"/>
                </a:lnTo>
                <a:lnTo>
                  <a:pt x="137145" y="77672"/>
                </a:lnTo>
                <a:lnTo>
                  <a:pt x="151216" y="33770"/>
                </a:lnTo>
                <a:lnTo>
                  <a:pt x="15759" y="33770"/>
                </a:lnTo>
                <a:lnTo>
                  <a:pt x="15759" y="4877"/>
                </a:lnTo>
                <a:lnTo>
                  <a:pt x="186488" y="4877"/>
                </a:lnTo>
                <a:lnTo>
                  <a:pt x="186488" y="19136"/>
                </a:lnTo>
                <a:lnTo>
                  <a:pt x="180789" y="62827"/>
                </a:lnTo>
                <a:lnTo>
                  <a:pt x="158252" y="105884"/>
                </a:lnTo>
                <a:lnTo>
                  <a:pt x="122271" y="141469"/>
                </a:lnTo>
                <a:lnTo>
                  <a:pt x="81799" y="167351"/>
                </a:lnTo>
                <a:lnTo>
                  <a:pt x="36262" y="188722"/>
                </a:lnTo>
                <a:lnTo>
                  <a:pt x="15384" y="195493"/>
                </a:lnTo>
                <a:close/>
              </a:path>
              <a:path w="306069" h="340360">
                <a:moveTo>
                  <a:pt x="305810" y="196619"/>
                </a:moveTo>
                <a:lnTo>
                  <a:pt x="271664" y="196619"/>
                </a:lnTo>
                <a:lnTo>
                  <a:pt x="271664" y="113694"/>
                </a:lnTo>
                <a:lnTo>
                  <a:pt x="193992" y="113694"/>
                </a:lnTo>
                <a:lnTo>
                  <a:pt x="193992" y="84426"/>
                </a:lnTo>
                <a:lnTo>
                  <a:pt x="271664" y="84426"/>
                </a:lnTo>
                <a:lnTo>
                  <a:pt x="271664" y="0"/>
                </a:lnTo>
                <a:lnTo>
                  <a:pt x="305810" y="0"/>
                </a:lnTo>
                <a:lnTo>
                  <a:pt x="305810" y="196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54686" y="4389087"/>
            <a:ext cx="328930" cy="340360"/>
          </a:xfrm>
          <a:custGeom>
            <a:avLst/>
            <a:gdLst/>
            <a:ahLst/>
            <a:cxnLst/>
            <a:rect l="l" t="t" r="r" b="b"/>
            <a:pathLst>
              <a:path w="328930" h="340360">
                <a:moveTo>
                  <a:pt x="328699" y="75796"/>
                </a:moveTo>
                <a:lnTo>
                  <a:pt x="295304" y="75796"/>
                </a:lnTo>
                <a:lnTo>
                  <a:pt x="295304" y="0"/>
                </a:lnTo>
                <a:lnTo>
                  <a:pt x="328699" y="0"/>
                </a:lnTo>
                <a:lnTo>
                  <a:pt x="328699" y="75796"/>
                </a:lnTo>
                <a:close/>
              </a:path>
              <a:path w="328930" h="340360">
                <a:moveTo>
                  <a:pt x="250652" y="196619"/>
                </a:moveTo>
                <a:lnTo>
                  <a:pt x="217256" y="196619"/>
                </a:lnTo>
                <a:lnTo>
                  <a:pt x="217256" y="2626"/>
                </a:lnTo>
                <a:lnTo>
                  <a:pt x="250652" y="2626"/>
                </a:lnTo>
                <a:lnTo>
                  <a:pt x="250652" y="75796"/>
                </a:lnTo>
                <a:lnTo>
                  <a:pt x="328699" y="75796"/>
                </a:lnTo>
                <a:lnTo>
                  <a:pt x="328699" y="104688"/>
                </a:lnTo>
                <a:lnTo>
                  <a:pt x="250652" y="104688"/>
                </a:lnTo>
                <a:lnTo>
                  <a:pt x="250652" y="196619"/>
                </a:lnTo>
                <a:close/>
              </a:path>
              <a:path w="328930" h="340360">
                <a:moveTo>
                  <a:pt x="328699" y="200371"/>
                </a:moveTo>
                <a:lnTo>
                  <a:pt x="295304" y="200371"/>
                </a:lnTo>
                <a:lnTo>
                  <a:pt x="295304" y="104688"/>
                </a:lnTo>
                <a:lnTo>
                  <a:pt x="328699" y="104688"/>
                </a:lnTo>
                <a:lnTo>
                  <a:pt x="328699" y="200371"/>
                </a:lnTo>
                <a:close/>
              </a:path>
              <a:path w="328930" h="340360">
                <a:moveTo>
                  <a:pt x="328699" y="340331"/>
                </a:moveTo>
                <a:lnTo>
                  <a:pt x="294553" y="340331"/>
                </a:lnTo>
                <a:lnTo>
                  <a:pt x="294553" y="247650"/>
                </a:lnTo>
                <a:lnTo>
                  <a:pt x="36397" y="247650"/>
                </a:lnTo>
                <a:lnTo>
                  <a:pt x="36397" y="219133"/>
                </a:lnTo>
                <a:lnTo>
                  <a:pt x="328699" y="219133"/>
                </a:lnTo>
                <a:lnTo>
                  <a:pt x="328699" y="340331"/>
                </a:lnTo>
                <a:close/>
              </a:path>
              <a:path w="328930" h="340360">
                <a:moveTo>
                  <a:pt x="20262" y="189490"/>
                </a:moveTo>
                <a:lnTo>
                  <a:pt x="0" y="167726"/>
                </a:lnTo>
                <a:lnTo>
                  <a:pt x="24665" y="151691"/>
                </a:lnTo>
                <a:lnTo>
                  <a:pt x="39727" y="139350"/>
                </a:lnTo>
                <a:lnTo>
                  <a:pt x="65664" y="100561"/>
                </a:lnTo>
                <a:lnTo>
                  <a:pt x="87521" y="57972"/>
                </a:lnTo>
                <a:lnTo>
                  <a:pt x="98684" y="3001"/>
                </a:lnTo>
                <a:lnTo>
                  <a:pt x="130204" y="7504"/>
                </a:lnTo>
                <a:lnTo>
                  <a:pt x="126481" y="33453"/>
                </a:lnTo>
                <a:lnTo>
                  <a:pt x="122934" y="50468"/>
                </a:lnTo>
                <a:lnTo>
                  <a:pt x="117487" y="66075"/>
                </a:lnTo>
                <a:lnTo>
                  <a:pt x="108065" y="87803"/>
                </a:lnTo>
                <a:lnTo>
                  <a:pt x="118809" y="99564"/>
                </a:lnTo>
                <a:lnTo>
                  <a:pt x="126475" y="107315"/>
                </a:lnTo>
                <a:lnTo>
                  <a:pt x="134739" y="114503"/>
                </a:lnTo>
                <a:lnTo>
                  <a:pt x="137001" y="116320"/>
                </a:lnTo>
                <a:lnTo>
                  <a:pt x="93431" y="116320"/>
                </a:lnTo>
                <a:lnTo>
                  <a:pt x="76458" y="143213"/>
                </a:lnTo>
                <a:lnTo>
                  <a:pt x="63178" y="159800"/>
                </a:lnTo>
                <a:lnTo>
                  <a:pt x="46733" y="172939"/>
                </a:lnTo>
                <a:lnTo>
                  <a:pt x="20262" y="189490"/>
                </a:lnTo>
                <a:close/>
              </a:path>
              <a:path w="328930" h="340360">
                <a:moveTo>
                  <a:pt x="174105" y="180109"/>
                </a:moveTo>
                <a:lnTo>
                  <a:pt x="132080" y="151592"/>
                </a:lnTo>
                <a:lnTo>
                  <a:pt x="93431" y="116320"/>
                </a:lnTo>
                <a:lnTo>
                  <a:pt x="137001" y="116320"/>
                </a:lnTo>
                <a:lnTo>
                  <a:pt x="147276" y="124575"/>
                </a:lnTo>
                <a:lnTo>
                  <a:pt x="159873" y="134525"/>
                </a:lnTo>
                <a:lnTo>
                  <a:pt x="168547" y="140851"/>
                </a:lnTo>
                <a:lnTo>
                  <a:pt x="177327" y="146262"/>
                </a:lnTo>
                <a:lnTo>
                  <a:pt x="190240" y="153468"/>
                </a:lnTo>
                <a:lnTo>
                  <a:pt x="174105" y="1801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40335" y="4389087"/>
            <a:ext cx="307975" cy="340360"/>
          </a:xfrm>
          <a:custGeom>
            <a:avLst/>
            <a:gdLst/>
            <a:ahLst/>
            <a:cxnLst/>
            <a:rect l="l" t="t" r="r" b="b"/>
            <a:pathLst>
              <a:path w="307975" h="340360">
                <a:moveTo>
                  <a:pt x="17260" y="294178"/>
                </a:moveTo>
                <a:lnTo>
                  <a:pt x="0" y="268663"/>
                </a:lnTo>
                <a:lnTo>
                  <a:pt x="16700" y="260765"/>
                </a:lnTo>
                <a:lnTo>
                  <a:pt x="28071" y="254732"/>
                </a:lnTo>
                <a:lnTo>
                  <a:pt x="72017" y="224301"/>
                </a:lnTo>
                <a:lnTo>
                  <a:pt x="105814" y="188552"/>
                </a:lnTo>
                <a:lnTo>
                  <a:pt x="134228" y="145362"/>
                </a:lnTo>
                <a:lnTo>
                  <a:pt x="151759" y="101211"/>
                </a:lnTo>
                <a:lnTo>
                  <a:pt x="160597" y="37522"/>
                </a:lnTo>
                <a:lnTo>
                  <a:pt x="15759" y="37522"/>
                </a:lnTo>
                <a:lnTo>
                  <a:pt x="15759" y="8630"/>
                </a:lnTo>
                <a:lnTo>
                  <a:pt x="195868" y="8630"/>
                </a:lnTo>
                <a:lnTo>
                  <a:pt x="195868" y="10881"/>
                </a:lnTo>
                <a:lnTo>
                  <a:pt x="194039" y="69417"/>
                </a:lnTo>
                <a:lnTo>
                  <a:pt x="181235" y="116695"/>
                </a:lnTo>
                <a:lnTo>
                  <a:pt x="165334" y="160644"/>
                </a:lnTo>
                <a:lnTo>
                  <a:pt x="141836" y="195868"/>
                </a:lnTo>
                <a:lnTo>
                  <a:pt x="116133" y="228396"/>
                </a:lnTo>
                <a:lnTo>
                  <a:pt x="84801" y="253466"/>
                </a:lnTo>
                <a:lnTo>
                  <a:pt x="52156" y="276425"/>
                </a:lnTo>
                <a:lnTo>
                  <a:pt x="38155" y="284044"/>
                </a:lnTo>
                <a:lnTo>
                  <a:pt x="17260" y="294178"/>
                </a:lnTo>
                <a:close/>
              </a:path>
              <a:path w="307975" h="340360">
                <a:moveTo>
                  <a:pt x="307686" y="340331"/>
                </a:moveTo>
                <a:lnTo>
                  <a:pt x="273541" y="340331"/>
                </a:lnTo>
                <a:lnTo>
                  <a:pt x="273541" y="0"/>
                </a:lnTo>
                <a:lnTo>
                  <a:pt x="307686" y="0"/>
                </a:lnTo>
                <a:lnTo>
                  <a:pt x="307686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01671" y="4386465"/>
            <a:ext cx="1071880" cy="354330"/>
          </a:xfrm>
          <a:custGeom>
            <a:avLst/>
            <a:gdLst/>
            <a:ahLst/>
            <a:cxnLst/>
            <a:rect l="l" t="t" r="r" b="b"/>
            <a:pathLst>
              <a:path w="1071879" h="354329">
                <a:moveTo>
                  <a:pt x="280174" y="270954"/>
                </a:moveTo>
                <a:lnTo>
                  <a:pt x="264071" y="237896"/>
                </a:lnTo>
                <a:lnTo>
                  <a:pt x="263321" y="236956"/>
                </a:lnTo>
                <a:lnTo>
                  <a:pt x="258038" y="232803"/>
                </a:lnTo>
                <a:lnTo>
                  <a:pt x="249339" y="227393"/>
                </a:lnTo>
                <a:lnTo>
                  <a:pt x="246151" y="225501"/>
                </a:lnTo>
                <a:lnTo>
                  <a:pt x="246151" y="269417"/>
                </a:lnTo>
                <a:lnTo>
                  <a:pt x="246151" y="294182"/>
                </a:lnTo>
                <a:lnTo>
                  <a:pt x="216001" y="319100"/>
                </a:lnTo>
                <a:lnTo>
                  <a:pt x="177063" y="325666"/>
                </a:lnTo>
                <a:lnTo>
                  <a:pt x="175552" y="325678"/>
                </a:lnTo>
                <a:lnTo>
                  <a:pt x="158610" y="325666"/>
                </a:lnTo>
                <a:lnTo>
                  <a:pt x="119011" y="319100"/>
                </a:lnTo>
                <a:lnTo>
                  <a:pt x="87807" y="294182"/>
                </a:lnTo>
                <a:lnTo>
                  <a:pt x="87807" y="269417"/>
                </a:lnTo>
                <a:lnTo>
                  <a:pt x="119011" y="244500"/>
                </a:lnTo>
                <a:lnTo>
                  <a:pt x="158610" y="237934"/>
                </a:lnTo>
                <a:lnTo>
                  <a:pt x="167728" y="237896"/>
                </a:lnTo>
                <a:lnTo>
                  <a:pt x="177063" y="237934"/>
                </a:lnTo>
                <a:lnTo>
                  <a:pt x="216001" y="244500"/>
                </a:lnTo>
                <a:lnTo>
                  <a:pt x="246151" y="269417"/>
                </a:lnTo>
                <a:lnTo>
                  <a:pt x="246151" y="225501"/>
                </a:lnTo>
                <a:lnTo>
                  <a:pt x="201256" y="211569"/>
                </a:lnTo>
                <a:lnTo>
                  <a:pt x="167728" y="209753"/>
                </a:lnTo>
                <a:lnTo>
                  <a:pt x="152869" y="209816"/>
                </a:lnTo>
                <a:lnTo>
                  <a:pt x="109486" y="216700"/>
                </a:lnTo>
                <a:lnTo>
                  <a:pt x="71386" y="236956"/>
                </a:lnTo>
                <a:lnTo>
                  <a:pt x="53784" y="270954"/>
                </a:lnTo>
                <a:lnTo>
                  <a:pt x="53657" y="281800"/>
                </a:lnTo>
                <a:lnTo>
                  <a:pt x="53784" y="292430"/>
                </a:lnTo>
                <a:lnTo>
                  <a:pt x="71386" y="326618"/>
                </a:lnTo>
                <a:lnTo>
                  <a:pt x="109486" y="346964"/>
                </a:lnTo>
                <a:lnTo>
                  <a:pt x="152869" y="354152"/>
                </a:lnTo>
                <a:lnTo>
                  <a:pt x="167728" y="354215"/>
                </a:lnTo>
                <a:lnTo>
                  <a:pt x="182587" y="354152"/>
                </a:lnTo>
                <a:lnTo>
                  <a:pt x="225958" y="346964"/>
                </a:lnTo>
                <a:lnTo>
                  <a:pt x="263321" y="326631"/>
                </a:lnTo>
                <a:lnTo>
                  <a:pt x="280174" y="292633"/>
                </a:lnTo>
                <a:lnTo>
                  <a:pt x="280174" y="270954"/>
                </a:lnTo>
                <a:close/>
              </a:path>
              <a:path w="1071879" h="354329">
                <a:moveTo>
                  <a:pt x="304317" y="100558"/>
                </a:moveTo>
                <a:lnTo>
                  <a:pt x="70167" y="100558"/>
                </a:lnTo>
                <a:lnTo>
                  <a:pt x="70167" y="7505"/>
                </a:lnTo>
                <a:lnTo>
                  <a:pt x="35648" y="7505"/>
                </a:lnTo>
                <a:lnTo>
                  <a:pt x="35648" y="117817"/>
                </a:lnTo>
                <a:lnTo>
                  <a:pt x="46532" y="129082"/>
                </a:lnTo>
                <a:lnTo>
                  <a:pt x="304317" y="129082"/>
                </a:lnTo>
                <a:lnTo>
                  <a:pt x="304317" y="100558"/>
                </a:lnTo>
                <a:close/>
              </a:path>
              <a:path w="1071879" h="354329">
                <a:moveTo>
                  <a:pt x="335457" y="159473"/>
                </a:moveTo>
                <a:lnTo>
                  <a:pt x="0" y="159473"/>
                </a:lnTo>
                <a:lnTo>
                  <a:pt x="0" y="188366"/>
                </a:lnTo>
                <a:lnTo>
                  <a:pt x="335457" y="188366"/>
                </a:lnTo>
                <a:lnTo>
                  <a:pt x="335457" y="159473"/>
                </a:lnTo>
                <a:close/>
              </a:path>
              <a:path w="1071879" h="354329">
                <a:moveTo>
                  <a:pt x="657656" y="97713"/>
                </a:moveTo>
                <a:lnTo>
                  <a:pt x="643610" y="52679"/>
                </a:lnTo>
                <a:lnTo>
                  <a:pt x="623138" y="29273"/>
                </a:lnTo>
                <a:lnTo>
                  <a:pt x="623138" y="97713"/>
                </a:lnTo>
                <a:lnTo>
                  <a:pt x="623138" y="122923"/>
                </a:lnTo>
                <a:lnTo>
                  <a:pt x="608012" y="161798"/>
                </a:lnTo>
                <a:lnTo>
                  <a:pt x="568286" y="187058"/>
                </a:lnTo>
                <a:lnTo>
                  <a:pt x="543585" y="191693"/>
                </a:lnTo>
                <a:lnTo>
                  <a:pt x="525437" y="191668"/>
                </a:lnTo>
                <a:lnTo>
                  <a:pt x="487146" y="181711"/>
                </a:lnTo>
                <a:lnTo>
                  <a:pt x="454964" y="147091"/>
                </a:lnTo>
                <a:lnTo>
                  <a:pt x="447763" y="122923"/>
                </a:lnTo>
                <a:lnTo>
                  <a:pt x="447763" y="97713"/>
                </a:lnTo>
                <a:lnTo>
                  <a:pt x="462889" y="58839"/>
                </a:lnTo>
                <a:lnTo>
                  <a:pt x="502615" y="33578"/>
                </a:lnTo>
                <a:lnTo>
                  <a:pt x="535457" y="28892"/>
                </a:lnTo>
                <a:lnTo>
                  <a:pt x="545465" y="28968"/>
                </a:lnTo>
                <a:lnTo>
                  <a:pt x="583768" y="38925"/>
                </a:lnTo>
                <a:lnTo>
                  <a:pt x="615937" y="73545"/>
                </a:lnTo>
                <a:lnTo>
                  <a:pt x="623138" y="97713"/>
                </a:lnTo>
                <a:lnTo>
                  <a:pt x="623138" y="29273"/>
                </a:lnTo>
                <a:lnTo>
                  <a:pt x="585355" y="7886"/>
                </a:lnTo>
                <a:lnTo>
                  <a:pt x="535457" y="0"/>
                </a:lnTo>
                <a:lnTo>
                  <a:pt x="519264" y="127"/>
                </a:lnTo>
                <a:lnTo>
                  <a:pt x="472274" y="12661"/>
                </a:lnTo>
                <a:lnTo>
                  <a:pt x="437426" y="38582"/>
                </a:lnTo>
                <a:lnTo>
                  <a:pt x="416852" y="76949"/>
                </a:lnTo>
                <a:lnTo>
                  <a:pt x="413245" y="97713"/>
                </a:lnTo>
                <a:lnTo>
                  <a:pt x="413270" y="125171"/>
                </a:lnTo>
                <a:lnTo>
                  <a:pt x="427291" y="167957"/>
                </a:lnTo>
                <a:lnTo>
                  <a:pt x="456577" y="198983"/>
                </a:lnTo>
                <a:lnTo>
                  <a:pt x="498995" y="217309"/>
                </a:lnTo>
                <a:lnTo>
                  <a:pt x="535457" y="220637"/>
                </a:lnTo>
                <a:lnTo>
                  <a:pt x="551637" y="220510"/>
                </a:lnTo>
                <a:lnTo>
                  <a:pt x="598627" y="207975"/>
                </a:lnTo>
                <a:lnTo>
                  <a:pt x="633476" y="182054"/>
                </a:lnTo>
                <a:lnTo>
                  <a:pt x="654050" y="143687"/>
                </a:lnTo>
                <a:lnTo>
                  <a:pt x="657644" y="125171"/>
                </a:lnTo>
                <a:lnTo>
                  <a:pt x="657656" y="97713"/>
                </a:lnTo>
                <a:close/>
              </a:path>
              <a:path w="1071879" h="354329">
                <a:moveTo>
                  <a:pt x="703922" y="283679"/>
                </a:moveTo>
                <a:lnTo>
                  <a:pt x="367728" y="283679"/>
                </a:lnTo>
                <a:lnTo>
                  <a:pt x="367728" y="312572"/>
                </a:lnTo>
                <a:lnTo>
                  <a:pt x="703922" y="312572"/>
                </a:lnTo>
                <a:lnTo>
                  <a:pt x="703922" y="283679"/>
                </a:lnTo>
                <a:close/>
              </a:path>
              <a:path w="1071879" h="354329">
                <a:moveTo>
                  <a:pt x="1071651" y="283679"/>
                </a:moveTo>
                <a:lnTo>
                  <a:pt x="920813" y="283679"/>
                </a:lnTo>
                <a:lnTo>
                  <a:pt x="920813" y="221386"/>
                </a:lnTo>
                <a:lnTo>
                  <a:pt x="1047267" y="221386"/>
                </a:lnTo>
                <a:lnTo>
                  <a:pt x="1047267" y="192874"/>
                </a:lnTo>
                <a:lnTo>
                  <a:pt x="801865" y="192874"/>
                </a:lnTo>
                <a:lnTo>
                  <a:pt x="801865" y="131330"/>
                </a:lnTo>
                <a:lnTo>
                  <a:pt x="1039761" y="131330"/>
                </a:lnTo>
                <a:lnTo>
                  <a:pt x="1039761" y="11252"/>
                </a:lnTo>
                <a:lnTo>
                  <a:pt x="766597" y="11252"/>
                </a:lnTo>
                <a:lnTo>
                  <a:pt x="766597" y="40525"/>
                </a:lnTo>
                <a:lnTo>
                  <a:pt x="1004862" y="40525"/>
                </a:lnTo>
                <a:lnTo>
                  <a:pt x="1004862" y="102069"/>
                </a:lnTo>
                <a:lnTo>
                  <a:pt x="767346" y="102069"/>
                </a:lnTo>
                <a:lnTo>
                  <a:pt x="767346" y="210134"/>
                </a:lnTo>
                <a:lnTo>
                  <a:pt x="778217" y="221386"/>
                </a:lnTo>
                <a:lnTo>
                  <a:pt x="886294" y="221386"/>
                </a:lnTo>
                <a:lnTo>
                  <a:pt x="886294" y="283679"/>
                </a:lnTo>
                <a:lnTo>
                  <a:pt x="735444" y="283679"/>
                </a:lnTo>
                <a:lnTo>
                  <a:pt x="735444" y="312572"/>
                </a:lnTo>
                <a:lnTo>
                  <a:pt x="1071651" y="312572"/>
                </a:lnTo>
                <a:lnTo>
                  <a:pt x="1071651" y="283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01987" y="4384585"/>
            <a:ext cx="711200" cy="354965"/>
          </a:xfrm>
          <a:custGeom>
            <a:avLst/>
            <a:gdLst/>
            <a:ahLst/>
            <a:cxnLst/>
            <a:rect l="l" t="t" r="r" b="b"/>
            <a:pathLst>
              <a:path w="711200" h="354964">
                <a:moveTo>
                  <a:pt x="168097" y="0"/>
                </a:moveTo>
                <a:lnTo>
                  <a:pt x="52527" y="0"/>
                </a:lnTo>
                <a:lnTo>
                  <a:pt x="52527" y="28524"/>
                </a:lnTo>
                <a:lnTo>
                  <a:pt x="168097" y="28524"/>
                </a:lnTo>
                <a:lnTo>
                  <a:pt x="168097" y="0"/>
                </a:lnTo>
                <a:close/>
              </a:path>
              <a:path w="711200" h="354964">
                <a:moveTo>
                  <a:pt x="228892" y="172237"/>
                </a:moveTo>
                <a:lnTo>
                  <a:pt x="180695" y="145224"/>
                </a:lnTo>
                <a:lnTo>
                  <a:pt x="153085" y="124587"/>
                </a:lnTo>
                <a:lnTo>
                  <a:pt x="161277" y="116090"/>
                </a:lnTo>
                <a:lnTo>
                  <a:pt x="166509" y="110159"/>
                </a:lnTo>
                <a:lnTo>
                  <a:pt x="189293" y="72136"/>
                </a:lnTo>
                <a:lnTo>
                  <a:pt x="193243" y="58915"/>
                </a:lnTo>
                <a:lnTo>
                  <a:pt x="191744" y="50660"/>
                </a:lnTo>
                <a:lnTo>
                  <a:pt x="23634" y="50660"/>
                </a:lnTo>
                <a:lnTo>
                  <a:pt x="23634" y="79171"/>
                </a:lnTo>
                <a:lnTo>
                  <a:pt x="150837" y="79171"/>
                </a:lnTo>
                <a:lnTo>
                  <a:pt x="144741" y="88531"/>
                </a:lnTo>
                <a:lnTo>
                  <a:pt x="115531" y="119126"/>
                </a:lnTo>
                <a:lnTo>
                  <a:pt x="77444" y="146824"/>
                </a:lnTo>
                <a:lnTo>
                  <a:pt x="32918" y="170535"/>
                </a:lnTo>
                <a:lnTo>
                  <a:pt x="0" y="183489"/>
                </a:lnTo>
                <a:lnTo>
                  <a:pt x="17627" y="207137"/>
                </a:lnTo>
                <a:lnTo>
                  <a:pt x="55867" y="191617"/>
                </a:lnTo>
                <a:lnTo>
                  <a:pt x="91605" y="172923"/>
                </a:lnTo>
                <a:lnTo>
                  <a:pt x="130581" y="145224"/>
                </a:lnTo>
                <a:lnTo>
                  <a:pt x="141947" y="154533"/>
                </a:lnTo>
                <a:lnTo>
                  <a:pt x="181432" y="182156"/>
                </a:lnTo>
                <a:lnTo>
                  <a:pt x="210870" y="197370"/>
                </a:lnTo>
                <a:lnTo>
                  <a:pt x="228892" y="172237"/>
                </a:lnTo>
                <a:close/>
              </a:path>
              <a:path w="711200" h="354964">
                <a:moveTo>
                  <a:pt x="315937" y="327202"/>
                </a:moveTo>
                <a:lnTo>
                  <a:pt x="271399" y="314147"/>
                </a:lnTo>
                <a:lnTo>
                  <a:pt x="236067" y="299237"/>
                </a:lnTo>
                <a:lnTo>
                  <a:pt x="202311" y="281089"/>
                </a:lnTo>
                <a:lnTo>
                  <a:pt x="181229" y="266788"/>
                </a:lnTo>
                <a:lnTo>
                  <a:pt x="183857" y="263042"/>
                </a:lnTo>
                <a:lnTo>
                  <a:pt x="188734" y="255905"/>
                </a:lnTo>
                <a:lnTo>
                  <a:pt x="190995" y="251777"/>
                </a:lnTo>
                <a:lnTo>
                  <a:pt x="304685" y="251777"/>
                </a:lnTo>
                <a:lnTo>
                  <a:pt x="304685" y="223647"/>
                </a:lnTo>
                <a:lnTo>
                  <a:pt x="33020" y="223647"/>
                </a:lnTo>
                <a:lnTo>
                  <a:pt x="33020" y="251777"/>
                </a:lnTo>
                <a:lnTo>
                  <a:pt x="153466" y="251777"/>
                </a:lnTo>
                <a:lnTo>
                  <a:pt x="140563" y="268325"/>
                </a:lnTo>
                <a:lnTo>
                  <a:pt x="97929" y="297561"/>
                </a:lnTo>
                <a:lnTo>
                  <a:pt x="62712" y="314299"/>
                </a:lnTo>
                <a:lnTo>
                  <a:pt x="21005" y="325704"/>
                </a:lnTo>
                <a:lnTo>
                  <a:pt x="34137" y="351599"/>
                </a:lnTo>
                <a:lnTo>
                  <a:pt x="83908" y="336765"/>
                </a:lnTo>
                <a:lnTo>
                  <a:pt x="123037" y="318909"/>
                </a:lnTo>
                <a:lnTo>
                  <a:pt x="161340" y="289306"/>
                </a:lnTo>
                <a:lnTo>
                  <a:pt x="170294" y="296176"/>
                </a:lnTo>
                <a:lnTo>
                  <a:pt x="203885" y="316458"/>
                </a:lnTo>
                <a:lnTo>
                  <a:pt x="240182" y="333578"/>
                </a:lnTo>
                <a:lnTo>
                  <a:pt x="277241" y="347103"/>
                </a:lnTo>
                <a:lnTo>
                  <a:pt x="302437" y="354596"/>
                </a:lnTo>
                <a:lnTo>
                  <a:pt x="315937" y="327202"/>
                </a:lnTo>
                <a:close/>
              </a:path>
              <a:path w="711200" h="354964">
                <a:moveTo>
                  <a:pt x="352336" y="99060"/>
                </a:moveTo>
                <a:lnTo>
                  <a:pt x="295300" y="99060"/>
                </a:lnTo>
                <a:lnTo>
                  <a:pt x="295300" y="4508"/>
                </a:lnTo>
                <a:lnTo>
                  <a:pt x="261162" y="4508"/>
                </a:lnTo>
                <a:lnTo>
                  <a:pt x="261162" y="204876"/>
                </a:lnTo>
                <a:lnTo>
                  <a:pt x="295300" y="204876"/>
                </a:lnTo>
                <a:lnTo>
                  <a:pt x="295300" y="127952"/>
                </a:lnTo>
                <a:lnTo>
                  <a:pt x="352336" y="127952"/>
                </a:lnTo>
                <a:lnTo>
                  <a:pt x="352336" y="99060"/>
                </a:lnTo>
                <a:close/>
              </a:path>
              <a:path w="711200" h="354964">
                <a:moveTo>
                  <a:pt x="651649" y="68478"/>
                </a:moveTo>
                <a:lnTo>
                  <a:pt x="635215" y="31737"/>
                </a:lnTo>
                <a:lnTo>
                  <a:pt x="631266" y="28143"/>
                </a:lnTo>
                <a:lnTo>
                  <a:pt x="630123" y="27101"/>
                </a:lnTo>
                <a:lnTo>
                  <a:pt x="621753" y="21018"/>
                </a:lnTo>
                <a:lnTo>
                  <a:pt x="617626" y="18161"/>
                </a:lnTo>
                <a:lnTo>
                  <a:pt x="617626" y="66421"/>
                </a:lnTo>
                <a:lnTo>
                  <a:pt x="617626" y="92684"/>
                </a:lnTo>
                <a:lnTo>
                  <a:pt x="590753" y="121945"/>
                </a:lnTo>
                <a:lnTo>
                  <a:pt x="552500" y="130911"/>
                </a:lnTo>
                <a:lnTo>
                  <a:pt x="550799" y="130924"/>
                </a:lnTo>
                <a:lnTo>
                  <a:pt x="533412" y="130911"/>
                </a:lnTo>
                <a:lnTo>
                  <a:pt x="479920" y="111823"/>
                </a:lnTo>
                <a:lnTo>
                  <a:pt x="468655" y="92684"/>
                </a:lnTo>
                <a:lnTo>
                  <a:pt x="468655" y="66421"/>
                </a:lnTo>
                <a:lnTo>
                  <a:pt x="499427" y="34531"/>
                </a:lnTo>
                <a:lnTo>
                  <a:pt x="542950" y="28143"/>
                </a:lnTo>
                <a:lnTo>
                  <a:pt x="552500" y="28194"/>
                </a:lnTo>
                <a:lnTo>
                  <a:pt x="590753" y="37172"/>
                </a:lnTo>
                <a:lnTo>
                  <a:pt x="617626" y="66421"/>
                </a:lnTo>
                <a:lnTo>
                  <a:pt x="617626" y="18161"/>
                </a:lnTo>
                <a:lnTo>
                  <a:pt x="575424" y="2298"/>
                </a:lnTo>
                <a:lnTo>
                  <a:pt x="542950" y="0"/>
                </a:lnTo>
                <a:lnTo>
                  <a:pt x="528535" y="88"/>
                </a:lnTo>
                <a:lnTo>
                  <a:pt x="486956" y="8750"/>
                </a:lnTo>
                <a:lnTo>
                  <a:pt x="451065" y="31737"/>
                </a:lnTo>
                <a:lnTo>
                  <a:pt x="434632" y="68478"/>
                </a:lnTo>
                <a:lnTo>
                  <a:pt x="434632" y="90627"/>
                </a:lnTo>
                <a:lnTo>
                  <a:pt x="451065" y="127063"/>
                </a:lnTo>
                <a:lnTo>
                  <a:pt x="486956" y="150723"/>
                </a:lnTo>
                <a:lnTo>
                  <a:pt x="528535" y="159397"/>
                </a:lnTo>
                <a:lnTo>
                  <a:pt x="542950" y="159473"/>
                </a:lnTo>
                <a:lnTo>
                  <a:pt x="557364" y="159397"/>
                </a:lnTo>
                <a:lnTo>
                  <a:pt x="599249" y="150723"/>
                </a:lnTo>
                <a:lnTo>
                  <a:pt x="631329" y="130962"/>
                </a:lnTo>
                <a:lnTo>
                  <a:pt x="635215" y="127393"/>
                </a:lnTo>
                <a:lnTo>
                  <a:pt x="651649" y="90627"/>
                </a:lnTo>
                <a:lnTo>
                  <a:pt x="651649" y="68478"/>
                </a:lnTo>
                <a:close/>
              </a:path>
              <a:path w="711200" h="354964">
                <a:moveTo>
                  <a:pt x="683285" y="315950"/>
                </a:moveTo>
                <a:lnTo>
                  <a:pt x="441642" y="315950"/>
                </a:lnTo>
                <a:lnTo>
                  <a:pt x="441642" y="238645"/>
                </a:lnTo>
                <a:lnTo>
                  <a:pt x="407123" y="238645"/>
                </a:lnTo>
                <a:lnTo>
                  <a:pt x="407123" y="333578"/>
                </a:lnTo>
                <a:lnTo>
                  <a:pt x="418007" y="344843"/>
                </a:lnTo>
                <a:lnTo>
                  <a:pt x="683285" y="344843"/>
                </a:lnTo>
                <a:lnTo>
                  <a:pt x="683285" y="315950"/>
                </a:lnTo>
                <a:close/>
              </a:path>
              <a:path w="711200" h="354964">
                <a:moveTo>
                  <a:pt x="710679" y="184238"/>
                </a:moveTo>
                <a:lnTo>
                  <a:pt x="375221" y="184238"/>
                </a:lnTo>
                <a:lnTo>
                  <a:pt x="375221" y="213131"/>
                </a:lnTo>
                <a:lnTo>
                  <a:pt x="710679" y="213131"/>
                </a:lnTo>
                <a:lnTo>
                  <a:pt x="710679" y="184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357989" y="4389087"/>
            <a:ext cx="306070" cy="351790"/>
          </a:xfrm>
          <a:custGeom>
            <a:avLst/>
            <a:gdLst/>
            <a:ahLst/>
            <a:cxnLst/>
            <a:rect l="l" t="t" r="r" b="b"/>
            <a:pathLst>
              <a:path w="306070" h="351789">
                <a:moveTo>
                  <a:pt x="305810" y="185362"/>
                </a:moveTo>
                <a:lnTo>
                  <a:pt x="271664" y="185362"/>
                </a:lnTo>
                <a:lnTo>
                  <a:pt x="271664" y="143712"/>
                </a:lnTo>
                <a:lnTo>
                  <a:pt x="193992" y="143712"/>
                </a:lnTo>
                <a:lnTo>
                  <a:pt x="193992" y="114444"/>
                </a:lnTo>
                <a:lnTo>
                  <a:pt x="271664" y="114444"/>
                </a:lnTo>
                <a:lnTo>
                  <a:pt x="271664" y="72794"/>
                </a:lnTo>
                <a:lnTo>
                  <a:pt x="201497" y="72794"/>
                </a:lnTo>
                <a:lnTo>
                  <a:pt x="201497" y="43526"/>
                </a:lnTo>
                <a:lnTo>
                  <a:pt x="271664" y="43526"/>
                </a:lnTo>
                <a:lnTo>
                  <a:pt x="271664" y="0"/>
                </a:lnTo>
                <a:lnTo>
                  <a:pt x="305810" y="0"/>
                </a:lnTo>
                <a:lnTo>
                  <a:pt x="305810" y="185362"/>
                </a:lnTo>
                <a:close/>
              </a:path>
              <a:path w="306070" h="351789">
                <a:moveTo>
                  <a:pt x="15384" y="206750"/>
                </a:moveTo>
                <a:lnTo>
                  <a:pt x="0" y="181235"/>
                </a:lnTo>
                <a:lnTo>
                  <a:pt x="17342" y="175794"/>
                </a:lnTo>
                <a:lnTo>
                  <a:pt x="28986" y="171479"/>
                </a:lnTo>
                <a:lnTo>
                  <a:pt x="72228" y="148241"/>
                </a:lnTo>
                <a:lnTo>
                  <a:pt x="104125" y="122887"/>
                </a:lnTo>
                <a:lnTo>
                  <a:pt x="130007" y="94287"/>
                </a:lnTo>
                <a:lnTo>
                  <a:pt x="148965" y="57949"/>
                </a:lnTo>
                <a:lnTo>
                  <a:pt x="151216" y="33770"/>
                </a:lnTo>
                <a:lnTo>
                  <a:pt x="15759" y="33770"/>
                </a:lnTo>
                <a:lnTo>
                  <a:pt x="15759" y="4877"/>
                </a:lnTo>
                <a:lnTo>
                  <a:pt x="186488" y="4877"/>
                </a:lnTo>
                <a:lnTo>
                  <a:pt x="186488" y="19136"/>
                </a:lnTo>
                <a:lnTo>
                  <a:pt x="180789" y="65096"/>
                </a:lnTo>
                <a:lnTo>
                  <a:pt x="164807" y="99842"/>
                </a:lnTo>
                <a:lnTo>
                  <a:pt x="136207" y="135644"/>
                </a:lnTo>
                <a:lnTo>
                  <a:pt x="100168" y="166697"/>
                </a:lnTo>
                <a:lnTo>
                  <a:pt x="63243" y="188071"/>
                </a:lnTo>
                <a:lnTo>
                  <a:pt x="36262" y="199961"/>
                </a:lnTo>
                <a:lnTo>
                  <a:pt x="15384" y="206750"/>
                </a:lnTo>
                <a:close/>
              </a:path>
              <a:path w="306070" h="351789">
                <a:moveTo>
                  <a:pt x="195868" y="351588"/>
                </a:moveTo>
                <a:lnTo>
                  <a:pt x="153655" y="345960"/>
                </a:lnTo>
                <a:lnTo>
                  <a:pt x="113274" y="323516"/>
                </a:lnTo>
                <a:lnTo>
                  <a:pt x="93971" y="288878"/>
                </a:lnTo>
                <a:lnTo>
                  <a:pt x="93170" y="260267"/>
                </a:lnTo>
                <a:lnTo>
                  <a:pt x="93971" y="253278"/>
                </a:lnTo>
                <a:lnTo>
                  <a:pt x="113274" y="218687"/>
                </a:lnTo>
                <a:lnTo>
                  <a:pt x="153655" y="196056"/>
                </a:lnTo>
                <a:lnTo>
                  <a:pt x="195868" y="190240"/>
                </a:lnTo>
                <a:lnTo>
                  <a:pt x="209834" y="190331"/>
                </a:lnTo>
                <a:lnTo>
                  <a:pt x="249919" y="199583"/>
                </a:lnTo>
                <a:lnTo>
                  <a:pt x="279663" y="219133"/>
                </a:lnTo>
                <a:lnTo>
                  <a:pt x="195868" y="219133"/>
                </a:lnTo>
                <a:lnTo>
                  <a:pt x="187212" y="219185"/>
                </a:lnTo>
                <a:lnTo>
                  <a:pt x="137333" y="238644"/>
                </a:lnTo>
                <a:lnTo>
                  <a:pt x="126827" y="258156"/>
                </a:lnTo>
                <a:lnTo>
                  <a:pt x="126827" y="284047"/>
                </a:lnTo>
                <a:lnTo>
                  <a:pt x="156094" y="317442"/>
                </a:lnTo>
                <a:lnTo>
                  <a:pt x="278359" y="324196"/>
                </a:lnTo>
                <a:lnTo>
                  <a:pt x="271289" y="329825"/>
                </a:lnTo>
                <a:lnTo>
                  <a:pt x="227212" y="349214"/>
                </a:lnTo>
                <a:lnTo>
                  <a:pt x="209834" y="351500"/>
                </a:lnTo>
                <a:lnTo>
                  <a:pt x="195868" y="351588"/>
                </a:lnTo>
                <a:close/>
              </a:path>
              <a:path w="306070" h="351789">
                <a:moveTo>
                  <a:pt x="278359" y="324196"/>
                </a:moveTo>
                <a:lnTo>
                  <a:pt x="195868" y="324196"/>
                </a:lnTo>
                <a:lnTo>
                  <a:pt x="204528" y="324144"/>
                </a:lnTo>
                <a:lnTo>
                  <a:pt x="210268" y="323774"/>
                </a:lnTo>
                <a:lnTo>
                  <a:pt x="215656" y="322772"/>
                </a:lnTo>
                <a:lnTo>
                  <a:pt x="236018" y="317442"/>
                </a:lnTo>
                <a:lnTo>
                  <a:pt x="254779" y="303934"/>
                </a:lnTo>
                <a:lnTo>
                  <a:pt x="265661" y="284047"/>
                </a:lnTo>
                <a:lnTo>
                  <a:pt x="265661" y="258156"/>
                </a:lnTo>
                <a:lnTo>
                  <a:pt x="236018" y="225887"/>
                </a:lnTo>
                <a:lnTo>
                  <a:pt x="195868" y="219133"/>
                </a:lnTo>
                <a:lnTo>
                  <a:pt x="279663" y="219133"/>
                </a:lnTo>
                <a:lnTo>
                  <a:pt x="298517" y="253278"/>
                </a:lnTo>
                <a:lnTo>
                  <a:pt x="299317" y="281778"/>
                </a:lnTo>
                <a:lnTo>
                  <a:pt x="298517" y="288878"/>
                </a:lnTo>
                <a:lnTo>
                  <a:pt x="279213" y="323516"/>
                </a:lnTo>
                <a:lnTo>
                  <a:pt x="278359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17457" y="4386460"/>
            <a:ext cx="335915" cy="341630"/>
          </a:xfrm>
          <a:custGeom>
            <a:avLst/>
            <a:gdLst/>
            <a:ahLst/>
            <a:cxnLst/>
            <a:rect l="l" t="t" r="r" b="b"/>
            <a:pathLst>
              <a:path w="335914" h="341629">
                <a:moveTo>
                  <a:pt x="167726" y="194368"/>
                </a:moveTo>
                <a:lnTo>
                  <a:pt x="118947" y="187238"/>
                </a:lnTo>
                <a:lnTo>
                  <a:pt x="82925" y="167351"/>
                </a:lnTo>
                <a:lnTo>
                  <a:pt x="56152" y="125836"/>
                </a:lnTo>
                <a:lnTo>
                  <a:pt x="53027" y="109830"/>
                </a:lnTo>
                <a:lnTo>
                  <a:pt x="53027" y="84537"/>
                </a:lnTo>
                <a:lnTo>
                  <a:pt x="65274" y="47173"/>
                </a:lnTo>
                <a:lnTo>
                  <a:pt x="91719" y="19529"/>
                </a:lnTo>
                <a:lnTo>
                  <a:pt x="131740" y="3007"/>
                </a:lnTo>
                <a:lnTo>
                  <a:pt x="167726" y="0"/>
                </a:lnTo>
                <a:lnTo>
                  <a:pt x="183896" y="111"/>
                </a:lnTo>
                <a:lnTo>
                  <a:pt x="229100" y="11450"/>
                </a:lnTo>
                <a:lnTo>
                  <a:pt x="254630" y="28892"/>
                </a:lnTo>
                <a:lnTo>
                  <a:pt x="167726" y="28892"/>
                </a:lnTo>
                <a:lnTo>
                  <a:pt x="157733" y="28954"/>
                </a:lnTo>
                <a:lnTo>
                  <a:pt x="116918" y="40272"/>
                </a:lnTo>
                <a:lnTo>
                  <a:pt x="90040" y="74072"/>
                </a:lnTo>
                <a:lnTo>
                  <a:pt x="87524" y="86572"/>
                </a:lnTo>
                <a:lnTo>
                  <a:pt x="87524" y="107795"/>
                </a:lnTo>
                <a:lnTo>
                  <a:pt x="104225" y="144072"/>
                </a:lnTo>
                <a:lnTo>
                  <a:pt x="144852" y="163813"/>
                </a:lnTo>
                <a:lnTo>
                  <a:pt x="254630" y="165475"/>
                </a:lnTo>
                <a:lnTo>
                  <a:pt x="252528" y="167351"/>
                </a:lnTo>
                <a:lnTo>
                  <a:pt x="216506" y="187238"/>
                </a:lnTo>
                <a:lnTo>
                  <a:pt x="183896" y="194256"/>
                </a:lnTo>
                <a:lnTo>
                  <a:pt x="167726" y="194368"/>
                </a:lnTo>
                <a:close/>
              </a:path>
              <a:path w="335914" h="341629">
                <a:moveTo>
                  <a:pt x="254630" y="165475"/>
                </a:moveTo>
                <a:lnTo>
                  <a:pt x="167726" y="165475"/>
                </a:lnTo>
                <a:lnTo>
                  <a:pt x="177720" y="165413"/>
                </a:lnTo>
                <a:lnTo>
                  <a:pt x="184354" y="164983"/>
                </a:lnTo>
                <a:lnTo>
                  <a:pt x="224949" y="149153"/>
                </a:lnTo>
                <a:lnTo>
                  <a:pt x="247251" y="114538"/>
                </a:lnTo>
                <a:lnTo>
                  <a:pt x="247928" y="107795"/>
                </a:lnTo>
                <a:lnTo>
                  <a:pt x="247928" y="86572"/>
                </a:lnTo>
                <a:lnTo>
                  <a:pt x="231228" y="50295"/>
                </a:lnTo>
                <a:lnTo>
                  <a:pt x="190601" y="30554"/>
                </a:lnTo>
                <a:lnTo>
                  <a:pt x="167726" y="28892"/>
                </a:lnTo>
                <a:lnTo>
                  <a:pt x="254630" y="28892"/>
                </a:lnTo>
                <a:lnTo>
                  <a:pt x="279301" y="68531"/>
                </a:lnTo>
                <a:lnTo>
                  <a:pt x="282426" y="84537"/>
                </a:lnTo>
                <a:lnTo>
                  <a:pt x="282426" y="109830"/>
                </a:lnTo>
                <a:lnTo>
                  <a:pt x="270178" y="147194"/>
                </a:lnTo>
                <a:lnTo>
                  <a:pt x="261108" y="159694"/>
                </a:lnTo>
                <a:lnTo>
                  <a:pt x="254630" y="165475"/>
                </a:lnTo>
                <a:close/>
              </a:path>
              <a:path w="335914" h="341629">
                <a:moveTo>
                  <a:pt x="335453" y="246899"/>
                </a:moveTo>
                <a:lnTo>
                  <a:pt x="0" y="246899"/>
                </a:lnTo>
                <a:lnTo>
                  <a:pt x="0" y="218007"/>
                </a:lnTo>
                <a:lnTo>
                  <a:pt x="335453" y="218007"/>
                </a:lnTo>
                <a:lnTo>
                  <a:pt x="335453" y="246899"/>
                </a:lnTo>
                <a:close/>
              </a:path>
              <a:path w="335914" h="341629">
                <a:moveTo>
                  <a:pt x="184236" y="341082"/>
                </a:moveTo>
                <a:lnTo>
                  <a:pt x="149715" y="341082"/>
                </a:lnTo>
                <a:lnTo>
                  <a:pt x="149715" y="246899"/>
                </a:lnTo>
                <a:lnTo>
                  <a:pt x="184236" y="246899"/>
                </a:lnTo>
                <a:lnTo>
                  <a:pt x="184236" y="341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3127" y="4848320"/>
            <a:ext cx="236220" cy="335280"/>
          </a:xfrm>
          <a:custGeom>
            <a:avLst/>
            <a:gdLst/>
            <a:ahLst/>
            <a:cxnLst/>
            <a:rect l="l" t="t" r="r" b="b"/>
            <a:pathLst>
              <a:path w="236220" h="335279">
                <a:moveTo>
                  <a:pt x="23639" y="155719"/>
                </a:moveTo>
                <a:lnTo>
                  <a:pt x="46903" y="0"/>
                </a:lnTo>
                <a:lnTo>
                  <a:pt x="228513" y="0"/>
                </a:lnTo>
                <a:lnTo>
                  <a:pt x="228513" y="29267"/>
                </a:lnTo>
                <a:lnTo>
                  <a:pt x="77672" y="29267"/>
                </a:lnTo>
                <a:lnTo>
                  <a:pt x="61912" y="125326"/>
                </a:lnTo>
                <a:lnTo>
                  <a:pt x="132655" y="125326"/>
                </a:lnTo>
                <a:lnTo>
                  <a:pt x="147652" y="127952"/>
                </a:lnTo>
                <a:lnTo>
                  <a:pt x="192116" y="144087"/>
                </a:lnTo>
                <a:lnTo>
                  <a:pt x="204816" y="152342"/>
                </a:lnTo>
                <a:lnTo>
                  <a:pt x="84051" y="152342"/>
                </a:lnTo>
                <a:lnTo>
                  <a:pt x="74048" y="152360"/>
                </a:lnTo>
                <a:lnTo>
                  <a:pt x="67353" y="152483"/>
                </a:lnTo>
                <a:lnTo>
                  <a:pt x="60939" y="152817"/>
                </a:lnTo>
                <a:lnTo>
                  <a:pt x="36725" y="154593"/>
                </a:lnTo>
                <a:lnTo>
                  <a:pt x="23639" y="155719"/>
                </a:lnTo>
                <a:close/>
              </a:path>
              <a:path w="236220" h="335279">
                <a:moveTo>
                  <a:pt x="132655" y="125326"/>
                </a:moveTo>
                <a:lnTo>
                  <a:pt x="61912" y="125326"/>
                </a:lnTo>
                <a:lnTo>
                  <a:pt x="70542" y="124575"/>
                </a:lnTo>
                <a:lnTo>
                  <a:pt x="88178" y="123449"/>
                </a:lnTo>
                <a:lnTo>
                  <a:pt x="97559" y="123449"/>
                </a:lnTo>
                <a:lnTo>
                  <a:pt x="112483" y="123520"/>
                </a:lnTo>
                <a:lnTo>
                  <a:pt x="122676" y="124012"/>
                </a:lnTo>
                <a:lnTo>
                  <a:pt x="132655" y="125326"/>
                </a:lnTo>
                <a:close/>
              </a:path>
              <a:path w="236220" h="335279">
                <a:moveTo>
                  <a:pt x="197916" y="306136"/>
                </a:moveTo>
                <a:lnTo>
                  <a:pt x="84816" y="306136"/>
                </a:lnTo>
                <a:lnTo>
                  <a:pt x="112345" y="305520"/>
                </a:lnTo>
                <a:lnTo>
                  <a:pt x="120260" y="304896"/>
                </a:lnTo>
                <a:lnTo>
                  <a:pt x="162948" y="292170"/>
                </a:lnTo>
                <a:lnTo>
                  <a:pt x="194180" y="262847"/>
                </a:lnTo>
                <a:lnTo>
                  <a:pt x="202618" y="228138"/>
                </a:lnTo>
                <a:lnTo>
                  <a:pt x="202458" y="214612"/>
                </a:lnTo>
                <a:lnTo>
                  <a:pt x="180812" y="175700"/>
                </a:lnTo>
                <a:lnTo>
                  <a:pt x="139159" y="157208"/>
                </a:lnTo>
                <a:lnTo>
                  <a:pt x="96747" y="152389"/>
                </a:lnTo>
                <a:lnTo>
                  <a:pt x="84051" y="152342"/>
                </a:lnTo>
                <a:lnTo>
                  <a:pt x="204816" y="152342"/>
                </a:lnTo>
                <a:lnTo>
                  <a:pt x="230873" y="188563"/>
                </a:lnTo>
                <a:lnTo>
                  <a:pt x="236014" y="228513"/>
                </a:lnTo>
                <a:lnTo>
                  <a:pt x="235865" y="242543"/>
                </a:lnTo>
                <a:lnTo>
                  <a:pt x="220346" y="283537"/>
                </a:lnTo>
                <a:lnTo>
                  <a:pt x="198647" y="305599"/>
                </a:lnTo>
                <a:lnTo>
                  <a:pt x="197916" y="306136"/>
                </a:lnTo>
                <a:close/>
              </a:path>
              <a:path w="236220" h="335279">
                <a:moveTo>
                  <a:pt x="101311" y="335078"/>
                </a:moveTo>
                <a:lnTo>
                  <a:pt x="60681" y="332387"/>
                </a:lnTo>
                <a:lnTo>
                  <a:pt x="22982" y="321617"/>
                </a:lnTo>
                <a:lnTo>
                  <a:pt x="0" y="310313"/>
                </a:lnTo>
                <a:lnTo>
                  <a:pt x="15759" y="284797"/>
                </a:lnTo>
                <a:lnTo>
                  <a:pt x="24345" y="289461"/>
                </a:lnTo>
                <a:lnTo>
                  <a:pt x="30979" y="292560"/>
                </a:lnTo>
                <a:lnTo>
                  <a:pt x="74506" y="305599"/>
                </a:lnTo>
                <a:lnTo>
                  <a:pt x="84816" y="306136"/>
                </a:lnTo>
                <a:lnTo>
                  <a:pt x="197916" y="306136"/>
                </a:lnTo>
                <a:lnTo>
                  <a:pt x="188071" y="313365"/>
                </a:lnTo>
                <a:lnTo>
                  <a:pt x="141308" y="331094"/>
                </a:lnTo>
                <a:lnTo>
                  <a:pt x="119052" y="334524"/>
                </a:lnTo>
                <a:lnTo>
                  <a:pt x="101311" y="335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00416" y="4998787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00096" y="4839315"/>
            <a:ext cx="307975" cy="340360"/>
          </a:xfrm>
          <a:custGeom>
            <a:avLst/>
            <a:gdLst/>
            <a:ahLst/>
            <a:cxnLst/>
            <a:rect l="l" t="t" r="r" b="b"/>
            <a:pathLst>
              <a:path w="307975" h="340360">
                <a:moveTo>
                  <a:pt x="17260" y="294178"/>
                </a:moveTo>
                <a:lnTo>
                  <a:pt x="0" y="268663"/>
                </a:lnTo>
                <a:lnTo>
                  <a:pt x="16700" y="260765"/>
                </a:lnTo>
                <a:lnTo>
                  <a:pt x="28071" y="254732"/>
                </a:lnTo>
                <a:lnTo>
                  <a:pt x="72017" y="224301"/>
                </a:lnTo>
                <a:lnTo>
                  <a:pt x="105814" y="188552"/>
                </a:lnTo>
                <a:lnTo>
                  <a:pt x="134228" y="145362"/>
                </a:lnTo>
                <a:lnTo>
                  <a:pt x="151759" y="101211"/>
                </a:lnTo>
                <a:lnTo>
                  <a:pt x="160597" y="37522"/>
                </a:lnTo>
                <a:lnTo>
                  <a:pt x="15759" y="37522"/>
                </a:lnTo>
                <a:lnTo>
                  <a:pt x="15759" y="8630"/>
                </a:lnTo>
                <a:lnTo>
                  <a:pt x="195868" y="8630"/>
                </a:lnTo>
                <a:lnTo>
                  <a:pt x="195868" y="10881"/>
                </a:lnTo>
                <a:lnTo>
                  <a:pt x="194039" y="69417"/>
                </a:lnTo>
                <a:lnTo>
                  <a:pt x="181235" y="116695"/>
                </a:lnTo>
                <a:lnTo>
                  <a:pt x="165334" y="160644"/>
                </a:lnTo>
                <a:lnTo>
                  <a:pt x="141836" y="195868"/>
                </a:lnTo>
                <a:lnTo>
                  <a:pt x="116133" y="228396"/>
                </a:lnTo>
                <a:lnTo>
                  <a:pt x="84801" y="253466"/>
                </a:lnTo>
                <a:lnTo>
                  <a:pt x="52156" y="276425"/>
                </a:lnTo>
                <a:lnTo>
                  <a:pt x="38155" y="284044"/>
                </a:lnTo>
                <a:lnTo>
                  <a:pt x="17260" y="294178"/>
                </a:lnTo>
                <a:close/>
              </a:path>
              <a:path w="307975" h="340360">
                <a:moveTo>
                  <a:pt x="307686" y="340331"/>
                </a:moveTo>
                <a:lnTo>
                  <a:pt x="273541" y="340331"/>
                </a:lnTo>
                <a:lnTo>
                  <a:pt x="273541" y="0"/>
                </a:lnTo>
                <a:lnTo>
                  <a:pt x="307686" y="0"/>
                </a:lnTo>
                <a:lnTo>
                  <a:pt x="307686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72692" y="4839322"/>
            <a:ext cx="835025" cy="349885"/>
          </a:xfrm>
          <a:custGeom>
            <a:avLst/>
            <a:gdLst/>
            <a:ahLst/>
            <a:cxnLst/>
            <a:rect l="l" t="t" r="r" b="b"/>
            <a:pathLst>
              <a:path w="835025" h="349885">
                <a:moveTo>
                  <a:pt x="202247" y="260032"/>
                </a:moveTo>
                <a:lnTo>
                  <a:pt x="34518" y="260032"/>
                </a:lnTo>
                <a:lnTo>
                  <a:pt x="34518" y="157226"/>
                </a:lnTo>
                <a:lnTo>
                  <a:pt x="187617" y="157226"/>
                </a:lnTo>
                <a:lnTo>
                  <a:pt x="187617" y="127952"/>
                </a:lnTo>
                <a:lnTo>
                  <a:pt x="34518" y="127952"/>
                </a:lnTo>
                <a:lnTo>
                  <a:pt x="34518" y="37515"/>
                </a:lnTo>
                <a:lnTo>
                  <a:pt x="194741" y="37515"/>
                </a:lnTo>
                <a:lnTo>
                  <a:pt x="194741" y="8623"/>
                </a:lnTo>
                <a:lnTo>
                  <a:pt x="0" y="8623"/>
                </a:lnTo>
                <a:lnTo>
                  <a:pt x="0" y="277291"/>
                </a:lnTo>
                <a:lnTo>
                  <a:pt x="10883" y="288544"/>
                </a:lnTo>
                <a:lnTo>
                  <a:pt x="202247" y="288544"/>
                </a:lnTo>
                <a:lnTo>
                  <a:pt x="202247" y="260032"/>
                </a:lnTo>
                <a:close/>
              </a:path>
              <a:path w="835025" h="349885">
                <a:moveTo>
                  <a:pt x="333578" y="135458"/>
                </a:moveTo>
                <a:lnTo>
                  <a:pt x="276542" y="135458"/>
                </a:lnTo>
                <a:lnTo>
                  <a:pt x="276542" y="0"/>
                </a:lnTo>
                <a:lnTo>
                  <a:pt x="242392" y="0"/>
                </a:lnTo>
                <a:lnTo>
                  <a:pt x="242392" y="340334"/>
                </a:lnTo>
                <a:lnTo>
                  <a:pt x="276542" y="340334"/>
                </a:lnTo>
                <a:lnTo>
                  <a:pt x="276542" y="164719"/>
                </a:lnTo>
                <a:lnTo>
                  <a:pt x="333578" y="164719"/>
                </a:lnTo>
                <a:lnTo>
                  <a:pt x="333578" y="135458"/>
                </a:lnTo>
                <a:close/>
              </a:path>
              <a:path w="835025" h="349885">
                <a:moveTo>
                  <a:pt x="475792" y="9004"/>
                </a:moveTo>
                <a:lnTo>
                  <a:pt x="444271" y="9004"/>
                </a:lnTo>
                <a:lnTo>
                  <a:pt x="423125" y="26581"/>
                </a:lnTo>
                <a:lnTo>
                  <a:pt x="388175" y="80302"/>
                </a:lnTo>
                <a:lnTo>
                  <a:pt x="370611" y="123583"/>
                </a:lnTo>
                <a:lnTo>
                  <a:pt x="368096" y="174485"/>
                </a:lnTo>
                <a:lnTo>
                  <a:pt x="368414" y="205295"/>
                </a:lnTo>
                <a:lnTo>
                  <a:pt x="376567" y="243547"/>
                </a:lnTo>
                <a:lnTo>
                  <a:pt x="400342" y="293420"/>
                </a:lnTo>
                <a:lnTo>
                  <a:pt x="444271" y="339953"/>
                </a:lnTo>
                <a:lnTo>
                  <a:pt x="475792" y="339953"/>
                </a:lnTo>
                <a:lnTo>
                  <a:pt x="463410" y="328561"/>
                </a:lnTo>
                <a:lnTo>
                  <a:pt x="455599" y="320611"/>
                </a:lnTo>
                <a:lnTo>
                  <a:pt x="431838" y="287616"/>
                </a:lnTo>
                <a:lnTo>
                  <a:pt x="412203" y="245084"/>
                </a:lnTo>
                <a:lnTo>
                  <a:pt x="402704" y="202920"/>
                </a:lnTo>
                <a:lnTo>
                  <a:pt x="401116" y="174485"/>
                </a:lnTo>
                <a:lnTo>
                  <a:pt x="401180" y="162648"/>
                </a:lnTo>
                <a:lnTo>
                  <a:pt x="407174" y="121094"/>
                </a:lnTo>
                <a:lnTo>
                  <a:pt x="422465" y="78486"/>
                </a:lnTo>
                <a:lnTo>
                  <a:pt x="449008" y="36626"/>
                </a:lnTo>
                <a:lnTo>
                  <a:pt x="463410" y="20396"/>
                </a:lnTo>
                <a:lnTo>
                  <a:pt x="475792" y="9004"/>
                </a:lnTo>
                <a:close/>
              </a:path>
              <a:path w="835025" h="349885">
                <a:moveTo>
                  <a:pt x="814247" y="322694"/>
                </a:moveTo>
                <a:lnTo>
                  <a:pt x="770013" y="307098"/>
                </a:lnTo>
                <a:lnTo>
                  <a:pt x="735342" y="290233"/>
                </a:lnTo>
                <a:lnTo>
                  <a:pt x="702335" y="269900"/>
                </a:lnTo>
                <a:lnTo>
                  <a:pt x="681786" y="253657"/>
                </a:lnTo>
                <a:lnTo>
                  <a:pt x="684034" y="249897"/>
                </a:lnTo>
                <a:lnTo>
                  <a:pt x="688162" y="242023"/>
                </a:lnTo>
                <a:lnTo>
                  <a:pt x="690041" y="237896"/>
                </a:lnTo>
                <a:lnTo>
                  <a:pt x="658901" y="230759"/>
                </a:lnTo>
                <a:lnTo>
                  <a:pt x="647496" y="251498"/>
                </a:lnTo>
                <a:lnTo>
                  <a:pt x="638009" y="264388"/>
                </a:lnTo>
                <a:lnTo>
                  <a:pt x="604304" y="288175"/>
                </a:lnTo>
                <a:lnTo>
                  <a:pt x="566801" y="308902"/>
                </a:lnTo>
                <a:lnTo>
                  <a:pt x="519315" y="321195"/>
                </a:lnTo>
                <a:lnTo>
                  <a:pt x="532447" y="347091"/>
                </a:lnTo>
                <a:lnTo>
                  <a:pt x="571169" y="337426"/>
                </a:lnTo>
                <a:lnTo>
                  <a:pt x="625805" y="311391"/>
                </a:lnTo>
                <a:lnTo>
                  <a:pt x="663397" y="278422"/>
                </a:lnTo>
                <a:lnTo>
                  <a:pt x="672122" y="285737"/>
                </a:lnTo>
                <a:lnTo>
                  <a:pt x="704964" y="307517"/>
                </a:lnTo>
                <a:lnTo>
                  <a:pt x="739927" y="326136"/>
                </a:lnTo>
                <a:lnTo>
                  <a:pt x="776071" y="341160"/>
                </a:lnTo>
                <a:lnTo>
                  <a:pt x="800735" y="349338"/>
                </a:lnTo>
                <a:lnTo>
                  <a:pt x="814247" y="322694"/>
                </a:lnTo>
                <a:close/>
              </a:path>
              <a:path w="835025" h="349885">
                <a:moveTo>
                  <a:pt x="834504" y="185356"/>
                </a:moveTo>
                <a:lnTo>
                  <a:pt x="684034" y="185356"/>
                </a:lnTo>
                <a:lnTo>
                  <a:pt x="684034" y="156095"/>
                </a:lnTo>
                <a:lnTo>
                  <a:pt x="810869" y="156095"/>
                </a:lnTo>
                <a:lnTo>
                  <a:pt x="810869" y="127952"/>
                </a:lnTo>
                <a:lnTo>
                  <a:pt x="565467" y="127952"/>
                </a:lnTo>
                <a:lnTo>
                  <a:pt x="565467" y="94551"/>
                </a:lnTo>
                <a:lnTo>
                  <a:pt x="803363" y="94551"/>
                </a:lnTo>
                <a:lnTo>
                  <a:pt x="803363" y="4876"/>
                </a:lnTo>
                <a:lnTo>
                  <a:pt x="530948" y="4876"/>
                </a:lnTo>
                <a:lnTo>
                  <a:pt x="530948" y="33020"/>
                </a:lnTo>
                <a:lnTo>
                  <a:pt x="769213" y="33020"/>
                </a:lnTo>
                <a:lnTo>
                  <a:pt x="769213" y="66408"/>
                </a:lnTo>
                <a:lnTo>
                  <a:pt x="530948" y="66408"/>
                </a:lnTo>
                <a:lnTo>
                  <a:pt x="530948" y="144843"/>
                </a:lnTo>
                <a:lnTo>
                  <a:pt x="541832" y="156095"/>
                </a:lnTo>
                <a:lnTo>
                  <a:pt x="649516" y="156095"/>
                </a:lnTo>
                <a:lnTo>
                  <a:pt x="649516" y="185356"/>
                </a:lnTo>
                <a:lnTo>
                  <a:pt x="499046" y="185356"/>
                </a:lnTo>
                <a:lnTo>
                  <a:pt x="499046" y="214249"/>
                </a:lnTo>
                <a:lnTo>
                  <a:pt x="834504" y="214249"/>
                </a:lnTo>
                <a:lnTo>
                  <a:pt x="834504" y="185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55609" y="4839315"/>
            <a:ext cx="306070" cy="340360"/>
          </a:xfrm>
          <a:custGeom>
            <a:avLst/>
            <a:gdLst/>
            <a:ahLst/>
            <a:cxnLst/>
            <a:rect l="l" t="t" r="r" b="b"/>
            <a:pathLst>
              <a:path w="306069" h="340360">
                <a:moveTo>
                  <a:pt x="235267" y="331701"/>
                </a:moveTo>
                <a:lnTo>
                  <a:pt x="201872" y="331701"/>
                </a:lnTo>
                <a:lnTo>
                  <a:pt x="201872" y="157220"/>
                </a:lnTo>
                <a:lnTo>
                  <a:pt x="135457" y="157220"/>
                </a:lnTo>
                <a:lnTo>
                  <a:pt x="135457" y="127952"/>
                </a:lnTo>
                <a:lnTo>
                  <a:pt x="201872" y="127952"/>
                </a:lnTo>
                <a:lnTo>
                  <a:pt x="201872" y="3752"/>
                </a:lnTo>
                <a:lnTo>
                  <a:pt x="235267" y="3752"/>
                </a:lnTo>
                <a:lnTo>
                  <a:pt x="235267" y="331701"/>
                </a:lnTo>
                <a:close/>
              </a:path>
              <a:path w="306069" h="340360">
                <a:moveTo>
                  <a:pt x="165100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8630"/>
                </a:lnTo>
                <a:lnTo>
                  <a:pt x="157595" y="8630"/>
                </a:lnTo>
                <a:lnTo>
                  <a:pt x="157595" y="37522"/>
                </a:lnTo>
                <a:lnTo>
                  <a:pt x="34520" y="37522"/>
                </a:lnTo>
                <a:lnTo>
                  <a:pt x="34520" y="260032"/>
                </a:lnTo>
                <a:lnTo>
                  <a:pt x="165100" y="260032"/>
                </a:lnTo>
                <a:lnTo>
                  <a:pt x="165100" y="288550"/>
                </a:lnTo>
                <a:close/>
              </a:path>
              <a:path w="306069" h="340360">
                <a:moveTo>
                  <a:pt x="305810" y="340331"/>
                </a:moveTo>
                <a:lnTo>
                  <a:pt x="272415" y="340331"/>
                </a:lnTo>
                <a:lnTo>
                  <a:pt x="272415" y="0"/>
                </a:lnTo>
                <a:lnTo>
                  <a:pt x="305810" y="0"/>
                </a:lnTo>
                <a:lnTo>
                  <a:pt x="305810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711325" y="4844943"/>
            <a:ext cx="294005" cy="338455"/>
          </a:xfrm>
          <a:custGeom>
            <a:avLst/>
            <a:gdLst/>
            <a:ahLst/>
            <a:cxnLst/>
            <a:rect l="l" t="t" r="r" b="b"/>
            <a:pathLst>
              <a:path w="294005" h="338454">
                <a:moveTo>
                  <a:pt x="146714" y="338455"/>
                </a:moveTo>
                <a:lnTo>
                  <a:pt x="105477" y="334260"/>
                </a:lnTo>
                <a:lnTo>
                  <a:pt x="63530" y="317231"/>
                </a:lnTo>
                <a:lnTo>
                  <a:pt x="31099" y="285284"/>
                </a:lnTo>
                <a:lnTo>
                  <a:pt x="11444" y="245023"/>
                </a:lnTo>
                <a:lnTo>
                  <a:pt x="178" y="195106"/>
                </a:lnTo>
                <a:lnTo>
                  <a:pt x="0" y="169227"/>
                </a:lnTo>
                <a:lnTo>
                  <a:pt x="178" y="143348"/>
                </a:lnTo>
                <a:lnTo>
                  <a:pt x="11444" y="93431"/>
                </a:lnTo>
                <a:lnTo>
                  <a:pt x="31099" y="53170"/>
                </a:lnTo>
                <a:lnTo>
                  <a:pt x="63530" y="21223"/>
                </a:lnTo>
                <a:lnTo>
                  <a:pt x="105477" y="4194"/>
                </a:lnTo>
                <a:lnTo>
                  <a:pt x="146714" y="0"/>
                </a:lnTo>
                <a:lnTo>
                  <a:pt x="164704" y="155"/>
                </a:lnTo>
                <a:lnTo>
                  <a:pt x="203936" y="9943"/>
                </a:lnTo>
                <a:lnTo>
                  <a:pt x="238735" y="28438"/>
                </a:lnTo>
                <a:lnTo>
                  <a:pt x="239553" y="29267"/>
                </a:lnTo>
                <a:lnTo>
                  <a:pt x="146714" y="29267"/>
                </a:lnTo>
                <a:lnTo>
                  <a:pt x="132725" y="29393"/>
                </a:lnTo>
                <a:lnTo>
                  <a:pt x="90271" y="42268"/>
                </a:lnTo>
                <a:lnTo>
                  <a:pt x="57758" y="73055"/>
                </a:lnTo>
                <a:lnTo>
                  <a:pt x="37490" y="122239"/>
                </a:lnTo>
                <a:lnTo>
                  <a:pt x="33770" y="169227"/>
                </a:lnTo>
                <a:lnTo>
                  <a:pt x="33908" y="190900"/>
                </a:lnTo>
                <a:lnTo>
                  <a:pt x="42588" y="232453"/>
                </a:lnTo>
                <a:lnTo>
                  <a:pt x="75790" y="285897"/>
                </a:lnTo>
                <a:lnTo>
                  <a:pt x="114737" y="305784"/>
                </a:lnTo>
                <a:lnTo>
                  <a:pt x="239553" y="309187"/>
                </a:lnTo>
                <a:lnTo>
                  <a:pt x="238735" y="310017"/>
                </a:lnTo>
                <a:lnTo>
                  <a:pt x="203936" y="328511"/>
                </a:lnTo>
                <a:lnTo>
                  <a:pt x="164704" y="338300"/>
                </a:lnTo>
                <a:lnTo>
                  <a:pt x="146714" y="338455"/>
                </a:lnTo>
                <a:close/>
              </a:path>
              <a:path w="294005" h="338454">
                <a:moveTo>
                  <a:pt x="239553" y="309187"/>
                </a:moveTo>
                <a:lnTo>
                  <a:pt x="146714" y="309187"/>
                </a:lnTo>
                <a:lnTo>
                  <a:pt x="160705" y="309061"/>
                </a:lnTo>
                <a:lnTo>
                  <a:pt x="203458" y="296186"/>
                </a:lnTo>
                <a:lnTo>
                  <a:pt x="236203" y="265617"/>
                </a:lnTo>
                <a:lnTo>
                  <a:pt x="256312" y="216585"/>
                </a:lnTo>
                <a:lnTo>
                  <a:pt x="260032" y="169227"/>
                </a:lnTo>
                <a:lnTo>
                  <a:pt x="259895" y="147772"/>
                </a:lnTo>
                <a:lnTo>
                  <a:pt x="251215" y="106377"/>
                </a:lnTo>
                <a:lnTo>
                  <a:pt x="227388" y="62663"/>
                </a:lnTo>
                <a:lnTo>
                  <a:pt x="191178" y="37335"/>
                </a:lnTo>
                <a:lnTo>
                  <a:pt x="146714" y="29267"/>
                </a:lnTo>
                <a:lnTo>
                  <a:pt x="239553" y="29267"/>
                </a:lnTo>
                <a:lnTo>
                  <a:pt x="269507" y="62897"/>
                </a:lnTo>
                <a:lnTo>
                  <a:pt x="288896" y="112556"/>
                </a:lnTo>
                <a:lnTo>
                  <a:pt x="293803" y="169227"/>
                </a:lnTo>
                <a:lnTo>
                  <a:pt x="293621" y="195106"/>
                </a:lnTo>
                <a:lnTo>
                  <a:pt x="282171" y="245023"/>
                </a:lnTo>
                <a:lnTo>
                  <a:pt x="262331" y="285284"/>
                </a:lnTo>
                <a:lnTo>
                  <a:pt x="250652" y="297930"/>
                </a:lnTo>
                <a:lnTo>
                  <a:pt x="239553" y="3091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055033" y="4848320"/>
            <a:ext cx="234950" cy="331470"/>
          </a:xfrm>
          <a:custGeom>
            <a:avLst/>
            <a:gdLst/>
            <a:ahLst/>
            <a:cxnLst/>
            <a:rect l="l" t="t" r="r" b="b"/>
            <a:pathLst>
              <a:path w="234950" h="331470">
                <a:moveTo>
                  <a:pt x="234517" y="331326"/>
                </a:moveTo>
                <a:lnTo>
                  <a:pt x="204499" y="331326"/>
                </a:lnTo>
                <a:lnTo>
                  <a:pt x="31894" y="56659"/>
                </a:lnTo>
                <a:lnTo>
                  <a:pt x="31894" y="331326"/>
                </a:lnTo>
                <a:lnTo>
                  <a:pt x="0" y="331326"/>
                </a:lnTo>
                <a:lnTo>
                  <a:pt x="0" y="0"/>
                </a:lnTo>
                <a:lnTo>
                  <a:pt x="30018" y="0"/>
                </a:lnTo>
                <a:lnTo>
                  <a:pt x="202623" y="274666"/>
                </a:lnTo>
                <a:lnTo>
                  <a:pt x="202623" y="0"/>
                </a:lnTo>
                <a:lnTo>
                  <a:pt x="234517" y="0"/>
                </a:lnTo>
                <a:lnTo>
                  <a:pt x="234517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341332" y="5136870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5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529736" y="4834813"/>
            <a:ext cx="703580" cy="345440"/>
          </a:xfrm>
          <a:custGeom>
            <a:avLst/>
            <a:gdLst/>
            <a:ahLst/>
            <a:cxnLst/>
            <a:rect l="l" t="t" r="r" b="b"/>
            <a:pathLst>
              <a:path w="703579" h="345439">
                <a:moveTo>
                  <a:pt x="235267" y="0"/>
                </a:moveTo>
                <a:lnTo>
                  <a:pt x="100558" y="0"/>
                </a:lnTo>
                <a:lnTo>
                  <a:pt x="100558" y="27025"/>
                </a:lnTo>
                <a:lnTo>
                  <a:pt x="235267" y="27025"/>
                </a:lnTo>
                <a:lnTo>
                  <a:pt x="235267" y="0"/>
                </a:lnTo>
                <a:close/>
              </a:path>
              <a:path w="703579" h="345439">
                <a:moveTo>
                  <a:pt x="306184" y="252539"/>
                </a:moveTo>
                <a:lnTo>
                  <a:pt x="29641" y="252539"/>
                </a:lnTo>
                <a:lnTo>
                  <a:pt x="29641" y="281051"/>
                </a:lnTo>
                <a:lnTo>
                  <a:pt x="272034" y="281051"/>
                </a:lnTo>
                <a:lnTo>
                  <a:pt x="272034" y="344843"/>
                </a:lnTo>
                <a:lnTo>
                  <a:pt x="306184" y="344843"/>
                </a:lnTo>
                <a:lnTo>
                  <a:pt x="306184" y="252539"/>
                </a:lnTo>
                <a:close/>
              </a:path>
              <a:path w="703579" h="345439">
                <a:moveTo>
                  <a:pt x="306184" y="45402"/>
                </a:moveTo>
                <a:lnTo>
                  <a:pt x="30010" y="45402"/>
                </a:lnTo>
                <a:lnTo>
                  <a:pt x="30010" y="73177"/>
                </a:lnTo>
                <a:lnTo>
                  <a:pt x="306184" y="73177"/>
                </a:lnTo>
                <a:lnTo>
                  <a:pt x="306184" y="45402"/>
                </a:lnTo>
                <a:close/>
              </a:path>
              <a:path w="703579" h="345439">
                <a:moveTo>
                  <a:pt x="335445" y="201879"/>
                </a:moveTo>
                <a:lnTo>
                  <a:pt x="184975" y="201879"/>
                </a:lnTo>
                <a:lnTo>
                  <a:pt x="184975" y="183489"/>
                </a:lnTo>
                <a:lnTo>
                  <a:pt x="196964" y="183019"/>
                </a:lnTo>
                <a:lnTo>
                  <a:pt x="204825" y="182511"/>
                </a:lnTo>
                <a:lnTo>
                  <a:pt x="243890" y="175234"/>
                </a:lnTo>
                <a:lnTo>
                  <a:pt x="271449" y="156095"/>
                </a:lnTo>
                <a:lnTo>
                  <a:pt x="276910" y="148971"/>
                </a:lnTo>
                <a:lnTo>
                  <a:pt x="276910" y="121577"/>
                </a:lnTo>
                <a:lnTo>
                  <a:pt x="271627" y="115570"/>
                </a:lnTo>
                <a:lnTo>
                  <a:pt x="242011" y="95935"/>
                </a:lnTo>
                <a:lnTo>
                  <a:pt x="242011" y="126453"/>
                </a:lnTo>
                <a:lnTo>
                  <a:pt x="242011" y="145224"/>
                </a:lnTo>
                <a:lnTo>
                  <a:pt x="204076" y="155422"/>
                </a:lnTo>
                <a:lnTo>
                  <a:pt x="183565" y="156044"/>
                </a:lnTo>
                <a:lnTo>
                  <a:pt x="144881" y="156019"/>
                </a:lnTo>
                <a:lnTo>
                  <a:pt x="131394" y="155448"/>
                </a:lnTo>
                <a:lnTo>
                  <a:pt x="121945" y="153885"/>
                </a:lnTo>
                <a:lnTo>
                  <a:pt x="111252" y="150850"/>
                </a:lnTo>
                <a:lnTo>
                  <a:pt x="93802" y="145592"/>
                </a:lnTo>
                <a:lnTo>
                  <a:pt x="93802" y="126085"/>
                </a:lnTo>
                <a:lnTo>
                  <a:pt x="131394" y="116230"/>
                </a:lnTo>
                <a:lnTo>
                  <a:pt x="167716" y="115570"/>
                </a:lnTo>
                <a:lnTo>
                  <a:pt x="190550" y="115658"/>
                </a:lnTo>
                <a:lnTo>
                  <a:pt x="204076" y="116255"/>
                </a:lnTo>
                <a:lnTo>
                  <a:pt x="213575" y="117868"/>
                </a:lnTo>
                <a:lnTo>
                  <a:pt x="224383" y="121018"/>
                </a:lnTo>
                <a:lnTo>
                  <a:pt x="242011" y="126453"/>
                </a:lnTo>
                <a:lnTo>
                  <a:pt x="242011" y="95935"/>
                </a:lnTo>
                <a:lnTo>
                  <a:pt x="199453" y="88684"/>
                </a:lnTo>
                <a:lnTo>
                  <a:pt x="167716" y="87807"/>
                </a:lnTo>
                <a:lnTo>
                  <a:pt x="153746" y="87845"/>
                </a:lnTo>
                <a:lnTo>
                  <a:pt x="112471" y="91440"/>
                </a:lnTo>
                <a:lnTo>
                  <a:pt x="76187" y="103657"/>
                </a:lnTo>
                <a:lnTo>
                  <a:pt x="58902" y="121577"/>
                </a:lnTo>
                <a:lnTo>
                  <a:pt x="58902" y="148971"/>
                </a:lnTo>
                <a:lnTo>
                  <a:pt x="91922" y="175158"/>
                </a:lnTo>
                <a:lnTo>
                  <a:pt x="130644" y="182511"/>
                </a:lnTo>
                <a:lnTo>
                  <a:pt x="150456" y="183489"/>
                </a:lnTo>
                <a:lnTo>
                  <a:pt x="150456" y="201879"/>
                </a:lnTo>
                <a:lnTo>
                  <a:pt x="0" y="201879"/>
                </a:lnTo>
                <a:lnTo>
                  <a:pt x="0" y="230771"/>
                </a:lnTo>
                <a:lnTo>
                  <a:pt x="335445" y="230771"/>
                </a:lnTo>
                <a:lnTo>
                  <a:pt x="335445" y="201879"/>
                </a:lnTo>
                <a:close/>
              </a:path>
              <a:path w="703579" h="345439">
                <a:moveTo>
                  <a:pt x="644131" y="68478"/>
                </a:moveTo>
                <a:lnTo>
                  <a:pt x="627697" y="31737"/>
                </a:lnTo>
                <a:lnTo>
                  <a:pt x="623747" y="28143"/>
                </a:lnTo>
                <a:lnTo>
                  <a:pt x="622604" y="27101"/>
                </a:lnTo>
                <a:lnTo>
                  <a:pt x="614235" y="21018"/>
                </a:lnTo>
                <a:lnTo>
                  <a:pt x="610108" y="18148"/>
                </a:lnTo>
                <a:lnTo>
                  <a:pt x="610108" y="66421"/>
                </a:lnTo>
                <a:lnTo>
                  <a:pt x="610108" y="92684"/>
                </a:lnTo>
                <a:lnTo>
                  <a:pt x="583247" y="121945"/>
                </a:lnTo>
                <a:lnTo>
                  <a:pt x="544995" y="130911"/>
                </a:lnTo>
                <a:lnTo>
                  <a:pt x="543293" y="130924"/>
                </a:lnTo>
                <a:lnTo>
                  <a:pt x="525907" y="130911"/>
                </a:lnTo>
                <a:lnTo>
                  <a:pt x="472401" y="111823"/>
                </a:lnTo>
                <a:lnTo>
                  <a:pt x="461149" y="92684"/>
                </a:lnTo>
                <a:lnTo>
                  <a:pt x="461149" y="66421"/>
                </a:lnTo>
                <a:lnTo>
                  <a:pt x="491921" y="34531"/>
                </a:lnTo>
                <a:lnTo>
                  <a:pt x="535444" y="28143"/>
                </a:lnTo>
                <a:lnTo>
                  <a:pt x="544995" y="28194"/>
                </a:lnTo>
                <a:lnTo>
                  <a:pt x="583247" y="37172"/>
                </a:lnTo>
                <a:lnTo>
                  <a:pt x="610108" y="66421"/>
                </a:lnTo>
                <a:lnTo>
                  <a:pt x="610108" y="18148"/>
                </a:lnTo>
                <a:lnTo>
                  <a:pt x="567918" y="2298"/>
                </a:lnTo>
                <a:lnTo>
                  <a:pt x="535444" y="0"/>
                </a:lnTo>
                <a:lnTo>
                  <a:pt x="521030" y="88"/>
                </a:lnTo>
                <a:lnTo>
                  <a:pt x="479450" y="8750"/>
                </a:lnTo>
                <a:lnTo>
                  <a:pt x="443560" y="31737"/>
                </a:lnTo>
                <a:lnTo>
                  <a:pt x="427126" y="68478"/>
                </a:lnTo>
                <a:lnTo>
                  <a:pt x="427126" y="90627"/>
                </a:lnTo>
                <a:lnTo>
                  <a:pt x="443560" y="127063"/>
                </a:lnTo>
                <a:lnTo>
                  <a:pt x="479450" y="150723"/>
                </a:lnTo>
                <a:lnTo>
                  <a:pt x="521030" y="159397"/>
                </a:lnTo>
                <a:lnTo>
                  <a:pt x="535444" y="159473"/>
                </a:lnTo>
                <a:lnTo>
                  <a:pt x="549859" y="159397"/>
                </a:lnTo>
                <a:lnTo>
                  <a:pt x="591731" y="150723"/>
                </a:lnTo>
                <a:lnTo>
                  <a:pt x="627697" y="127393"/>
                </a:lnTo>
                <a:lnTo>
                  <a:pt x="644131" y="90627"/>
                </a:lnTo>
                <a:lnTo>
                  <a:pt x="644131" y="68478"/>
                </a:lnTo>
                <a:close/>
              </a:path>
              <a:path w="703579" h="345439">
                <a:moveTo>
                  <a:pt x="675779" y="315950"/>
                </a:moveTo>
                <a:lnTo>
                  <a:pt x="434136" y="315950"/>
                </a:lnTo>
                <a:lnTo>
                  <a:pt x="434136" y="238645"/>
                </a:lnTo>
                <a:lnTo>
                  <a:pt x="399605" y="238645"/>
                </a:lnTo>
                <a:lnTo>
                  <a:pt x="399605" y="333578"/>
                </a:lnTo>
                <a:lnTo>
                  <a:pt x="410489" y="344843"/>
                </a:lnTo>
                <a:lnTo>
                  <a:pt x="675779" y="344843"/>
                </a:lnTo>
                <a:lnTo>
                  <a:pt x="675779" y="315950"/>
                </a:lnTo>
                <a:close/>
              </a:path>
              <a:path w="703579" h="345439">
                <a:moveTo>
                  <a:pt x="703173" y="184238"/>
                </a:moveTo>
                <a:lnTo>
                  <a:pt x="367715" y="184238"/>
                </a:lnTo>
                <a:lnTo>
                  <a:pt x="367715" y="213131"/>
                </a:lnTo>
                <a:lnTo>
                  <a:pt x="703173" y="213131"/>
                </a:lnTo>
                <a:lnTo>
                  <a:pt x="703173" y="184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402035" y="4847666"/>
            <a:ext cx="272415" cy="210820"/>
          </a:xfrm>
          <a:custGeom>
            <a:avLst/>
            <a:gdLst/>
            <a:ahLst/>
            <a:cxnLst/>
            <a:rect l="l" t="t" r="r" b="b"/>
            <a:pathLst>
              <a:path w="272414" h="210820">
                <a:moveTo>
                  <a:pt x="272415" y="0"/>
                </a:moveTo>
                <a:lnTo>
                  <a:pt x="0" y="0"/>
                </a:lnTo>
                <a:lnTo>
                  <a:pt x="0" y="29210"/>
                </a:lnTo>
                <a:lnTo>
                  <a:pt x="238264" y="29210"/>
                </a:lnTo>
                <a:lnTo>
                  <a:pt x="238264" y="210820"/>
                </a:lnTo>
                <a:lnTo>
                  <a:pt x="272415" y="210820"/>
                </a:lnTo>
                <a:lnTo>
                  <a:pt x="272415" y="29210"/>
                </a:lnTo>
                <a:lnTo>
                  <a:pt x="272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370146" y="5120360"/>
            <a:ext cx="336550" cy="29209"/>
          </a:xfrm>
          <a:custGeom>
            <a:avLst/>
            <a:gdLst/>
            <a:ahLst/>
            <a:cxnLst/>
            <a:rect l="l" t="t" r="r" b="b"/>
            <a:pathLst>
              <a:path w="336550" h="29210">
                <a:moveTo>
                  <a:pt x="336204" y="28892"/>
                </a:moveTo>
                <a:lnTo>
                  <a:pt x="0" y="28892"/>
                </a:lnTo>
                <a:lnTo>
                  <a:pt x="0" y="0"/>
                </a:lnTo>
                <a:lnTo>
                  <a:pt x="336204" y="0"/>
                </a:lnTo>
                <a:lnTo>
                  <a:pt x="336204" y="28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43139" y="4839315"/>
            <a:ext cx="313690" cy="340360"/>
          </a:xfrm>
          <a:custGeom>
            <a:avLst/>
            <a:gdLst/>
            <a:ahLst/>
            <a:cxnLst/>
            <a:rect l="l" t="t" r="r" b="b"/>
            <a:pathLst>
              <a:path w="313689" h="340360">
                <a:moveTo>
                  <a:pt x="313579" y="340331"/>
                </a:moveTo>
                <a:lnTo>
                  <a:pt x="279433" y="340331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340331"/>
                </a:lnTo>
                <a:close/>
              </a:path>
              <a:path w="313689" h="340360">
                <a:moveTo>
                  <a:pt x="110956" y="244273"/>
                </a:moveTo>
                <a:lnTo>
                  <a:pt x="94797" y="244132"/>
                </a:lnTo>
                <a:lnTo>
                  <a:pt x="84408" y="243147"/>
                </a:lnTo>
                <a:lnTo>
                  <a:pt x="43110" y="225418"/>
                </a:lnTo>
                <a:lnTo>
                  <a:pt x="15014" y="194016"/>
                </a:lnTo>
                <a:lnTo>
                  <a:pt x="779" y="151146"/>
                </a:lnTo>
                <a:lnTo>
                  <a:pt x="0" y="141323"/>
                </a:lnTo>
                <a:lnTo>
                  <a:pt x="0" y="111580"/>
                </a:lnTo>
                <a:lnTo>
                  <a:pt x="11359" y="67016"/>
                </a:lnTo>
                <a:lnTo>
                  <a:pt x="36675" y="33149"/>
                </a:lnTo>
                <a:lnTo>
                  <a:pt x="75285" y="12429"/>
                </a:lnTo>
                <a:lnTo>
                  <a:pt x="110956" y="8630"/>
                </a:lnTo>
                <a:lnTo>
                  <a:pt x="127117" y="8770"/>
                </a:lnTo>
                <a:lnTo>
                  <a:pt x="171429" y="23088"/>
                </a:lnTo>
                <a:lnTo>
                  <a:pt x="189477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477" y="215380"/>
                </a:lnTo>
                <a:lnTo>
                  <a:pt x="185529" y="219754"/>
                </a:lnTo>
                <a:lnTo>
                  <a:pt x="146705" y="240474"/>
                </a:lnTo>
                <a:lnTo>
                  <a:pt x="127117" y="244132"/>
                </a:lnTo>
                <a:lnTo>
                  <a:pt x="110956" y="244273"/>
                </a:lnTo>
                <a:close/>
              </a:path>
              <a:path w="313689" h="340360">
                <a:moveTo>
                  <a:pt x="189477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9477" y="37522"/>
                </a:lnTo>
                <a:lnTo>
                  <a:pt x="214894" y="79735"/>
                </a:lnTo>
                <a:lnTo>
                  <a:pt x="221912" y="111580"/>
                </a:lnTo>
                <a:lnTo>
                  <a:pt x="221912" y="141323"/>
                </a:lnTo>
                <a:lnTo>
                  <a:pt x="210555" y="185887"/>
                </a:lnTo>
                <a:lnTo>
                  <a:pt x="193881" y="210502"/>
                </a:lnTo>
                <a:lnTo>
                  <a:pt x="189477" y="215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210376" y="4839315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60">
                <a:moveTo>
                  <a:pt x="143712" y="258531"/>
                </a:moveTo>
                <a:lnTo>
                  <a:pt x="109191" y="258531"/>
                </a:lnTo>
                <a:lnTo>
                  <a:pt x="109191" y="199621"/>
                </a:lnTo>
                <a:lnTo>
                  <a:pt x="97230" y="197973"/>
                </a:lnTo>
                <a:lnTo>
                  <a:pt x="58019" y="179898"/>
                </a:lnTo>
                <a:lnTo>
                  <a:pt x="33442" y="147672"/>
                </a:lnTo>
                <a:lnTo>
                  <a:pt x="24477" y="112697"/>
                </a:lnTo>
                <a:lnTo>
                  <a:pt x="24498" y="88067"/>
                </a:lnTo>
                <a:lnTo>
                  <a:pt x="35546" y="49952"/>
                </a:lnTo>
                <a:lnTo>
                  <a:pt x="64914" y="16838"/>
                </a:lnTo>
                <a:lnTo>
                  <a:pt x="102648" y="2063"/>
                </a:lnTo>
                <a:lnTo>
                  <a:pt x="125701" y="1125"/>
                </a:lnTo>
                <a:lnTo>
                  <a:pt x="139660" y="1242"/>
                </a:lnTo>
                <a:lnTo>
                  <a:pt x="179156" y="13174"/>
                </a:lnTo>
                <a:lnTo>
                  <a:pt x="200927" y="30018"/>
                </a:lnTo>
                <a:lnTo>
                  <a:pt x="125701" y="30018"/>
                </a:lnTo>
                <a:lnTo>
                  <a:pt x="107842" y="30305"/>
                </a:lnTo>
                <a:lnTo>
                  <a:pt x="66292" y="59567"/>
                </a:lnTo>
                <a:lnTo>
                  <a:pt x="58535" y="100936"/>
                </a:lnTo>
                <a:lnTo>
                  <a:pt x="58822" y="120747"/>
                </a:lnTo>
                <a:lnTo>
                  <a:pt x="88026" y="163722"/>
                </a:lnTo>
                <a:lnTo>
                  <a:pt x="125701" y="171479"/>
                </a:lnTo>
                <a:lnTo>
                  <a:pt x="201419" y="171479"/>
                </a:lnTo>
                <a:lnTo>
                  <a:pt x="198636" y="174777"/>
                </a:lnTo>
                <a:lnTo>
                  <a:pt x="162731" y="195915"/>
                </a:lnTo>
                <a:lnTo>
                  <a:pt x="143712" y="199245"/>
                </a:lnTo>
                <a:lnTo>
                  <a:pt x="143712" y="258531"/>
                </a:lnTo>
                <a:close/>
              </a:path>
              <a:path w="314325" h="340360">
                <a:moveTo>
                  <a:pt x="201419" y="171479"/>
                </a:moveTo>
                <a:lnTo>
                  <a:pt x="125701" y="171479"/>
                </a:lnTo>
                <a:lnTo>
                  <a:pt x="143562" y="171191"/>
                </a:lnTo>
                <a:lnTo>
                  <a:pt x="154617" y="169180"/>
                </a:lnTo>
                <a:lnTo>
                  <a:pt x="185406" y="141935"/>
                </a:lnTo>
                <a:lnTo>
                  <a:pt x="193166" y="90969"/>
                </a:lnTo>
                <a:lnTo>
                  <a:pt x="192632" y="84520"/>
                </a:lnTo>
                <a:lnTo>
                  <a:pt x="174480" y="48592"/>
                </a:lnTo>
                <a:lnTo>
                  <a:pt x="140382" y="30604"/>
                </a:lnTo>
                <a:lnTo>
                  <a:pt x="125701" y="30018"/>
                </a:lnTo>
                <a:lnTo>
                  <a:pt x="200927" y="30018"/>
                </a:lnTo>
                <a:lnTo>
                  <a:pt x="224459" y="71756"/>
                </a:lnTo>
                <a:lnTo>
                  <a:pt x="227296" y="112697"/>
                </a:lnTo>
                <a:lnTo>
                  <a:pt x="226661" y="120424"/>
                </a:lnTo>
                <a:lnTo>
                  <a:pt x="211335" y="159419"/>
                </a:lnTo>
                <a:lnTo>
                  <a:pt x="205062" y="167164"/>
                </a:lnTo>
                <a:lnTo>
                  <a:pt x="201419" y="171479"/>
                </a:lnTo>
                <a:close/>
              </a:path>
              <a:path w="314325" h="340360">
                <a:moveTo>
                  <a:pt x="261158" y="287424"/>
                </a:moveTo>
                <a:lnTo>
                  <a:pt x="0" y="287424"/>
                </a:lnTo>
                <a:lnTo>
                  <a:pt x="0" y="258531"/>
                </a:lnTo>
                <a:lnTo>
                  <a:pt x="261158" y="258531"/>
                </a:lnTo>
                <a:lnTo>
                  <a:pt x="261158" y="287424"/>
                </a:lnTo>
                <a:close/>
              </a:path>
              <a:path w="314325" h="340360">
                <a:moveTo>
                  <a:pt x="314065" y="340331"/>
                </a:moveTo>
                <a:lnTo>
                  <a:pt x="279919" y="340331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578099" y="4839315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60">
                <a:moveTo>
                  <a:pt x="314065" y="340331"/>
                </a:moveTo>
                <a:lnTo>
                  <a:pt x="279919" y="340331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340331"/>
                </a:lnTo>
                <a:close/>
              </a:path>
              <a:path w="314325" h="340360">
                <a:moveTo>
                  <a:pt x="129453" y="213504"/>
                </a:moveTo>
                <a:lnTo>
                  <a:pt x="83675" y="205812"/>
                </a:lnTo>
                <a:lnTo>
                  <a:pt x="49077" y="184160"/>
                </a:lnTo>
                <a:lnTo>
                  <a:pt x="27766" y="151404"/>
                </a:lnTo>
                <a:lnTo>
                  <a:pt x="20379" y="122567"/>
                </a:lnTo>
                <a:lnTo>
                  <a:pt x="20379" y="94847"/>
                </a:lnTo>
                <a:lnTo>
                  <a:pt x="32325" y="54460"/>
                </a:lnTo>
                <a:lnTo>
                  <a:pt x="57793" y="24202"/>
                </a:lnTo>
                <a:lnTo>
                  <a:pt x="95788" y="6246"/>
                </a:lnTo>
                <a:lnTo>
                  <a:pt x="129453" y="3001"/>
                </a:lnTo>
                <a:lnTo>
                  <a:pt x="144304" y="3122"/>
                </a:lnTo>
                <a:lnTo>
                  <a:pt x="186793" y="15360"/>
                </a:lnTo>
                <a:lnTo>
                  <a:pt x="208793" y="31894"/>
                </a:lnTo>
                <a:lnTo>
                  <a:pt x="129453" y="31894"/>
                </a:lnTo>
                <a:lnTo>
                  <a:pt x="119694" y="31973"/>
                </a:lnTo>
                <a:lnTo>
                  <a:pt x="81571" y="46062"/>
                </a:lnTo>
                <a:lnTo>
                  <a:pt x="56782" y="84332"/>
                </a:lnTo>
                <a:lnTo>
                  <a:pt x="54495" y="97746"/>
                </a:lnTo>
                <a:lnTo>
                  <a:pt x="54495" y="119665"/>
                </a:lnTo>
                <a:lnTo>
                  <a:pt x="69771" y="159161"/>
                </a:lnTo>
                <a:lnTo>
                  <a:pt x="107423" y="182178"/>
                </a:lnTo>
                <a:lnTo>
                  <a:pt x="209568" y="184236"/>
                </a:lnTo>
                <a:lnTo>
                  <a:pt x="200817" y="192462"/>
                </a:lnTo>
                <a:lnTo>
                  <a:pt x="162749" y="210259"/>
                </a:lnTo>
                <a:lnTo>
                  <a:pt x="144304" y="213384"/>
                </a:lnTo>
                <a:lnTo>
                  <a:pt x="129453" y="213504"/>
                </a:lnTo>
                <a:close/>
              </a:path>
              <a:path w="314325" h="340360">
                <a:moveTo>
                  <a:pt x="209568" y="184236"/>
                </a:moveTo>
                <a:lnTo>
                  <a:pt x="129453" y="184236"/>
                </a:lnTo>
                <a:lnTo>
                  <a:pt x="138995" y="184160"/>
                </a:lnTo>
                <a:lnTo>
                  <a:pt x="145283" y="183627"/>
                </a:lnTo>
                <a:lnTo>
                  <a:pt x="183111" y="164912"/>
                </a:lnTo>
                <a:lnTo>
                  <a:pt x="204147" y="126662"/>
                </a:lnTo>
                <a:lnTo>
                  <a:pt x="204783" y="119665"/>
                </a:lnTo>
                <a:lnTo>
                  <a:pt x="204783" y="97746"/>
                </a:lnTo>
                <a:lnTo>
                  <a:pt x="189059" y="57644"/>
                </a:lnTo>
                <a:lnTo>
                  <a:pt x="151114" y="34031"/>
                </a:lnTo>
                <a:lnTo>
                  <a:pt x="129453" y="31894"/>
                </a:lnTo>
                <a:lnTo>
                  <a:pt x="208793" y="31894"/>
                </a:lnTo>
                <a:lnTo>
                  <a:pt x="231327" y="65852"/>
                </a:lnTo>
                <a:lnTo>
                  <a:pt x="238899" y="122567"/>
                </a:lnTo>
                <a:lnTo>
                  <a:pt x="238058" y="131587"/>
                </a:lnTo>
                <a:lnTo>
                  <a:pt x="222814" y="170025"/>
                </a:lnTo>
                <a:lnTo>
                  <a:pt x="217740" y="176204"/>
                </a:lnTo>
                <a:lnTo>
                  <a:pt x="209568" y="184236"/>
                </a:lnTo>
                <a:close/>
              </a:path>
              <a:path w="314325" h="340360">
                <a:moveTo>
                  <a:pt x="261158" y="287424"/>
                </a:moveTo>
                <a:lnTo>
                  <a:pt x="0" y="287424"/>
                </a:lnTo>
                <a:lnTo>
                  <a:pt x="0" y="258531"/>
                </a:lnTo>
                <a:lnTo>
                  <a:pt x="261158" y="258531"/>
                </a:lnTo>
                <a:lnTo>
                  <a:pt x="261158" y="28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51119" y="4839315"/>
            <a:ext cx="313690" cy="340360"/>
          </a:xfrm>
          <a:custGeom>
            <a:avLst/>
            <a:gdLst/>
            <a:ahLst/>
            <a:cxnLst/>
            <a:rect l="l" t="t" r="r" b="b"/>
            <a:pathLst>
              <a:path w="313689" h="340360">
                <a:moveTo>
                  <a:pt x="313579" y="340331"/>
                </a:moveTo>
                <a:lnTo>
                  <a:pt x="279433" y="340331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340331"/>
                </a:lnTo>
                <a:close/>
              </a:path>
              <a:path w="313689" h="340360">
                <a:moveTo>
                  <a:pt x="110956" y="244273"/>
                </a:moveTo>
                <a:lnTo>
                  <a:pt x="94797" y="244132"/>
                </a:lnTo>
                <a:lnTo>
                  <a:pt x="84408" y="243147"/>
                </a:lnTo>
                <a:lnTo>
                  <a:pt x="43110" y="225418"/>
                </a:lnTo>
                <a:lnTo>
                  <a:pt x="15014" y="194016"/>
                </a:lnTo>
                <a:lnTo>
                  <a:pt x="779" y="151146"/>
                </a:lnTo>
                <a:lnTo>
                  <a:pt x="0" y="141323"/>
                </a:lnTo>
                <a:lnTo>
                  <a:pt x="0" y="111580"/>
                </a:lnTo>
                <a:lnTo>
                  <a:pt x="11359" y="67016"/>
                </a:lnTo>
                <a:lnTo>
                  <a:pt x="36675" y="33149"/>
                </a:lnTo>
                <a:lnTo>
                  <a:pt x="75285" y="12429"/>
                </a:lnTo>
                <a:lnTo>
                  <a:pt x="110956" y="8630"/>
                </a:lnTo>
                <a:lnTo>
                  <a:pt x="127117" y="8770"/>
                </a:lnTo>
                <a:lnTo>
                  <a:pt x="171429" y="23088"/>
                </a:lnTo>
                <a:lnTo>
                  <a:pt x="189477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477" y="215380"/>
                </a:lnTo>
                <a:lnTo>
                  <a:pt x="185529" y="219754"/>
                </a:lnTo>
                <a:lnTo>
                  <a:pt x="146705" y="240474"/>
                </a:lnTo>
                <a:lnTo>
                  <a:pt x="127117" y="244132"/>
                </a:lnTo>
                <a:lnTo>
                  <a:pt x="110956" y="244273"/>
                </a:lnTo>
                <a:close/>
              </a:path>
              <a:path w="313689" h="340360">
                <a:moveTo>
                  <a:pt x="189477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9477" y="37522"/>
                </a:lnTo>
                <a:lnTo>
                  <a:pt x="214894" y="79735"/>
                </a:lnTo>
                <a:lnTo>
                  <a:pt x="221912" y="111580"/>
                </a:lnTo>
                <a:lnTo>
                  <a:pt x="221912" y="141323"/>
                </a:lnTo>
                <a:lnTo>
                  <a:pt x="210555" y="185887"/>
                </a:lnTo>
                <a:lnTo>
                  <a:pt x="193881" y="210502"/>
                </a:lnTo>
                <a:lnTo>
                  <a:pt x="189477" y="215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434480" y="4839322"/>
            <a:ext cx="688340" cy="340360"/>
          </a:xfrm>
          <a:custGeom>
            <a:avLst/>
            <a:gdLst/>
            <a:ahLst/>
            <a:cxnLst/>
            <a:rect l="l" t="t" r="r" b="b"/>
            <a:pathLst>
              <a:path w="688340" h="340360">
                <a:moveTo>
                  <a:pt x="235267" y="2628"/>
                </a:moveTo>
                <a:lnTo>
                  <a:pt x="201879" y="2628"/>
                </a:lnTo>
                <a:lnTo>
                  <a:pt x="201879" y="75793"/>
                </a:lnTo>
                <a:lnTo>
                  <a:pt x="154597" y="75793"/>
                </a:lnTo>
                <a:lnTo>
                  <a:pt x="154597" y="69786"/>
                </a:lnTo>
                <a:lnTo>
                  <a:pt x="154597" y="4876"/>
                </a:lnTo>
                <a:lnTo>
                  <a:pt x="120446" y="4876"/>
                </a:lnTo>
                <a:lnTo>
                  <a:pt x="120446" y="69786"/>
                </a:lnTo>
                <a:lnTo>
                  <a:pt x="120446" y="99060"/>
                </a:lnTo>
                <a:lnTo>
                  <a:pt x="120446" y="157226"/>
                </a:lnTo>
                <a:lnTo>
                  <a:pt x="34150" y="157226"/>
                </a:lnTo>
                <a:lnTo>
                  <a:pt x="34150" y="99060"/>
                </a:lnTo>
                <a:lnTo>
                  <a:pt x="120446" y="99060"/>
                </a:lnTo>
                <a:lnTo>
                  <a:pt x="120446" y="69786"/>
                </a:lnTo>
                <a:lnTo>
                  <a:pt x="34150" y="69786"/>
                </a:lnTo>
                <a:lnTo>
                  <a:pt x="34150" y="4876"/>
                </a:lnTo>
                <a:lnTo>
                  <a:pt x="0" y="4876"/>
                </a:lnTo>
                <a:lnTo>
                  <a:pt x="0" y="174104"/>
                </a:lnTo>
                <a:lnTo>
                  <a:pt x="10883" y="185356"/>
                </a:lnTo>
                <a:lnTo>
                  <a:pt x="154597" y="185356"/>
                </a:lnTo>
                <a:lnTo>
                  <a:pt x="154597" y="157226"/>
                </a:lnTo>
                <a:lnTo>
                  <a:pt x="154597" y="104686"/>
                </a:lnTo>
                <a:lnTo>
                  <a:pt x="201879" y="104686"/>
                </a:lnTo>
                <a:lnTo>
                  <a:pt x="201879" y="251396"/>
                </a:lnTo>
                <a:lnTo>
                  <a:pt x="235267" y="251396"/>
                </a:lnTo>
                <a:lnTo>
                  <a:pt x="235267" y="104686"/>
                </a:lnTo>
                <a:lnTo>
                  <a:pt x="235267" y="99060"/>
                </a:lnTo>
                <a:lnTo>
                  <a:pt x="235267" y="75793"/>
                </a:lnTo>
                <a:lnTo>
                  <a:pt x="235267" y="2628"/>
                </a:lnTo>
                <a:close/>
              </a:path>
              <a:path w="688340" h="340360">
                <a:moveTo>
                  <a:pt x="305816" y="0"/>
                </a:moveTo>
                <a:lnTo>
                  <a:pt x="272415" y="0"/>
                </a:lnTo>
                <a:lnTo>
                  <a:pt x="272415" y="255155"/>
                </a:lnTo>
                <a:lnTo>
                  <a:pt x="305816" y="255155"/>
                </a:lnTo>
                <a:lnTo>
                  <a:pt x="305816" y="0"/>
                </a:lnTo>
                <a:close/>
              </a:path>
              <a:path w="688340" h="340360">
                <a:moveTo>
                  <a:pt x="311073" y="311442"/>
                </a:moveTo>
                <a:lnTo>
                  <a:pt x="53657" y="311442"/>
                </a:lnTo>
                <a:lnTo>
                  <a:pt x="53657" y="222885"/>
                </a:lnTo>
                <a:lnTo>
                  <a:pt x="19138" y="222885"/>
                </a:lnTo>
                <a:lnTo>
                  <a:pt x="19138" y="329069"/>
                </a:lnTo>
                <a:lnTo>
                  <a:pt x="30022" y="340334"/>
                </a:lnTo>
                <a:lnTo>
                  <a:pt x="311073" y="340334"/>
                </a:lnTo>
                <a:lnTo>
                  <a:pt x="311073" y="311442"/>
                </a:lnTo>
                <a:close/>
              </a:path>
              <a:path w="688340" h="340360">
                <a:moveTo>
                  <a:pt x="663409" y="190246"/>
                </a:moveTo>
                <a:lnTo>
                  <a:pt x="418007" y="190246"/>
                </a:lnTo>
                <a:lnTo>
                  <a:pt x="418007" y="128701"/>
                </a:lnTo>
                <a:lnTo>
                  <a:pt x="652145" y="128701"/>
                </a:lnTo>
                <a:lnTo>
                  <a:pt x="652145" y="99441"/>
                </a:lnTo>
                <a:lnTo>
                  <a:pt x="418007" y="99441"/>
                </a:lnTo>
                <a:lnTo>
                  <a:pt x="418007" y="37896"/>
                </a:lnTo>
                <a:lnTo>
                  <a:pt x="655904" y="37896"/>
                </a:lnTo>
                <a:lnTo>
                  <a:pt x="655904" y="8623"/>
                </a:lnTo>
                <a:lnTo>
                  <a:pt x="383489" y="8623"/>
                </a:lnTo>
                <a:lnTo>
                  <a:pt x="383489" y="207505"/>
                </a:lnTo>
                <a:lnTo>
                  <a:pt x="394373" y="218757"/>
                </a:lnTo>
                <a:lnTo>
                  <a:pt x="663409" y="218757"/>
                </a:lnTo>
                <a:lnTo>
                  <a:pt x="663409" y="190246"/>
                </a:lnTo>
                <a:close/>
              </a:path>
              <a:path w="688340" h="340360">
                <a:moveTo>
                  <a:pt x="687793" y="281051"/>
                </a:moveTo>
                <a:lnTo>
                  <a:pt x="351586" y="281051"/>
                </a:lnTo>
                <a:lnTo>
                  <a:pt x="351586" y="309943"/>
                </a:lnTo>
                <a:lnTo>
                  <a:pt x="687793" y="309943"/>
                </a:lnTo>
                <a:lnTo>
                  <a:pt x="687793" y="281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250185" y="4848320"/>
            <a:ext cx="107950" cy="331470"/>
          </a:xfrm>
          <a:custGeom>
            <a:avLst/>
            <a:gdLst/>
            <a:ahLst/>
            <a:cxnLst/>
            <a:rect l="l" t="t" r="r" b="b"/>
            <a:pathLst>
              <a:path w="107950" h="331470">
                <a:moveTo>
                  <a:pt x="31519" y="330950"/>
                </a:moveTo>
                <a:lnTo>
                  <a:pt x="0" y="330950"/>
                </a:lnTo>
                <a:lnTo>
                  <a:pt x="12370" y="319562"/>
                </a:lnTo>
                <a:lnTo>
                  <a:pt x="20168" y="311603"/>
                </a:lnTo>
                <a:lnTo>
                  <a:pt x="43655" y="278615"/>
                </a:lnTo>
                <a:lnTo>
                  <a:pt x="63583" y="236082"/>
                </a:lnTo>
                <a:lnTo>
                  <a:pt x="73087" y="193916"/>
                </a:lnTo>
                <a:lnTo>
                  <a:pt x="74670" y="165475"/>
                </a:lnTo>
                <a:lnTo>
                  <a:pt x="74611" y="153649"/>
                </a:lnTo>
                <a:lnTo>
                  <a:pt x="68613" y="112093"/>
                </a:lnTo>
                <a:lnTo>
                  <a:pt x="53106" y="69484"/>
                </a:lnTo>
                <a:lnTo>
                  <a:pt x="26699" y="27623"/>
                </a:lnTo>
                <a:lnTo>
                  <a:pt x="0" y="0"/>
                </a:lnTo>
                <a:lnTo>
                  <a:pt x="31519" y="0"/>
                </a:lnTo>
                <a:lnTo>
                  <a:pt x="65547" y="30862"/>
                </a:lnTo>
                <a:lnTo>
                  <a:pt x="87615" y="71293"/>
                </a:lnTo>
                <a:lnTo>
                  <a:pt x="105181" y="114585"/>
                </a:lnTo>
                <a:lnTo>
                  <a:pt x="107690" y="165475"/>
                </a:lnTo>
                <a:lnTo>
                  <a:pt x="107376" y="196285"/>
                </a:lnTo>
                <a:lnTo>
                  <a:pt x="99221" y="234546"/>
                </a:lnTo>
                <a:lnTo>
                  <a:pt x="75447" y="284410"/>
                </a:lnTo>
                <a:lnTo>
                  <a:pt x="52657" y="313373"/>
                </a:lnTo>
                <a:lnTo>
                  <a:pt x="31519" y="330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22376" y="5735258"/>
            <a:ext cx="335915" cy="356235"/>
          </a:xfrm>
          <a:custGeom>
            <a:avLst/>
            <a:gdLst/>
            <a:ahLst/>
            <a:cxnLst/>
            <a:rect l="l" t="t" r="r" b="b"/>
            <a:pathLst>
              <a:path w="335915" h="356235">
                <a:moveTo>
                  <a:pt x="167726" y="356091"/>
                </a:moveTo>
                <a:lnTo>
                  <a:pt x="121761" y="352526"/>
                </a:lnTo>
                <a:lnTo>
                  <a:pt x="76822" y="336931"/>
                </a:lnTo>
                <a:lnTo>
                  <a:pt x="53789" y="303002"/>
                </a:lnTo>
                <a:lnTo>
                  <a:pt x="53657" y="293052"/>
                </a:lnTo>
                <a:lnTo>
                  <a:pt x="53789" y="283103"/>
                </a:lnTo>
                <a:lnTo>
                  <a:pt x="76822" y="249174"/>
                </a:lnTo>
                <a:lnTo>
                  <a:pt x="121761" y="233766"/>
                </a:lnTo>
                <a:lnTo>
                  <a:pt x="167726" y="230389"/>
                </a:lnTo>
                <a:lnTo>
                  <a:pt x="182586" y="230442"/>
                </a:lnTo>
                <a:lnTo>
                  <a:pt x="225963" y="235836"/>
                </a:lnTo>
                <a:lnTo>
                  <a:pt x="263316" y="252715"/>
                </a:lnTo>
                <a:lnTo>
                  <a:pt x="268324" y="258531"/>
                </a:lnTo>
                <a:lnTo>
                  <a:pt x="167726" y="258531"/>
                </a:lnTo>
                <a:lnTo>
                  <a:pt x="158607" y="258555"/>
                </a:lnTo>
                <a:lnTo>
                  <a:pt x="119005" y="263172"/>
                </a:lnTo>
                <a:lnTo>
                  <a:pt x="87803" y="282546"/>
                </a:lnTo>
                <a:lnTo>
                  <a:pt x="87803" y="303559"/>
                </a:lnTo>
                <a:lnTo>
                  <a:pt x="123872" y="324267"/>
                </a:lnTo>
                <a:lnTo>
                  <a:pt x="268326" y="327573"/>
                </a:lnTo>
                <a:lnTo>
                  <a:pt x="267332" y="329007"/>
                </a:lnTo>
                <a:lnTo>
                  <a:pt x="233766" y="348797"/>
                </a:lnTo>
                <a:lnTo>
                  <a:pt x="192327" y="355669"/>
                </a:lnTo>
                <a:lnTo>
                  <a:pt x="182586" y="356038"/>
                </a:lnTo>
                <a:lnTo>
                  <a:pt x="167726" y="356091"/>
                </a:lnTo>
                <a:close/>
              </a:path>
              <a:path w="335915" h="356235">
                <a:moveTo>
                  <a:pt x="268326" y="327573"/>
                </a:moveTo>
                <a:lnTo>
                  <a:pt x="167726" y="327573"/>
                </a:lnTo>
                <a:lnTo>
                  <a:pt x="177057" y="327550"/>
                </a:lnTo>
                <a:lnTo>
                  <a:pt x="183275" y="327386"/>
                </a:lnTo>
                <a:lnTo>
                  <a:pt x="189176" y="326940"/>
                </a:lnTo>
                <a:lnTo>
                  <a:pt x="233391" y="316692"/>
                </a:lnTo>
                <a:lnTo>
                  <a:pt x="246149" y="303559"/>
                </a:lnTo>
                <a:lnTo>
                  <a:pt x="246149" y="282546"/>
                </a:lnTo>
                <a:lnTo>
                  <a:pt x="211229" y="261838"/>
                </a:lnTo>
                <a:lnTo>
                  <a:pt x="167726" y="258531"/>
                </a:lnTo>
                <a:lnTo>
                  <a:pt x="268324" y="258531"/>
                </a:lnTo>
                <a:lnTo>
                  <a:pt x="272227" y="264160"/>
                </a:lnTo>
                <a:lnTo>
                  <a:pt x="276891" y="271365"/>
                </a:lnTo>
                <a:lnTo>
                  <a:pt x="279286" y="276777"/>
                </a:lnTo>
                <a:lnTo>
                  <a:pt x="280169" y="283103"/>
                </a:lnTo>
                <a:lnTo>
                  <a:pt x="280091" y="303559"/>
                </a:lnTo>
                <a:lnTo>
                  <a:pt x="279286" y="309328"/>
                </a:lnTo>
                <a:lnTo>
                  <a:pt x="276891" y="314739"/>
                </a:lnTo>
                <a:lnTo>
                  <a:pt x="272227" y="321945"/>
                </a:lnTo>
                <a:lnTo>
                  <a:pt x="268326" y="327573"/>
                </a:lnTo>
                <a:close/>
              </a:path>
              <a:path w="335915" h="356235">
                <a:moveTo>
                  <a:pt x="32269" y="166976"/>
                </a:moveTo>
                <a:lnTo>
                  <a:pt x="22138" y="140335"/>
                </a:lnTo>
                <a:lnTo>
                  <a:pt x="41465" y="136978"/>
                </a:lnTo>
                <a:lnTo>
                  <a:pt x="54337" y="134589"/>
                </a:lnTo>
                <a:lnTo>
                  <a:pt x="101091" y="124218"/>
                </a:lnTo>
                <a:lnTo>
                  <a:pt x="155370" y="108692"/>
                </a:lnTo>
                <a:lnTo>
                  <a:pt x="205381" y="90163"/>
                </a:lnTo>
                <a:lnTo>
                  <a:pt x="239020" y="75045"/>
                </a:lnTo>
                <a:lnTo>
                  <a:pt x="40149" y="75045"/>
                </a:lnTo>
                <a:lnTo>
                  <a:pt x="40149" y="46903"/>
                </a:lnTo>
                <a:lnTo>
                  <a:pt x="286674" y="46903"/>
                </a:lnTo>
                <a:lnTo>
                  <a:pt x="295679" y="55158"/>
                </a:lnTo>
                <a:lnTo>
                  <a:pt x="295679" y="71293"/>
                </a:lnTo>
                <a:lnTo>
                  <a:pt x="275824" y="85616"/>
                </a:lnTo>
                <a:lnTo>
                  <a:pt x="239539" y="105597"/>
                </a:lnTo>
                <a:lnTo>
                  <a:pt x="209752" y="118947"/>
                </a:lnTo>
                <a:lnTo>
                  <a:pt x="225368" y="123370"/>
                </a:lnTo>
                <a:lnTo>
                  <a:pt x="236182" y="126193"/>
                </a:lnTo>
                <a:lnTo>
                  <a:pt x="247242" y="128629"/>
                </a:lnTo>
                <a:lnTo>
                  <a:pt x="276079" y="134331"/>
                </a:lnTo>
                <a:lnTo>
                  <a:pt x="168852" y="134331"/>
                </a:lnTo>
                <a:lnTo>
                  <a:pt x="122972" y="148235"/>
                </a:lnTo>
                <a:lnTo>
                  <a:pt x="82213" y="158243"/>
                </a:lnTo>
                <a:lnTo>
                  <a:pt x="53631" y="163807"/>
                </a:lnTo>
                <a:lnTo>
                  <a:pt x="32269" y="166976"/>
                </a:lnTo>
                <a:close/>
              </a:path>
              <a:path w="335915" h="356235">
                <a:moveTo>
                  <a:pt x="303559" y="166225"/>
                </a:moveTo>
                <a:lnTo>
                  <a:pt x="262753" y="159175"/>
                </a:lnTo>
                <a:lnTo>
                  <a:pt x="220610" y="149950"/>
                </a:lnTo>
                <a:lnTo>
                  <a:pt x="178458" y="137664"/>
                </a:lnTo>
                <a:lnTo>
                  <a:pt x="168852" y="134331"/>
                </a:lnTo>
                <a:lnTo>
                  <a:pt x="276079" y="134331"/>
                </a:lnTo>
                <a:lnTo>
                  <a:pt x="279905" y="135079"/>
                </a:lnTo>
                <a:lnTo>
                  <a:pt x="290637" y="136981"/>
                </a:lnTo>
                <a:lnTo>
                  <a:pt x="300560" y="138356"/>
                </a:lnTo>
                <a:lnTo>
                  <a:pt x="314440" y="139959"/>
                </a:lnTo>
                <a:lnTo>
                  <a:pt x="303559" y="166225"/>
                </a:lnTo>
                <a:close/>
              </a:path>
              <a:path w="335915" h="356235">
                <a:moveTo>
                  <a:pt x="184987" y="186113"/>
                </a:moveTo>
                <a:lnTo>
                  <a:pt x="150466" y="186113"/>
                </a:lnTo>
                <a:lnTo>
                  <a:pt x="150466" y="156470"/>
                </a:lnTo>
                <a:lnTo>
                  <a:pt x="184987" y="156470"/>
                </a:lnTo>
                <a:lnTo>
                  <a:pt x="184987" y="186113"/>
                </a:lnTo>
                <a:close/>
              </a:path>
              <a:path w="335915" h="356235">
                <a:moveTo>
                  <a:pt x="335453" y="215005"/>
                </a:moveTo>
                <a:lnTo>
                  <a:pt x="0" y="215005"/>
                </a:lnTo>
                <a:lnTo>
                  <a:pt x="0" y="186113"/>
                </a:lnTo>
                <a:lnTo>
                  <a:pt x="335453" y="186113"/>
                </a:lnTo>
                <a:lnTo>
                  <a:pt x="335453" y="215005"/>
                </a:lnTo>
                <a:close/>
              </a:path>
              <a:path w="335915" h="356235">
                <a:moveTo>
                  <a:pt x="230765" y="29267"/>
                </a:moveTo>
                <a:lnTo>
                  <a:pt x="100185" y="29267"/>
                </a:lnTo>
                <a:lnTo>
                  <a:pt x="100185" y="0"/>
                </a:lnTo>
                <a:lnTo>
                  <a:pt x="230765" y="0"/>
                </a:lnTo>
                <a:lnTo>
                  <a:pt x="23076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6132" y="5739764"/>
            <a:ext cx="683895" cy="349885"/>
          </a:xfrm>
          <a:custGeom>
            <a:avLst/>
            <a:gdLst/>
            <a:ahLst/>
            <a:cxnLst/>
            <a:rect l="l" t="t" r="r" b="b"/>
            <a:pathLst>
              <a:path w="683894" h="349885">
                <a:moveTo>
                  <a:pt x="202247" y="260032"/>
                </a:moveTo>
                <a:lnTo>
                  <a:pt x="34518" y="260032"/>
                </a:lnTo>
                <a:lnTo>
                  <a:pt x="34518" y="37528"/>
                </a:lnTo>
                <a:lnTo>
                  <a:pt x="194741" y="37528"/>
                </a:lnTo>
                <a:lnTo>
                  <a:pt x="194741" y="8636"/>
                </a:lnTo>
                <a:lnTo>
                  <a:pt x="0" y="8636"/>
                </a:lnTo>
                <a:lnTo>
                  <a:pt x="0" y="277291"/>
                </a:lnTo>
                <a:lnTo>
                  <a:pt x="10883" y="288556"/>
                </a:lnTo>
                <a:lnTo>
                  <a:pt x="202247" y="288556"/>
                </a:lnTo>
                <a:lnTo>
                  <a:pt x="202247" y="260032"/>
                </a:lnTo>
                <a:close/>
              </a:path>
              <a:path w="683894" h="349885">
                <a:moveTo>
                  <a:pt x="333578" y="135458"/>
                </a:moveTo>
                <a:lnTo>
                  <a:pt x="276542" y="135458"/>
                </a:lnTo>
                <a:lnTo>
                  <a:pt x="276542" y="0"/>
                </a:lnTo>
                <a:lnTo>
                  <a:pt x="242404" y="0"/>
                </a:lnTo>
                <a:lnTo>
                  <a:pt x="242404" y="340334"/>
                </a:lnTo>
                <a:lnTo>
                  <a:pt x="276542" y="340334"/>
                </a:lnTo>
                <a:lnTo>
                  <a:pt x="276542" y="164731"/>
                </a:lnTo>
                <a:lnTo>
                  <a:pt x="333578" y="164731"/>
                </a:lnTo>
                <a:lnTo>
                  <a:pt x="333578" y="135458"/>
                </a:lnTo>
                <a:close/>
              </a:path>
              <a:path w="683894" h="349885">
                <a:moveTo>
                  <a:pt x="568096" y="153466"/>
                </a:moveTo>
                <a:lnTo>
                  <a:pt x="532244" y="130733"/>
                </a:lnTo>
                <a:lnTo>
                  <a:pt x="501053" y="104317"/>
                </a:lnTo>
                <a:lnTo>
                  <a:pt x="473913" y="73177"/>
                </a:lnTo>
                <a:lnTo>
                  <a:pt x="477012" y="64236"/>
                </a:lnTo>
                <a:lnTo>
                  <a:pt x="478980" y="58000"/>
                </a:lnTo>
                <a:lnTo>
                  <a:pt x="487718" y="18173"/>
                </a:lnTo>
                <a:lnTo>
                  <a:pt x="489292" y="7505"/>
                </a:lnTo>
                <a:lnTo>
                  <a:pt x="457784" y="3009"/>
                </a:lnTo>
                <a:lnTo>
                  <a:pt x="451980" y="37922"/>
                </a:lnTo>
                <a:lnTo>
                  <a:pt x="446595" y="60058"/>
                </a:lnTo>
                <a:lnTo>
                  <a:pt x="424573" y="103759"/>
                </a:lnTo>
                <a:lnTo>
                  <a:pt x="398513" y="143319"/>
                </a:lnTo>
                <a:lnTo>
                  <a:pt x="359092" y="171475"/>
                </a:lnTo>
                <a:lnTo>
                  <a:pt x="379361" y="193243"/>
                </a:lnTo>
                <a:lnTo>
                  <a:pt x="413842" y="168021"/>
                </a:lnTo>
                <a:lnTo>
                  <a:pt x="445744" y="132041"/>
                </a:lnTo>
                <a:lnTo>
                  <a:pt x="460781" y="104317"/>
                </a:lnTo>
                <a:lnTo>
                  <a:pt x="472211" y="117856"/>
                </a:lnTo>
                <a:lnTo>
                  <a:pt x="503555" y="146532"/>
                </a:lnTo>
                <a:lnTo>
                  <a:pt x="537273" y="171564"/>
                </a:lnTo>
                <a:lnTo>
                  <a:pt x="551967" y="180111"/>
                </a:lnTo>
                <a:lnTo>
                  <a:pt x="568096" y="153466"/>
                </a:lnTo>
                <a:close/>
              </a:path>
              <a:path w="683894" h="349885">
                <a:moveTo>
                  <a:pt x="670534" y="0"/>
                </a:moveTo>
                <a:lnTo>
                  <a:pt x="636384" y="0"/>
                </a:lnTo>
                <a:lnTo>
                  <a:pt x="636384" y="61912"/>
                </a:lnTo>
                <a:lnTo>
                  <a:pt x="558342" y="61912"/>
                </a:lnTo>
                <a:lnTo>
                  <a:pt x="558342" y="90805"/>
                </a:lnTo>
                <a:lnTo>
                  <a:pt x="636384" y="90805"/>
                </a:lnTo>
                <a:lnTo>
                  <a:pt x="636384" y="219138"/>
                </a:lnTo>
                <a:lnTo>
                  <a:pt x="670534" y="219138"/>
                </a:lnTo>
                <a:lnTo>
                  <a:pt x="670534" y="0"/>
                </a:lnTo>
                <a:close/>
              </a:path>
              <a:path w="683894" h="349885">
                <a:moveTo>
                  <a:pt x="683666" y="323075"/>
                </a:moveTo>
                <a:lnTo>
                  <a:pt x="638454" y="305523"/>
                </a:lnTo>
                <a:lnTo>
                  <a:pt x="603046" y="286867"/>
                </a:lnTo>
                <a:lnTo>
                  <a:pt x="569899" y="264668"/>
                </a:lnTo>
                <a:lnTo>
                  <a:pt x="549706" y="247281"/>
                </a:lnTo>
                <a:lnTo>
                  <a:pt x="553834" y="240893"/>
                </a:lnTo>
                <a:lnTo>
                  <a:pt x="559841" y="226644"/>
                </a:lnTo>
                <a:lnTo>
                  <a:pt x="562838" y="219138"/>
                </a:lnTo>
                <a:lnTo>
                  <a:pt x="532447" y="210502"/>
                </a:lnTo>
                <a:lnTo>
                  <a:pt x="521474" y="236728"/>
                </a:lnTo>
                <a:lnTo>
                  <a:pt x="512140" y="252882"/>
                </a:lnTo>
                <a:lnTo>
                  <a:pt x="478040" y="281609"/>
                </a:lnTo>
                <a:lnTo>
                  <a:pt x="439585" y="306400"/>
                </a:lnTo>
                <a:lnTo>
                  <a:pt x="388734" y="321195"/>
                </a:lnTo>
                <a:lnTo>
                  <a:pt x="401866" y="347091"/>
                </a:lnTo>
                <a:lnTo>
                  <a:pt x="440867" y="336296"/>
                </a:lnTo>
                <a:lnTo>
                  <a:pt x="475221" y="319316"/>
                </a:lnTo>
                <a:lnTo>
                  <a:pt x="518261" y="289560"/>
                </a:lnTo>
                <a:lnTo>
                  <a:pt x="532447" y="272796"/>
                </a:lnTo>
                <a:lnTo>
                  <a:pt x="540956" y="280555"/>
                </a:lnTo>
                <a:lnTo>
                  <a:pt x="573328" y="303834"/>
                </a:lnTo>
                <a:lnTo>
                  <a:pt x="608215" y="323659"/>
                </a:lnTo>
                <a:lnTo>
                  <a:pt x="644372" y="340106"/>
                </a:lnTo>
                <a:lnTo>
                  <a:pt x="669404" y="349338"/>
                </a:lnTo>
                <a:lnTo>
                  <a:pt x="683666" y="323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730413" y="5739764"/>
            <a:ext cx="687070" cy="340360"/>
          </a:xfrm>
          <a:custGeom>
            <a:avLst/>
            <a:gdLst/>
            <a:ahLst/>
            <a:cxnLst/>
            <a:rect l="l" t="t" r="r" b="b"/>
            <a:pathLst>
              <a:path w="687069" h="340360">
                <a:moveTo>
                  <a:pt x="195859" y="8636"/>
                </a:moveTo>
                <a:lnTo>
                  <a:pt x="15760" y="8636"/>
                </a:lnTo>
                <a:lnTo>
                  <a:pt x="15760" y="37528"/>
                </a:lnTo>
                <a:lnTo>
                  <a:pt x="160591" y="37528"/>
                </a:lnTo>
                <a:lnTo>
                  <a:pt x="158838" y="66306"/>
                </a:lnTo>
                <a:lnTo>
                  <a:pt x="143141" y="123456"/>
                </a:lnTo>
                <a:lnTo>
                  <a:pt x="127368" y="159448"/>
                </a:lnTo>
                <a:lnTo>
                  <a:pt x="92367" y="205016"/>
                </a:lnTo>
                <a:lnTo>
                  <a:pt x="55714" y="236016"/>
                </a:lnTo>
                <a:lnTo>
                  <a:pt x="16700" y="260769"/>
                </a:lnTo>
                <a:lnTo>
                  <a:pt x="0" y="268668"/>
                </a:lnTo>
                <a:lnTo>
                  <a:pt x="17259" y="294182"/>
                </a:lnTo>
                <a:lnTo>
                  <a:pt x="52146" y="276428"/>
                </a:lnTo>
                <a:lnTo>
                  <a:pt x="84797" y="253466"/>
                </a:lnTo>
                <a:lnTo>
                  <a:pt x="116128" y="228396"/>
                </a:lnTo>
                <a:lnTo>
                  <a:pt x="141833" y="195872"/>
                </a:lnTo>
                <a:lnTo>
                  <a:pt x="165328" y="160642"/>
                </a:lnTo>
                <a:lnTo>
                  <a:pt x="181229" y="116700"/>
                </a:lnTo>
                <a:lnTo>
                  <a:pt x="194030" y="69418"/>
                </a:lnTo>
                <a:lnTo>
                  <a:pt x="195859" y="10883"/>
                </a:lnTo>
                <a:lnTo>
                  <a:pt x="195859" y="8636"/>
                </a:lnTo>
                <a:close/>
              </a:path>
              <a:path w="687069" h="340360">
                <a:moveTo>
                  <a:pt x="349707" y="135458"/>
                </a:moveTo>
                <a:lnTo>
                  <a:pt x="292671" y="135458"/>
                </a:lnTo>
                <a:lnTo>
                  <a:pt x="292671" y="0"/>
                </a:lnTo>
                <a:lnTo>
                  <a:pt x="258533" y="0"/>
                </a:lnTo>
                <a:lnTo>
                  <a:pt x="258533" y="340334"/>
                </a:lnTo>
                <a:lnTo>
                  <a:pt x="292671" y="340334"/>
                </a:lnTo>
                <a:lnTo>
                  <a:pt x="292671" y="164731"/>
                </a:lnTo>
                <a:lnTo>
                  <a:pt x="349707" y="164731"/>
                </a:lnTo>
                <a:lnTo>
                  <a:pt x="349707" y="135458"/>
                </a:lnTo>
                <a:close/>
              </a:path>
              <a:path w="687069" h="340360">
                <a:moveTo>
                  <a:pt x="611987" y="261531"/>
                </a:moveTo>
                <a:lnTo>
                  <a:pt x="576846" y="229349"/>
                </a:lnTo>
                <a:lnTo>
                  <a:pt x="549681" y="195986"/>
                </a:lnTo>
                <a:lnTo>
                  <a:pt x="521563" y="152717"/>
                </a:lnTo>
                <a:lnTo>
                  <a:pt x="531952" y="135293"/>
                </a:lnTo>
                <a:lnTo>
                  <a:pt x="538518" y="123024"/>
                </a:lnTo>
                <a:lnTo>
                  <a:pt x="558520" y="71361"/>
                </a:lnTo>
                <a:lnTo>
                  <a:pt x="568845" y="21767"/>
                </a:lnTo>
                <a:lnTo>
                  <a:pt x="569595" y="17640"/>
                </a:lnTo>
                <a:lnTo>
                  <a:pt x="565835" y="8636"/>
                </a:lnTo>
                <a:lnTo>
                  <a:pt x="396240" y="8636"/>
                </a:lnTo>
                <a:lnTo>
                  <a:pt x="396240" y="37147"/>
                </a:lnTo>
                <a:lnTo>
                  <a:pt x="532066" y="37147"/>
                </a:lnTo>
                <a:lnTo>
                  <a:pt x="527037" y="59156"/>
                </a:lnTo>
                <a:lnTo>
                  <a:pt x="507492" y="107886"/>
                </a:lnTo>
                <a:lnTo>
                  <a:pt x="482396" y="153365"/>
                </a:lnTo>
                <a:lnTo>
                  <a:pt x="457022" y="188341"/>
                </a:lnTo>
                <a:lnTo>
                  <a:pt x="423443" y="225513"/>
                </a:lnTo>
                <a:lnTo>
                  <a:pt x="387959" y="258965"/>
                </a:lnTo>
                <a:lnTo>
                  <a:pt x="372592" y="271297"/>
                </a:lnTo>
                <a:lnTo>
                  <a:pt x="393611" y="292684"/>
                </a:lnTo>
                <a:lnTo>
                  <a:pt x="433260" y="260121"/>
                </a:lnTo>
                <a:lnTo>
                  <a:pt x="466852" y="226707"/>
                </a:lnTo>
                <a:lnTo>
                  <a:pt x="503174" y="180492"/>
                </a:lnTo>
                <a:lnTo>
                  <a:pt x="513943" y="198475"/>
                </a:lnTo>
                <a:lnTo>
                  <a:pt x="544258" y="237705"/>
                </a:lnTo>
                <a:lnTo>
                  <a:pt x="577113" y="272821"/>
                </a:lnTo>
                <a:lnTo>
                  <a:pt x="591350" y="285178"/>
                </a:lnTo>
                <a:lnTo>
                  <a:pt x="611987" y="261531"/>
                </a:lnTo>
                <a:close/>
              </a:path>
              <a:path w="687069" h="340360">
                <a:moveTo>
                  <a:pt x="686663" y="0"/>
                </a:moveTo>
                <a:lnTo>
                  <a:pt x="652513" y="0"/>
                </a:lnTo>
                <a:lnTo>
                  <a:pt x="652513" y="340334"/>
                </a:lnTo>
                <a:lnTo>
                  <a:pt x="686663" y="340334"/>
                </a:lnTo>
                <a:lnTo>
                  <a:pt x="68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470739" y="5748391"/>
            <a:ext cx="336550" cy="301625"/>
          </a:xfrm>
          <a:custGeom>
            <a:avLst/>
            <a:gdLst/>
            <a:ahLst/>
            <a:cxnLst/>
            <a:rect l="l" t="t" r="r" b="b"/>
            <a:pathLst>
              <a:path w="336550" h="301625">
                <a:moveTo>
                  <a:pt x="311814" y="210127"/>
                </a:moveTo>
                <a:lnTo>
                  <a:pt x="42775" y="210127"/>
                </a:lnTo>
                <a:lnTo>
                  <a:pt x="31894" y="198870"/>
                </a:lnTo>
                <a:lnTo>
                  <a:pt x="31894" y="90805"/>
                </a:lnTo>
                <a:lnTo>
                  <a:pt x="269413" y="90805"/>
                </a:lnTo>
                <a:lnTo>
                  <a:pt x="269413" y="29267"/>
                </a:lnTo>
                <a:lnTo>
                  <a:pt x="31143" y="29267"/>
                </a:lnTo>
                <a:lnTo>
                  <a:pt x="31143" y="0"/>
                </a:lnTo>
                <a:lnTo>
                  <a:pt x="304309" y="0"/>
                </a:lnTo>
                <a:lnTo>
                  <a:pt x="304309" y="120072"/>
                </a:lnTo>
                <a:lnTo>
                  <a:pt x="66415" y="120072"/>
                </a:lnTo>
                <a:lnTo>
                  <a:pt x="66415" y="181610"/>
                </a:lnTo>
                <a:lnTo>
                  <a:pt x="311814" y="181610"/>
                </a:lnTo>
                <a:lnTo>
                  <a:pt x="311814" y="210127"/>
                </a:lnTo>
                <a:close/>
              </a:path>
              <a:path w="336550" h="301625">
                <a:moveTo>
                  <a:pt x="185362" y="272415"/>
                </a:moveTo>
                <a:lnTo>
                  <a:pt x="150841" y="272415"/>
                </a:lnTo>
                <a:lnTo>
                  <a:pt x="150841" y="210127"/>
                </a:lnTo>
                <a:lnTo>
                  <a:pt x="185362" y="210127"/>
                </a:lnTo>
                <a:lnTo>
                  <a:pt x="185362" y="272415"/>
                </a:lnTo>
                <a:close/>
              </a:path>
              <a:path w="336550" h="301625">
                <a:moveTo>
                  <a:pt x="336204" y="301307"/>
                </a:moveTo>
                <a:lnTo>
                  <a:pt x="0" y="301307"/>
                </a:lnTo>
                <a:lnTo>
                  <a:pt x="0" y="272415"/>
                </a:lnTo>
                <a:lnTo>
                  <a:pt x="336204" y="272415"/>
                </a:lnTo>
                <a:lnTo>
                  <a:pt x="336204" y="301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943098" y="5737135"/>
            <a:ext cx="681990" cy="343535"/>
          </a:xfrm>
          <a:custGeom>
            <a:avLst/>
            <a:gdLst/>
            <a:ahLst/>
            <a:cxnLst/>
            <a:rect l="l" t="t" r="r" b="b"/>
            <a:pathLst>
              <a:path w="681989" h="343535">
                <a:moveTo>
                  <a:pt x="282422" y="84543"/>
                </a:moveTo>
                <a:lnTo>
                  <a:pt x="270179" y="47180"/>
                </a:lnTo>
                <a:lnTo>
                  <a:pt x="247929" y="23114"/>
                </a:lnTo>
                <a:lnTo>
                  <a:pt x="247929" y="86575"/>
                </a:lnTo>
                <a:lnTo>
                  <a:pt x="247929" y="107797"/>
                </a:lnTo>
                <a:lnTo>
                  <a:pt x="231228" y="144081"/>
                </a:lnTo>
                <a:lnTo>
                  <a:pt x="190601" y="163817"/>
                </a:lnTo>
                <a:lnTo>
                  <a:pt x="175844" y="165430"/>
                </a:lnTo>
                <a:lnTo>
                  <a:pt x="157734" y="165417"/>
                </a:lnTo>
                <a:lnTo>
                  <a:pt x="116916" y="154101"/>
                </a:lnTo>
                <a:lnTo>
                  <a:pt x="90043" y="120294"/>
                </a:lnTo>
                <a:lnTo>
                  <a:pt x="87515" y="107797"/>
                </a:lnTo>
                <a:lnTo>
                  <a:pt x="87515" y="86575"/>
                </a:lnTo>
                <a:lnTo>
                  <a:pt x="104216" y="50304"/>
                </a:lnTo>
                <a:lnTo>
                  <a:pt x="144843" y="30556"/>
                </a:lnTo>
                <a:lnTo>
                  <a:pt x="167728" y="28892"/>
                </a:lnTo>
                <a:lnTo>
                  <a:pt x="177711" y="28956"/>
                </a:lnTo>
                <a:lnTo>
                  <a:pt x="218528" y="40271"/>
                </a:lnTo>
                <a:lnTo>
                  <a:pt x="245414" y="74079"/>
                </a:lnTo>
                <a:lnTo>
                  <a:pt x="247929" y="86575"/>
                </a:lnTo>
                <a:lnTo>
                  <a:pt x="247929" y="23114"/>
                </a:lnTo>
                <a:lnTo>
                  <a:pt x="203708" y="3009"/>
                </a:lnTo>
                <a:lnTo>
                  <a:pt x="167728" y="0"/>
                </a:lnTo>
                <a:lnTo>
                  <a:pt x="151549" y="114"/>
                </a:lnTo>
                <a:lnTo>
                  <a:pt x="106349" y="11455"/>
                </a:lnTo>
                <a:lnTo>
                  <a:pt x="74345" y="34683"/>
                </a:lnTo>
                <a:lnTo>
                  <a:pt x="56146" y="68541"/>
                </a:lnTo>
                <a:lnTo>
                  <a:pt x="53022" y="84543"/>
                </a:lnTo>
                <a:lnTo>
                  <a:pt x="53022" y="109829"/>
                </a:lnTo>
                <a:lnTo>
                  <a:pt x="65278" y="147205"/>
                </a:lnTo>
                <a:lnTo>
                  <a:pt x="91719" y="174840"/>
                </a:lnTo>
                <a:lnTo>
                  <a:pt x="131737" y="191363"/>
                </a:lnTo>
                <a:lnTo>
                  <a:pt x="167728" y="194373"/>
                </a:lnTo>
                <a:lnTo>
                  <a:pt x="183896" y="194259"/>
                </a:lnTo>
                <a:lnTo>
                  <a:pt x="229095" y="182918"/>
                </a:lnTo>
                <a:lnTo>
                  <a:pt x="254622" y="165481"/>
                </a:lnTo>
                <a:lnTo>
                  <a:pt x="261112" y="159702"/>
                </a:lnTo>
                <a:lnTo>
                  <a:pt x="279298" y="125844"/>
                </a:lnTo>
                <a:lnTo>
                  <a:pt x="282422" y="109829"/>
                </a:lnTo>
                <a:lnTo>
                  <a:pt x="282422" y="84543"/>
                </a:lnTo>
                <a:close/>
              </a:path>
              <a:path w="681989" h="343535">
                <a:moveTo>
                  <a:pt x="335445" y="218008"/>
                </a:moveTo>
                <a:lnTo>
                  <a:pt x="0" y="218008"/>
                </a:lnTo>
                <a:lnTo>
                  <a:pt x="0" y="246900"/>
                </a:lnTo>
                <a:lnTo>
                  <a:pt x="82169" y="246900"/>
                </a:lnTo>
                <a:lnTo>
                  <a:pt x="82169" y="341083"/>
                </a:lnTo>
                <a:lnTo>
                  <a:pt x="116687" y="341083"/>
                </a:lnTo>
                <a:lnTo>
                  <a:pt x="116687" y="246900"/>
                </a:lnTo>
                <a:lnTo>
                  <a:pt x="219125" y="246900"/>
                </a:lnTo>
                <a:lnTo>
                  <a:pt x="219125" y="341083"/>
                </a:lnTo>
                <a:lnTo>
                  <a:pt x="253657" y="341083"/>
                </a:lnTo>
                <a:lnTo>
                  <a:pt x="253657" y="246900"/>
                </a:lnTo>
                <a:lnTo>
                  <a:pt x="335445" y="246900"/>
                </a:lnTo>
                <a:lnTo>
                  <a:pt x="335445" y="218008"/>
                </a:lnTo>
                <a:close/>
              </a:path>
              <a:path w="681989" h="343535">
                <a:moveTo>
                  <a:pt x="573989" y="77025"/>
                </a:moveTo>
                <a:lnTo>
                  <a:pt x="559460" y="36982"/>
                </a:lnTo>
                <a:lnTo>
                  <a:pt x="551751" y="28892"/>
                </a:lnTo>
                <a:lnTo>
                  <a:pt x="547268" y="24765"/>
                </a:lnTo>
                <a:lnTo>
                  <a:pt x="539877" y="18288"/>
                </a:lnTo>
                <a:lnTo>
                  <a:pt x="539877" y="79921"/>
                </a:lnTo>
                <a:lnTo>
                  <a:pt x="539877" y="97193"/>
                </a:lnTo>
                <a:lnTo>
                  <a:pt x="512559" y="140335"/>
                </a:lnTo>
                <a:lnTo>
                  <a:pt x="481203" y="147802"/>
                </a:lnTo>
                <a:lnTo>
                  <a:pt x="465848" y="147789"/>
                </a:lnTo>
                <a:lnTo>
                  <a:pt x="418757" y="125336"/>
                </a:lnTo>
                <a:lnTo>
                  <a:pt x="409067" y="97193"/>
                </a:lnTo>
                <a:lnTo>
                  <a:pt x="409067" y="79921"/>
                </a:lnTo>
                <a:lnTo>
                  <a:pt x="436016" y="36398"/>
                </a:lnTo>
                <a:lnTo>
                  <a:pt x="474281" y="28892"/>
                </a:lnTo>
                <a:lnTo>
                  <a:pt x="482714" y="28956"/>
                </a:lnTo>
                <a:lnTo>
                  <a:pt x="530199" y="51790"/>
                </a:lnTo>
                <a:lnTo>
                  <a:pt x="539877" y="79921"/>
                </a:lnTo>
                <a:lnTo>
                  <a:pt x="539877" y="18288"/>
                </a:lnTo>
                <a:lnTo>
                  <a:pt x="504647" y="2781"/>
                </a:lnTo>
                <a:lnTo>
                  <a:pt x="474281" y="0"/>
                </a:lnTo>
                <a:lnTo>
                  <a:pt x="460552" y="101"/>
                </a:lnTo>
                <a:lnTo>
                  <a:pt x="421805" y="10553"/>
                </a:lnTo>
                <a:lnTo>
                  <a:pt x="389458" y="36982"/>
                </a:lnTo>
                <a:lnTo>
                  <a:pt x="374954" y="77025"/>
                </a:lnTo>
                <a:lnTo>
                  <a:pt x="374954" y="100088"/>
                </a:lnTo>
                <a:lnTo>
                  <a:pt x="389458" y="140131"/>
                </a:lnTo>
                <a:lnTo>
                  <a:pt x="421805" y="166484"/>
                </a:lnTo>
                <a:lnTo>
                  <a:pt x="460552" y="176631"/>
                </a:lnTo>
                <a:lnTo>
                  <a:pt x="474281" y="176733"/>
                </a:lnTo>
                <a:lnTo>
                  <a:pt x="487807" y="176631"/>
                </a:lnTo>
                <a:lnTo>
                  <a:pt x="526681" y="166484"/>
                </a:lnTo>
                <a:lnTo>
                  <a:pt x="559460" y="140131"/>
                </a:lnTo>
                <a:lnTo>
                  <a:pt x="573989" y="100088"/>
                </a:lnTo>
                <a:lnTo>
                  <a:pt x="573989" y="77025"/>
                </a:lnTo>
                <a:close/>
              </a:path>
              <a:path w="681989" h="343535">
                <a:moveTo>
                  <a:pt x="681786" y="202996"/>
                </a:moveTo>
                <a:lnTo>
                  <a:pt x="647636" y="202996"/>
                </a:lnTo>
                <a:lnTo>
                  <a:pt x="647636" y="244271"/>
                </a:lnTo>
                <a:lnTo>
                  <a:pt x="647636" y="272415"/>
                </a:lnTo>
                <a:lnTo>
                  <a:pt x="647636" y="314820"/>
                </a:lnTo>
                <a:lnTo>
                  <a:pt x="439762" y="314820"/>
                </a:lnTo>
                <a:lnTo>
                  <a:pt x="439762" y="272415"/>
                </a:lnTo>
                <a:lnTo>
                  <a:pt x="647636" y="272415"/>
                </a:lnTo>
                <a:lnTo>
                  <a:pt x="647636" y="244271"/>
                </a:lnTo>
                <a:lnTo>
                  <a:pt x="439762" y="244271"/>
                </a:lnTo>
                <a:lnTo>
                  <a:pt x="439762" y="202996"/>
                </a:lnTo>
                <a:lnTo>
                  <a:pt x="405244" y="202996"/>
                </a:lnTo>
                <a:lnTo>
                  <a:pt x="405244" y="331711"/>
                </a:lnTo>
                <a:lnTo>
                  <a:pt x="416128" y="342963"/>
                </a:lnTo>
                <a:lnTo>
                  <a:pt x="681786" y="342963"/>
                </a:lnTo>
                <a:lnTo>
                  <a:pt x="681786" y="314820"/>
                </a:lnTo>
                <a:lnTo>
                  <a:pt x="681786" y="272415"/>
                </a:lnTo>
                <a:lnTo>
                  <a:pt x="681786" y="244271"/>
                </a:lnTo>
                <a:lnTo>
                  <a:pt x="681786" y="202996"/>
                </a:lnTo>
                <a:close/>
              </a:path>
              <a:path w="681989" h="343535">
                <a:moveTo>
                  <a:pt x="681786" y="2628"/>
                </a:moveTo>
                <a:lnTo>
                  <a:pt x="647636" y="2628"/>
                </a:lnTo>
                <a:lnTo>
                  <a:pt x="647636" y="184238"/>
                </a:lnTo>
                <a:lnTo>
                  <a:pt x="681786" y="184238"/>
                </a:lnTo>
                <a:lnTo>
                  <a:pt x="681786" y="2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76960" y="5739761"/>
            <a:ext cx="328930" cy="340360"/>
          </a:xfrm>
          <a:custGeom>
            <a:avLst/>
            <a:gdLst/>
            <a:ahLst/>
            <a:cxnLst/>
            <a:rect l="l" t="t" r="r" b="b"/>
            <a:pathLst>
              <a:path w="328929" h="340360">
                <a:moveTo>
                  <a:pt x="328324" y="135832"/>
                </a:moveTo>
                <a:lnTo>
                  <a:pt x="294929" y="135832"/>
                </a:lnTo>
                <a:lnTo>
                  <a:pt x="294929" y="0"/>
                </a:lnTo>
                <a:lnTo>
                  <a:pt x="328324" y="0"/>
                </a:lnTo>
                <a:lnTo>
                  <a:pt x="328324" y="135832"/>
                </a:lnTo>
                <a:close/>
              </a:path>
              <a:path w="328929" h="340360">
                <a:moveTo>
                  <a:pt x="250276" y="331701"/>
                </a:moveTo>
                <a:lnTo>
                  <a:pt x="216881" y="331701"/>
                </a:lnTo>
                <a:lnTo>
                  <a:pt x="216881" y="3752"/>
                </a:lnTo>
                <a:lnTo>
                  <a:pt x="250276" y="3752"/>
                </a:lnTo>
                <a:lnTo>
                  <a:pt x="250276" y="135832"/>
                </a:lnTo>
                <a:lnTo>
                  <a:pt x="328324" y="135832"/>
                </a:lnTo>
                <a:lnTo>
                  <a:pt x="328324" y="164725"/>
                </a:lnTo>
                <a:lnTo>
                  <a:pt x="250276" y="164725"/>
                </a:lnTo>
                <a:lnTo>
                  <a:pt x="250276" y="331701"/>
                </a:lnTo>
                <a:close/>
              </a:path>
              <a:path w="328929" h="340360">
                <a:moveTo>
                  <a:pt x="328324" y="340331"/>
                </a:moveTo>
                <a:lnTo>
                  <a:pt x="294929" y="340331"/>
                </a:lnTo>
                <a:lnTo>
                  <a:pt x="294929" y="164725"/>
                </a:lnTo>
                <a:lnTo>
                  <a:pt x="328324" y="164725"/>
                </a:lnTo>
                <a:lnTo>
                  <a:pt x="328324" y="340331"/>
                </a:lnTo>
                <a:close/>
              </a:path>
              <a:path w="328929" h="340360">
                <a:moveTo>
                  <a:pt x="17635" y="292677"/>
                </a:moveTo>
                <a:lnTo>
                  <a:pt x="0" y="269788"/>
                </a:lnTo>
                <a:lnTo>
                  <a:pt x="15322" y="260800"/>
                </a:lnTo>
                <a:lnTo>
                  <a:pt x="25492" y="254169"/>
                </a:lnTo>
                <a:lnTo>
                  <a:pt x="62006" y="223026"/>
                </a:lnTo>
                <a:lnTo>
                  <a:pt x="89867" y="191366"/>
                </a:lnTo>
                <a:lnTo>
                  <a:pt x="113928" y="156777"/>
                </a:lnTo>
                <a:lnTo>
                  <a:pt x="135105" y="113905"/>
                </a:lnTo>
                <a:lnTo>
                  <a:pt x="143712" y="85927"/>
                </a:lnTo>
                <a:lnTo>
                  <a:pt x="22513" y="85927"/>
                </a:lnTo>
                <a:lnTo>
                  <a:pt x="22513" y="57409"/>
                </a:lnTo>
                <a:lnTo>
                  <a:pt x="178608" y="57409"/>
                </a:lnTo>
                <a:lnTo>
                  <a:pt x="181235" y="64914"/>
                </a:lnTo>
                <a:lnTo>
                  <a:pt x="180484" y="68291"/>
                </a:lnTo>
                <a:lnTo>
                  <a:pt x="177274" y="85654"/>
                </a:lnTo>
                <a:lnTo>
                  <a:pt x="164162" y="125888"/>
                </a:lnTo>
                <a:lnTo>
                  <a:pt x="146142" y="164698"/>
                </a:lnTo>
                <a:lnTo>
                  <a:pt x="136207" y="180109"/>
                </a:lnTo>
                <a:lnTo>
                  <a:pt x="145585" y="192767"/>
                </a:lnTo>
                <a:lnTo>
                  <a:pt x="152131" y="201169"/>
                </a:lnTo>
                <a:lnTo>
                  <a:pt x="156602" y="206375"/>
                </a:lnTo>
                <a:lnTo>
                  <a:pt x="117821" y="206375"/>
                </a:lnTo>
                <a:lnTo>
                  <a:pt x="86900" y="241860"/>
                </a:lnTo>
                <a:lnTo>
                  <a:pt x="57052" y="267903"/>
                </a:lnTo>
                <a:lnTo>
                  <a:pt x="34948" y="283223"/>
                </a:lnTo>
                <a:lnTo>
                  <a:pt x="17635" y="292677"/>
                </a:lnTo>
                <a:close/>
              </a:path>
              <a:path w="328929" h="340360">
                <a:moveTo>
                  <a:pt x="183861" y="277668"/>
                </a:moveTo>
                <a:lnTo>
                  <a:pt x="149903" y="244836"/>
                </a:lnTo>
                <a:lnTo>
                  <a:pt x="117821" y="206375"/>
                </a:lnTo>
                <a:lnTo>
                  <a:pt x="156602" y="206375"/>
                </a:lnTo>
                <a:lnTo>
                  <a:pt x="158923" y="209078"/>
                </a:lnTo>
                <a:lnTo>
                  <a:pt x="169040" y="220258"/>
                </a:lnTo>
                <a:lnTo>
                  <a:pt x="179197" y="231339"/>
                </a:lnTo>
                <a:lnTo>
                  <a:pt x="186277" y="238551"/>
                </a:lnTo>
                <a:lnTo>
                  <a:pt x="193602" y="245058"/>
                </a:lnTo>
                <a:lnTo>
                  <a:pt x="204499" y="254029"/>
                </a:lnTo>
                <a:lnTo>
                  <a:pt x="183861" y="277668"/>
                </a:lnTo>
                <a:close/>
              </a:path>
              <a:path w="328929" h="340360">
                <a:moveTo>
                  <a:pt x="158721" y="30393"/>
                </a:moveTo>
                <a:lnTo>
                  <a:pt x="48779" y="30393"/>
                </a:lnTo>
                <a:lnTo>
                  <a:pt x="48779" y="1125"/>
                </a:lnTo>
                <a:lnTo>
                  <a:pt x="158721" y="1125"/>
                </a:lnTo>
                <a:lnTo>
                  <a:pt x="158721" y="30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169824" y="5739761"/>
            <a:ext cx="302895" cy="340360"/>
          </a:xfrm>
          <a:custGeom>
            <a:avLst/>
            <a:gdLst/>
            <a:ahLst/>
            <a:cxnLst/>
            <a:rect l="l" t="t" r="r" b="b"/>
            <a:pathLst>
              <a:path w="302895" h="340360">
                <a:moveTo>
                  <a:pt x="302808" y="340331"/>
                </a:moveTo>
                <a:lnTo>
                  <a:pt x="29643" y="340331"/>
                </a:lnTo>
                <a:lnTo>
                  <a:pt x="18761" y="329074"/>
                </a:lnTo>
                <a:lnTo>
                  <a:pt x="18761" y="255530"/>
                </a:lnTo>
                <a:lnTo>
                  <a:pt x="261158" y="255530"/>
                </a:lnTo>
                <a:lnTo>
                  <a:pt x="261158" y="228513"/>
                </a:lnTo>
                <a:lnTo>
                  <a:pt x="18761" y="228513"/>
                </a:lnTo>
                <a:lnTo>
                  <a:pt x="18761" y="200371"/>
                </a:lnTo>
                <a:lnTo>
                  <a:pt x="295304" y="200371"/>
                </a:lnTo>
                <a:lnTo>
                  <a:pt x="295304" y="283672"/>
                </a:lnTo>
                <a:lnTo>
                  <a:pt x="53282" y="283672"/>
                </a:lnTo>
                <a:lnTo>
                  <a:pt x="53282" y="312189"/>
                </a:lnTo>
                <a:lnTo>
                  <a:pt x="302808" y="312189"/>
                </a:lnTo>
                <a:lnTo>
                  <a:pt x="302808" y="340331"/>
                </a:lnTo>
                <a:close/>
              </a:path>
              <a:path w="302895" h="340360">
                <a:moveTo>
                  <a:pt x="295304" y="181610"/>
                </a:moveTo>
                <a:lnTo>
                  <a:pt x="261158" y="181610"/>
                </a:lnTo>
                <a:lnTo>
                  <a:pt x="261158" y="87428"/>
                </a:lnTo>
                <a:lnTo>
                  <a:pt x="164725" y="87428"/>
                </a:lnTo>
                <a:lnTo>
                  <a:pt x="164725" y="58160"/>
                </a:lnTo>
                <a:lnTo>
                  <a:pt x="261158" y="58160"/>
                </a:lnTo>
                <a:lnTo>
                  <a:pt x="261158" y="0"/>
                </a:lnTo>
                <a:lnTo>
                  <a:pt x="295304" y="0"/>
                </a:lnTo>
                <a:lnTo>
                  <a:pt x="295304" y="181610"/>
                </a:lnTo>
                <a:close/>
              </a:path>
              <a:path w="302895" h="340360">
                <a:moveTo>
                  <a:pt x="198870" y="164725"/>
                </a:moveTo>
                <a:lnTo>
                  <a:pt x="10881" y="164725"/>
                </a:lnTo>
                <a:lnTo>
                  <a:pt x="0" y="153468"/>
                </a:lnTo>
                <a:lnTo>
                  <a:pt x="0" y="4877"/>
                </a:lnTo>
                <a:lnTo>
                  <a:pt x="34520" y="4877"/>
                </a:lnTo>
                <a:lnTo>
                  <a:pt x="34520" y="136207"/>
                </a:lnTo>
                <a:lnTo>
                  <a:pt x="198870" y="136207"/>
                </a:lnTo>
                <a:lnTo>
                  <a:pt x="198870" y="164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518786" y="5735258"/>
            <a:ext cx="335915" cy="345440"/>
          </a:xfrm>
          <a:custGeom>
            <a:avLst/>
            <a:gdLst/>
            <a:ahLst/>
            <a:cxnLst/>
            <a:rect l="l" t="t" r="r" b="b"/>
            <a:pathLst>
              <a:path w="335914" h="345439">
                <a:moveTo>
                  <a:pt x="167726" y="140710"/>
                </a:moveTo>
                <a:lnTo>
                  <a:pt x="124200" y="136582"/>
                </a:lnTo>
                <a:lnTo>
                  <a:pt x="81389" y="118331"/>
                </a:lnTo>
                <a:lnTo>
                  <a:pt x="59440" y="81005"/>
                </a:lnTo>
                <a:lnTo>
                  <a:pt x="59412" y="59332"/>
                </a:lnTo>
                <a:lnTo>
                  <a:pt x="60294" y="52438"/>
                </a:lnTo>
                <a:lnTo>
                  <a:pt x="89867" y="16885"/>
                </a:lnTo>
                <a:lnTo>
                  <a:pt x="136067" y="1741"/>
                </a:lnTo>
                <a:lnTo>
                  <a:pt x="167726" y="0"/>
                </a:lnTo>
                <a:lnTo>
                  <a:pt x="181707" y="64"/>
                </a:lnTo>
                <a:lnTo>
                  <a:pt x="223272" y="6648"/>
                </a:lnTo>
                <a:lnTo>
                  <a:pt x="259610" y="26078"/>
                </a:lnTo>
                <a:lnTo>
                  <a:pt x="261304" y="28142"/>
                </a:lnTo>
                <a:lnTo>
                  <a:pt x="167726" y="28142"/>
                </a:lnTo>
                <a:lnTo>
                  <a:pt x="159055" y="28171"/>
                </a:lnTo>
                <a:lnTo>
                  <a:pt x="105439" y="41650"/>
                </a:lnTo>
                <a:lnTo>
                  <a:pt x="93431" y="57785"/>
                </a:lnTo>
                <a:lnTo>
                  <a:pt x="93431" y="82550"/>
                </a:lnTo>
                <a:lnTo>
                  <a:pt x="126076" y="108440"/>
                </a:lnTo>
                <a:lnTo>
                  <a:pt x="261570" y="112193"/>
                </a:lnTo>
                <a:lnTo>
                  <a:pt x="259610" y="114608"/>
                </a:lnTo>
                <a:lnTo>
                  <a:pt x="223272" y="134061"/>
                </a:lnTo>
                <a:lnTo>
                  <a:pt x="181707" y="140645"/>
                </a:lnTo>
                <a:lnTo>
                  <a:pt x="167726" y="140710"/>
                </a:lnTo>
                <a:close/>
              </a:path>
              <a:path w="335914" h="345439">
                <a:moveTo>
                  <a:pt x="261570" y="112193"/>
                </a:moveTo>
                <a:lnTo>
                  <a:pt x="167726" y="112193"/>
                </a:lnTo>
                <a:lnTo>
                  <a:pt x="176615" y="112163"/>
                </a:lnTo>
                <a:lnTo>
                  <a:pt x="182548" y="111958"/>
                </a:lnTo>
                <a:lnTo>
                  <a:pt x="188200" y="111401"/>
                </a:lnTo>
                <a:lnTo>
                  <a:pt x="209752" y="108440"/>
                </a:lnTo>
                <a:lnTo>
                  <a:pt x="230389" y="98684"/>
                </a:lnTo>
                <a:lnTo>
                  <a:pt x="242397" y="82550"/>
                </a:lnTo>
                <a:lnTo>
                  <a:pt x="242397" y="57785"/>
                </a:lnTo>
                <a:lnTo>
                  <a:pt x="209752" y="31894"/>
                </a:lnTo>
                <a:lnTo>
                  <a:pt x="167726" y="28142"/>
                </a:lnTo>
                <a:lnTo>
                  <a:pt x="261304" y="28142"/>
                </a:lnTo>
                <a:lnTo>
                  <a:pt x="276416" y="59332"/>
                </a:lnTo>
                <a:lnTo>
                  <a:pt x="276416" y="81005"/>
                </a:lnTo>
                <a:lnTo>
                  <a:pt x="275534" y="87920"/>
                </a:lnTo>
                <a:lnTo>
                  <a:pt x="273139" y="93886"/>
                </a:lnTo>
                <a:lnTo>
                  <a:pt x="268475" y="101874"/>
                </a:lnTo>
                <a:lnTo>
                  <a:pt x="263585" y="109710"/>
                </a:lnTo>
                <a:lnTo>
                  <a:pt x="261570" y="112193"/>
                </a:lnTo>
                <a:close/>
              </a:path>
              <a:path w="335914" h="345439">
                <a:moveTo>
                  <a:pt x="335453" y="186488"/>
                </a:moveTo>
                <a:lnTo>
                  <a:pt x="0" y="186488"/>
                </a:lnTo>
                <a:lnTo>
                  <a:pt x="0" y="157595"/>
                </a:lnTo>
                <a:lnTo>
                  <a:pt x="335453" y="157595"/>
                </a:lnTo>
                <a:lnTo>
                  <a:pt x="335453" y="186488"/>
                </a:lnTo>
                <a:close/>
              </a:path>
              <a:path w="335914" h="345439">
                <a:moveTo>
                  <a:pt x="313690" y="344834"/>
                </a:moveTo>
                <a:lnTo>
                  <a:pt x="40899" y="344834"/>
                </a:lnTo>
                <a:lnTo>
                  <a:pt x="30018" y="333577"/>
                </a:lnTo>
                <a:lnTo>
                  <a:pt x="30018" y="261909"/>
                </a:lnTo>
                <a:lnTo>
                  <a:pt x="272040" y="261909"/>
                </a:lnTo>
                <a:lnTo>
                  <a:pt x="272040" y="236768"/>
                </a:lnTo>
                <a:lnTo>
                  <a:pt x="30018" y="236768"/>
                </a:lnTo>
                <a:lnTo>
                  <a:pt x="30018" y="208626"/>
                </a:lnTo>
                <a:lnTo>
                  <a:pt x="306185" y="208626"/>
                </a:lnTo>
                <a:lnTo>
                  <a:pt x="306185" y="290051"/>
                </a:lnTo>
                <a:lnTo>
                  <a:pt x="64539" y="290051"/>
                </a:lnTo>
                <a:lnTo>
                  <a:pt x="64539" y="316692"/>
                </a:lnTo>
                <a:lnTo>
                  <a:pt x="313690" y="316692"/>
                </a:lnTo>
                <a:lnTo>
                  <a:pt x="313690" y="344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/>
          <p:cNvGrpSpPr/>
          <p:nvPr/>
        </p:nvGrpSpPr>
        <p:grpSpPr>
          <a:xfrm>
            <a:off x="406617" y="2434300"/>
            <a:ext cx="10364470" cy="3890645"/>
            <a:chOff x="406617" y="2434300"/>
            <a:chExt cx="10364470" cy="3890645"/>
          </a:xfrm>
        </p:grpSpPr>
        <p:sp>
          <p:nvSpPr>
            <p:cNvPr id="97" name="object 97"/>
            <p:cNvSpPr/>
            <p:nvPr/>
          </p:nvSpPr>
          <p:spPr>
            <a:xfrm>
              <a:off x="4991316" y="5744641"/>
              <a:ext cx="703580" cy="335915"/>
            </a:xfrm>
            <a:custGeom>
              <a:avLst/>
              <a:gdLst/>
              <a:ahLst/>
              <a:cxnLst/>
              <a:rect l="l" t="t" r="r" b="b"/>
              <a:pathLst>
                <a:path w="703579" h="335914">
                  <a:moveTo>
                    <a:pt x="304304" y="0"/>
                  </a:moveTo>
                  <a:lnTo>
                    <a:pt x="269786" y="0"/>
                  </a:lnTo>
                  <a:lnTo>
                    <a:pt x="269786" y="45783"/>
                  </a:lnTo>
                  <a:lnTo>
                    <a:pt x="269786" y="73926"/>
                  </a:lnTo>
                  <a:lnTo>
                    <a:pt x="269786" y="115951"/>
                  </a:lnTo>
                  <a:lnTo>
                    <a:pt x="66408" y="115951"/>
                  </a:lnTo>
                  <a:lnTo>
                    <a:pt x="66408" y="73926"/>
                  </a:lnTo>
                  <a:lnTo>
                    <a:pt x="269786" y="73926"/>
                  </a:lnTo>
                  <a:lnTo>
                    <a:pt x="269786" y="45783"/>
                  </a:lnTo>
                  <a:lnTo>
                    <a:pt x="66408" y="45783"/>
                  </a:lnTo>
                  <a:lnTo>
                    <a:pt x="66408" y="0"/>
                  </a:lnTo>
                  <a:lnTo>
                    <a:pt x="31889" y="0"/>
                  </a:lnTo>
                  <a:lnTo>
                    <a:pt x="31889" y="132829"/>
                  </a:lnTo>
                  <a:lnTo>
                    <a:pt x="42773" y="144094"/>
                  </a:lnTo>
                  <a:lnTo>
                    <a:pt x="304304" y="144094"/>
                  </a:lnTo>
                  <a:lnTo>
                    <a:pt x="304304" y="115951"/>
                  </a:lnTo>
                  <a:lnTo>
                    <a:pt x="304304" y="73926"/>
                  </a:lnTo>
                  <a:lnTo>
                    <a:pt x="304304" y="45783"/>
                  </a:lnTo>
                  <a:lnTo>
                    <a:pt x="304304" y="0"/>
                  </a:lnTo>
                  <a:close/>
                </a:path>
                <a:path w="703579" h="335914">
                  <a:moveTo>
                    <a:pt x="308063" y="306565"/>
                  </a:moveTo>
                  <a:lnTo>
                    <a:pt x="66408" y="306565"/>
                  </a:lnTo>
                  <a:lnTo>
                    <a:pt x="66408" y="233019"/>
                  </a:lnTo>
                  <a:lnTo>
                    <a:pt x="31889" y="233019"/>
                  </a:lnTo>
                  <a:lnTo>
                    <a:pt x="31889" y="324205"/>
                  </a:lnTo>
                  <a:lnTo>
                    <a:pt x="42773" y="335457"/>
                  </a:lnTo>
                  <a:lnTo>
                    <a:pt x="308063" y="335457"/>
                  </a:lnTo>
                  <a:lnTo>
                    <a:pt x="308063" y="306565"/>
                  </a:lnTo>
                  <a:close/>
                </a:path>
                <a:path w="703579" h="335914">
                  <a:moveTo>
                    <a:pt x="335445" y="178612"/>
                  </a:moveTo>
                  <a:lnTo>
                    <a:pt x="0" y="178612"/>
                  </a:lnTo>
                  <a:lnTo>
                    <a:pt x="0" y="207505"/>
                  </a:lnTo>
                  <a:lnTo>
                    <a:pt x="150469" y="207505"/>
                  </a:lnTo>
                  <a:lnTo>
                    <a:pt x="150469" y="261912"/>
                  </a:lnTo>
                  <a:lnTo>
                    <a:pt x="184988" y="261912"/>
                  </a:lnTo>
                  <a:lnTo>
                    <a:pt x="184988" y="207505"/>
                  </a:lnTo>
                  <a:lnTo>
                    <a:pt x="335445" y="207505"/>
                  </a:lnTo>
                  <a:lnTo>
                    <a:pt x="335445" y="178612"/>
                  </a:lnTo>
                  <a:close/>
                </a:path>
                <a:path w="703579" h="335914">
                  <a:moveTo>
                    <a:pt x="679538" y="147840"/>
                  </a:moveTo>
                  <a:lnTo>
                    <a:pt x="434136" y="147840"/>
                  </a:lnTo>
                  <a:lnTo>
                    <a:pt x="434136" y="101320"/>
                  </a:lnTo>
                  <a:lnTo>
                    <a:pt x="672033" y="101320"/>
                  </a:lnTo>
                  <a:lnTo>
                    <a:pt x="672033" y="0"/>
                  </a:lnTo>
                  <a:lnTo>
                    <a:pt x="398868" y="0"/>
                  </a:lnTo>
                  <a:lnTo>
                    <a:pt x="398868" y="29273"/>
                  </a:lnTo>
                  <a:lnTo>
                    <a:pt x="637133" y="29273"/>
                  </a:lnTo>
                  <a:lnTo>
                    <a:pt x="637133" y="72047"/>
                  </a:lnTo>
                  <a:lnTo>
                    <a:pt x="399618" y="72047"/>
                  </a:lnTo>
                  <a:lnTo>
                    <a:pt x="399618" y="165100"/>
                  </a:lnTo>
                  <a:lnTo>
                    <a:pt x="410502" y="176364"/>
                  </a:lnTo>
                  <a:lnTo>
                    <a:pt x="679538" y="176364"/>
                  </a:lnTo>
                  <a:lnTo>
                    <a:pt x="679538" y="147840"/>
                  </a:lnTo>
                  <a:close/>
                </a:path>
                <a:path w="703579" h="335914">
                  <a:moveTo>
                    <a:pt x="703173" y="210502"/>
                  </a:moveTo>
                  <a:lnTo>
                    <a:pt x="367715" y="210502"/>
                  </a:lnTo>
                  <a:lnTo>
                    <a:pt x="367715" y="239395"/>
                  </a:lnTo>
                  <a:lnTo>
                    <a:pt x="449897" y="239395"/>
                  </a:lnTo>
                  <a:lnTo>
                    <a:pt x="449897" y="333578"/>
                  </a:lnTo>
                  <a:lnTo>
                    <a:pt x="484416" y="333578"/>
                  </a:lnTo>
                  <a:lnTo>
                    <a:pt x="484416" y="239395"/>
                  </a:lnTo>
                  <a:lnTo>
                    <a:pt x="586854" y="239395"/>
                  </a:lnTo>
                  <a:lnTo>
                    <a:pt x="586854" y="333578"/>
                  </a:lnTo>
                  <a:lnTo>
                    <a:pt x="621372" y="333578"/>
                  </a:lnTo>
                  <a:lnTo>
                    <a:pt x="621372" y="239395"/>
                  </a:lnTo>
                  <a:lnTo>
                    <a:pt x="703173" y="239395"/>
                  </a:lnTo>
                  <a:lnTo>
                    <a:pt x="703173" y="210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06617" y="2434300"/>
              <a:ext cx="10364470" cy="3890645"/>
            </a:xfrm>
            <a:custGeom>
              <a:avLst/>
              <a:gdLst/>
              <a:ahLst/>
              <a:cxnLst/>
              <a:rect l="l" t="t" r="r" b="b"/>
              <a:pathLst>
                <a:path w="10364470" h="3890645">
                  <a:moveTo>
                    <a:pt x="10364155" y="3890111"/>
                  </a:moveTo>
                  <a:lnTo>
                    <a:pt x="0" y="3890111"/>
                  </a:lnTo>
                  <a:lnTo>
                    <a:pt x="0" y="0"/>
                  </a:lnTo>
                  <a:lnTo>
                    <a:pt x="10364155" y="0"/>
                  </a:lnTo>
                  <a:lnTo>
                    <a:pt x="10364155" y="3890111"/>
                  </a:lnTo>
                  <a:close/>
                </a:path>
              </a:pathLst>
            </a:custGeom>
            <a:solidFill>
              <a:srgbClr val="CACACA">
                <a:alpha val="42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/>
          <p:nvPr/>
        </p:nvSpPr>
        <p:spPr>
          <a:xfrm>
            <a:off x="447509" y="8800960"/>
            <a:ext cx="795020" cy="257810"/>
          </a:xfrm>
          <a:custGeom>
            <a:avLst/>
            <a:gdLst/>
            <a:ahLst/>
            <a:cxnLst/>
            <a:rect l="l" t="t" r="r" b="b"/>
            <a:pathLst>
              <a:path w="795019" h="257809">
                <a:moveTo>
                  <a:pt x="212204" y="63512"/>
                </a:moveTo>
                <a:lnTo>
                  <a:pt x="196189" y="26047"/>
                </a:lnTo>
                <a:lnTo>
                  <a:pt x="186359" y="17424"/>
                </a:lnTo>
                <a:lnTo>
                  <a:pt x="186359" y="59486"/>
                </a:lnTo>
                <a:lnTo>
                  <a:pt x="186359" y="86550"/>
                </a:lnTo>
                <a:lnTo>
                  <a:pt x="177050" y="105714"/>
                </a:lnTo>
                <a:lnTo>
                  <a:pt x="160985" y="118402"/>
                </a:lnTo>
                <a:lnTo>
                  <a:pt x="138709" y="124333"/>
                </a:lnTo>
                <a:lnTo>
                  <a:pt x="113334" y="124333"/>
                </a:lnTo>
                <a:lnTo>
                  <a:pt x="91059" y="118402"/>
                </a:lnTo>
                <a:lnTo>
                  <a:pt x="74993" y="105714"/>
                </a:lnTo>
                <a:lnTo>
                  <a:pt x="65684" y="86550"/>
                </a:lnTo>
                <a:lnTo>
                  <a:pt x="65684" y="59486"/>
                </a:lnTo>
                <a:lnTo>
                  <a:pt x="74993" y="40309"/>
                </a:lnTo>
                <a:lnTo>
                  <a:pt x="91059" y="27622"/>
                </a:lnTo>
                <a:lnTo>
                  <a:pt x="113334" y="21704"/>
                </a:lnTo>
                <a:lnTo>
                  <a:pt x="138709" y="21704"/>
                </a:lnTo>
                <a:lnTo>
                  <a:pt x="160985" y="27622"/>
                </a:lnTo>
                <a:lnTo>
                  <a:pt x="177050" y="40309"/>
                </a:lnTo>
                <a:lnTo>
                  <a:pt x="186359" y="59486"/>
                </a:lnTo>
                <a:lnTo>
                  <a:pt x="186359" y="17424"/>
                </a:lnTo>
                <a:lnTo>
                  <a:pt x="146037" y="660"/>
                </a:lnTo>
                <a:lnTo>
                  <a:pt x="126022" y="0"/>
                </a:lnTo>
                <a:lnTo>
                  <a:pt x="113868" y="76"/>
                </a:lnTo>
                <a:lnTo>
                  <a:pt x="73939" y="11239"/>
                </a:lnTo>
                <a:lnTo>
                  <a:pt x="45529" y="43408"/>
                </a:lnTo>
                <a:lnTo>
                  <a:pt x="39839" y="63512"/>
                </a:lnTo>
                <a:lnTo>
                  <a:pt x="39839" y="82524"/>
                </a:lnTo>
                <a:lnTo>
                  <a:pt x="55854" y="119989"/>
                </a:lnTo>
                <a:lnTo>
                  <a:pt x="89369" y="140677"/>
                </a:lnTo>
                <a:lnTo>
                  <a:pt x="126022" y="146037"/>
                </a:lnTo>
                <a:lnTo>
                  <a:pt x="138176" y="145948"/>
                </a:lnTo>
                <a:lnTo>
                  <a:pt x="178104" y="134797"/>
                </a:lnTo>
                <a:lnTo>
                  <a:pt x="206514" y="102616"/>
                </a:lnTo>
                <a:lnTo>
                  <a:pt x="212204" y="82524"/>
                </a:lnTo>
                <a:lnTo>
                  <a:pt x="212204" y="63512"/>
                </a:lnTo>
                <a:close/>
              </a:path>
              <a:path w="795019" h="257809">
                <a:moveTo>
                  <a:pt x="252044" y="163791"/>
                </a:moveTo>
                <a:lnTo>
                  <a:pt x="0" y="163791"/>
                </a:lnTo>
                <a:lnTo>
                  <a:pt x="0" y="185508"/>
                </a:lnTo>
                <a:lnTo>
                  <a:pt x="61747" y="185508"/>
                </a:lnTo>
                <a:lnTo>
                  <a:pt x="61747" y="256273"/>
                </a:lnTo>
                <a:lnTo>
                  <a:pt x="87680" y="256273"/>
                </a:lnTo>
                <a:lnTo>
                  <a:pt x="87680" y="185508"/>
                </a:lnTo>
                <a:lnTo>
                  <a:pt x="164642" y="185508"/>
                </a:lnTo>
                <a:lnTo>
                  <a:pt x="164642" y="256273"/>
                </a:lnTo>
                <a:lnTo>
                  <a:pt x="190588" y="256273"/>
                </a:lnTo>
                <a:lnTo>
                  <a:pt x="190588" y="185508"/>
                </a:lnTo>
                <a:lnTo>
                  <a:pt x="252044" y="185508"/>
                </a:lnTo>
                <a:lnTo>
                  <a:pt x="252044" y="163791"/>
                </a:lnTo>
                <a:close/>
              </a:path>
              <a:path w="795019" h="257809">
                <a:moveTo>
                  <a:pt x="431266" y="57861"/>
                </a:moveTo>
                <a:lnTo>
                  <a:pt x="414566" y="21704"/>
                </a:lnTo>
                <a:lnTo>
                  <a:pt x="411200" y="18605"/>
                </a:lnTo>
                <a:lnTo>
                  <a:pt x="405701" y="13779"/>
                </a:lnTo>
                <a:lnTo>
                  <a:pt x="405701" y="55537"/>
                </a:lnTo>
                <a:lnTo>
                  <a:pt x="405701" y="77533"/>
                </a:lnTo>
                <a:lnTo>
                  <a:pt x="398373" y="94157"/>
                </a:lnTo>
                <a:lnTo>
                  <a:pt x="385114" y="105435"/>
                </a:lnTo>
                <a:lnTo>
                  <a:pt x="367068" y="111074"/>
                </a:lnTo>
                <a:lnTo>
                  <a:pt x="345643" y="111074"/>
                </a:lnTo>
                <a:lnTo>
                  <a:pt x="327609" y="105435"/>
                </a:lnTo>
                <a:lnTo>
                  <a:pt x="314629" y="94157"/>
                </a:lnTo>
                <a:lnTo>
                  <a:pt x="307301" y="77533"/>
                </a:lnTo>
                <a:lnTo>
                  <a:pt x="307301" y="55537"/>
                </a:lnTo>
                <a:lnTo>
                  <a:pt x="314629" y="38900"/>
                </a:lnTo>
                <a:lnTo>
                  <a:pt x="327609" y="27343"/>
                </a:lnTo>
                <a:lnTo>
                  <a:pt x="345643" y="21704"/>
                </a:lnTo>
                <a:lnTo>
                  <a:pt x="367068" y="21704"/>
                </a:lnTo>
                <a:lnTo>
                  <a:pt x="385114" y="27343"/>
                </a:lnTo>
                <a:lnTo>
                  <a:pt x="398373" y="38900"/>
                </a:lnTo>
                <a:lnTo>
                  <a:pt x="405701" y="55537"/>
                </a:lnTo>
                <a:lnTo>
                  <a:pt x="405701" y="13779"/>
                </a:lnTo>
                <a:lnTo>
                  <a:pt x="366522" y="76"/>
                </a:lnTo>
                <a:lnTo>
                  <a:pt x="356362" y="0"/>
                </a:lnTo>
                <a:lnTo>
                  <a:pt x="346036" y="76"/>
                </a:lnTo>
                <a:lnTo>
                  <a:pt x="307428" y="13474"/>
                </a:lnTo>
                <a:lnTo>
                  <a:pt x="283845" y="46926"/>
                </a:lnTo>
                <a:lnTo>
                  <a:pt x="281724" y="57861"/>
                </a:lnTo>
                <a:lnTo>
                  <a:pt x="281724" y="75196"/>
                </a:lnTo>
                <a:lnTo>
                  <a:pt x="301663" y="114465"/>
                </a:lnTo>
                <a:lnTo>
                  <a:pt x="339344" y="132181"/>
                </a:lnTo>
                <a:lnTo>
                  <a:pt x="356362" y="132791"/>
                </a:lnTo>
                <a:lnTo>
                  <a:pt x="366522" y="132715"/>
                </a:lnTo>
                <a:lnTo>
                  <a:pt x="405358" y="119583"/>
                </a:lnTo>
                <a:lnTo>
                  <a:pt x="414870" y="111074"/>
                </a:lnTo>
                <a:lnTo>
                  <a:pt x="416902" y="109220"/>
                </a:lnTo>
                <a:lnTo>
                  <a:pt x="431266" y="75196"/>
                </a:lnTo>
                <a:lnTo>
                  <a:pt x="431266" y="57861"/>
                </a:lnTo>
                <a:close/>
              </a:path>
              <a:path w="795019" h="257809">
                <a:moveTo>
                  <a:pt x="512267" y="152527"/>
                </a:moveTo>
                <a:lnTo>
                  <a:pt x="486613" y="152527"/>
                </a:lnTo>
                <a:lnTo>
                  <a:pt x="486613" y="183527"/>
                </a:lnTo>
                <a:lnTo>
                  <a:pt x="486613" y="204673"/>
                </a:lnTo>
                <a:lnTo>
                  <a:pt x="486613" y="236537"/>
                </a:lnTo>
                <a:lnTo>
                  <a:pt x="330428" y="236537"/>
                </a:lnTo>
                <a:lnTo>
                  <a:pt x="330428" y="204673"/>
                </a:lnTo>
                <a:lnTo>
                  <a:pt x="486613" y="204673"/>
                </a:lnTo>
                <a:lnTo>
                  <a:pt x="486613" y="183527"/>
                </a:lnTo>
                <a:lnTo>
                  <a:pt x="330428" y="183527"/>
                </a:lnTo>
                <a:lnTo>
                  <a:pt x="330428" y="152527"/>
                </a:lnTo>
                <a:lnTo>
                  <a:pt x="304482" y="152527"/>
                </a:lnTo>
                <a:lnTo>
                  <a:pt x="304482" y="249224"/>
                </a:lnTo>
                <a:lnTo>
                  <a:pt x="312661" y="257683"/>
                </a:lnTo>
                <a:lnTo>
                  <a:pt x="512267" y="257683"/>
                </a:lnTo>
                <a:lnTo>
                  <a:pt x="512267" y="236537"/>
                </a:lnTo>
                <a:lnTo>
                  <a:pt x="512267" y="204673"/>
                </a:lnTo>
                <a:lnTo>
                  <a:pt x="512267" y="183527"/>
                </a:lnTo>
                <a:lnTo>
                  <a:pt x="512267" y="152527"/>
                </a:lnTo>
                <a:close/>
              </a:path>
              <a:path w="795019" h="257809">
                <a:moveTo>
                  <a:pt x="512267" y="1968"/>
                </a:moveTo>
                <a:lnTo>
                  <a:pt x="486613" y="1968"/>
                </a:lnTo>
                <a:lnTo>
                  <a:pt x="486613" y="138430"/>
                </a:lnTo>
                <a:lnTo>
                  <a:pt x="512267" y="138430"/>
                </a:lnTo>
                <a:lnTo>
                  <a:pt x="512267" y="1968"/>
                </a:lnTo>
                <a:close/>
              </a:path>
              <a:path w="795019" h="257809">
                <a:moveTo>
                  <a:pt x="667042" y="2819"/>
                </a:moveTo>
                <a:lnTo>
                  <a:pt x="584441" y="2819"/>
                </a:lnTo>
                <a:lnTo>
                  <a:pt x="584441" y="24803"/>
                </a:lnTo>
                <a:lnTo>
                  <a:pt x="667042" y="24803"/>
                </a:lnTo>
                <a:lnTo>
                  <a:pt x="667042" y="2819"/>
                </a:lnTo>
                <a:close/>
              </a:path>
              <a:path w="795019" h="257809">
                <a:moveTo>
                  <a:pt x="701446" y="192836"/>
                </a:moveTo>
                <a:lnTo>
                  <a:pt x="667194" y="159067"/>
                </a:lnTo>
                <a:lnTo>
                  <a:pt x="665454" y="157035"/>
                </a:lnTo>
                <a:lnTo>
                  <a:pt x="662101" y="153123"/>
                </a:lnTo>
                <a:lnTo>
                  <a:pt x="657174" y="146812"/>
                </a:lnTo>
                <a:lnTo>
                  <a:pt x="650125" y="137299"/>
                </a:lnTo>
                <a:lnTo>
                  <a:pt x="657593" y="125717"/>
                </a:lnTo>
                <a:lnTo>
                  <a:pt x="662266" y="117614"/>
                </a:lnTo>
                <a:lnTo>
                  <a:pt x="678903" y="75184"/>
                </a:lnTo>
                <a:lnTo>
                  <a:pt x="683399" y="53276"/>
                </a:lnTo>
                <a:lnTo>
                  <a:pt x="683958" y="50749"/>
                </a:lnTo>
                <a:lnTo>
                  <a:pt x="681990" y="45110"/>
                </a:lnTo>
                <a:lnTo>
                  <a:pt x="564705" y="45110"/>
                </a:lnTo>
                <a:lnTo>
                  <a:pt x="564705" y="66535"/>
                </a:lnTo>
                <a:lnTo>
                  <a:pt x="655764" y="66535"/>
                </a:lnTo>
                <a:lnTo>
                  <a:pt x="652183" y="79070"/>
                </a:lnTo>
                <a:lnTo>
                  <a:pt x="633387" y="119761"/>
                </a:lnTo>
                <a:lnTo>
                  <a:pt x="606983" y="156260"/>
                </a:lnTo>
                <a:lnTo>
                  <a:pt x="574141" y="187274"/>
                </a:lnTo>
                <a:lnTo>
                  <a:pt x="547789" y="204673"/>
                </a:lnTo>
                <a:lnTo>
                  <a:pt x="561047" y="221881"/>
                </a:lnTo>
                <a:lnTo>
                  <a:pt x="601916" y="193548"/>
                </a:lnTo>
                <a:lnTo>
                  <a:pt x="636320" y="157035"/>
                </a:lnTo>
                <a:lnTo>
                  <a:pt x="643191" y="166204"/>
                </a:lnTo>
                <a:lnTo>
                  <a:pt x="673023" y="199059"/>
                </a:lnTo>
                <a:lnTo>
                  <a:pt x="685939" y="210604"/>
                </a:lnTo>
                <a:lnTo>
                  <a:pt x="701446" y="192836"/>
                </a:lnTo>
                <a:close/>
              </a:path>
              <a:path w="795019" h="257809">
                <a:moveTo>
                  <a:pt x="794486" y="1968"/>
                </a:moveTo>
                <a:lnTo>
                  <a:pt x="769391" y="1968"/>
                </a:lnTo>
                <a:lnTo>
                  <a:pt x="769391" y="104025"/>
                </a:lnTo>
                <a:lnTo>
                  <a:pt x="735838" y="104025"/>
                </a:lnTo>
                <a:lnTo>
                  <a:pt x="735838" y="4787"/>
                </a:lnTo>
                <a:lnTo>
                  <a:pt x="710742" y="4787"/>
                </a:lnTo>
                <a:lnTo>
                  <a:pt x="710742" y="251193"/>
                </a:lnTo>
                <a:lnTo>
                  <a:pt x="735838" y="251193"/>
                </a:lnTo>
                <a:lnTo>
                  <a:pt x="735838" y="125742"/>
                </a:lnTo>
                <a:lnTo>
                  <a:pt x="769391" y="125742"/>
                </a:lnTo>
                <a:lnTo>
                  <a:pt x="769391" y="257683"/>
                </a:lnTo>
                <a:lnTo>
                  <a:pt x="794486" y="257683"/>
                </a:lnTo>
                <a:lnTo>
                  <a:pt x="794486" y="125742"/>
                </a:lnTo>
                <a:lnTo>
                  <a:pt x="794486" y="104025"/>
                </a:lnTo>
                <a:lnTo>
                  <a:pt x="794486" y="1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90488" y="8802923"/>
            <a:ext cx="227965" cy="255904"/>
          </a:xfrm>
          <a:custGeom>
            <a:avLst/>
            <a:gdLst/>
            <a:ahLst/>
            <a:cxnLst/>
            <a:rect l="l" t="t" r="r" b="b"/>
            <a:pathLst>
              <a:path w="227965" h="255904">
                <a:moveTo>
                  <a:pt x="227517" y="255710"/>
                </a:moveTo>
                <a:lnTo>
                  <a:pt x="22272" y="255710"/>
                </a:lnTo>
                <a:lnTo>
                  <a:pt x="14096" y="247253"/>
                </a:lnTo>
                <a:lnTo>
                  <a:pt x="14096" y="191994"/>
                </a:lnTo>
                <a:lnTo>
                  <a:pt x="196223" y="191994"/>
                </a:lnTo>
                <a:lnTo>
                  <a:pt x="196223" y="171695"/>
                </a:lnTo>
                <a:lnTo>
                  <a:pt x="14096" y="171695"/>
                </a:lnTo>
                <a:lnTo>
                  <a:pt x="14096" y="150550"/>
                </a:lnTo>
                <a:lnTo>
                  <a:pt x="221879" y="150550"/>
                </a:lnTo>
                <a:lnTo>
                  <a:pt x="221879" y="213139"/>
                </a:lnTo>
                <a:lnTo>
                  <a:pt x="40034" y="213139"/>
                </a:lnTo>
                <a:lnTo>
                  <a:pt x="40034" y="234566"/>
                </a:lnTo>
                <a:lnTo>
                  <a:pt x="227517" y="234566"/>
                </a:lnTo>
                <a:lnTo>
                  <a:pt x="227517" y="255710"/>
                </a:lnTo>
                <a:close/>
              </a:path>
              <a:path w="227965" h="255904">
                <a:moveTo>
                  <a:pt x="221879" y="136454"/>
                </a:moveTo>
                <a:lnTo>
                  <a:pt x="196223" y="136454"/>
                </a:lnTo>
                <a:lnTo>
                  <a:pt x="196223" y="65689"/>
                </a:lnTo>
                <a:lnTo>
                  <a:pt x="123767" y="65689"/>
                </a:lnTo>
                <a:lnTo>
                  <a:pt x="123767" y="43699"/>
                </a:lnTo>
                <a:lnTo>
                  <a:pt x="196223" y="43699"/>
                </a:lnTo>
                <a:lnTo>
                  <a:pt x="196223" y="0"/>
                </a:lnTo>
                <a:lnTo>
                  <a:pt x="221879" y="0"/>
                </a:lnTo>
                <a:lnTo>
                  <a:pt x="221879" y="136454"/>
                </a:lnTo>
                <a:close/>
              </a:path>
              <a:path w="227965" h="255904">
                <a:moveTo>
                  <a:pt x="149423" y="123767"/>
                </a:moveTo>
                <a:lnTo>
                  <a:pt x="8175" y="123767"/>
                </a:lnTo>
                <a:lnTo>
                  <a:pt x="0" y="115309"/>
                </a:lnTo>
                <a:lnTo>
                  <a:pt x="0" y="3665"/>
                </a:lnTo>
                <a:lnTo>
                  <a:pt x="25937" y="3665"/>
                </a:lnTo>
                <a:lnTo>
                  <a:pt x="25937" y="102340"/>
                </a:lnTo>
                <a:lnTo>
                  <a:pt x="149423" y="102340"/>
                </a:lnTo>
                <a:lnTo>
                  <a:pt x="149423" y="123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/>
          <p:cNvGrpSpPr/>
          <p:nvPr/>
        </p:nvGrpSpPr>
        <p:grpSpPr>
          <a:xfrm>
            <a:off x="1642446" y="8802923"/>
            <a:ext cx="800735" cy="255904"/>
            <a:chOff x="1642446" y="8802923"/>
            <a:chExt cx="800735" cy="255904"/>
          </a:xfrm>
        </p:grpSpPr>
        <p:sp>
          <p:nvSpPr>
            <p:cNvPr id="102" name="object 102"/>
            <p:cNvSpPr/>
            <p:nvPr/>
          </p:nvSpPr>
          <p:spPr>
            <a:xfrm>
              <a:off x="1642446" y="8802923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5" h="255904">
                  <a:moveTo>
                    <a:pt x="137864" y="139273"/>
                  </a:moveTo>
                  <a:lnTo>
                    <a:pt x="8175" y="139273"/>
                  </a:lnTo>
                  <a:lnTo>
                    <a:pt x="0" y="130815"/>
                  </a:lnTo>
                  <a:lnTo>
                    <a:pt x="0" y="3665"/>
                  </a:lnTo>
                  <a:lnTo>
                    <a:pt x="25655" y="3665"/>
                  </a:lnTo>
                  <a:lnTo>
                    <a:pt x="25655" y="52439"/>
                  </a:lnTo>
                  <a:lnTo>
                    <a:pt x="137864" y="52439"/>
                  </a:lnTo>
                  <a:lnTo>
                    <a:pt x="137864" y="74429"/>
                  </a:lnTo>
                  <a:lnTo>
                    <a:pt x="25655" y="74429"/>
                  </a:lnTo>
                  <a:lnTo>
                    <a:pt x="25655" y="118128"/>
                  </a:lnTo>
                  <a:lnTo>
                    <a:pt x="137864" y="118128"/>
                  </a:lnTo>
                  <a:lnTo>
                    <a:pt x="137864" y="139273"/>
                  </a:lnTo>
                  <a:close/>
                </a:path>
                <a:path w="230505" h="255904">
                  <a:moveTo>
                    <a:pt x="137864" y="52439"/>
                  </a:moveTo>
                  <a:lnTo>
                    <a:pt x="112208" y="52439"/>
                  </a:lnTo>
                  <a:lnTo>
                    <a:pt x="112208" y="3665"/>
                  </a:lnTo>
                  <a:lnTo>
                    <a:pt x="137864" y="3665"/>
                  </a:lnTo>
                  <a:lnTo>
                    <a:pt x="137864" y="52439"/>
                  </a:lnTo>
                  <a:close/>
                </a:path>
                <a:path w="230505" h="255904">
                  <a:moveTo>
                    <a:pt x="137864" y="118128"/>
                  </a:moveTo>
                  <a:lnTo>
                    <a:pt x="112208" y="118128"/>
                  </a:lnTo>
                  <a:lnTo>
                    <a:pt x="112208" y="74429"/>
                  </a:lnTo>
                  <a:lnTo>
                    <a:pt x="137864" y="74429"/>
                  </a:lnTo>
                  <a:lnTo>
                    <a:pt x="137864" y="118128"/>
                  </a:lnTo>
                  <a:close/>
                </a:path>
                <a:path w="230505" h="255904">
                  <a:moveTo>
                    <a:pt x="224698" y="191712"/>
                  </a:moveTo>
                  <a:lnTo>
                    <a:pt x="199042" y="191712"/>
                  </a:lnTo>
                  <a:lnTo>
                    <a:pt x="199042" y="108261"/>
                  </a:lnTo>
                  <a:lnTo>
                    <a:pt x="149141" y="108261"/>
                  </a:lnTo>
                  <a:lnTo>
                    <a:pt x="149141" y="86270"/>
                  </a:lnTo>
                  <a:lnTo>
                    <a:pt x="199042" y="86270"/>
                  </a:lnTo>
                  <a:lnTo>
                    <a:pt x="199042" y="53848"/>
                  </a:lnTo>
                  <a:lnTo>
                    <a:pt x="149141" y="53848"/>
                  </a:lnTo>
                  <a:lnTo>
                    <a:pt x="149141" y="31858"/>
                  </a:lnTo>
                  <a:lnTo>
                    <a:pt x="199042" y="31858"/>
                  </a:lnTo>
                  <a:lnTo>
                    <a:pt x="199042" y="0"/>
                  </a:lnTo>
                  <a:lnTo>
                    <a:pt x="224698" y="0"/>
                  </a:lnTo>
                  <a:lnTo>
                    <a:pt x="224698" y="191712"/>
                  </a:lnTo>
                  <a:close/>
                </a:path>
                <a:path w="230505" h="255904">
                  <a:moveTo>
                    <a:pt x="230337" y="255710"/>
                  </a:moveTo>
                  <a:lnTo>
                    <a:pt x="25091" y="255710"/>
                  </a:lnTo>
                  <a:lnTo>
                    <a:pt x="16915" y="247253"/>
                  </a:lnTo>
                  <a:lnTo>
                    <a:pt x="16915" y="167466"/>
                  </a:lnTo>
                  <a:lnTo>
                    <a:pt x="42853" y="167466"/>
                  </a:lnTo>
                  <a:lnTo>
                    <a:pt x="42853" y="234002"/>
                  </a:lnTo>
                  <a:lnTo>
                    <a:pt x="230337" y="234002"/>
                  </a:lnTo>
                  <a:lnTo>
                    <a:pt x="230337" y="25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7461" y="8806307"/>
              <a:ext cx="252045" cy="25091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180087" y="8802923"/>
              <a:ext cx="262890" cy="255904"/>
            </a:xfrm>
            <a:custGeom>
              <a:avLst/>
              <a:gdLst/>
              <a:ahLst/>
              <a:cxnLst/>
              <a:rect l="l" t="t" r="r" b="b"/>
              <a:pathLst>
                <a:path w="262889" h="255904">
                  <a:moveTo>
                    <a:pt x="12968" y="221033"/>
                  </a:moveTo>
                  <a:lnTo>
                    <a:pt x="0" y="201862"/>
                  </a:lnTo>
                  <a:lnTo>
                    <a:pt x="12548" y="195928"/>
                  </a:lnTo>
                  <a:lnTo>
                    <a:pt x="21091" y="191395"/>
                  </a:lnTo>
                  <a:lnTo>
                    <a:pt x="54110" y="168530"/>
                  </a:lnTo>
                  <a:lnTo>
                    <a:pt x="89457" y="129091"/>
                  </a:lnTo>
                  <a:lnTo>
                    <a:pt x="107556" y="92755"/>
                  </a:lnTo>
                  <a:lnTo>
                    <a:pt x="119351" y="49817"/>
                  </a:lnTo>
                  <a:lnTo>
                    <a:pt x="120666" y="28193"/>
                  </a:lnTo>
                  <a:lnTo>
                    <a:pt x="11841" y="28193"/>
                  </a:lnTo>
                  <a:lnTo>
                    <a:pt x="11841" y="6484"/>
                  </a:lnTo>
                  <a:lnTo>
                    <a:pt x="147167" y="6484"/>
                  </a:lnTo>
                  <a:lnTo>
                    <a:pt x="146995" y="34950"/>
                  </a:lnTo>
                  <a:lnTo>
                    <a:pt x="136172" y="87680"/>
                  </a:lnTo>
                  <a:lnTo>
                    <a:pt x="117498" y="131965"/>
                  </a:lnTo>
                  <a:lnTo>
                    <a:pt x="87257" y="171607"/>
                  </a:lnTo>
                  <a:lnTo>
                    <a:pt x="49284" y="200992"/>
                  </a:lnTo>
                  <a:lnTo>
                    <a:pt x="28668" y="213419"/>
                  </a:lnTo>
                  <a:lnTo>
                    <a:pt x="12968" y="221033"/>
                  </a:lnTo>
                  <a:close/>
                </a:path>
                <a:path w="262889" h="255904">
                  <a:moveTo>
                    <a:pt x="219905" y="255710"/>
                  </a:moveTo>
                  <a:lnTo>
                    <a:pt x="194250" y="255710"/>
                  </a:lnTo>
                  <a:lnTo>
                    <a:pt x="194250" y="0"/>
                  </a:lnTo>
                  <a:lnTo>
                    <a:pt x="219905" y="0"/>
                  </a:lnTo>
                  <a:lnTo>
                    <a:pt x="219905" y="101776"/>
                  </a:lnTo>
                  <a:lnTo>
                    <a:pt x="262759" y="101776"/>
                  </a:lnTo>
                  <a:lnTo>
                    <a:pt x="262759" y="123767"/>
                  </a:lnTo>
                  <a:lnTo>
                    <a:pt x="219905" y="123767"/>
                  </a:lnTo>
                  <a:lnTo>
                    <a:pt x="219905" y="25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/>
          <p:cNvGrpSpPr/>
          <p:nvPr/>
        </p:nvGrpSpPr>
        <p:grpSpPr>
          <a:xfrm>
            <a:off x="2552693" y="8802923"/>
            <a:ext cx="514350" cy="259079"/>
            <a:chOff x="2552693" y="8802923"/>
            <a:chExt cx="514350" cy="259079"/>
          </a:xfrm>
        </p:grpSpPr>
        <p:sp>
          <p:nvSpPr>
            <p:cNvPr id="106" name="object 106"/>
            <p:cNvSpPr/>
            <p:nvPr/>
          </p:nvSpPr>
          <p:spPr>
            <a:xfrm>
              <a:off x="2552693" y="8802923"/>
              <a:ext cx="222250" cy="259079"/>
            </a:xfrm>
            <a:custGeom>
              <a:avLst/>
              <a:gdLst/>
              <a:ahLst/>
              <a:cxnLst/>
              <a:rect l="l" t="t" r="r" b="b"/>
              <a:pathLst>
                <a:path w="222250" h="259079">
                  <a:moveTo>
                    <a:pt x="221879" y="258530"/>
                  </a:moveTo>
                  <a:lnTo>
                    <a:pt x="196223" y="258530"/>
                  </a:lnTo>
                  <a:lnTo>
                    <a:pt x="196223" y="115309"/>
                  </a:lnTo>
                  <a:lnTo>
                    <a:pt x="123767" y="115309"/>
                  </a:lnTo>
                  <a:lnTo>
                    <a:pt x="123767" y="93318"/>
                  </a:lnTo>
                  <a:lnTo>
                    <a:pt x="196223" y="93318"/>
                  </a:lnTo>
                  <a:lnTo>
                    <a:pt x="196223" y="0"/>
                  </a:lnTo>
                  <a:lnTo>
                    <a:pt x="221879" y="0"/>
                  </a:lnTo>
                  <a:lnTo>
                    <a:pt x="221879" y="258530"/>
                  </a:lnTo>
                  <a:close/>
                </a:path>
                <a:path w="222250" h="259079">
                  <a:moveTo>
                    <a:pt x="149423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25937" y="6484"/>
                  </a:lnTo>
                  <a:lnTo>
                    <a:pt x="25937" y="195377"/>
                  </a:lnTo>
                  <a:lnTo>
                    <a:pt x="149423" y="195377"/>
                  </a:lnTo>
                  <a:lnTo>
                    <a:pt x="149423" y="21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888" y="8806589"/>
              <a:ext cx="252045" cy="250636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3178429" y="8800960"/>
            <a:ext cx="1073150" cy="266700"/>
          </a:xfrm>
          <a:custGeom>
            <a:avLst/>
            <a:gdLst/>
            <a:ahLst/>
            <a:cxnLst/>
            <a:rect l="l" t="t" r="r" b="b"/>
            <a:pathLst>
              <a:path w="1073150" h="266700">
                <a:moveTo>
                  <a:pt x="151955" y="197345"/>
                </a:moveTo>
                <a:lnTo>
                  <a:pt x="25933" y="197345"/>
                </a:lnTo>
                <a:lnTo>
                  <a:pt x="25933" y="30162"/>
                </a:lnTo>
                <a:lnTo>
                  <a:pt x="146316" y="30162"/>
                </a:lnTo>
                <a:lnTo>
                  <a:pt x="146316" y="8458"/>
                </a:lnTo>
                <a:lnTo>
                  <a:pt x="0" y="8458"/>
                </a:lnTo>
                <a:lnTo>
                  <a:pt x="0" y="210312"/>
                </a:lnTo>
                <a:lnTo>
                  <a:pt x="8166" y="218770"/>
                </a:lnTo>
                <a:lnTo>
                  <a:pt x="151955" y="218770"/>
                </a:lnTo>
                <a:lnTo>
                  <a:pt x="151955" y="197345"/>
                </a:lnTo>
                <a:close/>
              </a:path>
              <a:path w="1073150" h="266700">
                <a:moveTo>
                  <a:pt x="250634" y="103746"/>
                </a:moveTo>
                <a:lnTo>
                  <a:pt x="207772" y="103746"/>
                </a:lnTo>
                <a:lnTo>
                  <a:pt x="207772" y="1968"/>
                </a:lnTo>
                <a:lnTo>
                  <a:pt x="182118" y="1968"/>
                </a:lnTo>
                <a:lnTo>
                  <a:pt x="182118" y="257683"/>
                </a:lnTo>
                <a:lnTo>
                  <a:pt x="207772" y="257683"/>
                </a:lnTo>
                <a:lnTo>
                  <a:pt x="207772" y="125742"/>
                </a:lnTo>
                <a:lnTo>
                  <a:pt x="250634" y="125742"/>
                </a:lnTo>
                <a:lnTo>
                  <a:pt x="250634" y="103746"/>
                </a:lnTo>
                <a:close/>
              </a:path>
              <a:path w="1073150" h="266700">
                <a:moveTo>
                  <a:pt x="417169" y="57861"/>
                </a:moveTo>
                <a:lnTo>
                  <a:pt x="400469" y="21704"/>
                </a:lnTo>
                <a:lnTo>
                  <a:pt x="391591" y="13779"/>
                </a:lnTo>
                <a:lnTo>
                  <a:pt x="391591" y="55537"/>
                </a:lnTo>
                <a:lnTo>
                  <a:pt x="391591" y="77533"/>
                </a:lnTo>
                <a:lnTo>
                  <a:pt x="384263" y="94157"/>
                </a:lnTo>
                <a:lnTo>
                  <a:pt x="371017" y="105435"/>
                </a:lnTo>
                <a:lnTo>
                  <a:pt x="352971" y="111074"/>
                </a:lnTo>
                <a:lnTo>
                  <a:pt x="331546" y="111074"/>
                </a:lnTo>
                <a:lnTo>
                  <a:pt x="313499" y="105435"/>
                </a:lnTo>
                <a:lnTo>
                  <a:pt x="300532" y="94157"/>
                </a:lnTo>
                <a:lnTo>
                  <a:pt x="293204" y="77533"/>
                </a:lnTo>
                <a:lnTo>
                  <a:pt x="293204" y="55537"/>
                </a:lnTo>
                <a:lnTo>
                  <a:pt x="300532" y="38900"/>
                </a:lnTo>
                <a:lnTo>
                  <a:pt x="313499" y="27343"/>
                </a:lnTo>
                <a:lnTo>
                  <a:pt x="331546" y="21704"/>
                </a:lnTo>
                <a:lnTo>
                  <a:pt x="352971" y="21704"/>
                </a:lnTo>
                <a:lnTo>
                  <a:pt x="371017" y="27343"/>
                </a:lnTo>
                <a:lnTo>
                  <a:pt x="384263" y="38900"/>
                </a:lnTo>
                <a:lnTo>
                  <a:pt x="391591" y="55537"/>
                </a:lnTo>
                <a:lnTo>
                  <a:pt x="391591" y="13779"/>
                </a:lnTo>
                <a:lnTo>
                  <a:pt x="352412" y="76"/>
                </a:lnTo>
                <a:lnTo>
                  <a:pt x="342252" y="0"/>
                </a:lnTo>
                <a:lnTo>
                  <a:pt x="331939" y="76"/>
                </a:lnTo>
                <a:lnTo>
                  <a:pt x="293319" y="13474"/>
                </a:lnTo>
                <a:lnTo>
                  <a:pt x="269748" y="46926"/>
                </a:lnTo>
                <a:lnTo>
                  <a:pt x="267627" y="57861"/>
                </a:lnTo>
                <a:lnTo>
                  <a:pt x="267627" y="75196"/>
                </a:lnTo>
                <a:lnTo>
                  <a:pt x="287566" y="114465"/>
                </a:lnTo>
                <a:lnTo>
                  <a:pt x="325234" y="132181"/>
                </a:lnTo>
                <a:lnTo>
                  <a:pt x="342252" y="132791"/>
                </a:lnTo>
                <a:lnTo>
                  <a:pt x="352412" y="132715"/>
                </a:lnTo>
                <a:lnTo>
                  <a:pt x="391248" y="119583"/>
                </a:lnTo>
                <a:lnTo>
                  <a:pt x="400773" y="111074"/>
                </a:lnTo>
                <a:lnTo>
                  <a:pt x="402793" y="109220"/>
                </a:lnTo>
                <a:lnTo>
                  <a:pt x="417169" y="75196"/>
                </a:lnTo>
                <a:lnTo>
                  <a:pt x="417169" y="57861"/>
                </a:lnTo>
                <a:close/>
              </a:path>
              <a:path w="1073150" h="266700">
                <a:moveTo>
                  <a:pt x="483412" y="197523"/>
                </a:moveTo>
                <a:lnTo>
                  <a:pt x="462356" y="161544"/>
                </a:lnTo>
                <a:lnTo>
                  <a:pt x="458127" y="158330"/>
                </a:lnTo>
                <a:lnTo>
                  <a:pt x="458127" y="195935"/>
                </a:lnTo>
                <a:lnTo>
                  <a:pt x="458127" y="215392"/>
                </a:lnTo>
                <a:lnTo>
                  <a:pt x="449961" y="230339"/>
                </a:lnTo>
                <a:lnTo>
                  <a:pt x="436143" y="240487"/>
                </a:lnTo>
                <a:lnTo>
                  <a:pt x="417245" y="245554"/>
                </a:lnTo>
                <a:lnTo>
                  <a:pt x="396392" y="245554"/>
                </a:lnTo>
                <a:lnTo>
                  <a:pt x="378066" y="240487"/>
                </a:lnTo>
                <a:lnTo>
                  <a:pt x="364528" y="230339"/>
                </a:lnTo>
                <a:lnTo>
                  <a:pt x="356641" y="215392"/>
                </a:lnTo>
                <a:lnTo>
                  <a:pt x="356641" y="195935"/>
                </a:lnTo>
                <a:lnTo>
                  <a:pt x="364528" y="181279"/>
                </a:lnTo>
                <a:lnTo>
                  <a:pt x="378066" y="171691"/>
                </a:lnTo>
                <a:lnTo>
                  <a:pt x="396392" y="166611"/>
                </a:lnTo>
                <a:lnTo>
                  <a:pt x="417245" y="166611"/>
                </a:lnTo>
                <a:lnTo>
                  <a:pt x="436143" y="171691"/>
                </a:lnTo>
                <a:lnTo>
                  <a:pt x="449961" y="181279"/>
                </a:lnTo>
                <a:lnTo>
                  <a:pt x="458127" y="195935"/>
                </a:lnTo>
                <a:lnTo>
                  <a:pt x="458127" y="158330"/>
                </a:lnTo>
                <a:lnTo>
                  <a:pt x="416979" y="144983"/>
                </a:lnTo>
                <a:lnTo>
                  <a:pt x="406819" y="144907"/>
                </a:lnTo>
                <a:lnTo>
                  <a:pt x="396824" y="144983"/>
                </a:lnTo>
                <a:lnTo>
                  <a:pt x="357987" y="156908"/>
                </a:lnTo>
                <a:lnTo>
                  <a:pt x="331266" y="191985"/>
                </a:lnTo>
                <a:lnTo>
                  <a:pt x="331343" y="213690"/>
                </a:lnTo>
                <a:lnTo>
                  <a:pt x="351980" y="249783"/>
                </a:lnTo>
                <a:lnTo>
                  <a:pt x="390271" y="265607"/>
                </a:lnTo>
                <a:lnTo>
                  <a:pt x="406819" y="266141"/>
                </a:lnTo>
                <a:lnTo>
                  <a:pt x="416979" y="266077"/>
                </a:lnTo>
                <a:lnTo>
                  <a:pt x="456272" y="254419"/>
                </a:lnTo>
                <a:lnTo>
                  <a:pt x="467791" y="245554"/>
                </a:lnTo>
                <a:lnTo>
                  <a:pt x="472503" y="241896"/>
                </a:lnTo>
                <a:lnTo>
                  <a:pt x="478002" y="230619"/>
                </a:lnTo>
                <a:lnTo>
                  <a:pt x="481190" y="223875"/>
                </a:lnTo>
                <a:lnTo>
                  <a:pt x="482815" y="219024"/>
                </a:lnTo>
                <a:lnTo>
                  <a:pt x="483412" y="213690"/>
                </a:lnTo>
                <a:lnTo>
                  <a:pt x="483412" y="197523"/>
                </a:lnTo>
                <a:close/>
              </a:path>
              <a:path w="1073150" h="266700">
                <a:moveTo>
                  <a:pt x="526923" y="32423"/>
                </a:moveTo>
                <a:lnTo>
                  <a:pt x="484073" y="32423"/>
                </a:lnTo>
                <a:lnTo>
                  <a:pt x="484073" y="1968"/>
                </a:lnTo>
                <a:lnTo>
                  <a:pt x="458406" y="1968"/>
                </a:lnTo>
                <a:lnTo>
                  <a:pt x="458406" y="138430"/>
                </a:lnTo>
                <a:lnTo>
                  <a:pt x="484073" y="138430"/>
                </a:lnTo>
                <a:lnTo>
                  <a:pt x="484073" y="104876"/>
                </a:lnTo>
                <a:lnTo>
                  <a:pt x="526923" y="104876"/>
                </a:lnTo>
                <a:lnTo>
                  <a:pt x="526923" y="83159"/>
                </a:lnTo>
                <a:lnTo>
                  <a:pt x="484073" y="83159"/>
                </a:lnTo>
                <a:lnTo>
                  <a:pt x="484073" y="54127"/>
                </a:lnTo>
                <a:lnTo>
                  <a:pt x="526923" y="54127"/>
                </a:lnTo>
                <a:lnTo>
                  <a:pt x="526923" y="32423"/>
                </a:lnTo>
                <a:close/>
              </a:path>
              <a:path w="1073150" h="266700">
                <a:moveTo>
                  <a:pt x="667321" y="7327"/>
                </a:moveTo>
                <a:lnTo>
                  <a:pt x="577672" y="7327"/>
                </a:lnTo>
                <a:lnTo>
                  <a:pt x="577672" y="28752"/>
                </a:lnTo>
                <a:lnTo>
                  <a:pt x="667321" y="28752"/>
                </a:lnTo>
                <a:lnTo>
                  <a:pt x="667321" y="7327"/>
                </a:lnTo>
                <a:close/>
              </a:path>
              <a:path w="1073150" h="266700">
                <a:moveTo>
                  <a:pt x="692061" y="143357"/>
                </a:moveTo>
                <a:lnTo>
                  <a:pt x="676503" y="104876"/>
                </a:lnTo>
                <a:lnTo>
                  <a:pt x="666356" y="95072"/>
                </a:lnTo>
                <a:lnTo>
                  <a:pt x="666356" y="143357"/>
                </a:lnTo>
                <a:lnTo>
                  <a:pt x="666292" y="165277"/>
                </a:lnTo>
                <a:lnTo>
                  <a:pt x="642391" y="198285"/>
                </a:lnTo>
                <a:lnTo>
                  <a:pt x="622211" y="199885"/>
                </a:lnTo>
                <a:lnTo>
                  <a:pt x="609650" y="199682"/>
                </a:lnTo>
                <a:lnTo>
                  <a:pt x="579653" y="173139"/>
                </a:lnTo>
                <a:lnTo>
                  <a:pt x="578358" y="143357"/>
                </a:lnTo>
                <a:lnTo>
                  <a:pt x="578408" y="139611"/>
                </a:lnTo>
                <a:lnTo>
                  <a:pt x="602056" y="106476"/>
                </a:lnTo>
                <a:lnTo>
                  <a:pt x="622211" y="104876"/>
                </a:lnTo>
                <a:lnTo>
                  <a:pt x="634784" y="105079"/>
                </a:lnTo>
                <a:lnTo>
                  <a:pt x="665048" y="131673"/>
                </a:lnTo>
                <a:lnTo>
                  <a:pt x="666356" y="143357"/>
                </a:lnTo>
                <a:lnTo>
                  <a:pt x="666356" y="95072"/>
                </a:lnTo>
                <a:lnTo>
                  <a:pt x="622211" y="83159"/>
                </a:lnTo>
                <a:lnTo>
                  <a:pt x="612063" y="83248"/>
                </a:lnTo>
                <a:lnTo>
                  <a:pt x="575589" y="97104"/>
                </a:lnTo>
                <a:lnTo>
                  <a:pt x="554482" y="131902"/>
                </a:lnTo>
                <a:lnTo>
                  <a:pt x="552653" y="143357"/>
                </a:lnTo>
                <a:lnTo>
                  <a:pt x="552767" y="165277"/>
                </a:lnTo>
                <a:lnTo>
                  <a:pt x="570191" y="202844"/>
                </a:lnTo>
                <a:lnTo>
                  <a:pt x="622211" y="221589"/>
                </a:lnTo>
                <a:lnTo>
                  <a:pt x="632193" y="221513"/>
                </a:lnTo>
                <a:lnTo>
                  <a:pt x="668616" y="207937"/>
                </a:lnTo>
                <a:lnTo>
                  <a:pt x="690168" y="173139"/>
                </a:lnTo>
                <a:lnTo>
                  <a:pt x="692061" y="161683"/>
                </a:lnTo>
                <a:lnTo>
                  <a:pt x="692061" y="143357"/>
                </a:lnTo>
                <a:close/>
              </a:path>
              <a:path w="1073150" h="266700">
                <a:moveTo>
                  <a:pt x="702843" y="44818"/>
                </a:moveTo>
                <a:lnTo>
                  <a:pt x="542150" y="44818"/>
                </a:lnTo>
                <a:lnTo>
                  <a:pt x="542150" y="66814"/>
                </a:lnTo>
                <a:lnTo>
                  <a:pt x="702843" y="66814"/>
                </a:lnTo>
                <a:lnTo>
                  <a:pt x="702843" y="44818"/>
                </a:lnTo>
                <a:close/>
              </a:path>
              <a:path w="1073150" h="266700">
                <a:moveTo>
                  <a:pt x="803211" y="103746"/>
                </a:moveTo>
                <a:lnTo>
                  <a:pt x="760361" y="103746"/>
                </a:lnTo>
                <a:lnTo>
                  <a:pt x="760361" y="1968"/>
                </a:lnTo>
                <a:lnTo>
                  <a:pt x="734707" y="1968"/>
                </a:lnTo>
                <a:lnTo>
                  <a:pt x="734707" y="257683"/>
                </a:lnTo>
                <a:lnTo>
                  <a:pt x="760361" y="257683"/>
                </a:lnTo>
                <a:lnTo>
                  <a:pt x="760361" y="125742"/>
                </a:lnTo>
                <a:lnTo>
                  <a:pt x="803211" y="125742"/>
                </a:lnTo>
                <a:lnTo>
                  <a:pt x="803211" y="103746"/>
                </a:lnTo>
                <a:close/>
              </a:path>
              <a:path w="1073150" h="266700">
                <a:moveTo>
                  <a:pt x="1049058" y="9093"/>
                </a:moveTo>
                <a:lnTo>
                  <a:pt x="844372" y="9093"/>
                </a:lnTo>
                <a:lnTo>
                  <a:pt x="844372" y="29413"/>
                </a:lnTo>
                <a:lnTo>
                  <a:pt x="1023404" y="29413"/>
                </a:lnTo>
                <a:lnTo>
                  <a:pt x="1023404" y="166573"/>
                </a:lnTo>
                <a:lnTo>
                  <a:pt x="1049058" y="166573"/>
                </a:lnTo>
                <a:lnTo>
                  <a:pt x="1049058" y="29413"/>
                </a:lnTo>
                <a:lnTo>
                  <a:pt x="1049058" y="9093"/>
                </a:lnTo>
                <a:close/>
              </a:path>
              <a:path w="1073150" h="266700">
                <a:moveTo>
                  <a:pt x="1073023" y="213131"/>
                </a:moveTo>
                <a:lnTo>
                  <a:pt x="942492" y="213131"/>
                </a:lnTo>
                <a:lnTo>
                  <a:pt x="942492" y="97256"/>
                </a:lnTo>
                <a:lnTo>
                  <a:pt x="916546" y="97256"/>
                </a:lnTo>
                <a:lnTo>
                  <a:pt x="916546" y="213131"/>
                </a:lnTo>
                <a:lnTo>
                  <a:pt x="820407" y="213131"/>
                </a:lnTo>
                <a:lnTo>
                  <a:pt x="820407" y="234848"/>
                </a:lnTo>
                <a:lnTo>
                  <a:pt x="1073023" y="234848"/>
                </a:lnTo>
                <a:lnTo>
                  <a:pt x="1073023" y="213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53611" y="8801239"/>
            <a:ext cx="795020" cy="257810"/>
          </a:xfrm>
          <a:custGeom>
            <a:avLst/>
            <a:gdLst/>
            <a:ahLst/>
            <a:cxnLst/>
            <a:rect l="l" t="t" r="r" b="b"/>
            <a:pathLst>
              <a:path w="795020" h="257809">
                <a:moveTo>
                  <a:pt x="231457" y="235686"/>
                </a:moveTo>
                <a:lnTo>
                  <a:pt x="49898" y="235686"/>
                </a:lnTo>
                <a:lnTo>
                  <a:pt x="49898" y="177609"/>
                </a:lnTo>
                <a:lnTo>
                  <a:pt x="23964" y="177609"/>
                </a:lnTo>
                <a:lnTo>
                  <a:pt x="23964" y="248945"/>
                </a:lnTo>
                <a:lnTo>
                  <a:pt x="32131" y="257403"/>
                </a:lnTo>
                <a:lnTo>
                  <a:pt x="231457" y="257403"/>
                </a:lnTo>
                <a:lnTo>
                  <a:pt x="231457" y="235686"/>
                </a:lnTo>
                <a:close/>
              </a:path>
              <a:path w="795020" h="257809">
                <a:moveTo>
                  <a:pt x="236258" y="93040"/>
                </a:moveTo>
                <a:lnTo>
                  <a:pt x="197383" y="77597"/>
                </a:lnTo>
                <a:lnTo>
                  <a:pt x="158432" y="53289"/>
                </a:lnTo>
                <a:lnTo>
                  <a:pt x="136169" y="34112"/>
                </a:lnTo>
                <a:lnTo>
                  <a:pt x="140652" y="26352"/>
                </a:lnTo>
                <a:lnTo>
                  <a:pt x="143497" y="20612"/>
                </a:lnTo>
                <a:lnTo>
                  <a:pt x="145923" y="14097"/>
                </a:lnTo>
                <a:lnTo>
                  <a:pt x="149136" y="3949"/>
                </a:lnTo>
                <a:lnTo>
                  <a:pt x="125742" y="0"/>
                </a:lnTo>
                <a:lnTo>
                  <a:pt x="121653" y="11811"/>
                </a:lnTo>
                <a:lnTo>
                  <a:pt x="118389" y="19392"/>
                </a:lnTo>
                <a:lnTo>
                  <a:pt x="90182" y="54648"/>
                </a:lnTo>
                <a:lnTo>
                  <a:pt x="50038" y="80213"/>
                </a:lnTo>
                <a:lnTo>
                  <a:pt x="14655" y="93319"/>
                </a:lnTo>
                <a:lnTo>
                  <a:pt x="24523" y="112483"/>
                </a:lnTo>
                <a:lnTo>
                  <a:pt x="63868" y="98488"/>
                </a:lnTo>
                <a:lnTo>
                  <a:pt x="103733" y="75031"/>
                </a:lnTo>
                <a:lnTo>
                  <a:pt x="123202" y="53289"/>
                </a:lnTo>
                <a:lnTo>
                  <a:pt x="129590" y="59613"/>
                </a:lnTo>
                <a:lnTo>
                  <a:pt x="164122" y="84772"/>
                </a:lnTo>
                <a:lnTo>
                  <a:pt x="207010" y="105892"/>
                </a:lnTo>
                <a:lnTo>
                  <a:pt x="225539" y="112776"/>
                </a:lnTo>
                <a:lnTo>
                  <a:pt x="236258" y="93040"/>
                </a:lnTo>
                <a:close/>
              </a:path>
              <a:path w="795020" h="257809">
                <a:moveTo>
                  <a:pt x="252044" y="136740"/>
                </a:moveTo>
                <a:lnTo>
                  <a:pt x="138988" y="136740"/>
                </a:lnTo>
                <a:lnTo>
                  <a:pt x="138988" y="98958"/>
                </a:lnTo>
                <a:lnTo>
                  <a:pt x="113055" y="98958"/>
                </a:lnTo>
                <a:lnTo>
                  <a:pt x="113055" y="136740"/>
                </a:lnTo>
                <a:lnTo>
                  <a:pt x="0" y="136740"/>
                </a:lnTo>
                <a:lnTo>
                  <a:pt x="0" y="158445"/>
                </a:lnTo>
                <a:lnTo>
                  <a:pt x="252044" y="158445"/>
                </a:lnTo>
                <a:lnTo>
                  <a:pt x="252044" y="136740"/>
                </a:lnTo>
                <a:close/>
              </a:path>
              <a:path w="795020" h="257809">
                <a:moveTo>
                  <a:pt x="446862" y="78092"/>
                </a:moveTo>
                <a:lnTo>
                  <a:pt x="413029" y="56946"/>
                </a:lnTo>
                <a:lnTo>
                  <a:pt x="402043" y="48768"/>
                </a:lnTo>
                <a:lnTo>
                  <a:pt x="396709" y="44437"/>
                </a:lnTo>
                <a:lnTo>
                  <a:pt x="390702" y="38595"/>
                </a:lnTo>
                <a:lnTo>
                  <a:pt x="382295" y="29603"/>
                </a:lnTo>
                <a:lnTo>
                  <a:pt x="384556" y="24523"/>
                </a:lnTo>
                <a:lnTo>
                  <a:pt x="389064" y="13525"/>
                </a:lnTo>
                <a:lnTo>
                  <a:pt x="390474" y="7607"/>
                </a:lnTo>
                <a:lnTo>
                  <a:pt x="367347" y="3378"/>
                </a:lnTo>
                <a:lnTo>
                  <a:pt x="362153" y="19672"/>
                </a:lnTo>
                <a:lnTo>
                  <a:pt x="357479" y="30060"/>
                </a:lnTo>
                <a:lnTo>
                  <a:pt x="327355" y="62788"/>
                </a:lnTo>
                <a:lnTo>
                  <a:pt x="294055" y="83451"/>
                </a:lnTo>
                <a:lnTo>
                  <a:pt x="306171" y="101777"/>
                </a:lnTo>
                <a:lnTo>
                  <a:pt x="342265" y="79082"/>
                </a:lnTo>
                <a:lnTo>
                  <a:pt x="371017" y="48768"/>
                </a:lnTo>
                <a:lnTo>
                  <a:pt x="379590" y="57442"/>
                </a:lnTo>
                <a:lnTo>
                  <a:pt x="411683" y="82715"/>
                </a:lnTo>
                <a:lnTo>
                  <a:pt x="435292" y="96977"/>
                </a:lnTo>
                <a:lnTo>
                  <a:pt x="446862" y="78092"/>
                </a:lnTo>
                <a:close/>
              </a:path>
              <a:path w="795020" h="257809">
                <a:moveTo>
                  <a:pt x="472516" y="115595"/>
                </a:moveTo>
                <a:lnTo>
                  <a:pt x="276288" y="115595"/>
                </a:lnTo>
                <a:lnTo>
                  <a:pt x="276288" y="137299"/>
                </a:lnTo>
                <a:lnTo>
                  <a:pt x="358330" y="137299"/>
                </a:lnTo>
                <a:lnTo>
                  <a:pt x="358330" y="169151"/>
                </a:lnTo>
                <a:lnTo>
                  <a:pt x="384263" y="169151"/>
                </a:lnTo>
                <a:lnTo>
                  <a:pt x="384263" y="137299"/>
                </a:lnTo>
                <a:lnTo>
                  <a:pt x="472516" y="137299"/>
                </a:lnTo>
                <a:lnTo>
                  <a:pt x="472516" y="115595"/>
                </a:lnTo>
                <a:close/>
              </a:path>
              <a:path w="795020" h="257809">
                <a:moveTo>
                  <a:pt x="512267" y="166331"/>
                </a:moveTo>
                <a:lnTo>
                  <a:pt x="486613" y="166331"/>
                </a:lnTo>
                <a:lnTo>
                  <a:pt x="486613" y="190296"/>
                </a:lnTo>
                <a:lnTo>
                  <a:pt x="486613" y="211442"/>
                </a:lnTo>
                <a:lnTo>
                  <a:pt x="486613" y="236258"/>
                </a:lnTo>
                <a:lnTo>
                  <a:pt x="330708" y="236258"/>
                </a:lnTo>
                <a:lnTo>
                  <a:pt x="330708" y="211442"/>
                </a:lnTo>
                <a:lnTo>
                  <a:pt x="486613" y="211442"/>
                </a:lnTo>
                <a:lnTo>
                  <a:pt x="486613" y="190296"/>
                </a:lnTo>
                <a:lnTo>
                  <a:pt x="330708" y="190296"/>
                </a:lnTo>
                <a:lnTo>
                  <a:pt x="330708" y="166331"/>
                </a:lnTo>
                <a:lnTo>
                  <a:pt x="304761" y="166331"/>
                </a:lnTo>
                <a:lnTo>
                  <a:pt x="304761" y="248945"/>
                </a:lnTo>
                <a:lnTo>
                  <a:pt x="312940" y="257403"/>
                </a:lnTo>
                <a:lnTo>
                  <a:pt x="512267" y="257403"/>
                </a:lnTo>
                <a:lnTo>
                  <a:pt x="512267" y="236258"/>
                </a:lnTo>
                <a:lnTo>
                  <a:pt x="512267" y="211442"/>
                </a:lnTo>
                <a:lnTo>
                  <a:pt x="512267" y="190296"/>
                </a:lnTo>
                <a:lnTo>
                  <a:pt x="512267" y="166331"/>
                </a:lnTo>
                <a:close/>
              </a:path>
              <a:path w="795020" h="257809">
                <a:moveTo>
                  <a:pt x="512267" y="1689"/>
                </a:moveTo>
                <a:lnTo>
                  <a:pt x="486613" y="1689"/>
                </a:lnTo>
                <a:lnTo>
                  <a:pt x="486613" y="156464"/>
                </a:lnTo>
                <a:lnTo>
                  <a:pt x="512267" y="156464"/>
                </a:lnTo>
                <a:lnTo>
                  <a:pt x="512267" y="1689"/>
                </a:lnTo>
                <a:close/>
              </a:path>
              <a:path w="795020" h="257809">
                <a:moveTo>
                  <a:pt x="681990" y="8178"/>
                </a:moveTo>
                <a:lnTo>
                  <a:pt x="563575" y="8178"/>
                </a:lnTo>
                <a:lnTo>
                  <a:pt x="563575" y="29883"/>
                </a:lnTo>
                <a:lnTo>
                  <a:pt x="655764" y="29883"/>
                </a:lnTo>
                <a:lnTo>
                  <a:pt x="655637" y="48056"/>
                </a:lnTo>
                <a:lnTo>
                  <a:pt x="647738" y="86410"/>
                </a:lnTo>
                <a:lnTo>
                  <a:pt x="633933" y="122148"/>
                </a:lnTo>
                <a:lnTo>
                  <a:pt x="611149" y="157530"/>
                </a:lnTo>
                <a:lnTo>
                  <a:pt x="581406" y="185915"/>
                </a:lnTo>
                <a:lnTo>
                  <a:pt x="551738" y="203555"/>
                </a:lnTo>
                <a:lnTo>
                  <a:pt x="564705" y="222719"/>
                </a:lnTo>
                <a:lnTo>
                  <a:pt x="599948" y="201904"/>
                </a:lnTo>
                <a:lnTo>
                  <a:pt x="633831" y="169811"/>
                </a:lnTo>
                <a:lnTo>
                  <a:pt x="659003" y="129374"/>
                </a:lnTo>
                <a:lnTo>
                  <a:pt x="673671" y="87820"/>
                </a:lnTo>
                <a:lnTo>
                  <a:pt x="681863" y="42164"/>
                </a:lnTo>
                <a:lnTo>
                  <a:pt x="681926" y="31013"/>
                </a:lnTo>
                <a:lnTo>
                  <a:pt x="681990" y="8178"/>
                </a:lnTo>
                <a:close/>
              </a:path>
              <a:path w="795020" h="257809">
                <a:moveTo>
                  <a:pt x="741476" y="4508"/>
                </a:moveTo>
                <a:lnTo>
                  <a:pt x="716381" y="4508"/>
                </a:lnTo>
                <a:lnTo>
                  <a:pt x="716381" y="97828"/>
                </a:lnTo>
                <a:lnTo>
                  <a:pt x="680300" y="97828"/>
                </a:lnTo>
                <a:lnTo>
                  <a:pt x="680300" y="119824"/>
                </a:lnTo>
                <a:lnTo>
                  <a:pt x="716381" y="119824"/>
                </a:lnTo>
                <a:lnTo>
                  <a:pt x="716381" y="250913"/>
                </a:lnTo>
                <a:lnTo>
                  <a:pt x="741476" y="250913"/>
                </a:lnTo>
                <a:lnTo>
                  <a:pt x="741476" y="4508"/>
                </a:lnTo>
                <a:close/>
              </a:path>
              <a:path w="795020" h="257809">
                <a:moveTo>
                  <a:pt x="794473" y="1689"/>
                </a:moveTo>
                <a:lnTo>
                  <a:pt x="769391" y="1689"/>
                </a:lnTo>
                <a:lnTo>
                  <a:pt x="769391" y="257403"/>
                </a:lnTo>
                <a:lnTo>
                  <a:pt x="794473" y="257403"/>
                </a:lnTo>
                <a:lnTo>
                  <a:pt x="794473" y="1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261038" y="8800960"/>
            <a:ext cx="788670" cy="257810"/>
          </a:xfrm>
          <a:custGeom>
            <a:avLst/>
            <a:gdLst/>
            <a:ahLst/>
            <a:cxnLst/>
            <a:rect l="l" t="t" r="r" b="b"/>
            <a:pathLst>
              <a:path w="788670" h="257809">
                <a:moveTo>
                  <a:pt x="163233" y="196786"/>
                </a:moveTo>
                <a:lnTo>
                  <a:pt x="121793" y="196786"/>
                </a:lnTo>
                <a:lnTo>
                  <a:pt x="131381" y="30441"/>
                </a:lnTo>
                <a:lnTo>
                  <a:pt x="157594" y="30441"/>
                </a:lnTo>
                <a:lnTo>
                  <a:pt x="157594" y="8458"/>
                </a:lnTo>
                <a:lnTo>
                  <a:pt x="106286" y="8458"/>
                </a:lnTo>
                <a:lnTo>
                  <a:pt x="106286" y="30441"/>
                </a:lnTo>
                <a:lnTo>
                  <a:pt x="96697" y="196786"/>
                </a:lnTo>
                <a:lnTo>
                  <a:pt x="62865" y="196786"/>
                </a:lnTo>
                <a:lnTo>
                  <a:pt x="53276" y="30441"/>
                </a:lnTo>
                <a:lnTo>
                  <a:pt x="106286" y="30441"/>
                </a:lnTo>
                <a:lnTo>
                  <a:pt x="106286" y="8458"/>
                </a:lnTo>
                <a:lnTo>
                  <a:pt x="2819" y="8458"/>
                </a:lnTo>
                <a:lnTo>
                  <a:pt x="2819" y="30441"/>
                </a:lnTo>
                <a:lnTo>
                  <a:pt x="28194" y="30441"/>
                </a:lnTo>
                <a:lnTo>
                  <a:pt x="37769" y="196786"/>
                </a:lnTo>
                <a:lnTo>
                  <a:pt x="0" y="196786"/>
                </a:lnTo>
                <a:lnTo>
                  <a:pt x="0" y="218770"/>
                </a:lnTo>
                <a:lnTo>
                  <a:pt x="163233" y="218770"/>
                </a:lnTo>
                <a:lnTo>
                  <a:pt x="163233" y="196786"/>
                </a:lnTo>
                <a:close/>
              </a:path>
              <a:path w="788670" h="257809">
                <a:moveTo>
                  <a:pt x="259092" y="103746"/>
                </a:moveTo>
                <a:lnTo>
                  <a:pt x="216242" y="103746"/>
                </a:lnTo>
                <a:lnTo>
                  <a:pt x="216242" y="1968"/>
                </a:lnTo>
                <a:lnTo>
                  <a:pt x="190576" y="1968"/>
                </a:lnTo>
                <a:lnTo>
                  <a:pt x="190576" y="257683"/>
                </a:lnTo>
                <a:lnTo>
                  <a:pt x="216242" y="257683"/>
                </a:lnTo>
                <a:lnTo>
                  <a:pt x="216242" y="125742"/>
                </a:lnTo>
                <a:lnTo>
                  <a:pt x="259092" y="125742"/>
                </a:lnTo>
                <a:lnTo>
                  <a:pt x="259092" y="103746"/>
                </a:lnTo>
                <a:close/>
              </a:path>
              <a:path w="788670" h="257809">
                <a:moveTo>
                  <a:pt x="425627" y="60350"/>
                </a:moveTo>
                <a:lnTo>
                  <a:pt x="407746" y="21704"/>
                </a:lnTo>
                <a:lnTo>
                  <a:pt x="400062" y="14541"/>
                </a:lnTo>
                <a:lnTo>
                  <a:pt x="400062" y="58077"/>
                </a:lnTo>
                <a:lnTo>
                  <a:pt x="400062" y="80632"/>
                </a:lnTo>
                <a:lnTo>
                  <a:pt x="392722" y="98386"/>
                </a:lnTo>
                <a:lnTo>
                  <a:pt x="379476" y="110515"/>
                </a:lnTo>
                <a:lnTo>
                  <a:pt x="361429" y="116713"/>
                </a:lnTo>
                <a:lnTo>
                  <a:pt x="340004" y="116713"/>
                </a:lnTo>
                <a:lnTo>
                  <a:pt x="321957" y="110515"/>
                </a:lnTo>
                <a:lnTo>
                  <a:pt x="308991" y="98386"/>
                </a:lnTo>
                <a:lnTo>
                  <a:pt x="301663" y="80632"/>
                </a:lnTo>
                <a:lnTo>
                  <a:pt x="301663" y="58077"/>
                </a:lnTo>
                <a:lnTo>
                  <a:pt x="308991" y="40309"/>
                </a:lnTo>
                <a:lnTo>
                  <a:pt x="321957" y="27901"/>
                </a:lnTo>
                <a:lnTo>
                  <a:pt x="340004" y="21704"/>
                </a:lnTo>
                <a:lnTo>
                  <a:pt x="361429" y="21704"/>
                </a:lnTo>
                <a:lnTo>
                  <a:pt x="379476" y="27901"/>
                </a:lnTo>
                <a:lnTo>
                  <a:pt x="392722" y="40309"/>
                </a:lnTo>
                <a:lnTo>
                  <a:pt x="400062" y="58077"/>
                </a:lnTo>
                <a:lnTo>
                  <a:pt x="400062" y="14541"/>
                </a:lnTo>
                <a:lnTo>
                  <a:pt x="360883" y="76"/>
                </a:lnTo>
                <a:lnTo>
                  <a:pt x="350723" y="0"/>
                </a:lnTo>
                <a:lnTo>
                  <a:pt x="340398" y="76"/>
                </a:lnTo>
                <a:lnTo>
                  <a:pt x="301777" y="14211"/>
                </a:lnTo>
                <a:lnTo>
                  <a:pt x="278206" y="49009"/>
                </a:lnTo>
                <a:lnTo>
                  <a:pt x="276085" y="60350"/>
                </a:lnTo>
                <a:lnTo>
                  <a:pt x="276085" y="78346"/>
                </a:lnTo>
                <a:lnTo>
                  <a:pt x="296024" y="119113"/>
                </a:lnTo>
                <a:lnTo>
                  <a:pt x="333692" y="137795"/>
                </a:lnTo>
                <a:lnTo>
                  <a:pt x="350723" y="138430"/>
                </a:lnTo>
                <a:lnTo>
                  <a:pt x="360883" y="138341"/>
                </a:lnTo>
                <a:lnTo>
                  <a:pt x="399707" y="124485"/>
                </a:lnTo>
                <a:lnTo>
                  <a:pt x="408038" y="116713"/>
                </a:lnTo>
                <a:lnTo>
                  <a:pt x="411264" y="113614"/>
                </a:lnTo>
                <a:lnTo>
                  <a:pt x="425627" y="78346"/>
                </a:lnTo>
                <a:lnTo>
                  <a:pt x="425627" y="60350"/>
                </a:lnTo>
                <a:close/>
              </a:path>
              <a:path w="788670" h="257809">
                <a:moveTo>
                  <a:pt x="492531" y="166611"/>
                </a:moveTo>
                <a:lnTo>
                  <a:pt x="292925" y="166611"/>
                </a:lnTo>
                <a:lnTo>
                  <a:pt x="292925" y="188048"/>
                </a:lnTo>
                <a:lnTo>
                  <a:pt x="466877" y="188048"/>
                </a:lnTo>
                <a:lnTo>
                  <a:pt x="466877" y="257683"/>
                </a:lnTo>
                <a:lnTo>
                  <a:pt x="492531" y="257683"/>
                </a:lnTo>
                <a:lnTo>
                  <a:pt x="492531" y="166611"/>
                </a:lnTo>
                <a:close/>
              </a:path>
              <a:path w="788670" h="257809">
                <a:moveTo>
                  <a:pt x="535381" y="58915"/>
                </a:moveTo>
                <a:lnTo>
                  <a:pt x="492531" y="58915"/>
                </a:lnTo>
                <a:lnTo>
                  <a:pt x="492531" y="1968"/>
                </a:lnTo>
                <a:lnTo>
                  <a:pt x="466877" y="1968"/>
                </a:lnTo>
                <a:lnTo>
                  <a:pt x="466877" y="149707"/>
                </a:lnTo>
                <a:lnTo>
                  <a:pt x="492531" y="149707"/>
                </a:lnTo>
                <a:lnTo>
                  <a:pt x="492531" y="80632"/>
                </a:lnTo>
                <a:lnTo>
                  <a:pt x="535381" y="80632"/>
                </a:lnTo>
                <a:lnTo>
                  <a:pt x="535381" y="58915"/>
                </a:lnTo>
                <a:close/>
              </a:path>
              <a:path w="788670" h="257809">
                <a:moveTo>
                  <a:pt x="719683" y="85801"/>
                </a:moveTo>
                <a:lnTo>
                  <a:pt x="708418" y="46215"/>
                </a:lnTo>
                <a:lnTo>
                  <a:pt x="694105" y="28829"/>
                </a:lnTo>
                <a:lnTo>
                  <a:pt x="694105" y="96977"/>
                </a:lnTo>
                <a:lnTo>
                  <a:pt x="693877" y="115023"/>
                </a:lnTo>
                <a:lnTo>
                  <a:pt x="670090" y="156184"/>
                </a:lnTo>
                <a:lnTo>
                  <a:pt x="636308" y="163791"/>
                </a:lnTo>
                <a:lnTo>
                  <a:pt x="619950" y="163512"/>
                </a:lnTo>
                <a:lnTo>
                  <a:pt x="584822" y="134848"/>
                </a:lnTo>
                <a:lnTo>
                  <a:pt x="578523" y="96977"/>
                </a:lnTo>
                <a:lnTo>
                  <a:pt x="578751" y="78930"/>
                </a:lnTo>
                <a:lnTo>
                  <a:pt x="602538" y="37769"/>
                </a:lnTo>
                <a:lnTo>
                  <a:pt x="636308" y="30162"/>
                </a:lnTo>
                <a:lnTo>
                  <a:pt x="652678" y="30441"/>
                </a:lnTo>
                <a:lnTo>
                  <a:pt x="687806" y="59118"/>
                </a:lnTo>
                <a:lnTo>
                  <a:pt x="694105" y="96977"/>
                </a:lnTo>
                <a:lnTo>
                  <a:pt x="694105" y="28829"/>
                </a:lnTo>
                <a:lnTo>
                  <a:pt x="656272" y="9296"/>
                </a:lnTo>
                <a:lnTo>
                  <a:pt x="636308" y="8458"/>
                </a:lnTo>
                <a:lnTo>
                  <a:pt x="624179" y="8559"/>
                </a:lnTo>
                <a:lnTo>
                  <a:pt x="585343" y="22618"/>
                </a:lnTo>
                <a:lnTo>
                  <a:pt x="561479" y="52324"/>
                </a:lnTo>
                <a:lnTo>
                  <a:pt x="552945" y="85801"/>
                </a:lnTo>
                <a:lnTo>
                  <a:pt x="552945" y="108153"/>
                </a:lnTo>
                <a:lnTo>
                  <a:pt x="564222" y="147751"/>
                </a:lnTo>
                <a:lnTo>
                  <a:pt x="600227" y="178739"/>
                </a:lnTo>
                <a:lnTo>
                  <a:pt x="636308" y="185508"/>
                </a:lnTo>
                <a:lnTo>
                  <a:pt x="648462" y="185394"/>
                </a:lnTo>
                <a:lnTo>
                  <a:pt x="687539" y="171335"/>
                </a:lnTo>
                <a:lnTo>
                  <a:pt x="695312" y="163791"/>
                </a:lnTo>
                <a:lnTo>
                  <a:pt x="698627" y="160134"/>
                </a:lnTo>
                <a:lnTo>
                  <a:pt x="717511" y="122415"/>
                </a:lnTo>
                <a:lnTo>
                  <a:pt x="719683" y="108153"/>
                </a:lnTo>
                <a:lnTo>
                  <a:pt x="719683" y="85801"/>
                </a:lnTo>
                <a:close/>
              </a:path>
              <a:path w="788670" h="257809">
                <a:moveTo>
                  <a:pt x="788555" y="1968"/>
                </a:moveTo>
                <a:lnTo>
                  <a:pt x="762901" y="1968"/>
                </a:lnTo>
                <a:lnTo>
                  <a:pt x="762901" y="257683"/>
                </a:lnTo>
                <a:lnTo>
                  <a:pt x="788555" y="257683"/>
                </a:lnTo>
                <a:lnTo>
                  <a:pt x="788555" y="1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168631" y="8802928"/>
            <a:ext cx="512445" cy="255904"/>
          </a:xfrm>
          <a:custGeom>
            <a:avLst/>
            <a:gdLst/>
            <a:ahLst/>
            <a:cxnLst/>
            <a:rect l="l" t="t" r="r" b="b"/>
            <a:pathLst>
              <a:path w="512445" h="255904">
                <a:moveTo>
                  <a:pt x="196227" y="194246"/>
                </a:moveTo>
                <a:lnTo>
                  <a:pt x="107988" y="194246"/>
                </a:lnTo>
                <a:lnTo>
                  <a:pt x="107988" y="149148"/>
                </a:lnTo>
                <a:lnTo>
                  <a:pt x="168884" y="149148"/>
                </a:lnTo>
                <a:lnTo>
                  <a:pt x="168884" y="127711"/>
                </a:lnTo>
                <a:lnTo>
                  <a:pt x="45681" y="127711"/>
                </a:lnTo>
                <a:lnTo>
                  <a:pt x="45681" y="25374"/>
                </a:lnTo>
                <a:lnTo>
                  <a:pt x="166065" y="25374"/>
                </a:lnTo>
                <a:lnTo>
                  <a:pt x="166065" y="3670"/>
                </a:lnTo>
                <a:lnTo>
                  <a:pt x="19735" y="3670"/>
                </a:lnTo>
                <a:lnTo>
                  <a:pt x="19735" y="140690"/>
                </a:lnTo>
                <a:lnTo>
                  <a:pt x="27914" y="149148"/>
                </a:lnTo>
                <a:lnTo>
                  <a:pt x="82042" y="149148"/>
                </a:lnTo>
                <a:lnTo>
                  <a:pt x="82042" y="194246"/>
                </a:lnTo>
                <a:lnTo>
                  <a:pt x="0" y="194246"/>
                </a:lnTo>
                <a:lnTo>
                  <a:pt x="0" y="215963"/>
                </a:lnTo>
                <a:lnTo>
                  <a:pt x="196227" y="215963"/>
                </a:lnTo>
                <a:lnTo>
                  <a:pt x="196227" y="194246"/>
                </a:lnTo>
                <a:close/>
              </a:path>
              <a:path w="512445" h="255904">
                <a:moveTo>
                  <a:pt x="235978" y="0"/>
                </a:moveTo>
                <a:lnTo>
                  <a:pt x="210324" y="0"/>
                </a:lnTo>
                <a:lnTo>
                  <a:pt x="210324" y="255714"/>
                </a:lnTo>
                <a:lnTo>
                  <a:pt x="235978" y="255714"/>
                </a:lnTo>
                <a:lnTo>
                  <a:pt x="235978" y="0"/>
                </a:lnTo>
                <a:close/>
              </a:path>
              <a:path w="512445" h="255904">
                <a:moveTo>
                  <a:pt x="456171" y="196507"/>
                </a:moveTo>
                <a:lnTo>
                  <a:pt x="419519" y="159854"/>
                </a:lnTo>
                <a:lnTo>
                  <a:pt x="396646" y="128930"/>
                </a:lnTo>
                <a:lnTo>
                  <a:pt x="388226" y="114744"/>
                </a:lnTo>
                <a:lnTo>
                  <a:pt x="396024" y="101650"/>
                </a:lnTo>
                <a:lnTo>
                  <a:pt x="400964" y="92443"/>
                </a:lnTo>
                <a:lnTo>
                  <a:pt x="415988" y="53619"/>
                </a:lnTo>
                <a:lnTo>
                  <a:pt x="423748" y="16357"/>
                </a:lnTo>
                <a:lnTo>
                  <a:pt x="424307" y="13246"/>
                </a:lnTo>
                <a:lnTo>
                  <a:pt x="421487" y="6489"/>
                </a:lnTo>
                <a:lnTo>
                  <a:pt x="294055" y="6489"/>
                </a:lnTo>
                <a:lnTo>
                  <a:pt x="294055" y="27914"/>
                </a:lnTo>
                <a:lnTo>
                  <a:pt x="396113" y="27914"/>
                </a:lnTo>
                <a:lnTo>
                  <a:pt x="392341" y="44437"/>
                </a:lnTo>
                <a:lnTo>
                  <a:pt x="377647" y="81051"/>
                </a:lnTo>
                <a:lnTo>
                  <a:pt x="358800" y="115227"/>
                </a:lnTo>
                <a:lnTo>
                  <a:pt x="332905" y="150152"/>
                </a:lnTo>
                <a:lnTo>
                  <a:pt x="303352" y="180606"/>
                </a:lnTo>
                <a:lnTo>
                  <a:pt x="276301" y="203835"/>
                </a:lnTo>
                <a:lnTo>
                  <a:pt x="292087" y="219913"/>
                </a:lnTo>
                <a:lnTo>
                  <a:pt x="321881" y="195440"/>
                </a:lnTo>
                <a:lnTo>
                  <a:pt x="355460" y="161201"/>
                </a:lnTo>
                <a:lnTo>
                  <a:pt x="374408" y="135610"/>
                </a:lnTo>
                <a:lnTo>
                  <a:pt x="382498" y="149123"/>
                </a:lnTo>
                <a:lnTo>
                  <a:pt x="415582" y="190500"/>
                </a:lnTo>
                <a:lnTo>
                  <a:pt x="440664" y="214274"/>
                </a:lnTo>
                <a:lnTo>
                  <a:pt x="456171" y="196507"/>
                </a:lnTo>
                <a:close/>
              </a:path>
              <a:path w="512445" h="255904">
                <a:moveTo>
                  <a:pt x="512267" y="0"/>
                </a:moveTo>
                <a:lnTo>
                  <a:pt x="486613" y="0"/>
                </a:lnTo>
                <a:lnTo>
                  <a:pt x="486613" y="255714"/>
                </a:lnTo>
                <a:lnTo>
                  <a:pt x="512267" y="255714"/>
                </a:lnTo>
                <a:lnTo>
                  <a:pt x="5122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799643" y="8800960"/>
            <a:ext cx="538480" cy="262890"/>
          </a:xfrm>
          <a:custGeom>
            <a:avLst/>
            <a:gdLst/>
            <a:ahLst/>
            <a:cxnLst/>
            <a:rect l="l" t="t" r="r" b="b"/>
            <a:pathLst>
              <a:path w="538479" h="262890">
                <a:moveTo>
                  <a:pt x="114655" y="236537"/>
                </a:moveTo>
                <a:lnTo>
                  <a:pt x="41071" y="236537"/>
                </a:lnTo>
                <a:lnTo>
                  <a:pt x="41071" y="162674"/>
                </a:lnTo>
                <a:lnTo>
                  <a:pt x="15417" y="162674"/>
                </a:lnTo>
                <a:lnTo>
                  <a:pt x="15417" y="249224"/>
                </a:lnTo>
                <a:lnTo>
                  <a:pt x="23596" y="257683"/>
                </a:lnTo>
                <a:lnTo>
                  <a:pt x="114655" y="257683"/>
                </a:lnTo>
                <a:lnTo>
                  <a:pt x="114655" y="236537"/>
                </a:lnTo>
                <a:close/>
              </a:path>
              <a:path w="538479" h="262890">
                <a:moveTo>
                  <a:pt x="149529" y="57861"/>
                </a:moveTo>
                <a:lnTo>
                  <a:pt x="132829" y="21704"/>
                </a:lnTo>
                <a:lnTo>
                  <a:pt x="129463" y="18605"/>
                </a:lnTo>
                <a:lnTo>
                  <a:pt x="123964" y="13779"/>
                </a:lnTo>
                <a:lnTo>
                  <a:pt x="123964" y="55537"/>
                </a:lnTo>
                <a:lnTo>
                  <a:pt x="123964" y="77533"/>
                </a:lnTo>
                <a:lnTo>
                  <a:pt x="116636" y="94157"/>
                </a:lnTo>
                <a:lnTo>
                  <a:pt x="103378" y="105435"/>
                </a:lnTo>
                <a:lnTo>
                  <a:pt x="85331" y="111074"/>
                </a:lnTo>
                <a:lnTo>
                  <a:pt x="63906" y="111074"/>
                </a:lnTo>
                <a:lnTo>
                  <a:pt x="45872" y="105435"/>
                </a:lnTo>
                <a:lnTo>
                  <a:pt x="32893" y="94157"/>
                </a:lnTo>
                <a:lnTo>
                  <a:pt x="25565" y="77533"/>
                </a:lnTo>
                <a:lnTo>
                  <a:pt x="25565" y="55537"/>
                </a:lnTo>
                <a:lnTo>
                  <a:pt x="32893" y="38900"/>
                </a:lnTo>
                <a:lnTo>
                  <a:pt x="45872" y="27343"/>
                </a:lnTo>
                <a:lnTo>
                  <a:pt x="63906" y="21704"/>
                </a:lnTo>
                <a:lnTo>
                  <a:pt x="85331" y="21704"/>
                </a:lnTo>
                <a:lnTo>
                  <a:pt x="103378" y="27343"/>
                </a:lnTo>
                <a:lnTo>
                  <a:pt x="116636" y="38900"/>
                </a:lnTo>
                <a:lnTo>
                  <a:pt x="123964" y="55537"/>
                </a:lnTo>
                <a:lnTo>
                  <a:pt x="123964" y="13779"/>
                </a:lnTo>
                <a:lnTo>
                  <a:pt x="84785" y="76"/>
                </a:lnTo>
                <a:lnTo>
                  <a:pt x="74625" y="0"/>
                </a:lnTo>
                <a:lnTo>
                  <a:pt x="64300" y="76"/>
                </a:lnTo>
                <a:lnTo>
                  <a:pt x="25692" y="13474"/>
                </a:lnTo>
                <a:lnTo>
                  <a:pt x="2108" y="46926"/>
                </a:lnTo>
                <a:lnTo>
                  <a:pt x="0" y="57861"/>
                </a:lnTo>
                <a:lnTo>
                  <a:pt x="0" y="75196"/>
                </a:lnTo>
                <a:lnTo>
                  <a:pt x="19926" y="114465"/>
                </a:lnTo>
                <a:lnTo>
                  <a:pt x="57607" y="132181"/>
                </a:lnTo>
                <a:lnTo>
                  <a:pt x="74625" y="132791"/>
                </a:lnTo>
                <a:lnTo>
                  <a:pt x="84785" y="132715"/>
                </a:lnTo>
                <a:lnTo>
                  <a:pt x="123621" y="119583"/>
                </a:lnTo>
                <a:lnTo>
                  <a:pt x="133134" y="111074"/>
                </a:lnTo>
                <a:lnTo>
                  <a:pt x="135166" y="109220"/>
                </a:lnTo>
                <a:lnTo>
                  <a:pt x="149529" y="75196"/>
                </a:lnTo>
                <a:lnTo>
                  <a:pt x="149529" y="57861"/>
                </a:lnTo>
                <a:close/>
              </a:path>
              <a:path w="538479" h="262890">
                <a:moveTo>
                  <a:pt x="220383" y="140677"/>
                </a:moveTo>
                <a:lnTo>
                  <a:pt x="141439" y="140677"/>
                </a:lnTo>
                <a:lnTo>
                  <a:pt x="141439" y="161264"/>
                </a:lnTo>
                <a:lnTo>
                  <a:pt x="220383" y="161264"/>
                </a:lnTo>
                <a:lnTo>
                  <a:pt x="220383" y="140677"/>
                </a:lnTo>
                <a:close/>
              </a:path>
              <a:path w="538479" h="262890">
                <a:moveTo>
                  <a:pt x="230809" y="230898"/>
                </a:moveTo>
                <a:lnTo>
                  <a:pt x="206565" y="201371"/>
                </a:lnTo>
                <a:lnTo>
                  <a:pt x="206565" y="225259"/>
                </a:lnTo>
                <a:lnTo>
                  <a:pt x="206565" y="236537"/>
                </a:lnTo>
                <a:lnTo>
                  <a:pt x="193878" y="243014"/>
                </a:lnTo>
                <a:lnTo>
                  <a:pt x="165684" y="243014"/>
                </a:lnTo>
                <a:lnTo>
                  <a:pt x="153276" y="236537"/>
                </a:lnTo>
                <a:lnTo>
                  <a:pt x="153276" y="225259"/>
                </a:lnTo>
                <a:lnTo>
                  <a:pt x="165684" y="218770"/>
                </a:lnTo>
                <a:lnTo>
                  <a:pt x="193878" y="218770"/>
                </a:lnTo>
                <a:lnTo>
                  <a:pt x="206565" y="225259"/>
                </a:lnTo>
                <a:lnTo>
                  <a:pt x="206565" y="201371"/>
                </a:lnTo>
                <a:lnTo>
                  <a:pt x="203136" y="200075"/>
                </a:lnTo>
                <a:lnTo>
                  <a:pt x="194335" y="199174"/>
                </a:lnTo>
                <a:lnTo>
                  <a:pt x="179781" y="199034"/>
                </a:lnTo>
                <a:lnTo>
                  <a:pt x="165239" y="199174"/>
                </a:lnTo>
                <a:lnTo>
                  <a:pt x="130657" y="216535"/>
                </a:lnTo>
                <a:lnTo>
                  <a:pt x="129032" y="230898"/>
                </a:lnTo>
                <a:lnTo>
                  <a:pt x="129235" y="239826"/>
                </a:lnTo>
                <a:lnTo>
                  <a:pt x="165239" y="262623"/>
                </a:lnTo>
                <a:lnTo>
                  <a:pt x="179781" y="262750"/>
                </a:lnTo>
                <a:lnTo>
                  <a:pt x="194335" y="262623"/>
                </a:lnTo>
                <a:lnTo>
                  <a:pt x="229171" y="245262"/>
                </a:lnTo>
                <a:lnTo>
                  <a:pt x="230606" y="239826"/>
                </a:lnTo>
                <a:lnTo>
                  <a:pt x="230809" y="230898"/>
                </a:lnTo>
                <a:close/>
              </a:path>
              <a:path w="538479" h="262890">
                <a:moveTo>
                  <a:pt x="244348" y="170840"/>
                </a:moveTo>
                <a:lnTo>
                  <a:pt x="116065" y="170840"/>
                </a:lnTo>
                <a:lnTo>
                  <a:pt x="116065" y="191427"/>
                </a:lnTo>
                <a:lnTo>
                  <a:pt x="244348" y="191427"/>
                </a:lnTo>
                <a:lnTo>
                  <a:pt x="244348" y="170840"/>
                </a:lnTo>
                <a:close/>
              </a:path>
              <a:path w="538479" h="262890">
                <a:moveTo>
                  <a:pt x="259283" y="50457"/>
                </a:moveTo>
                <a:lnTo>
                  <a:pt x="216433" y="50457"/>
                </a:lnTo>
                <a:lnTo>
                  <a:pt x="216433" y="1968"/>
                </a:lnTo>
                <a:lnTo>
                  <a:pt x="190779" y="1968"/>
                </a:lnTo>
                <a:lnTo>
                  <a:pt x="190779" y="128562"/>
                </a:lnTo>
                <a:lnTo>
                  <a:pt x="216433" y="128562"/>
                </a:lnTo>
                <a:lnTo>
                  <a:pt x="216433" y="72174"/>
                </a:lnTo>
                <a:lnTo>
                  <a:pt x="259283" y="72174"/>
                </a:lnTo>
                <a:lnTo>
                  <a:pt x="259283" y="50457"/>
                </a:lnTo>
                <a:close/>
              </a:path>
              <a:path w="538479" h="262890">
                <a:moveTo>
                  <a:pt x="443585" y="85801"/>
                </a:moveTo>
                <a:lnTo>
                  <a:pt x="432320" y="46215"/>
                </a:lnTo>
                <a:lnTo>
                  <a:pt x="418020" y="28841"/>
                </a:lnTo>
                <a:lnTo>
                  <a:pt x="418020" y="96977"/>
                </a:lnTo>
                <a:lnTo>
                  <a:pt x="417779" y="115023"/>
                </a:lnTo>
                <a:lnTo>
                  <a:pt x="393992" y="156184"/>
                </a:lnTo>
                <a:lnTo>
                  <a:pt x="360222" y="163791"/>
                </a:lnTo>
                <a:lnTo>
                  <a:pt x="343852" y="163512"/>
                </a:lnTo>
                <a:lnTo>
                  <a:pt x="308724" y="134848"/>
                </a:lnTo>
                <a:lnTo>
                  <a:pt x="302425" y="96977"/>
                </a:lnTo>
                <a:lnTo>
                  <a:pt x="302653" y="78930"/>
                </a:lnTo>
                <a:lnTo>
                  <a:pt x="326440" y="37769"/>
                </a:lnTo>
                <a:lnTo>
                  <a:pt x="360222" y="30162"/>
                </a:lnTo>
                <a:lnTo>
                  <a:pt x="376593" y="30441"/>
                </a:lnTo>
                <a:lnTo>
                  <a:pt x="411708" y="59118"/>
                </a:lnTo>
                <a:lnTo>
                  <a:pt x="418020" y="96977"/>
                </a:lnTo>
                <a:lnTo>
                  <a:pt x="418020" y="28841"/>
                </a:lnTo>
                <a:lnTo>
                  <a:pt x="380187" y="9296"/>
                </a:lnTo>
                <a:lnTo>
                  <a:pt x="360222" y="8458"/>
                </a:lnTo>
                <a:lnTo>
                  <a:pt x="348081" y="8559"/>
                </a:lnTo>
                <a:lnTo>
                  <a:pt x="309245" y="22618"/>
                </a:lnTo>
                <a:lnTo>
                  <a:pt x="285381" y="52324"/>
                </a:lnTo>
                <a:lnTo>
                  <a:pt x="276847" y="85801"/>
                </a:lnTo>
                <a:lnTo>
                  <a:pt x="276847" y="108153"/>
                </a:lnTo>
                <a:lnTo>
                  <a:pt x="288137" y="147751"/>
                </a:lnTo>
                <a:lnTo>
                  <a:pt x="324129" y="178739"/>
                </a:lnTo>
                <a:lnTo>
                  <a:pt x="360222" y="185508"/>
                </a:lnTo>
                <a:lnTo>
                  <a:pt x="372364" y="185394"/>
                </a:lnTo>
                <a:lnTo>
                  <a:pt x="411441" y="171335"/>
                </a:lnTo>
                <a:lnTo>
                  <a:pt x="419214" y="163791"/>
                </a:lnTo>
                <a:lnTo>
                  <a:pt x="422529" y="160134"/>
                </a:lnTo>
                <a:lnTo>
                  <a:pt x="441413" y="122415"/>
                </a:lnTo>
                <a:lnTo>
                  <a:pt x="443585" y="108153"/>
                </a:lnTo>
                <a:lnTo>
                  <a:pt x="443585" y="85801"/>
                </a:lnTo>
                <a:close/>
              </a:path>
              <a:path w="538479" h="262890">
                <a:moveTo>
                  <a:pt x="538403" y="81470"/>
                </a:moveTo>
                <a:lnTo>
                  <a:pt x="495541" y="81470"/>
                </a:lnTo>
                <a:lnTo>
                  <a:pt x="495541" y="1968"/>
                </a:lnTo>
                <a:lnTo>
                  <a:pt x="469887" y="1968"/>
                </a:lnTo>
                <a:lnTo>
                  <a:pt x="469887" y="257683"/>
                </a:lnTo>
                <a:lnTo>
                  <a:pt x="495541" y="257683"/>
                </a:lnTo>
                <a:lnTo>
                  <a:pt x="495541" y="103466"/>
                </a:lnTo>
                <a:lnTo>
                  <a:pt x="538403" y="103466"/>
                </a:lnTo>
                <a:lnTo>
                  <a:pt x="538403" y="81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39673" y="8802928"/>
            <a:ext cx="504190" cy="260985"/>
          </a:xfrm>
          <a:custGeom>
            <a:avLst/>
            <a:gdLst/>
            <a:ahLst/>
            <a:cxnLst/>
            <a:rect l="l" t="t" r="r" b="b"/>
            <a:pathLst>
              <a:path w="504190" h="260984">
                <a:moveTo>
                  <a:pt x="103187" y="234569"/>
                </a:moveTo>
                <a:lnTo>
                  <a:pt x="32423" y="234569"/>
                </a:lnTo>
                <a:lnTo>
                  <a:pt x="32423" y="160705"/>
                </a:lnTo>
                <a:lnTo>
                  <a:pt x="6769" y="160705"/>
                </a:lnTo>
                <a:lnTo>
                  <a:pt x="6769" y="247256"/>
                </a:lnTo>
                <a:lnTo>
                  <a:pt x="14935" y="255714"/>
                </a:lnTo>
                <a:lnTo>
                  <a:pt x="103187" y="255714"/>
                </a:lnTo>
                <a:lnTo>
                  <a:pt x="103187" y="234569"/>
                </a:lnTo>
                <a:close/>
              </a:path>
              <a:path w="504190" h="260984">
                <a:moveTo>
                  <a:pt x="137858" y="3670"/>
                </a:moveTo>
                <a:lnTo>
                  <a:pt x="112204" y="3670"/>
                </a:lnTo>
                <a:lnTo>
                  <a:pt x="112204" y="24815"/>
                </a:lnTo>
                <a:lnTo>
                  <a:pt x="112204" y="102628"/>
                </a:lnTo>
                <a:lnTo>
                  <a:pt x="25654" y="102628"/>
                </a:lnTo>
                <a:lnTo>
                  <a:pt x="25654" y="24815"/>
                </a:lnTo>
                <a:lnTo>
                  <a:pt x="112204" y="24815"/>
                </a:lnTo>
                <a:lnTo>
                  <a:pt x="112204" y="3670"/>
                </a:lnTo>
                <a:lnTo>
                  <a:pt x="0" y="3670"/>
                </a:lnTo>
                <a:lnTo>
                  <a:pt x="0" y="115316"/>
                </a:lnTo>
                <a:lnTo>
                  <a:pt x="8178" y="123774"/>
                </a:lnTo>
                <a:lnTo>
                  <a:pt x="137858" y="123774"/>
                </a:lnTo>
                <a:lnTo>
                  <a:pt x="137858" y="102628"/>
                </a:lnTo>
                <a:lnTo>
                  <a:pt x="137858" y="24815"/>
                </a:lnTo>
                <a:lnTo>
                  <a:pt x="137858" y="3670"/>
                </a:lnTo>
                <a:close/>
              </a:path>
              <a:path w="504190" h="260984">
                <a:moveTo>
                  <a:pt x="208902" y="138709"/>
                </a:moveTo>
                <a:lnTo>
                  <a:pt x="129971" y="138709"/>
                </a:lnTo>
                <a:lnTo>
                  <a:pt x="129971" y="159296"/>
                </a:lnTo>
                <a:lnTo>
                  <a:pt x="208902" y="159296"/>
                </a:lnTo>
                <a:lnTo>
                  <a:pt x="208902" y="138709"/>
                </a:lnTo>
                <a:close/>
              </a:path>
              <a:path w="504190" h="260984">
                <a:moveTo>
                  <a:pt x="219341" y="228930"/>
                </a:moveTo>
                <a:lnTo>
                  <a:pt x="219138" y="220002"/>
                </a:lnTo>
                <a:lnTo>
                  <a:pt x="218287" y="216801"/>
                </a:lnTo>
                <a:lnTo>
                  <a:pt x="217703" y="214566"/>
                </a:lnTo>
                <a:lnTo>
                  <a:pt x="213804" y="210439"/>
                </a:lnTo>
                <a:lnTo>
                  <a:pt x="206235" y="205384"/>
                </a:lnTo>
                <a:lnTo>
                  <a:pt x="198259" y="200583"/>
                </a:lnTo>
                <a:lnTo>
                  <a:pt x="195097" y="199402"/>
                </a:lnTo>
                <a:lnTo>
                  <a:pt x="195097" y="223291"/>
                </a:lnTo>
                <a:lnTo>
                  <a:pt x="195097" y="234569"/>
                </a:lnTo>
                <a:lnTo>
                  <a:pt x="182410" y="241046"/>
                </a:lnTo>
                <a:lnTo>
                  <a:pt x="154216" y="241046"/>
                </a:lnTo>
                <a:lnTo>
                  <a:pt x="141808" y="234569"/>
                </a:lnTo>
                <a:lnTo>
                  <a:pt x="141808" y="223291"/>
                </a:lnTo>
                <a:lnTo>
                  <a:pt x="154216" y="216801"/>
                </a:lnTo>
                <a:lnTo>
                  <a:pt x="182410" y="216801"/>
                </a:lnTo>
                <a:lnTo>
                  <a:pt x="195097" y="223291"/>
                </a:lnTo>
                <a:lnTo>
                  <a:pt x="195097" y="199402"/>
                </a:lnTo>
                <a:lnTo>
                  <a:pt x="191655" y="198107"/>
                </a:lnTo>
                <a:lnTo>
                  <a:pt x="182854" y="197205"/>
                </a:lnTo>
                <a:lnTo>
                  <a:pt x="168313" y="197065"/>
                </a:lnTo>
                <a:lnTo>
                  <a:pt x="153758" y="197205"/>
                </a:lnTo>
                <a:lnTo>
                  <a:pt x="119189" y="214566"/>
                </a:lnTo>
                <a:lnTo>
                  <a:pt x="117563" y="228930"/>
                </a:lnTo>
                <a:lnTo>
                  <a:pt x="117767" y="237858"/>
                </a:lnTo>
                <a:lnTo>
                  <a:pt x="153758" y="260654"/>
                </a:lnTo>
                <a:lnTo>
                  <a:pt x="168313" y="260781"/>
                </a:lnTo>
                <a:lnTo>
                  <a:pt x="182854" y="260654"/>
                </a:lnTo>
                <a:lnTo>
                  <a:pt x="217703" y="243293"/>
                </a:lnTo>
                <a:lnTo>
                  <a:pt x="218287" y="241046"/>
                </a:lnTo>
                <a:lnTo>
                  <a:pt x="219138" y="237858"/>
                </a:lnTo>
                <a:lnTo>
                  <a:pt x="219341" y="228930"/>
                </a:lnTo>
                <a:close/>
              </a:path>
              <a:path w="504190" h="260984">
                <a:moveTo>
                  <a:pt x="232867" y="168871"/>
                </a:moveTo>
                <a:lnTo>
                  <a:pt x="104597" y="168871"/>
                </a:lnTo>
                <a:lnTo>
                  <a:pt x="104597" y="189458"/>
                </a:lnTo>
                <a:lnTo>
                  <a:pt x="232867" y="189458"/>
                </a:lnTo>
                <a:lnTo>
                  <a:pt x="232867" y="168871"/>
                </a:lnTo>
                <a:close/>
              </a:path>
              <a:path w="504190" h="260984">
                <a:moveTo>
                  <a:pt x="250634" y="48488"/>
                </a:moveTo>
                <a:lnTo>
                  <a:pt x="207784" y="48488"/>
                </a:lnTo>
                <a:lnTo>
                  <a:pt x="207784" y="0"/>
                </a:lnTo>
                <a:lnTo>
                  <a:pt x="182118" y="0"/>
                </a:lnTo>
                <a:lnTo>
                  <a:pt x="182118" y="126593"/>
                </a:lnTo>
                <a:lnTo>
                  <a:pt x="207784" y="126593"/>
                </a:lnTo>
                <a:lnTo>
                  <a:pt x="207784" y="70205"/>
                </a:lnTo>
                <a:lnTo>
                  <a:pt x="250634" y="70205"/>
                </a:lnTo>
                <a:lnTo>
                  <a:pt x="250634" y="48488"/>
                </a:lnTo>
                <a:close/>
              </a:path>
              <a:path w="504190" h="260984">
                <a:moveTo>
                  <a:pt x="434936" y="83832"/>
                </a:moveTo>
                <a:lnTo>
                  <a:pt x="423672" y="44246"/>
                </a:lnTo>
                <a:lnTo>
                  <a:pt x="409359" y="26860"/>
                </a:lnTo>
                <a:lnTo>
                  <a:pt x="409359" y="95008"/>
                </a:lnTo>
                <a:lnTo>
                  <a:pt x="409130" y="113055"/>
                </a:lnTo>
                <a:lnTo>
                  <a:pt x="385343" y="154216"/>
                </a:lnTo>
                <a:lnTo>
                  <a:pt x="351561" y="161823"/>
                </a:lnTo>
                <a:lnTo>
                  <a:pt x="335191" y="161544"/>
                </a:lnTo>
                <a:lnTo>
                  <a:pt x="300075" y="132880"/>
                </a:lnTo>
                <a:lnTo>
                  <a:pt x="293763" y="95008"/>
                </a:lnTo>
                <a:lnTo>
                  <a:pt x="294005" y="76962"/>
                </a:lnTo>
                <a:lnTo>
                  <a:pt x="317779" y="35801"/>
                </a:lnTo>
                <a:lnTo>
                  <a:pt x="351561" y="28194"/>
                </a:lnTo>
                <a:lnTo>
                  <a:pt x="367931" y="28473"/>
                </a:lnTo>
                <a:lnTo>
                  <a:pt x="403059" y="57150"/>
                </a:lnTo>
                <a:lnTo>
                  <a:pt x="409359" y="95008"/>
                </a:lnTo>
                <a:lnTo>
                  <a:pt x="409359" y="26860"/>
                </a:lnTo>
                <a:lnTo>
                  <a:pt x="371525" y="7327"/>
                </a:lnTo>
                <a:lnTo>
                  <a:pt x="351561" y="6489"/>
                </a:lnTo>
                <a:lnTo>
                  <a:pt x="339420" y="6591"/>
                </a:lnTo>
                <a:lnTo>
                  <a:pt x="300583" y="20650"/>
                </a:lnTo>
                <a:lnTo>
                  <a:pt x="273469" y="59905"/>
                </a:lnTo>
                <a:lnTo>
                  <a:pt x="268198" y="83832"/>
                </a:lnTo>
                <a:lnTo>
                  <a:pt x="268198" y="106184"/>
                </a:lnTo>
                <a:lnTo>
                  <a:pt x="279476" y="145783"/>
                </a:lnTo>
                <a:lnTo>
                  <a:pt x="315480" y="176771"/>
                </a:lnTo>
                <a:lnTo>
                  <a:pt x="351561" y="183540"/>
                </a:lnTo>
                <a:lnTo>
                  <a:pt x="363702" y="183426"/>
                </a:lnTo>
                <a:lnTo>
                  <a:pt x="402793" y="169367"/>
                </a:lnTo>
                <a:lnTo>
                  <a:pt x="429653" y="130111"/>
                </a:lnTo>
                <a:lnTo>
                  <a:pt x="434936" y="106184"/>
                </a:lnTo>
                <a:lnTo>
                  <a:pt x="434936" y="83832"/>
                </a:lnTo>
                <a:close/>
              </a:path>
              <a:path w="504190" h="260984">
                <a:moveTo>
                  <a:pt x="503809" y="0"/>
                </a:moveTo>
                <a:lnTo>
                  <a:pt x="478155" y="0"/>
                </a:lnTo>
                <a:lnTo>
                  <a:pt x="478155" y="255714"/>
                </a:lnTo>
                <a:lnTo>
                  <a:pt x="503809" y="255714"/>
                </a:lnTo>
                <a:lnTo>
                  <a:pt x="50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/>
          <p:cNvGrpSpPr/>
          <p:nvPr/>
        </p:nvGrpSpPr>
        <p:grpSpPr>
          <a:xfrm>
            <a:off x="8071040" y="8800950"/>
            <a:ext cx="796290" cy="257810"/>
            <a:chOff x="8071040" y="8800950"/>
            <a:chExt cx="796290" cy="257810"/>
          </a:xfrm>
        </p:grpSpPr>
        <p:sp>
          <p:nvSpPr>
            <p:cNvPr id="115" name="object 115"/>
            <p:cNvSpPr/>
            <p:nvPr/>
          </p:nvSpPr>
          <p:spPr>
            <a:xfrm>
              <a:off x="8071040" y="8802923"/>
              <a:ext cx="250825" cy="255904"/>
            </a:xfrm>
            <a:custGeom>
              <a:avLst/>
              <a:gdLst/>
              <a:ahLst/>
              <a:cxnLst/>
              <a:rect l="l" t="t" r="r" b="b"/>
              <a:pathLst>
                <a:path w="250825" h="255904">
                  <a:moveTo>
                    <a:pt x="152242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25937" y="6484"/>
                  </a:lnTo>
                  <a:lnTo>
                    <a:pt x="25937" y="195377"/>
                  </a:lnTo>
                  <a:lnTo>
                    <a:pt x="152242" y="195377"/>
                  </a:lnTo>
                  <a:lnTo>
                    <a:pt x="152242" y="216804"/>
                  </a:lnTo>
                  <a:close/>
                </a:path>
                <a:path w="250825" h="255904">
                  <a:moveTo>
                    <a:pt x="207782" y="255710"/>
                  </a:moveTo>
                  <a:lnTo>
                    <a:pt x="182127" y="255710"/>
                  </a:lnTo>
                  <a:lnTo>
                    <a:pt x="182127" y="0"/>
                  </a:lnTo>
                  <a:lnTo>
                    <a:pt x="207782" y="0"/>
                  </a:lnTo>
                  <a:lnTo>
                    <a:pt x="207782" y="101776"/>
                  </a:lnTo>
                  <a:lnTo>
                    <a:pt x="250636" y="101776"/>
                  </a:lnTo>
                  <a:lnTo>
                    <a:pt x="250636" y="123767"/>
                  </a:lnTo>
                  <a:lnTo>
                    <a:pt x="207782" y="123767"/>
                  </a:lnTo>
                  <a:lnTo>
                    <a:pt x="207782" y="25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8874" y="8800950"/>
              <a:ext cx="252609" cy="23484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166" y="8806589"/>
              <a:ext cx="252045" cy="252045"/>
            </a:xfrm>
            <a:prstGeom prst="rect">
              <a:avLst/>
            </a:prstGeom>
          </p:spPr>
        </p:pic>
      </p:grpSp>
      <p:grpSp>
        <p:nvGrpSpPr>
          <p:cNvPr id="118" name="object 118"/>
          <p:cNvGrpSpPr/>
          <p:nvPr/>
        </p:nvGrpSpPr>
        <p:grpSpPr>
          <a:xfrm>
            <a:off x="8981287" y="8802923"/>
            <a:ext cx="1070610" cy="255904"/>
            <a:chOff x="8981287" y="8802923"/>
            <a:chExt cx="1070610" cy="255904"/>
          </a:xfrm>
        </p:grpSpPr>
        <p:sp>
          <p:nvSpPr>
            <p:cNvPr id="119" name="object 119"/>
            <p:cNvSpPr/>
            <p:nvPr/>
          </p:nvSpPr>
          <p:spPr>
            <a:xfrm>
              <a:off x="8981287" y="8802923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4" h="255904">
                  <a:moveTo>
                    <a:pt x="137864" y="139273"/>
                  </a:moveTo>
                  <a:lnTo>
                    <a:pt x="8175" y="139273"/>
                  </a:lnTo>
                  <a:lnTo>
                    <a:pt x="0" y="130815"/>
                  </a:lnTo>
                  <a:lnTo>
                    <a:pt x="0" y="3665"/>
                  </a:lnTo>
                  <a:lnTo>
                    <a:pt x="25655" y="3665"/>
                  </a:lnTo>
                  <a:lnTo>
                    <a:pt x="25655" y="52439"/>
                  </a:lnTo>
                  <a:lnTo>
                    <a:pt x="137864" y="52439"/>
                  </a:lnTo>
                  <a:lnTo>
                    <a:pt x="137864" y="74429"/>
                  </a:lnTo>
                  <a:lnTo>
                    <a:pt x="25655" y="74429"/>
                  </a:lnTo>
                  <a:lnTo>
                    <a:pt x="25655" y="118128"/>
                  </a:lnTo>
                  <a:lnTo>
                    <a:pt x="137864" y="118128"/>
                  </a:lnTo>
                  <a:lnTo>
                    <a:pt x="137864" y="139273"/>
                  </a:lnTo>
                  <a:close/>
                </a:path>
                <a:path w="230504" h="255904">
                  <a:moveTo>
                    <a:pt x="137864" y="52439"/>
                  </a:moveTo>
                  <a:lnTo>
                    <a:pt x="112208" y="52439"/>
                  </a:lnTo>
                  <a:lnTo>
                    <a:pt x="112208" y="3665"/>
                  </a:lnTo>
                  <a:lnTo>
                    <a:pt x="137864" y="3665"/>
                  </a:lnTo>
                  <a:lnTo>
                    <a:pt x="137864" y="52439"/>
                  </a:lnTo>
                  <a:close/>
                </a:path>
                <a:path w="230504" h="255904">
                  <a:moveTo>
                    <a:pt x="137864" y="118128"/>
                  </a:moveTo>
                  <a:lnTo>
                    <a:pt x="112208" y="118128"/>
                  </a:lnTo>
                  <a:lnTo>
                    <a:pt x="112208" y="74429"/>
                  </a:lnTo>
                  <a:lnTo>
                    <a:pt x="137864" y="74429"/>
                  </a:lnTo>
                  <a:lnTo>
                    <a:pt x="137864" y="118128"/>
                  </a:lnTo>
                  <a:close/>
                </a:path>
                <a:path w="230504" h="255904">
                  <a:moveTo>
                    <a:pt x="224698" y="191712"/>
                  </a:moveTo>
                  <a:lnTo>
                    <a:pt x="199042" y="191712"/>
                  </a:lnTo>
                  <a:lnTo>
                    <a:pt x="199042" y="108261"/>
                  </a:lnTo>
                  <a:lnTo>
                    <a:pt x="149141" y="108261"/>
                  </a:lnTo>
                  <a:lnTo>
                    <a:pt x="149141" y="86270"/>
                  </a:lnTo>
                  <a:lnTo>
                    <a:pt x="199042" y="86270"/>
                  </a:lnTo>
                  <a:lnTo>
                    <a:pt x="199042" y="53848"/>
                  </a:lnTo>
                  <a:lnTo>
                    <a:pt x="149141" y="53848"/>
                  </a:lnTo>
                  <a:lnTo>
                    <a:pt x="149141" y="31858"/>
                  </a:lnTo>
                  <a:lnTo>
                    <a:pt x="199042" y="31858"/>
                  </a:lnTo>
                  <a:lnTo>
                    <a:pt x="199042" y="0"/>
                  </a:lnTo>
                  <a:lnTo>
                    <a:pt x="224698" y="0"/>
                  </a:lnTo>
                  <a:lnTo>
                    <a:pt x="224698" y="191712"/>
                  </a:lnTo>
                  <a:close/>
                </a:path>
                <a:path w="230504" h="255904">
                  <a:moveTo>
                    <a:pt x="230337" y="255710"/>
                  </a:moveTo>
                  <a:lnTo>
                    <a:pt x="25091" y="255710"/>
                  </a:lnTo>
                  <a:lnTo>
                    <a:pt x="16915" y="247253"/>
                  </a:lnTo>
                  <a:lnTo>
                    <a:pt x="16915" y="167466"/>
                  </a:lnTo>
                  <a:lnTo>
                    <a:pt x="42853" y="167466"/>
                  </a:lnTo>
                  <a:lnTo>
                    <a:pt x="42853" y="234002"/>
                  </a:lnTo>
                  <a:lnTo>
                    <a:pt x="230337" y="234002"/>
                  </a:lnTo>
                  <a:lnTo>
                    <a:pt x="230337" y="25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6302" y="8806307"/>
              <a:ext cx="252045" cy="25091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9534716" y="8802923"/>
              <a:ext cx="229870" cy="255904"/>
            </a:xfrm>
            <a:custGeom>
              <a:avLst/>
              <a:gdLst/>
              <a:ahLst/>
              <a:cxnLst/>
              <a:rect l="l" t="t" r="r" b="b"/>
              <a:pathLst>
                <a:path w="229870" h="255904">
                  <a:moveTo>
                    <a:pt x="229773" y="96420"/>
                  </a:moveTo>
                  <a:lnTo>
                    <a:pt x="204681" y="96420"/>
                  </a:lnTo>
                  <a:lnTo>
                    <a:pt x="204681" y="0"/>
                  </a:lnTo>
                  <a:lnTo>
                    <a:pt x="229773" y="0"/>
                  </a:lnTo>
                  <a:lnTo>
                    <a:pt x="229773" y="96420"/>
                  </a:lnTo>
                  <a:close/>
                </a:path>
                <a:path w="229870" h="255904">
                  <a:moveTo>
                    <a:pt x="171131" y="249226"/>
                  </a:moveTo>
                  <a:lnTo>
                    <a:pt x="146039" y="249226"/>
                  </a:lnTo>
                  <a:lnTo>
                    <a:pt x="146039" y="2819"/>
                  </a:lnTo>
                  <a:lnTo>
                    <a:pt x="171131" y="2819"/>
                  </a:lnTo>
                  <a:lnTo>
                    <a:pt x="171131" y="96420"/>
                  </a:lnTo>
                  <a:lnTo>
                    <a:pt x="229773" y="96420"/>
                  </a:lnTo>
                  <a:lnTo>
                    <a:pt x="229773" y="118128"/>
                  </a:lnTo>
                  <a:lnTo>
                    <a:pt x="171131" y="118128"/>
                  </a:lnTo>
                  <a:lnTo>
                    <a:pt x="171131" y="249226"/>
                  </a:lnTo>
                  <a:close/>
                </a:path>
                <a:path w="229870" h="255904">
                  <a:moveTo>
                    <a:pt x="229773" y="255710"/>
                  </a:moveTo>
                  <a:lnTo>
                    <a:pt x="204681" y="255710"/>
                  </a:lnTo>
                  <a:lnTo>
                    <a:pt x="204681" y="118128"/>
                  </a:lnTo>
                  <a:lnTo>
                    <a:pt x="229773" y="118128"/>
                  </a:lnTo>
                  <a:lnTo>
                    <a:pt x="229773" y="255710"/>
                  </a:lnTo>
                  <a:close/>
                </a:path>
                <a:path w="229870" h="255904">
                  <a:moveTo>
                    <a:pt x="124049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118410" y="6484"/>
                  </a:lnTo>
                  <a:lnTo>
                    <a:pt x="118410" y="28193"/>
                  </a:lnTo>
                  <a:lnTo>
                    <a:pt x="25937" y="28193"/>
                  </a:lnTo>
                  <a:lnTo>
                    <a:pt x="25937" y="195377"/>
                  </a:lnTo>
                  <a:lnTo>
                    <a:pt x="124049" y="195377"/>
                  </a:lnTo>
                  <a:lnTo>
                    <a:pt x="124049" y="21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8885" y="8809408"/>
              <a:ext cx="252609" cy="22639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10158455" y="8802923"/>
            <a:ext cx="1076325" cy="255904"/>
            <a:chOff x="10158455" y="8802923"/>
            <a:chExt cx="1076325" cy="255904"/>
          </a:xfrm>
        </p:grpSpPr>
        <p:sp>
          <p:nvSpPr>
            <p:cNvPr id="124" name="object 124"/>
            <p:cNvSpPr/>
            <p:nvPr/>
          </p:nvSpPr>
          <p:spPr>
            <a:xfrm>
              <a:off x="10158450" y="8802928"/>
              <a:ext cx="508000" cy="255904"/>
            </a:xfrm>
            <a:custGeom>
              <a:avLst/>
              <a:gdLst/>
              <a:ahLst/>
              <a:cxnLst/>
              <a:rect l="l" t="t" r="r" b="b"/>
              <a:pathLst>
                <a:path w="508000" h="255904">
                  <a:moveTo>
                    <a:pt x="147167" y="6489"/>
                  </a:moveTo>
                  <a:lnTo>
                    <a:pt x="14655" y="6489"/>
                  </a:lnTo>
                  <a:lnTo>
                    <a:pt x="14655" y="28194"/>
                  </a:lnTo>
                  <a:lnTo>
                    <a:pt x="120662" y="28194"/>
                  </a:lnTo>
                  <a:lnTo>
                    <a:pt x="120129" y="38201"/>
                  </a:lnTo>
                  <a:lnTo>
                    <a:pt x="112039" y="79514"/>
                  </a:lnTo>
                  <a:lnTo>
                    <a:pt x="109385" y="87401"/>
                  </a:lnTo>
                  <a:lnTo>
                    <a:pt x="10718" y="87401"/>
                  </a:lnTo>
                  <a:lnTo>
                    <a:pt x="10718" y="109385"/>
                  </a:lnTo>
                  <a:lnTo>
                    <a:pt x="100088" y="109385"/>
                  </a:lnTo>
                  <a:lnTo>
                    <a:pt x="94856" y="119710"/>
                  </a:lnTo>
                  <a:lnTo>
                    <a:pt x="68313" y="154711"/>
                  </a:lnTo>
                  <a:lnTo>
                    <a:pt x="36766" y="181127"/>
                  </a:lnTo>
                  <a:lnTo>
                    <a:pt x="0" y="201866"/>
                  </a:lnTo>
                  <a:lnTo>
                    <a:pt x="12966" y="221030"/>
                  </a:lnTo>
                  <a:lnTo>
                    <a:pt x="49288" y="200990"/>
                  </a:lnTo>
                  <a:lnTo>
                    <a:pt x="87261" y="171615"/>
                  </a:lnTo>
                  <a:lnTo>
                    <a:pt x="117500" y="131965"/>
                  </a:lnTo>
                  <a:lnTo>
                    <a:pt x="136169" y="87680"/>
                  </a:lnTo>
                  <a:lnTo>
                    <a:pt x="146989" y="34950"/>
                  </a:lnTo>
                  <a:lnTo>
                    <a:pt x="147167" y="6489"/>
                  </a:lnTo>
                  <a:close/>
                </a:path>
                <a:path w="508000" h="255904">
                  <a:moveTo>
                    <a:pt x="231178" y="0"/>
                  </a:moveTo>
                  <a:lnTo>
                    <a:pt x="205524" y="0"/>
                  </a:lnTo>
                  <a:lnTo>
                    <a:pt x="205524" y="255714"/>
                  </a:lnTo>
                  <a:lnTo>
                    <a:pt x="231178" y="255714"/>
                  </a:lnTo>
                  <a:lnTo>
                    <a:pt x="231178" y="0"/>
                  </a:lnTo>
                  <a:close/>
                </a:path>
                <a:path w="508000" h="255904">
                  <a:moveTo>
                    <a:pt x="442264" y="61201"/>
                  </a:moveTo>
                  <a:lnTo>
                    <a:pt x="427774" y="25654"/>
                  </a:lnTo>
                  <a:lnTo>
                    <a:pt x="416687" y="15494"/>
                  </a:lnTo>
                  <a:lnTo>
                    <a:pt x="416687" y="70205"/>
                  </a:lnTo>
                  <a:lnTo>
                    <a:pt x="416471" y="83756"/>
                  </a:lnTo>
                  <a:lnTo>
                    <a:pt x="387667" y="116052"/>
                  </a:lnTo>
                  <a:lnTo>
                    <a:pt x="365950" y="117563"/>
                  </a:lnTo>
                  <a:lnTo>
                    <a:pt x="352526" y="117373"/>
                  </a:lnTo>
                  <a:lnTo>
                    <a:pt x="317207" y="91948"/>
                  </a:lnTo>
                  <a:lnTo>
                    <a:pt x="315480" y="70205"/>
                  </a:lnTo>
                  <a:lnTo>
                    <a:pt x="315696" y="56489"/>
                  </a:lnTo>
                  <a:lnTo>
                    <a:pt x="344233" y="24066"/>
                  </a:lnTo>
                  <a:lnTo>
                    <a:pt x="365950" y="22555"/>
                  </a:lnTo>
                  <a:lnTo>
                    <a:pt x="379361" y="22745"/>
                  </a:lnTo>
                  <a:lnTo>
                    <a:pt x="414947" y="48209"/>
                  </a:lnTo>
                  <a:lnTo>
                    <a:pt x="416687" y="70205"/>
                  </a:lnTo>
                  <a:lnTo>
                    <a:pt x="416687" y="15494"/>
                  </a:lnTo>
                  <a:lnTo>
                    <a:pt x="376428" y="927"/>
                  </a:lnTo>
                  <a:lnTo>
                    <a:pt x="365950" y="850"/>
                  </a:lnTo>
                  <a:lnTo>
                    <a:pt x="355460" y="927"/>
                  </a:lnTo>
                  <a:lnTo>
                    <a:pt x="315823" y="14782"/>
                  </a:lnTo>
                  <a:lnTo>
                    <a:pt x="292023" y="49809"/>
                  </a:lnTo>
                  <a:lnTo>
                    <a:pt x="289902" y="61201"/>
                  </a:lnTo>
                  <a:lnTo>
                    <a:pt x="289902" y="79209"/>
                  </a:lnTo>
                  <a:lnTo>
                    <a:pt x="304279" y="114693"/>
                  </a:lnTo>
                  <a:lnTo>
                    <a:pt x="342455" y="137134"/>
                  </a:lnTo>
                  <a:lnTo>
                    <a:pt x="365950" y="139280"/>
                  </a:lnTo>
                  <a:lnTo>
                    <a:pt x="376428" y="139192"/>
                  </a:lnTo>
                  <a:lnTo>
                    <a:pt x="415899" y="125399"/>
                  </a:lnTo>
                  <a:lnTo>
                    <a:pt x="440143" y="90601"/>
                  </a:lnTo>
                  <a:lnTo>
                    <a:pt x="442264" y="79209"/>
                  </a:lnTo>
                  <a:lnTo>
                    <a:pt x="442264" y="61201"/>
                  </a:lnTo>
                  <a:close/>
                </a:path>
                <a:path w="508000" h="255904">
                  <a:moveTo>
                    <a:pt x="467715" y="159296"/>
                  </a:moveTo>
                  <a:lnTo>
                    <a:pt x="271500" y="159296"/>
                  </a:lnTo>
                  <a:lnTo>
                    <a:pt x="271500" y="181000"/>
                  </a:lnTo>
                  <a:lnTo>
                    <a:pt x="353542" y="181000"/>
                  </a:lnTo>
                  <a:lnTo>
                    <a:pt x="353542" y="248666"/>
                  </a:lnTo>
                  <a:lnTo>
                    <a:pt x="379476" y="248666"/>
                  </a:lnTo>
                  <a:lnTo>
                    <a:pt x="379476" y="181000"/>
                  </a:lnTo>
                  <a:lnTo>
                    <a:pt x="467715" y="181000"/>
                  </a:lnTo>
                  <a:lnTo>
                    <a:pt x="467715" y="159296"/>
                  </a:lnTo>
                  <a:close/>
                </a:path>
                <a:path w="508000" h="255904">
                  <a:moveTo>
                    <a:pt x="507479" y="0"/>
                  </a:moveTo>
                  <a:lnTo>
                    <a:pt x="481812" y="0"/>
                  </a:lnTo>
                  <a:lnTo>
                    <a:pt x="481812" y="198767"/>
                  </a:lnTo>
                  <a:lnTo>
                    <a:pt x="418947" y="198767"/>
                  </a:lnTo>
                  <a:lnTo>
                    <a:pt x="418947" y="220751"/>
                  </a:lnTo>
                  <a:lnTo>
                    <a:pt x="481812" y="220751"/>
                  </a:lnTo>
                  <a:lnTo>
                    <a:pt x="481812" y="255714"/>
                  </a:lnTo>
                  <a:lnTo>
                    <a:pt x="507479" y="255714"/>
                  </a:lnTo>
                  <a:lnTo>
                    <a:pt x="5074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6246" y="8809408"/>
              <a:ext cx="252609" cy="22639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2538" y="8806589"/>
              <a:ext cx="252045" cy="252045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11337315" y="8800950"/>
            <a:ext cx="1617980" cy="264795"/>
            <a:chOff x="11337315" y="8800950"/>
            <a:chExt cx="1617980" cy="264795"/>
          </a:xfrm>
        </p:grpSpPr>
        <p:pic>
          <p:nvPicPr>
            <p:cNvPr id="128" name="object 1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7315" y="8806589"/>
              <a:ext cx="252045" cy="25204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1613973" y="8802923"/>
              <a:ext cx="236220" cy="259079"/>
            </a:xfrm>
            <a:custGeom>
              <a:avLst/>
              <a:gdLst/>
              <a:ahLst/>
              <a:cxnLst/>
              <a:rect l="l" t="t" r="r" b="b"/>
              <a:pathLst>
                <a:path w="236220" h="259079">
                  <a:moveTo>
                    <a:pt x="235610" y="84861"/>
                  </a:moveTo>
                  <a:lnTo>
                    <a:pt x="209954" y="84861"/>
                  </a:lnTo>
                  <a:lnTo>
                    <a:pt x="209954" y="0"/>
                  </a:lnTo>
                  <a:lnTo>
                    <a:pt x="235610" y="0"/>
                  </a:lnTo>
                  <a:lnTo>
                    <a:pt x="235610" y="84861"/>
                  </a:lnTo>
                  <a:close/>
                </a:path>
                <a:path w="236220" h="259079">
                  <a:moveTo>
                    <a:pt x="83367" y="183536"/>
                  </a:moveTo>
                  <a:lnTo>
                    <a:pt x="38150" y="172673"/>
                  </a:lnTo>
                  <a:lnTo>
                    <a:pt x="8535" y="139667"/>
                  </a:lnTo>
                  <a:lnTo>
                    <a:pt x="0" y="83836"/>
                  </a:lnTo>
                  <a:lnTo>
                    <a:pt x="585" y="76456"/>
                  </a:lnTo>
                  <a:lnTo>
                    <a:pt x="15006" y="38957"/>
                  </a:lnTo>
                  <a:lnTo>
                    <a:pt x="47280" y="13250"/>
                  </a:lnTo>
                  <a:lnTo>
                    <a:pt x="83367" y="6484"/>
                  </a:lnTo>
                  <a:lnTo>
                    <a:pt x="94682" y="6576"/>
                  </a:lnTo>
                  <a:lnTo>
                    <a:pt x="131595" y="18889"/>
                  </a:lnTo>
                  <a:lnTo>
                    <a:pt x="141996" y="28193"/>
                  </a:lnTo>
                  <a:lnTo>
                    <a:pt x="83367" y="28193"/>
                  </a:lnTo>
                  <a:lnTo>
                    <a:pt x="66998" y="28474"/>
                  </a:lnTo>
                  <a:lnTo>
                    <a:pt x="31875" y="57148"/>
                  </a:lnTo>
                  <a:lnTo>
                    <a:pt x="25571" y="95010"/>
                  </a:lnTo>
                  <a:lnTo>
                    <a:pt x="25805" y="113058"/>
                  </a:lnTo>
                  <a:lnTo>
                    <a:pt x="49588" y="154215"/>
                  </a:lnTo>
                  <a:lnTo>
                    <a:pt x="83367" y="161828"/>
                  </a:lnTo>
                  <a:lnTo>
                    <a:pt x="142150" y="161828"/>
                  </a:lnTo>
                  <a:lnTo>
                    <a:pt x="135969" y="167786"/>
                  </a:lnTo>
                  <a:lnTo>
                    <a:pt x="94519" y="183446"/>
                  </a:lnTo>
                  <a:lnTo>
                    <a:pt x="83367" y="183536"/>
                  </a:lnTo>
                  <a:close/>
                </a:path>
                <a:path w="236220" h="259079">
                  <a:moveTo>
                    <a:pt x="142150" y="161828"/>
                  </a:moveTo>
                  <a:lnTo>
                    <a:pt x="83367" y="161828"/>
                  </a:lnTo>
                  <a:lnTo>
                    <a:pt x="99737" y="161546"/>
                  </a:lnTo>
                  <a:lnTo>
                    <a:pt x="109657" y="159572"/>
                  </a:lnTo>
                  <a:lnTo>
                    <a:pt x="139295" y="124155"/>
                  </a:lnTo>
                  <a:lnTo>
                    <a:pt x="141163" y="95010"/>
                  </a:lnTo>
                  <a:lnTo>
                    <a:pt x="140930" y="76962"/>
                  </a:lnTo>
                  <a:lnTo>
                    <a:pt x="117146" y="35805"/>
                  </a:lnTo>
                  <a:lnTo>
                    <a:pt x="83367" y="28193"/>
                  </a:lnTo>
                  <a:lnTo>
                    <a:pt x="141996" y="28193"/>
                  </a:lnTo>
                  <a:lnTo>
                    <a:pt x="162369" y="62143"/>
                  </a:lnTo>
                  <a:lnTo>
                    <a:pt x="166255" y="84861"/>
                  </a:lnTo>
                  <a:lnTo>
                    <a:pt x="235610" y="84861"/>
                  </a:lnTo>
                  <a:lnTo>
                    <a:pt x="235610" y="106851"/>
                  </a:lnTo>
                  <a:lnTo>
                    <a:pt x="166255" y="106851"/>
                  </a:lnTo>
                  <a:lnTo>
                    <a:pt x="165182" y="116688"/>
                  </a:lnTo>
                  <a:lnTo>
                    <a:pt x="148194" y="155740"/>
                  </a:lnTo>
                  <a:lnTo>
                    <a:pt x="142150" y="161828"/>
                  </a:lnTo>
                  <a:close/>
                </a:path>
                <a:path w="236220" h="259079">
                  <a:moveTo>
                    <a:pt x="235610" y="258530"/>
                  </a:moveTo>
                  <a:lnTo>
                    <a:pt x="209954" y="258530"/>
                  </a:lnTo>
                  <a:lnTo>
                    <a:pt x="209954" y="106851"/>
                  </a:lnTo>
                  <a:lnTo>
                    <a:pt x="235610" y="106851"/>
                  </a:lnTo>
                  <a:lnTo>
                    <a:pt x="235610" y="258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9899" y="8806589"/>
              <a:ext cx="252045" cy="25063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2171629" y="8800960"/>
              <a:ext cx="783590" cy="264160"/>
            </a:xfrm>
            <a:custGeom>
              <a:avLst/>
              <a:gdLst/>
              <a:ahLst/>
              <a:cxnLst/>
              <a:rect l="l" t="t" r="r" b="b"/>
              <a:pathLst>
                <a:path w="783590" h="264159">
                  <a:moveTo>
                    <a:pt x="230530" y="1968"/>
                  </a:moveTo>
                  <a:lnTo>
                    <a:pt x="204876" y="1968"/>
                  </a:lnTo>
                  <a:lnTo>
                    <a:pt x="204876" y="58356"/>
                  </a:lnTo>
                  <a:lnTo>
                    <a:pt x="148767" y="58356"/>
                  </a:lnTo>
                  <a:lnTo>
                    <a:pt x="147078" y="45389"/>
                  </a:lnTo>
                  <a:lnTo>
                    <a:pt x="134962" y="23964"/>
                  </a:lnTo>
                  <a:lnTo>
                    <a:pt x="132168" y="21704"/>
                  </a:lnTo>
                  <a:lnTo>
                    <a:pt x="125374" y="16205"/>
                  </a:lnTo>
                  <a:lnTo>
                    <a:pt x="123964" y="15100"/>
                  </a:lnTo>
                  <a:lnTo>
                    <a:pt x="123964" y="58077"/>
                  </a:lnTo>
                  <a:lnTo>
                    <a:pt x="123964" y="80632"/>
                  </a:lnTo>
                  <a:lnTo>
                    <a:pt x="116636" y="98386"/>
                  </a:lnTo>
                  <a:lnTo>
                    <a:pt x="103378" y="110515"/>
                  </a:lnTo>
                  <a:lnTo>
                    <a:pt x="85344" y="116713"/>
                  </a:lnTo>
                  <a:lnTo>
                    <a:pt x="63906" y="116713"/>
                  </a:lnTo>
                  <a:lnTo>
                    <a:pt x="45872" y="110515"/>
                  </a:lnTo>
                  <a:lnTo>
                    <a:pt x="32893" y="98386"/>
                  </a:lnTo>
                  <a:lnTo>
                    <a:pt x="25565" y="80632"/>
                  </a:lnTo>
                  <a:lnTo>
                    <a:pt x="25565" y="58077"/>
                  </a:lnTo>
                  <a:lnTo>
                    <a:pt x="32893" y="40309"/>
                  </a:lnTo>
                  <a:lnTo>
                    <a:pt x="45872" y="27901"/>
                  </a:lnTo>
                  <a:lnTo>
                    <a:pt x="63906" y="21704"/>
                  </a:lnTo>
                  <a:lnTo>
                    <a:pt x="85344" y="21704"/>
                  </a:lnTo>
                  <a:lnTo>
                    <a:pt x="103378" y="27901"/>
                  </a:lnTo>
                  <a:lnTo>
                    <a:pt x="116636" y="40309"/>
                  </a:lnTo>
                  <a:lnTo>
                    <a:pt x="123964" y="58077"/>
                  </a:lnTo>
                  <a:lnTo>
                    <a:pt x="123964" y="15100"/>
                  </a:lnTo>
                  <a:lnTo>
                    <a:pt x="83794" y="63"/>
                  </a:lnTo>
                  <a:lnTo>
                    <a:pt x="74625" y="0"/>
                  </a:lnTo>
                  <a:lnTo>
                    <a:pt x="64300" y="76"/>
                  </a:lnTo>
                  <a:lnTo>
                    <a:pt x="25692" y="14211"/>
                  </a:lnTo>
                  <a:lnTo>
                    <a:pt x="2108" y="49009"/>
                  </a:lnTo>
                  <a:lnTo>
                    <a:pt x="0" y="60350"/>
                  </a:lnTo>
                  <a:lnTo>
                    <a:pt x="0" y="78346"/>
                  </a:lnTo>
                  <a:lnTo>
                    <a:pt x="19926" y="119113"/>
                  </a:lnTo>
                  <a:lnTo>
                    <a:pt x="57607" y="137795"/>
                  </a:lnTo>
                  <a:lnTo>
                    <a:pt x="74625" y="138430"/>
                  </a:lnTo>
                  <a:lnTo>
                    <a:pt x="83794" y="138353"/>
                  </a:lnTo>
                  <a:lnTo>
                    <a:pt x="132473" y="116713"/>
                  </a:lnTo>
                  <a:lnTo>
                    <a:pt x="134962" y="114744"/>
                  </a:lnTo>
                  <a:lnTo>
                    <a:pt x="147078" y="93319"/>
                  </a:lnTo>
                  <a:lnTo>
                    <a:pt x="148767" y="80352"/>
                  </a:lnTo>
                  <a:lnTo>
                    <a:pt x="204876" y="80352"/>
                  </a:lnTo>
                  <a:lnTo>
                    <a:pt x="204876" y="149707"/>
                  </a:lnTo>
                  <a:lnTo>
                    <a:pt x="230530" y="149707"/>
                  </a:lnTo>
                  <a:lnTo>
                    <a:pt x="230530" y="80352"/>
                  </a:lnTo>
                  <a:lnTo>
                    <a:pt x="230530" y="58356"/>
                  </a:lnTo>
                  <a:lnTo>
                    <a:pt x="230530" y="1968"/>
                  </a:lnTo>
                  <a:close/>
                </a:path>
                <a:path w="783590" h="264159">
                  <a:moveTo>
                    <a:pt x="253936" y="245554"/>
                  </a:moveTo>
                  <a:lnTo>
                    <a:pt x="246595" y="241896"/>
                  </a:lnTo>
                  <a:lnTo>
                    <a:pt x="230555" y="232041"/>
                  </a:lnTo>
                  <a:lnTo>
                    <a:pt x="215303" y="219900"/>
                  </a:lnTo>
                  <a:lnTo>
                    <a:pt x="214160" y="218770"/>
                  </a:lnTo>
                  <a:lnTo>
                    <a:pt x="201498" y="206375"/>
                  </a:lnTo>
                  <a:lnTo>
                    <a:pt x="196138" y="199034"/>
                  </a:lnTo>
                  <a:lnTo>
                    <a:pt x="200583" y="189280"/>
                  </a:lnTo>
                  <a:lnTo>
                    <a:pt x="203225" y="182333"/>
                  </a:lnTo>
                  <a:lnTo>
                    <a:pt x="205054" y="174853"/>
                  </a:lnTo>
                  <a:lnTo>
                    <a:pt x="207137" y="163512"/>
                  </a:lnTo>
                  <a:lnTo>
                    <a:pt x="184010" y="160413"/>
                  </a:lnTo>
                  <a:lnTo>
                    <a:pt x="180721" y="174574"/>
                  </a:lnTo>
                  <a:lnTo>
                    <a:pt x="177761" y="183832"/>
                  </a:lnTo>
                  <a:lnTo>
                    <a:pt x="152768" y="222846"/>
                  </a:lnTo>
                  <a:lnTo>
                    <a:pt x="134670" y="237375"/>
                  </a:lnTo>
                  <a:lnTo>
                    <a:pt x="127482" y="232981"/>
                  </a:lnTo>
                  <a:lnTo>
                    <a:pt x="96164" y="205435"/>
                  </a:lnTo>
                  <a:lnTo>
                    <a:pt x="91262" y="198755"/>
                  </a:lnTo>
                  <a:lnTo>
                    <a:pt x="95656" y="189280"/>
                  </a:lnTo>
                  <a:lnTo>
                    <a:pt x="98323" y="182333"/>
                  </a:lnTo>
                  <a:lnTo>
                    <a:pt x="100177" y="174853"/>
                  </a:lnTo>
                  <a:lnTo>
                    <a:pt x="102247" y="163512"/>
                  </a:lnTo>
                  <a:lnTo>
                    <a:pt x="79133" y="160413"/>
                  </a:lnTo>
                  <a:lnTo>
                    <a:pt x="75272" y="177863"/>
                  </a:lnTo>
                  <a:lnTo>
                    <a:pt x="71526" y="189014"/>
                  </a:lnTo>
                  <a:lnTo>
                    <a:pt x="44932" y="224256"/>
                  </a:lnTo>
                  <a:lnTo>
                    <a:pt x="11468" y="245833"/>
                  </a:lnTo>
                  <a:lnTo>
                    <a:pt x="23596" y="264160"/>
                  </a:lnTo>
                  <a:lnTo>
                    <a:pt x="63144" y="237464"/>
                  </a:lnTo>
                  <a:lnTo>
                    <a:pt x="79413" y="218211"/>
                  </a:lnTo>
                  <a:lnTo>
                    <a:pt x="86334" y="226707"/>
                  </a:lnTo>
                  <a:lnTo>
                    <a:pt x="121475" y="255447"/>
                  </a:lnTo>
                  <a:lnTo>
                    <a:pt x="135242" y="263321"/>
                  </a:lnTo>
                  <a:lnTo>
                    <a:pt x="144233" y="258089"/>
                  </a:lnTo>
                  <a:lnTo>
                    <a:pt x="150126" y="254279"/>
                  </a:lnTo>
                  <a:lnTo>
                    <a:pt x="155524" y="250012"/>
                  </a:lnTo>
                  <a:lnTo>
                    <a:pt x="163004" y="243446"/>
                  </a:lnTo>
                  <a:lnTo>
                    <a:pt x="169748" y="237375"/>
                  </a:lnTo>
                  <a:lnTo>
                    <a:pt x="170408" y="236791"/>
                  </a:lnTo>
                  <a:lnTo>
                    <a:pt x="175120" y="232041"/>
                  </a:lnTo>
                  <a:lnTo>
                    <a:pt x="179209" y="226860"/>
                  </a:lnTo>
                  <a:lnTo>
                    <a:pt x="184861" y="218770"/>
                  </a:lnTo>
                  <a:lnTo>
                    <a:pt x="191947" y="227431"/>
                  </a:lnTo>
                  <a:lnTo>
                    <a:pt x="221830" y="252234"/>
                  </a:lnTo>
                  <a:lnTo>
                    <a:pt x="241808" y="264160"/>
                  </a:lnTo>
                  <a:lnTo>
                    <a:pt x="253936" y="245554"/>
                  </a:lnTo>
                  <a:close/>
                </a:path>
                <a:path w="783590" h="264159">
                  <a:moveTo>
                    <a:pt x="499491" y="163791"/>
                  </a:moveTo>
                  <a:lnTo>
                    <a:pt x="473837" y="163791"/>
                  </a:lnTo>
                  <a:lnTo>
                    <a:pt x="473837" y="189166"/>
                  </a:lnTo>
                  <a:lnTo>
                    <a:pt x="473837" y="210312"/>
                  </a:lnTo>
                  <a:lnTo>
                    <a:pt x="473837" y="236537"/>
                  </a:lnTo>
                  <a:lnTo>
                    <a:pt x="320751" y="236537"/>
                  </a:lnTo>
                  <a:lnTo>
                    <a:pt x="320751" y="210312"/>
                  </a:lnTo>
                  <a:lnTo>
                    <a:pt x="473837" y="210312"/>
                  </a:lnTo>
                  <a:lnTo>
                    <a:pt x="473837" y="189166"/>
                  </a:lnTo>
                  <a:lnTo>
                    <a:pt x="320751" y="189166"/>
                  </a:lnTo>
                  <a:lnTo>
                    <a:pt x="320751" y="163791"/>
                  </a:lnTo>
                  <a:lnTo>
                    <a:pt x="294817" y="163791"/>
                  </a:lnTo>
                  <a:lnTo>
                    <a:pt x="294817" y="249224"/>
                  </a:lnTo>
                  <a:lnTo>
                    <a:pt x="302983" y="257683"/>
                  </a:lnTo>
                  <a:lnTo>
                    <a:pt x="499491" y="257683"/>
                  </a:lnTo>
                  <a:lnTo>
                    <a:pt x="499491" y="236537"/>
                  </a:lnTo>
                  <a:lnTo>
                    <a:pt x="499491" y="210312"/>
                  </a:lnTo>
                  <a:lnTo>
                    <a:pt x="499491" y="189166"/>
                  </a:lnTo>
                  <a:lnTo>
                    <a:pt x="499491" y="163791"/>
                  </a:lnTo>
                  <a:close/>
                </a:path>
                <a:path w="783590" h="264159">
                  <a:moveTo>
                    <a:pt x="507111" y="82042"/>
                  </a:moveTo>
                  <a:lnTo>
                    <a:pt x="468782" y="66903"/>
                  </a:lnTo>
                  <a:lnTo>
                    <a:pt x="432727" y="45669"/>
                  </a:lnTo>
                  <a:lnTo>
                    <a:pt x="408152" y="26784"/>
                  </a:lnTo>
                  <a:lnTo>
                    <a:pt x="411251" y="21424"/>
                  </a:lnTo>
                  <a:lnTo>
                    <a:pt x="416890" y="10426"/>
                  </a:lnTo>
                  <a:lnTo>
                    <a:pt x="419138" y="4229"/>
                  </a:lnTo>
                  <a:lnTo>
                    <a:pt x="395744" y="279"/>
                  </a:lnTo>
                  <a:lnTo>
                    <a:pt x="391007" y="10922"/>
                  </a:lnTo>
                  <a:lnTo>
                    <a:pt x="387426" y="17741"/>
                  </a:lnTo>
                  <a:lnTo>
                    <a:pt x="359524" y="49060"/>
                  </a:lnTo>
                  <a:lnTo>
                    <a:pt x="320471" y="71462"/>
                  </a:lnTo>
                  <a:lnTo>
                    <a:pt x="285508" y="82321"/>
                  </a:lnTo>
                  <a:lnTo>
                    <a:pt x="295376" y="101485"/>
                  </a:lnTo>
                  <a:lnTo>
                    <a:pt x="335559" y="88747"/>
                  </a:lnTo>
                  <a:lnTo>
                    <a:pt x="375424" y="66802"/>
                  </a:lnTo>
                  <a:lnTo>
                    <a:pt x="394893" y="45669"/>
                  </a:lnTo>
                  <a:lnTo>
                    <a:pt x="401281" y="51346"/>
                  </a:lnTo>
                  <a:lnTo>
                    <a:pt x="435762" y="74726"/>
                  </a:lnTo>
                  <a:lnTo>
                    <a:pt x="478193" y="95173"/>
                  </a:lnTo>
                  <a:lnTo>
                    <a:pt x="496392" y="101777"/>
                  </a:lnTo>
                  <a:lnTo>
                    <a:pt x="507111" y="82042"/>
                  </a:lnTo>
                  <a:close/>
                </a:path>
                <a:path w="783590" h="264159">
                  <a:moveTo>
                    <a:pt x="522897" y="117843"/>
                  </a:moveTo>
                  <a:lnTo>
                    <a:pt x="270852" y="117843"/>
                  </a:lnTo>
                  <a:lnTo>
                    <a:pt x="270852" y="139547"/>
                  </a:lnTo>
                  <a:lnTo>
                    <a:pt x="522897" y="139547"/>
                  </a:lnTo>
                  <a:lnTo>
                    <a:pt x="522897" y="117843"/>
                  </a:lnTo>
                  <a:close/>
                </a:path>
                <a:path w="783590" h="264159">
                  <a:moveTo>
                    <a:pt x="710653" y="197345"/>
                  </a:moveTo>
                  <a:lnTo>
                    <a:pt x="584352" y="197345"/>
                  </a:lnTo>
                  <a:lnTo>
                    <a:pt x="584352" y="8458"/>
                  </a:lnTo>
                  <a:lnTo>
                    <a:pt x="558419" y="8458"/>
                  </a:lnTo>
                  <a:lnTo>
                    <a:pt x="558419" y="210312"/>
                  </a:lnTo>
                  <a:lnTo>
                    <a:pt x="566597" y="218770"/>
                  </a:lnTo>
                  <a:lnTo>
                    <a:pt x="710653" y="218770"/>
                  </a:lnTo>
                  <a:lnTo>
                    <a:pt x="710653" y="197345"/>
                  </a:lnTo>
                  <a:close/>
                </a:path>
                <a:path w="783590" h="264159">
                  <a:moveTo>
                    <a:pt x="783120" y="1968"/>
                  </a:moveTo>
                  <a:lnTo>
                    <a:pt x="757466" y="1968"/>
                  </a:lnTo>
                  <a:lnTo>
                    <a:pt x="757466" y="257683"/>
                  </a:lnTo>
                  <a:lnTo>
                    <a:pt x="783120" y="257683"/>
                  </a:lnTo>
                  <a:lnTo>
                    <a:pt x="783120" y="1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/>
          <p:nvPr/>
        </p:nvSpPr>
        <p:spPr>
          <a:xfrm>
            <a:off x="13003517" y="8802928"/>
            <a:ext cx="308610" cy="255904"/>
          </a:xfrm>
          <a:custGeom>
            <a:avLst/>
            <a:gdLst/>
            <a:ahLst/>
            <a:cxnLst/>
            <a:rect l="l" t="t" r="r" b="b"/>
            <a:pathLst>
              <a:path w="308609" h="255904">
                <a:moveTo>
                  <a:pt x="151968" y="195376"/>
                </a:moveTo>
                <a:lnTo>
                  <a:pt x="25933" y="195376"/>
                </a:lnTo>
                <a:lnTo>
                  <a:pt x="25933" y="28194"/>
                </a:lnTo>
                <a:lnTo>
                  <a:pt x="146329" y="28194"/>
                </a:lnTo>
                <a:lnTo>
                  <a:pt x="146329" y="6489"/>
                </a:lnTo>
                <a:lnTo>
                  <a:pt x="0" y="6489"/>
                </a:lnTo>
                <a:lnTo>
                  <a:pt x="0" y="208343"/>
                </a:lnTo>
                <a:lnTo>
                  <a:pt x="8178" y="216801"/>
                </a:lnTo>
                <a:lnTo>
                  <a:pt x="151968" y="216801"/>
                </a:lnTo>
                <a:lnTo>
                  <a:pt x="151968" y="195376"/>
                </a:lnTo>
                <a:close/>
              </a:path>
              <a:path w="308609" h="255904">
                <a:moveTo>
                  <a:pt x="250634" y="101777"/>
                </a:moveTo>
                <a:lnTo>
                  <a:pt x="207784" y="101777"/>
                </a:lnTo>
                <a:lnTo>
                  <a:pt x="207784" y="0"/>
                </a:lnTo>
                <a:lnTo>
                  <a:pt x="182130" y="0"/>
                </a:lnTo>
                <a:lnTo>
                  <a:pt x="182130" y="255714"/>
                </a:lnTo>
                <a:lnTo>
                  <a:pt x="207784" y="255714"/>
                </a:lnTo>
                <a:lnTo>
                  <a:pt x="207784" y="123774"/>
                </a:lnTo>
                <a:lnTo>
                  <a:pt x="250634" y="123774"/>
                </a:lnTo>
                <a:lnTo>
                  <a:pt x="250634" y="101777"/>
                </a:lnTo>
                <a:close/>
              </a:path>
              <a:path w="308609" h="255904">
                <a:moveTo>
                  <a:pt x="308152" y="223570"/>
                </a:moveTo>
                <a:lnTo>
                  <a:pt x="276580" y="223570"/>
                </a:lnTo>
                <a:lnTo>
                  <a:pt x="276580" y="255714"/>
                </a:lnTo>
                <a:lnTo>
                  <a:pt x="308152" y="255714"/>
                </a:lnTo>
                <a:lnTo>
                  <a:pt x="308152" y="2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69503" y="598409"/>
              <a:ext cx="647700" cy="675005"/>
            </a:xfrm>
            <a:custGeom>
              <a:avLst/>
              <a:gdLst/>
              <a:ahLst/>
              <a:cxnLst/>
              <a:rect l="l" t="t" r="r" b="b"/>
              <a:pathLst>
                <a:path w="647700" h="675005">
                  <a:moveTo>
                    <a:pt x="230653" y="221246"/>
                  </a:moveTo>
                  <a:lnTo>
                    <a:pt x="191350" y="220463"/>
                  </a:lnTo>
                  <a:lnTo>
                    <a:pt x="133309" y="211152"/>
                  </a:lnTo>
                  <a:lnTo>
                    <a:pt x="91559" y="195156"/>
                  </a:lnTo>
                  <a:lnTo>
                    <a:pt x="58357" y="172995"/>
                  </a:lnTo>
                  <a:lnTo>
                    <a:pt x="34724" y="138800"/>
                  </a:lnTo>
                  <a:lnTo>
                    <a:pt x="32727" y="110623"/>
                  </a:lnTo>
                  <a:lnTo>
                    <a:pt x="32977" y="93403"/>
                  </a:lnTo>
                  <a:lnTo>
                    <a:pt x="58357" y="48250"/>
                  </a:lnTo>
                  <a:lnTo>
                    <a:pt x="91559" y="26090"/>
                  </a:lnTo>
                  <a:lnTo>
                    <a:pt x="133309" y="10093"/>
                  </a:lnTo>
                  <a:lnTo>
                    <a:pt x="176246" y="2641"/>
                  </a:lnTo>
                  <a:lnTo>
                    <a:pt x="230653" y="0"/>
                  </a:lnTo>
                  <a:lnTo>
                    <a:pt x="254638" y="97"/>
                  </a:lnTo>
                  <a:lnTo>
                    <a:pt x="307017" y="6261"/>
                  </a:lnTo>
                  <a:lnTo>
                    <a:pt x="353808" y="18149"/>
                  </a:lnTo>
                  <a:lnTo>
                    <a:pt x="395996" y="40570"/>
                  </a:lnTo>
                  <a:lnTo>
                    <a:pt x="418513" y="67487"/>
                  </a:lnTo>
                  <a:lnTo>
                    <a:pt x="232211" y="67487"/>
                  </a:lnTo>
                  <a:lnTo>
                    <a:pt x="200762" y="67677"/>
                  </a:lnTo>
                  <a:lnTo>
                    <a:pt x="155067" y="79662"/>
                  </a:lnTo>
                  <a:lnTo>
                    <a:pt x="131690" y="110623"/>
                  </a:lnTo>
                  <a:lnTo>
                    <a:pt x="132055" y="122070"/>
                  </a:lnTo>
                  <a:lnTo>
                    <a:pt x="169422" y="148769"/>
                  </a:lnTo>
                  <a:lnTo>
                    <a:pt x="418513" y="153759"/>
                  </a:lnTo>
                  <a:lnTo>
                    <a:pt x="413383" y="160716"/>
                  </a:lnTo>
                  <a:lnTo>
                    <a:pt x="370135" y="195156"/>
                  </a:lnTo>
                  <a:lnTo>
                    <a:pt x="328166" y="211152"/>
                  </a:lnTo>
                  <a:lnTo>
                    <a:pt x="285662" y="218604"/>
                  </a:lnTo>
                  <a:lnTo>
                    <a:pt x="254638" y="221148"/>
                  </a:lnTo>
                  <a:lnTo>
                    <a:pt x="230653" y="221246"/>
                  </a:lnTo>
                  <a:close/>
                </a:path>
                <a:path w="647700" h="675005">
                  <a:moveTo>
                    <a:pt x="620269" y="395878"/>
                  </a:moveTo>
                  <a:lnTo>
                    <a:pt x="525203" y="395878"/>
                  </a:lnTo>
                  <a:lnTo>
                    <a:pt x="525203" y="377093"/>
                  </a:lnTo>
                  <a:lnTo>
                    <a:pt x="317927" y="377093"/>
                  </a:lnTo>
                  <a:lnTo>
                    <a:pt x="317927" y="308910"/>
                  </a:lnTo>
                  <a:lnTo>
                    <a:pt x="525203" y="308910"/>
                  </a:lnTo>
                  <a:lnTo>
                    <a:pt x="525203" y="4174"/>
                  </a:lnTo>
                  <a:lnTo>
                    <a:pt x="629620" y="4174"/>
                  </a:lnTo>
                  <a:lnTo>
                    <a:pt x="629620" y="387529"/>
                  </a:lnTo>
                  <a:lnTo>
                    <a:pt x="620269" y="395878"/>
                  </a:lnTo>
                  <a:close/>
                </a:path>
                <a:path w="647700" h="675005">
                  <a:moveTo>
                    <a:pt x="418513" y="153759"/>
                  </a:moveTo>
                  <a:lnTo>
                    <a:pt x="232211" y="153759"/>
                  </a:lnTo>
                  <a:lnTo>
                    <a:pt x="262753" y="153574"/>
                  </a:lnTo>
                  <a:lnTo>
                    <a:pt x="280767" y="152280"/>
                  </a:lnTo>
                  <a:lnTo>
                    <a:pt x="320697" y="134789"/>
                  </a:lnTo>
                  <a:lnTo>
                    <a:pt x="330394" y="110623"/>
                  </a:lnTo>
                  <a:lnTo>
                    <a:pt x="330035" y="99572"/>
                  </a:lnTo>
                  <a:lnTo>
                    <a:pt x="293302" y="72623"/>
                  </a:lnTo>
                  <a:lnTo>
                    <a:pt x="232211" y="67487"/>
                  </a:lnTo>
                  <a:lnTo>
                    <a:pt x="418513" y="67487"/>
                  </a:lnTo>
                  <a:lnTo>
                    <a:pt x="422618" y="73053"/>
                  </a:lnTo>
                  <a:lnTo>
                    <a:pt x="427360" y="82445"/>
                  </a:lnTo>
                  <a:lnTo>
                    <a:pt x="429107" y="93403"/>
                  </a:lnTo>
                  <a:lnTo>
                    <a:pt x="429357" y="110623"/>
                  </a:lnTo>
                  <a:lnTo>
                    <a:pt x="429107" y="127842"/>
                  </a:lnTo>
                  <a:lnTo>
                    <a:pt x="427360" y="138800"/>
                  </a:lnTo>
                  <a:lnTo>
                    <a:pt x="422618" y="148193"/>
                  </a:lnTo>
                  <a:lnTo>
                    <a:pt x="418513" y="153759"/>
                  </a:lnTo>
                  <a:close/>
                </a:path>
                <a:path w="647700" h="675005">
                  <a:moveTo>
                    <a:pt x="240783" y="392399"/>
                  </a:moveTo>
                  <a:lnTo>
                    <a:pt x="144158" y="392399"/>
                  </a:lnTo>
                  <a:lnTo>
                    <a:pt x="144158" y="301952"/>
                  </a:lnTo>
                  <a:lnTo>
                    <a:pt x="0" y="301952"/>
                  </a:lnTo>
                  <a:lnTo>
                    <a:pt x="0" y="231682"/>
                  </a:lnTo>
                  <a:lnTo>
                    <a:pt x="321494" y="231574"/>
                  </a:lnTo>
                  <a:lnTo>
                    <a:pt x="348219" y="230813"/>
                  </a:lnTo>
                  <a:lnTo>
                    <a:pt x="439012" y="220550"/>
                  </a:lnTo>
                  <a:lnTo>
                    <a:pt x="477316" y="213767"/>
                  </a:lnTo>
                  <a:lnTo>
                    <a:pt x="500267" y="208027"/>
                  </a:lnTo>
                  <a:lnTo>
                    <a:pt x="500267" y="275514"/>
                  </a:lnTo>
                  <a:lnTo>
                    <a:pt x="490137" y="278297"/>
                  </a:lnTo>
                  <a:lnTo>
                    <a:pt x="477061" y="282787"/>
                  </a:lnTo>
                  <a:lnTo>
                    <a:pt x="467345" y="285515"/>
                  </a:lnTo>
                  <a:lnTo>
                    <a:pt x="421078" y="292582"/>
                  </a:lnTo>
                  <a:lnTo>
                    <a:pt x="356937" y="298702"/>
                  </a:lnTo>
                  <a:lnTo>
                    <a:pt x="278770" y="301170"/>
                  </a:lnTo>
                  <a:lnTo>
                    <a:pt x="250133" y="301257"/>
                  </a:lnTo>
                  <a:lnTo>
                    <a:pt x="250133" y="384050"/>
                  </a:lnTo>
                  <a:lnTo>
                    <a:pt x="240783" y="392399"/>
                  </a:lnTo>
                  <a:close/>
                </a:path>
                <a:path w="647700" h="675005">
                  <a:moveTo>
                    <a:pt x="638192" y="674871"/>
                  </a:moveTo>
                  <a:lnTo>
                    <a:pt x="165976" y="674871"/>
                  </a:lnTo>
                  <a:lnTo>
                    <a:pt x="138496" y="674219"/>
                  </a:lnTo>
                  <a:lnTo>
                    <a:pt x="124385" y="669653"/>
                  </a:lnTo>
                  <a:lnTo>
                    <a:pt x="119186" y="657260"/>
                  </a:lnTo>
                  <a:lnTo>
                    <a:pt x="118443" y="633127"/>
                  </a:lnTo>
                  <a:lnTo>
                    <a:pt x="118443" y="511371"/>
                  </a:lnTo>
                  <a:lnTo>
                    <a:pt x="531437" y="511371"/>
                  </a:lnTo>
                  <a:lnTo>
                    <a:pt x="531437" y="484237"/>
                  </a:lnTo>
                  <a:lnTo>
                    <a:pt x="120001" y="484237"/>
                  </a:lnTo>
                  <a:lnTo>
                    <a:pt x="120001" y="413967"/>
                  </a:lnTo>
                  <a:lnTo>
                    <a:pt x="628841" y="413967"/>
                  </a:lnTo>
                  <a:lnTo>
                    <a:pt x="628841" y="535027"/>
                  </a:lnTo>
                  <a:lnTo>
                    <a:pt x="607607" y="574271"/>
                  </a:lnTo>
                  <a:lnTo>
                    <a:pt x="581308" y="579554"/>
                  </a:lnTo>
                  <a:lnTo>
                    <a:pt x="218185" y="579554"/>
                  </a:lnTo>
                  <a:lnTo>
                    <a:pt x="218185" y="603905"/>
                  </a:lnTo>
                  <a:lnTo>
                    <a:pt x="647542" y="603905"/>
                  </a:lnTo>
                  <a:lnTo>
                    <a:pt x="647542" y="666522"/>
                  </a:lnTo>
                  <a:lnTo>
                    <a:pt x="638192" y="674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2231" y="598409"/>
              <a:ext cx="396875" cy="221615"/>
            </a:xfrm>
            <a:custGeom>
              <a:avLst/>
              <a:gdLst/>
              <a:ahLst/>
              <a:cxnLst/>
              <a:rect l="l" t="t" r="r" b="b"/>
              <a:pathLst>
                <a:path w="396875" h="221615">
                  <a:moveTo>
                    <a:pt x="396629" y="110623"/>
                  </a:moveTo>
                  <a:lnTo>
                    <a:pt x="389890" y="148193"/>
                  </a:lnTo>
                  <a:lnTo>
                    <a:pt x="363268" y="180676"/>
                  </a:lnTo>
                  <a:lnTo>
                    <a:pt x="321080" y="203097"/>
                  </a:lnTo>
                  <a:lnTo>
                    <a:pt x="274290" y="214984"/>
                  </a:lnTo>
                  <a:lnTo>
                    <a:pt x="221911" y="221148"/>
                  </a:lnTo>
                  <a:lnTo>
                    <a:pt x="197925" y="221246"/>
                  </a:lnTo>
                  <a:lnTo>
                    <a:pt x="174383" y="221148"/>
                  </a:lnTo>
                  <a:lnTo>
                    <a:pt x="121950" y="214984"/>
                  </a:lnTo>
                  <a:lnTo>
                    <a:pt x="74940" y="203097"/>
                  </a:lnTo>
                  <a:lnTo>
                    <a:pt x="33312" y="180676"/>
                  </a:lnTo>
                  <a:lnTo>
                    <a:pt x="6739" y="148193"/>
                  </a:lnTo>
                  <a:lnTo>
                    <a:pt x="0" y="110623"/>
                  </a:lnTo>
                  <a:lnTo>
                    <a:pt x="249" y="93403"/>
                  </a:lnTo>
                  <a:lnTo>
                    <a:pt x="25629" y="48250"/>
                  </a:lnTo>
                  <a:lnTo>
                    <a:pt x="58832" y="26090"/>
                  </a:lnTo>
                  <a:lnTo>
                    <a:pt x="100581" y="10093"/>
                  </a:lnTo>
                  <a:lnTo>
                    <a:pt x="143518" y="2641"/>
                  </a:lnTo>
                  <a:lnTo>
                    <a:pt x="197925" y="0"/>
                  </a:lnTo>
                  <a:lnTo>
                    <a:pt x="221911" y="97"/>
                  </a:lnTo>
                  <a:lnTo>
                    <a:pt x="274290" y="6261"/>
                  </a:lnTo>
                  <a:lnTo>
                    <a:pt x="321080" y="18149"/>
                  </a:lnTo>
                  <a:lnTo>
                    <a:pt x="363268" y="40570"/>
                  </a:lnTo>
                  <a:lnTo>
                    <a:pt x="389890" y="73053"/>
                  </a:lnTo>
                  <a:lnTo>
                    <a:pt x="396629" y="110623"/>
                  </a:lnTo>
                  <a:close/>
                </a:path>
              </a:pathLst>
            </a:custGeom>
            <a:ln w="14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780" y="658483"/>
              <a:ext cx="213531" cy="1010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503" y="602584"/>
              <a:ext cx="647700" cy="671195"/>
            </a:xfrm>
            <a:custGeom>
              <a:avLst/>
              <a:gdLst/>
              <a:ahLst/>
              <a:cxnLst/>
              <a:rect l="l" t="t" r="r" b="b"/>
              <a:pathLst>
                <a:path w="647700" h="671194">
                  <a:moveTo>
                    <a:pt x="525203" y="0"/>
                  </a:moveTo>
                  <a:lnTo>
                    <a:pt x="629620" y="0"/>
                  </a:lnTo>
                  <a:lnTo>
                    <a:pt x="629620" y="377789"/>
                  </a:lnTo>
                  <a:lnTo>
                    <a:pt x="629620" y="383354"/>
                  </a:lnTo>
                  <a:lnTo>
                    <a:pt x="624945" y="387529"/>
                  </a:lnTo>
                  <a:lnTo>
                    <a:pt x="620269" y="391703"/>
                  </a:lnTo>
                  <a:lnTo>
                    <a:pt x="614035" y="391703"/>
                  </a:lnTo>
                  <a:lnTo>
                    <a:pt x="525203" y="391703"/>
                  </a:lnTo>
                  <a:lnTo>
                    <a:pt x="525203" y="372918"/>
                  </a:lnTo>
                  <a:lnTo>
                    <a:pt x="317927" y="372918"/>
                  </a:lnTo>
                  <a:lnTo>
                    <a:pt x="317927" y="304735"/>
                  </a:lnTo>
                  <a:lnTo>
                    <a:pt x="525203" y="304735"/>
                  </a:lnTo>
                  <a:lnTo>
                    <a:pt x="525203" y="0"/>
                  </a:lnTo>
                  <a:close/>
                </a:path>
                <a:path w="647700" h="671194">
                  <a:moveTo>
                    <a:pt x="0" y="227508"/>
                  </a:moveTo>
                  <a:lnTo>
                    <a:pt x="280524" y="227508"/>
                  </a:lnTo>
                  <a:lnTo>
                    <a:pt x="321494" y="227399"/>
                  </a:lnTo>
                  <a:lnTo>
                    <a:pt x="372461" y="224573"/>
                  </a:lnTo>
                  <a:lnTo>
                    <a:pt x="439012" y="216376"/>
                  </a:lnTo>
                  <a:lnTo>
                    <a:pt x="477316" y="209592"/>
                  </a:lnTo>
                  <a:lnTo>
                    <a:pt x="500267" y="203853"/>
                  </a:lnTo>
                  <a:lnTo>
                    <a:pt x="500267" y="262991"/>
                  </a:lnTo>
                  <a:lnTo>
                    <a:pt x="500267" y="271340"/>
                  </a:lnTo>
                  <a:lnTo>
                    <a:pt x="490137" y="274123"/>
                  </a:lnTo>
                  <a:lnTo>
                    <a:pt x="477061" y="278612"/>
                  </a:lnTo>
                  <a:lnTo>
                    <a:pt x="438708" y="285950"/>
                  </a:lnTo>
                  <a:lnTo>
                    <a:pt x="395753" y="291234"/>
                  </a:lnTo>
                  <a:lnTo>
                    <a:pt x="356937" y="294528"/>
                  </a:lnTo>
                  <a:lnTo>
                    <a:pt x="310914" y="296386"/>
                  </a:lnTo>
                  <a:lnTo>
                    <a:pt x="266863" y="297071"/>
                  </a:lnTo>
                  <a:lnTo>
                    <a:pt x="250133" y="297082"/>
                  </a:lnTo>
                  <a:lnTo>
                    <a:pt x="250133" y="374310"/>
                  </a:lnTo>
                  <a:lnTo>
                    <a:pt x="250133" y="379876"/>
                  </a:lnTo>
                  <a:lnTo>
                    <a:pt x="245458" y="384050"/>
                  </a:lnTo>
                  <a:lnTo>
                    <a:pt x="240783" y="388225"/>
                  </a:lnTo>
                  <a:lnTo>
                    <a:pt x="234549" y="388225"/>
                  </a:lnTo>
                  <a:lnTo>
                    <a:pt x="144158" y="388225"/>
                  </a:lnTo>
                  <a:lnTo>
                    <a:pt x="144158" y="297778"/>
                  </a:lnTo>
                  <a:lnTo>
                    <a:pt x="0" y="297778"/>
                  </a:lnTo>
                  <a:lnTo>
                    <a:pt x="0" y="227508"/>
                  </a:lnTo>
                  <a:close/>
                </a:path>
                <a:path w="647700" h="671194">
                  <a:moveTo>
                    <a:pt x="647542" y="656782"/>
                  </a:moveTo>
                  <a:lnTo>
                    <a:pt x="647542" y="662348"/>
                  </a:lnTo>
                  <a:lnTo>
                    <a:pt x="642867" y="666522"/>
                  </a:lnTo>
                  <a:lnTo>
                    <a:pt x="638192" y="670697"/>
                  </a:lnTo>
                  <a:lnTo>
                    <a:pt x="631958" y="670697"/>
                  </a:lnTo>
                  <a:lnTo>
                    <a:pt x="165976" y="670697"/>
                  </a:lnTo>
                  <a:lnTo>
                    <a:pt x="138496" y="670045"/>
                  </a:lnTo>
                  <a:lnTo>
                    <a:pt x="124385" y="665479"/>
                  </a:lnTo>
                  <a:lnTo>
                    <a:pt x="119186" y="653086"/>
                  </a:lnTo>
                  <a:lnTo>
                    <a:pt x="118443" y="628952"/>
                  </a:lnTo>
                  <a:lnTo>
                    <a:pt x="118443" y="507197"/>
                  </a:lnTo>
                  <a:lnTo>
                    <a:pt x="523644" y="507197"/>
                  </a:lnTo>
                  <a:lnTo>
                    <a:pt x="531437" y="507197"/>
                  </a:lnTo>
                  <a:lnTo>
                    <a:pt x="531437" y="500240"/>
                  </a:lnTo>
                  <a:lnTo>
                    <a:pt x="531437" y="480063"/>
                  </a:lnTo>
                  <a:lnTo>
                    <a:pt x="120001" y="480063"/>
                  </a:lnTo>
                  <a:lnTo>
                    <a:pt x="120001" y="409793"/>
                  </a:lnTo>
                  <a:lnTo>
                    <a:pt x="628841" y="409793"/>
                  </a:lnTo>
                  <a:lnTo>
                    <a:pt x="628841" y="530852"/>
                  </a:lnTo>
                  <a:lnTo>
                    <a:pt x="628634" y="542310"/>
                  </a:lnTo>
                  <a:lnTo>
                    <a:pt x="601373" y="573814"/>
                  </a:lnTo>
                  <a:lnTo>
                    <a:pt x="581308" y="575380"/>
                  </a:lnTo>
                  <a:lnTo>
                    <a:pt x="218185" y="575380"/>
                  </a:lnTo>
                  <a:lnTo>
                    <a:pt x="218185" y="592773"/>
                  </a:lnTo>
                  <a:lnTo>
                    <a:pt x="218185" y="599731"/>
                  </a:lnTo>
                  <a:lnTo>
                    <a:pt x="225977" y="599731"/>
                  </a:lnTo>
                  <a:lnTo>
                    <a:pt x="647542" y="599731"/>
                  </a:lnTo>
                  <a:lnTo>
                    <a:pt x="647542" y="65678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48215" y="603279"/>
              <a:ext cx="617220" cy="669925"/>
            </a:xfrm>
            <a:custGeom>
              <a:avLst/>
              <a:gdLst/>
              <a:ahLst/>
              <a:cxnLst/>
              <a:rect l="l" t="t" r="r" b="b"/>
              <a:pathLst>
                <a:path w="617219" h="669925">
                  <a:moveTo>
                    <a:pt x="603905" y="59833"/>
                  </a:moveTo>
                  <a:lnTo>
                    <a:pt x="497930" y="59833"/>
                  </a:lnTo>
                  <a:lnTo>
                    <a:pt x="497930" y="0"/>
                  </a:lnTo>
                  <a:lnTo>
                    <a:pt x="603905" y="0"/>
                  </a:lnTo>
                  <a:lnTo>
                    <a:pt x="603905" y="59833"/>
                  </a:lnTo>
                  <a:close/>
                </a:path>
                <a:path w="617219" h="669925">
                  <a:moveTo>
                    <a:pt x="328057" y="340914"/>
                  </a:moveTo>
                  <a:lnTo>
                    <a:pt x="47533" y="340914"/>
                  </a:lnTo>
                  <a:lnTo>
                    <a:pt x="34718" y="340718"/>
                  </a:lnTo>
                  <a:lnTo>
                    <a:pt x="1607" y="315346"/>
                  </a:lnTo>
                  <a:lnTo>
                    <a:pt x="0" y="299169"/>
                  </a:lnTo>
                  <a:lnTo>
                    <a:pt x="0" y="4870"/>
                  </a:lnTo>
                  <a:lnTo>
                    <a:pt x="102858" y="4870"/>
                  </a:lnTo>
                  <a:lnTo>
                    <a:pt x="102858" y="102970"/>
                  </a:lnTo>
                  <a:lnTo>
                    <a:pt x="603905" y="102970"/>
                  </a:lnTo>
                  <a:lnTo>
                    <a:pt x="603905" y="137061"/>
                  </a:lnTo>
                  <a:lnTo>
                    <a:pt x="375590" y="137061"/>
                  </a:lnTo>
                  <a:lnTo>
                    <a:pt x="375590" y="175327"/>
                  </a:lnTo>
                  <a:lnTo>
                    <a:pt x="102858" y="175327"/>
                  </a:lnTo>
                  <a:lnTo>
                    <a:pt x="102858" y="267165"/>
                  </a:lnTo>
                  <a:lnTo>
                    <a:pt x="603905" y="267165"/>
                  </a:lnTo>
                  <a:lnTo>
                    <a:pt x="603905" y="292212"/>
                  </a:lnTo>
                  <a:lnTo>
                    <a:pt x="375590" y="292212"/>
                  </a:lnTo>
                  <a:lnTo>
                    <a:pt x="375590" y="299169"/>
                  </a:lnTo>
                  <a:lnTo>
                    <a:pt x="375371" y="309812"/>
                  </a:lnTo>
                  <a:lnTo>
                    <a:pt x="346856" y="339436"/>
                  </a:lnTo>
                  <a:lnTo>
                    <a:pt x="339538" y="340729"/>
                  </a:lnTo>
                  <a:lnTo>
                    <a:pt x="328057" y="340914"/>
                  </a:lnTo>
                  <a:close/>
                </a:path>
                <a:path w="617219" h="669925">
                  <a:moveTo>
                    <a:pt x="603905" y="102970"/>
                  </a:moveTo>
                  <a:lnTo>
                    <a:pt x="272731" y="102970"/>
                  </a:lnTo>
                  <a:lnTo>
                    <a:pt x="272731" y="4870"/>
                  </a:lnTo>
                  <a:lnTo>
                    <a:pt x="375590" y="4870"/>
                  </a:lnTo>
                  <a:lnTo>
                    <a:pt x="375590" y="59833"/>
                  </a:lnTo>
                  <a:lnTo>
                    <a:pt x="603905" y="59833"/>
                  </a:lnTo>
                  <a:lnTo>
                    <a:pt x="603905" y="102970"/>
                  </a:lnTo>
                  <a:close/>
                </a:path>
                <a:path w="617219" h="669925">
                  <a:moveTo>
                    <a:pt x="603905" y="216376"/>
                  </a:moveTo>
                  <a:lnTo>
                    <a:pt x="497930" y="216376"/>
                  </a:lnTo>
                  <a:lnTo>
                    <a:pt x="497930" y="137061"/>
                  </a:lnTo>
                  <a:lnTo>
                    <a:pt x="603905" y="137061"/>
                  </a:lnTo>
                  <a:lnTo>
                    <a:pt x="603905" y="216376"/>
                  </a:lnTo>
                  <a:close/>
                </a:path>
                <a:path w="617219" h="669925">
                  <a:moveTo>
                    <a:pt x="603905" y="267165"/>
                  </a:moveTo>
                  <a:lnTo>
                    <a:pt x="272731" y="267165"/>
                  </a:lnTo>
                  <a:lnTo>
                    <a:pt x="272731" y="175327"/>
                  </a:lnTo>
                  <a:lnTo>
                    <a:pt x="375590" y="175327"/>
                  </a:lnTo>
                  <a:lnTo>
                    <a:pt x="375590" y="216376"/>
                  </a:lnTo>
                  <a:lnTo>
                    <a:pt x="603905" y="216376"/>
                  </a:lnTo>
                  <a:lnTo>
                    <a:pt x="603905" y="267165"/>
                  </a:lnTo>
                  <a:close/>
                </a:path>
                <a:path w="617219" h="669925">
                  <a:moveTo>
                    <a:pt x="595334" y="349263"/>
                  </a:moveTo>
                  <a:lnTo>
                    <a:pt x="497930" y="349263"/>
                  </a:lnTo>
                  <a:lnTo>
                    <a:pt x="497930" y="292212"/>
                  </a:lnTo>
                  <a:lnTo>
                    <a:pt x="603905" y="292212"/>
                  </a:lnTo>
                  <a:lnTo>
                    <a:pt x="603905" y="340914"/>
                  </a:lnTo>
                  <a:lnTo>
                    <a:pt x="595334" y="349263"/>
                  </a:lnTo>
                  <a:close/>
                </a:path>
                <a:path w="617219" h="669925">
                  <a:moveTo>
                    <a:pt x="607802" y="669305"/>
                  </a:moveTo>
                  <a:lnTo>
                    <a:pt x="143378" y="669305"/>
                  </a:lnTo>
                  <a:lnTo>
                    <a:pt x="115898" y="668653"/>
                  </a:lnTo>
                  <a:lnTo>
                    <a:pt x="101787" y="664087"/>
                  </a:lnTo>
                  <a:lnTo>
                    <a:pt x="96588" y="651694"/>
                  </a:lnTo>
                  <a:lnTo>
                    <a:pt x="95845" y="627561"/>
                  </a:lnTo>
                  <a:lnTo>
                    <a:pt x="95845" y="482846"/>
                  </a:lnTo>
                  <a:lnTo>
                    <a:pt x="493254" y="482846"/>
                  </a:lnTo>
                  <a:lnTo>
                    <a:pt x="493254" y="445276"/>
                  </a:lnTo>
                  <a:lnTo>
                    <a:pt x="96624" y="445276"/>
                  </a:lnTo>
                  <a:lnTo>
                    <a:pt x="96624" y="370831"/>
                  </a:lnTo>
                  <a:lnTo>
                    <a:pt x="600788" y="370831"/>
                  </a:lnTo>
                  <a:lnTo>
                    <a:pt x="600788" y="512067"/>
                  </a:lnTo>
                  <a:lnTo>
                    <a:pt x="579554" y="549116"/>
                  </a:lnTo>
                  <a:lnTo>
                    <a:pt x="553255" y="553812"/>
                  </a:lnTo>
                  <a:lnTo>
                    <a:pt x="202600" y="553812"/>
                  </a:lnTo>
                  <a:lnTo>
                    <a:pt x="202600" y="592773"/>
                  </a:lnTo>
                  <a:lnTo>
                    <a:pt x="617152" y="592773"/>
                  </a:lnTo>
                  <a:lnTo>
                    <a:pt x="617152" y="660956"/>
                  </a:lnTo>
                  <a:lnTo>
                    <a:pt x="607802" y="669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48216" y="603279"/>
              <a:ext cx="617220" cy="669925"/>
            </a:xfrm>
            <a:custGeom>
              <a:avLst/>
              <a:gdLst/>
              <a:ahLst/>
              <a:cxnLst/>
              <a:rect l="l" t="t" r="r" b="b"/>
              <a:pathLst>
                <a:path w="617219" h="669925">
                  <a:moveTo>
                    <a:pt x="0" y="4870"/>
                  </a:moveTo>
                  <a:lnTo>
                    <a:pt x="102858" y="4870"/>
                  </a:lnTo>
                  <a:lnTo>
                    <a:pt x="102858" y="102970"/>
                  </a:lnTo>
                  <a:lnTo>
                    <a:pt x="272731" y="102970"/>
                  </a:lnTo>
                  <a:lnTo>
                    <a:pt x="272731" y="4870"/>
                  </a:lnTo>
                  <a:lnTo>
                    <a:pt x="375590" y="4870"/>
                  </a:lnTo>
                  <a:lnTo>
                    <a:pt x="375590" y="59833"/>
                  </a:lnTo>
                  <a:lnTo>
                    <a:pt x="497930" y="59833"/>
                  </a:lnTo>
                  <a:lnTo>
                    <a:pt x="497930" y="0"/>
                  </a:lnTo>
                  <a:lnTo>
                    <a:pt x="603905" y="0"/>
                  </a:lnTo>
                  <a:lnTo>
                    <a:pt x="603905" y="335348"/>
                  </a:lnTo>
                  <a:lnTo>
                    <a:pt x="603905" y="340914"/>
                  </a:lnTo>
                  <a:lnTo>
                    <a:pt x="599620" y="345089"/>
                  </a:lnTo>
                  <a:lnTo>
                    <a:pt x="595334" y="349263"/>
                  </a:lnTo>
                  <a:lnTo>
                    <a:pt x="588321" y="349263"/>
                  </a:lnTo>
                  <a:lnTo>
                    <a:pt x="497930" y="349263"/>
                  </a:lnTo>
                  <a:lnTo>
                    <a:pt x="497930" y="292212"/>
                  </a:lnTo>
                  <a:lnTo>
                    <a:pt x="375590" y="292212"/>
                  </a:lnTo>
                  <a:lnTo>
                    <a:pt x="375590" y="299169"/>
                  </a:lnTo>
                  <a:lnTo>
                    <a:pt x="375371" y="309812"/>
                  </a:lnTo>
                  <a:lnTo>
                    <a:pt x="346856" y="339436"/>
                  </a:lnTo>
                  <a:lnTo>
                    <a:pt x="328057" y="340914"/>
                  </a:lnTo>
                  <a:lnTo>
                    <a:pt x="47533" y="340914"/>
                  </a:lnTo>
                  <a:lnTo>
                    <a:pt x="5424" y="320890"/>
                  </a:lnTo>
                  <a:lnTo>
                    <a:pt x="0" y="299169"/>
                  </a:lnTo>
                  <a:lnTo>
                    <a:pt x="0" y="4870"/>
                  </a:lnTo>
                  <a:close/>
                </a:path>
                <a:path w="617219" h="669925">
                  <a:moveTo>
                    <a:pt x="96624" y="370831"/>
                  </a:moveTo>
                  <a:lnTo>
                    <a:pt x="600788" y="370831"/>
                  </a:lnTo>
                  <a:lnTo>
                    <a:pt x="600788" y="512067"/>
                  </a:lnTo>
                  <a:lnTo>
                    <a:pt x="579554" y="549116"/>
                  </a:lnTo>
                  <a:lnTo>
                    <a:pt x="553255" y="553812"/>
                  </a:lnTo>
                  <a:lnTo>
                    <a:pt x="202600" y="553812"/>
                  </a:lnTo>
                  <a:lnTo>
                    <a:pt x="202600" y="585816"/>
                  </a:lnTo>
                  <a:lnTo>
                    <a:pt x="202600" y="592773"/>
                  </a:lnTo>
                  <a:lnTo>
                    <a:pt x="210393" y="592773"/>
                  </a:lnTo>
                  <a:lnTo>
                    <a:pt x="617152" y="592773"/>
                  </a:lnTo>
                  <a:lnTo>
                    <a:pt x="617152" y="655390"/>
                  </a:lnTo>
                  <a:lnTo>
                    <a:pt x="617152" y="660956"/>
                  </a:lnTo>
                  <a:lnTo>
                    <a:pt x="612477" y="665131"/>
                  </a:lnTo>
                  <a:lnTo>
                    <a:pt x="607802" y="669305"/>
                  </a:lnTo>
                  <a:lnTo>
                    <a:pt x="601568" y="669305"/>
                  </a:lnTo>
                  <a:lnTo>
                    <a:pt x="143378" y="669305"/>
                  </a:lnTo>
                  <a:lnTo>
                    <a:pt x="115898" y="668653"/>
                  </a:lnTo>
                  <a:lnTo>
                    <a:pt x="101787" y="664087"/>
                  </a:lnTo>
                  <a:lnTo>
                    <a:pt x="96588" y="651694"/>
                  </a:lnTo>
                  <a:lnTo>
                    <a:pt x="95845" y="627561"/>
                  </a:lnTo>
                  <a:lnTo>
                    <a:pt x="95845" y="482846"/>
                  </a:lnTo>
                  <a:lnTo>
                    <a:pt x="485462" y="482846"/>
                  </a:lnTo>
                  <a:lnTo>
                    <a:pt x="493254" y="482846"/>
                  </a:lnTo>
                  <a:lnTo>
                    <a:pt x="493254" y="475888"/>
                  </a:lnTo>
                  <a:lnTo>
                    <a:pt x="493254" y="445276"/>
                  </a:lnTo>
                  <a:lnTo>
                    <a:pt x="96624" y="445276"/>
                  </a:lnTo>
                  <a:lnTo>
                    <a:pt x="96624" y="370831"/>
                  </a:lnTo>
                  <a:close/>
                </a:path>
                <a:path w="617219" h="669925">
                  <a:moveTo>
                    <a:pt x="102858" y="175327"/>
                  </a:moveTo>
                  <a:lnTo>
                    <a:pt x="102858" y="260208"/>
                  </a:lnTo>
                  <a:lnTo>
                    <a:pt x="102858" y="267165"/>
                  </a:lnTo>
                  <a:lnTo>
                    <a:pt x="110651" y="267165"/>
                  </a:lnTo>
                  <a:lnTo>
                    <a:pt x="264939" y="267165"/>
                  </a:lnTo>
                  <a:lnTo>
                    <a:pt x="272731" y="267165"/>
                  </a:lnTo>
                  <a:lnTo>
                    <a:pt x="272731" y="260208"/>
                  </a:lnTo>
                  <a:lnTo>
                    <a:pt x="272731" y="175327"/>
                  </a:lnTo>
                  <a:lnTo>
                    <a:pt x="102858" y="175327"/>
                  </a:lnTo>
                  <a:close/>
                </a:path>
                <a:path w="617219" h="669925">
                  <a:moveTo>
                    <a:pt x="375590" y="137061"/>
                  </a:moveTo>
                  <a:lnTo>
                    <a:pt x="375590" y="216376"/>
                  </a:lnTo>
                  <a:lnTo>
                    <a:pt x="497930" y="216376"/>
                  </a:lnTo>
                  <a:lnTo>
                    <a:pt x="497930" y="137061"/>
                  </a:lnTo>
                  <a:lnTo>
                    <a:pt x="375590" y="1370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42466" y="603279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4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4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4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4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42466" y="603279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4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4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4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17409" y="602584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4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4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4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17283" y="602584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4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4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4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82748" y="603279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29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29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29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82748" y="603279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29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29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17346" y="603279"/>
              <a:ext cx="661670" cy="663575"/>
            </a:xfrm>
            <a:custGeom>
              <a:avLst/>
              <a:gdLst/>
              <a:ahLst/>
              <a:cxnLst/>
              <a:rect l="l" t="t" r="r" b="b"/>
              <a:pathLst>
                <a:path w="661670" h="663575">
                  <a:moveTo>
                    <a:pt x="68572" y="523895"/>
                  </a:moveTo>
                  <a:lnTo>
                    <a:pt x="0" y="463365"/>
                  </a:lnTo>
                  <a:lnTo>
                    <a:pt x="24905" y="450483"/>
                  </a:lnTo>
                  <a:lnTo>
                    <a:pt x="41445" y="441188"/>
                  </a:lnTo>
                  <a:lnTo>
                    <a:pt x="79092" y="415359"/>
                  </a:lnTo>
                  <a:lnTo>
                    <a:pt x="114985" y="388573"/>
                  </a:lnTo>
                  <a:lnTo>
                    <a:pt x="144158" y="359699"/>
                  </a:lnTo>
                  <a:lnTo>
                    <a:pt x="170749" y="330261"/>
                  </a:lnTo>
                  <a:lnTo>
                    <a:pt x="198034" y="281140"/>
                  </a:lnTo>
                  <a:lnTo>
                    <a:pt x="204879" y="242118"/>
                  </a:lnTo>
                  <a:lnTo>
                    <a:pt x="204938" y="27829"/>
                  </a:lnTo>
                  <a:lnTo>
                    <a:pt x="311693" y="27829"/>
                  </a:lnTo>
                  <a:lnTo>
                    <a:pt x="311693" y="242118"/>
                  </a:lnTo>
                  <a:lnTo>
                    <a:pt x="312009" y="258262"/>
                  </a:lnTo>
                  <a:lnTo>
                    <a:pt x="331953" y="298474"/>
                  </a:lnTo>
                  <a:lnTo>
                    <a:pt x="364882" y="338979"/>
                  </a:lnTo>
                  <a:lnTo>
                    <a:pt x="401372" y="371989"/>
                  </a:lnTo>
                  <a:lnTo>
                    <a:pt x="403346" y="373614"/>
                  </a:lnTo>
                  <a:lnTo>
                    <a:pt x="260263" y="373614"/>
                  </a:lnTo>
                  <a:lnTo>
                    <a:pt x="234293" y="403259"/>
                  </a:lnTo>
                  <a:lnTo>
                    <a:pt x="196805" y="437405"/>
                  </a:lnTo>
                  <a:lnTo>
                    <a:pt x="155530" y="469187"/>
                  </a:lnTo>
                  <a:lnTo>
                    <a:pt x="102123" y="504936"/>
                  </a:lnTo>
                  <a:lnTo>
                    <a:pt x="82056" y="516785"/>
                  </a:lnTo>
                  <a:lnTo>
                    <a:pt x="68572" y="523895"/>
                  </a:lnTo>
                  <a:close/>
                </a:path>
                <a:path w="661670" h="663575">
                  <a:moveTo>
                    <a:pt x="458189" y="516242"/>
                  </a:moveTo>
                  <a:lnTo>
                    <a:pt x="422575" y="498631"/>
                  </a:lnTo>
                  <a:lnTo>
                    <a:pt x="389336" y="478046"/>
                  </a:lnTo>
                  <a:lnTo>
                    <a:pt x="334510" y="439411"/>
                  </a:lnTo>
                  <a:lnTo>
                    <a:pt x="285028" y="399248"/>
                  </a:lnTo>
                  <a:lnTo>
                    <a:pt x="260263" y="373614"/>
                  </a:lnTo>
                  <a:lnTo>
                    <a:pt x="403346" y="373614"/>
                  </a:lnTo>
                  <a:lnTo>
                    <a:pt x="414600" y="382876"/>
                  </a:lnTo>
                  <a:lnTo>
                    <a:pt x="429071" y="393046"/>
                  </a:lnTo>
                  <a:lnTo>
                    <a:pt x="473335" y="421485"/>
                  </a:lnTo>
                  <a:lnTo>
                    <a:pt x="488189" y="430361"/>
                  </a:lnTo>
                  <a:lnTo>
                    <a:pt x="502459" y="437737"/>
                  </a:lnTo>
                  <a:lnTo>
                    <a:pt x="522865" y="447363"/>
                  </a:lnTo>
                  <a:lnTo>
                    <a:pt x="458189" y="516242"/>
                  </a:lnTo>
                  <a:close/>
                </a:path>
                <a:path w="661670" h="663575">
                  <a:moveTo>
                    <a:pt x="652218" y="663044"/>
                  </a:moveTo>
                  <a:lnTo>
                    <a:pt x="558710" y="663044"/>
                  </a:lnTo>
                  <a:lnTo>
                    <a:pt x="558710" y="0"/>
                  </a:lnTo>
                  <a:lnTo>
                    <a:pt x="661569" y="0"/>
                  </a:lnTo>
                  <a:lnTo>
                    <a:pt x="661569" y="654695"/>
                  </a:lnTo>
                  <a:lnTo>
                    <a:pt x="652218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17346" y="603279"/>
              <a:ext cx="661670" cy="663575"/>
            </a:xfrm>
            <a:custGeom>
              <a:avLst/>
              <a:gdLst/>
              <a:ahLst/>
              <a:cxnLst/>
              <a:rect l="l" t="t" r="r" b="b"/>
              <a:pathLst>
                <a:path w="661670" h="663575">
                  <a:moveTo>
                    <a:pt x="311693" y="242118"/>
                  </a:moveTo>
                  <a:lnTo>
                    <a:pt x="320240" y="281156"/>
                  </a:lnTo>
                  <a:lnTo>
                    <a:pt x="344147" y="315802"/>
                  </a:lnTo>
                  <a:lnTo>
                    <a:pt x="382993" y="355525"/>
                  </a:lnTo>
                  <a:lnTo>
                    <a:pt x="414600" y="382876"/>
                  </a:lnTo>
                  <a:lnTo>
                    <a:pt x="451176" y="407358"/>
                  </a:lnTo>
                  <a:lnTo>
                    <a:pt x="488189" y="430361"/>
                  </a:lnTo>
                  <a:lnTo>
                    <a:pt x="522865" y="447363"/>
                  </a:lnTo>
                  <a:lnTo>
                    <a:pt x="458189" y="516242"/>
                  </a:lnTo>
                  <a:lnTo>
                    <a:pt x="422575" y="498631"/>
                  </a:lnTo>
                  <a:lnTo>
                    <a:pt x="389336" y="478046"/>
                  </a:lnTo>
                  <a:lnTo>
                    <a:pt x="350655" y="451190"/>
                  </a:lnTo>
                  <a:lnTo>
                    <a:pt x="313617" y="423159"/>
                  </a:lnTo>
                  <a:lnTo>
                    <a:pt x="276238" y="391356"/>
                  </a:lnTo>
                  <a:lnTo>
                    <a:pt x="260263" y="373614"/>
                  </a:lnTo>
                  <a:lnTo>
                    <a:pt x="250438" y="386018"/>
                  </a:lnTo>
                  <a:lnTo>
                    <a:pt x="220523" y="416054"/>
                  </a:lnTo>
                  <a:lnTo>
                    <a:pt x="186498" y="445651"/>
                  </a:lnTo>
                  <a:lnTo>
                    <a:pt x="155530" y="469186"/>
                  </a:lnTo>
                  <a:lnTo>
                    <a:pt x="118053" y="494674"/>
                  </a:lnTo>
                  <a:lnTo>
                    <a:pt x="82056" y="516785"/>
                  </a:lnTo>
                  <a:lnTo>
                    <a:pt x="68572" y="523895"/>
                  </a:lnTo>
                  <a:lnTo>
                    <a:pt x="0" y="463365"/>
                  </a:lnTo>
                  <a:lnTo>
                    <a:pt x="24905" y="450483"/>
                  </a:lnTo>
                  <a:lnTo>
                    <a:pt x="41445" y="441188"/>
                  </a:lnTo>
                  <a:lnTo>
                    <a:pt x="79092" y="415359"/>
                  </a:lnTo>
                  <a:lnTo>
                    <a:pt x="114985" y="388573"/>
                  </a:lnTo>
                  <a:lnTo>
                    <a:pt x="144158" y="359699"/>
                  </a:lnTo>
                  <a:lnTo>
                    <a:pt x="170749" y="330261"/>
                  </a:lnTo>
                  <a:lnTo>
                    <a:pt x="198034" y="281140"/>
                  </a:lnTo>
                  <a:lnTo>
                    <a:pt x="204938" y="237944"/>
                  </a:lnTo>
                  <a:lnTo>
                    <a:pt x="204938" y="27829"/>
                  </a:lnTo>
                  <a:lnTo>
                    <a:pt x="311693" y="27829"/>
                  </a:lnTo>
                  <a:lnTo>
                    <a:pt x="311693" y="242118"/>
                  </a:lnTo>
                  <a:close/>
                </a:path>
                <a:path w="661670" h="663575">
                  <a:moveTo>
                    <a:pt x="558710" y="663044"/>
                  </a:moveTo>
                  <a:lnTo>
                    <a:pt x="558710" y="0"/>
                  </a:lnTo>
                  <a:lnTo>
                    <a:pt x="661569" y="0"/>
                  </a:lnTo>
                  <a:lnTo>
                    <a:pt x="661569" y="649129"/>
                  </a:lnTo>
                  <a:lnTo>
                    <a:pt x="661569" y="654695"/>
                  </a:lnTo>
                  <a:lnTo>
                    <a:pt x="656893" y="658869"/>
                  </a:lnTo>
                  <a:lnTo>
                    <a:pt x="652218" y="663044"/>
                  </a:lnTo>
                  <a:lnTo>
                    <a:pt x="645984" y="663044"/>
                  </a:lnTo>
                  <a:lnTo>
                    <a:pt x="558710" y="663044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10084" y="602584"/>
              <a:ext cx="707390" cy="671195"/>
            </a:xfrm>
            <a:custGeom>
              <a:avLst/>
              <a:gdLst/>
              <a:ahLst/>
              <a:cxnLst/>
              <a:rect l="l" t="t" r="r" b="b"/>
              <a:pathLst>
                <a:path w="707389" h="671194">
                  <a:moveTo>
                    <a:pt x="582087" y="379876"/>
                  </a:moveTo>
                  <a:lnTo>
                    <a:pt x="487020" y="379876"/>
                  </a:lnTo>
                  <a:lnTo>
                    <a:pt x="487020" y="0"/>
                  </a:lnTo>
                  <a:lnTo>
                    <a:pt x="591438" y="0"/>
                  </a:lnTo>
                  <a:lnTo>
                    <a:pt x="591438" y="146802"/>
                  </a:lnTo>
                  <a:lnTo>
                    <a:pt x="706764" y="146802"/>
                  </a:lnTo>
                  <a:lnTo>
                    <a:pt x="706764" y="224029"/>
                  </a:lnTo>
                  <a:lnTo>
                    <a:pt x="591438" y="224029"/>
                  </a:lnTo>
                  <a:lnTo>
                    <a:pt x="591438" y="371527"/>
                  </a:lnTo>
                  <a:lnTo>
                    <a:pt x="582087" y="379876"/>
                  </a:lnTo>
                  <a:close/>
                </a:path>
                <a:path w="707389" h="671194">
                  <a:moveTo>
                    <a:pt x="56884" y="389616"/>
                  </a:moveTo>
                  <a:lnTo>
                    <a:pt x="0" y="329782"/>
                  </a:lnTo>
                  <a:lnTo>
                    <a:pt x="31826" y="322319"/>
                  </a:lnTo>
                  <a:lnTo>
                    <a:pt x="52987" y="317041"/>
                  </a:lnTo>
                  <a:lnTo>
                    <a:pt x="129334" y="294435"/>
                  </a:lnTo>
                  <a:lnTo>
                    <a:pt x="184288" y="268557"/>
                  </a:lnTo>
                  <a:lnTo>
                    <a:pt x="217893" y="247467"/>
                  </a:lnTo>
                  <a:lnTo>
                    <a:pt x="252331" y="204402"/>
                  </a:lnTo>
                  <a:lnTo>
                    <a:pt x="261043" y="154455"/>
                  </a:lnTo>
                  <a:lnTo>
                    <a:pt x="261043" y="94621"/>
                  </a:lnTo>
                  <a:lnTo>
                    <a:pt x="31948" y="94621"/>
                  </a:lnTo>
                  <a:lnTo>
                    <a:pt x="31948" y="19480"/>
                  </a:lnTo>
                  <a:lnTo>
                    <a:pt x="317147" y="19480"/>
                  </a:lnTo>
                  <a:lnTo>
                    <a:pt x="327296" y="19649"/>
                  </a:lnTo>
                  <a:lnTo>
                    <a:pt x="362781" y="42222"/>
                  </a:lnTo>
                  <a:lnTo>
                    <a:pt x="364681" y="61225"/>
                  </a:lnTo>
                  <a:lnTo>
                    <a:pt x="364648" y="154455"/>
                  </a:lnTo>
                  <a:lnTo>
                    <a:pt x="361807" y="202157"/>
                  </a:lnTo>
                  <a:lnTo>
                    <a:pt x="341693" y="242466"/>
                  </a:lnTo>
                  <a:lnTo>
                    <a:pt x="316466" y="279776"/>
                  </a:lnTo>
                  <a:lnTo>
                    <a:pt x="277796" y="309258"/>
                  </a:lnTo>
                  <a:lnTo>
                    <a:pt x="234890" y="336348"/>
                  </a:lnTo>
                  <a:lnTo>
                    <a:pt x="180002" y="356916"/>
                  </a:lnTo>
                  <a:lnTo>
                    <a:pt x="121950" y="375614"/>
                  </a:lnTo>
                  <a:lnTo>
                    <a:pt x="96064" y="381670"/>
                  </a:lnTo>
                  <a:lnTo>
                    <a:pt x="56884" y="389616"/>
                  </a:lnTo>
                  <a:close/>
                </a:path>
                <a:path w="707389" h="671194">
                  <a:moveTo>
                    <a:pt x="582866" y="670697"/>
                  </a:moveTo>
                  <a:lnTo>
                    <a:pt x="487800" y="670697"/>
                  </a:lnTo>
                  <a:lnTo>
                    <a:pt x="487800" y="490499"/>
                  </a:lnTo>
                  <a:lnTo>
                    <a:pt x="88832" y="490499"/>
                  </a:lnTo>
                  <a:lnTo>
                    <a:pt x="88832" y="413272"/>
                  </a:lnTo>
                  <a:lnTo>
                    <a:pt x="544684" y="413272"/>
                  </a:lnTo>
                  <a:lnTo>
                    <a:pt x="586300" y="432220"/>
                  </a:lnTo>
                  <a:lnTo>
                    <a:pt x="592217" y="455016"/>
                  </a:lnTo>
                  <a:lnTo>
                    <a:pt x="592217" y="662348"/>
                  </a:lnTo>
                  <a:lnTo>
                    <a:pt x="582866" y="670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10084" y="602584"/>
              <a:ext cx="707390" cy="671195"/>
            </a:xfrm>
            <a:custGeom>
              <a:avLst/>
              <a:gdLst/>
              <a:ahLst/>
              <a:cxnLst/>
              <a:rect l="l" t="t" r="r" b="b"/>
              <a:pathLst>
                <a:path w="707389" h="671194">
                  <a:moveTo>
                    <a:pt x="706764" y="224029"/>
                  </a:moveTo>
                  <a:lnTo>
                    <a:pt x="591438" y="224029"/>
                  </a:lnTo>
                  <a:lnTo>
                    <a:pt x="591438" y="365961"/>
                  </a:lnTo>
                  <a:lnTo>
                    <a:pt x="591438" y="371527"/>
                  </a:lnTo>
                  <a:lnTo>
                    <a:pt x="586762" y="375701"/>
                  </a:lnTo>
                  <a:lnTo>
                    <a:pt x="582087" y="379876"/>
                  </a:lnTo>
                  <a:lnTo>
                    <a:pt x="575853" y="379876"/>
                  </a:lnTo>
                  <a:lnTo>
                    <a:pt x="487020" y="379876"/>
                  </a:lnTo>
                  <a:lnTo>
                    <a:pt x="487020" y="0"/>
                  </a:lnTo>
                  <a:lnTo>
                    <a:pt x="591438" y="0"/>
                  </a:lnTo>
                  <a:lnTo>
                    <a:pt x="591438" y="146802"/>
                  </a:lnTo>
                  <a:lnTo>
                    <a:pt x="706764" y="146802"/>
                  </a:lnTo>
                  <a:lnTo>
                    <a:pt x="706764" y="224029"/>
                  </a:lnTo>
                  <a:close/>
                </a:path>
                <a:path w="707389" h="671194">
                  <a:moveTo>
                    <a:pt x="31948" y="19480"/>
                  </a:moveTo>
                  <a:lnTo>
                    <a:pt x="317147" y="19480"/>
                  </a:lnTo>
                  <a:lnTo>
                    <a:pt x="327296" y="19649"/>
                  </a:lnTo>
                  <a:lnTo>
                    <a:pt x="362781" y="42222"/>
                  </a:lnTo>
                  <a:lnTo>
                    <a:pt x="364681" y="61225"/>
                  </a:lnTo>
                  <a:lnTo>
                    <a:pt x="364681" y="151672"/>
                  </a:lnTo>
                  <a:lnTo>
                    <a:pt x="361807" y="202157"/>
                  </a:lnTo>
                  <a:lnTo>
                    <a:pt x="341693" y="242466"/>
                  </a:lnTo>
                  <a:lnTo>
                    <a:pt x="316466" y="279776"/>
                  </a:lnTo>
                  <a:lnTo>
                    <a:pt x="277796" y="309258"/>
                  </a:lnTo>
                  <a:lnTo>
                    <a:pt x="234890" y="336348"/>
                  </a:lnTo>
                  <a:lnTo>
                    <a:pt x="180002" y="356916"/>
                  </a:lnTo>
                  <a:lnTo>
                    <a:pt x="121950" y="375614"/>
                  </a:lnTo>
                  <a:lnTo>
                    <a:pt x="56884" y="389616"/>
                  </a:lnTo>
                  <a:lnTo>
                    <a:pt x="0" y="329782"/>
                  </a:lnTo>
                  <a:lnTo>
                    <a:pt x="31826" y="322319"/>
                  </a:lnTo>
                  <a:lnTo>
                    <a:pt x="52987" y="317041"/>
                  </a:lnTo>
                  <a:lnTo>
                    <a:pt x="101300" y="302996"/>
                  </a:lnTo>
                  <a:lnTo>
                    <a:pt x="147323" y="287994"/>
                  </a:lnTo>
                  <a:lnTo>
                    <a:pt x="184288" y="268557"/>
                  </a:lnTo>
                  <a:lnTo>
                    <a:pt x="217893" y="247467"/>
                  </a:lnTo>
                  <a:lnTo>
                    <a:pt x="252331" y="204402"/>
                  </a:lnTo>
                  <a:lnTo>
                    <a:pt x="261043" y="154455"/>
                  </a:lnTo>
                  <a:lnTo>
                    <a:pt x="261043" y="101578"/>
                  </a:lnTo>
                  <a:lnTo>
                    <a:pt x="261043" y="94621"/>
                  </a:lnTo>
                  <a:lnTo>
                    <a:pt x="253250" y="94621"/>
                  </a:lnTo>
                  <a:lnTo>
                    <a:pt x="31948" y="94621"/>
                  </a:lnTo>
                  <a:lnTo>
                    <a:pt x="31948" y="19480"/>
                  </a:lnTo>
                  <a:close/>
                </a:path>
                <a:path w="707389" h="671194">
                  <a:moveTo>
                    <a:pt x="592217" y="656782"/>
                  </a:moveTo>
                  <a:lnTo>
                    <a:pt x="592217" y="662348"/>
                  </a:lnTo>
                  <a:lnTo>
                    <a:pt x="587541" y="666522"/>
                  </a:lnTo>
                  <a:lnTo>
                    <a:pt x="582866" y="670697"/>
                  </a:lnTo>
                  <a:lnTo>
                    <a:pt x="576632" y="670697"/>
                  </a:lnTo>
                  <a:lnTo>
                    <a:pt x="487800" y="670697"/>
                  </a:lnTo>
                  <a:lnTo>
                    <a:pt x="487800" y="497457"/>
                  </a:lnTo>
                  <a:lnTo>
                    <a:pt x="487800" y="490499"/>
                  </a:lnTo>
                  <a:lnTo>
                    <a:pt x="480007" y="490499"/>
                  </a:lnTo>
                  <a:lnTo>
                    <a:pt x="88832" y="490499"/>
                  </a:lnTo>
                  <a:lnTo>
                    <a:pt x="88832" y="413271"/>
                  </a:lnTo>
                  <a:lnTo>
                    <a:pt x="544684" y="413271"/>
                  </a:lnTo>
                  <a:lnTo>
                    <a:pt x="556165" y="413456"/>
                  </a:lnTo>
                  <a:lnTo>
                    <a:pt x="590464" y="437710"/>
                  </a:lnTo>
                  <a:lnTo>
                    <a:pt x="592217" y="455016"/>
                  </a:lnTo>
                  <a:lnTo>
                    <a:pt x="592217" y="65678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63861" y="594235"/>
              <a:ext cx="725805" cy="672465"/>
            </a:xfrm>
            <a:custGeom>
              <a:avLst/>
              <a:gdLst/>
              <a:ahLst/>
              <a:cxnLst/>
              <a:rect l="l" t="t" r="r" b="b"/>
              <a:pathLst>
                <a:path w="725804" h="672465">
                  <a:moveTo>
                    <a:pt x="186188" y="558508"/>
                  </a:moveTo>
                  <a:lnTo>
                    <a:pt x="142599" y="557986"/>
                  </a:lnTo>
                  <a:lnTo>
                    <a:pt x="0" y="557986"/>
                  </a:lnTo>
                  <a:lnTo>
                    <a:pt x="0" y="480759"/>
                  </a:lnTo>
                  <a:lnTo>
                    <a:pt x="192470" y="480759"/>
                  </a:lnTo>
                  <a:lnTo>
                    <a:pt x="192470" y="418142"/>
                  </a:lnTo>
                  <a:lnTo>
                    <a:pt x="174493" y="415147"/>
                  </a:lnTo>
                  <a:lnTo>
                    <a:pt x="162616" y="412445"/>
                  </a:lnTo>
                  <a:lnTo>
                    <a:pt x="120586" y="394900"/>
                  </a:lnTo>
                  <a:lnTo>
                    <a:pt x="79579" y="364173"/>
                  </a:lnTo>
                  <a:lnTo>
                    <a:pt x="55088" y="323162"/>
                  </a:lnTo>
                  <a:lnTo>
                    <a:pt x="50650" y="288038"/>
                  </a:lnTo>
                  <a:lnTo>
                    <a:pt x="50887" y="269546"/>
                  </a:lnTo>
                  <a:lnTo>
                    <a:pt x="65845" y="231682"/>
                  </a:lnTo>
                  <a:lnTo>
                    <a:pt x="92144" y="199689"/>
                  </a:lnTo>
                  <a:lnTo>
                    <a:pt x="135878" y="172892"/>
                  </a:lnTo>
                  <a:lnTo>
                    <a:pt x="191405" y="157575"/>
                  </a:lnTo>
                  <a:lnTo>
                    <a:pt x="247016" y="153759"/>
                  </a:lnTo>
                  <a:lnTo>
                    <a:pt x="272360" y="153900"/>
                  </a:lnTo>
                  <a:lnTo>
                    <a:pt x="326109" y="162804"/>
                  </a:lnTo>
                  <a:lnTo>
                    <a:pt x="372954" y="179045"/>
                  </a:lnTo>
                  <a:lnTo>
                    <a:pt x="413870" y="207592"/>
                  </a:lnTo>
                  <a:lnTo>
                    <a:pt x="427597" y="227508"/>
                  </a:lnTo>
                  <a:lnTo>
                    <a:pt x="247016" y="227508"/>
                  </a:lnTo>
                  <a:lnTo>
                    <a:pt x="221375" y="227752"/>
                  </a:lnTo>
                  <a:lnTo>
                    <a:pt x="176885" y="243162"/>
                  </a:lnTo>
                  <a:lnTo>
                    <a:pt x="150392" y="288038"/>
                  </a:lnTo>
                  <a:lnTo>
                    <a:pt x="150806" y="305181"/>
                  </a:lnTo>
                  <a:lnTo>
                    <a:pt x="176885" y="333261"/>
                  </a:lnTo>
                  <a:lnTo>
                    <a:pt x="221375" y="349013"/>
                  </a:lnTo>
                  <a:lnTo>
                    <a:pt x="427733" y="349263"/>
                  </a:lnTo>
                  <a:lnTo>
                    <a:pt x="427427" y="349872"/>
                  </a:lnTo>
                  <a:lnTo>
                    <a:pt x="392569" y="385529"/>
                  </a:lnTo>
                  <a:lnTo>
                    <a:pt x="357668" y="403531"/>
                  </a:lnTo>
                  <a:lnTo>
                    <a:pt x="317014" y="416544"/>
                  </a:lnTo>
                  <a:lnTo>
                    <a:pt x="297667" y="419533"/>
                  </a:lnTo>
                  <a:lnTo>
                    <a:pt x="297667" y="480063"/>
                  </a:lnTo>
                  <a:lnTo>
                    <a:pt x="503384" y="480063"/>
                  </a:lnTo>
                  <a:lnTo>
                    <a:pt x="503384" y="534331"/>
                  </a:lnTo>
                  <a:lnTo>
                    <a:pt x="459601" y="543810"/>
                  </a:lnTo>
                  <a:lnTo>
                    <a:pt x="394773" y="550697"/>
                  </a:lnTo>
                  <a:lnTo>
                    <a:pt x="302153" y="556274"/>
                  </a:lnTo>
                  <a:lnTo>
                    <a:pt x="205334" y="558378"/>
                  </a:lnTo>
                  <a:lnTo>
                    <a:pt x="186188" y="558508"/>
                  </a:lnTo>
                  <a:close/>
                </a:path>
                <a:path w="725804" h="672465">
                  <a:moveTo>
                    <a:pt x="427733" y="349263"/>
                  </a:moveTo>
                  <a:lnTo>
                    <a:pt x="247016" y="349263"/>
                  </a:lnTo>
                  <a:lnTo>
                    <a:pt x="274460" y="349013"/>
                  </a:lnTo>
                  <a:lnTo>
                    <a:pt x="291238" y="347263"/>
                  </a:lnTo>
                  <a:lnTo>
                    <a:pt x="335581" y="323553"/>
                  </a:lnTo>
                  <a:lnTo>
                    <a:pt x="346758" y="288038"/>
                  </a:lnTo>
                  <a:lnTo>
                    <a:pt x="346344" y="270899"/>
                  </a:lnTo>
                  <a:lnTo>
                    <a:pt x="304217" y="234112"/>
                  </a:lnTo>
                  <a:lnTo>
                    <a:pt x="247016" y="227508"/>
                  </a:lnTo>
                  <a:lnTo>
                    <a:pt x="427597" y="227508"/>
                  </a:lnTo>
                  <a:lnTo>
                    <a:pt x="444710" y="269546"/>
                  </a:lnTo>
                  <a:lnTo>
                    <a:pt x="444942" y="288038"/>
                  </a:lnTo>
                  <a:lnTo>
                    <a:pt x="444771" y="303670"/>
                  </a:lnTo>
                  <a:lnTo>
                    <a:pt x="443578" y="313954"/>
                  </a:lnTo>
                  <a:lnTo>
                    <a:pt x="440293" y="323553"/>
                  </a:lnTo>
                  <a:lnTo>
                    <a:pt x="434032" y="336740"/>
                  </a:lnTo>
                  <a:lnTo>
                    <a:pt x="427733" y="349263"/>
                  </a:lnTo>
                  <a:close/>
                </a:path>
                <a:path w="725804" h="672465">
                  <a:moveTo>
                    <a:pt x="503384" y="480063"/>
                  </a:moveTo>
                  <a:lnTo>
                    <a:pt x="297667" y="480063"/>
                  </a:lnTo>
                  <a:lnTo>
                    <a:pt x="328203" y="479188"/>
                  </a:lnTo>
                  <a:lnTo>
                    <a:pt x="349096" y="478280"/>
                  </a:lnTo>
                  <a:lnTo>
                    <a:pt x="431062" y="471361"/>
                  </a:lnTo>
                  <a:lnTo>
                    <a:pt x="472848" y="465001"/>
                  </a:lnTo>
                  <a:lnTo>
                    <a:pt x="503384" y="458495"/>
                  </a:lnTo>
                  <a:lnTo>
                    <a:pt x="503384" y="480063"/>
                  </a:lnTo>
                  <a:close/>
                </a:path>
                <a:path w="725804" h="672465">
                  <a:moveTo>
                    <a:pt x="625724" y="672088"/>
                  </a:moveTo>
                  <a:lnTo>
                    <a:pt x="528320" y="672088"/>
                  </a:lnTo>
                  <a:lnTo>
                    <a:pt x="528320" y="8348"/>
                  </a:lnTo>
                  <a:lnTo>
                    <a:pt x="635075" y="8348"/>
                  </a:lnTo>
                  <a:lnTo>
                    <a:pt x="635075" y="255338"/>
                  </a:lnTo>
                  <a:lnTo>
                    <a:pt x="725466" y="255338"/>
                  </a:lnTo>
                  <a:lnTo>
                    <a:pt x="725466" y="333261"/>
                  </a:lnTo>
                  <a:lnTo>
                    <a:pt x="635075" y="333261"/>
                  </a:lnTo>
                  <a:lnTo>
                    <a:pt x="635075" y="663739"/>
                  </a:lnTo>
                  <a:lnTo>
                    <a:pt x="625724" y="672088"/>
                  </a:lnTo>
                  <a:close/>
                </a:path>
                <a:path w="725804" h="672465">
                  <a:moveTo>
                    <a:pt x="299225" y="68182"/>
                  </a:moveTo>
                  <a:lnTo>
                    <a:pt x="193249" y="68182"/>
                  </a:lnTo>
                  <a:lnTo>
                    <a:pt x="193249" y="0"/>
                  </a:lnTo>
                  <a:lnTo>
                    <a:pt x="299225" y="0"/>
                  </a:lnTo>
                  <a:lnTo>
                    <a:pt x="299225" y="68182"/>
                  </a:lnTo>
                  <a:close/>
                </a:path>
                <a:path w="725804" h="672465">
                  <a:moveTo>
                    <a:pt x="472215" y="146106"/>
                  </a:moveTo>
                  <a:lnTo>
                    <a:pt x="17922" y="146106"/>
                  </a:lnTo>
                  <a:lnTo>
                    <a:pt x="17922" y="68182"/>
                  </a:lnTo>
                  <a:lnTo>
                    <a:pt x="472215" y="68182"/>
                  </a:lnTo>
                  <a:lnTo>
                    <a:pt x="472215" y="1461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63861" y="602584"/>
              <a:ext cx="725805" cy="664210"/>
            </a:xfrm>
            <a:custGeom>
              <a:avLst/>
              <a:gdLst/>
              <a:ahLst/>
              <a:cxnLst/>
              <a:rect l="l" t="t" r="r" b="b"/>
              <a:pathLst>
                <a:path w="725804" h="664210">
                  <a:moveTo>
                    <a:pt x="0" y="472410"/>
                  </a:moveTo>
                  <a:lnTo>
                    <a:pt x="192470" y="472410"/>
                  </a:lnTo>
                  <a:lnTo>
                    <a:pt x="192470" y="409793"/>
                  </a:lnTo>
                  <a:lnTo>
                    <a:pt x="174493" y="406798"/>
                  </a:lnTo>
                  <a:lnTo>
                    <a:pt x="162616" y="404096"/>
                  </a:lnTo>
                  <a:lnTo>
                    <a:pt x="120586" y="386551"/>
                  </a:lnTo>
                  <a:lnTo>
                    <a:pt x="79579" y="355824"/>
                  </a:lnTo>
                  <a:lnTo>
                    <a:pt x="55088" y="314813"/>
                  </a:lnTo>
                  <a:lnTo>
                    <a:pt x="50650" y="279689"/>
                  </a:lnTo>
                  <a:lnTo>
                    <a:pt x="50887" y="261197"/>
                  </a:lnTo>
                  <a:lnTo>
                    <a:pt x="65845" y="223333"/>
                  </a:lnTo>
                  <a:lnTo>
                    <a:pt x="92144" y="191340"/>
                  </a:lnTo>
                  <a:lnTo>
                    <a:pt x="135878" y="164543"/>
                  </a:lnTo>
                  <a:lnTo>
                    <a:pt x="191405" y="149226"/>
                  </a:lnTo>
                  <a:lnTo>
                    <a:pt x="247016" y="145410"/>
                  </a:lnTo>
                  <a:lnTo>
                    <a:pt x="272360" y="145551"/>
                  </a:lnTo>
                  <a:lnTo>
                    <a:pt x="326109" y="154455"/>
                  </a:lnTo>
                  <a:lnTo>
                    <a:pt x="372954" y="170696"/>
                  </a:lnTo>
                  <a:lnTo>
                    <a:pt x="413870" y="199243"/>
                  </a:lnTo>
                  <a:lnTo>
                    <a:pt x="438696" y="238303"/>
                  </a:lnTo>
                  <a:lnTo>
                    <a:pt x="444942" y="279689"/>
                  </a:lnTo>
                  <a:lnTo>
                    <a:pt x="444771" y="295321"/>
                  </a:lnTo>
                  <a:lnTo>
                    <a:pt x="427427" y="341523"/>
                  </a:lnTo>
                  <a:lnTo>
                    <a:pt x="392569" y="377180"/>
                  </a:lnTo>
                  <a:lnTo>
                    <a:pt x="357668" y="395182"/>
                  </a:lnTo>
                  <a:lnTo>
                    <a:pt x="317014" y="408195"/>
                  </a:lnTo>
                  <a:lnTo>
                    <a:pt x="297667" y="411184"/>
                  </a:lnTo>
                  <a:lnTo>
                    <a:pt x="297667" y="471714"/>
                  </a:lnTo>
                  <a:lnTo>
                    <a:pt x="349096" y="469931"/>
                  </a:lnTo>
                  <a:lnTo>
                    <a:pt x="400525" y="465800"/>
                  </a:lnTo>
                  <a:lnTo>
                    <a:pt x="451955" y="460452"/>
                  </a:lnTo>
                  <a:lnTo>
                    <a:pt x="503384" y="450146"/>
                  </a:lnTo>
                  <a:lnTo>
                    <a:pt x="503384" y="516242"/>
                  </a:lnTo>
                  <a:lnTo>
                    <a:pt x="503384" y="525982"/>
                  </a:lnTo>
                  <a:lnTo>
                    <a:pt x="489358" y="529461"/>
                  </a:lnTo>
                  <a:lnTo>
                    <a:pt x="472489" y="533146"/>
                  </a:lnTo>
                  <a:lnTo>
                    <a:pt x="419617" y="539897"/>
                  </a:lnTo>
                  <a:lnTo>
                    <a:pt x="377197" y="543854"/>
                  </a:lnTo>
                  <a:lnTo>
                    <a:pt x="330394" y="546506"/>
                  </a:lnTo>
                  <a:lnTo>
                    <a:pt x="282715" y="548724"/>
                  </a:lnTo>
                  <a:lnTo>
                    <a:pt x="234159" y="549637"/>
                  </a:lnTo>
                  <a:lnTo>
                    <a:pt x="186188" y="550159"/>
                  </a:lnTo>
                  <a:lnTo>
                    <a:pt x="168137" y="550029"/>
                  </a:lnTo>
                  <a:lnTo>
                    <a:pt x="142599" y="549637"/>
                  </a:lnTo>
                  <a:lnTo>
                    <a:pt x="0" y="549637"/>
                  </a:lnTo>
                  <a:lnTo>
                    <a:pt x="0" y="472410"/>
                  </a:lnTo>
                  <a:close/>
                </a:path>
                <a:path w="725804" h="664210">
                  <a:moveTo>
                    <a:pt x="725466" y="324912"/>
                  </a:moveTo>
                  <a:lnTo>
                    <a:pt x="635075" y="324912"/>
                  </a:lnTo>
                  <a:lnTo>
                    <a:pt x="635075" y="649824"/>
                  </a:lnTo>
                  <a:lnTo>
                    <a:pt x="635075" y="655390"/>
                  </a:lnTo>
                  <a:lnTo>
                    <a:pt x="630399" y="659565"/>
                  </a:lnTo>
                  <a:lnTo>
                    <a:pt x="625724" y="663739"/>
                  </a:lnTo>
                  <a:lnTo>
                    <a:pt x="619490" y="663739"/>
                  </a:lnTo>
                  <a:lnTo>
                    <a:pt x="528320" y="663739"/>
                  </a:lnTo>
                  <a:lnTo>
                    <a:pt x="528320" y="0"/>
                  </a:lnTo>
                  <a:lnTo>
                    <a:pt x="635075" y="0"/>
                  </a:lnTo>
                  <a:lnTo>
                    <a:pt x="635075" y="246989"/>
                  </a:lnTo>
                  <a:lnTo>
                    <a:pt x="725466" y="246989"/>
                  </a:lnTo>
                  <a:lnTo>
                    <a:pt x="725466" y="32491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722" y="814213"/>
              <a:ext cx="211427" cy="1368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81783" y="594235"/>
              <a:ext cx="454659" cy="146685"/>
            </a:xfrm>
            <a:custGeom>
              <a:avLst/>
              <a:gdLst/>
              <a:ahLst/>
              <a:cxnLst/>
              <a:rect l="l" t="t" r="r" b="b"/>
              <a:pathLst>
                <a:path w="454660" h="146684">
                  <a:moveTo>
                    <a:pt x="454293" y="146106"/>
                  </a:moveTo>
                  <a:lnTo>
                    <a:pt x="0" y="146106"/>
                  </a:lnTo>
                  <a:lnTo>
                    <a:pt x="0" y="68182"/>
                  </a:lnTo>
                  <a:lnTo>
                    <a:pt x="175327" y="68182"/>
                  </a:lnTo>
                  <a:lnTo>
                    <a:pt x="175327" y="0"/>
                  </a:lnTo>
                  <a:lnTo>
                    <a:pt x="281303" y="0"/>
                  </a:lnTo>
                  <a:lnTo>
                    <a:pt x="281303" y="68182"/>
                  </a:lnTo>
                  <a:lnTo>
                    <a:pt x="454293" y="68182"/>
                  </a:lnTo>
                  <a:lnTo>
                    <a:pt x="454293" y="146106"/>
                  </a:lnTo>
                  <a:close/>
                </a:path>
              </a:pathLst>
            </a:custGeom>
            <a:ln w="146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501481" y="9088193"/>
            <a:ext cx="250825" cy="288290"/>
            <a:chOff x="501481" y="9088193"/>
            <a:chExt cx="250825" cy="288290"/>
          </a:xfrm>
        </p:grpSpPr>
        <p:sp>
          <p:nvSpPr>
            <p:cNvPr id="24" name="object 24"/>
            <p:cNvSpPr/>
            <p:nvPr/>
          </p:nvSpPr>
          <p:spPr>
            <a:xfrm>
              <a:off x="504788" y="9091500"/>
              <a:ext cx="243840" cy="281305"/>
            </a:xfrm>
            <a:custGeom>
              <a:avLst/>
              <a:gdLst/>
              <a:ahLst/>
              <a:cxnLst/>
              <a:rect l="l" t="t" r="r" b="b"/>
              <a:pathLst>
                <a:path w="243840" h="281304">
                  <a:moveTo>
                    <a:pt x="233995" y="167320"/>
                  </a:moveTo>
                  <a:lnTo>
                    <a:pt x="207960" y="167320"/>
                  </a:lnTo>
                  <a:lnTo>
                    <a:pt x="207960" y="152398"/>
                  </a:lnTo>
                  <a:lnTo>
                    <a:pt x="151445" y="152398"/>
                  </a:lnTo>
                  <a:lnTo>
                    <a:pt x="151445" y="135253"/>
                  </a:lnTo>
                  <a:lnTo>
                    <a:pt x="207960" y="135253"/>
                  </a:lnTo>
                  <a:lnTo>
                    <a:pt x="207960" y="0"/>
                  </a:lnTo>
                  <a:lnTo>
                    <a:pt x="233995" y="0"/>
                  </a:lnTo>
                  <a:lnTo>
                    <a:pt x="233995" y="167320"/>
                  </a:lnTo>
                  <a:close/>
                </a:path>
                <a:path w="243840" h="281304">
                  <a:moveTo>
                    <a:pt x="92074" y="90486"/>
                  </a:moveTo>
                  <a:lnTo>
                    <a:pt x="63295" y="87549"/>
                  </a:lnTo>
                  <a:lnTo>
                    <a:pt x="41155" y="79136"/>
                  </a:lnTo>
                  <a:lnTo>
                    <a:pt x="26932" y="65840"/>
                  </a:lnTo>
                  <a:lnTo>
                    <a:pt x="21907" y="48259"/>
                  </a:lnTo>
                  <a:lnTo>
                    <a:pt x="26932" y="30311"/>
                  </a:lnTo>
                  <a:lnTo>
                    <a:pt x="41155" y="16827"/>
                  </a:lnTo>
                  <a:lnTo>
                    <a:pt x="63295" y="8344"/>
                  </a:lnTo>
                  <a:lnTo>
                    <a:pt x="92074" y="5397"/>
                  </a:lnTo>
                  <a:lnTo>
                    <a:pt x="120852" y="8344"/>
                  </a:lnTo>
                  <a:lnTo>
                    <a:pt x="142992" y="16827"/>
                  </a:lnTo>
                  <a:lnTo>
                    <a:pt x="150025" y="23494"/>
                  </a:lnTo>
                  <a:lnTo>
                    <a:pt x="92074" y="23494"/>
                  </a:lnTo>
                  <a:lnTo>
                    <a:pt x="73277" y="25221"/>
                  </a:lnTo>
                  <a:lnTo>
                    <a:pt x="58855" y="30162"/>
                  </a:lnTo>
                  <a:lnTo>
                    <a:pt x="49613" y="37960"/>
                  </a:lnTo>
                  <a:lnTo>
                    <a:pt x="46354" y="48259"/>
                  </a:lnTo>
                  <a:lnTo>
                    <a:pt x="49613" y="58240"/>
                  </a:lnTo>
                  <a:lnTo>
                    <a:pt x="58855" y="65959"/>
                  </a:lnTo>
                  <a:lnTo>
                    <a:pt x="73277" y="70940"/>
                  </a:lnTo>
                  <a:lnTo>
                    <a:pt x="92074" y="72706"/>
                  </a:lnTo>
                  <a:lnTo>
                    <a:pt x="149870" y="72706"/>
                  </a:lnTo>
                  <a:lnTo>
                    <a:pt x="142992" y="79136"/>
                  </a:lnTo>
                  <a:lnTo>
                    <a:pt x="120852" y="87549"/>
                  </a:lnTo>
                  <a:lnTo>
                    <a:pt x="92074" y="90486"/>
                  </a:lnTo>
                  <a:close/>
                </a:path>
                <a:path w="243840" h="281304">
                  <a:moveTo>
                    <a:pt x="149870" y="72706"/>
                  </a:moveTo>
                  <a:lnTo>
                    <a:pt x="92074" y="72706"/>
                  </a:lnTo>
                  <a:lnTo>
                    <a:pt x="111004" y="70940"/>
                  </a:lnTo>
                  <a:lnTo>
                    <a:pt x="125411" y="65959"/>
                  </a:lnTo>
                  <a:lnTo>
                    <a:pt x="134578" y="58240"/>
                  </a:lnTo>
                  <a:lnTo>
                    <a:pt x="137793" y="48259"/>
                  </a:lnTo>
                  <a:lnTo>
                    <a:pt x="134578" y="37960"/>
                  </a:lnTo>
                  <a:lnTo>
                    <a:pt x="125411" y="30162"/>
                  </a:lnTo>
                  <a:lnTo>
                    <a:pt x="111004" y="25221"/>
                  </a:lnTo>
                  <a:lnTo>
                    <a:pt x="92074" y="23494"/>
                  </a:lnTo>
                  <a:lnTo>
                    <a:pt x="150025" y="23494"/>
                  </a:lnTo>
                  <a:lnTo>
                    <a:pt x="157215" y="30311"/>
                  </a:lnTo>
                  <a:lnTo>
                    <a:pt x="162240" y="48259"/>
                  </a:lnTo>
                  <a:lnTo>
                    <a:pt x="157215" y="65840"/>
                  </a:lnTo>
                  <a:lnTo>
                    <a:pt x="149870" y="72706"/>
                  </a:lnTo>
                  <a:close/>
                </a:path>
                <a:path w="243840" h="281304">
                  <a:moveTo>
                    <a:pt x="3174" y="126681"/>
                  </a:moveTo>
                  <a:lnTo>
                    <a:pt x="0" y="106996"/>
                  </a:lnTo>
                  <a:lnTo>
                    <a:pt x="43571" y="106837"/>
                  </a:lnTo>
                  <a:lnTo>
                    <a:pt x="90446" y="105964"/>
                  </a:lnTo>
                  <a:lnTo>
                    <a:pt x="138453" y="103781"/>
                  </a:lnTo>
                  <a:lnTo>
                    <a:pt x="185418" y="99694"/>
                  </a:lnTo>
                  <a:lnTo>
                    <a:pt x="187005" y="116838"/>
                  </a:lnTo>
                  <a:lnTo>
                    <a:pt x="166189" y="119413"/>
                  </a:lnTo>
                  <a:lnTo>
                    <a:pt x="145254" y="121482"/>
                  </a:lnTo>
                  <a:lnTo>
                    <a:pt x="124319" y="123134"/>
                  </a:lnTo>
                  <a:lnTo>
                    <a:pt x="103503" y="124458"/>
                  </a:lnTo>
                  <a:lnTo>
                    <a:pt x="103503" y="125728"/>
                  </a:lnTo>
                  <a:lnTo>
                    <a:pt x="77469" y="125728"/>
                  </a:lnTo>
                  <a:lnTo>
                    <a:pt x="20721" y="126621"/>
                  </a:lnTo>
                  <a:lnTo>
                    <a:pt x="3174" y="126681"/>
                  </a:lnTo>
                  <a:close/>
                </a:path>
                <a:path w="243840" h="281304">
                  <a:moveTo>
                    <a:pt x="103503" y="168273"/>
                  </a:moveTo>
                  <a:lnTo>
                    <a:pt x="77469" y="168273"/>
                  </a:lnTo>
                  <a:lnTo>
                    <a:pt x="77469" y="125728"/>
                  </a:lnTo>
                  <a:lnTo>
                    <a:pt x="103503" y="125728"/>
                  </a:lnTo>
                  <a:lnTo>
                    <a:pt x="103503" y="168273"/>
                  </a:lnTo>
                  <a:close/>
                </a:path>
                <a:path w="243840" h="281304">
                  <a:moveTo>
                    <a:pt x="243837" y="281302"/>
                  </a:moveTo>
                  <a:lnTo>
                    <a:pt x="43814" y="281302"/>
                  </a:lnTo>
                  <a:lnTo>
                    <a:pt x="43814" y="219390"/>
                  </a:lnTo>
                  <a:lnTo>
                    <a:pt x="208595" y="219390"/>
                  </a:lnTo>
                  <a:lnTo>
                    <a:pt x="208595" y="196530"/>
                  </a:lnTo>
                  <a:lnTo>
                    <a:pt x="43179" y="196530"/>
                  </a:lnTo>
                  <a:lnTo>
                    <a:pt x="43179" y="177798"/>
                  </a:lnTo>
                  <a:lnTo>
                    <a:pt x="233995" y="177798"/>
                  </a:lnTo>
                  <a:lnTo>
                    <a:pt x="233995" y="237170"/>
                  </a:lnTo>
                  <a:lnTo>
                    <a:pt x="69531" y="237170"/>
                  </a:lnTo>
                  <a:lnTo>
                    <a:pt x="69531" y="262252"/>
                  </a:lnTo>
                  <a:lnTo>
                    <a:pt x="243837" y="262252"/>
                  </a:lnTo>
                  <a:lnTo>
                    <a:pt x="243837" y="281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481" y="9088193"/>
              <a:ext cx="250452" cy="287916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006115" y="9091500"/>
            <a:ext cx="26034" cy="40640"/>
          </a:xfrm>
          <a:custGeom>
            <a:avLst/>
            <a:gdLst/>
            <a:ahLst/>
            <a:cxnLst/>
            <a:rect l="l" t="t" r="r" b="b"/>
            <a:pathLst>
              <a:path w="26034" h="40640">
                <a:moveTo>
                  <a:pt x="26034" y="40322"/>
                </a:moveTo>
                <a:lnTo>
                  <a:pt x="0" y="40322"/>
                </a:lnTo>
                <a:lnTo>
                  <a:pt x="0" y="0"/>
                </a:lnTo>
                <a:lnTo>
                  <a:pt x="26034" y="0"/>
                </a:lnTo>
                <a:lnTo>
                  <a:pt x="26034" y="40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808817" y="9088193"/>
            <a:ext cx="237490" cy="287655"/>
            <a:chOff x="808817" y="9088193"/>
            <a:chExt cx="237490" cy="287655"/>
          </a:xfrm>
        </p:grpSpPr>
        <p:sp>
          <p:nvSpPr>
            <p:cNvPr id="28" name="object 28"/>
            <p:cNvSpPr/>
            <p:nvPr/>
          </p:nvSpPr>
          <p:spPr>
            <a:xfrm>
              <a:off x="812114" y="9105036"/>
              <a:ext cx="231140" cy="266700"/>
            </a:xfrm>
            <a:custGeom>
              <a:avLst/>
              <a:gdLst/>
              <a:ahLst/>
              <a:cxnLst/>
              <a:rect l="l" t="t" r="r" b="b"/>
              <a:pathLst>
                <a:path w="231140" h="266700">
                  <a:moveTo>
                    <a:pt x="220027" y="47117"/>
                  </a:moveTo>
                  <a:lnTo>
                    <a:pt x="193992" y="47117"/>
                  </a:lnTo>
                  <a:lnTo>
                    <a:pt x="193992" y="78549"/>
                  </a:lnTo>
                  <a:lnTo>
                    <a:pt x="220027" y="78549"/>
                  </a:lnTo>
                  <a:lnTo>
                    <a:pt x="220027" y="47117"/>
                  </a:lnTo>
                  <a:close/>
                </a:path>
                <a:path w="231140" h="266700">
                  <a:moveTo>
                    <a:pt x="220027" y="26670"/>
                  </a:moveTo>
                  <a:lnTo>
                    <a:pt x="128270" y="26670"/>
                  </a:lnTo>
                  <a:lnTo>
                    <a:pt x="128270" y="0"/>
                  </a:lnTo>
                  <a:lnTo>
                    <a:pt x="102552" y="0"/>
                  </a:lnTo>
                  <a:lnTo>
                    <a:pt x="102552" y="102870"/>
                  </a:lnTo>
                  <a:lnTo>
                    <a:pt x="25717" y="102870"/>
                  </a:lnTo>
                  <a:lnTo>
                    <a:pt x="25717" y="60960"/>
                  </a:lnTo>
                  <a:lnTo>
                    <a:pt x="102552" y="60960"/>
                  </a:lnTo>
                  <a:lnTo>
                    <a:pt x="102552" y="40640"/>
                  </a:lnTo>
                  <a:lnTo>
                    <a:pt x="25717" y="40640"/>
                  </a:lnTo>
                  <a:lnTo>
                    <a:pt x="25717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128270" y="123190"/>
                  </a:lnTo>
                  <a:lnTo>
                    <a:pt x="128270" y="102870"/>
                  </a:lnTo>
                  <a:lnTo>
                    <a:pt x="128270" y="99060"/>
                  </a:lnTo>
                  <a:lnTo>
                    <a:pt x="193992" y="99060"/>
                  </a:lnTo>
                  <a:lnTo>
                    <a:pt x="193992" y="135064"/>
                  </a:lnTo>
                  <a:lnTo>
                    <a:pt x="220027" y="135064"/>
                  </a:lnTo>
                  <a:lnTo>
                    <a:pt x="220027" y="99060"/>
                  </a:lnTo>
                  <a:lnTo>
                    <a:pt x="220027" y="98869"/>
                  </a:lnTo>
                  <a:lnTo>
                    <a:pt x="220027" y="78740"/>
                  </a:lnTo>
                  <a:lnTo>
                    <a:pt x="128270" y="78740"/>
                  </a:lnTo>
                  <a:lnTo>
                    <a:pt x="128270" y="60960"/>
                  </a:lnTo>
                  <a:lnTo>
                    <a:pt x="128270" y="46990"/>
                  </a:lnTo>
                  <a:lnTo>
                    <a:pt x="220027" y="46990"/>
                  </a:lnTo>
                  <a:lnTo>
                    <a:pt x="220027" y="40640"/>
                  </a:lnTo>
                  <a:lnTo>
                    <a:pt x="220027" y="26670"/>
                  </a:lnTo>
                  <a:close/>
                </a:path>
                <a:path w="231140" h="266700">
                  <a:moveTo>
                    <a:pt x="230822" y="246380"/>
                  </a:moveTo>
                  <a:lnTo>
                    <a:pt x="62865" y="246380"/>
                  </a:lnTo>
                  <a:lnTo>
                    <a:pt x="62865" y="215900"/>
                  </a:lnTo>
                  <a:lnTo>
                    <a:pt x="220027" y="215900"/>
                  </a:lnTo>
                  <a:lnTo>
                    <a:pt x="220027" y="196850"/>
                  </a:lnTo>
                  <a:lnTo>
                    <a:pt x="220027" y="168910"/>
                  </a:lnTo>
                  <a:lnTo>
                    <a:pt x="220027" y="148590"/>
                  </a:lnTo>
                  <a:lnTo>
                    <a:pt x="36512" y="148590"/>
                  </a:lnTo>
                  <a:lnTo>
                    <a:pt x="36512" y="168910"/>
                  </a:lnTo>
                  <a:lnTo>
                    <a:pt x="194310" y="168910"/>
                  </a:lnTo>
                  <a:lnTo>
                    <a:pt x="194310" y="196850"/>
                  </a:lnTo>
                  <a:lnTo>
                    <a:pt x="37147" y="196850"/>
                  </a:lnTo>
                  <a:lnTo>
                    <a:pt x="37147" y="215900"/>
                  </a:lnTo>
                  <a:lnTo>
                    <a:pt x="37147" y="246380"/>
                  </a:lnTo>
                  <a:lnTo>
                    <a:pt x="37147" y="266700"/>
                  </a:lnTo>
                  <a:lnTo>
                    <a:pt x="230822" y="266700"/>
                  </a:lnTo>
                  <a:lnTo>
                    <a:pt x="230822" y="246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2125" y="9091500"/>
              <a:ext cx="231140" cy="280670"/>
            </a:xfrm>
            <a:custGeom>
              <a:avLst/>
              <a:gdLst/>
              <a:ahLst/>
              <a:cxnLst/>
              <a:rect l="l" t="t" r="r" b="b"/>
              <a:pathLst>
                <a:path w="231140" h="280670">
                  <a:moveTo>
                    <a:pt x="193990" y="60641"/>
                  </a:moveTo>
                  <a:lnTo>
                    <a:pt x="193990" y="92074"/>
                  </a:lnTo>
                  <a:lnTo>
                    <a:pt x="128268" y="92074"/>
                  </a:lnTo>
                  <a:lnTo>
                    <a:pt x="128268" y="60641"/>
                  </a:lnTo>
                  <a:lnTo>
                    <a:pt x="193990" y="60641"/>
                  </a:lnTo>
                  <a:close/>
                </a:path>
                <a:path w="231140" h="280670">
                  <a:moveTo>
                    <a:pt x="102551" y="116203"/>
                  </a:moveTo>
                  <a:lnTo>
                    <a:pt x="25717" y="116203"/>
                  </a:lnTo>
                  <a:lnTo>
                    <a:pt x="25717" y="73976"/>
                  </a:lnTo>
                  <a:lnTo>
                    <a:pt x="102551" y="73976"/>
                  </a:lnTo>
                  <a:lnTo>
                    <a:pt x="102551" y="116203"/>
                  </a:lnTo>
                  <a:close/>
                </a:path>
                <a:path w="231140" h="280670">
                  <a:moveTo>
                    <a:pt x="128268" y="112393"/>
                  </a:moveTo>
                  <a:lnTo>
                    <a:pt x="193990" y="112393"/>
                  </a:lnTo>
                  <a:lnTo>
                    <a:pt x="193990" y="148588"/>
                  </a:lnTo>
                  <a:lnTo>
                    <a:pt x="220025" y="148588"/>
                  </a:lnTo>
                  <a:lnTo>
                    <a:pt x="220025" y="0"/>
                  </a:lnTo>
                  <a:lnTo>
                    <a:pt x="193990" y="0"/>
                  </a:lnTo>
                  <a:lnTo>
                    <a:pt x="193990" y="40322"/>
                  </a:lnTo>
                  <a:lnTo>
                    <a:pt x="128268" y="40322"/>
                  </a:lnTo>
                  <a:lnTo>
                    <a:pt x="128268" y="13334"/>
                  </a:lnTo>
                  <a:lnTo>
                    <a:pt x="102551" y="13334"/>
                  </a:lnTo>
                  <a:lnTo>
                    <a:pt x="102551" y="53656"/>
                  </a:lnTo>
                  <a:lnTo>
                    <a:pt x="25717" y="53656"/>
                  </a:lnTo>
                  <a:lnTo>
                    <a:pt x="25717" y="13017"/>
                  </a:lnTo>
                  <a:lnTo>
                    <a:pt x="0" y="13017"/>
                  </a:lnTo>
                  <a:lnTo>
                    <a:pt x="0" y="137158"/>
                  </a:lnTo>
                  <a:lnTo>
                    <a:pt x="128268" y="137158"/>
                  </a:lnTo>
                  <a:lnTo>
                    <a:pt x="128268" y="112393"/>
                  </a:lnTo>
                  <a:close/>
                </a:path>
                <a:path w="231140" h="280670">
                  <a:moveTo>
                    <a:pt x="62864" y="260029"/>
                  </a:moveTo>
                  <a:lnTo>
                    <a:pt x="62864" y="229867"/>
                  </a:lnTo>
                  <a:lnTo>
                    <a:pt x="220025" y="229867"/>
                  </a:lnTo>
                  <a:lnTo>
                    <a:pt x="220025" y="162240"/>
                  </a:lnTo>
                  <a:lnTo>
                    <a:pt x="36512" y="162240"/>
                  </a:lnTo>
                  <a:lnTo>
                    <a:pt x="36512" y="182878"/>
                  </a:lnTo>
                  <a:lnTo>
                    <a:pt x="194308" y="182878"/>
                  </a:lnTo>
                  <a:lnTo>
                    <a:pt x="194308" y="210182"/>
                  </a:lnTo>
                  <a:lnTo>
                    <a:pt x="37147" y="210182"/>
                  </a:lnTo>
                  <a:lnTo>
                    <a:pt x="37147" y="280667"/>
                  </a:lnTo>
                  <a:lnTo>
                    <a:pt x="230820" y="280667"/>
                  </a:lnTo>
                  <a:lnTo>
                    <a:pt x="230820" y="260029"/>
                  </a:lnTo>
                  <a:lnTo>
                    <a:pt x="62864" y="260029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086310" y="9108830"/>
            <a:ext cx="265430" cy="235585"/>
            <a:chOff x="1086310" y="9108830"/>
            <a:chExt cx="265430" cy="235585"/>
          </a:xfrm>
        </p:grpSpPr>
        <p:sp>
          <p:nvSpPr>
            <p:cNvPr id="31" name="object 31"/>
            <p:cNvSpPr/>
            <p:nvPr/>
          </p:nvSpPr>
          <p:spPr>
            <a:xfrm>
              <a:off x="1089609" y="9112656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80" h="228600">
                  <a:moveTo>
                    <a:pt x="258762" y="207010"/>
                  </a:moveTo>
                  <a:lnTo>
                    <a:pt x="142240" y="207010"/>
                  </a:lnTo>
                  <a:lnTo>
                    <a:pt x="142240" y="153670"/>
                  </a:lnTo>
                  <a:lnTo>
                    <a:pt x="233362" y="153670"/>
                  </a:lnTo>
                  <a:lnTo>
                    <a:pt x="233362" y="132080"/>
                  </a:lnTo>
                  <a:lnTo>
                    <a:pt x="58102" y="132080"/>
                  </a:lnTo>
                  <a:lnTo>
                    <a:pt x="58102" y="86360"/>
                  </a:lnTo>
                  <a:lnTo>
                    <a:pt x="226695" y="86360"/>
                  </a:lnTo>
                  <a:lnTo>
                    <a:pt x="226695" y="64770"/>
                  </a:lnTo>
                  <a:lnTo>
                    <a:pt x="226695" y="20320"/>
                  </a:lnTo>
                  <a:lnTo>
                    <a:pt x="226695" y="0"/>
                  </a:lnTo>
                  <a:lnTo>
                    <a:pt x="31750" y="0"/>
                  </a:lnTo>
                  <a:lnTo>
                    <a:pt x="31750" y="20320"/>
                  </a:lnTo>
                  <a:lnTo>
                    <a:pt x="201295" y="20320"/>
                  </a:lnTo>
                  <a:lnTo>
                    <a:pt x="201295" y="64770"/>
                  </a:lnTo>
                  <a:lnTo>
                    <a:pt x="32385" y="64770"/>
                  </a:lnTo>
                  <a:lnTo>
                    <a:pt x="32385" y="86360"/>
                  </a:lnTo>
                  <a:lnTo>
                    <a:pt x="32385" y="132080"/>
                  </a:lnTo>
                  <a:lnTo>
                    <a:pt x="32385" y="153670"/>
                  </a:lnTo>
                  <a:lnTo>
                    <a:pt x="115887" y="153670"/>
                  </a:lnTo>
                  <a:lnTo>
                    <a:pt x="115887" y="207010"/>
                  </a:lnTo>
                  <a:lnTo>
                    <a:pt x="0" y="207010"/>
                  </a:lnTo>
                  <a:lnTo>
                    <a:pt x="0" y="228600"/>
                  </a:lnTo>
                  <a:lnTo>
                    <a:pt x="258762" y="228600"/>
                  </a:lnTo>
                  <a:lnTo>
                    <a:pt x="258762" y="207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9617" y="9112138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80" h="228600">
                  <a:moveTo>
                    <a:pt x="142238" y="207325"/>
                  </a:moveTo>
                  <a:lnTo>
                    <a:pt x="142238" y="153668"/>
                  </a:lnTo>
                  <a:lnTo>
                    <a:pt x="233360" y="153668"/>
                  </a:lnTo>
                  <a:lnTo>
                    <a:pt x="233360" y="132713"/>
                  </a:lnTo>
                  <a:lnTo>
                    <a:pt x="58101" y="132713"/>
                  </a:lnTo>
                  <a:lnTo>
                    <a:pt x="58101" y="86676"/>
                  </a:lnTo>
                  <a:lnTo>
                    <a:pt x="226692" y="86676"/>
                  </a:lnTo>
                  <a:lnTo>
                    <a:pt x="226692" y="0"/>
                  </a:lnTo>
                  <a:lnTo>
                    <a:pt x="31749" y="0"/>
                  </a:lnTo>
                  <a:lnTo>
                    <a:pt x="31749" y="21272"/>
                  </a:lnTo>
                  <a:lnTo>
                    <a:pt x="201292" y="21272"/>
                  </a:lnTo>
                  <a:lnTo>
                    <a:pt x="201292" y="65721"/>
                  </a:lnTo>
                  <a:lnTo>
                    <a:pt x="32384" y="65721"/>
                  </a:lnTo>
                  <a:lnTo>
                    <a:pt x="32384" y="153668"/>
                  </a:lnTo>
                  <a:lnTo>
                    <a:pt x="115886" y="153668"/>
                  </a:lnTo>
                  <a:lnTo>
                    <a:pt x="115886" y="207325"/>
                  </a:lnTo>
                  <a:lnTo>
                    <a:pt x="0" y="207325"/>
                  </a:lnTo>
                  <a:lnTo>
                    <a:pt x="0" y="228597"/>
                  </a:lnTo>
                  <a:lnTo>
                    <a:pt x="258759" y="228597"/>
                  </a:lnTo>
                  <a:lnTo>
                    <a:pt x="258759" y="207325"/>
                  </a:lnTo>
                  <a:lnTo>
                    <a:pt x="142238" y="207325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467671" y="9105655"/>
            <a:ext cx="264160" cy="273685"/>
            <a:chOff x="1467671" y="9105655"/>
            <a:chExt cx="264160" cy="273685"/>
          </a:xfrm>
        </p:grpSpPr>
        <p:sp>
          <p:nvSpPr>
            <p:cNvPr id="34" name="object 34"/>
            <p:cNvSpPr/>
            <p:nvPr/>
          </p:nvSpPr>
          <p:spPr>
            <a:xfrm>
              <a:off x="1470978" y="9108963"/>
              <a:ext cx="257810" cy="267335"/>
            </a:xfrm>
            <a:custGeom>
              <a:avLst/>
              <a:gdLst/>
              <a:ahLst/>
              <a:cxnLst/>
              <a:rect l="l" t="t" r="r" b="b"/>
              <a:pathLst>
                <a:path w="257810" h="267334">
                  <a:moveTo>
                    <a:pt x="232090" y="20954"/>
                  </a:moveTo>
                  <a:lnTo>
                    <a:pt x="24129" y="20954"/>
                  </a:lnTo>
                  <a:lnTo>
                    <a:pt x="24129" y="0"/>
                  </a:lnTo>
                  <a:lnTo>
                    <a:pt x="232090" y="0"/>
                  </a:lnTo>
                  <a:lnTo>
                    <a:pt x="232090" y="20954"/>
                  </a:lnTo>
                  <a:close/>
                </a:path>
                <a:path w="257810" h="267334">
                  <a:moveTo>
                    <a:pt x="25082" y="120648"/>
                  </a:moveTo>
                  <a:lnTo>
                    <a:pt x="15239" y="100011"/>
                  </a:lnTo>
                  <a:lnTo>
                    <a:pt x="51563" y="90094"/>
                  </a:lnTo>
                  <a:lnTo>
                    <a:pt x="83184" y="72587"/>
                  </a:lnTo>
                  <a:lnTo>
                    <a:pt x="105518" y="49425"/>
                  </a:lnTo>
                  <a:lnTo>
                    <a:pt x="113981" y="22542"/>
                  </a:lnTo>
                  <a:lnTo>
                    <a:pt x="113981" y="20954"/>
                  </a:lnTo>
                  <a:lnTo>
                    <a:pt x="142873" y="20954"/>
                  </a:lnTo>
                  <a:lnTo>
                    <a:pt x="142873" y="22542"/>
                  </a:lnTo>
                  <a:lnTo>
                    <a:pt x="151346" y="49425"/>
                  </a:lnTo>
                  <a:lnTo>
                    <a:pt x="157282" y="55561"/>
                  </a:lnTo>
                  <a:lnTo>
                    <a:pt x="128586" y="55561"/>
                  </a:lnTo>
                  <a:lnTo>
                    <a:pt x="111252" y="78858"/>
                  </a:lnTo>
                  <a:lnTo>
                    <a:pt x="86835" y="97868"/>
                  </a:lnTo>
                  <a:lnTo>
                    <a:pt x="57417" y="111997"/>
                  </a:lnTo>
                  <a:lnTo>
                    <a:pt x="25082" y="120648"/>
                  </a:lnTo>
                  <a:close/>
                </a:path>
                <a:path w="257810" h="267334">
                  <a:moveTo>
                    <a:pt x="232090" y="120648"/>
                  </a:moveTo>
                  <a:lnTo>
                    <a:pt x="199710" y="111997"/>
                  </a:lnTo>
                  <a:lnTo>
                    <a:pt x="170217" y="97868"/>
                  </a:lnTo>
                  <a:lnTo>
                    <a:pt x="145785" y="78858"/>
                  </a:lnTo>
                  <a:lnTo>
                    <a:pt x="128586" y="55561"/>
                  </a:lnTo>
                  <a:lnTo>
                    <a:pt x="157282" y="55561"/>
                  </a:lnTo>
                  <a:lnTo>
                    <a:pt x="173750" y="72587"/>
                  </a:lnTo>
                  <a:lnTo>
                    <a:pt x="205559" y="90094"/>
                  </a:lnTo>
                  <a:lnTo>
                    <a:pt x="242250" y="100011"/>
                  </a:lnTo>
                  <a:lnTo>
                    <a:pt x="232090" y="120648"/>
                  </a:lnTo>
                  <a:close/>
                </a:path>
                <a:path w="257810" h="267334">
                  <a:moveTo>
                    <a:pt x="257489" y="165733"/>
                  </a:moveTo>
                  <a:lnTo>
                    <a:pt x="0" y="165733"/>
                  </a:lnTo>
                  <a:lnTo>
                    <a:pt x="0" y="144461"/>
                  </a:lnTo>
                  <a:lnTo>
                    <a:pt x="257172" y="144461"/>
                  </a:lnTo>
                  <a:lnTo>
                    <a:pt x="257489" y="165733"/>
                  </a:lnTo>
                  <a:close/>
                </a:path>
                <a:path w="257810" h="267334">
                  <a:moveTo>
                    <a:pt x="140968" y="267014"/>
                  </a:moveTo>
                  <a:lnTo>
                    <a:pt x="114933" y="267014"/>
                  </a:lnTo>
                  <a:lnTo>
                    <a:pt x="114933" y="165733"/>
                  </a:lnTo>
                  <a:lnTo>
                    <a:pt x="140968" y="165733"/>
                  </a:lnTo>
                  <a:lnTo>
                    <a:pt x="140968" y="267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911" y="9105655"/>
              <a:ext cx="233624" cy="1272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70978" y="9253424"/>
              <a:ext cx="257810" cy="122555"/>
            </a:xfrm>
            <a:custGeom>
              <a:avLst/>
              <a:gdLst/>
              <a:ahLst/>
              <a:cxnLst/>
              <a:rect l="l" t="t" r="r" b="b"/>
              <a:pathLst>
                <a:path w="257810" h="122554">
                  <a:moveTo>
                    <a:pt x="257172" y="0"/>
                  </a:moveTo>
                  <a:lnTo>
                    <a:pt x="0" y="0"/>
                  </a:lnTo>
                  <a:lnTo>
                    <a:pt x="0" y="21272"/>
                  </a:lnTo>
                  <a:lnTo>
                    <a:pt x="114933" y="21272"/>
                  </a:lnTo>
                  <a:lnTo>
                    <a:pt x="114933" y="122553"/>
                  </a:lnTo>
                  <a:lnTo>
                    <a:pt x="140968" y="122553"/>
                  </a:lnTo>
                  <a:lnTo>
                    <a:pt x="140968" y="21272"/>
                  </a:lnTo>
                  <a:lnTo>
                    <a:pt x="257489" y="21272"/>
                  </a:lnTo>
                  <a:lnTo>
                    <a:pt x="257172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758816" y="9097401"/>
            <a:ext cx="539115" cy="315595"/>
            <a:chOff x="1758816" y="9097401"/>
            <a:chExt cx="539115" cy="315595"/>
          </a:xfrm>
        </p:grpSpPr>
        <p:sp>
          <p:nvSpPr>
            <p:cNvPr id="38" name="object 38"/>
            <p:cNvSpPr/>
            <p:nvPr/>
          </p:nvSpPr>
          <p:spPr>
            <a:xfrm>
              <a:off x="1762112" y="9105036"/>
              <a:ext cx="259079" cy="264160"/>
            </a:xfrm>
            <a:custGeom>
              <a:avLst/>
              <a:gdLst/>
              <a:ahLst/>
              <a:cxnLst/>
              <a:rect l="l" t="t" r="r" b="b"/>
              <a:pathLst>
                <a:path w="259080" h="264159">
                  <a:moveTo>
                    <a:pt x="225107" y="20447"/>
                  </a:moveTo>
                  <a:lnTo>
                    <a:pt x="199390" y="20447"/>
                  </a:lnTo>
                  <a:lnTo>
                    <a:pt x="199390" y="78549"/>
                  </a:lnTo>
                  <a:lnTo>
                    <a:pt x="225107" y="78549"/>
                  </a:lnTo>
                  <a:lnTo>
                    <a:pt x="225107" y="20447"/>
                  </a:lnTo>
                  <a:close/>
                </a:path>
                <a:path w="259080" h="264159">
                  <a:moveTo>
                    <a:pt x="225107" y="0"/>
                  </a:moveTo>
                  <a:lnTo>
                    <a:pt x="33655" y="0"/>
                  </a:lnTo>
                  <a:lnTo>
                    <a:pt x="33655" y="20320"/>
                  </a:lnTo>
                  <a:lnTo>
                    <a:pt x="33655" y="78740"/>
                  </a:lnTo>
                  <a:lnTo>
                    <a:pt x="33655" y="99060"/>
                  </a:lnTo>
                  <a:lnTo>
                    <a:pt x="225107" y="99060"/>
                  </a:lnTo>
                  <a:lnTo>
                    <a:pt x="225107" y="78740"/>
                  </a:lnTo>
                  <a:lnTo>
                    <a:pt x="59055" y="78740"/>
                  </a:lnTo>
                  <a:lnTo>
                    <a:pt x="59055" y="20320"/>
                  </a:lnTo>
                  <a:lnTo>
                    <a:pt x="225107" y="20320"/>
                  </a:lnTo>
                  <a:lnTo>
                    <a:pt x="225107" y="0"/>
                  </a:lnTo>
                  <a:close/>
                </a:path>
                <a:path w="259080" h="264159">
                  <a:moveTo>
                    <a:pt x="229870" y="243840"/>
                  </a:moveTo>
                  <a:lnTo>
                    <a:pt x="59055" y="243840"/>
                  </a:lnTo>
                  <a:lnTo>
                    <a:pt x="59055" y="182880"/>
                  </a:lnTo>
                  <a:lnTo>
                    <a:pt x="33020" y="182880"/>
                  </a:lnTo>
                  <a:lnTo>
                    <a:pt x="33020" y="243840"/>
                  </a:lnTo>
                  <a:lnTo>
                    <a:pt x="33020" y="264160"/>
                  </a:lnTo>
                  <a:lnTo>
                    <a:pt x="229870" y="264160"/>
                  </a:lnTo>
                  <a:lnTo>
                    <a:pt x="229870" y="243840"/>
                  </a:lnTo>
                  <a:close/>
                </a:path>
                <a:path w="259080" h="264159">
                  <a:moveTo>
                    <a:pt x="258762" y="131889"/>
                  </a:moveTo>
                  <a:lnTo>
                    <a:pt x="0" y="131889"/>
                  </a:lnTo>
                  <a:lnTo>
                    <a:pt x="0" y="152844"/>
                  </a:lnTo>
                  <a:lnTo>
                    <a:pt x="118427" y="152844"/>
                  </a:lnTo>
                  <a:lnTo>
                    <a:pt x="118427" y="210312"/>
                  </a:lnTo>
                  <a:lnTo>
                    <a:pt x="144462" y="210312"/>
                  </a:lnTo>
                  <a:lnTo>
                    <a:pt x="144462" y="152844"/>
                  </a:lnTo>
                  <a:lnTo>
                    <a:pt x="258762" y="152844"/>
                  </a:lnTo>
                  <a:lnTo>
                    <a:pt x="258762" y="131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62123" y="9104518"/>
              <a:ext cx="259079" cy="265430"/>
            </a:xfrm>
            <a:custGeom>
              <a:avLst/>
              <a:gdLst/>
              <a:ahLst/>
              <a:cxnLst/>
              <a:rect l="l" t="t" r="r" b="b"/>
              <a:pathLst>
                <a:path w="259080" h="265429">
                  <a:moveTo>
                    <a:pt x="199388" y="79056"/>
                  </a:moveTo>
                  <a:lnTo>
                    <a:pt x="59054" y="79056"/>
                  </a:lnTo>
                  <a:lnTo>
                    <a:pt x="59054" y="20954"/>
                  </a:lnTo>
                  <a:lnTo>
                    <a:pt x="199388" y="20954"/>
                  </a:lnTo>
                  <a:lnTo>
                    <a:pt x="199388" y="79056"/>
                  </a:lnTo>
                  <a:close/>
                </a:path>
                <a:path w="259080" h="265429">
                  <a:moveTo>
                    <a:pt x="225105" y="0"/>
                  </a:moveTo>
                  <a:lnTo>
                    <a:pt x="33654" y="0"/>
                  </a:lnTo>
                  <a:lnTo>
                    <a:pt x="33654" y="100011"/>
                  </a:lnTo>
                  <a:lnTo>
                    <a:pt x="225105" y="100011"/>
                  </a:lnTo>
                  <a:lnTo>
                    <a:pt x="225105" y="0"/>
                  </a:lnTo>
                  <a:close/>
                </a:path>
                <a:path w="259080" h="265429">
                  <a:moveTo>
                    <a:pt x="59054" y="183830"/>
                  </a:moveTo>
                  <a:lnTo>
                    <a:pt x="33019" y="183830"/>
                  </a:lnTo>
                  <a:lnTo>
                    <a:pt x="33019" y="265109"/>
                  </a:lnTo>
                  <a:lnTo>
                    <a:pt x="229867" y="265109"/>
                  </a:lnTo>
                  <a:lnTo>
                    <a:pt x="229867" y="243837"/>
                  </a:lnTo>
                  <a:lnTo>
                    <a:pt x="59054" y="243837"/>
                  </a:lnTo>
                  <a:lnTo>
                    <a:pt x="59054" y="183830"/>
                  </a:lnTo>
                  <a:close/>
                </a:path>
                <a:path w="259080" h="265429">
                  <a:moveTo>
                    <a:pt x="0" y="132396"/>
                  </a:moveTo>
                  <a:lnTo>
                    <a:pt x="0" y="153350"/>
                  </a:lnTo>
                  <a:lnTo>
                    <a:pt x="118426" y="153350"/>
                  </a:lnTo>
                  <a:lnTo>
                    <a:pt x="118426" y="210817"/>
                  </a:lnTo>
                  <a:lnTo>
                    <a:pt x="144461" y="210817"/>
                  </a:lnTo>
                  <a:lnTo>
                    <a:pt x="144461" y="153350"/>
                  </a:lnTo>
                  <a:lnTo>
                    <a:pt x="258759" y="153350"/>
                  </a:lnTo>
                  <a:lnTo>
                    <a:pt x="258759" y="132396"/>
                  </a:lnTo>
                  <a:lnTo>
                    <a:pt x="0" y="13239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041520" y="9100708"/>
              <a:ext cx="116205" cy="308610"/>
            </a:xfrm>
            <a:custGeom>
              <a:avLst/>
              <a:gdLst/>
              <a:ahLst/>
              <a:cxnLst/>
              <a:rect l="l" t="t" r="r" b="b"/>
              <a:pathLst>
                <a:path w="116205" h="308609">
                  <a:moveTo>
                    <a:pt x="21272" y="308606"/>
                  </a:moveTo>
                  <a:lnTo>
                    <a:pt x="0" y="308606"/>
                  </a:lnTo>
                  <a:lnTo>
                    <a:pt x="95249" y="0"/>
                  </a:lnTo>
                  <a:lnTo>
                    <a:pt x="116203" y="0"/>
                  </a:lnTo>
                  <a:lnTo>
                    <a:pt x="21272" y="30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041520" y="9100708"/>
              <a:ext cx="116205" cy="308610"/>
            </a:xfrm>
            <a:custGeom>
              <a:avLst/>
              <a:gdLst/>
              <a:ahLst/>
              <a:cxnLst/>
              <a:rect l="l" t="t" r="r" b="b"/>
              <a:pathLst>
                <a:path w="116205" h="308609">
                  <a:moveTo>
                    <a:pt x="0" y="308606"/>
                  </a:moveTo>
                  <a:lnTo>
                    <a:pt x="21272" y="308606"/>
                  </a:lnTo>
                  <a:lnTo>
                    <a:pt x="116203" y="0"/>
                  </a:lnTo>
                  <a:lnTo>
                    <a:pt x="95249" y="0"/>
                  </a:lnTo>
                  <a:lnTo>
                    <a:pt x="0" y="30860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189467" y="9124086"/>
              <a:ext cx="108585" cy="175260"/>
            </a:xfrm>
            <a:custGeom>
              <a:avLst/>
              <a:gdLst/>
              <a:ahLst/>
              <a:cxnLst/>
              <a:rect l="l" t="t" r="r" b="b"/>
              <a:pathLst>
                <a:path w="108585" h="175259">
                  <a:moveTo>
                    <a:pt x="108267" y="20764"/>
                  </a:moveTo>
                  <a:lnTo>
                    <a:pt x="84137" y="20764"/>
                  </a:lnTo>
                  <a:lnTo>
                    <a:pt x="84137" y="154749"/>
                  </a:lnTo>
                  <a:lnTo>
                    <a:pt x="108267" y="154749"/>
                  </a:lnTo>
                  <a:lnTo>
                    <a:pt x="108267" y="20764"/>
                  </a:lnTo>
                  <a:close/>
                </a:path>
                <a:path w="108585" h="175259">
                  <a:moveTo>
                    <a:pt x="108267" y="0"/>
                  </a:moveTo>
                  <a:lnTo>
                    <a:pt x="0" y="0"/>
                  </a:lnTo>
                  <a:lnTo>
                    <a:pt x="0" y="20320"/>
                  </a:lnTo>
                  <a:lnTo>
                    <a:pt x="0" y="154940"/>
                  </a:lnTo>
                  <a:lnTo>
                    <a:pt x="0" y="175260"/>
                  </a:lnTo>
                  <a:lnTo>
                    <a:pt x="108267" y="175260"/>
                  </a:lnTo>
                  <a:lnTo>
                    <a:pt x="108267" y="154940"/>
                  </a:lnTo>
                  <a:lnTo>
                    <a:pt x="24447" y="154940"/>
                  </a:lnTo>
                  <a:lnTo>
                    <a:pt x="24447" y="20320"/>
                  </a:lnTo>
                  <a:lnTo>
                    <a:pt x="108267" y="20320"/>
                  </a:lnTo>
                  <a:lnTo>
                    <a:pt x="1082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2333612" y="9091193"/>
            <a:ext cx="87630" cy="284480"/>
          </a:xfrm>
          <a:custGeom>
            <a:avLst/>
            <a:gdLst/>
            <a:ahLst/>
            <a:cxnLst/>
            <a:rect l="l" t="t" r="r" b="b"/>
            <a:pathLst>
              <a:path w="87630" h="284479">
                <a:moveTo>
                  <a:pt x="87630" y="112903"/>
                </a:moveTo>
                <a:lnTo>
                  <a:pt x="24447" y="112903"/>
                </a:lnTo>
                <a:lnTo>
                  <a:pt x="24447" y="6223"/>
                </a:lnTo>
                <a:lnTo>
                  <a:pt x="0" y="6223"/>
                </a:lnTo>
                <a:lnTo>
                  <a:pt x="0" y="112903"/>
                </a:lnTo>
                <a:lnTo>
                  <a:pt x="0" y="134493"/>
                </a:lnTo>
                <a:lnTo>
                  <a:pt x="0" y="270383"/>
                </a:lnTo>
                <a:lnTo>
                  <a:pt x="24447" y="270383"/>
                </a:lnTo>
                <a:lnTo>
                  <a:pt x="24447" y="134493"/>
                </a:lnTo>
                <a:lnTo>
                  <a:pt x="62865" y="134493"/>
                </a:lnTo>
                <a:lnTo>
                  <a:pt x="62865" y="284467"/>
                </a:lnTo>
                <a:lnTo>
                  <a:pt x="87630" y="284467"/>
                </a:lnTo>
                <a:lnTo>
                  <a:pt x="87630" y="134493"/>
                </a:lnTo>
                <a:lnTo>
                  <a:pt x="87630" y="133985"/>
                </a:lnTo>
                <a:lnTo>
                  <a:pt x="87630" y="112903"/>
                </a:lnTo>
                <a:close/>
              </a:path>
              <a:path w="87630" h="284479">
                <a:moveTo>
                  <a:pt x="87630" y="0"/>
                </a:moveTo>
                <a:lnTo>
                  <a:pt x="62865" y="0"/>
                </a:lnTo>
                <a:lnTo>
                  <a:pt x="62865" y="112712"/>
                </a:lnTo>
                <a:lnTo>
                  <a:pt x="87630" y="112712"/>
                </a:lnTo>
                <a:lnTo>
                  <a:pt x="87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89474" y="9091183"/>
            <a:ext cx="231775" cy="284480"/>
          </a:xfrm>
          <a:custGeom>
            <a:avLst/>
            <a:gdLst/>
            <a:ahLst/>
            <a:cxnLst/>
            <a:rect l="l" t="t" r="r" b="b"/>
            <a:pathLst>
              <a:path w="231775" h="284479">
                <a:moveTo>
                  <a:pt x="24447" y="53656"/>
                </a:moveTo>
                <a:lnTo>
                  <a:pt x="84136" y="53656"/>
                </a:lnTo>
                <a:lnTo>
                  <a:pt x="84136" y="187640"/>
                </a:lnTo>
                <a:lnTo>
                  <a:pt x="24447" y="187640"/>
                </a:lnTo>
                <a:lnTo>
                  <a:pt x="24447" y="53656"/>
                </a:lnTo>
                <a:close/>
              </a:path>
              <a:path w="231775" h="284479">
                <a:moveTo>
                  <a:pt x="0" y="208277"/>
                </a:moveTo>
                <a:lnTo>
                  <a:pt x="108266" y="208277"/>
                </a:lnTo>
                <a:lnTo>
                  <a:pt x="108266" y="33019"/>
                </a:lnTo>
                <a:lnTo>
                  <a:pt x="0" y="33019"/>
                </a:lnTo>
                <a:lnTo>
                  <a:pt x="0" y="208277"/>
                </a:lnTo>
                <a:close/>
              </a:path>
              <a:path w="231775" h="284479">
                <a:moveTo>
                  <a:pt x="207007" y="0"/>
                </a:moveTo>
                <a:lnTo>
                  <a:pt x="207007" y="112711"/>
                </a:lnTo>
                <a:lnTo>
                  <a:pt x="168590" y="112711"/>
                </a:lnTo>
                <a:lnTo>
                  <a:pt x="168590" y="6349"/>
                </a:lnTo>
                <a:lnTo>
                  <a:pt x="144143" y="6349"/>
                </a:lnTo>
                <a:lnTo>
                  <a:pt x="144143" y="270507"/>
                </a:lnTo>
                <a:lnTo>
                  <a:pt x="168590" y="270507"/>
                </a:lnTo>
                <a:lnTo>
                  <a:pt x="168590" y="133983"/>
                </a:lnTo>
                <a:lnTo>
                  <a:pt x="207007" y="133983"/>
                </a:lnTo>
                <a:lnTo>
                  <a:pt x="207007" y="284477"/>
                </a:lnTo>
                <a:lnTo>
                  <a:pt x="231772" y="284477"/>
                </a:lnTo>
                <a:lnTo>
                  <a:pt x="231772" y="0"/>
                </a:lnTo>
                <a:lnTo>
                  <a:pt x="207007" y="0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2468421" y="9085970"/>
            <a:ext cx="263525" cy="290195"/>
            <a:chOff x="2468421" y="9085970"/>
            <a:chExt cx="263525" cy="290195"/>
          </a:xfrm>
        </p:grpSpPr>
        <p:sp>
          <p:nvSpPr>
            <p:cNvPr id="46" name="object 46"/>
            <p:cNvSpPr/>
            <p:nvPr/>
          </p:nvSpPr>
          <p:spPr>
            <a:xfrm>
              <a:off x="2471728" y="9089278"/>
              <a:ext cx="257175" cy="283845"/>
            </a:xfrm>
            <a:custGeom>
              <a:avLst/>
              <a:gdLst/>
              <a:ahLst/>
              <a:cxnLst/>
              <a:rect l="l" t="t" r="r" b="b"/>
              <a:pathLst>
                <a:path w="257175" h="283845">
                  <a:moveTo>
                    <a:pt x="141603" y="26987"/>
                  </a:moveTo>
                  <a:lnTo>
                    <a:pt x="115568" y="26987"/>
                  </a:lnTo>
                  <a:lnTo>
                    <a:pt x="115568" y="0"/>
                  </a:lnTo>
                  <a:lnTo>
                    <a:pt x="141603" y="0"/>
                  </a:lnTo>
                  <a:lnTo>
                    <a:pt x="141603" y="26987"/>
                  </a:lnTo>
                  <a:close/>
                </a:path>
                <a:path w="257175" h="283845">
                  <a:moveTo>
                    <a:pt x="230820" y="46672"/>
                  </a:moveTo>
                  <a:lnTo>
                    <a:pt x="26034" y="46672"/>
                  </a:lnTo>
                  <a:lnTo>
                    <a:pt x="26034" y="26987"/>
                  </a:lnTo>
                  <a:lnTo>
                    <a:pt x="230820" y="26987"/>
                  </a:lnTo>
                  <a:lnTo>
                    <a:pt x="230820" y="46672"/>
                  </a:lnTo>
                  <a:close/>
                </a:path>
                <a:path w="257175" h="283845">
                  <a:moveTo>
                    <a:pt x="20954" y="115568"/>
                  </a:moveTo>
                  <a:lnTo>
                    <a:pt x="13334" y="95884"/>
                  </a:lnTo>
                  <a:lnTo>
                    <a:pt x="50670" y="90694"/>
                  </a:lnTo>
                  <a:lnTo>
                    <a:pt x="81755" y="80564"/>
                  </a:lnTo>
                  <a:lnTo>
                    <a:pt x="103791" y="65791"/>
                  </a:lnTo>
                  <a:lnTo>
                    <a:pt x="113981" y="46672"/>
                  </a:lnTo>
                  <a:lnTo>
                    <a:pt x="143191" y="46672"/>
                  </a:lnTo>
                  <a:lnTo>
                    <a:pt x="153286" y="65791"/>
                  </a:lnTo>
                  <a:lnTo>
                    <a:pt x="160697" y="70801"/>
                  </a:lnTo>
                  <a:lnTo>
                    <a:pt x="128586" y="70801"/>
                  </a:lnTo>
                  <a:lnTo>
                    <a:pt x="111143" y="88378"/>
                  </a:lnTo>
                  <a:lnTo>
                    <a:pt x="86200" y="101638"/>
                  </a:lnTo>
                  <a:lnTo>
                    <a:pt x="55542" y="110672"/>
                  </a:lnTo>
                  <a:lnTo>
                    <a:pt x="20954" y="115568"/>
                  </a:lnTo>
                  <a:close/>
                </a:path>
                <a:path w="257175" h="283845">
                  <a:moveTo>
                    <a:pt x="235582" y="115568"/>
                  </a:moveTo>
                  <a:lnTo>
                    <a:pt x="201228" y="110672"/>
                  </a:lnTo>
                  <a:lnTo>
                    <a:pt x="170773" y="101638"/>
                  </a:lnTo>
                  <a:lnTo>
                    <a:pt x="145974" y="88378"/>
                  </a:lnTo>
                  <a:lnTo>
                    <a:pt x="128586" y="70801"/>
                  </a:lnTo>
                  <a:lnTo>
                    <a:pt x="160697" y="70801"/>
                  </a:lnTo>
                  <a:lnTo>
                    <a:pt x="175139" y="80564"/>
                  </a:lnTo>
                  <a:lnTo>
                    <a:pt x="206100" y="90694"/>
                  </a:lnTo>
                  <a:lnTo>
                    <a:pt x="243520" y="95884"/>
                  </a:lnTo>
                  <a:lnTo>
                    <a:pt x="235582" y="115568"/>
                  </a:lnTo>
                  <a:close/>
                </a:path>
                <a:path w="257175" h="283845">
                  <a:moveTo>
                    <a:pt x="256854" y="148271"/>
                  </a:moveTo>
                  <a:lnTo>
                    <a:pt x="0" y="148271"/>
                  </a:lnTo>
                  <a:lnTo>
                    <a:pt x="0" y="128268"/>
                  </a:lnTo>
                  <a:lnTo>
                    <a:pt x="256854" y="128268"/>
                  </a:lnTo>
                  <a:lnTo>
                    <a:pt x="256854" y="148271"/>
                  </a:lnTo>
                  <a:close/>
                </a:path>
                <a:path w="257175" h="283845">
                  <a:moveTo>
                    <a:pt x="141603" y="174623"/>
                  </a:moveTo>
                  <a:lnTo>
                    <a:pt x="115251" y="174623"/>
                  </a:lnTo>
                  <a:lnTo>
                    <a:pt x="115251" y="148271"/>
                  </a:lnTo>
                  <a:lnTo>
                    <a:pt x="141603" y="148271"/>
                  </a:lnTo>
                  <a:lnTo>
                    <a:pt x="141603" y="174623"/>
                  </a:lnTo>
                  <a:close/>
                </a:path>
                <a:path w="257175" h="283845">
                  <a:moveTo>
                    <a:pt x="232725" y="283524"/>
                  </a:moveTo>
                  <a:lnTo>
                    <a:pt x="31432" y="283524"/>
                  </a:lnTo>
                  <a:lnTo>
                    <a:pt x="31432" y="218120"/>
                  </a:lnTo>
                  <a:lnTo>
                    <a:pt x="198435" y="218120"/>
                  </a:lnTo>
                  <a:lnTo>
                    <a:pt x="198435" y="193990"/>
                  </a:lnTo>
                  <a:lnTo>
                    <a:pt x="30479" y="193990"/>
                  </a:lnTo>
                  <a:lnTo>
                    <a:pt x="30479" y="174623"/>
                  </a:lnTo>
                  <a:lnTo>
                    <a:pt x="224152" y="174623"/>
                  </a:lnTo>
                  <a:lnTo>
                    <a:pt x="224152" y="236852"/>
                  </a:lnTo>
                  <a:lnTo>
                    <a:pt x="56831" y="236852"/>
                  </a:lnTo>
                  <a:lnTo>
                    <a:pt x="56831" y="263839"/>
                  </a:lnTo>
                  <a:lnTo>
                    <a:pt x="232725" y="263839"/>
                  </a:lnTo>
                  <a:lnTo>
                    <a:pt x="232725" y="283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1756" y="9085970"/>
              <a:ext cx="236799" cy="1221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71728" y="9217546"/>
              <a:ext cx="257175" cy="155575"/>
            </a:xfrm>
            <a:custGeom>
              <a:avLst/>
              <a:gdLst/>
              <a:ahLst/>
              <a:cxnLst/>
              <a:rect l="l" t="t" r="r" b="b"/>
              <a:pathLst>
                <a:path w="257175" h="155575">
                  <a:moveTo>
                    <a:pt x="256854" y="20002"/>
                  </a:moveTo>
                  <a:lnTo>
                    <a:pt x="256854" y="0"/>
                  </a:lnTo>
                  <a:lnTo>
                    <a:pt x="0" y="0"/>
                  </a:lnTo>
                  <a:lnTo>
                    <a:pt x="0" y="20002"/>
                  </a:lnTo>
                  <a:lnTo>
                    <a:pt x="115251" y="20002"/>
                  </a:lnTo>
                  <a:lnTo>
                    <a:pt x="115251" y="46354"/>
                  </a:lnTo>
                  <a:lnTo>
                    <a:pt x="30479" y="46354"/>
                  </a:lnTo>
                  <a:lnTo>
                    <a:pt x="30479" y="65721"/>
                  </a:lnTo>
                  <a:lnTo>
                    <a:pt x="198435" y="65721"/>
                  </a:lnTo>
                  <a:lnTo>
                    <a:pt x="198435" y="89851"/>
                  </a:lnTo>
                  <a:lnTo>
                    <a:pt x="31432" y="89851"/>
                  </a:lnTo>
                  <a:lnTo>
                    <a:pt x="31432" y="155255"/>
                  </a:lnTo>
                  <a:lnTo>
                    <a:pt x="232725" y="155255"/>
                  </a:lnTo>
                  <a:lnTo>
                    <a:pt x="232725" y="135571"/>
                  </a:lnTo>
                  <a:lnTo>
                    <a:pt x="56831" y="135571"/>
                  </a:lnTo>
                  <a:lnTo>
                    <a:pt x="56831" y="108583"/>
                  </a:lnTo>
                  <a:lnTo>
                    <a:pt x="224152" y="108583"/>
                  </a:lnTo>
                  <a:lnTo>
                    <a:pt x="224152" y="46354"/>
                  </a:lnTo>
                  <a:lnTo>
                    <a:pt x="141603" y="46354"/>
                  </a:lnTo>
                  <a:lnTo>
                    <a:pt x="141603" y="20002"/>
                  </a:lnTo>
                  <a:lnTo>
                    <a:pt x="256854" y="20002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859632" y="9087876"/>
            <a:ext cx="238125" cy="291465"/>
            <a:chOff x="2859632" y="9087876"/>
            <a:chExt cx="238125" cy="291465"/>
          </a:xfrm>
        </p:grpSpPr>
        <p:sp>
          <p:nvSpPr>
            <p:cNvPr id="50" name="object 50"/>
            <p:cNvSpPr/>
            <p:nvPr/>
          </p:nvSpPr>
          <p:spPr>
            <a:xfrm>
              <a:off x="2862940" y="9091183"/>
              <a:ext cx="231140" cy="285115"/>
            </a:xfrm>
            <a:custGeom>
              <a:avLst/>
              <a:gdLst/>
              <a:ahLst/>
              <a:cxnLst/>
              <a:rect l="l" t="t" r="r" b="b"/>
              <a:pathLst>
                <a:path w="231139" h="285115">
                  <a:moveTo>
                    <a:pt x="173670" y="270507"/>
                  </a:moveTo>
                  <a:lnTo>
                    <a:pt x="149223" y="270507"/>
                  </a:lnTo>
                  <a:lnTo>
                    <a:pt x="149223" y="130173"/>
                  </a:lnTo>
                  <a:lnTo>
                    <a:pt x="87946" y="130173"/>
                  </a:lnTo>
                  <a:lnTo>
                    <a:pt x="87946" y="108583"/>
                  </a:lnTo>
                  <a:lnTo>
                    <a:pt x="149223" y="108583"/>
                  </a:lnTo>
                  <a:lnTo>
                    <a:pt x="149223" y="6984"/>
                  </a:lnTo>
                  <a:lnTo>
                    <a:pt x="173670" y="6984"/>
                  </a:lnTo>
                  <a:lnTo>
                    <a:pt x="173670" y="270507"/>
                  </a:lnTo>
                  <a:close/>
                </a:path>
                <a:path w="231139" h="285115">
                  <a:moveTo>
                    <a:pt x="18414" y="216215"/>
                  </a:moveTo>
                  <a:lnTo>
                    <a:pt x="0" y="216215"/>
                  </a:lnTo>
                  <a:lnTo>
                    <a:pt x="0" y="34924"/>
                  </a:lnTo>
                  <a:lnTo>
                    <a:pt x="106996" y="34924"/>
                  </a:lnTo>
                  <a:lnTo>
                    <a:pt x="106996" y="55879"/>
                  </a:lnTo>
                  <a:lnTo>
                    <a:pt x="25717" y="55879"/>
                  </a:lnTo>
                  <a:lnTo>
                    <a:pt x="25717" y="194625"/>
                  </a:lnTo>
                  <a:lnTo>
                    <a:pt x="122231" y="194625"/>
                  </a:lnTo>
                  <a:lnTo>
                    <a:pt x="123823" y="207960"/>
                  </a:lnTo>
                  <a:lnTo>
                    <a:pt x="100075" y="212197"/>
                  </a:lnTo>
                  <a:lnTo>
                    <a:pt x="76000" y="214707"/>
                  </a:lnTo>
                  <a:lnTo>
                    <a:pt x="49484" y="215907"/>
                  </a:lnTo>
                  <a:lnTo>
                    <a:pt x="18414" y="216215"/>
                  </a:lnTo>
                  <a:close/>
                </a:path>
                <a:path w="231139" h="285115">
                  <a:moveTo>
                    <a:pt x="122231" y="194625"/>
                  </a:moveTo>
                  <a:lnTo>
                    <a:pt x="25717" y="194625"/>
                  </a:lnTo>
                  <a:lnTo>
                    <a:pt x="53463" y="194144"/>
                  </a:lnTo>
                  <a:lnTo>
                    <a:pt x="77429" y="192919"/>
                  </a:lnTo>
                  <a:lnTo>
                    <a:pt x="99431" y="190562"/>
                  </a:lnTo>
                  <a:lnTo>
                    <a:pt x="121283" y="186688"/>
                  </a:lnTo>
                  <a:lnTo>
                    <a:pt x="122231" y="194625"/>
                  </a:lnTo>
                  <a:close/>
                </a:path>
                <a:path w="231139" h="285115">
                  <a:moveTo>
                    <a:pt x="231137" y="284794"/>
                  </a:moveTo>
                  <a:lnTo>
                    <a:pt x="206372" y="284794"/>
                  </a:lnTo>
                  <a:lnTo>
                    <a:pt x="206372" y="0"/>
                  </a:lnTo>
                  <a:lnTo>
                    <a:pt x="231137" y="0"/>
                  </a:lnTo>
                  <a:lnTo>
                    <a:pt x="231137" y="28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632" y="9122800"/>
              <a:ext cx="130438" cy="18790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950886" y="9091183"/>
              <a:ext cx="143510" cy="285115"/>
            </a:xfrm>
            <a:custGeom>
              <a:avLst/>
              <a:gdLst/>
              <a:ahLst/>
              <a:cxnLst/>
              <a:rect l="l" t="t" r="r" b="b"/>
              <a:pathLst>
                <a:path w="143510" h="285115">
                  <a:moveTo>
                    <a:pt x="61276" y="108583"/>
                  </a:moveTo>
                  <a:lnTo>
                    <a:pt x="0" y="108583"/>
                  </a:lnTo>
                  <a:lnTo>
                    <a:pt x="0" y="130173"/>
                  </a:lnTo>
                  <a:lnTo>
                    <a:pt x="61276" y="130173"/>
                  </a:lnTo>
                  <a:lnTo>
                    <a:pt x="61276" y="270507"/>
                  </a:lnTo>
                  <a:lnTo>
                    <a:pt x="85724" y="270507"/>
                  </a:lnTo>
                  <a:lnTo>
                    <a:pt x="85724" y="6984"/>
                  </a:lnTo>
                  <a:lnTo>
                    <a:pt x="61276" y="6984"/>
                  </a:lnTo>
                  <a:lnTo>
                    <a:pt x="61276" y="108583"/>
                  </a:lnTo>
                  <a:close/>
                </a:path>
                <a:path w="143510" h="285115">
                  <a:moveTo>
                    <a:pt x="118426" y="0"/>
                  </a:moveTo>
                  <a:lnTo>
                    <a:pt x="118426" y="284794"/>
                  </a:lnTo>
                  <a:lnTo>
                    <a:pt x="143191" y="284794"/>
                  </a:lnTo>
                  <a:lnTo>
                    <a:pt x="143191" y="0"/>
                  </a:lnTo>
                  <a:lnTo>
                    <a:pt x="118426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3151729" y="9087876"/>
            <a:ext cx="229235" cy="292100"/>
            <a:chOff x="3151729" y="9087876"/>
            <a:chExt cx="229235" cy="292100"/>
          </a:xfrm>
        </p:grpSpPr>
        <p:sp>
          <p:nvSpPr>
            <p:cNvPr id="54" name="object 54"/>
            <p:cNvSpPr/>
            <p:nvPr/>
          </p:nvSpPr>
          <p:spPr>
            <a:xfrm>
              <a:off x="3155037" y="9091183"/>
              <a:ext cx="222885" cy="285750"/>
            </a:xfrm>
            <a:custGeom>
              <a:avLst/>
              <a:gdLst/>
              <a:ahLst/>
              <a:cxnLst/>
              <a:rect l="l" t="t" r="r" b="b"/>
              <a:pathLst>
                <a:path w="222885" h="285750">
                  <a:moveTo>
                    <a:pt x="222565" y="285429"/>
                  </a:moveTo>
                  <a:lnTo>
                    <a:pt x="196530" y="285429"/>
                  </a:lnTo>
                  <a:lnTo>
                    <a:pt x="196530" y="0"/>
                  </a:lnTo>
                  <a:lnTo>
                    <a:pt x="222565" y="0"/>
                  </a:lnTo>
                  <a:lnTo>
                    <a:pt x="222565" y="285429"/>
                  </a:lnTo>
                  <a:close/>
                </a:path>
                <a:path w="222885" h="285750">
                  <a:moveTo>
                    <a:pt x="72389" y="220660"/>
                  </a:moveTo>
                  <a:lnTo>
                    <a:pt x="43263" y="213660"/>
                  </a:lnTo>
                  <a:lnTo>
                    <a:pt x="20359" y="193712"/>
                  </a:lnTo>
                  <a:lnTo>
                    <a:pt x="5372" y="162394"/>
                  </a:lnTo>
                  <a:lnTo>
                    <a:pt x="0" y="121283"/>
                  </a:lnTo>
                  <a:lnTo>
                    <a:pt x="5372" y="80172"/>
                  </a:lnTo>
                  <a:lnTo>
                    <a:pt x="20359" y="48854"/>
                  </a:lnTo>
                  <a:lnTo>
                    <a:pt x="43263" y="28907"/>
                  </a:lnTo>
                  <a:lnTo>
                    <a:pt x="72389" y="21907"/>
                  </a:lnTo>
                  <a:lnTo>
                    <a:pt x="101514" y="28907"/>
                  </a:lnTo>
                  <a:lnTo>
                    <a:pt x="120454" y="45402"/>
                  </a:lnTo>
                  <a:lnTo>
                    <a:pt x="72389" y="45402"/>
                  </a:lnTo>
                  <a:lnTo>
                    <a:pt x="53160" y="50784"/>
                  </a:lnTo>
                  <a:lnTo>
                    <a:pt x="38099" y="66079"/>
                  </a:lnTo>
                  <a:lnTo>
                    <a:pt x="28277" y="90005"/>
                  </a:lnTo>
                  <a:lnTo>
                    <a:pt x="24764" y="121283"/>
                  </a:lnTo>
                  <a:lnTo>
                    <a:pt x="28277" y="152745"/>
                  </a:lnTo>
                  <a:lnTo>
                    <a:pt x="38099" y="176766"/>
                  </a:lnTo>
                  <a:lnTo>
                    <a:pt x="53160" y="192095"/>
                  </a:lnTo>
                  <a:lnTo>
                    <a:pt x="72389" y="197483"/>
                  </a:lnTo>
                  <a:lnTo>
                    <a:pt x="120089" y="197483"/>
                  </a:lnTo>
                  <a:lnTo>
                    <a:pt x="101514" y="213660"/>
                  </a:lnTo>
                  <a:lnTo>
                    <a:pt x="72389" y="220660"/>
                  </a:lnTo>
                  <a:close/>
                </a:path>
                <a:path w="222885" h="285750">
                  <a:moveTo>
                    <a:pt x="120089" y="197483"/>
                  </a:moveTo>
                  <a:lnTo>
                    <a:pt x="72389" y="197483"/>
                  </a:lnTo>
                  <a:lnTo>
                    <a:pt x="91434" y="192095"/>
                  </a:lnTo>
                  <a:lnTo>
                    <a:pt x="106401" y="176766"/>
                  </a:lnTo>
                  <a:lnTo>
                    <a:pt x="116188" y="152745"/>
                  </a:lnTo>
                  <a:lnTo>
                    <a:pt x="119696" y="121283"/>
                  </a:lnTo>
                  <a:lnTo>
                    <a:pt x="116188" y="90005"/>
                  </a:lnTo>
                  <a:lnTo>
                    <a:pt x="106401" y="66079"/>
                  </a:lnTo>
                  <a:lnTo>
                    <a:pt x="91434" y="50784"/>
                  </a:lnTo>
                  <a:lnTo>
                    <a:pt x="72389" y="45402"/>
                  </a:lnTo>
                  <a:lnTo>
                    <a:pt x="120454" y="45402"/>
                  </a:lnTo>
                  <a:lnTo>
                    <a:pt x="124419" y="48854"/>
                  </a:lnTo>
                  <a:lnTo>
                    <a:pt x="139405" y="80172"/>
                  </a:lnTo>
                  <a:lnTo>
                    <a:pt x="144778" y="121283"/>
                  </a:lnTo>
                  <a:lnTo>
                    <a:pt x="139405" y="162394"/>
                  </a:lnTo>
                  <a:lnTo>
                    <a:pt x="124419" y="193712"/>
                  </a:lnTo>
                  <a:lnTo>
                    <a:pt x="120089" y="197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351567" y="9091183"/>
              <a:ext cx="26034" cy="285750"/>
            </a:xfrm>
            <a:custGeom>
              <a:avLst/>
              <a:gdLst/>
              <a:ahLst/>
              <a:cxnLst/>
              <a:rect l="l" t="t" r="r" b="b"/>
              <a:pathLst>
                <a:path w="26035" h="285750">
                  <a:moveTo>
                    <a:pt x="0" y="0"/>
                  </a:moveTo>
                  <a:lnTo>
                    <a:pt x="0" y="285429"/>
                  </a:lnTo>
                  <a:lnTo>
                    <a:pt x="26034" y="285429"/>
                  </a:lnTo>
                  <a:lnTo>
                    <a:pt x="26034" y="0"/>
                  </a:lnTo>
                  <a:lnTo>
                    <a:pt x="0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1729" y="9109783"/>
              <a:ext cx="151393" cy="205367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3446367" y="9087558"/>
            <a:ext cx="228600" cy="292100"/>
            <a:chOff x="3446367" y="9087558"/>
            <a:chExt cx="228600" cy="292100"/>
          </a:xfrm>
        </p:grpSpPr>
        <p:sp>
          <p:nvSpPr>
            <p:cNvPr id="58" name="object 58"/>
            <p:cNvSpPr/>
            <p:nvPr/>
          </p:nvSpPr>
          <p:spPr>
            <a:xfrm>
              <a:off x="3449674" y="9090865"/>
              <a:ext cx="221615" cy="285750"/>
            </a:xfrm>
            <a:custGeom>
              <a:avLst/>
              <a:gdLst/>
              <a:ahLst/>
              <a:cxnLst/>
              <a:rect l="l" t="t" r="r" b="b"/>
              <a:pathLst>
                <a:path w="221614" h="285750">
                  <a:moveTo>
                    <a:pt x="221612" y="285429"/>
                  </a:moveTo>
                  <a:lnTo>
                    <a:pt x="195578" y="285429"/>
                  </a:lnTo>
                  <a:lnTo>
                    <a:pt x="195578" y="129221"/>
                  </a:lnTo>
                  <a:lnTo>
                    <a:pt x="136841" y="129221"/>
                  </a:lnTo>
                  <a:lnTo>
                    <a:pt x="136841" y="107631"/>
                  </a:lnTo>
                  <a:lnTo>
                    <a:pt x="195578" y="107631"/>
                  </a:lnTo>
                  <a:lnTo>
                    <a:pt x="195578" y="0"/>
                  </a:lnTo>
                  <a:lnTo>
                    <a:pt x="221612" y="0"/>
                  </a:lnTo>
                  <a:lnTo>
                    <a:pt x="221612" y="285429"/>
                  </a:lnTo>
                  <a:close/>
                </a:path>
                <a:path w="221614" h="285750">
                  <a:moveTo>
                    <a:pt x="21907" y="216850"/>
                  </a:moveTo>
                  <a:lnTo>
                    <a:pt x="0" y="216850"/>
                  </a:lnTo>
                  <a:lnTo>
                    <a:pt x="0" y="26034"/>
                  </a:lnTo>
                  <a:lnTo>
                    <a:pt x="131761" y="26034"/>
                  </a:lnTo>
                  <a:lnTo>
                    <a:pt x="131761" y="47624"/>
                  </a:lnTo>
                  <a:lnTo>
                    <a:pt x="26034" y="47624"/>
                  </a:lnTo>
                  <a:lnTo>
                    <a:pt x="26034" y="106361"/>
                  </a:lnTo>
                  <a:lnTo>
                    <a:pt x="119378" y="106361"/>
                  </a:lnTo>
                  <a:lnTo>
                    <a:pt x="119378" y="127316"/>
                  </a:lnTo>
                  <a:lnTo>
                    <a:pt x="26034" y="127316"/>
                  </a:lnTo>
                  <a:lnTo>
                    <a:pt x="26034" y="195578"/>
                  </a:lnTo>
                  <a:lnTo>
                    <a:pt x="150417" y="195578"/>
                  </a:lnTo>
                  <a:lnTo>
                    <a:pt x="152080" y="207960"/>
                  </a:lnTo>
                  <a:lnTo>
                    <a:pt x="121963" y="212430"/>
                  </a:lnTo>
                  <a:lnTo>
                    <a:pt x="91875" y="215143"/>
                  </a:lnTo>
                  <a:lnTo>
                    <a:pt x="59347" y="216488"/>
                  </a:lnTo>
                  <a:lnTo>
                    <a:pt x="21907" y="216850"/>
                  </a:lnTo>
                  <a:close/>
                </a:path>
                <a:path w="221614" h="285750">
                  <a:moveTo>
                    <a:pt x="150417" y="195578"/>
                  </a:moveTo>
                  <a:lnTo>
                    <a:pt x="26034" y="195578"/>
                  </a:lnTo>
                  <a:lnTo>
                    <a:pt x="61534" y="195171"/>
                  </a:lnTo>
                  <a:lnTo>
                    <a:pt x="92391" y="193752"/>
                  </a:lnTo>
                  <a:lnTo>
                    <a:pt x="120867" y="191023"/>
                  </a:lnTo>
                  <a:lnTo>
                    <a:pt x="149223" y="186688"/>
                  </a:lnTo>
                  <a:lnTo>
                    <a:pt x="150417" y="195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6367" y="9113593"/>
              <a:ext cx="158695" cy="19743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586515" y="9090865"/>
              <a:ext cx="85090" cy="285750"/>
            </a:xfrm>
            <a:custGeom>
              <a:avLst/>
              <a:gdLst/>
              <a:ahLst/>
              <a:cxnLst/>
              <a:rect l="l" t="t" r="r" b="b"/>
              <a:pathLst>
                <a:path w="85089" h="285750">
                  <a:moveTo>
                    <a:pt x="58736" y="0"/>
                  </a:moveTo>
                  <a:lnTo>
                    <a:pt x="58736" y="107631"/>
                  </a:lnTo>
                  <a:lnTo>
                    <a:pt x="0" y="107631"/>
                  </a:lnTo>
                  <a:lnTo>
                    <a:pt x="0" y="129221"/>
                  </a:lnTo>
                  <a:lnTo>
                    <a:pt x="58736" y="129221"/>
                  </a:lnTo>
                  <a:lnTo>
                    <a:pt x="58736" y="285429"/>
                  </a:lnTo>
                  <a:lnTo>
                    <a:pt x="84771" y="285429"/>
                  </a:lnTo>
                  <a:lnTo>
                    <a:pt x="84771" y="0"/>
                  </a:lnTo>
                  <a:lnTo>
                    <a:pt x="58736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3761130" y="9099956"/>
            <a:ext cx="198120" cy="101600"/>
          </a:xfrm>
          <a:custGeom>
            <a:avLst/>
            <a:gdLst/>
            <a:ahLst/>
            <a:cxnLst/>
            <a:rect l="l" t="t" r="r" b="b"/>
            <a:pathLst>
              <a:path w="198120" h="101600">
                <a:moveTo>
                  <a:pt x="197802" y="83820"/>
                </a:moveTo>
                <a:lnTo>
                  <a:pt x="26352" y="83820"/>
                </a:lnTo>
                <a:lnTo>
                  <a:pt x="26352" y="58420"/>
                </a:lnTo>
                <a:lnTo>
                  <a:pt x="192722" y="58420"/>
                </a:lnTo>
                <a:lnTo>
                  <a:pt x="192722" y="40640"/>
                </a:lnTo>
                <a:lnTo>
                  <a:pt x="192722" y="17780"/>
                </a:lnTo>
                <a:lnTo>
                  <a:pt x="192722" y="0"/>
                </a:lnTo>
                <a:lnTo>
                  <a:pt x="0" y="0"/>
                </a:lnTo>
                <a:lnTo>
                  <a:pt x="0" y="17780"/>
                </a:lnTo>
                <a:lnTo>
                  <a:pt x="167005" y="17780"/>
                </a:lnTo>
                <a:lnTo>
                  <a:pt x="167005" y="40640"/>
                </a:lnTo>
                <a:lnTo>
                  <a:pt x="635" y="40640"/>
                </a:lnTo>
                <a:lnTo>
                  <a:pt x="635" y="58420"/>
                </a:lnTo>
                <a:lnTo>
                  <a:pt x="635" y="83820"/>
                </a:lnTo>
                <a:lnTo>
                  <a:pt x="635" y="101600"/>
                </a:lnTo>
                <a:lnTo>
                  <a:pt x="197802" y="101600"/>
                </a:lnTo>
                <a:lnTo>
                  <a:pt x="197802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3725446" y="9096130"/>
            <a:ext cx="264795" cy="279400"/>
            <a:chOff x="3725446" y="9096130"/>
            <a:chExt cx="264795" cy="279400"/>
          </a:xfrm>
        </p:grpSpPr>
        <p:sp>
          <p:nvSpPr>
            <p:cNvPr id="63" name="object 63"/>
            <p:cNvSpPr/>
            <p:nvPr/>
          </p:nvSpPr>
          <p:spPr>
            <a:xfrm>
              <a:off x="3728745" y="9223590"/>
              <a:ext cx="258445" cy="148590"/>
            </a:xfrm>
            <a:custGeom>
              <a:avLst/>
              <a:gdLst/>
              <a:ahLst/>
              <a:cxnLst/>
              <a:rect l="l" t="t" r="r" b="b"/>
              <a:pathLst>
                <a:path w="258445" h="148590">
                  <a:moveTo>
                    <a:pt x="234950" y="130365"/>
                  </a:moveTo>
                  <a:lnTo>
                    <a:pt x="57150" y="130365"/>
                  </a:lnTo>
                  <a:lnTo>
                    <a:pt x="57150" y="103695"/>
                  </a:lnTo>
                  <a:lnTo>
                    <a:pt x="226060" y="103695"/>
                  </a:lnTo>
                  <a:lnTo>
                    <a:pt x="226060" y="85915"/>
                  </a:lnTo>
                  <a:lnTo>
                    <a:pt x="226060" y="61785"/>
                  </a:lnTo>
                  <a:lnTo>
                    <a:pt x="226060" y="42735"/>
                  </a:lnTo>
                  <a:lnTo>
                    <a:pt x="30797" y="42735"/>
                  </a:lnTo>
                  <a:lnTo>
                    <a:pt x="30797" y="61785"/>
                  </a:lnTo>
                  <a:lnTo>
                    <a:pt x="200342" y="61785"/>
                  </a:lnTo>
                  <a:lnTo>
                    <a:pt x="200342" y="85915"/>
                  </a:lnTo>
                  <a:lnTo>
                    <a:pt x="31432" y="85915"/>
                  </a:lnTo>
                  <a:lnTo>
                    <a:pt x="31432" y="103695"/>
                  </a:lnTo>
                  <a:lnTo>
                    <a:pt x="31432" y="130365"/>
                  </a:lnTo>
                  <a:lnTo>
                    <a:pt x="31432" y="148145"/>
                  </a:lnTo>
                  <a:lnTo>
                    <a:pt x="234950" y="148145"/>
                  </a:lnTo>
                  <a:lnTo>
                    <a:pt x="234950" y="130365"/>
                  </a:lnTo>
                  <a:close/>
                </a:path>
                <a:path w="258445" h="148590">
                  <a:moveTo>
                    <a:pt x="258127" y="0"/>
                  </a:moveTo>
                  <a:lnTo>
                    <a:pt x="0" y="0"/>
                  </a:lnTo>
                  <a:lnTo>
                    <a:pt x="0" y="19685"/>
                  </a:lnTo>
                  <a:lnTo>
                    <a:pt x="258127" y="19685"/>
                  </a:lnTo>
                  <a:lnTo>
                    <a:pt x="258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728753" y="9099438"/>
              <a:ext cx="258445" cy="273050"/>
            </a:xfrm>
            <a:custGeom>
              <a:avLst/>
              <a:gdLst/>
              <a:ahLst/>
              <a:cxnLst/>
              <a:rect l="l" t="t" r="r" b="b"/>
              <a:pathLst>
                <a:path w="258445" h="273050">
                  <a:moveTo>
                    <a:pt x="199388" y="41592"/>
                  </a:moveTo>
                  <a:lnTo>
                    <a:pt x="33019" y="41592"/>
                  </a:lnTo>
                  <a:lnTo>
                    <a:pt x="33019" y="102551"/>
                  </a:lnTo>
                  <a:lnTo>
                    <a:pt x="230185" y="102551"/>
                  </a:lnTo>
                  <a:lnTo>
                    <a:pt x="230185" y="83819"/>
                  </a:lnTo>
                  <a:lnTo>
                    <a:pt x="58736" y="83819"/>
                  </a:lnTo>
                  <a:lnTo>
                    <a:pt x="58736" y="59371"/>
                  </a:lnTo>
                  <a:lnTo>
                    <a:pt x="225105" y="59371"/>
                  </a:lnTo>
                  <a:lnTo>
                    <a:pt x="225105" y="0"/>
                  </a:lnTo>
                  <a:lnTo>
                    <a:pt x="32384" y="0"/>
                  </a:lnTo>
                  <a:lnTo>
                    <a:pt x="32384" y="18414"/>
                  </a:lnTo>
                  <a:lnTo>
                    <a:pt x="199388" y="18414"/>
                  </a:lnTo>
                  <a:lnTo>
                    <a:pt x="199388" y="41592"/>
                  </a:lnTo>
                  <a:close/>
                </a:path>
                <a:path w="258445" h="273050">
                  <a:moveTo>
                    <a:pt x="57149" y="227645"/>
                  </a:moveTo>
                  <a:lnTo>
                    <a:pt x="226057" y="227645"/>
                  </a:lnTo>
                  <a:lnTo>
                    <a:pt x="226057" y="167003"/>
                  </a:lnTo>
                  <a:lnTo>
                    <a:pt x="30797" y="167003"/>
                  </a:lnTo>
                  <a:lnTo>
                    <a:pt x="30797" y="185735"/>
                  </a:lnTo>
                  <a:lnTo>
                    <a:pt x="200340" y="185735"/>
                  </a:lnTo>
                  <a:lnTo>
                    <a:pt x="200340" y="209547"/>
                  </a:lnTo>
                  <a:lnTo>
                    <a:pt x="31432" y="209547"/>
                  </a:lnTo>
                  <a:lnTo>
                    <a:pt x="31432" y="272729"/>
                  </a:lnTo>
                  <a:lnTo>
                    <a:pt x="234947" y="272729"/>
                  </a:lnTo>
                  <a:lnTo>
                    <a:pt x="234947" y="253997"/>
                  </a:lnTo>
                  <a:lnTo>
                    <a:pt x="57149" y="253997"/>
                  </a:lnTo>
                  <a:lnTo>
                    <a:pt x="57149" y="227645"/>
                  </a:lnTo>
                  <a:close/>
                </a:path>
                <a:path w="258445" h="273050">
                  <a:moveTo>
                    <a:pt x="0" y="124141"/>
                  </a:moveTo>
                  <a:lnTo>
                    <a:pt x="0" y="143826"/>
                  </a:lnTo>
                  <a:lnTo>
                    <a:pt x="258124" y="143826"/>
                  </a:lnTo>
                  <a:lnTo>
                    <a:pt x="258124" y="124141"/>
                  </a:lnTo>
                  <a:lnTo>
                    <a:pt x="0" y="124141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4102620" y="9087876"/>
            <a:ext cx="1120140" cy="291465"/>
            <a:chOff x="4102620" y="9087876"/>
            <a:chExt cx="1120140" cy="291465"/>
          </a:xfrm>
        </p:grpSpPr>
        <p:sp>
          <p:nvSpPr>
            <p:cNvPr id="66" name="object 66"/>
            <p:cNvSpPr/>
            <p:nvPr/>
          </p:nvSpPr>
          <p:spPr>
            <a:xfrm>
              <a:off x="4105927" y="9091501"/>
              <a:ext cx="269875" cy="284480"/>
            </a:xfrm>
            <a:custGeom>
              <a:avLst/>
              <a:gdLst/>
              <a:ahLst/>
              <a:cxnLst/>
              <a:rect l="l" t="t" r="r" b="b"/>
              <a:pathLst>
                <a:path w="269875" h="284479">
                  <a:moveTo>
                    <a:pt x="165733" y="51434"/>
                  </a:moveTo>
                  <a:lnTo>
                    <a:pt x="7302" y="51434"/>
                  </a:lnTo>
                  <a:lnTo>
                    <a:pt x="7302" y="30479"/>
                  </a:lnTo>
                  <a:lnTo>
                    <a:pt x="165733" y="30479"/>
                  </a:lnTo>
                  <a:lnTo>
                    <a:pt x="165733" y="51434"/>
                  </a:lnTo>
                  <a:close/>
                </a:path>
                <a:path w="269875" h="284479">
                  <a:moveTo>
                    <a:pt x="3174" y="213992"/>
                  </a:moveTo>
                  <a:lnTo>
                    <a:pt x="0" y="192085"/>
                  </a:lnTo>
                  <a:lnTo>
                    <a:pt x="18295" y="192045"/>
                  </a:lnTo>
                  <a:lnTo>
                    <a:pt x="37782" y="191768"/>
                  </a:lnTo>
                  <a:lnTo>
                    <a:pt x="37782" y="51434"/>
                  </a:lnTo>
                  <a:lnTo>
                    <a:pt x="63181" y="51434"/>
                  </a:lnTo>
                  <a:lnTo>
                    <a:pt x="63181" y="191450"/>
                  </a:lnTo>
                  <a:lnTo>
                    <a:pt x="179468" y="191450"/>
                  </a:lnTo>
                  <a:lnTo>
                    <a:pt x="180655" y="203515"/>
                  </a:lnTo>
                  <a:lnTo>
                    <a:pt x="134797" y="209170"/>
                  </a:lnTo>
                  <a:lnTo>
                    <a:pt x="88343" y="212326"/>
                  </a:lnTo>
                  <a:lnTo>
                    <a:pt x="43675" y="213695"/>
                  </a:lnTo>
                  <a:lnTo>
                    <a:pt x="3174" y="213992"/>
                  </a:lnTo>
                  <a:close/>
                </a:path>
                <a:path w="269875" h="284479">
                  <a:moveTo>
                    <a:pt x="179468" y="191450"/>
                  </a:moveTo>
                  <a:lnTo>
                    <a:pt x="63181" y="191450"/>
                  </a:lnTo>
                  <a:lnTo>
                    <a:pt x="74715" y="191157"/>
                  </a:lnTo>
                  <a:lnTo>
                    <a:pt x="109853" y="189863"/>
                  </a:lnTo>
                  <a:lnTo>
                    <a:pt x="109853" y="51434"/>
                  </a:lnTo>
                  <a:lnTo>
                    <a:pt x="135253" y="51434"/>
                  </a:lnTo>
                  <a:lnTo>
                    <a:pt x="135253" y="188275"/>
                  </a:lnTo>
                  <a:lnTo>
                    <a:pt x="179156" y="188275"/>
                  </a:lnTo>
                  <a:lnTo>
                    <a:pt x="179468" y="191450"/>
                  </a:lnTo>
                  <a:close/>
                </a:path>
                <a:path w="269875" h="284479">
                  <a:moveTo>
                    <a:pt x="179156" y="188275"/>
                  </a:moveTo>
                  <a:lnTo>
                    <a:pt x="135253" y="188275"/>
                  </a:lnTo>
                  <a:lnTo>
                    <a:pt x="146380" y="187496"/>
                  </a:lnTo>
                  <a:lnTo>
                    <a:pt x="157359" y="186569"/>
                  </a:lnTo>
                  <a:lnTo>
                    <a:pt x="168159" y="185462"/>
                  </a:lnTo>
                  <a:lnTo>
                    <a:pt x="178750" y="184148"/>
                  </a:lnTo>
                  <a:lnTo>
                    <a:pt x="179156" y="188275"/>
                  </a:lnTo>
                  <a:close/>
                </a:path>
                <a:path w="269875" h="284479">
                  <a:moveTo>
                    <a:pt x="222565" y="284477"/>
                  </a:moveTo>
                  <a:lnTo>
                    <a:pt x="196530" y="284477"/>
                  </a:lnTo>
                  <a:lnTo>
                    <a:pt x="196530" y="0"/>
                  </a:lnTo>
                  <a:lnTo>
                    <a:pt x="222565" y="0"/>
                  </a:lnTo>
                  <a:lnTo>
                    <a:pt x="222565" y="113663"/>
                  </a:lnTo>
                  <a:lnTo>
                    <a:pt x="269554" y="113663"/>
                  </a:lnTo>
                  <a:lnTo>
                    <a:pt x="269554" y="135253"/>
                  </a:lnTo>
                  <a:lnTo>
                    <a:pt x="222565" y="135253"/>
                  </a:lnTo>
                  <a:lnTo>
                    <a:pt x="222565" y="28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105927" y="9091501"/>
              <a:ext cx="269875" cy="284480"/>
            </a:xfrm>
            <a:custGeom>
              <a:avLst/>
              <a:gdLst/>
              <a:ahLst/>
              <a:cxnLst/>
              <a:rect l="l" t="t" r="r" b="b"/>
              <a:pathLst>
                <a:path w="269875" h="284479">
                  <a:moveTo>
                    <a:pt x="63181" y="51434"/>
                  </a:moveTo>
                  <a:lnTo>
                    <a:pt x="109853" y="51434"/>
                  </a:lnTo>
                  <a:lnTo>
                    <a:pt x="109853" y="189863"/>
                  </a:lnTo>
                  <a:lnTo>
                    <a:pt x="98141" y="190334"/>
                  </a:lnTo>
                  <a:lnTo>
                    <a:pt x="86398" y="190775"/>
                  </a:lnTo>
                  <a:lnTo>
                    <a:pt x="74715" y="191157"/>
                  </a:lnTo>
                  <a:lnTo>
                    <a:pt x="63181" y="191450"/>
                  </a:lnTo>
                  <a:lnTo>
                    <a:pt x="63181" y="51434"/>
                  </a:lnTo>
                  <a:close/>
                </a:path>
                <a:path w="269875" h="284479">
                  <a:moveTo>
                    <a:pt x="135253" y="51434"/>
                  </a:moveTo>
                  <a:lnTo>
                    <a:pt x="165733" y="51434"/>
                  </a:lnTo>
                  <a:lnTo>
                    <a:pt x="165733" y="30479"/>
                  </a:lnTo>
                  <a:lnTo>
                    <a:pt x="7302" y="30479"/>
                  </a:lnTo>
                  <a:lnTo>
                    <a:pt x="7302" y="51434"/>
                  </a:lnTo>
                  <a:lnTo>
                    <a:pt x="37782" y="51434"/>
                  </a:lnTo>
                  <a:lnTo>
                    <a:pt x="37782" y="191768"/>
                  </a:lnTo>
                  <a:lnTo>
                    <a:pt x="27904" y="191951"/>
                  </a:lnTo>
                  <a:lnTo>
                    <a:pt x="18295" y="192045"/>
                  </a:lnTo>
                  <a:lnTo>
                    <a:pt x="8984" y="192080"/>
                  </a:lnTo>
                  <a:lnTo>
                    <a:pt x="0" y="192085"/>
                  </a:lnTo>
                  <a:lnTo>
                    <a:pt x="3174" y="213992"/>
                  </a:lnTo>
                  <a:lnTo>
                    <a:pt x="43675" y="213695"/>
                  </a:lnTo>
                  <a:lnTo>
                    <a:pt x="88343" y="212326"/>
                  </a:lnTo>
                  <a:lnTo>
                    <a:pt x="134797" y="209170"/>
                  </a:lnTo>
                  <a:lnTo>
                    <a:pt x="180655" y="203515"/>
                  </a:lnTo>
                  <a:lnTo>
                    <a:pt x="178750" y="184148"/>
                  </a:lnTo>
                  <a:lnTo>
                    <a:pt x="168159" y="185462"/>
                  </a:lnTo>
                  <a:lnTo>
                    <a:pt x="157359" y="186569"/>
                  </a:lnTo>
                  <a:lnTo>
                    <a:pt x="146380" y="187496"/>
                  </a:lnTo>
                  <a:lnTo>
                    <a:pt x="135253" y="188275"/>
                  </a:lnTo>
                  <a:lnTo>
                    <a:pt x="135253" y="51434"/>
                  </a:lnTo>
                  <a:close/>
                </a:path>
                <a:path w="269875" h="284479">
                  <a:moveTo>
                    <a:pt x="269554" y="113663"/>
                  </a:moveTo>
                  <a:lnTo>
                    <a:pt x="222565" y="113663"/>
                  </a:lnTo>
                  <a:lnTo>
                    <a:pt x="222565" y="0"/>
                  </a:lnTo>
                  <a:lnTo>
                    <a:pt x="196530" y="0"/>
                  </a:lnTo>
                  <a:lnTo>
                    <a:pt x="196530" y="284477"/>
                  </a:lnTo>
                  <a:lnTo>
                    <a:pt x="222565" y="284477"/>
                  </a:lnTo>
                  <a:lnTo>
                    <a:pt x="222565" y="135253"/>
                  </a:lnTo>
                  <a:lnTo>
                    <a:pt x="269554" y="135253"/>
                  </a:lnTo>
                  <a:lnTo>
                    <a:pt x="269554" y="113663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406914" y="9091501"/>
              <a:ext cx="257810" cy="284480"/>
            </a:xfrm>
            <a:custGeom>
              <a:avLst/>
              <a:gdLst/>
              <a:ahLst/>
              <a:cxnLst/>
              <a:rect l="l" t="t" r="r" b="b"/>
              <a:pathLst>
                <a:path w="257810" h="284479">
                  <a:moveTo>
                    <a:pt x="74294" y="151445"/>
                  </a:moveTo>
                  <a:lnTo>
                    <a:pt x="44469" y="146549"/>
                  </a:lnTo>
                  <a:lnTo>
                    <a:pt x="20954" y="132753"/>
                  </a:lnTo>
                  <a:lnTo>
                    <a:pt x="5536" y="111396"/>
                  </a:lnTo>
                  <a:lnTo>
                    <a:pt x="0" y="83819"/>
                  </a:lnTo>
                  <a:lnTo>
                    <a:pt x="5536" y="56608"/>
                  </a:lnTo>
                  <a:lnTo>
                    <a:pt x="20954" y="35440"/>
                  </a:lnTo>
                  <a:lnTo>
                    <a:pt x="44469" y="21713"/>
                  </a:lnTo>
                  <a:lnTo>
                    <a:pt x="74294" y="16827"/>
                  </a:lnTo>
                  <a:lnTo>
                    <a:pt x="103985" y="21713"/>
                  </a:lnTo>
                  <a:lnTo>
                    <a:pt x="127514" y="35440"/>
                  </a:lnTo>
                  <a:lnTo>
                    <a:pt x="129925" y="38734"/>
                  </a:lnTo>
                  <a:lnTo>
                    <a:pt x="74294" y="38734"/>
                  </a:lnTo>
                  <a:lnTo>
                    <a:pt x="54599" y="42028"/>
                  </a:lnTo>
                  <a:lnTo>
                    <a:pt x="39131" y="51275"/>
                  </a:lnTo>
                  <a:lnTo>
                    <a:pt x="29021" y="65523"/>
                  </a:lnTo>
                  <a:lnTo>
                    <a:pt x="25399" y="83819"/>
                  </a:lnTo>
                  <a:lnTo>
                    <a:pt x="29021" y="102348"/>
                  </a:lnTo>
                  <a:lnTo>
                    <a:pt x="39131" y="116799"/>
                  </a:lnTo>
                  <a:lnTo>
                    <a:pt x="54599" y="126190"/>
                  </a:lnTo>
                  <a:lnTo>
                    <a:pt x="74294" y="129538"/>
                  </a:lnTo>
                  <a:lnTo>
                    <a:pt x="129846" y="129538"/>
                  </a:lnTo>
                  <a:lnTo>
                    <a:pt x="127514" y="132753"/>
                  </a:lnTo>
                  <a:lnTo>
                    <a:pt x="103985" y="146549"/>
                  </a:lnTo>
                  <a:lnTo>
                    <a:pt x="74294" y="151445"/>
                  </a:lnTo>
                  <a:close/>
                </a:path>
                <a:path w="257810" h="284479">
                  <a:moveTo>
                    <a:pt x="129846" y="129538"/>
                  </a:moveTo>
                  <a:lnTo>
                    <a:pt x="74294" y="129538"/>
                  </a:lnTo>
                  <a:lnTo>
                    <a:pt x="93855" y="126190"/>
                  </a:lnTo>
                  <a:lnTo>
                    <a:pt x="109337" y="116799"/>
                  </a:lnTo>
                  <a:lnTo>
                    <a:pt x="119522" y="102348"/>
                  </a:lnTo>
                  <a:lnTo>
                    <a:pt x="123188" y="83819"/>
                  </a:lnTo>
                  <a:lnTo>
                    <a:pt x="119522" y="65523"/>
                  </a:lnTo>
                  <a:lnTo>
                    <a:pt x="109337" y="51275"/>
                  </a:lnTo>
                  <a:lnTo>
                    <a:pt x="93855" y="42028"/>
                  </a:lnTo>
                  <a:lnTo>
                    <a:pt x="74294" y="38734"/>
                  </a:lnTo>
                  <a:lnTo>
                    <a:pt x="129925" y="38734"/>
                  </a:lnTo>
                  <a:lnTo>
                    <a:pt x="143007" y="56608"/>
                  </a:lnTo>
                  <a:lnTo>
                    <a:pt x="148588" y="83819"/>
                  </a:lnTo>
                  <a:lnTo>
                    <a:pt x="143007" y="111396"/>
                  </a:lnTo>
                  <a:lnTo>
                    <a:pt x="129846" y="129538"/>
                  </a:lnTo>
                  <a:close/>
                </a:path>
                <a:path w="257810" h="284479">
                  <a:moveTo>
                    <a:pt x="215580" y="284477"/>
                  </a:moveTo>
                  <a:lnTo>
                    <a:pt x="189545" y="284477"/>
                  </a:lnTo>
                  <a:lnTo>
                    <a:pt x="189545" y="203197"/>
                  </a:lnTo>
                  <a:lnTo>
                    <a:pt x="30479" y="203197"/>
                  </a:lnTo>
                  <a:lnTo>
                    <a:pt x="30479" y="181925"/>
                  </a:lnTo>
                  <a:lnTo>
                    <a:pt x="215580" y="181925"/>
                  </a:lnTo>
                  <a:lnTo>
                    <a:pt x="215580" y="284477"/>
                  </a:lnTo>
                  <a:close/>
                </a:path>
                <a:path w="257810" h="284479">
                  <a:moveTo>
                    <a:pt x="215580" y="167320"/>
                  </a:moveTo>
                  <a:lnTo>
                    <a:pt x="189545" y="167320"/>
                  </a:lnTo>
                  <a:lnTo>
                    <a:pt x="189545" y="0"/>
                  </a:lnTo>
                  <a:lnTo>
                    <a:pt x="215580" y="0"/>
                  </a:lnTo>
                  <a:lnTo>
                    <a:pt x="215580" y="73024"/>
                  </a:lnTo>
                  <a:lnTo>
                    <a:pt x="257807" y="73024"/>
                  </a:lnTo>
                  <a:lnTo>
                    <a:pt x="257807" y="94614"/>
                  </a:lnTo>
                  <a:lnTo>
                    <a:pt x="215580" y="94614"/>
                  </a:lnTo>
                  <a:lnTo>
                    <a:pt x="215580" y="167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3607" y="9105021"/>
              <a:ext cx="155203" cy="14123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437394" y="9091501"/>
              <a:ext cx="227329" cy="284480"/>
            </a:xfrm>
            <a:custGeom>
              <a:avLst/>
              <a:gdLst/>
              <a:ahLst/>
              <a:cxnLst/>
              <a:rect l="l" t="t" r="r" b="b"/>
              <a:pathLst>
                <a:path w="227329" h="284479">
                  <a:moveTo>
                    <a:pt x="0" y="203197"/>
                  </a:moveTo>
                  <a:lnTo>
                    <a:pt x="159065" y="203197"/>
                  </a:lnTo>
                  <a:lnTo>
                    <a:pt x="159065" y="284477"/>
                  </a:lnTo>
                  <a:lnTo>
                    <a:pt x="185100" y="284477"/>
                  </a:lnTo>
                  <a:lnTo>
                    <a:pt x="185100" y="181925"/>
                  </a:lnTo>
                  <a:lnTo>
                    <a:pt x="0" y="181925"/>
                  </a:lnTo>
                  <a:lnTo>
                    <a:pt x="0" y="203197"/>
                  </a:lnTo>
                  <a:close/>
                </a:path>
                <a:path w="227329" h="284479">
                  <a:moveTo>
                    <a:pt x="227327" y="73024"/>
                  </a:moveTo>
                  <a:lnTo>
                    <a:pt x="185100" y="73024"/>
                  </a:lnTo>
                  <a:lnTo>
                    <a:pt x="185100" y="0"/>
                  </a:lnTo>
                  <a:lnTo>
                    <a:pt x="159065" y="0"/>
                  </a:lnTo>
                  <a:lnTo>
                    <a:pt x="159065" y="167320"/>
                  </a:lnTo>
                  <a:lnTo>
                    <a:pt x="185100" y="167320"/>
                  </a:lnTo>
                  <a:lnTo>
                    <a:pt x="185100" y="94614"/>
                  </a:lnTo>
                  <a:lnTo>
                    <a:pt x="227327" y="94614"/>
                  </a:lnTo>
                  <a:lnTo>
                    <a:pt x="227327" y="73024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692026" y="9091501"/>
              <a:ext cx="267970" cy="284480"/>
            </a:xfrm>
            <a:custGeom>
              <a:avLst/>
              <a:gdLst/>
              <a:ahLst/>
              <a:cxnLst/>
              <a:rect l="l" t="t" r="r" b="b"/>
              <a:pathLst>
                <a:path w="267970" h="284479">
                  <a:moveTo>
                    <a:pt x="85089" y="220977"/>
                  </a:moveTo>
                  <a:lnTo>
                    <a:pt x="57447" y="216205"/>
                  </a:lnTo>
                  <a:lnTo>
                    <a:pt x="35639" y="202801"/>
                  </a:lnTo>
                  <a:lnTo>
                    <a:pt x="21331" y="182134"/>
                  </a:lnTo>
                  <a:lnTo>
                    <a:pt x="16192" y="155573"/>
                  </a:lnTo>
                  <a:lnTo>
                    <a:pt x="21331" y="129097"/>
                  </a:lnTo>
                  <a:lnTo>
                    <a:pt x="35639" y="108306"/>
                  </a:lnTo>
                  <a:lnTo>
                    <a:pt x="57447" y="94718"/>
                  </a:lnTo>
                  <a:lnTo>
                    <a:pt x="85089" y="89851"/>
                  </a:lnTo>
                  <a:lnTo>
                    <a:pt x="113098" y="94718"/>
                  </a:lnTo>
                  <a:lnTo>
                    <a:pt x="135094" y="108306"/>
                  </a:lnTo>
                  <a:lnTo>
                    <a:pt x="137262" y="111441"/>
                  </a:lnTo>
                  <a:lnTo>
                    <a:pt x="85089" y="111441"/>
                  </a:lnTo>
                  <a:lnTo>
                    <a:pt x="67294" y="114720"/>
                  </a:lnTo>
                  <a:lnTo>
                    <a:pt x="53220" y="123863"/>
                  </a:lnTo>
                  <a:lnTo>
                    <a:pt x="43968" y="137828"/>
                  </a:lnTo>
                  <a:lnTo>
                    <a:pt x="40639" y="155573"/>
                  </a:lnTo>
                  <a:lnTo>
                    <a:pt x="43968" y="173134"/>
                  </a:lnTo>
                  <a:lnTo>
                    <a:pt x="53220" y="187005"/>
                  </a:lnTo>
                  <a:lnTo>
                    <a:pt x="67294" y="196113"/>
                  </a:lnTo>
                  <a:lnTo>
                    <a:pt x="85089" y="199388"/>
                  </a:lnTo>
                  <a:lnTo>
                    <a:pt x="137469" y="199388"/>
                  </a:lnTo>
                  <a:lnTo>
                    <a:pt x="135094" y="202801"/>
                  </a:lnTo>
                  <a:lnTo>
                    <a:pt x="113098" y="216205"/>
                  </a:lnTo>
                  <a:lnTo>
                    <a:pt x="85089" y="220977"/>
                  </a:lnTo>
                  <a:close/>
                </a:path>
                <a:path w="267970" h="284479">
                  <a:moveTo>
                    <a:pt x="137469" y="199388"/>
                  </a:moveTo>
                  <a:lnTo>
                    <a:pt x="85089" y="199388"/>
                  </a:lnTo>
                  <a:lnTo>
                    <a:pt x="103067" y="196113"/>
                  </a:lnTo>
                  <a:lnTo>
                    <a:pt x="117235" y="187005"/>
                  </a:lnTo>
                  <a:lnTo>
                    <a:pt x="126522" y="173134"/>
                  </a:lnTo>
                  <a:lnTo>
                    <a:pt x="129856" y="155573"/>
                  </a:lnTo>
                  <a:lnTo>
                    <a:pt x="126522" y="137828"/>
                  </a:lnTo>
                  <a:lnTo>
                    <a:pt x="117235" y="123863"/>
                  </a:lnTo>
                  <a:lnTo>
                    <a:pt x="103067" y="114720"/>
                  </a:lnTo>
                  <a:lnTo>
                    <a:pt x="85089" y="111441"/>
                  </a:lnTo>
                  <a:lnTo>
                    <a:pt x="137262" y="111441"/>
                  </a:lnTo>
                  <a:lnTo>
                    <a:pt x="149471" y="129097"/>
                  </a:lnTo>
                  <a:lnTo>
                    <a:pt x="154620" y="155573"/>
                  </a:lnTo>
                  <a:lnTo>
                    <a:pt x="149471" y="182134"/>
                  </a:lnTo>
                  <a:lnTo>
                    <a:pt x="137469" y="199388"/>
                  </a:lnTo>
                  <a:close/>
                </a:path>
                <a:path w="267970" h="284479">
                  <a:moveTo>
                    <a:pt x="97789" y="45402"/>
                  </a:moveTo>
                  <a:lnTo>
                    <a:pt x="71754" y="45402"/>
                  </a:lnTo>
                  <a:lnTo>
                    <a:pt x="71754" y="3174"/>
                  </a:lnTo>
                  <a:lnTo>
                    <a:pt x="97789" y="3174"/>
                  </a:lnTo>
                  <a:lnTo>
                    <a:pt x="97789" y="45402"/>
                  </a:lnTo>
                  <a:close/>
                </a:path>
                <a:path w="267970" h="284479">
                  <a:moveTo>
                    <a:pt x="167955" y="66356"/>
                  </a:moveTo>
                  <a:lnTo>
                    <a:pt x="0" y="66356"/>
                  </a:lnTo>
                  <a:lnTo>
                    <a:pt x="0" y="45402"/>
                  </a:lnTo>
                  <a:lnTo>
                    <a:pt x="167955" y="45402"/>
                  </a:lnTo>
                  <a:lnTo>
                    <a:pt x="167955" y="66356"/>
                  </a:lnTo>
                  <a:close/>
                </a:path>
                <a:path w="267970" h="284479">
                  <a:moveTo>
                    <a:pt x="220977" y="284477"/>
                  </a:moveTo>
                  <a:lnTo>
                    <a:pt x="194943" y="284477"/>
                  </a:lnTo>
                  <a:lnTo>
                    <a:pt x="194943" y="0"/>
                  </a:lnTo>
                  <a:lnTo>
                    <a:pt x="220977" y="0"/>
                  </a:lnTo>
                  <a:lnTo>
                    <a:pt x="220977" y="116838"/>
                  </a:lnTo>
                  <a:lnTo>
                    <a:pt x="267649" y="116838"/>
                  </a:lnTo>
                  <a:lnTo>
                    <a:pt x="267649" y="138746"/>
                  </a:lnTo>
                  <a:lnTo>
                    <a:pt x="220977" y="138746"/>
                  </a:lnTo>
                  <a:lnTo>
                    <a:pt x="220977" y="28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8719" y="9091368"/>
              <a:ext cx="174570" cy="22441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886969" y="9091501"/>
              <a:ext cx="73025" cy="284480"/>
            </a:xfrm>
            <a:custGeom>
              <a:avLst/>
              <a:gdLst/>
              <a:ahLst/>
              <a:cxnLst/>
              <a:rect l="l" t="t" r="r" b="b"/>
              <a:pathLst>
                <a:path w="73025" h="284479">
                  <a:moveTo>
                    <a:pt x="72706" y="116838"/>
                  </a:moveTo>
                  <a:lnTo>
                    <a:pt x="26034" y="116838"/>
                  </a:lnTo>
                  <a:lnTo>
                    <a:pt x="26034" y="0"/>
                  </a:lnTo>
                  <a:lnTo>
                    <a:pt x="0" y="0"/>
                  </a:lnTo>
                  <a:lnTo>
                    <a:pt x="0" y="284477"/>
                  </a:lnTo>
                  <a:lnTo>
                    <a:pt x="26034" y="284477"/>
                  </a:lnTo>
                  <a:lnTo>
                    <a:pt x="26034" y="138746"/>
                  </a:lnTo>
                  <a:lnTo>
                    <a:pt x="72706" y="138746"/>
                  </a:lnTo>
                  <a:lnTo>
                    <a:pt x="72706" y="116838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989521" y="9091183"/>
              <a:ext cx="229870" cy="285115"/>
            </a:xfrm>
            <a:custGeom>
              <a:avLst/>
              <a:gdLst/>
              <a:ahLst/>
              <a:cxnLst/>
              <a:rect l="l" t="t" r="r" b="b"/>
              <a:pathLst>
                <a:path w="229870" h="285115">
                  <a:moveTo>
                    <a:pt x="13969" y="231772"/>
                  </a:moveTo>
                  <a:lnTo>
                    <a:pt x="0" y="210500"/>
                  </a:lnTo>
                  <a:lnTo>
                    <a:pt x="50273" y="179802"/>
                  </a:lnTo>
                  <a:lnTo>
                    <a:pt x="86676" y="142794"/>
                  </a:lnTo>
                  <a:lnTo>
                    <a:pt x="109744" y="99951"/>
                  </a:lnTo>
                  <a:lnTo>
                    <a:pt x="120013" y="51751"/>
                  </a:lnTo>
                  <a:lnTo>
                    <a:pt x="13017" y="51751"/>
                  </a:lnTo>
                  <a:lnTo>
                    <a:pt x="13017" y="30797"/>
                  </a:lnTo>
                  <a:lnTo>
                    <a:pt x="146366" y="30797"/>
                  </a:lnTo>
                  <a:lnTo>
                    <a:pt x="141679" y="78825"/>
                  </a:lnTo>
                  <a:lnTo>
                    <a:pt x="127011" y="123714"/>
                  </a:lnTo>
                  <a:lnTo>
                    <a:pt x="101446" y="164686"/>
                  </a:lnTo>
                  <a:lnTo>
                    <a:pt x="64070" y="200965"/>
                  </a:lnTo>
                  <a:lnTo>
                    <a:pt x="13969" y="231772"/>
                  </a:lnTo>
                  <a:close/>
                </a:path>
                <a:path w="229870" h="285115">
                  <a:moveTo>
                    <a:pt x="229867" y="284794"/>
                  </a:moveTo>
                  <a:lnTo>
                    <a:pt x="203832" y="284794"/>
                  </a:lnTo>
                  <a:lnTo>
                    <a:pt x="203832" y="0"/>
                  </a:lnTo>
                  <a:lnTo>
                    <a:pt x="229867" y="0"/>
                  </a:lnTo>
                  <a:lnTo>
                    <a:pt x="229867" y="28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6213" y="9118673"/>
              <a:ext cx="152980" cy="20759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193354" y="9091183"/>
              <a:ext cx="26034" cy="285115"/>
            </a:xfrm>
            <a:custGeom>
              <a:avLst/>
              <a:gdLst/>
              <a:ahLst/>
              <a:cxnLst/>
              <a:rect l="l" t="t" r="r" b="b"/>
              <a:pathLst>
                <a:path w="26035" h="285115">
                  <a:moveTo>
                    <a:pt x="0" y="0"/>
                  </a:moveTo>
                  <a:lnTo>
                    <a:pt x="0" y="284794"/>
                  </a:lnTo>
                  <a:lnTo>
                    <a:pt x="26034" y="284794"/>
                  </a:lnTo>
                  <a:lnTo>
                    <a:pt x="26034" y="0"/>
                  </a:lnTo>
                  <a:lnTo>
                    <a:pt x="0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5277993" y="9087876"/>
            <a:ext cx="245110" cy="291465"/>
            <a:chOff x="5277993" y="9087876"/>
            <a:chExt cx="245110" cy="291465"/>
          </a:xfrm>
        </p:grpSpPr>
        <p:sp>
          <p:nvSpPr>
            <p:cNvPr id="78" name="object 78"/>
            <p:cNvSpPr/>
            <p:nvPr/>
          </p:nvSpPr>
          <p:spPr>
            <a:xfrm>
              <a:off x="5281300" y="9091183"/>
              <a:ext cx="238760" cy="285115"/>
            </a:xfrm>
            <a:custGeom>
              <a:avLst/>
              <a:gdLst/>
              <a:ahLst/>
              <a:cxnLst/>
              <a:rect l="l" t="t" r="r" b="b"/>
              <a:pathLst>
                <a:path w="238760" h="285115">
                  <a:moveTo>
                    <a:pt x="181925" y="110806"/>
                  </a:moveTo>
                  <a:lnTo>
                    <a:pt x="157160" y="110806"/>
                  </a:lnTo>
                  <a:lnTo>
                    <a:pt x="157160" y="6349"/>
                  </a:lnTo>
                  <a:lnTo>
                    <a:pt x="181925" y="6349"/>
                  </a:lnTo>
                  <a:lnTo>
                    <a:pt x="181925" y="110806"/>
                  </a:lnTo>
                  <a:close/>
                </a:path>
                <a:path w="238760" h="285115">
                  <a:moveTo>
                    <a:pt x="60959" y="222247"/>
                  </a:moveTo>
                  <a:lnTo>
                    <a:pt x="35763" y="215332"/>
                  </a:lnTo>
                  <a:lnTo>
                    <a:pt x="16549" y="195498"/>
                  </a:lnTo>
                  <a:lnTo>
                    <a:pt x="4301" y="164116"/>
                  </a:lnTo>
                  <a:lnTo>
                    <a:pt x="0" y="122553"/>
                  </a:lnTo>
                  <a:lnTo>
                    <a:pt x="4301" y="81542"/>
                  </a:lnTo>
                  <a:lnTo>
                    <a:pt x="16549" y="50442"/>
                  </a:lnTo>
                  <a:lnTo>
                    <a:pt x="35763" y="30712"/>
                  </a:lnTo>
                  <a:lnTo>
                    <a:pt x="60959" y="23812"/>
                  </a:lnTo>
                  <a:lnTo>
                    <a:pt x="84404" y="29859"/>
                  </a:lnTo>
                  <a:lnTo>
                    <a:pt x="102789" y="47187"/>
                  </a:lnTo>
                  <a:lnTo>
                    <a:pt x="103135" y="47942"/>
                  </a:lnTo>
                  <a:lnTo>
                    <a:pt x="60959" y="47942"/>
                  </a:lnTo>
                  <a:lnTo>
                    <a:pt x="45511" y="53170"/>
                  </a:lnTo>
                  <a:lnTo>
                    <a:pt x="33813" y="68103"/>
                  </a:lnTo>
                  <a:lnTo>
                    <a:pt x="26401" y="91607"/>
                  </a:lnTo>
                  <a:lnTo>
                    <a:pt x="23812" y="122553"/>
                  </a:lnTo>
                  <a:lnTo>
                    <a:pt x="26401" y="154050"/>
                  </a:lnTo>
                  <a:lnTo>
                    <a:pt x="33813" y="177837"/>
                  </a:lnTo>
                  <a:lnTo>
                    <a:pt x="45511" y="192874"/>
                  </a:lnTo>
                  <a:lnTo>
                    <a:pt x="60959" y="198118"/>
                  </a:lnTo>
                  <a:lnTo>
                    <a:pt x="103384" y="198118"/>
                  </a:lnTo>
                  <a:lnTo>
                    <a:pt x="84806" y="216016"/>
                  </a:lnTo>
                  <a:lnTo>
                    <a:pt x="60959" y="222247"/>
                  </a:lnTo>
                  <a:close/>
                </a:path>
                <a:path w="238760" h="285115">
                  <a:moveTo>
                    <a:pt x="103384" y="198118"/>
                  </a:moveTo>
                  <a:lnTo>
                    <a:pt x="60959" y="198118"/>
                  </a:lnTo>
                  <a:lnTo>
                    <a:pt x="76090" y="192874"/>
                  </a:lnTo>
                  <a:lnTo>
                    <a:pt x="87708" y="177837"/>
                  </a:lnTo>
                  <a:lnTo>
                    <a:pt x="95159" y="154050"/>
                  </a:lnTo>
                  <a:lnTo>
                    <a:pt x="97789" y="122553"/>
                  </a:lnTo>
                  <a:lnTo>
                    <a:pt x="95159" y="91607"/>
                  </a:lnTo>
                  <a:lnTo>
                    <a:pt x="87708" y="68103"/>
                  </a:lnTo>
                  <a:lnTo>
                    <a:pt x="76090" y="53170"/>
                  </a:lnTo>
                  <a:lnTo>
                    <a:pt x="60959" y="47942"/>
                  </a:lnTo>
                  <a:lnTo>
                    <a:pt x="103135" y="47942"/>
                  </a:lnTo>
                  <a:lnTo>
                    <a:pt x="115340" y="74577"/>
                  </a:lnTo>
                  <a:lnTo>
                    <a:pt x="121283" y="110806"/>
                  </a:lnTo>
                  <a:lnTo>
                    <a:pt x="181925" y="110806"/>
                  </a:lnTo>
                  <a:lnTo>
                    <a:pt x="181925" y="132078"/>
                  </a:lnTo>
                  <a:lnTo>
                    <a:pt x="121283" y="132078"/>
                  </a:lnTo>
                  <a:lnTo>
                    <a:pt x="115831" y="169741"/>
                  </a:lnTo>
                  <a:lnTo>
                    <a:pt x="103384" y="198118"/>
                  </a:lnTo>
                  <a:close/>
                </a:path>
                <a:path w="238760" h="285115">
                  <a:moveTo>
                    <a:pt x="181925" y="270824"/>
                  </a:moveTo>
                  <a:lnTo>
                    <a:pt x="157160" y="270824"/>
                  </a:lnTo>
                  <a:lnTo>
                    <a:pt x="157160" y="132078"/>
                  </a:lnTo>
                  <a:lnTo>
                    <a:pt x="181925" y="132078"/>
                  </a:lnTo>
                  <a:lnTo>
                    <a:pt x="181925" y="270824"/>
                  </a:lnTo>
                  <a:close/>
                </a:path>
                <a:path w="238760" h="285115">
                  <a:moveTo>
                    <a:pt x="238440" y="284794"/>
                  </a:moveTo>
                  <a:lnTo>
                    <a:pt x="213675" y="284794"/>
                  </a:lnTo>
                  <a:lnTo>
                    <a:pt x="213675" y="0"/>
                  </a:lnTo>
                  <a:lnTo>
                    <a:pt x="238440" y="0"/>
                  </a:lnTo>
                  <a:lnTo>
                    <a:pt x="238440" y="28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01805" y="9135818"/>
              <a:ext cx="80591" cy="1567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281300" y="9091183"/>
              <a:ext cx="238760" cy="285115"/>
            </a:xfrm>
            <a:custGeom>
              <a:avLst/>
              <a:gdLst/>
              <a:ahLst/>
              <a:cxnLst/>
              <a:rect l="l" t="t" r="r" b="b"/>
              <a:pathLst>
                <a:path w="238760" h="285115">
                  <a:moveTo>
                    <a:pt x="157160" y="110806"/>
                  </a:moveTo>
                  <a:lnTo>
                    <a:pt x="121283" y="110806"/>
                  </a:lnTo>
                  <a:lnTo>
                    <a:pt x="115340" y="74577"/>
                  </a:lnTo>
                  <a:lnTo>
                    <a:pt x="102789" y="47187"/>
                  </a:lnTo>
                  <a:lnTo>
                    <a:pt x="84404" y="29859"/>
                  </a:lnTo>
                  <a:lnTo>
                    <a:pt x="60959" y="23812"/>
                  </a:lnTo>
                  <a:lnTo>
                    <a:pt x="35763" y="30712"/>
                  </a:lnTo>
                  <a:lnTo>
                    <a:pt x="16549" y="50442"/>
                  </a:lnTo>
                  <a:lnTo>
                    <a:pt x="4301" y="81542"/>
                  </a:lnTo>
                  <a:lnTo>
                    <a:pt x="0" y="122553"/>
                  </a:lnTo>
                  <a:lnTo>
                    <a:pt x="4301" y="164116"/>
                  </a:lnTo>
                  <a:lnTo>
                    <a:pt x="16549" y="195498"/>
                  </a:lnTo>
                  <a:lnTo>
                    <a:pt x="35763" y="215332"/>
                  </a:lnTo>
                  <a:lnTo>
                    <a:pt x="60959" y="222247"/>
                  </a:lnTo>
                  <a:lnTo>
                    <a:pt x="84806" y="216016"/>
                  </a:lnTo>
                  <a:lnTo>
                    <a:pt x="103384" y="198118"/>
                  </a:lnTo>
                  <a:lnTo>
                    <a:pt x="115831" y="169741"/>
                  </a:lnTo>
                  <a:lnTo>
                    <a:pt x="121283" y="132078"/>
                  </a:lnTo>
                  <a:lnTo>
                    <a:pt x="157160" y="132078"/>
                  </a:lnTo>
                  <a:lnTo>
                    <a:pt x="157160" y="270824"/>
                  </a:lnTo>
                  <a:lnTo>
                    <a:pt x="181925" y="270824"/>
                  </a:lnTo>
                  <a:lnTo>
                    <a:pt x="181925" y="6349"/>
                  </a:lnTo>
                  <a:lnTo>
                    <a:pt x="157160" y="6349"/>
                  </a:lnTo>
                  <a:lnTo>
                    <a:pt x="157160" y="110806"/>
                  </a:lnTo>
                  <a:close/>
                </a:path>
                <a:path w="238760" h="285115">
                  <a:moveTo>
                    <a:pt x="213675" y="0"/>
                  </a:moveTo>
                  <a:lnTo>
                    <a:pt x="213675" y="284794"/>
                  </a:lnTo>
                  <a:lnTo>
                    <a:pt x="238440" y="284794"/>
                  </a:lnTo>
                  <a:lnTo>
                    <a:pt x="238440" y="0"/>
                  </a:lnTo>
                  <a:lnTo>
                    <a:pt x="213675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5660513" y="9087876"/>
            <a:ext cx="528320" cy="292100"/>
            <a:chOff x="5660513" y="9087876"/>
            <a:chExt cx="528320" cy="292100"/>
          </a:xfrm>
        </p:grpSpPr>
        <p:sp>
          <p:nvSpPr>
            <p:cNvPr id="82" name="object 82"/>
            <p:cNvSpPr/>
            <p:nvPr/>
          </p:nvSpPr>
          <p:spPr>
            <a:xfrm>
              <a:off x="5663820" y="9091501"/>
              <a:ext cx="257810" cy="280035"/>
            </a:xfrm>
            <a:custGeom>
              <a:avLst/>
              <a:gdLst/>
              <a:ahLst/>
              <a:cxnLst/>
              <a:rect l="l" t="t" r="r" b="b"/>
              <a:pathLst>
                <a:path w="257810" h="280034">
                  <a:moveTo>
                    <a:pt x="73976" y="149541"/>
                  </a:moveTo>
                  <a:lnTo>
                    <a:pt x="44335" y="144704"/>
                  </a:lnTo>
                  <a:lnTo>
                    <a:pt x="20915" y="131086"/>
                  </a:lnTo>
                  <a:lnTo>
                    <a:pt x="5531" y="110027"/>
                  </a:lnTo>
                  <a:lnTo>
                    <a:pt x="0" y="82866"/>
                  </a:lnTo>
                  <a:lnTo>
                    <a:pt x="5531" y="55839"/>
                  </a:lnTo>
                  <a:lnTo>
                    <a:pt x="20915" y="34765"/>
                  </a:lnTo>
                  <a:lnTo>
                    <a:pt x="44335" y="21073"/>
                  </a:lnTo>
                  <a:lnTo>
                    <a:pt x="73976" y="16192"/>
                  </a:lnTo>
                  <a:lnTo>
                    <a:pt x="103985" y="21073"/>
                  </a:lnTo>
                  <a:lnTo>
                    <a:pt x="127594" y="34765"/>
                  </a:lnTo>
                  <a:lnTo>
                    <a:pt x="129805" y="37782"/>
                  </a:lnTo>
                  <a:lnTo>
                    <a:pt x="73976" y="37782"/>
                  </a:lnTo>
                  <a:lnTo>
                    <a:pt x="54465" y="41120"/>
                  </a:lnTo>
                  <a:lnTo>
                    <a:pt x="39091" y="50442"/>
                  </a:lnTo>
                  <a:lnTo>
                    <a:pt x="29016" y="64704"/>
                  </a:lnTo>
                  <a:lnTo>
                    <a:pt x="25399" y="82866"/>
                  </a:lnTo>
                  <a:lnTo>
                    <a:pt x="29016" y="101162"/>
                  </a:lnTo>
                  <a:lnTo>
                    <a:pt x="39091" y="115410"/>
                  </a:lnTo>
                  <a:lnTo>
                    <a:pt x="54465" y="124657"/>
                  </a:lnTo>
                  <a:lnTo>
                    <a:pt x="73976" y="127951"/>
                  </a:lnTo>
                  <a:lnTo>
                    <a:pt x="129894" y="127951"/>
                  </a:lnTo>
                  <a:lnTo>
                    <a:pt x="127594" y="131086"/>
                  </a:lnTo>
                  <a:lnTo>
                    <a:pt x="103985" y="144704"/>
                  </a:lnTo>
                  <a:lnTo>
                    <a:pt x="73976" y="149541"/>
                  </a:lnTo>
                  <a:close/>
                </a:path>
                <a:path w="257810" h="280034">
                  <a:moveTo>
                    <a:pt x="129894" y="127951"/>
                  </a:moveTo>
                  <a:lnTo>
                    <a:pt x="73976" y="127951"/>
                  </a:lnTo>
                  <a:lnTo>
                    <a:pt x="93721" y="124657"/>
                  </a:lnTo>
                  <a:lnTo>
                    <a:pt x="109298" y="115410"/>
                  </a:lnTo>
                  <a:lnTo>
                    <a:pt x="119517" y="101162"/>
                  </a:lnTo>
                  <a:lnTo>
                    <a:pt x="123188" y="82866"/>
                  </a:lnTo>
                  <a:lnTo>
                    <a:pt x="119517" y="64704"/>
                  </a:lnTo>
                  <a:lnTo>
                    <a:pt x="109298" y="50442"/>
                  </a:lnTo>
                  <a:lnTo>
                    <a:pt x="93721" y="41120"/>
                  </a:lnTo>
                  <a:lnTo>
                    <a:pt x="73976" y="37782"/>
                  </a:lnTo>
                  <a:lnTo>
                    <a:pt x="129805" y="37782"/>
                  </a:lnTo>
                  <a:lnTo>
                    <a:pt x="143047" y="55839"/>
                  </a:lnTo>
                  <a:lnTo>
                    <a:pt x="148588" y="82866"/>
                  </a:lnTo>
                  <a:lnTo>
                    <a:pt x="143047" y="110027"/>
                  </a:lnTo>
                  <a:lnTo>
                    <a:pt x="129894" y="127951"/>
                  </a:lnTo>
                  <a:close/>
                </a:path>
                <a:path w="257810" h="280034">
                  <a:moveTo>
                    <a:pt x="223200" y="197483"/>
                  </a:moveTo>
                  <a:lnTo>
                    <a:pt x="34289" y="197483"/>
                  </a:lnTo>
                  <a:lnTo>
                    <a:pt x="34289" y="176528"/>
                  </a:lnTo>
                  <a:lnTo>
                    <a:pt x="223200" y="176528"/>
                  </a:lnTo>
                  <a:lnTo>
                    <a:pt x="223200" y="197483"/>
                  </a:lnTo>
                  <a:close/>
                </a:path>
                <a:path w="257810" h="280034">
                  <a:moveTo>
                    <a:pt x="99059" y="259077"/>
                  </a:moveTo>
                  <a:lnTo>
                    <a:pt x="73341" y="259077"/>
                  </a:lnTo>
                  <a:lnTo>
                    <a:pt x="73341" y="197483"/>
                  </a:lnTo>
                  <a:lnTo>
                    <a:pt x="99059" y="197483"/>
                  </a:lnTo>
                  <a:lnTo>
                    <a:pt x="99059" y="259077"/>
                  </a:lnTo>
                  <a:close/>
                </a:path>
                <a:path w="257810" h="280034">
                  <a:moveTo>
                    <a:pt x="183830" y="259077"/>
                  </a:moveTo>
                  <a:lnTo>
                    <a:pt x="158113" y="259077"/>
                  </a:lnTo>
                  <a:lnTo>
                    <a:pt x="158113" y="197483"/>
                  </a:lnTo>
                  <a:lnTo>
                    <a:pt x="183830" y="197483"/>
                  </a:lnTo>
                  <a:lnTo>
                    <a:pt x="183830" y="259077"/>
                  </a:lnTo>
                  <a:close/>
                </a:path>
                <a:path w="257810" h="280034">
                  <a:moveTo>
                    <a:pt x="226692" y="280032"/>
                  </a:moveTo>
                  <a:lnTo>
                    <a:pt x="31749" y="280032"/>
                  </a:lnTo>
                  <a:lnTo>
                    <a:pt x="31749" y="259077"/>
                  </a:lnTo>
                  <a:lnTo>
                    <a:pt x="226692" y="259077"/>
                  </a:lnTo>
                  <a:lnTo>
                    <a:pt x="226692" y="280032"/>
                  </a:lnTo>
                  <a:close/>
                </a:path>
                <a:path w="257810" h="280034">
                  <a:moveTo>
                    <a:pt x="215580" y="160970"/>
                  </a:moveTo>
                  <a:lnTo>
                    <a:pt x="189545" y="160970"/>
                  </a:lnTo>
                  <a:lnTo>
                    <a:pt x="189545" y="0"/>
                  </a:lnTo>
                  <a:lnTo>
                    <a:pt x="215580" y="0"/>
                  </a:lnTo>
                  <a:lnTo>
                    <a:pt x="215580" y="69214"/>
                  </a:lnTo>
                  <a:lnTo>
                    <a:pt x="257807" y="69214"/>
                  </a:lnTo>
                  <a:lnTo>
                    <a:pt x="257807" y="90804"/>
                  </a:lnTo>
                  <a:lnTo>
                    <a:pt x="215580" y="90804"/>
                  </a:lnTo>
                  <a:lnTo>
                    <a:pt x="215580" y="160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0513" y="9104386"/>
              <a:ext cx="155203" cy="13996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695569" y="9091501"/>
              <a:ext cx="226060" cy="280035"/>
            </a:xfrm>
            <a:custGeom>
              <a:avLst/>
              <a:gdLst/>
              <a:ahLst/>
              <a:cxnLst/>
              <a:rect l="l" t="t" r="r" b="b"/>
              <a:pathLst>
                <a:path w="226060" h="280034">
                  <a:moveTo>
                    <a:pt x="67309" y="197483"/>
                  </a:moveTo>
                  <a:lnTo>
                    <a:pt x="126363" y="197483"/>
                  </a:lnTo>
                  <a:lnTo>
                    <a:pt x="126363" y="259077"/>
                  </a:lnTo>
                  <a:lnTo>
                    <a:pt x="67309" y="259077"/>
                  </a:lnTo>
                  <a:lnTo>
                    <a:pt x="67309" y="197483"/>
                  </a:lnTo>
                  <a:close/>
                </a:path>
                <a:path w="226060" h="280034">
                  <a:moveTo>
                    <a:pt x="152080" y="197483"/>
                  </a:moveTo>
                  <a:lnTo>
                    <a:pt x="191450" y="197483"/>
                  </a:lnTo>
                  <a:lnTo>
                    <a:pt x="191450" y="176528"/>
                  </a:lnTo>
                  <a:lnTo>
                    <a:pt x="2539" y="176528"/>
                  </a:lnTo>
                  <a:lnTo>
                    <a:pt x="2539" y="197483"/>
                  </a:lnTo>
                  <a:lnTo>
                    <a:pt x="41592" y="197483"/>
                  </a:lnTo>
                  <a:lnTo>
                    <a:pt x="41592" y="259077"/>
                  </a:lnTo>
                  <a:lnTo>
                    <a:pt x="0" y="259077"/>
                  </a:lnTo>
                  <a:lnTo>
                    <a:pt x="0" y="280032"/>
                  </a:lnTo>
                  <a:lnTo>
                    <a:pt x="194943" y="280032"/>
                  </a:lnTo>
                  <a:lnTo>
                    <a:pt x="194943" y="259077"/>
                  </a:lnTo>
                  <a:lnTo>
                    <a:pt x="152080" y="259077"/>
                  </a:lnTo>
                  <a:lnTo>
                    <a:pt x="152080" y="197483"/>
                  </a:lnTo>
                  <a:close/>
                </a:path>
                <a:path w="226060" h="280034">
                  <a:moveTo>
                    <a:pt x="183830" y="69214"/>
                  </a:moveTo>
                  <a:lnTo>
                    <a:pt x="183830" y="0"/>
                  </a:lnTo>
                  <a:lnTo>
                    <a:pt x="157795" y="0"/>
                  </a:lnTo>
                  <a:lnTo>
                    <a:pt x="157795" y="160970"/>
                  </a:lnTo>
                  <a:lnTo>
                    <a:pt x="183830" y="160970"/>
                  </a:lnTo>
                  <a:lnTo>
                    <a:pt x="183830" y="90804"/>
                  </a:lnTo>
                  <a:lnTo>
                    <a:pt x="226057" y="90804"/>
                  </a:lnTo>
                  <a:lnTo>
                    <a:pt x="226057" y="69214"/>
                  </a:lnTo>
                  <a:lnTo>
                    <a:pt x="183830" y="69214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950520" y="9091183"/>
              <a:ext cx="234950" cy="285115"/>
            </a:xfrm>
            <a:custGeom>
              <a:avLst/>
              <a:gdLst/>
              <a:ahLst/>
              <a:cxnLst/>
              <a:rect l="l" t="t" r="r" b="b"/>
              <a:pathLst>
                <a:path w="234950" h="285115">
                  <a:moveTo>
                    <a:pt x="234630" y="285112"/>
                  </a:moveTo>
                  <a:lnTo>
                    <a:pt x="208595" y="285112"/>
                  </a:lnTo>
                  <a:lnTo>
                    <a:pt x="208595" y="117791"/>
                  </a:lnTo>
                  <a:lnTo>
                    <a:pt x="142556" y="117791"/>
                  </a:lnTo>
                  <a:lnTo>
                    <a:pt x="142556" y="96519"/>
                  </a:lnTo>
                  <a:lnTo>
                    <a:pt x="208595" y="96519"/>
                  </a:lnTo>
                  <a:lnTo>
                    <a:pt x="208595" y="0"/>
                  </a:lnTo>
                  <a:lnTo>
                    <a:pt x="234630" y="0"/>
                  </a:lnTo>
                  <a:lnTo>
                    <a:pt x="234630" y="285112"/>
                  </a:lnTo>
                  <a:close/>
                </a:path>
                <a:path w="234950" h="285115">
                  <a:moveTo>
                    <a:pt x="15874" y="224470"/>
                  </a:moveTo>
                  <a:lnTo>
                    <a:pt x="0" y="203832"/>
                  </a:lnTo>
                  <a:lnTo>
                    <a:pt x="28921" y="182496"/>
                  </a:lnTo>
                  <a:lnTo>
                    <a:pt x="52307" y="151723"/>
                  </a:lnTo>
                  <a:lnTo>
                    <a:pt x="67954" y="114938"/>
                  </a:lnTo>
                  <a:lnTo>
                    <a:pt x="73659" y="75564"/>
                  </a:lnTo>
                  <a:lnTo>
                    <a:pt x="73659" y="24447"/>
                  </a:lnTo>
                  <a:lnTo>
                    <a:pt x="99694" y="24447"/>
                  </a:lnTo>
                  <a:lnTo>
                    <a:pt x="99694" y="75564"/>
                  </a:lnTo>
                  <a:lnTo>
                    <a:pt x="105399" y="113877"/>
                  </a:lnTo>
                  <a:lnTo>
                    <a:pt x="112198" y="129221"/>
                  </a:lnTo>
                  <a:lnTo>
                    <a:pt x="86676" y="129221"/>
                  </a:lnTo>
                  <a:lnTo>
                    <a:pt x="74899" y="159507"/>
                  </a:lnTo>
                  <a:lnTo>
                    <a:pt x="58657" y="186251"/>
                  </a:lnTo>
                  <a:lnTo>
                    <a:pt x="38724" y="208292"/>
                  </a:lnTo>
                  <a:lnTo>
                    <a:pt x="15874" y="224470"/>
                  </a:lnTo>
                  <a:close/>
                </a:path>
                <a:path w="234950" h="285115">
                  <a:moveTo>
                    <a:pt x="158113" y="219390"/>
                  </a:moveTo>
                  <a:lnTo>
                    <a:pt x="135119" y="204095"/>
                  </a:lnTo>
                  <a:lnTo>
                    <a:pt x="115132" y="183235"/>
                  </a:lnTo>
                  <a:lnTo>
                    <a:pt x="98776" y="157910"/>
                  </a:lnTo>
                  <a:lnTo>
                    <a:pt x="86676" y="129221"/>
                  </a:lnTo>
                  <a:lnTo>
                    <a:pt x="112198" y="129221"/>
                  </a:lnTo>
                  <a:lnTo>
                    <a:pt x="121045" y="149183"/>
                  </a:lnTo>
                  <a:lnTo>
                    <a:pt x="144431" y="178477"/>
                  </a:lnTo>
                  <a:lnTo>
                    <a:pt x="173353" y="198753"/>
                  </a:lnTo>
                  <a:lnTo>
                    <a:pt x="158113" y="219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7212" y="9112323"/>
              <a:ext cx="179967" cy="20663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093076" y="9091183"/>
              <a:ext cx="92075" cy="285115"/>
            </a:xfrm>
            <a:custGeom>
              <a:avLst/>
              <a:gdLst/>
              <a:ahLst/>
              <a:cxnLst/>
              <a:rect l="l" t="t" r="r" b="b"/>
              <a:pathLst>
                <a:path w="92075" h="285115">
                  <a:moveTo>
                    <a:pt x="66039" y="0"/>
                  </a:moveTo>
                  <a:lnTo>
                    <a:pt x="66039" y="96519"/>
                  </a:lnTo>
                  <a:lnTo>
                    <a:pt x="0" y="96519"/>
                  </a:lnTo>
                  <a:lnTo>
                    <a:pt x="0" y="117791"/>
                  </a:lnTo>
                  <a:lnTo>
                    <a:pt x="66039" y="117791"/>
                  </a:lnTo>
                  <a:lnTo>
                    <a:pt x="66039" y="285112"/>
                  </a:lnTo>
                  <a:lnTo>
                    <a:pt x="92074" y="285112"/>
                  </a:lnTo>
                  <a:lnTo>
                    <a:pt x="92074" y="0"/>
                  </a:lnTo>
                  <a:lnTo>
                    <a:pt x="66039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/>
          <p:cNvGrpSpPr/>
          <p:nvPr/>
        </p:nvGrpSpPr>
        <p:grpSpPr>
          <a:xfrm>
            <a:off x="6327209" y="9088193"/>
            <a:ext cx="250825" cy="288290"/>
            <a:chOff x="6327209" y="9088193"/>
            <a:chExt cx="250825" cy="288290"/>
          </a:xfrm>
        </p:grpSpPr>
        <p:sp>
          <p:nvSpPr>
            <p:cNvPr id="89" name="object 89"/>
            <p:cNvSpPr/>
            <p:nvPr/>
          </p:nvSpPr>
          <p:spPr>
            <a:xfrm>
              <a:off x="6330516" y="9091500"/>
              <a:ext cx="243840" cy="281305"/>
            </a:xfrm>
            <a:custGeom>
              <a:avLst/>
              <a:gdLst/>
              <a:ahLst/>
              <a:cxnLst/>
              <a:rect l="l" t="t" r="r" b="b"/>
              <a:pathLst>
                <a:path w="243840" h="281304">
                  <a:moveTo>
                    <a:pt x="233995" y="167320"/>
                  </a:moveTo>
                  <a:lnTo>
                    <a:pt x="207960" y="167320"/>
                  </a:lnTo>
                  <a:lnTo>
                    <a:pt x="207960" y="152398"/>
                  </a:lnTo>
                  <a:lnTo>
                    <a:pt x="151445" y="152398"/>
                  </a:lnTo>
                  <a:lnTo>
                    <a:pt x="151445" y="135253"/>
                  </a:lnTo>
                  <a:lnTo>
                    <a:pt x="207960" y="135253"/>
                  </a:lnTo>
                  <a:lnTo>
                    <a:pt x="207960" y="0"/>
                  </a:lnTo>
                  <a:lnTo>
                    <a:pt x="233995" y="0"/>
                  </a:lnTo>
                  <a:lnTo>
                    <a:pt x="233995" y="167320"/>
                  </a:lnTo>
                  <a:close/>
                </a:path>
                <a:path w="243840" h="281304">
                  <a:moveTo>
                    <a:pt x="92074" y="90486"/>
                  </a:moveTo>
                  <a:lnTo>
                    <a:pt x="63295" y="87549"/>
                  </a:lnTo>
                  <a:lnTo>
                    <a:pt x="41155" y="79136"/>
                  </a:lnTo>
                  <a:lnTo>
                    <a:pt x="26932" y="65840"/>
                  </a:lnTo>
                  <a:lnTo>
                    <a:pt x="21907" y="48259"/>
                  </a:lnTo>
                  <a:lnTo>
                    <a:pt x="26932" y="30311"/>
                  </a:lnTo>
                  <a:lnTo>
                    <a:pt x="41155" y="16827"/>
                  </a:lnTo>
                  <a:lnTo>
                    <a:pt x="63295" y="8344"/>
                  </a:lnTo>
                  <a:lnTo>
                    <a:pt x="92074" y="5397"/>
                  </a:lnTo>
                  <a:lnTo>
                    <a:pt x="120852" y="8344"/>
                  </a:lnTo>
                  <a:lnTo>
                    <a:pt x="142992" y="16827"/>
                  </a:lnTo>
                  <a:lnTo>
                    <a:pt x="150025" y="23494"/>
                  </a:lnTo>
                  <a:lnTo>
                    <a:pt x="92074" y="23494"/>
                  </a:lnTo>
                  <a:lnTo>
                    <a:pt x="73277" y="25221"/>
                  </a:lnTo>
                  <a:lnTo>
                    <a:pt x="58855" y="30162"/>
                  </a:lnTo>
                  <a:lnTo>
                    <a:pt x="49613" y="37960"/>
                  </a:lnTo>
                  <a:lnTo>
                    <a:pt x="46354" y="48259"/>
                  </a:lnTo>
                  <a:lnTo>
                    <a:pt x="49613" y="58240"/>
                  </a:lnTo>
                  <a:lnTo>
                    <a:pt x="58855" y="65959"/>
                  </a:lnTo>
                  <a:lnTo>
                    <a:pt x="73277" y="70940"/>
                  </a:lnTo>
                  <a:lnTo>
                    <a:pt x="92074" y="72706"/>
                  </a:lnTo>
                  <a:lnTo>
                    <a:pt x="149870" y="72706"/>
                  </a:lnTo>
                  <a:lnTo>
                    <a:pt x="142992" y="79136"/>
                  </a:lnTo>
                  <a:lnTo>
                    <a:pt x="120852" y="87549"/>
                  </a:lnTo>
                  <a:lnTo>
                    <a:pt x="92074" y="90486"/>
                  </a:lnTo>
                  <a:close/>
                </a:path>
                <a:path w="243840" h="281304">
                  <a:moveTo>
                    <a:pt x="149870" y="72706"/>
                  </a:moveTo>
                  <a:lnTo>
                    <a:pt x="92074" y="72706"/>
                  </a:lnTo>
                  <a:lnTo>
                    <a:pt x="111004" y="70940"/>
                  </a:lnTo>
                  <a:lnTo>
                    <a:pt x="125411" y="65959"/>
                  </a:lnTo>
                  <a:lnTo>
                    <a:pt x="134578" y="58240"/>
                  </a:lnTo>
                  <a:lnTo>
                    <a:pt x="137793" y="48259"/>
                  </a:lnTo>
                  <a:lnTo>
                    <a:pt x="134578" y="37960"/>
                  </a:lnTo>
                  <a:lnTo>
                    <a:pt x="125411" y="30162"/>
                  </a:lnTo>
                  <a:lnTo>
                    <a:pt x="111004" y="25221"/>
                  </a:lnTo>
                  <a:lnTo>
                    <a:pt x="92074" y="23494"/>
                  </a:lnTo>
                  <a:lnTo>
                    <a:pt x="150025" y="23494"/>
                  </a:lnTo>
                  <a:lnTo>
                    <a:pt x="157215" y="30311"/>
                  </a:lnTo>
                  <a:lnTo>
                    <a:pt x="162240" y="48259"/>
                  </a:lnTo>
                  <a:lnTo>
                    <a:pt x="157215" y="65840"/>
                  </a:lnTo>
                  <a:lnTo>
                    <a:pt x="149870" y="72706"/>
                  </a:lnTo>
                  <a:close/>
                </a:path>
                <a:path w="243840" h="281304">
                  <a:moveTo>
                    <a:pt x="3174" y="126681"/>
                  </a:moveTo>
                  <a:lnTo>
                    <a:pt x="0" y="106996"/>
                  </a:lnTo>
                  <a:lnTo>
                    <a:pt x="43571" y="106837"/>
                  </a:lnTo>
                  <a:lnTo>
                    <a:pt x="90446" y="105964"/>
                  </a:lnTo>
                  <a:lnTo>
                    <a:pt x="138453" y="103781"/>
                  </a:lnTo>
                  <a:lnTo>
                    <a:pt x="185418" y="99694"/>
                  </a:lnTo>
                  <a:lnTo>
                    <a:pt x="187005" y="116838"/>
                  </a:lnTo>
                  <a:lnTo>
                    <a:pt x="166189" y="119413"/>
                  </a:lnTo>
                  <a:lnTo>
                    <a:pt x="145254" y="121482"/>
                  </a:lnTo>
                  <a:lnTo>
                    <a:pt x="124319" y="123134"/>
                  </a:lnTo>
                  <a:lnTo>
                    <a:pt x="103503" y="124458"/>
                  </a:lnTo>
                  <a:lnTo>
                    <a:pt x="103503" y="125728"/>
                  </a:lnTo>
                  <a:lnTo>
                    <a:pt x="77469" y="125728"/>
                  </a:lnTo>
                  <a:lnTo>
                    <a:pt x="20721" y="126621"/>
                  </a:lnTo>
                  <a:lnTo>
                    <a:pt x="3174" y="126681"/>
                  </a:lnTo>
                  <a:close/>
                </a:path>
                <a:path w="243840" h="281304">
                  <a:moveTo>
                    <a:pt x="103503" y="168273"/>
                  </a:moveTo>
                  <a:lnTo>
                    <a:pt x="77469" y="168273"/>
                  </a:lnTo>
                  <a:lnTo>
                    <a:pt x="77469" y="125728"/>
                  </a:lnTo>
                  <a:lnTo>
                    <a:pt x="103503" y="125728"/>
                  </a:lnTo>
                  <a:lnTo>
                    <a:pt x="103503" y="168273"/>
                  </a:lnTo>
                  <a:close/>
                </a:path>
                <a:path w="243840" h="281304">
                  <a:moveTo>
                    <a:pt x="243837" y="281302"/>
                  </a:moveTo>
                  <a:lnTo>
                    <a:pt x="43814" y="281302"/>
                  </a:lnTo>
                  <a:lnTo>
                    <a:pt x="43814" y="219390"/>
                  </a:lnTo>
                  <a:lnTo>
                    <a:pt x="208595" y="219390"/>
                  </a:lnTo>
                  <a:lnTo>
                    <a:pt x="208595" y="196530"/>
                  </a:lnTo>
                  <a:lnTo>
                    <a:pt x="43179" y="196530"/>
                  </a:lnTo>
                  <a:lnTo>
                    <a:pt x="43179" y="177798"/>
                  </a:lnTo>
                  <a:lnTo>
                    <a:pt x="233995" y="177798"/>
                  </a:lnTo>
                  <a:lnTo>
                    <a:pt x="233995" y="237170"/>
                  </a:lnTo>
                  <a:lnTo>
                    <a:pt x="69531" y="237170"/>
                  </a:lnTo>
                  <a:lnTo>
                    <a:pt x="69531" y="262252"/>
                  </a:lnTo>
                  <a:lnTo>
                    <a:pt x="243837" y="262252"/>
                  </a:lnTo>
                  <a:lnTo>
                    <a:pt x="243837" y="281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7209" y="9088193"/>
              <a:ext cx="250452" cy="287916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6831844" y="9091500"/>
            <a:ext cx="26034" cy="40640"/>
          </a:xfrm>
          <a:custGeom>
            <a:avLst/>
            <a:gdLst/>
            <a:ahLst/>
            <a:cxnLst/>
            <a:rect l="l" t="t" r="r" b="b"/>
            <a:pathLst>
              <a:path w="26034" h="40640">
                <a:moveTo>
                  <a:pt x="26034" y="40322"/>
                </a:moveTo>
                <a:lnTo>
                  <a:pt x="0" y="40322"/>
                </a:lnTo>
                <a:lnTo>
                  <a:pt x="0" y="0"/>
                </a:lnTo>
                <a:lnTo>
                  <a:pt x="26034" y="0"/>
                </a:lnTo>
                <a:lnTo>
                  <a:pt x="26034" y="40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6634546" y="9088193"/>
            <a:ext cx="237490" cy="287655"/>
            <a:chOff x="6634546" y="9088193"/>
            <a:chExt cx="237490" cy="287655"/>
          </a:xfrm>
        </p:grpSpPr>
        <p:sp>
          <p:nvSpPr>
            <p:cNvPr id="93" name="object 93"/>
            <p:cNvSpPr/>
            <p:nvPr/>
          </p:nvSpPr>
          <p:spPr>
            <a:xfrm>
              <a:off x="6637845" y="9105036"/>
              <a:ext cx="231140" cy="266700"/>
            </a:xfrm>
            <a:custGeom>
              <a:avLst/>
              <a:gdLst/>
              <a:ahLst/>
              <a:cxnLst/>
              <a:rect l="l" t="t" r="r" b="b"/>
              <a:pathLst>
                <a:path w="231140" h="266700">
                  <a:moveTo>
                    <a:pt x="220027" y="47117"/>
                  </a:moveTo>
                  <a:lnTo>
                    <a:pt x="193992" y="47117"/>
                  </a:lnTo>
                  <a:lnTo>
                    <a:pt x="193992" y="78549"/>
                  </a:lnTo>
                  <a:lnTo>
                    <a:pt x="220027" y="78549"/>
                  </a:lnTo>
                  <a:lnTo>
                    <a:pt x="220027" y="47117"/>
                  </a:lnTo>
                  <a:close/>
                </a:path>
                <a:path w="231140" h="266700">
                  <a:moveTo>
                    <a:pt x="220027" y="26670"/>
                  </a:moveTo>
                  <a:lnTo>
                    <a:pt x="128270" y="26670"/>
                  </a:lnTo>
                  <a:lnTo>
                    <a:pt x="128270" y="0"/>
                  </a:lnTo>
                  <a:lnTo>
                    <a:pt x="102552" y="0"/>
                  </a:lnTo>
                  <a:lnTo>
                    <a:pt x="102552" y="102870"/>
                  </a:lnTo>
                  <a:lnTo>
                    <a:pt x="25717" y="102870"/>
                  </a:lnTo>
                  <a:lnTo>
                    <a:pt x="25717" y="60960"/>
                  </a:lnTo>
                  <a:lnTo>
                    <a:pt x="102552" y="60960"/>
                  </a:lnTo>
                  <a:lnTo>
                    <a:pt x="102552" y="40640"/>
                  </a:lnTo>
                  <a:lnTo>
                    <a:pt x="25717" y="40640"/>
                  </a:lnTo>
                  <a:lnTo>
                    <a:pt x="25717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128270" y="123190"/>
                  </a:lnTo>
                  <a:lnTo>
                    <a:pt x="128270" y="102870"/>
                  </a:lnTo>
                  <a:lnTo>
                    <a:pt x="128270" y="99060"/>
                  </a:lnTo>
                  <a:lnTo>
                    <a:pt x="193992" y="99060"/>
                  </a:lnTo>
                  <a:lnTo>
                    <a:pt x="193992" y="135064"/>
                  </a:lnTo>
                  <a:lnTo>
                    <a:pt x="220027" y="135064"/>
                  </a:lnTo>
                  <a:lnTo>
                    <a:pt x="220027" y="99060"/>
                  </a:lnTo>
                  <a:lnTo>
                    <a:pt x="220027" y="98869"/>
                  </a:lnTo>
                  <a:lnTo>
                    <a:pt x="220027" y="78740"/>
                  </a:lnTo>
                  <a:lnTo>
                    <a:pt x="128270" y="78740"/>
                  </a:lnTo>
                  <a:lnTo>
                    <a:pt x="128270" y="60960"/>
                  </a:lnTo>
                  <a:lnTo>
                    <a:pt x="128270" y="46990"/>
                  </a:lnTo>
                  <a:lnTo>
                    <a:pt x="220027" y="46990"/>
                  </a:lnTo>
                  <a:lnTo>
                    <a:pt x="220027" y="40640"/>
                  </a:lnTo>
                  <a:lnTo>
                    <a:pt x="220027" y="26670"/>
                  </a:lnTo>
                  <a:close/>
                </a:path>
                <a:path w="231140" h="266700">
                  <a:moveTo>
                    <a:pt x="230822" y="246380"/>
                  </a:moveTo>
                  <a:lnTo>
                    <a:pt x="62865" y="246380"/>
                  </a:lnTo>
                  <a:lnTo>
                    <a:pt x="62865" y="215900"/>
                  </a:lnTo>
                  <a:lnTo>
                    <a:pt x="220027" y="215900"/>
                  </a:lnTo>
                  <a:lnTo>
                    <a:pt x="220027" y="196850"/>
                  </a:lnTo>
                  <a:lnTo>
                    <a:pt x="220027" y="168910"/>
                  </a:lnTo>
                  <a:lnTo>
                    <a:pt x="220027" y="148590"/>
                  </a:lnTo>
                  <a:lnTo>
                    <a:pt x="36512" y="148590"/>
                  </a:lnTo>
                  <a:lnTo>
                    <a:pt x="36512" y="168910"/>
                  </a:lnTo>
                  <a:lnTo>
                    <a:pt x="194310" y="168910"/>
                  </a:lnTo>
                  <a:lnTo>
                    <a:pt x="194310" y="196850"/>
                  </a:lnTo>
                  <a:lnTo>
                    <a:pt x="37147" y="196850"/>
                  </a:lnTo>
                  <a:lnTo>
                    <a:pt x="37147" y="215900"/>
                  </a:lnTo>
                  <a:lnTo>
                    <a:pt x="37147" y="246380"/>
                  </a:lnTo>
                  <a:lnTo>
                    <a:pt x="37147" y="266700"/>
                  </a:lnTo>
                  <a:lnTo>
                    <a:pt x="230822" y="266700"/>
                  </a:lnTo>
                  <a:lnTo>
                    <a:pt x="230822" y="246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637853" y="9091500"/>
              <a:ext cx="231140" cy="280670"/>
            </a:xfrm>
            <a:custGeom>
              <a:avLst/>
              <a:gdLst/>
              <a:ahLst/>
              <a:cxnLst/>
              <a:rect l="l" t="t" r="r" b="b"/>
              <a:pathLst>
                <a:path w="231140" h="280670">
                  <a:moveTo>
                    <a:pt x="193990" y="60641"/>
                  </a:moveTo>
                  <a:lnTo>
                    <a:pt x="193990" y="92074"/>
                  </a:lnTo>
                  <a:lnTo>
                    <a:pt x="128268" y="92074"/>
                  </a:lnTo>
                  <a:lnTo>
                    <a:pt x="128268" y="60641"/>
                  </a:lnTo>
                  <a:lnTo>
                    <a:pt x="193990" y="60641"/>
                  </a:lnTo>
                  <a:close/>
                </a:path>
                <a:path w="231140" h="280670">
                  <a:moveTo>
                    <a:pt x="102551" y="116203"/>
                  </a:moveTo>
                  <a:lnTo>
                    <a:pt x="25717" y="116203"/>
                  </a:lnTo>
                  <a:lnTo>
                    <a:pt x="25717" y="73976"/>
                  </a:lnTo>
                  <a:lnTo>
                    <a:pt x="102551" y="73976"/>
                  </a:lnTo>
                  <a:lnTo>
                    <a:pt x="102551" y="116203"/>
                  </a:lnTo>
                  <a:close/>
                </a:path>
                <a:path w="231140" h="280670">
                  <a:moveTo>
                    <a:pt x="128268" y="112393"/>
                  </a:moveTo>
                  <a:lnTo>
                    <a:pt x="193990" y="112393"/>
                  </a:lnTo>
                  <a:lnTo>
                    <a:pt x="193990" y="148588"/>
                  </a:lnTo>
                  <a:lnTo>
                    <a:pt x="220025" y="148588"/>
                  </a:lnTo>
                  <a:lnTo>
                    <a:pt x="220025" y="0"/>
                  </a:lnTo>
                  <a:lnTo>
                    <a:pt x="193990" y="0"/>
                  </a:lnTo>
                  <a:lnTo>
                    <a:pt x="193990" y="40322"/>
                  </a:lnTo>
                  <a:lnTo>
                    <a:pt x="128268" y="40322"/>
                  </a:lnTo>
                  <a:lnTo>
                    <a:pt x="128268" y="13334"/>
                  </a:lnTo>
                  <a:lnTo>
                    <a:pt x="102551" y="13334"/>
                  </a:lnTo>
                  <a:lnTo>
                    <a:pt x="102551" y="53656"/>
                  </a:lnTo>
                  <a:lnTo>
                    <a:pt x="25717" y="53656"/>
                  </a:lnTo>
                  <a:lnTo>
                    <a:pt x="25717" y="13017"/>
                  </a:lnTo>
                  <a:lnTo>
                    <a:pt x="0" y="13017"/>
                  </a:lnTo>
                  <a:lnTo>
                    <a:pt x="0" y="137158"/>
                  </a:lnTo>
                  <a:lnTo>
                    <a:pt x="128268" y="137158"/>
                  </a:lnTo>
                  <a:lnTo>
                    <a:pt x="128268" y="112393"/>
                  </a:lnTo>
                  <a:close/>
                </a:path>
                <a:path w="231140" h="280670">
                  <a:moveTo>
                    <a:pt x="62864" y="260029"/>
                  </a:moveTo>
                  <a:lnTo>
                    <a:pt x="62864" y="229867"/>
                  </a:lnTo>
                  <a:lnTo>
                    <a:pt x="220025" y="229867"/>
                  </a:lnTo>
                  <a:lnTo>
                    <a:pt x="220025" y="162240"/>
                  </a:lnTo>
                  <a:lnTo>
                    <a:pt x="36512" y="162240"/>
                  </a:lnTo>
                  <a:lnTo>
                    <a:pt x="36512" y="182878"/>
                  </a:lnTo>
                  <a:lnTo>
                    <a:pt x="194308" y="182878"/>
                  </a:lnTo>
                  <a:lnTo>
                    <a:pt x="194308" y="210182"/>
                  </a:lnTo>
                  <a:lnTo>
                    <a:pt x="37147" y="210182"/>
                  </a:lnTo>
                  <a:lnTo>
                    <a:pt x="37147" y="280667"/>
                  </a:lnTo>
                  <a:lnTo>
                    <a:pt x="230820" y="280667"/>
                  </a:lnTo>
                  <a:lnTo>
                    <a:pt x="230820" y="260029"/>
                  </a:lnTo>
                  <a:lnTo>
                    <a:pt x="62864" y="260029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/>
          <p:cNvGrpSpPr/>
          <p:nvPr/>
        </p:nvGrpSpPr>
        <p:grpSpPr>
          <a:xfrm>
            <a:off x="6912038" y="9108830"/>
            <a:ext cx="265430" cy="235585"/>
            <a:chOff x="6912038" y="9108830"/>
            <a:chExt cx="265430" cy="235585"/>
          </a:xfrm>
        </p:grpSpPr>
        <p:sp>
          <p:nvSpPr>
            <p:cNvPr id="96" name="object 96"/>
            <p:cNvSpPr/>
            <p:nvPr/>
          </p:nvSpPr>
          <p:spPr>
            <a:xfrm>
              <a:off x="6915341" y="9112656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258762" y="207010"/>
                  </a:moveTo>
                  <a:lnTo>
                    <a:pt x="142240" y="207010"/>
                  </a:lnTo>
                  <a:lnTo>
                    <a:pt x="142240" y="153670"/>
                  </a:lnTo>
                  <a:lnTo>
                    <a:pt x="233362" y="153670"/>
                  </a:lnTo>
                  <a:lnTo>
                    <a:pt x="233362" y="132080"/>
                  </a:lnTo>
                  <a:lnTo>
                    <a:pt x="58102" y="132080"/>
                  </a:lnTo>
                  <a:lnTo>
                    <a:pt x="58102" y="86360"/>
                  </a:lnTo>
                  <a:lnTo>
                    <a:pt x="226695" y="86360"/>
                  </a:lnTo>
                  <a:lnTo>
                    <a:pt x="226695" y="64770"/>
                  </a:lnTo>
                  <a:lnTo>
                    <a:pt x="226695" y="20320"/>
                  </a:lnTo>
                  <a:lnTo>
                    <a:pt x="226695" y="0"/>
                  </a:lnTo>
                  <a:lnTo>
                    <a:pt x="31750" y="0"/>
                  </a:lnTo>
                  <a:lnTo>
                    <a:pt x="31750" y="20320"/>
                  </a:lnTo>
                  <a:lnTo>
                    <a:pt x="201295" y="20320"/>
                  </a:lnTo>
                  <a:lnTo>
                    <a:pt x="201295" y="64770"/>
                  </a:lnTo>
                  <a:lnTo>
                    <a:pt x="32385" y="64770"/>
                  </a:lnTo>
                  <a:lnTo>
                    <a:pt x="32385" y="86360"/>
                  </a:lnTo>
                  <a:lnTo>
                    <a:pt x="32385" y="132080"/>
                  </a:lnTo>
                  <a:lnTo>
                    <a:pt x="32385" y="153670"/>
                  </a:lnTo>
                  <a:lnTo>
                    <a:pt x="115887" y="153670"/>
                  </a:lnTo>
                  <a:lnTo>
                    <a:pt x="115887" y="207010"/>
                  </a:lnTo>
                  <a:lnTo>
                    <a:pt x="0" y="207010"/>
                  </a:lnTo>
                  <a:lnTo>
                    <a:pt x="0" y="228600"/>
                  </a:lnTo>
                  <a:lnTo>
                    <a:pt x="258762" y="228600"/>
                  </a:lnTo>
                  <a:lnTo>
                    <a:pt x="258762" y="207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6915345" y="9112138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142238" y="207325"/>
                  </a:moveTo>
                  <a:lnTo>
                    <a:pt x="142238" y="153668"/>
                  </a:lnTo>
                  <a:lnTo>
                    <a:pt x="233360" y="153668"/>
                  </a:lnTo>
                  <a:lnTo>
                    <a:pt x="233360" y="132713"/>
                  </a:lnTo>
                  <a:lnTo>
                    <a:pt x="58101" y="132713"/>
                  </a:lnTo>
                  <a:lnTo>
                    <a:pt x="58101" y="86676"/>
                  </a:lnTo>
                  <a:lnTo>
                    <a:pt x="226692" y="86676"/>
                  </a:lnTo>
                  <a:lnTo>
                    <a:pt x="226692" y="0"/>
                  </a:lnTo>
                  <a:lnTo>
                    <a:pt x="31749" y="0"/>
                  </a:lnTo>
                  <a:lnTo>
                    <a:pt x="31749" y="21272"/>
                  </a:lnTo>
                  <a:lnTo>
                    <a:pt x="201292" y="21272"/>
                  </a:lnTo>
                  <a:lnTo>
                    <a:pt x="201292" y="65721"/>
                  </a:lnTo>
                  <a:lnTo>
                    <a:pt x="32384" y="65721"/>
                  </a:lnTo>
                  <a:lnTo>
                    <a:pt x="32384" y="153668"/>
                  </a:lnTo>
                  <a:lnTo>
                    <a:pt x="115886" y="153668"/>
                  </a:lnTo>
                  <a:lnTo>
                    <a:pt x="115886" y="207325"/>
                  </a:lnTo>
                  <a:lnTo>
                    <a:pt x="0" y="207325"/>
                  </a:lnTo>
                  <a:lnTo>
                    <a:pt x="0" y="228597"/>
                  </a:lnTo>
                  <a:lnTo>
                    <a:pt x="258759" y="228597"/>
                  </a:lnTo>
                  <a:lnTo>
                    <a:pt x="258759" y="207325"/>
                  </a:lnTo>
                  <a:lnTo>
                    <a:pt x="142238" y="207325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/>
          <p:cNvGrpSpPr/>
          <p:nvPr/>
        </p:nvGrpSpPr>
        <p:grpSpPr>
          <a:xfrm>
            <a:off x="7293072" y="9086923"/>
            <a:ext cx="706120" cy="292100"/>
            <a:chOff x="7293072" y="9086923"/>
            <a:chExt cx="706120" cy="292100"/>
          </a:xfrm>
        </p:grpSpPr>
        <p:sp>
          <p:nvSpPr>
            <p:cNvPr id="99" name="object 99"/>
            <p:cNvSpPr/>
            <p:nvPr/>
          </p:nvSpPr>
          <p:spPr>
            <a:xfrm>
              <a:off x="7296380" y="9090230"/>
              <a:ext cx="257810" cy="285750"/>
            </a:xfrm>
            <a:custGeom>
              <a:avLst/>
              <a:gdLst/>
              <a:ahLst/>
              <a:cxnLst/>
              <a:rect l="l" t="t" r="r" b="b"/>
              <a:pathLst>
                <a:path w="257809" h="285750">
                  <a:moveTo>
                    <a:pt x="141921" y="28892"/>
                  </a:moveTo>
                  <a:lnTo>
                    <a:pt x="115886" y="28892"/>
                  </a:lnTo>
                  <a:lnTo>
                    <a:pt x="115886" y="0"/>
                  </a:lnTo>
                  <a:lnTo>
                    <a:pt x="141921" y="0"/>
                  </a:lnTo>
                  <a:lnTo>
                    <a:pt x="141921" y="28892"/>
                  </a:lnTo>
                  <a:close/>
                </a:path>
                <a:path w="257809" h="285750">
                  <a:moveTo>
                    <a:pt x="231137" y="49529"/>
                  </a:moveTo>
                  <a:lnTo>
                    <a:pt x="26669" y="49529"/>
                  </a:lnTo>
                  <a:lnTo>
                    <a:pt x="26669" y="28892"/>
                  </a:lnTo>
                  <a:lnTo>
                    <a:pt x="231137" y="28892"/>
                  </a:lnTo>
                  <a:lnTo>
                    <a:pt x="231137" y="49529"/>
                  </a:lnTo>
                  <a:close/>
                </a:path>
                <a:path w="257809" h="285750">
                  <a:moveTo>
                    <a:pt x="23177" y="127316"/>
                  </a:moveTo>
                  <a:lnTo>
                    <a:pt x="15239" y="106996"/>
                  </a:lnTo>
                  <a:lnTo>
                    <a:pt x="52778" y="100383"/>
                  </a:lnTo>
                  <a:lnTo>
                    <a:pt x="83858" y="88145"/>
                  </a:lnTo>
                  <a:lnTo>
                    <a:pt x="105473" y="70965"/>
                  </a:lnTo>
                  <a:lnTo>
                    <a:pt x="114616" y="49529"/>
                  </a:lnTo>
                  <a:lnTo>
                    <a:pt x="142873" y="49529"/>
                  </a:lnTo>
                  <a:lnTo>
                    <a:pt x="151976" y="70965"/>
                  </a:lnTo>
                  <a:lnTo>
                    <a:pt x="160144" y="77469"/>
                  </a:lnTo>
                  <a:lnTo>
                    <a:pt x="128903" y="77469"/>
                  </a:lnTo>
                  <a:lnTo>
                    <a:pt x="111624" y="96330"/>
                  </a:lnTo>
                  <a:lnTo>
                    <a:pt x="87113" y="110965"/>
                  </a:lnTo>
                  <a:lnTo>
                    <a:pt x="57065" y="121313"/>
                  </a:lnTo>
                  <a:lnTo>
                    <a:pt x="23177" y="127316"/>
                  </a:lnTo>
                  <a:close/>
                </a:path>
                <a:path w="257809" h="285750">
                  <a:moveTo>
                    <a:pt x="234630" y="127316"/>
                  </a:moveTo>
                  <a:lnTo>
                    <a:pt x="200697" y="121313"/>
                  </a:lnTo>
                  <a:lnTo>
                    <a:pt x="170575" y="110965"/>
                  </a:lnTo>
                  <a:lnTo>
                    <a:pt x="146048" y="96330"/>
                  </a:lnTo>
                  <a:lnTo>
                    <a:pt x="128903" y="77469"/>
                  </a:lnTo>
                  <a:lnTo>
                    <a:pt x="160144" y="77469"/>
                  </a:lnTo>
                  <a:lnTo>
                    <a:pt x="173551" y="88145"/>
                  </a:lnTo>
                  <a:lnTo>
                    <a:pt x="204711" y="100383"/>
                  </a:lnTo>
                  <a:lnTo>
                    <a:pt x="242567" y="106996"/>
                  </a:lnTo>
                  <a:lnTo>
                    <a:pt x="234630" y="127316"/>
                  </a:lnTo>
                  <a:close/>
                </a:path>
                <a:path w="257809" h="285750">
                  <a:moveTo>
                    <a:pt x="141921" y="148588"/>
                  </a:moveTo>
                  <a:lnTo>
                    <a:pt x="115886" y="148588"/>
                  </a:lnTo>
                  <a:lnTo>
                    <a:pt x="115886" y="113346"/>
                  </a:lnTo>
                  <a:lnTo>
                    <a:pt x="141921" y="113346"/>
                  </a:lnTo>
                  <a:lnTo>
                    <a:pt x="141921" y="148588"/>
                  </a:lnTo>
                  <a:close/>
                </a:path>
                <a:path w="257809" h="285750">
                  <a:moveTo>
                    <a:pt x="257489" y="169543"/>
                  </a:moveTo>
                  <a:lnTo>
                    <a:pt x="0" y="169543"/>
                  </a:lnTo>
                  <a:lnTo>
                    <a:pt x="0" y="148588"/>
                  </a:lnTo>
                  <a:lnTo>
                    <a:pt x="257489" y="148588"/>
                  </a:lnTo>
                  <a:lnTo>
                    <a:pt x="257489" y="169543"/>
                  </a:lnTo>
                  <a:close/>
                </a:path>
                <a:path w="257809" h="285750">
                  <a:moveTo>
                    <a:pt x="128586" y="285429"/>
                  </a:moveTo>
                  <a:lnTo>
                    <a:pt x="87505" y="282368"/>
                  </a:lnTo>
                  <a:lnTo>
                    <a:pt x="56871" y="273325"/>
                  </a:lnTo>
                  <a:lnTo>
                    <a:pt x="37727" y="258506"/>
                  </a:lnTo>
                  <a:lnTo>
                    <a:pt x="31114" y="238122"/>
                  </a:lnTo>
                  <a:lnTo>
                    <a:pt x="37727" y="217738"/>
                  </a:lnTo>
                  <a:lnTo>
                    <a:pt x="56871" y="202920"/>
                  </a:lnTo>
                  <a:lnTo>
                    <a:pt x="87505" y="193876"/>
                  </a:lnTo>
                  <a:lnTo>
                    <a:pt x="128586" y="190815"/>
                  </a:lnTo>
                  <a:lnTo>
                    <a:pt x="169667" y="193876"/>
                  </a:lnTo>
                  <a:lnTo>
                    <a:pt x="200300" y="202920"/>
                  </a:lnTo>
                  <a:lnTo>
                    <a:pt x="209683" y="210182"/>
                  </a:lnTo>
                  <a:lnTo>
                    <a:pt x="128586" y="210182"/>
                  </a:lnTo>
                  <a:lnTo>
                    <a:pt x="98453" y="212048"/>
                  </a:lnTo>
                  <a:lnTo>
                    <a:pt x="76119" y="217485"/>
                  </a:lnTo>
                  <a:lnTo>
                    <a:pt x="62239" y="226256"/>
                  </a:lnTo>
                  <a:lnTo>
                    <a:pt x="57466" y="238122"/>
                  </a:lnTo>
                  <a:lnTo>
                    <a:pt x="62239" y="249939"/>
                  </a:lnTo>
                  <a:lnTo>
                    <a:pt x="76119" y="258601"/>
                  </a:lnTo>
                  <a:lnTo>
                    <a:pt x="98453" y="263929"/>
                  </a:lnTo>
                  <a:lnTo>
                    <a:pt x="128586" y="265744"/>
                  </a:lnTo>
                  <a:lnTo>
                    <a:pt x="210093" y="265744"/>
                  </a:lnTo>
                  <a:lnTo>
                    <a:pt x="200300" y="273325"/>
                  </a:lnTo>
                  <a:lnTo>
                    <a:pt x="169667" y="282368"/>
                  </a:lnTo>
                  <a:lnTo>
                    <a:pt x="128586" y="285429"/>
                  </a:lnTo>
                  <a:close/>
                </a:path>
                <a:path w="257809" h="285750">
                  <a:moveTo>
                    <a:pt x="210093" y="265744"/>
                  </a:moveTo>
                  <a:lnTo>
                    <a:pt x="128586" y="265744"/>
                  </a:lnTo>
                  <a:lnTo>
                    <a:pt x="158584" y="263929"/>
                  </a:lnTo>
                  <a:lnTo>
                    <a:pt x="180933" y="258601"/>
                  </a:lnTo>
                  <a:lnTo>
                    <a:pt x="194888" y="249939"/>
                  </a:lnTo>
                  <a:lnTo>
                    <a:pt x="199705" y="238122"/>
                  </a:lnTo>
                  <a:lnTo>
                    <a:pt x="194888" y="226256"/>
                  </a:lnTo>
                  <a:lnTo>
                    <a:pt x="180933" y="217485"/>
                  </a:lnTo>
                  <a:lnTo>
                    <a:pt x="158584" y="212048"/>
                  </a:lnTo>
                  <a:lnTo>
                    <a:pt x="128586" y="210182"/>
                  </a:lnTo>
                  <a:lnTo>
                    <a:pt x="209683" y="210182"/>
                  </a:lnTo>
                  <a:lnTo>
                    <a:pt x="219444" y="217738"/>
                  </a:lnTo>
                  <a:lnTo>
                    <a:pt x="226057" y="238122"/>
                  </a:lnTo>
                  <a:lnTo>
                    <a:pt x="219444" y="258506"/>
                  </a:lnTo>
                  <a:lnTo>
                    <a:pt x="210093" y="265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08312" y="9086923"/>
              <a:ext cx="233942" cy="13393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4187" y="9277739"/>
              <a:ext cx="201557" cy="10122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296379" y="9203577"/>
              <a:ext cx="257810" cy="56515"/>
            </a:xfrm>
            <a:custGeom>
              <a:avLst/>
              <a:gdLst/>
              <a:ahLst/>
              <a:cxnLst/>
              <a:rect l="l" t="t" r="r" b="b"/>
              <a:pathLst>
                <a:path w="257809" h="56515">
                  <a:moveTo>
                    <a:pt x="141921" y="35242"/>
                  </a:moveTo>
                  <a:lnTo>
                    <a:pt x="141921" y="0"/>
                  </a:lnTo>
                  <a:lnTo>
                    <a:pt x="115886" y="0"/>
                  </a:lnTo>
                  <a:lnTo>
                    <a:pt x="115886" y="35242"/>
                  </a:lnTo>
                  <a:lnTo>
                    <a:pt x="0" y="35242"/>
                  </a:lnTo>
                  <a:lnTo>
                    <a:pt x="0" y="56196"/>
                  </a:lnTo>
                  <a:lnTo>
                    <a:pt x="257489" y="56196"/>
                  </a:lnTo>
                  <a:lnTo>
                    <a:pt x="257489" y="35242"/>
                  </a:lnTo>
                  <a:lnTo>
                    <a:pt x="141921" y="35242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589429" y="9091183"/>
              <a:ext cx="262255" cy="278765"/>
            </a:xfrm>
            <a:custGeom>
              <a:avLst/>
              <a:gdLst/>
              <a:ahLst/>
              <a:cxnLst/>
              <a:rect l="l" t="t" r="r" b="b"/>
              <a:pathLst>
                <a:path w="262254" h="278765">
                  <a:moveTo>
                    <a:pt x="160018" y="47624"/>
                  </a:moveTo>
                  <a:lnTo>
                    <a:pt x="7937" y="47624"/>
                  </a:lnTo>
                  <a:lnTo>
                    <a:pt x="7937" y="26669"/>
                  </a:lnTo>
                  <a:lnTo>
                    <a:pt x="160018" y="26669"/>
                  </a:lnTo>
                  <a:lnTo>
                    <a:pt x="160018" y="47624"/>
                  </a:lnTo>
                  <a:close/>
                </a:path>
                <a:path w="262254" h="278765">
                  <a:moveTo>
                    <a:pt x="2857" y="167320"/>
                  </a:moveTo>
                  <a:lnTo>
                    <a:pt x="0" y="145731"/>
                  </a:lnTo>
                  <a:lnTo>
                    <a:pt x="17343" y="145691"/>
                  </a:lnTo>
                  <a:lnTo>
                    <a:pt x="35877" y="145413"/>
                  </a:lnTo>
                  <a:lnTo>
                    <a:pt x="35877" y="47624"/>
                  </a:lnTo>
                  <a:lnTo>
                    <a:pt x="61276" y="47624"/>
                  </a:lnTo>
                  <a:lnTo>
                    <a:pt x="61276" y="144778"/>
                  </a:lnTo>
                  <a:lnTo>
                    <a:pt x="174040" y="144778"/>
                  </a:lnTo>
                  <a:lnTo>
                    <a:pt x="175258" y="157160"/>
                  </a:lnTo>
                  <a:lnTo>
                    <a:pt x="131265" y="162498"/>
                  </a:lnTo>
                  <a:lnTo>
                    <a:pt x="86200" y="165574"/>
                  </a:lnTo>
                  <a:lnTo>
                    <a:pt x="42564" y="166983"/>
                  </a:lnTo>
                  <a:lnTo>
                    <a:pt x="2857" y="167320"/>
                  </a:lnTo>
                  <a:close/>
                </a:path>
                <a:path w="262254" h="278765">
                  <a:moveTo>
                    <a:pt x="174040" y="144778"/>
                  </a:moveTo>
                  <a:lnTo>
                    <a:pt x="61276" y="144778"/>
                  </a:lnTo>
                  <a:lnTo>
                    <a:pt x="83858" y="144222"/>
                  </a:lnTo>
                  <a:lnTo>
                    <a:pt x="95254" y="143796"/>
                  </a:lnTo>
                  <a:lnTo>
                    <a:pt x="106678" y="143191"/>
                  </a:lnTo>
                  <a:lnTo>
                    <a:pt x="106678" y="47624"/>
                  </a:lnTo>
                  <a:lnTo>
                    <a:pt x="131761" y="47624"/>
                  </a:lnTo>
                  <a:lnTo>
                    <a:pt x="131761" y="141603"/>
                  </a:lnTo>
                  <a:lnTo>
                    <a:pt x="173728" y="141603"/>
                  </a:lnTo>
                  <a:lnTo>
                    <a:pt x="174040" y="144778"/>
                  </a:lnTo>
                  <a:close/>
                </a:path>
                <a:path w="262254" h="278765">
                  <a:moveTo>
                    <a:pt x="173728" y="141603"/>
                  </a:moveTo>
                  <a:lnTo>
                    <a:pt x="131761" y="141603"/>
                  </a:lnTo>
                  <a:lnTo>
                    <a:pt x="142412" y="141008"/>
                  </a:lnTo>
                  <a:lnTo>
                    <a:pt x="152914" y="140174"/>
                  </a:lnTo>
                  <a:lnTo>
                    <a:pt x="163238" y="139103"/>
                  </a:lnTo>
                  <a:lnTo>
                    <a:pt x="173353" y="137793"/>
                  </a:lnTo>
                  <a:lnTo>
                    <a:pt x="173728" y="141603"/>
                  </a:lnTo>
                  <a:close/>
                </a:path>
                <a:path w="262254" h="278765">
                  <a:moveTo>
                    <a:pt x="220025" y="209865"/>
                  </a:moveTo>
                  <a:lnTo>
                    <a:pt x="193990" y="209865"/>
                  </a:lnTo>
                  <a:lnTo>
                    <a:pt x="193990" y="0"/>
                  </a:lnTo>
                  <a:lnTo>
                    <a:pt x="220025" y="0"/>
                  </a:lnTo>
                  <a:lnTo>
                    <a:pt x="220025" y="86676"/>
                  </a:lnTo>
                  <a:lnTo>
                    <a:pt x="262252" y="86676"/>
                  </a:lnTo>
                  <a:lnTo>
                    <a:pt x="262252" y="108266"/>
                  </a:lnTo>
                  <a:lnTo>
                    <a:pt x="220025" y="108266"/>
                  </a:lnTo>
                  <a:lnTo>
                    <a:pt x="220025" y="209865"/>
                  </a:lnTo>
                  <a:close/>
                </a:path>
                <a:path w="262254" h="278765">
                  <a:moveTo>
                    <a:pt x="232725" y="278444"/>
                  </a:moveTo>
                  <a:lnTo>
                    <a:pt x="42862" y="278444"/>
                  </a:lnTo>
                  <a:lnTo>
                    <a:pt x="42862" y="190180"/>
                  </a:lnTo>
                  <a:lnTo>
                    <a:pt x="68896" y="190180"/>
                  </a:lnTo>
                  <a:lnTo>
                    <a:pt x="68896" y="257172"/>
                  </a:lnTo>
                  <a:lnTo>
                    <a:pt x="232725" y="257172"/>
                  </a:lnTo>
                  <a:lnTo>
                    <a:pt x="232725" y="278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6122" y="9087876"/>
              <a:ext cx="268866" cy="28505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890726" y="9124086"/>
              <a:ext cx="108585" cy="175260"/>
            </a:xfrm>
            <a:custGeom>
              <a:avLst/>
              <a:gdLst/>
              <a:ahLst/>
              <a:cxnLst/>
              <a:rect l="l" t="t" r="r" b="b"/>
              <a:pathLst>
                <a:path w="108584" h="175259">
                  <a:moveTo>
                    <a:pt x="108267" y="20764"/>
                  </a:moveTo>
                  <a:lnTo>
                    <a:pt x="84137" y="20764"/>
                  </a:lnTo>
                  <a:lnTo>
                    <a:pt x="84137" y="154749"/>
                  </a:lnTo>
                  <a:lnTo>
                    <a:pt x="108267" y="154749"/>
                  </a:lnTo>
                  <a:lnTo>
                    <a:pt x="108267" y="20764"/>
                  </a:lnTo>
                  <a:close/>
                </a:path>
                <a:path w="108584" h="175259">
                  <a:moveTo>
                    <a:pt x="108267" y="0"/>
                  </a:moveTo>
                  <a:lnTo>
                    <a:pt x="0" y="0"/>
                  </a:lnTo>
                  <a:lnTo>
                    <a:pt x="0" y="20320"/>
                  </a:lnTo>
                  <a:lnTo>
                    <a:pt x="0" y="154940"/>
                  </a:lnTo>
                  <a:lnTo>
                    <a:pt x="0" y="175260"/>
                  </a:lnTo>
                  <a:lnTo>
                    <a:pt x="108267" y="175260"/>
                  </a:lnTo>
                  <a:lnTo>
                    <a:pt x="108267" y="154940"/>
                  </a:lnTo>
                  <a:lnTo>
                    <a:pt x="24447" y="154940"/>
                  </a:lnTo>
                  <a:lnTo>
                    <a:pt x="24447" y="20320"/>
                  </a:lnTo>
                  <a:lnTo>
                    <a:pt x="108267" y="20320"/>
                  </a:lnTo>
                  <a:lnTo>
                    <a:pt x="1082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/>
          <p:nvPr/>
        </p:nvSpPr>
        <p:spPr>
          <a:xfrm>
            <a:off x="8034871" y="9091193"/>
            <a:ext cx="87630" cy="284480"/>
          </a:xfrm>
          <a:custGeom>
            <a:avLst/>
            <a:gdLst/>
            <a:ahLst/>
            <a:cxnLst/>
            <a:rect l="l" t="t" r="r" b="b"/>
            <a:pathLst>
              <a:path w="87629" h="284479">
                <a:moveTo>
                  <a:pt x="87630" y="112903"/>
                </a:moveTo>
                <a:lnTo>
                  <a:pt x="24447" y="112903"/>
                </a:lnTo>
                <a:lnTo>
                  <a:pt x="24447" y="6223"/>
                </a:lnTo>
                <a:lnTo>
                  <a:pt x="0" y="6223"/>
                </a:lnTo>
                <a:lnTo>
                  <a:pt x="0" y="112903"/>
                </a:lnTo>
                <a:lnTo>
                  <a:pt x="0" y="134493"/>
                </a:lnTo>
                <a:lnTo>
                  <a:pt x="0" y="270383"/>
                </a:lnTo>
                <a:lnTo>
                  <a:pt x="24447" y="270383"/>
                </a:lnTo>
                <a:lnTo>
                  <a:pt x="24447" y="134493"/>
                </a:lnTo>
                <a:lnTo>
                  <a:pt x="62865" y="134493"/>
                </a:lnTo>
                <a:lnTo>
                  <a:pt x="62865" y="284467"/>
                </a:lnTo>
                <a:lnTo>
                  <a:pt x="87630" y="284467"/>
                </a:lnTo>
                <a:lnTo>
                  <a:pt x="87630" y="134493"/>
                </a:lnTo>
                <a:lnTo>
                  <a:pt x="87630" y="133985"/>
                </a:lnTo>
                <a:lnTo>
                  <a:pt x="87630" y="112903"/>
                </a:lnTo>
                <a:close/>
              </a:path>
              <a:path w="87629" h="284479">
                <a:moveTo>
                  <a:pt x="87630" y="0"/>
                </a:moveTo>
                <a:lnTo>
                  <a:pt x="62865" y="0"/>
                </a:lnTo>
                <a:lnTo>
                  <a:pt x="62865" y="112712"/>
                </a:lnTo>
                <a:lnTo>
                  <a:pt x="87630" y="112712"/>
                </a:lnTo>
                <a:lnTo>
                  <a:pt x="87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890733" y="9091183"/>
            <a:ext cx="231775" cy="284480"/>
          </a:xfrm>
          <a:custGeom>
            <a:avLst/>
            <a:gdLst/>
            <a:ahLst/>
            <a:cxnLst/>
            <a:rect l="l" t="t" r="r" b="b"/>
            <a:pathLst>
              <a:path w="231775" h="284479">
                <a:moveTo>
                  <a:pt x="24447" y="53656"/>
                </a:moveTo>
                <a:lnTo>
                  <a:pt x="84136" y="53656"/>
                </a:lnTo>
                <a:lnTo>
                  <a:pt x="84136" y="187640"/>
                </a:lnTo>
                <a:lnTo>
                  <a:pt x="24447" y="187640"/>
                </a:lnTo>
                <a:lnTo>
                  <a:pt x="24447" y="53656"/>
                </a:lnTo>
                <a:close/>
              </a:path>
              <a:path w="231775" h="284479">
                <a:moveTo>
                  <a:pt x="0" y="208277"/>
                </a:moveTo>
                <a:lnTo>
                  <a:pt x="108266" y="208277"/>
                </a:lnTo>
                <a:lnTo>
                  <a:pt x="108266" y="33019"/>
                </a:lnTo>
                <a:lnTo>
                  <a:pt x="0" y="33019"/>
                </a:lnTo>
                <a:lnTo>
                  <a:pt x="0" y="208277"/>
                </a:lnTo>
                <a:close/>
              </a:path>
              <a:path w="231775" h="284479">
                <a:moveTo>
                  <a:pt x="207007" y="0"/>
                </a:moveTo>
                <a:lnTo>
                  <a:pt x="207007" y="112711"/>
                </a:lnTo>
                <a:lnTo>
                  <a:pt x="168590" y="112711"/>
                </a:lnTo>
                <a:lnTo>
                  <a:pt x="168590" y="6349"/>
                </a:lnTo>
                <a:lnTo>
                  <a:pt x="144143" y="6349"/>
                </a:lnTo>
                <a:lnTo>
                  <a:pt x="144143" y="270507"/>
                </a:lnTo>
                <a:lnTo>
                  <a:pt x="168590" y="270507"/>
                </a:lnTo>
                <a:lnTo>
                  <a:pt x="168590" y="133983"/>
                </a:lnTo>
                <a:lnTo>
                  <a:pt x="207007" y="133983"/>
                </a:lnTo>
                <a:lnTo>
                  <a:pt x="207007" y="284477"/>
                </a:lnTo>
                <a:lnTo>
                  <a:pt x="231772" y="284477"/>
                </a:lnTo>
                <a:lnTo>
                  <a:pt x="231772" y="0"/>
                </a:lnTo>
                <a:lnTo>
                  <a:pt x="207007" y="0"/>
                </a:lnTo>
                <a:close/>
              </a:path>
            </a:pathLst>
          </a:custGeom>
          <a:ln w="66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/>
          <p:cNvGrpSpPr/>
          <p:nvPr/>
        </p:nvGrpSpPr>
        <p:grpSpPr>
          <a:xfrm>
            <a:off x="8172221" y="9087876"/>
            <a:ext cx="678180" cy="325120"/>
            <a:chOff x="8172221" y="9087876"/>
            <a:chExt cx="678180" cy="325120"/>
          </a:xfrm>
        </p:grpSpPr>
        <p:sp>
          <p:nvSpPr>
            <p:cNvPr id="109" name="object 109"/>
            <p:cNvSpPr/>
            <p:nvPr/>
          </p:nvSpPr>
          <p:spPr>
            <a:xfrm>
              <a:off x="8175528" y="9091183"/>
              <a:ext cx="237490" cy="285115"/>
            </a:xfrm>
            <a:custGeom>
              <a:avLst/>
              <a:gdLst/>
              <a:ahLst/>
              <a:cxnLst/>
              <a:rect l="l" t="t" r="r" b="b"/>
              <a:pathLst>
                <a:path w="237490" h="285115">
                  <a:moveTo>
                    <a:pt x="64769" y="152080"/>
                  </a:moveTo>
                  <a:lnTo>
                    <a:pt x="38843" y="147194"/>
                  </a:lnTo>
                  <a:lnTo>
                    <a:pt x="18335" y="133467"/>
                  </a:lnTo>
                  <a:lnTo>
                    <a:pt x="4851" y="112299"/>
                  </a:lnTo>
                  <a:lnTo>
                    <a:pt x="0" y="85089"/>
                  </a:lnTo>
                  <a:lnTo>
                    <a:pt x="4851" y="57695"/>
                  </a:lnTo>
                  <a:lnTo>
                    <a:pt x="18335" y="36432"/>
                  </a:lnTo>
                  <a:lnTo>
                    <a:pt x="38843" y="22671"/>
                  </a:lnTo>
                  <a:lnTo>
                    <a:pt x="64769" y="17779"/>
                  </a:lnTo>
                  <a:lnTo>
                    <a:pt x="90561" y="22671"/>
                  </a:lnTo>
                  <a:lnTo>
                    <a:pt x="111084" y="36432"/>
                  </a:lnTo>
                  <a:lnTo>
                    <a:pt x="113159" y="39687"/>
                  </a:lnTo>
                  <a:lnTo>
                    <a:pt x="64769" y="39687"/>
                  </a:lnTo>
                  <a:lnTo>
                    <a:pt x="48274" y="43075"/>
                  </a:lnTo>
                  <a:lnTo>
                    <a:pt x="35202" y="52506"/>
                  </a:lnTo>
                  <a:lnTo>
                    <a:pt x="26595" y="66877"/>
                  </a:lnTo>
                  <a:lnTo>
                    <a:pt x="23494" y="85089"/>
                  </a:lnTo>
                  <a:lnTo>
                    <a:pt x="26595" y="103300"/>
                  </a:lnTo>
                  <a:lnTo>
                    <a:pt x="35202" y="117672"/>
                  </a:lnTo>
                  <a:lnTo>
                    <a:pt x="48274" y="127102"/>
                  </a:lnTo>
                  <a:lnTo>
                    <a:pt x="64769" y="130491"/>
                  </a:lnTo>
                  <a:lnTo>
                    <a:pt x="112990" y="130491"/>
                  </a:lnTo>
                  <a:lnTo>
                    <a:pt x="111084" y="133467"/>
                  </a:lnTo>
                  <a:lnTo>
                    <a:pt x="90561" y="147194"/>
                  </a:lnTo>
                  <a:lnTo>
                    <a:pt x="64769" y="152080"/>
                  </a:lnTo>
                  <a:close/>
                </a:path>
                <a:path w="237490" h="285115">
                  <a:moveTo>
                    <a:pt x="112990" y="130491"/>
                  </a:moveTo>
                  <a:lnTo>
                    <a:pt x="64769" y="130491"/>
                  </a:lnTo>
                  <a:lnTo>
                    <a:pt x="81080" y="127102"/>
                  </a:lnTo>
                  <a:lnTo>
                    <a:pt x="94058" y="117672"/>
                  </a:lnTo>
                  <a:lnTo>
                    <a:pt x="102630" y="103300"/>
                  </a:lnTo>
                  <a:lnTo>
                    <a:pt x="105726" y="85089"/>
                  </a:lnTo>
                  <a:lnTo>
                    <a:pt x="102630" y="66877"/>
                  </a:lnTo>
                  <a:lnTo>
                    <a:pt x="94058" y="52506"/>
                  </a:lnTo>
                  <a:lnTo>
                    <a:pt x="81080" y="43075"/>
                  </a:lnTo>
                  <a:lnTo>
                    <a:pt x="64769" y="39687"/>
                  </a:lnTo>
                  <a:lnTo>
                    <a:pt x="113159" y="39687"/>
                  </a:lnTo>
                  <a:lnTo>
                    <a:pt x="124642" y="57695"/>
                  </a:lnTo>
                  <a:lnTo>
                    <a:pt x="129538" y="85089"/>
                  </a:lnTo>
                  <a:lnTo>
                    <a:pt x="124642" y="112299"/>
                  </a:lnTo>
                  <a:lnTo>
                    <a:pt x="112990" y="130491"/>
                  </a:lnTo>
                  <a:close/>
                </a:path>
                <a:path w="237490" h="285115">
                  <a:moveTo>
                    <a:pt x="237487" y="285112"/>
                  </a:moveTo>
                  <a:lnTo>
                    <a:pt x="211452" y="285112"/>
                  </a:lnTo>
                  <a:lnTo>
                    <a:pt x="211452" y="206690"/>
                  </a:lnTo>
                  <a:lnTo>
                    <a:pt x="46037" y="206690"/>
                  </a:lnTo>
                  <a:lnTo>
                    <a:pt x="46037" y="185735"/>
                  </a:lnTo>
                  <a:lnTo>
                    <a:pt x="237487" y="185735"/>
                  </a:lnTo>
                  <a:lnTo>
                    <a:pt x="237487" y="285112"/>
                  </a:lnTo>
                  <a:close/>
                </a:path>
                <a:path w="237490" h="285115">
                  <a:moveTo>
                    <a:pt x="237487" y="73341"/>
                  </a:moveTo>
                  <a:lnTo>
                    <a:pt x="212405" y="73341"/>
                  </a:lnTo>
                  <a:lnTo>
                    <a:pt x="212405" y="0"/>
                  </a:lnTo>
                  <a:lnTo>
                    <a:pt x="237487" y="0"/>
                  </a:lnTo>
                  <a:lnTo>
                    <a:pt x="237487" y="73341"/>
                  </a:lnTo>
                  <a:close/>
                </a:path>
                <a:path w="237490" h="285115">
                  <a:moveTo>
                    <a:pt x="176210" y="167955"/>
                  </a:moveTo>
                  <a:lnTo>
                    <a:pt x="151763" y="167955"/>
                  </a:lnTo>
                  <a:lnTo>
                    <a:pt x="151763" y="5397"/>
                  </a:lnTo>
                  <a:lnTo>
                    <a:pt x="176210" y="5397"/>
                  </a:lnTo>
                  <a:lnTo>
                    <a:pt x="176210" y="73341"/>
                  </a:lnTo>
                  <a:lnTo>
                    <a:pt x="237487" y="73341"/>
                  </a:lnTo>
                  <a:lnTo>
                    <a:pt x="237487" y="94614"/>
                  </a:lnTo>
                  <a:lnTo>
                    <a:pt x="176210" y="94614"/>
                  </a:lnTo>
                  <a:lnTo>
                    <a:pt x="176210" y="167955"/>
                  </a:lnTo>
                  <a:close/>
                </a:path>
                <a:path w="237490" h="285115">
                  <a:moveTo>
                    <a:pt x="237487" y="169543"/>
                  </a:moveTo>
                  <a:lnTo>
                    <a:pt x="212405" y="169543"/>
                  </a:lnTo>
                  <a:lnTo>
                    <a:pt x="212405" y="94614"/>
                  </a:lnTo>
                  <a:lnTo>
                    <a:pt x="237487" y="94614"/>
                  </a:lnTo>
                  <a:lnTo>
                    <a:pt x="237487" y="169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2221" y="9087876"/>
              <a:ext cx="244102" cy="291726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8451433" y="9100708"/>
              <a:ext cx="116205" cy="308610"/>
            </a:xfrm>
            <a:custGeom>
              <a:avLst/>
              <a:gdLst/>
              <a:ahLst/>
              <a:cxnLst/>
              <a:rect l="l" t="t" r="r" b="b"/>
              <a:pathLst>
                <a:path w="116204" h="308609">
                  <a:moveTo>
                    <a:pt x="21272" y="308606"/>
                  </a:moveTo>
                  <a:lnTo>
                    <a:pt x="0" y="308606"/>
                  </a:lnTo>
                  <a:lnTo>
                    <a:pt x="95249" y="0"/>
                  </a:lnTo>
                  <a:lnTo>
                    <a:pt x="116203" y="0"/>
                  </a:lnTo>
                  <a:lnTo>
                    <a:pt x="21272" y="30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451433" y="9100708"/>
              <a:ext cx="116205" cy="308610"/>
            </a:xfrm>
            <a:custGeom>
              <a:avLst/>
              <a:gdLst/>
              <a:ahLst/>
              <a:cxnLst/>
              <a:rect l="l" t="t" r="r" b="b"/>
              <a:pathLst>
                <a:path w="116204" h="308609">
                  <a:moveTo>
                    <a:pt x="0" y="308606"/>
                  </a:moveTo>
                  <a:lnTo>
                    <a:pt x="21272" y="308606"/>
                  </a:lnTo>
                  <a:lnTo>
                    <a:pt x="116203" y="0"/>
                  </a:lnTo>
                  <a:lnTo>
                    <a:pt x="95249" y="0"/>
                  </a:lnTo>
                  <a:lnTo>
                    <a:pt x="0" y="30860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589544" y="9108963"/>
              <a:ext cx="257810" cy="267335"/>
            </a:xfrm>
            <a:custGeom>
              <a:avLst/>
              <a:gdLst/>
              <a:ahLst/>
              <a:cxnLst/>
              <a:rect l="l" t="t" r="r" b="b"/>
              <a:pathLst>
                <a:path w="257809" h="267334">
                  <a:moveTo>
                    <a:pt x="232090" y="20954"/>
                  </a:moveTo>
                  <a:lnTo>
                    <a:pt x="24129" y="20954"/>
                  </a:lnTo>
                  <a:lnTo>
                    <a:pt x="24129" y="0"/>
                  </a:lnTo>
                  <a:lnTo>
                    <a:pt x="232090" y="0"/>
                  </a:lnTo>
                  <a:lnTo>
                    <a:pt x="232090" y="20954"/>
                  </a:lnTo>
                  <a:close/>
                </a:path>
                <a:path w="257809" h="267334">
                  <a:moveTo>
                    <a:pt x="25082" y="120648"/>
                  </a:moveTo>
                  <a:lnTo>
                    <a:pt x="15239" y="100011"/>
                  </a:lnTo>
                  <a:lnTo>
                    <a:pt x="51563" y="90094"/>
                  </a:lnTo>
                  <a:lnTo>
                    <a:pt x="83184" y="72587"/>
                  </a:lnTo>
                  <a:lnTo>
                    <a:pt x="105518" y="49425"/>
                  </a:lnTo>
                  <a:lnTo>
                    <a:pt x="113981" y="22542"/>
                  </a:lnTo>
                  <a:lnTo>
                    <a:pt x="113981" y="20954"/>
                  </a:lnTo>
                  <a:lnTo>
                    <a:pt x="142873" y="20954"/>
                  </a:lnTo>
                  <a:lnTo>
                    <a:pt x="142873" y="22542"/>
                  </a:lnTo>
                  <a:lnTo>
                    <a:pt x="151346" y="49425"/>
                  </a:lnTo>
                  <a:lnTo>
                    <a:pt x="157282" y="55561"/>
                  </a:lnTo>
                  <a:lnTo>
                    <a:pt x="128586" y="55561"/>
                  </a:lnTo>
                  <a:lnTo>
                    <a:pt x="111252" y="78858"/>
                  </a:lnTo>
                  <a:lnTo>
                    <a:pt x="86835" y="97868"/>
                  </a:lnTo>
                  <a:lnTo>
                    <a:pt x="57417" y="111997"/>
                  </a:lnTo>
                  <a:lnTo>
                    <a:pt x="25082" y="120648"/>
                  </a:lnTo>
                  <a:close/>
                </a:path>
                <a:path w="257809" h="267334">
                  <a:moveTo>
                    <a:pt x="232090" y="120648"/>
                  </a:moveTo>
                  <a:lnTo>
                    <a:pt x="199710" y="111997"/>
                  </a:lnTo>
                  <a:lnTo>
                    <a:pt x="170217" y="97868"/>
                  </a:lnTo>
                  <a:lnTo>
                    <a:pt x="145785" y="78858"/>
                  </a:lnTo>
                  <a:lnTo>
                    <a:pt x="128586" y="55561"/>
                  </a:lnTo>
                  <a:lnTo>
                    <a:pt x="157282" y="55561"/>
                  </a:lnTo>
                  <a:lnTo>
                    <a:pt x="173750" y="72587"/>
                  </a:lnTo>
                  <a:lnTo>
                    <a:pt x="205559" y="90094"/>
                  </a:lnTo>
                  <a:lnTo>
                    <a:pt x="242250" y="100011"/>
                  </a:lnTo>
                  <a:lnTo>
                    <a:pt x="232090" y="120648"/>
                  </a:lnTo>
                  <a:close/>
                </a:path>
                <a:path w="257809" h="267334">
                  <a:moveTo>
                    <a:pt x="257489" y="165733"/>
                  </a:moveTo>
                  <a:lnTo>
                    <a:pt x="0" y="165733"/>
                  </a:lnTo>
                  <a:lnTo>
                    <a:pt x="0" y="144461"/>
                  </a:lnTo>
                  <a:lnTo>
                    <a:pt x="257172" y="144461"/>
                  </a:lnTo>
                  <a:lnTo>
                    <a:pt x="257489" y="165733"/>
                  </a:lnTo>
                  <a:close/>
                </a:path>
                <a:path w="257809" h="267334">
                  <a:moveTo>
                    <a:pt x="140968" y="267014"/>
                  </a:moveTo>
                  <a:lnTo>
                    <a:pt x="114933" y="267014"/>
                  </a:lnTo>
                  <a:lnTo>
                    <a:pt x="114933" y="165733"/>
                  </a:lnTo>
                  <a:lnTo>
                    <a:pt x="140968" y="165733"/>
                  </a:lnTo>
                  <a:lnTo>
                    <a:pt x="140968" y="267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1477" y="9105656"/>
              <a:ext cx="233624" cy="12726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589544" y="9253424"/>
              <a:ext cx="257810" cy="122555"/>
            </a:xfrm>
            <a:custGeom>
              <a:avLst/>
              <a:gdLst/>
              <a:ahLst/>
              <a:cxnLst/>
              <a:rect l="l" t="t" r="r" b="b"/>
              <a:pathLst>
                <a:path w="257809" h="122554">
                  <a:moveTo>
                    <a:pt x="257172" y="0"/>
                  </a:moveTo>
                  <a:lnTo>
                    <a:pt x="0" y="0"/>
                  </a:lnTo>
                  <a:lnTo>
                    <a:pt x="0" y="21272"/>
                  </a:lnTo>
                  <a:lnTo>
                    <a:pt x="114933" y="21272"/>
                  </a:lnTo>
                  <a:lnTo>
                    <a:pt x="114933" y="122553"/>
                  </a:lnTo>
                  <a:lnTo>
                    <a:pt x="140968" y="122553"/>
                  </a:lnTo>
                  <a:lnTo>
                    <a:pt x="140968" y="21272"/>
                  </a:lnTo>
                  <a:lnTo>
                    <a:pt x="257489" y="21272"/>
                  </a:lnTo>
                  <a:lnTo>
                    <a:pt x="257172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8877382" y="9088193"/>
            <a:ext cx="541655" cy="285115"/>
            <a:chOff x="8877382" y="9088193"/>
            <a:chExt cx="541655" cy="285115"/>
          </a:xfrm>
        </p:grpSpPr>
        <p:sp>
          <p:nvSpPr>
            <p:cNvPr id="117" name="object 117"/>
            <p:cNvSpPr/>
            <p:nvPr/>
          </p:nvSpPr>
          <p:spPr>
            <a:xfrm>
              <a:off x="8880678" y="9105036"/>
              <a:ext cx="259079" cy="264160"/>
            </a:xfrm>
            <a:custGeom>
              <a:avLst/>
              <a:gdLst/>
              <a:ahLst/>
              <a:cxnLst/>
              <a:rect l="l" t="t" r="r" b="b"/>
              <a:pathLst>
                <a:path w="259079" h="264159">
                  <a:moveTo>
                    <a:pt x="225107" y="20447"/>
                  </a:moveTo>
                  <a:lnTo>
                    <a:pt x="199390" y="20447"/>
                  </a:lnTo>
                  <a:lnTo>
                    <a:pt x="199390" y="78549"/>
                  </a:lnTo>
                  <a:lnTo>
                    <a:pt x="225107" y="78549"/>
                  </a:lnTo>
                  <a:lnTo>
                    <a:pt x="225107" y="20447"/>
                  </a:lnTo>
                  <a:close/>
                </a:path>
                <a:path w="259079" h="264159">
                  <a:moveTo>
                    <a:pt x="225107" y="0"/>
                  </a:moveTo>
                  <a:lnTo>
                    <a:pt x="33655" y="0"/>
                  </a:lnTo>
                  <a:lnTo>
                    <a:pt x="33655" y="20320"/>
                  </a:lnTo>
                  <a:lnTo>
                    <a:pt x="33655" y="78740"/>
                  </a:lnTo>
                  <a:lnTo>
                    <a:pt x="33655" y="99060"/>
                  </a:lnTo>
                  <a:lnTo>
                    <a:pt x="225107" y="99060"/>
                  </a:lnTo>
                  <a:lnTo>
                    <a:pt x="225107" y="78740"/>
                  </a:lnTo>
                  <a:lnTo>
                    <a:pt x="59055" y="78740"/>
                  </a:lnTo>
                  <a:lnTo>
                    <a:pt x="59055" y="20320"/>
                  </a:lnTo>
                  <a:lnTo>
                    <a:pt x="225107" y="20320"/>
                  </a:lnTo>
                  <a:lnTo>
                    <a:pt x="225107" y="0"/>
                  </a:lnTo>
                  <a:close/>
                </a:path>
                <a:path w="259079" h="264159">
                  <a:moveTo>
                    <a:pt x="229870" y="243840"/>
                  </a:moveTo>
                  <a:lnTo>
                    <a:pt x="59055" y="243840"/>
                  </a:lnTo>
                  <a:lnTo>
                    <a:pt x="59055" y="182880"/>
                  </a:lnTo>
                  <a:lnTo>
                    <a:pt x="33020" y="182880"/>
                  </a:lnTo>
                  <a:lnTo>
                    <a:pt x="33020" y="243840"/>
                  </a:lnTo>
                  <a:lnTo>
                    <a:pt x="33020" y="264160"/>
                  </a:lnTo>
                  <a:lnTo>
                    <a:pt x="229870" y="264160"/>
                  </a:lnTo>
                  <a:lnTo>
                    <a:pt x="229870" y="243840"/>
                  </a:lnTo>
                  <a:close/>
                </a:path>
                <a:path w="259079" h="264159">
                  <a:moveTo>
                    <a:pt x="258762" y="131889"/>
                  </a:moveTo>
                  <a:lnTo>
                    <a:pt x="0" y="131889"/>
                  </a:lnTo>
                  <a:lnTo>
                    <a:pt x="0" y="152844"/>
                  </a:lnTo>
                  <a:lnTo>
                    <a:pt x="118427" y="152844"/>
                  </a:lnTo>
                  <a:lnTo>
                    <a:pt x="118427" y="210312"/>
                  </a:lnTo>
                  <a:lnTo>
                    <a:pt x="144462" y="210312"/>
                  </a:lnTo>
                  <a:lnTo>
                    <a:pt x="144462" y="152844"/>
                  </a:lnTo>
                  <a:lnTo>
                    <a:pt x="258762" y="152844"/>
                  </a:lnTo>
                  <a:lnTo>
                    <a:pt x="258762" y="131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8880689" y="9104517"/>
              <a:ext cx="259079" cy="265430"/>
            </a:xfrm>
            <a:custGeom>
              <a:avLst/>
              <a:gdLst/>
              <a:ahLst/>
              <a:cxnLst/>
              <a:rect l="l" t="t" r="r" b="b"/>
              <a:pathLst>
                <a:path w="259079" h="265429">
                  <a:moveTo>
                    <a:pt x="199388" y="79056"/>
                  </a:moveTo>
                  <a:lnTo>
                    <a:pt x="59054" y="79056"/>
                  </a:lnTo>
                  <a:lnTo>
                    <a:pt x="59054" y="20954"/>
                  </a:lnTo>
                  <a:lnTo>
                    <a:pt x="199388" y="20954"/>
                  </a:lnTo>
                  <a:lnTo>
                    <a:pt x="199388" y="79056"/>
                  </a:lnTo>
                  <a:close/>
                </a:path>
                <a:path w="259079" h="265429">
                  <a:moveTo>
                    <a:pt x="225105" y="0"/>
                  </a:moveTo>
                  <a:lnTo>
                    <a:pt x="33654" y="0"/>
                  </a:lnTo>
                  <a:lnTo>
                    <a:pt x="33654" y="100011"/>
                  </a:lnTo>
                  <a:lnTo>
                    <a:pt x="225105" y="100011"/>
                  </a:lnTo>
                  <a:lnTo>
                    <a:pt x="225105" y="0"/>
                  </a:lnTo>
                  <a:close/>
                </a:path>
                <a:path w="259079" h="265429">
                  <a:moveTo>
                    <a:pt x="59054" y="183830"/>
                  </a:moveTo>
                  <a:lnTo>
                    <a:pt x="33019" y="183830"/>
                  </a:lnTo>
                  <a:lnTo>
                    <a:pt x="33019" y="265109"/>
                  </a:lnTo>
                  <a:lnTo>
                    <a:pt x="229867" y="265109"/>
                  </a:lnTo>
                  <a:lnTo>
                    <a:pt x="229867" y="243837"/>
                  </a:lnTo>
                  <a:lnTo>
                    <a:pt x="59054" y="243837"/>
                  </a:lnTo>
                  <a:lnTo>
                    <a:pt x="59054" y="183830"/>
                  </a:lnTo>
                  <a:close/>
                </a:path>
                <a:path w="259079" h="265429">
                  <a:moveTo>
                    <a:pt x="0" y="132396"/>
                  </a:moveTo>
                  <a:lnTo>
                    <a:pt x="0" y="153350"/>
                  </a:lnTo>
                  <a:lnTo>
                    <a:pt x="118426" y="153350"/>
                  </a:lnTo>
                  <a:lnTo>
                    <a:pt x="118426" y="210817"/>
                  </a:lnTo>
                  <a:lnTo>
                    <a:pt x="144461" y="210817"/>
                  </a:lnTo>
                  <a:lnTo>
                    <a:pt x="144461" y="153350"/>
                  </a:lnTo>
                  <a:lnTo>
                    <a:pt x="258759" y="153350"/>
                  </a:lnTo>
                  <a:lnTo>
                    <a:pt x="258759" y="132396"/>
                  </a:lnTo>
                  <a:lnTo>
                    <a:pt x="0" y="13239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177866" y="9091500"/>
              <a:ext cx="237490" cy="278130"/>
            </a:xfrm>
            <a:custGeom>
              <a:avLst/>
              <a:gdLst/>
              <a:ahLst/>
              <a:cxnLst/>
              <a:rect l="l" t="t" r="r" b="b"/>
              <a:pathLst>
                <a:path w="237490" h="278129">
                  <a:moveTo>
                    <a:pt x="230185" y="210182"/>
                  </a:moveTo>
                  <a:lnTo>
                    <a:pt x="203832" y="210182"/>
                  </a:lnTo>
                  <a:lnTo>
                    <a:pt x="203832" y="108901"/>
                  </a:lnTo>
                  <a:lnTo>
                    <a:pt x="142238" y="108901"/>
                  </a:lnTo>
                  <a:lnTo>
                    <a:pt x="142238" y="87629"/>
                  </a:lnTo>
                  <a:lnTo>
                    <a:pt x="203832" y="87629"/>
                  </a:lnTo>
                  <a:lnTo>
                    <a:pt x="203832" y="0"/>
                  </a:lnTo>
                  <a:lnTo>
                    <a:pt x="230185" y="0"/>
                  </a:lnTo>
                  <a:lnTo>
                    <a:pt x="230185" y="210182"/>
                  </a:lnTo>
                  <a:close/>
                </a:path>
                <a:path w="237490" h="278129">
                  <a:moveTo>
                    <a:pt x="11112" y="177480"/>
                  </a:moveTo>
                  <a:lnTo>
                    <a:pt x="0" y="156525"/>
                  </a:lnTo>
                  <a:lnTo>
                    <a:pt x="44712" y="136895"/>
                  </a:lnTo>
                  <a:lnTo>
                    <a:pt x="80048" y="110925"/>
                  </a:lnTo>
                  <a:lnTo>
                    <a:pt x="104253" y="79418"/>
                  </a:lnTo>
                  <a:lnTo>
                    <a:pt x="115568" y="43179"/>
                  </a:lnTo>
                  <a:lnTo>
                    <a:pt x="14287" y="43179"/>
                  </a:lnTo>
                  <a:lnTo>
                    <a:pt x="14287" y="21907"/>
                  </a:lnTo>
                  <a:lnTo>
                    <a:pt x="143508" y="21907"/>
                  </a:lnTo>
                  <a:lnTo>
                    <a:pt x="137481" y="63689"/>
                  </a:lnTo>
                  <a:lnTo>
                    <a:pt x="120130" y="100671"/>
                  </a:lnTo>
                  <a:lnTo>
                    <a:pt x="92554" y="132319"/>
                  </a:lnTo>
                  <a:lnTo>
                    <a:pt x="55848" y="158100"/>
                  </a:lnTo>
                  <a:lnTo>
                    <a:pt x="11112" y="177480"/>
                  </a:lnTo>
                  <a:close/>
                </a:path>
                <a:path w="237490" h="278129">
                  <a:moveTo>
                    <a:pt x="237487" y="278127"/>
                  </a:moveTo>
                  <a:lnTo>
                    <a:pt x="50164" y="278127"/>
                  </a:lnTo>
                  <a:lnTo>
                    <a:pt x="50164" y="188910"/>
                  </a:lnTo>
                  <a:lnTo>
                    <a:pt x="76199" y="188910"/>
                  </a:lnTo>
                  <a:lnTo>
                    <a:pt x="76199" y="256854"/>
                  </a:lnTo>
                  <a:lnTo>
                    <a:pt x="237487" y="256854"/>
                  </a:lnTo>
                  <a:lnTo>
                    <a:pt x="237487" y="27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4559" y="9088193"/>
              <a:ext cx="244102" cy="284741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9462528" y="9098036"/>
            <a:ext cx="264160" cy="281940"/>
            <a:chOff x="9462528" y="9098036"/>
            <a:chExt cx="264160" cy="281940"/>
          </a:xfrm>
        </p:grpSpPr>
        <p:sp>
          <p:nvSpPr>
            <p:cNvPr id="122" name="object 122"/>
            <p:cNvSpPr/>
            <p:nvPr/>
          </p:nvSpPr>
          <p:spPr>
            <a:xfrm>
              <a:off x="9465836" y="9101343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4">
                  <a:moveTo>
                    <a:pt x="23494" y="119378"/>
                  </a:moveTo>
                  <a:lnTo>
                    <a:pt x="13017" y="98424"/>
                  </a:lnTo>
                  <a:lnTo>
                    <a:pt x="50774" y="88025"/>
                  </a:lnTo>
                  <a:lnTo>
                    <a:pt x="83382" y="69531"/>
                  </a:lnTo>
                  <a:lnTo>
                    <a:pt x="106287" y="44846"/>
                  </a:lnTo>
                  <a:lnTo>
                    <a:pt x="114933" y="15874"/>
                  </a:lnTo>
                  <a:lnTo>
                    <a:pt x="114933" y="0"/>
                  </a:lnTo>
                  <a:lnTo>
                    <a:pt x="142238" y="0"/>
                  </a:lnTo>
                  <a:lnTo>
                    <a:pt x="142238" y="15874"/>
                  </a:lnTo>
                  <a:lnTo>
                    <a:pt x="150984" y="44444"/>
                  </a:lnTo>
                  <a:lnTo>
                    <a:pt x="158707" y="52704"/>
                  </a:lnTo>
                  <a:lnTo>
                    <a:pt x="128586" y="52704"/>
                  </a:lnTo>
                  <a:lnTo>
                    <a:pt x="110915" y="76650"/>
                  </a:lnTo>
                  <a:lnTo>
                    <a:pt x="86041" y="96161"/>
                  </a:lnTo>
                  <a:lnTo>
                    <a:pt x="56167" y="110612"/>
                  </a:lnTo>
                  <a:lnTo>
                    <a:pt x="23494" y="119378"/>
                  </a:lnTo>
                  <a:close/>
                </a:path>
                <a:path w="257809" h="274954">
                  <a:moveTo>
                    <a:pt x="233995" y="119378"/>
                  </a:moveTo>
                  <a:lnTo>
                    <a:pt x="201496" y="110568"/>
                  </a:lnTo>
                  <a:lnTo>
                    <a:pt x="171646" y="96042"/>
                  </a:lnTo>
                  <a:lnTo>
                    <a:pt x="146619" y="76516"/>
                  </a:lnTo>
                  <a:lnTo>
                    <a:pt x="128586" y="52704"/>
                  </a:lnTo>
                  <a:lnTo>
                    <a:pt x="158707" y="52704"/>
                  </a:lnTo>
                  <a:lnTo>
                    <a:pt x="174107" y="69174"/>
                  </a:lnTo>
                  <a:lnTo>
                    <a:pt x="206933" y="87892"/>
                  </a:lnTo>
                  <a:lnTo>
                    <a:pt x="244790" y="98424"/>
                  </a:lnTo>
                  <a:lnTo>
                    <a:pt x="233995" y="119378"/>
                  </a:lnTo>
                  <a:close/>
                </a:path>
                <a:path w="257809" h="274954">
                  <a:moveTo>
                    <a:pt x="257489" y="171765"/>
                  </a:moveTo>
                  <a:lnTo>
                    <a:pt x="0" y="171765"/>
                  </a:lnTo>
                  <a:lnTo>
                    <a:pt x="0" y="150176"/>
                  </a:lnTo>
                  <a:lnTo>
                    <a:pt x="257172" y="150176"/>
                  </a:lnTo>
                  <a:lnTo>
                    <a:pt x="257489" y="171765"/>
                  </a:lnTo>
                  <a:close/>
                </a:path>
                <a:path w="257809" h="274954">
                  <a:moveTo>
                    <a:pt x="140968" y="274952"/>
                  </a:moveTo>
                  <a:lnTo>
                    <a:pt x="114933" y="274952"/>
                  </a:lnTo>
                  <a:lnTo>
                    <a:pt x="114933" y="171765"/>
                  </a:lnTo>
                  <a:lnTo>
                    <a:pt x="140968" y="171765"/>
                  </a:lnTo>
                  <a:lnTo>
                    <a:pt x="140968" y="274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75545" y="9098036"/>
              <a:ext cx="238387" cy="12599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9465835" y="9251519"/>
              <a:ext cx="257810" cy="125095"/>
            </a:xfrm>
            <a:custGeom>
              <a:avLst/>
              <a:gdLst/>
              <a:ahLst/>
              <a:cxnLst/>
              <a:rect l="l" t="t" r="r" b="b"/>
              <a:pathLst>
                <a:path w="257809" h="125095">
                  <a:moveTo>
                    <a:pt x="257172" y="0"/>
                  </a:moveTo>
                  <a:lnTo>
                    <a:pt x="0" y="0"/>
                  </a:lnTo>
                  <a:lnTo>
                    <a:pt x="0" y="21589"/>
                  </a:lnTo>
                  <a:lnTo>
                    <a:pt x="114933" y="21589"/>
                  </a:lnTo>
                  <a:lnTo>
                    <a:pt x="114933" y="124776"/>
                  </a:lnTo>
                  <a:lnTo>
                    <a:pt x="140968" y="124776"/>
                  </a:lnTo>
                  <a:lnTo>
                    <a:pt x="140968" y="21589"/>
                  </a:lnTo>
                  <a:lnTo>
                    <a:pt x="257489" y="21589"/>
                  </a:lnTo>
                  <a:lnTo>
                    <a:pt x="257172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/>
          <p:nvPr/>
        </p:nvSpPr>
        <p:spPr>
          <a:xfrm>
            <a:off x="9789998" y="9099956"/>
            <a:ext cx="198120" cy="101600"/>
          </a:xfrm>
          <a:custGeom>
            <a:avLst/>
            <a:gdLst/>
            <a:ahLst/>
            <a:cxnLst/>
            <a:rect l="l" t="t" r="r" b="b"/>
            <a:pathLst>
              <a:path w="198120" h="101600">
                <a:moveTo>
                  <a:pt x="197802" y="83820"/>
                </a:moveTo>
                <a:lnTo>
                  <a:pt x="26352" y="83820"/>
                </a:lnTo>
                <a:lnTo>
                  <a:pt x="26352" y="58420"/>
                </a:lnTo>
                <a:lnTo>
                  <a:pt x="192722" y="58420"/>
                </a:lnTo>
                <a:lnTo>
                  <a:pt x="192722" y="40640"/>
                </a:lnTo>
                <a:lnTo>
                  <a:pt x="192722" y="17780"/>
                </a:lnTo>
                <a:lnTo>
                  <a:pt x="192722" y="0"/>
                </a:lnTo>
                <a:lnTo>
                  <a:pt x="0" y="0"/>
                </a:lnTo>
                <a:lnTo>
                  <a:pt x="0" y="17780"/>
                </a:lnTo>
                <a:lnTo>
                  <a:pt x="167005" y="17780"/>
                </a:lnTo>
                <a:lnTo>
                  <a:pt x="167005" y="40640"/>
                </a:lnTo>
                <a:lnTo>
                  <a:pt x="635" y="40640"/>
                </a:lnTo>
                <a:lnTo>
                  <a:pt x="635" y="58420"/>
                </a:lnTo>
                <a:lnTo>
                  <a:pt x="635" y="83820"/>
                </a:lnTo>
                <a:lnTo>
                  <a:pt x="635" y="101600"/>
                </a:lnTo>
                <a:lnTo>
                  <a:pt x="197802" y="101600"/>
                </a:lnTo>
                <a:lnTo>
                  <a:pt x="197802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/>
          <p:cNvGrpSpPr/>
          <p:nvPr/>
        </p:nvGrpSpPr>
        <p:grpSpPr>
          <a:xfrm>
            <a:off x="9754308" y="9096130"/>
            <a:ext cx="264795" cy="279400"/>
            <a:chOff x="9754308" y="9096130"/>
            <a:chExt cx="264795" cy="279400"/>
          </a:xfrm>
        </p:grpSpPr>
        <p:sp>
          <p:nvSpPr>
            <p:cNvPr id="127" name="object 127"/>
            <p:cNvSpPr/>
            <p:nvPr/>
          </p:nvSpPr>
          <p:spPr>
            <a:xfrm>
              <a:off x="9757613" y="9223590"/>
              <a:ext cx="258445" cy="148590"/>
            </a:xfrm>
            <a:custGeom>
              <a:avLst/>
              <a:gdLst/>
              <a:ahLst/>
              <a:cxnLst/>
              <a:rect l="l" t="t" r="r" b="b"/>
              <a:pathLst>
                <a:path w="258445" h="148590">
                  <a:moveTo>
                    <a:pt x="234950" y="130365"/>
                  </a:moveTo>
                  <a:lnTo>
                    <a:pt x="57150" y="130365"/>
                  </a:lnTo>
                  <a:lnTo>
                    <a:pt x="57150" y="103695"/>
                  </a:lnTo>
                  <a:lnTo>
                    <a:pt x="226060" y="103695"/>
                  </a:lnTo>
                  <a:lnTo>
                    <a:pt x="226060" y="85915"/>
                  </a:lnTo>
                  <a:lnTo>
                    <a:pt x="226060" y="61785"/>
                  </a:lnTo>
                  <a:lnTo>
                    <a:pt x="226060" y="42735"/>
                  </a:lnTo>
                  <a:lnTo>
                    <a:pt x="30797" y="42735"/>
                  </a:lnTo>
                  <a:lnTo>
                    <a:pt x="30797" y="61785"/>
                  </a:lnTo>
                  <a:lnTo>
                    <a:pt x="200342" y="61785"/>
                  </a:lnTo>
                  <a:lnTo>
                    <a:pt x="200342" y="85915"/>
                  </a:lnTo>
                  <a:lnTo>
                    <a:pt x="31432" y="85915"/>
                  </a:lnTo>
                  <a:lnTo>
                    <a:pt x="31432" y="103695"/>
                  </a:lnTo>
                  <a:lnTo>
                    <a:pt x="31432" y="130365"/>
                  </a:lnTo>
                  <a:lnTo>
                    <a:pt x="31432" y="148145"/>
                  </a:lnTo>
                  <a:lnTo>
                    <a:pt x="234950" y="148145"/>
                  </a:lnTo>
                  <a:lnTo>
                    <a:pt x="234950" y="130365"/>
                  </a:lnTo>
                  <a:close/>
                </a:path>
                <a:path w="258445" h="148590">
                  <a:moveTo>
                    <a:pt x="258114" y="0"/>
                  </a:moveTo>
                  <a:lnTo>
                    <a:pt x="0" y="0"/>
                  </a:lnTo>
                  <a:lnTo>
                    <a:pt x="0" y="19685"/>
                  </a:lnTo>
                  <a:lnTo>
                    <a:pt x="258114" y="19685"/>
                  </a:lnTo>
                  <a:lnTo>
                    <a:pt x="2581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9757615" y="9099438"/>
              <a:ext cx="258445" cy="273050"/>
            </a:xfrm>
            <a:custGeom>
              <a:avLst/>
              <a:gdLst/>
              <a:ahLst/>
              <a:cxnLst/>
              <a:rect l="l" t="t" r="r" b="b"/>
              <a:pathLst>
                <a:path w="258445" h="273050">
                  <a:moveTo>
                    <a:pt x="199388" y="41592"/>
                  </a:moveTo>
                  <a:lnTo>
                    <a:pt x="33019" y="41592"/>
                  </a:lnTo>
                  <a:lnTo>
                    <a:pt x="33019" y="102551"/>
                  </a:lnTo>
                  <a:lnTo>
                    <a:pt x="230185" y="102551"/>
                  </a:lnTo>
                  <a:lnTo>
                    <a:pt x="230185" y="83819"/>
                  </a:lnTo>
                  <a:lnTo>
                    <a:pt x="58736" y="83819"/>
                  </a:lnTo>
                  <a:lnTo>
                    <a:pt x="58736" y="59371"/>
                  </a:lnTo>
                  <a:lnTo>
                    <a:pt x="225105" y="59371"/>
                  </a:lnTo>
                  <a:lnTo>
                    <a:pt x="225105" y="0"/>
                  </a:lnTo>
                  <a:lnTo>
                    <a:pt x="32384" y="0"/>
                  </a:lnTo>
                  <a:lnTo>
                    <a:pt x="32384" y="18414"/>
                  </a:lnTo>
                  <a:lnTo>
                    <a:pt x="199388" y="18414"/>
                  </a:lnTo>
                  <a:lnTo>
                    <a:pt x="199388" y="41592"/>
                  </a:lnTo>
                  <a:close/>
                </a:path>
                <a:path w="258445" h="273050">
                  <a:moveTo>
                    <a:pt x="57149" y="227645"/>
                  </a:moveTo>
                  <a:lnTo>
                    <a:pt x="226057" y="227645"/>
                  </a:lnTo>
                  <a:lnTo>
                    <a:pt x="226057" y="167003"/>
                  </a:lnTo>
                  <a:lnTo>
                    <a:pt x="30797" y="167003"/>
                  </a:lnTo>
                  <a:lnTo>
                    <a:pt x="30797" y="185735"/>
                  </a:lnTo>
                  <a:lnTo>
                    <a:pt x="200340" y="185735"/>
                  </a:lnTo>
                  <a:lnTo>
                    <a:pt x="200340" y="209547"/>
                  </a:lnTo>
                  <a:lnTo>
                    <a:pt x="31432" y="209547"/>
                  </a:lnTo>
                  <a:lnTo>
                    <a:pt x="31432" y="272729"/>
                  </a:lnTo>
                  <a:lnTo>
                    <a:pt x="234947" y="272729"/>
                  </a:lnTo>
                  <a:lnTo>
                    <a:pt x="234947" y="253997"/>
                  </a:lnTo>
                  <a:lnTo>
                    <a:pt x="57149" y="253997"/>
                  </a:lnTo>
                  <a:lnTo>
                    <a:pt x="57149" y="227645"/>
                  </a:lnTo>
                  <a:close/>
                </a:path>
                <a:path w="258445" h="273050">
                  <a:moveTo>
                    <a:pt x="0" y="124141"/>
                  </a:moveTo>
                  <a:lnTo>
                    <a:pt x="0" y="143826"/>
                  </a:lnTo>
                  <a:lnTo>
                    <a:pt x="258124" y="143826"/>
                  </a:lnTo>
                  <a:lnTo>
                    <a:pt x="258124" y="124141"/>
                  </a:lnTo>
                  <a:lnTo>
                    <a:pt x="0" y="124141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10134932" y="9087558"/>
            <a:ext cx="832485" cy="292100"/>
            <a:chOff x="10134932" y="9087558"/>
            <a:chExt cx="832485" cy="292100"/>
          </a:xfrm>
        </p:grpSpPr>
        <p:sp>
          <p:nvSpPr>
            <p:cNvPr id="130" name="object 130"/>
            <p:cNvSpPr/>
            <p:nvPr/>
          </p:nvSpPr>
          <p:spPr>
            <a:xfrm>
              <a:off x="10138240" y="9117217"/>
              <a:ext cx="258445" cy="222250"/>
            </a:xfrm>
            <a:custGeom>
              <a:avLst/>
              <a:gdLst/>
              <a:ahLst/>
              <a:cxnLst/>
              <a:rect l="l" t="t" r="r" b="b"/>
              <a:pathLst>
                <a:path w="258445" h="222250">
                  <a:moveTo>
                    <a:pt x="236852" y="21272"/>
                  </a:moveTo>
                  <a:lnTo>
                    <a:pt x="21272" y="21272"/>
                  </a:lnTo>
                  <a:lnTo>
                    <a:pt x="21272" y="0"/>
                  </a:lnTo>
                  <a:lnTo>
                    <a:pt x="236852" y="0"/>
                  </a:lnTo>
                  <a:lnTo>
                    <a:pt x="236852" y="21272"/>
                  </a:lnTo>
                  <a:close/>
                </a:path>
                <a:path w="258445" h="222250">
                  <a:moveTo>
                    <a:pt x="23494" y="141921"/>
                  </a:moveTo>
                  <a:lnTo>
                    <a:pt x="12382" y="120648"/>
                  </a:lnTo>
                  <a:lnTo>
                    <a:pt x="49266" y="108965"/>
                  </a:lnTo>
                  <a:lnTo>
                    <a:pt x="82430" y="87906"/>
                  </a:lnTo>
                  <a:lnTo>
                    <a:pt x="106366" y="59882"/>
                  </a:lnTo>
                  <a:lnTo>
                    <a:pt x="115568" y="27304"/>
                  </a:lnTo>
                  <a:lnTo>
                    <a:pt x="115568" y="21272"/>
                  </a:lnTo>
                  <a:lnTo>
                    <a:pt x="142556" y="21272"/>
                  </a:lnTo>
                  <a:lnTo>
                    <a:pt x="142556" y="27304"/>
                  </a:lnTo>
                  <a:lnTo>
                    <a:pt x="151813" y="59778"/>
                  </a:lnTo>
                  <a:lnTo>
                    <a:pt x="156415" y="65086"/>
                  </a:lnTo>
                  <a:lnTo>
                    <a:pt x="129221" y="65086"/>
                  </a:lnTo>
                  <a:lnTo>
                    <a:pt x="111094" y="92406"/>
                  </a:lnTo>
                  <a:lnTo>
                    <a:pt x="85644" y="114814"/>
                  </a:lnTo>
                  <a:lnTo>
                    <a:pt x="55552" y="131567"/>
                  </a:lnTo>
                  <a:lnTo>
                    <a:pt x="23494" y="141921"/>
                  </a:lnTo>
                  <a:close/>
                </a:path>
                <a:path w="258445" h="222250">
                  <a:moveTo>
                    <a:pt x="235900" y="140651"/>
                  </a:moveTo>
                  <a:lnTo>
                    <a:pt x="203426" y="130719"/>
                  </a:lnTo>
                  <a:lnTo>
                    <a:pt x="173035" y="114298"/>
                  </a:lnTo>
                  <a:lnTo>
                    <a:pt x="147407" y="92163"/>
                  </a:lnTo>
                  <a:lnTo>
                    <a:pt x="129221" y="65086"/>
                  </a:lnTo>
                  <a:lnTo>
                    <a:pt x="156415" y="65086"/>
                  </a:lnTo>
                  <a:lnTo>
                    <a:pt x="175893" y="87549"/>
                  </a:lnTo>
                  <a:lnTo>
                    <a:pt x="209260" y="108296"/>
                  </a:lnTo>
                  <a:lnTo>
                    <a:pt x="246377" y="119696"/>
                  </a:lnTo>
                  <a:lnTo>
                    <a:pt x="235900" y="140651"/>
                  </a:lnTo>
                  <a:close/>
                </a:path>
                <a:path w="258445" h="222250">
                  <a:moveTo>
                    <a:pt x="142238" y="200657"/>
                  </a:moveTo>
                  <a:lnTo>
                    <a:pt x="116203" y="200657"/>
                  </a:lnTo>
                  <a:lnTo>
                    <a:pt x="116203" y="131761"/>
                  </a:lnTo>
                  <a:lnTo>
                    <a:pt x="142238" y="131761"/>
                  </a:lnTo>
                  <a:lnTo>
                    <a:pt x="142238" y="200657"/>
                  </a:lnTo>
                  <a:close/>
                </a:path>
                <a:path w="258445" h="222250">
                  <a:moveTo>
                    <a:pt x="258442" y="222247"/>
                  </a:moveTo>
                  <a:lnTo>
                    <a:pt x="0" y="222247"/>
                  </a:lnTo>
                  <a:lnTo>
                    <a:pt x="0" y="200657"/>
                  </a:lnTo>
                  <a:lnTo>
                    <a:pt x="258442" y="200657"/>
                  </a:lnTo>
                  <a:lnTo>
                    <a:pt x="258442" y="222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47314" y="9113910"/>
              <a:ext cx="240609" cy="14853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0138239" y="9248979"/>
              <a:ext cx="258445" cy="90805"/>
            </a:xfrm>
            <a:custGeom>
              <a:avLst/>
              <a:gdLst/>
              <a:ahLst/>
              <a:cxnLst/>
              <a:rect l="l" t="t" r="r" b="b"/>
              <a:pathLst>
                <a:path w="258445" h="90804">
                  <a:moveTo>
                    <a:pt x="142238" y="68896"/>
                  </a:moveTo>
                  <a:lnTo>
                    <a:pt x="142238" y="0"/>
                  </a:lnTo>
                  <a:lnTo>
                    <a:pt x="116203" y="0"/>
                  </a:lnTo>
                  <a:lnTo>
                    <a:pt x="116203" y="68896"/>
                  </a:lnTo>
                  <a:lnTo>
                    <a:pt x="0" y="68896"/>
                  </a:lnTo>
                  <a:lnTo>
                    <a:pt x="0" y="90486"/>
                  </a:lnTo>
                  <a:lnTo>
                    <a:pt x="258442" y="90486"/>
                  </a:lnTo>
                  <a:lnTo>
                    <a:pt x="258442" y="68896"/>
                  </a:lnTo>
                  <a:lnTo>
                    <a:pt x="142238" y="6889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0426844" y="9091500"/>
              <a:ext cx="269875" cy="284480"/>
            </a:xfrm>
            <a:custGeom>
              <a:avLst/>
              <a:gdLst/>
              <a:ahLst/>
              <a:cxnLst/>
              <a:rect l="l" t="t" r="r" b="b"/>
              <a:pathLst>
                <a:path w="269875" h="284479">
                  <a:moveTo>
                    <a:pt x="15557" y="223835"/>
                  </a:moveTo>
                  <a:lnTo>
                    <a:pt x="0" y="202880"/>
                  </a:lnTo>
                  <a:lnTo>
                    <a:pt x="28738" y="181424"/>
                  </a:lnTo>
                  <a:lnTo>
                    <a:pt x="52029" y="150771"/>
                  </a:lnTo>
                  <a:lnTo>
                    <a:pt x="67641" y="114343"/>
                  </a:lnTo>
                  <a:lnTo>
                    <a:pt x="73341" y="75564"/>
                  </a:lnTo>
                  <a:lnTo>
                    <a:pt x="73341" y="24447"/>
                  </a:lnTo>
                  <a:lnTo>
                    <a:pt x="99059" y="24447"/>
                  </a:lnTo>
                  <a:lnTo>
                    <a:pt x="99059" y="75564"/>
                  </a:lnTo>
                  <a:lnTo>
                    <a:pt x="104744" y="112964"/>
                  </a:lnTo>
                  <a:lnTo>
                    <a:pt x="112115" y="129538"/>
                  </a:lnTo>
                  <a:lnTo>
                    <a:pt x="86359" y="129538"/>
                  </a:lnTo>
                  <a:lnTo>
                    <a:pt x="74581" y="159408"/>
                  </a:lnTo>
                  <a:lnTo>
                    <a:pt x="58340" y="185854"/>
                  </a:lnTo>
                  <a:lnTo>
                    <a:pt x="38407" y="207717"/>
                  </a:lnTo>
                  <a:lnTo>
                    <a:pt x="15557" y="223835"/>
                  </a:lnTo>
                  <a:close/>
                </a:path>
                <a:path w="269875" h="284479">
                  <a:moveTo>
                    <a:pt x="155255" y="218120"/>
                  </a:moveTo>
                  <a:lnTo>
                    <a:pt x="133596" y="202940"/>
                  </a:lnTo>
                  <a:lnTo>
                    <a:pt x="114378" y="182401"/>
                  </a:lnTo>
                  <a:lnTo>
                    <a:pt x="98374" y="157577"/>
                  </a:lnTo>
                  <a:lnTo>
                    <a:pt x="86359" y="129538"/>
                  </a:lnTo>
                  <a:lnTo>
                    <a:pt x="112115" y="129538"/>
                  </a:lnTo>
                  <a:lnTo>
                    <a:pt x="120251" y="147834"/>
                  </a:lnTo>
                  <a:lnTo>
                    <a:pt x="143260" y="177049"/>
                  </a:lnTo>
                  <a:lnTo>
                    <a:pt x="171448" y="197483"/>
                  </a:lnTo>
                  <a:lnTo>
                    <a:pt x="155255" y="218120"/>
                  </a:lnTo>
                  <a:close/>
                </a:path>
                <a:path w="269875" h="284479">
                  <a:moveTo>
                    <a:pt x="222565" y="284477"/>
                  </a:moveTo>
                  <a:lnTo>
                    <a:pt x="196530" y="284477"/>
                  </a:lnTo>
                  <a:lnTo>
                    <a:pt x="196530" y="0"/>
                  </a:lnTo>
                  <a:lnTo>
                    <a:pt x="222565" y="0"/>
                  </a:lnTo>
                  <a:lnTo>
                    <a:pt x="222565" y="115251"/>
                  </a:lnTo>
                  <a:lnTo>
                    <a:pt x="269554" y="115251"/>
                  </a:lnTo>
                  <a:lnTo>
                    <a:pt x="269554" y="136841"/>
                  </a:lnTo>
                  <a:lnTo>
                    <a:pt x="222565" y="136841"/>
                  </a:lnTo>
                  <a:lnTo>
                    <a:pt x="222565" y="28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3537" y="9112640"/>
              <a:ext cx="178062" cy="20600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623374" y="9091500"/>
              <a:ext cx="73025" cy="284480"/>
            </a:xfrm>
            <a:custGeom>
              <a:avLst/>
              <a:gdLst/>
              <a:ahLst/>
              <a:cxnLst/>
              <a:rect l="l" t="t" r="r" b="b"/>
              <a:pathLst>
                <a:path w="73025" h="284479">
                  <a:moveTo>
                    <a:pt x="73024" y="115251"/>
                  </a:moveTo>
                  <a:lnTo>
                    <a:pt x="26034" y="115251"/>
                  </a:lnTo>
                  <a:lnTo>
                    <a:pt x="26034" y="0"/>
                  </a:lnTo>
                  <a:lnTo>
                    <a:pt x="0" y="0"/>
                  </a:lnTo>
                  <a:lnTo>
                    <a:pt x="0" y="284477"/>
                  </a:lnTo>
                  <a:lnTo>
                    <a:pt x="26034" y="284477"/>
                  </a:lnTo>
                  <a:lnTo>
                    <a:pt x="26034" y="136841"/>
                  </a:lnTo>
                  <a:lnTo>
                    <a:pt x="73024" y="136841"/>
                  </a:lnTo>
                  <a:lnTo>
                    <a:pt x="73024" y="115251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0722116" y="9090865"/>
              <a:ext cx="241935" cy="285115"/>
            </a:xfrm>
            <a:custGeom>
              <a:avLst/>
              <a:gdLst/>
              <a:ahLst/>
              <a:cxnLst/>
              <a:rect l="l" t="t" r="r" b="b"/>
              <a:pathLst>
                <a:path w="241934" h="285115">
                  <a:moveTo>
                    <a:pt x="70801" y="219072"/>
                  </a:moveTo>
                  <a:lnTo>
                    <a:pt x="46409" y="214350"/>
                  </a:lnTo>
                  <a:lnTo>
                    <a:pt x="27106" y="201054"/>
                  </a:lnTo>
                  <a:lnTo>
                    <a:pt x="14411" y="180496"/>
                  </a:lnTo>
                  <a:lnTo>
                    <a:pt x="9842" y="153985"/>
                  </a:lnTo>
                  <a:lnTo>
                    <a:pt x="14411" y="127792"/>
                  </a:lnTo>
                  <a:lnTo>
                    <a:pt x="27106" y="107313"/>
                  </a:lnTo>
                  <a:lnTo>
                    <a:pt x="46409" y="93979"/>
                  </a:lnTo>
                  <a:lnTo>
                    <a:pt x="70801" y="89216"/>
                  </a:lnTo>
                  <a:lnTo>
                    <a:pt x="95194" y="93979"/>
                  </a:lnTo>
                  <a:lnTo>
                    <a:pt x="114497" y="107313"/>
                  </a:lnTo>
                  <a:lnTo>
                    <a:pt x="116859" y="111123"/>
                  </a:lnTo>
                  <a:lnTo>
                    <a:pt x="70801" y="111123"/>
                  </a:lnTo>
                  <a:lnTo>
                    <a:pt x="55522" y="114338"/>
                  </a:lnTo>
                  <a:lnTo>
                    <a:pt x="43576" y="123268"/>
                  </a:lnTo>
                  <a:lnTo>
                    <a:pt x="35797" y="136841"/>
                  </a:lnTo>
                  <a:lnTo>
                    <a:pt x="33019" y="153985"/>
                  </a:lnTo>
                  <a:lnTo>
                    <a:pt x="35797" y="171497"/>
                  </a:lnTo>
                  <a:lnTo>
                    <a:pt x="43576" y="185259"/>
                  </a:lnTo>
                  <a:lnTo>
                    <a:pt x="55522" y="194258"/>
                  </a:lnTo>
                  <a:lnTo>
                    <a:pt x="70801" y="197483"/>
                  </a:lnTo>
                  <a:lnTo>
                    <a:pt x="116702" y="197483"/>
                  </a:lnTo>
                  <a:lnTo>
                    <a:pt x="114497" y="201054"/>
                  </a:lnTo>
                  <a:lnTo>
                    <a:pt x="95194" y="214350"/>
                  </a:lnTo>
                  <a:lnTo>
                    <a:pt x="70801" y="219072"/>
                  </a:lnTo>
                  <a:close/>
                </a:path>
                <a:path w="241934" h="285115">
                  <a:moveTo>
                    <a:pt x="116702" y="197483"/>
                  </a:moveTo>
                  <a:lnTo>
                    <a:pt x="70801" y="197483"/>
                  </a:lnTo>
                  <a:lnTo>
                    <a:pt x="85947" y="194258"/>
                  </a:lnTo>
                  <a:lnTo>
                    <a:pt x="97908" y="185259"/>
                  </a:lnTo>
                  <a:lnTo>
                    <a:pt x="105761" y="171497"/>
                  </a:lnTo>
                  <a:lnTo>
                    <a:pt x="108583" y="153985"/>
                  </a:lnTo>
                  <a:lnTo>
                    <a:pt x="105761" y="136841"/>
                  </a:lnTo>
                  <a:lnTo>
                    <a:pt x="97908" y="123268"/>
                  </a:lnTo>
                  <a:lnTo>
                    <a:pt x="85947" y="114338"/>
                  </a:lnTo>
                  <a:lnTo>
                    <a:pt x="70801" y="111123"/>
                  </a:lnTo>
                  <a:lnTo>
                    <a:pt x="116859" y="111123"/>
                  </a:lnTo>
                  <a:lnTo>
                    <a:pt x="127192" y="127792"/>
                  </a:lnTo>
                  <a:lnTo>
                    <a:pt x="131761" y="153985"/>
                  </a:lnTo>
                  <a:lnTo>
                    <a:pt x="127192" y="180496"/>
                  </a:lnTo>
                  <a:lnTo>
                    <a:pt x="116702" y="197483"/>
                  </a:lnTo>
                  <a:close/>
                </a:path>
                <a:path w="241934" h="285115">
                  <a:moveTo>
                    <a:pt x="83501" y="48894"/>
                  </a:moveTo>
                  <a:lnTo>
                    <a:pt x="57784" y="48894"/>
                  </a:lnTo>
                  <a:lnTo>
                    <a:pt x="57784" y="8572"/>
                  </a:lnTo>
                  <a:lnTo>
                    <a:pt x="83501" y="8572"/>
                  </a:lnTo>
                  <a:lnTo>
                    <a:pt x="83501" y="48894"/>
                  </a:lnTo>
                  <a:close/>
                </a:path>
                <a:path w="241934" h="285115">
                  <a:moveTo>
                    <a:pt x="141286" y="70166"/>
                  </a:moveTo>
                  <a:lnTo>
                    <a:pt x="0" y="70166"/>
                  </a:lnTo>
                  <a:lnTo>
                    <a:pt x="0" y="48894"/>
                  </a:lnTo>
                  <a:lnTo>
                    <a:pt x="141286" y="48894"/>
                  </a:lnTo>
                  <a:lnTo>
                    <a:pt x="141286" y="70166"/>
                  </a:lnTo>
                  <a:close/>
                </a:path>
                <a:path w="241934" h="285115">
                  <a:moveTo>
                    <a:pt x="241615" y="120331"/>
                  </a:moveTo>
                  <a:lnTo>
                    <a:pt x="216532" y="120331"/>
                  </a:lnTo>
                  <a:lnTo>
                    <a:pt x="216532" y="0"/>
                  </a:lnTo>
                  <a:lnTo>
                    <a:pt x="241615" y="0"/>
                  </a:lnTo>
                  <a:lnTo>
                    <a:pt x="241615" y="120331"/>
                  </a:lnTo>
                  <a:close/>
                </a:path>
                <a:path w="241934" h="285115">
                  <a:moveTo>
                    <a:pt x="180020" y="271142"/>
                  </a:moveTo>
                  <a:lnTo>
                    <a:pt x="155573" y="271142"/>
                  </a:lnTo>
                  <a:lnTo>
                    <a:pt x="155573" y="6667"/>
                  </a:lnTo>
                  <a:lnTo>
                    <a:pt x="180020" y="6667"/>
                  </a:lnTo>
                  <a:lnTo>
                    <a:pt x="180020" y="120331"/>
                  </a:lnTo>
                  <a:lnTo>
                    <a:pt x="241615" y="120331"/>
                  </a:lnTo>
                  <a:lnTo>
                    <a:pt x="241615" y="141603"/>
                  </a:lnTo>
                  <a:lnTo>
                    <a:pt x="180020" y="141603"/>
                  </a:lnTo>
                  <a:lnTo>
                    <a:pt x="180020" y="271142"/>
                  </a:lnTo>
                  <a:close/>
                </a:path>
                <a:path w="241934" h="285115">
                  <a:moveTo>
                    <a:pt x="241615" y="284794"/>
                  </a:moveTo>
                  <a:lnTo>
                    <a:pt x="216532" y="284794"/>
                  </a:lnTo>
                  <a:lnTo>
                    <a:pt x="216532" y="141603"/>
                  </a:lnTo>
                  <a:lnTo>
                    <a:pt x="241615" y="141603"/>
                  </a:lnTo>
                  <a:lnTo>
                    <a:pt x="241615" y="28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18809" y="9096130"/>
              <a:ext cx="147900" cy="21711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0877689" y="9090865"/>
              <a:ext cx="86360" cy="285115"/>
            </a:xfrm>
            <a:custGeom>
              <a:avLst/>
              <a:gdLst/>
              <a:ahLst/>
              <a:cxnLst/>
              <a:rect l="l" t="t" r="r" b="b"/>
              <a:pathLst>
                <a:path w="86359" h="285115">
                  <a:moveTo>
                    <a:pt x="60959" y="0"/>
                  </a:moveTo>
                  <a:lnTo>
                    <a:pt x="60959" y="120331"/>
                  </a:lnTo>
                  <a:lnTo>
                    <a:pt x="24447" y="120331"/>
                  </a:lnTo>
                  <a:lnTo>
                    <a:pt x="24447" y="6667"/>
                  </a:lnTo>
                  <a:lnTo>
                    <a:pt x="0" y="6667"/>
                  </a:lnTo>
                  <a:lnTo>
                    <a:pt x="0" y="271142"/>
                  </a:lnTo>
                  <a:lnTo>
                    <a:pt x="24447" y="271142"/>
                  </a:lnTo>
                  <a:lnTo>
                    <a:pt x="24447" y="141603"/>
                  </a:lnTo>
                  <a:lnTo>
                    <a:pt x="60959" y="141603"/>
                  </a:lnTo>
                  <a:lnTo>
                    <a:pt x="60959" y="284794"/>
                  </a:lnTo>
                  <a:lnTo>
                    <a:pt x="86041" y="284794"/>
                  </a:lnTo>
                  <a:lnTo>
                    <a:pt x="86041" y="0"/>
                  </a:lnTo>
                  <a:lnTo>
                    <a:pt x="60959" y="0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/>
          <p:nvPr/>
        </p:nvSpPr>
        <p:spPr>
          <a:xfrm>
            <a:off x="11047540" y="9290456"/>
            <a:ext cx="196215" cy="78740"/>
          </a:xfrm>
          <a:custGeom>
            <a:avLst/>
            <a:gdLst/>
            <a:ahLst/>
            <a:cxnLst/>
            <a:rect l="l" t="t" r="r" b="b"/>
            <a:pathLst>
              <a:path w="196215" h="78740">
                <a:moveTo>
                  <a:pt x="195897" y="58420"/>
                </a:moveTo>
                <a:lnTo>
                  <a:pt x="26035" y="58420"/>
                </a:lnTo>
                <a:lnTo>
                  <a:pt x="26035" y="0"/>
                </a:lnTo>
                <a:lnTo>
                  <a:pt x="0" y="0"/>
                </a:lnTo>
                <a:lnTo>
                  <a:pt x="0" y="58420"/>
                </a:lnTo>
                <a:lnTo>
                  <a:pt x="0" y="78740"/>
                </a:lnTo>
                <a:lnTo>
                  <a:pt x="195897" y="78740"/>
                </a:lnTo>
                <a:lnTo>
                  <a:pt x="195897" y="58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0" name="object 140"/>
          <p:cNvGrpSpPr/>
          <p:nvPr/>
        </p:nvGrpSpPr>
        <p:grpSpPr>
          <a:xfrm>
            <a:off x="11010906" y="9099305"/>
            <a:ext cx="264795" cy="273685"/>
            <a:chOff x="11010906" y="9099305"/>
            <a:chExt cx="264795" cy="273685"/>
          </a:xfrm>
        </p:grpSpPr>
        <p:sp>
          <p:nvSpPr>
            <p:cNvPr id="141" name="object 141"/>
            <p:cNvSpPr/>
            <p:nvPr/>
          </p:nvSpPr>
          <p:spPr>
            <a:xfrm>
              <a:off x="11014202" y="9102496"/>
              <a:ext cx="257810" cy="165735"/>
            </a:xfrm>
            <a:custGeom>
              <a:avLst/>
              <a:gdLst/>
              <a:ahLst/>
              <a:cxnLst/>
              <a:rect l="l" t="t" r="r" b="b"/>
              <a:pathLst>
                <a:path w="257809" h="165734">
                  <a:moveTo>
                    <a:pt x="257810" y="144272"/>
                  </a:moveTo>
                  <a:lnTo>
                    <a:pt x="142240" y="144272"/>
                  </a:lnTo>
                  <a:lnTo>
                    <a:pt x="142240" y="114300"/>
                  </a:lnTo>
                  <a:lnTo>
                    <a:pt x="224155" y="114300"/>
                  </a:lnTo>
                  <a:lnTo>
                    <a:pt x="224155" y="92837"/>
                  </a:lnTo>
                  <a:lnTo>
                    <a:pt x="224155" y="92710"/>
                  </a:lnTo>
                  <a:lnTo>
                    <a:pt x="224155" y="56324"/>
                  </a:lnTo>
                  <a:lnTo>
                    <a:pt x="198437" y="56324"/>
                  </a:lnTo>
                  <a:lnTo>
                    <a:pt x="198437" y="92710"/>
                  </a:lnTo>
                  <a:lnTo>
                    <a:pt x="60007" y="92710"/>
                  </a:lnTo>
                  <a:lnTo>
                    <a:pt x="60007" y="55880"/>
                  </a:lnTo>
                  <a:lnTo>
                    <a:pt x="224155" y="55880"/>
                  </a:lnTo>
                  <a:lnTo>
                    <a:pt x="224155" y="36004"/>
                  </a:lnTo>
                  <a:lnTo>
                    <a:pt x="224155" y="35560"/>
                  </a:lnTo>
                  <a:lnTo>
                    <a:pt x="224155" y="127"/>
                  </a:lnTo>
                  <a:lnTo>
                    <a:pt x="198437" y="127"/>
                  </a:lnTo>
                  <a:lnTo>
                    <a:pt x="198437" y="35560"/>
                  </a:lnTo>
                  <a:lnTo>
                    <a:pt x="60007" y="35560"/>
                  </a:lnTo>
                  <a:lnTo>
                    <a:pt x="60007" y="0"/>
                  </a:lnTo>
                  <a:lnTo>
                    <a:pt x="34290" y="0"/>
                  </a:lnTo>
                  <a:lnTo>
                    <a:pt x="34290" y="35560"/>
                  </a:lnTo>
                  <a:lnTo>
                    <a:pt x="34290" y="55880"/>
                  </a:lnTo>
                  <a:lnTo>
                    <a:pt x="34290" y="92710"/>
                  </a:lnTo>
                  <a:lnTo>
                    <a:pt x="34290" y="114300"/>
                  </a:lnTo>
                  <a:lnTo>
                    <a:pt x="116205" y="114300"/>
                  </a:lnTo>
                  <a:lnTo>
                    <a:pt x="116205" y="144272"/>
                  </a:lnTo>
                  <a:lnTo>
                    <a:pt x="0" y="144272"/>
                  </a:lnTo>
                  <a:lnTo>
                    <a:pt x="0" y="165544"/>
                  </a:lnTo>
                  <a:lnTo>
                    <a:pt x="257810" y="165544"/>
                  </a:lnTo>
                  <a:lnTo>
                    <a:pt x="257810" y="144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1014213" y="9102613"/>
              <a:ext cx="257810" cy="267335"/>
            </a:xfrm>
            <a:custGeom>
              <a:avLst/>
              <a:gdLst/>
              <a:ahLst/>
              <a:cxnLst/>
              <a:rect l="l" t="t" r="r" b="b"/>
              <a:pathLst>
                <a:path w="257809" h="267334">
                  <a:moveTo>
                    <a:pt x="59371" y="188275"/>
                  </a:moveTo>
                  <a:lnTo>
                    <a:pt x="33337" y="188275"/>
                  </a:lnTo>
                  <a:lnTo>
                    <a:pt x="33337" y="267014"/>
                  </a:lnTo>
                  <a:lnTo>
                    <a:pt x="229232" y="267014"/>
                  </a:lnTo>
                  <a:lnTo>
                    <a:pt x="229232" y="245742"/>
                  </a:lnTo>
                  <a:lnTo>
                    <a:pt x="59371" y="245742"/>
                  </a:lnTo>
                  <a:lnTo>
                    <a:pt x="59371" y="188275"/>
                  </a:lnTo>
                  <a:close/>
                </a:path>
                <a:path w="257809" h="267334">
                  <a:moveTo>
                    <a:pt x="60006" y="56196"/>
                  </a:moveTo>
                  <a:lnTo>
                    <a:pt x="198435" y="56196"/>
                  </a:lnTo>
                  <a:lnTo>
                    <a:pt x="198435" y="92709"/>
                  </a:lnTo>
                  <a:lnTo>
                    <a:pt x="60006" y="92709"/>
                  </a:lnTo>
                  <a:lnTo>
                    <a:pt x="60006" y="56196"/>
                  </a:lnTo>
                  <a:close/>
                </a:path>
                <a:path w="257809" h="267334">
                  <a:moveTo>
                    <a:pt x="142238" y="144143"/>
                  </a:moveTo>
                  <a:lnTo>
                    <a:pt x="142238" y="113663"/>
                  </a:lnTo>
                  <a:lnTo>
                    <a:pt x="224152" y="113663"/>
                  </a:lnTo>
                  <a:lnTo>
                    <a:pt x="224152" y="0"/>
                  </a:lnTo>
                  <a:lnTo>
                    <a:pt x="198435" y="0"/>
                  </a:lnTo>
                  <a:lnTo>
                    <a:pt x="198435" y="35877"/>
                  </a:lnTo>
                  <a:lnTo>
                    <a:pt x="60006" y="35877"/>
                  </a:lnTo>
                  <a:lnTo>
                    <a:pt x="60006" y="0"/>
                  </a:lnTo>
                  <a:lnTo>
                    <a:pt x="34289" y="0"/>
                  </a:lnTo>
                  <a:lnTo>
                    <a:pt x="34289" y="113663"/>
                  </a:lnTo>
                  <a:lnTo>
                    <a:pt x="116203" y="113663"/>
                  </a:lnTo>
                  <a:lnTo>
                    <a:pt x="116203" y="144143"/>
                  </a:lnTo>
                  <a:lnTo>
                    <a:pt x="0" y="144143"/>
                  </a:lnTo>
                  <a:lnTo>
                    <a:pt x="0" y="165415"/>
                  </a:lnTo>
                  <a:lnTo>
                    <a:pt x="257807" y="165415"/>
                  </a:lnTo>
                  <a:lnTo>
                    <a:pt x="257807" y="144143"/>
                  </a:lnTo>
                  <a:lnTo>
                    <a:pt x="142238" y="144143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/>
          <p:cNvGrpSpPr/>
          <p:nvPr/>
        </p:nvGrpSpPr>
        <p:grpSpPr>
          <a:xfrm>
            <a:off x="11396505" y="9087876"/>
            <a:ext cx="640080" cy="328295"/>
            <a:chOff x="11396505" y="9087876"/>
            <a:chExt cx="640080" cy="328295"/>
          </a:xfrm>
        </p:grpSpPr>
        <p:sp>
          <p:nvSpPr>
            <p:cNvPr id="144" name="object 144"/>
            <p:cNvSpPr/>
            <p:nvPr/>
          </p:nvSpPr>
          <p:spPr>
            <a:xfrm>
              <a:off x="11399813" y="9091183"/>
              <a:ext cx="240029" cy="281940"/>
            </a:xfrm>
            <a:custGeom>
              <a:avLst/>
              <a:gdLst/>
              <a:ahLst/>
              <a:cxnLst/>
              <a:rect l="l" t="t" r="r" b="b"/>
              <a:pathLst>
                <a:path w="240029" h="281940">
                  <a:moveTo>
                    <a:pt x="230185" y="41274"/>
                  </a:moveTo>
                  <a:lnTo>
                    <a:pt x="203832" y="41274"/>
                  </a:lnTo>
                  <a:lnTo>
                    <a:pt x="203832" y="0"/>
                  </a:lnTo>
                  <a:lnTo>
                    <a:pt x="230185" y="0"/>
                  </a:lnTo>
                  <a:lnTo>
                    <a:pt x="230185" y="41274"/>
                  </a:lnTo>
                  <a:close/>
                </a:path>
                <a:path w="240029" h="281940">
                  <a:moveTo>
                    <a:pt x="9524" y="151763"/>
                  </a:moveTo>
                  <a:lnTo>
                    <a:pt x="0" y="130491"/>
                  </a:lnTo>
                  <a:lnTo>
                    <a:pt x="46473" y="115117"/>
                  </a:lnTo>
                  <a:lnTo>
                    <a:pt x="81279" y="93701"/>
                  </a:lnTo>
                  <a:lnTo>
                    <a:pt x="103940" y="66867"/>
                  </a:lnTo>
                  <a:lnTo>
                    <a:pt x="113981" y="35242"/>
                  </a:lnTo>
                  <a:lnTo>
                    <a:pt x="14922" y="35242"/>
                  </a:lnTo>
                  <a:lnTo>
                    <a:pt x="14922" y="13969"/>
                  </a:lnTo>
                  <a:lnTo>
                    <a:pt x="142238" y="13969"/>
                  </a:lnTo>
                  <a:lnTo>
                    <a:pt x="142059" y="21004"/>
                  </a:lnTo>
                  <a:lnTo>
                    <a:pt x="141524" y="27860"/>
                  </a:lnTo>
                  <a:lnTo>
                    <a:pt x="140631" y="34597"/>
                  </a:lnTo>
                  <a:lnTo>
                    <a:pt x="139381" y="41274"/>
                  </a:lnTo>
                  <a:lnTo>
                    <a:pt x="230185" y="41274"/>
                  </a:lnTo>
                  <a:lnTo>
                    <a:pt x="230185" y="61594"/>
                  </a:lnTo>
                  <a:lnTo>
                    <a:pt x="133666" y="61594"/>
                  </a:lnTo>
                  <a:lnTo>
                    <a:pt x="115608" y="92470"/>
                  </a:lnTo>
                  <a:lnTo>
                    <a:pt x="88502" y="117870"/>
                  </a:lnTo>
                  <a:lnTo>
                    <a:pt x="52942" y="137674"/>
                  </a:lnTo>
                  <a:lnTo>
                    <a:pt x="9524" y="151763"/>
                  </a:lnTo>
                  <a:close/>
                </a:path>
                <a:path w="240029" h="281940">
                  <a:moveTo>
                    <a:pt x="230185" y="145413"/>
                  </a:moveTo>
                  <a:lnTo>
                    <a:pt x="203832" y="145413"/>
                  </a:lnTo>
                  <a:lnTo>
                    <a:pt x="203832" y="115886"/>
                  </a:lnTo>
                  <a:lnTo>
                    <a:pt x="129538" y="115886"/>
                  </a:lnTo>
                  <a:lnTo>
                    <a:pt x="129538" y="95566"/>
                  </a:lnTo>
                  <a:lnTo>
                    <a:pt x="203832" y="95566"/>
                  </a:lnTo>
                  <a:lnTo>
                    <a:pt x="203832" y="61594"/>
                  </a:lnTo>
                  <a:lnTo>
                    <a:pt x="230185" y="61594"/>
                  </a:lnTo>
                  <a:lnTo>
                    <a:pt x="230185" y="145413"/>
                  </a:lnTo>
                  <a:close/>
                </a:path>
                <a:path w="240029" h="281940">
                  <a:moveTo>
                    <a:pt x="239710" y="281937"/>
                  </a:moveTo>
                  <a:lnTo>
                    <a:pt x="47307" y="281937"/>
                  </a:lnTo>
                  <a:lnTo>
                    <a:pt x="47307" y="208595"/>
                  </a:lnTo>
                  <a:lnTo>
                    <a:pt x="204150" y="208595"/>
                  </a:lnTo>
                  <a:lnTo>
                    <a:pt x="204150" y="179385"/>
                  </a:lnTo>
                  <a:lnTo>
                    <a:pt x="46672" y="179385"/>
                  </a:lnTo>
                  <a:lnTo>
                    <a:pt x="46672" y="158430"/>
                  </a:lnTo>
                  <a:lnTo>
                    <a:pt x="230185" y="158430"/>
                  </a:lnTo>
                  <a:lnTo>
                    <a:pt x="230185" y="228280"/>
                  </a:lnTo>
                  <a:lnTo>
                    <a:pt x="73024" y="228280"/>
                  </a:lnTo>
                  <a:lnTo>
                    <a:pt x="73024" y="261299"/>
                  </a:lnTo>
                  <a:lnTo>
                    <a:pt x="239710" y="261299"/>
                  </a:lnTo>
                  <a:lnTo>
                    <a:pt x="239710" y="28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1399813" y="9091183"/>
              <a:ext cx="240029" cy="281940"/>
            </a:xfrm>
            <a:custGeom>
              <a:avLst/>
              <a:gdLst/>
              <a:ahLst/>
              <a:cxnLst/>
              <a:rect l="l" t="t" r="r" b="b"/>
              <a:pathLst>
                <a:path w="240029" h="281940">
                  <a:moveTo>
                    <a:pt x="203832" y="61594"/>
                  </a:moveTo>
                  <a:lnTo>
                    <a:pt x="203832" y="95566"/>
                  </a:lnTo>
                  <a:lnTo>
                    <a:pt x="129538" y="95566"/>
                  </a:lnTo>
                  <a:lnTo>
                    <a:pt x="129538" y="115886"/>
                  </a:lnTo>
                  <a:lnTo>
                    <a:pt x="203832" y="115886"/>
                  </a:lnTo>
                  <a:lnTo>
                    <a:pt x="203832" y="145413"/>
                  </a:lnTo>
                  <a:lnTo>
                    <a:pt x="230185" y="145413"/>
                  </a:lnTo>
                  <a:lnTo>
                    <a:pt x="230185" y="0"/>
                  </a:lnTo>
                  <a:lnTo>
                    <a:pt x="203832" y="0"/>
                  </a:lnTo>
                  <a:lnTo>
                    <a:pt x="203832" y="41274"/>
                  </a:lnTo>
                  <a:lnTo>
                    <a:pt x="139381" y="41274"/>
                  </a:lnTo>
                  <a:lnTo>
                    <a:pt x="140631" y="34597"/>
                  </a:lnTo>
                  <a:lnTo>
                    <a:pt x="141524" y="27860"/>
                  </a:lnTo>
                  <a:lnTo>
                    <a:pt x="142059" y="21004"/>
                  </a:lnTo>
                  <a:lnTo>
                    <a:pt x="142238" y="13969"/>
                  </a:lnTo>
                  <a:lnTo>
                    <a:pt x="14922" y="13969"/>
                  </a:lnTo>
                  <a:lnTo>
                    <a:pt x="14922" y="35242"/>
                  </a:lnTo>
                  <a:lnTo>
                    <a:pt x="113981" y="35242"/>
                  </a:lnTo>
                  <a:lnTo>
                    <a:pt x="103940" y="66867"/>
                  </a:lnTo>
                  <a:lnTo>
                    <a:pt x="81279" y="93701"/>
                  </a:lnTo>
                  <a:lnTo>
                    <a:pt x="46473" y="115117"/>
                  </a:lnTo>
                  <a:lnTo>
                    <a:pt x="0" y="130491"/>
                  </a:lnTo>
                  <a:lnTo>
                    <a:pt x="9524" y="151763"/>
                  </a:lnTo>
                  <a:lnTo>
                    <a:pt x="52942" y="137674"/>
                  </a:lnTo>
                  <a:lnTo>
                    <a:pt x="88502" y="117870"/>
                  </a:lnTo>
                  <a:lnTo>
                    <a:pt x="115608" y="92470"/>
                  </a:lnTo>
                  <a:lnTo>
                    <a:pt x="133666" y="61594"/>
                  </a:lnTo>
                  <a:lnTo>
                    <a:pt x="203832" y="61594"/>
                  </a:lnTo>
                  <a:close/>
                </a:path>
                <a:path w="240029" h="281940">
                  <a:moveTo>
                    <a:pt x="73024" y="261299"/>
                  </a:moveTo>
                  <a:lnTo>
                    <a:pt x="73024" y="228280"/>
                  </a:lnTo>
                  <a:lnTo>
                    <a:pt x="230185" y="228280"/>
                  </a:lnTo>
                  <a:lnTo>
                    <a:pt x="230185" y="158430"/>
                  </a:lnTo>
                  <a:lnTo>
                    <a:pt x="46672" y="158430"/>
                  </a:lnTo>
                  <a:lnTo>
                    <a:pt x="46672" y="179385"/>
                  </a:lnTo>
                  <a:lnTo>
                    <a:pt x="204150" y="179385"/>
                  </a:lnTo>
                  <a:lnTo>
                    <a:pt x="204150" y="208595"/>
                  </a:lnTo>
                  <a:lnTo>
                    <a:pt x="47307" y="208595"/>
                  </a:lnTo>
                  <a:lnTo>
                    <a:pt x="47307" y="281937"/>
                  </a:lnTo>
                  <a:lnTo>
                    <a:pt x="239710" y="281937"/>
                  </a:lnTo>
                  <a:lnTo>
                    <a:pt x="239710" y="261299"/>
                  </a:lnTo>
                  <a:lnTo>
                    <a:pt x="73024" y="261299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1684608" y="9091183"/>
              <a:ext cx="266700" cy="285115"/>
            </a:xfrm>
            <a:custGeom>
              <a:avLst/>
              <a:gdLst/>
              <a:ahLst/>
              <a:cxnLst/>
              <a:rect l="l" t="t" r="r" b="b"/>
              <a:pathLst>
                <a:path w="266700" h="285115">
                  <a:moveTo>
                    <a:pt x="151445" y="159700"/>
                  </a:moveTo>
                  <a:lnTo>
                    <a:pt x="125411" y="157160"/>
                  </a:lnTo>
                  <a:lnTo>
                    <a:pt x="130099" y="124047"/>
                  </a:lnTo>
                  <a:lnTo>
                    <a:pt x="132673" y="95606"/>
                  </a:lnTo>
                  <a:lnTo>
                    <a:pt x="133760" y="71749"/>
                  </a:lnTo>
                  <a:lnTo>
                    <a:pt x="133983" y="52386"/>
                  </a:lnTo>
                  <a:lnTo>
                    <a:pt x="15557" y="52386"/>
                  </a:lnTo>
                  <a:lnTo>
                    <a:pt x="15557" y="31114"/>
                  </a:lnTo>
                  <a:lnTo>
                    <a:pt x="159383" y="31114"/>
                  </a:lnTo>
                  <a:lnTo>
                    <a:pt x="159259" y="66520"/>
                  </a:lnTo>
                  <a:lnTo>
                    <a:pt x="158391" y="91875"/>
                  </a:lnTo>
                  <a:lnTo>
                    <a:pt x="156034" y="122886"/>
                  </a:lnTo>
                  <a:lnTo>
                    <a:pt x="151445" y="159700"/>
                  </a:lnTo>
                  <a:close/>
                </a:path>
                <a:path w="266700" h="285115">
                  <a:moveTo>
                    <a:pt x="2857" y="222565"/>
                  </a:moveTo>
                  <a:lnTo>
                    <a:pt x="0" y="200975"/>
                  </a:lnTo>
                  <a:lnTo>
                    <a:pt x="28971" y="200737"/>
                  </a:lnTo>
                  <a:lnTo>
                    <a:pt x="60324" y="200023"/>
                  </a:lnTo>
                  <a:lnTo>
                    <a:pt x="60324" y="112393"/>
                  </a:lnTo>
                  <a:lnTo>
                    <a:pt x="86041" y="112393"/>
                  </a:lnTo>
                  <a:lnTo>
                    <a:pt x="86041" y="199388"/>
                  </a:lnTo>
                  <a:lnTo>
                    <a:pt x="178353" y="199388"/>
                  </a:lnTo>
                  <a:lnTo>
                    <a:pt x="179385" y="211770"/>
                  </a:lnTo>
                  <a:lnTo>
                    <a:pt x="133988" y="217475"/>
                  </a:lnTo>
                  <a:lnTo>
                    <a:pt x="87906" y="220739"/>
                  </a:lnTo>
                  <a:lnTo>
                    <a:pt x="43432" y="222218"/>
                  </a:lnTo>
                  <a:lnTo>
                    <a:pt x="2857" y="222565"/>
                  </a:lnTo>
                  <a:close/>
                </a:path>
                <a:path w="266700" h="285115">
                  <a:moveTo>
                    <a:pt x="178353" y="199388"/>
                  </a:moveTo>
                  <a:lnTo>
                    <a:pt x="86041" y="199388"/>
                  </a:lnTo>
                  <a:lnTo>
                    <a:pt x="109442" y="198346"/>
                  </a:lnTo>
                  <a:lnTo>
                    <a:pt x="132753" y="197006"/>
                  </a:lnTo>
                  <a:lnTo>
                    <a:pt x="155647" y="195191"/>
                  </a:lnTo>
                  <a:lnTo>
                    <a:pt x="177798" y="192720"/>
                  </a:lnTo>
                  <a:lnTo>
                    <a:pt x="178353" y="199388"/>
                  </a:lnTo>
                  <a:close/>
                </a:path>
                <a:path w="266700" h="285115">
                  <a:moveTo>
                    <a:pt x="221295" y="284794"/>
                  </a:moveTo>
                  <a:lnTo>
                    <a:pt x="195260" y="284794"/>
                  </a:lnTo>
                  <a:lnTo>
                    <a:pt x="195260" y="0"/>
                  </a:lnTo>
                  <a:lnTo>
                    <a:pt x="221295" y="0"/>
                  </a:lnTo>
                  <a:lnTo>
                    <a:pt x="221295" y="119061"/>
                  </a:lnTo>
                  <a:lnTo>
                    <a:pt x="266697" y="119061"/>
                  </a:lnTo>
                  <a:lnTo>
                    <a:pt x="266697" y="140968"/>
                  </a:lnTo>
                  <a:lnTo>
                    <a:pt x="221295" y="140968"/>
                  </a:lnTo>
                  <a:lnTo>
                    <a:pt x="221295" y="284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81300" y="9118990"/>
              <a:ext cx="186000" cy="198065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11879868" y="9091183"/>
              <a:ext cx="71755" cy="285115"/>
            </a:xfrm>
            <a:custGeom>
              <a:avLst/>
              <a:gdLst/>
              <a:ahLst/>
              <a:cxnLst/>
              <a:rect l="l" t="t" r="r" b="b"/>
              <a:pathLst>
                <a:path w="71754" h="285115">
                  <a:moveTo>
                    <a:pt x="71436" y="119061"/>
                  </a:moveTo>
                  <a:lnTo>
                    <a:pt x="26034" y="119061"/>
                  </a:lnTo>
                  <a:lnTo>
                    <a:pt x="26034" y="0"/>
                  </a:lnTo>
                  <a:lnTo>
                    <a:pt x="0" y="0"/>
                  </a:lnTo>
                  <a:lnTo>
                    <a:pt x="0" y="284794"/>
                  </a:lnTo>
                  <a:lnTo>
                    <a:pt x="26034" y="284794"/>
                  </a:lnTo>
                  <a:lnTo>
                    <a:pt x="26034" y="140968"/>
                  </a:lnTo>
                  <a:lnTo>
                    <a:pt x="71436" y="140968"/>
                  </a:lnTo>
                  <a:lnTo>
                    <a:pt x="71436" y="119061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1979562" y="9312161"/>
              <a:ext cx="53340" cy="100965"/>
            </a:xfrm>
            <a:custGeom>
              <a:avLst/>
              <a:gdLst/>
              <a:ahLst/>
              <a:cxnLst/>
              <a:rect l="l" t="t" r="r" b="b"/>
              <a:pathLst>
                <a:path w="53340" h="100965">
                  <a:moveTo>
                    <a:pt x="6984" y="100646"/>
                  </a:moveTo>
                  <a:lnTo>
                    <a:pt x="0" y="83501"/>
                  </a:lnTo>
                  <a:lnTo>
                    <a:pt x="13220" y="75861"/>
                  </a:lnTo>
                  <a:lnTo>
                    <a:pt x="23137" y="65959"/>
                  </a:lnTo>
                  <a:lnTo>
                    <a:pt x="29423" y="54033"/>
                  </a:lnTo>
                  <a:lnTo>
                    <a:pt x="31749" y="40322"/>
                  </a:lnTo>
                  <a:lnTo>
                    <a:pt x="30479" y="40639"/>
                  </a:lnTo>
                  <a:lnTo>
                    <a:pt x="28257" y="40639"/>
                  </a:lnTo>
                  <a:lnTo>
                    <a:pt x="20245" y="39339"/>
                  </a:lnTo>
                  <a:lnTo>
                    <a:pt x="13453" y="35480"/>
                  </a:lnTo>
                  <a:lnTo>
                    <a:pt x="8746" y="29120"/>
                  </a:lnTo>
                  <a:lnTo>
                    <a:pt x="6984" y="20319"/>
                  </a:lnTo>
                  <a:lnTo>
                    <a:pt x="8755" y="11921"/>
                  </a:lnTo>
                  <a:lnTo>
                    <a:pt x="13533" y="5516"/>
                  </a:lnTo>
                  <a:lnTo>
                    <a:pt x="20513" y="1433"/>
                  </a:lnTo>
                  <a:lnTo>
                    <a:pt x="28892" y="0"/>
                  </a:lnTo>
                  <a:lnTo>
                    <a:pt x="39141" y="2366"/>
                  </a:lnTo>
                  <a:lnTo>
                    <a:pt x="46830" y="9167"/>
                  </a:lnTo>
                  <a:lnTo>
                    <a:pt x="51662" y="19957"/>
                  </a:lnTo>
                  <a:lnTo>
                    <a:pt x="53339" y="34289"/>
                  </a:lnTo>
                  <a:lnTo>
                    <a:pt x="50114" y="55819"/>
                  </a:lnTo>
                  <a:lnTo>
                    <a:pt x="40877" y="74373"/>
                  </a:lnTo>
                  <a:lnTo>
                    <a:pt x="26282" y="89474"/>
                  </a:lnTo>
                  <a:lnTo>
                    <a:pt x="6984" y="1006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1979562" y="9312161"/>
              <a:ext cx="53340" cy="100965"/>
            </a:xfrm>
            <a:custGeom>
              <a:avLst/>
              <a:gdLst/>
              <a:ahLst/>
              <a:cxnLst/>
              <a:rect l="l" t="t" r="r" b="b"/>
              <a:pathLst>
                <a:path w="53340" h="100965">
                  <a:moveTo>
                    <a:pt x="6984" y="100646"/>
                  </a:moveTo>
                  <a:lnTo>
                    <a:pt x="26282" y="89474"/>
                  </a:lnTo>
                  <a:lnTo>
                    <a:pt x="40877" y="74373"/>
                  </a:lnTo>
                  <a:lnTo>
                    <a:pt x="50114" y="55819"/>
                  </a:lnTo>
                  <a:lnTo>
                    <a:pt x="53339" y="34289"/>
                  </a:lnTo>
                  <a:lnTo>
                    <a:pt x="51662" y="19957"/>
                  </a:lnTo>
                  <a:lnTo>
                    <a:pt x="46830" y="9167"/>
                  </a:lnTo>
                  <a:lnTo>
                    <a:pt x="39141" y="2366"/>
                  </a:lnTo>
                  <a:lnTo>
                    <a:pt x="28892" y="0"/>
                  </a:lnTo>
                  <a:lnTo>
                    <a:pt x="20513" y="1433"/>
                  </a:lnTo>
                  <a:lnTo>
                    <a:pt x="13533" y="5516"/>
                  </a:lnTo>
                  <a:lnTo>
                    <a:pt x="8755" y="11921"/>
                  </a:lnTo>
                  <a:lnTo>
                    <a:pt x="6984" y="20319"/>
                  </a:lnTo>
                  <a:lnTo>
                    <a:pt x="8746" y="29120"/>
                  </a:lnTo>
                  <a:lnTo>
                    <a:pt x="13453" y="35480"/>
                  </a:lnTo>
                  <a:lnTo>
                    <a:pt x="20245" y="39339"/>
                  </a:lnTo>
                  <a:lnTo>
                    <a:pt x="28257" y="40639"/>
                  </a:lnTo>
                  <a:lnTo>
                    <a:pt x="29527" y="40639"/>
                  </a:lnTo>
                  <a:lnTo>
                    <a:pt x="30479" y="40639"/>
                  </a:lnTo>
                  <a:lnTo>
                    <a:pt x="13220" y="75861"/>
                  </a:lnTo>
                  <a:lnTo>
                    <a:pt x="0" y="83501"/>
                  </a:lnTo>
                  <a:lnTo>
                    <a:pt x="6984" y="100646"/>
                  </a:lnTo>
                  <a:close/>
                </a:path>
              </a:pathLst>
            </a:custGeom>
            <a:ln w="6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/>
          <p:cNvGrpSpPr/>
          <p:nvPr/>
        </p:nvGrpSpPr>
        <p:grpSpPr>
          <a:xfrm>
            <a:off x="524336" y="9532317"/>
            <a:ext cx="282575" cy="292100"/>
            <a:chOff x="524336" y="9532317"/>
            <a:chExt cx="282575" cy="292100"/>
          </a:xfrm>
        </p:grpSpPr>
        <p:sp>
          <p:nvSpPr>
            <p:cNvPr id="152" name="object 152"/>
            <p:cNvSpPr/>
            <p:nvPr/>
          </p:nvSpPr>
          <p:spPr>
            <a:xfrm>
              <a:off x="527673" y="9535629"/>
              <a:ext cx="275590" cy="285750"/>
            </a:xfrm>
            <a:custGeom>
              <a:avLst/>
              <a:gdLst/>
              <a:ahLst/>
              <a:cxnLst/>
              <a:rect l="l" t="t" r="r" b="b"/>
              <a:pathLst>
                <a:path w="275590" h="285750">
                  <a:moveTo>
                    <a:pt x="22542" y="214310"/>
                  </a:moveTo>
                  <a:lnTo>
                    <a:pt x="0" y="214310"/>
                  </a:lnTo>
                  <a:lnTo>
                    <a:pt x="39271" y="27304"/>
                  </a:lnTo>
                  <a:lnTo>
                    <a:pt x="171667" y="27304"/>
                  </a:lnTo>
                  <a:lnTo>
                    <a:pt x="167133" y="48894"/>
                  </a:lnTo>
                  <a:lnTo>
                    <a:pt x="60772" y="48894"/>
                  </a:lnTo>
                  <a:lnTo>
                    <a:pt x="30701" y="192085"/>
                  </a:lnTo>
                  <a:lnTo>
                    <a:pt x="160231" y="192085"/>
                  </a:lnTo>
                  <a:lnTo>
                    <a:pt x="159294" y="204150"/>
                  </a:lnTo>
                  <a:lnTo>
                    <a:pt x="126390" y="209220"/>
                  </a:lnTo>
                  <a:lnTo>
                    <a:pt x="94078" y="212326"/>
                  </a:lnTo>
                  <a:lnTo>
                    <a:pt x="60185" y="213883"/>
                  </a:lnTo>
                  <a:lnTo>
                    <a:pt x="22542" y="214310"/>
                  </a:lnTo>
                  <a:close/>
                </a:path>
                <a:path w="275590" h="285750">
                  <a:moveTo>
                    <a:pt x="160231" y="192085"/>
                  </a:moveTo>
                  <a:lnTo>
                    <a:pt x="30701" y="192085"/>
                  </a:lnTo>
                  <a:lnTo>
                    <a:pt x="66333" y="191624"/>
                  </a:lnTo>
                  <a:lnTo>
                    <a:pt x="98714" y="190061"/>
                  </a:lnTo>
                  <a:lnTo>
                    <a:pt x="129655" y="187129"/>
                  </a:lnTo>
                  <a:lnTo>
                    <a:pt x="160970" y="182560"/>
                  </a:lnTo>
                  <a:lnTo>
                    <a:pt x="160231" y="192085"/>
                  </a:lnTo>
                  <a:close/>
                </a:path>
                <a:path w="275590" h="285750">
                  <a:moveTo>
                    <a:pt x="192072" y="285429"/>
                  </a:moveTo>
                  <a:lnTo>
                    <a:pt x="166038" y="285429"/>
                  </a:lnTo>
                  <a:lnTo>
                    <a:pt x="225978" y="0"/>
                  </a:lnTo>
                  <a:lnTo>
                    <a:pt x="252013" y="0"/>
                  </a:lnTo>
                  <a:lnTo>
                    <a:pt x="228410" y="112393"/>
                  </a:lnTo>
                  <a:lnTo>
                    <a:pt x="275399" y="112393"/>
                  </a:lnTo>
                  <a:lnTo>
                    <a:pt x="270866" y="133983"/>
                  </a:lnTo>
                  <a:lnTo>
                    <a:pt x="223876" y="133983"/>
                  </a:lnTo>
                  <a:lnTo>
                    <a:pt x="192072" y="285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4336" y="9559596"/>
              <a:ext cx="178341" cy="193679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93711" y="9535629"/>
              <a:ext cx="109855" cy="285750"/>
            </a:xfrm>
            <a:custGeom>
              <a:avLst/>
              <a:gdLst/>
              <a:ahLst/>
              <a:cxnLst/>
              <a:rect l="l" t="t" r="r" b="b"/>
              <a:pathLst>
                <a:path w="109854" h="285750">
                  <a:moveTo>
                    <a:pt x="109361" y="112393"/>
                  </a:moveTo>
                  <a:lnTo>
                    <a:pt x="62372" y="112393"/>
                  </a:lnTo>
                  <a:lnTo>
                    <a:pt x="85974" y="0"/>
                  </a:lnTo>
                  <a:lnTo>
                    <a:pt x="59940" y="0"/>
                  </a:lnTo>
                  <a:lnTo>
                    <a:pt x="0" y="285429"/>
                  </a:lnTo>
                  <a:lnTo>
                    <a:pt x="26034" y="285429"/>
                  </a:lnTo>
                  <a:lnTo>
                    <a:pt x="57838" y="133983"/>
                  </a:lnTo>
                  <a:lnTo>
                    <a:pt x="104827" y="133983"/>
                  </a:lnTo>
                  <a:lnTo>
                    <a:pt x="109361" y="112393"/>
                  </a:lnTo>
                  <a:close/>
                </a:path>
              </a:pathLst>
            </a:custGeom>
            <a:ln w="6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/>
          <p:nvPr/>
        </p:nvSpPr>
        <p:spPr>
          <a:xfrm>
            <a:off x="858177" y="9544925"/>
            <a:ext cx="217804" cy="121920"/>
          </a:xfrm>
          <a:custGeom>
            <a:avLst/>
            <a:gdLst/>
            <a:ahLst/>
            <a:cxnLst/>
            <a:rect l="l" t="t" r="r" b="b"/>
            <a:pathLst>
              <a:path w="217805" h="121920">
                <a:moveTo>
                  <a:pt x="217678" y="0"/>
                </a:moveTo>
                <a:lnTo>
                  <a:pt x="24968" y="0"/>
                </a:lnTo>
                <a:lnTo>
                  <a:pt x="20739" y="20091"/>
                </a:lnTo>
                <a:lnTo>
                  <a:pt x="187744" y="20091"/>
                </a:lnTo>
                <a:lnTo>
                  <a:pt x="181152" y="51498"/>
                </a:lnTo>
                <a:lnTo>
                  <a:pt x="14782" y="51498"/>
                </a:lnTo>
                <a:lnTo>
                  <a:pt x="10553" y="71602"/>
                </a:lnTo>
                <a:lnTo>
                  <a:pt x="4229" y="101752"/>
                </a:lnTo>
                <a:lnTo>
                  <a:pt x="0" y="121856"/>
                </a:lnTo>
                <a:lnTo>
                  <a:pt x="198120" y="121856"/>
                </a:lnTo>
                <a:lnTo>
                  <a:pt x="202349" y="101752"/>
                </a:lnTo>
                <a:lnTo>
                  <a:pt x="29946" y="101752"/>
                </a:lnTo>
                <a:lnTo>
                  <a:pt x="36271" y="71602"/>
                </a:lnTo>
                <a:lnTo>
                  <a:pt x="202641" y="71602"/>
                </a:lnTo>
                <a:lnTo>
                  <a:pt x="206870" y="51498"/>
                </a:lnTo>
                <a:lnTo>
                  <a:pt x="213461" y="20091"/>
                </a:lnTo>
                <a:lnTo>
                  <a:pt x="2176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6" name="object 156"/>
          <p:cNvGrpSpPr/>
          <p:nvPr/>
        </p:nvGrpSpPr>
        <p:grpSpPr>
          <a:xfrm>
            <a:off x="811410" y="9541794"/>
            <a:ext cx="269875" cy="276225"/>
            <a:chOff x="811410" y="9541794"/>
            <a:chExt cx="269875" cy="276225"/>
          </a:xfrm>
        </p:grpSpPr>
        <p:sp>
          <p:nvSpPr>
            <p:cNvPr id="157" name="object 157"/>
            <p:cNvSpPr/>
            <p:nvPr/>
          </p:nvSpPr>
          <p:spPr>
            <a:xfrm>
              <a:off x="814781" y="9693427"/>
              <a:ext cx="263525" cy="120650"/>
            </a:xfrm>
            <a:custGeom>
              <a:avLst/>
              <a:gdLst/>
              <a:ahLst/>
              <a:cxnLst/>
              <a:rect l="l" t="t" r="r" b="b"/>
              <a:pathLst>
                <a:path w="263525" h="120650">
                  <a:moveTo>
                    <a:pt x="215138" y="98983"/>
                  </a:moveTo>
                  <a:lnTo>
                    <a:pt x="43688" y="98983"/>
                  </a:lnTo>
                  <a:lnTo>
                    <a:pt x="55295" y="43713"/>
                  </a:lnTo>
                  <a:lnTo>
                    <a:pt x="29260" y="43713"/>
                  </a:lnTo>
                  <a:lnTo>
                    <a:pt x="17653" y="98983"/>
                  </a:lnTo>
                  <a:lnTo>
                    <a:pt x="13169" y="120345"/>
                  </a:lnTo>
                  <a:lnTo>
                    <a:pt x="210654" y="120345"/>
                  </a:lnTo>
                  <a:lnTo>
                    <a:pt x="215138" y="98983"/>
                  </a:lnTo>
                  <a:close/>
                </a:path>
                <a:path w="263525" h="120650">
                  <a:moveTo>
                    <a:pt x="262915" y="0"/>
                  </a:moveTo>
                  <a:lnTo>
                    <a:pt x="4470" y="0"/>
                  </a:lnTo>
                  <a:lnTo>
                    <a:pt x="0" y="21272"/>
                  </a:lnTo>
                  <a:lnTo>
                    <a:pt x="258445" y="21272"/>
                  </a:lnTo>
                  <a:lnTo>
                    <a:pt x="2629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4701" y="9541794"/>
              <a:ext cx="224474" cy="1289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4522" y="9733234"/>
              <a:ext cx="208689" cy="8420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14789" y="9693424"/>
              <a:ext cx="263525" cy="21590"/>
            </a:xfrm>
            <a:custGeom>
              <a:avLst/>
              <a:gdLst/>
              <a:ahLst/>
              <a:cxnLst/>
              <a:rect l="l" t="t" r="r" b="b"/>
              <a:pathLst>
                <a:path w="263525" h="21590">
                  <a:moveTo>
                    <a:pt x="4467" y="0"/>
                  </a:moveTo>
                  <a:lnTo>
                    <a:pt x="0" y="21272"/>
                  </a:lnTo>
                  <a:lnTo>
                    <a:pt x="258442" y="21272"/>
                  </a:lnTo>
                  <a:lnTo>
                    <a:pt x="262909" y="0"/>
                  </a:lnTo>
                  <a:lnTo>
                    <a:pt x="4467" y="0"/>
                  </a:lnTo>
                  <a:close/>
                </a:path>
              </a:pathLst>
            </a:custGeom>
            <a:ln w="6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1" name="object 161"/>
          <p:cNvGrpSpPr/>
          <p:nvPr/>
        </p:nvGrpSpPr>
        <p:grpSpPr>
          <a:xfrm>
            <a:off x="1205670" y="9532625"/>
            <a:ext cx="264160" cy="288290"/>
            <a:chOff x="1205670" y="9532625"/>
            <a:chExt cx="264160" cy="288290"/>
          </a:xfrm>
        </p:grpSpPr>
        <p:sp>
          <p:nvSpPr>
            <p:cNvPr id="162" name="object 162"/>
            <p:cNvSpPr/>
            <p:nvPr/>
          </p:nvSpPr>
          <p:spPr>
            <a:xfrm>
              <a:off x="1209041" y="9535946"/>
              <a:ext cx="257810" cy="281305"/>
            </a:xfrm>
            <a:custGeom>
              <a:avLst/>
              <a:gdLst/>
              <a:ahLst/>
              <a:cxnLst/>
              <a:rect l="l" t="t" r="r" b="b"/>
              <a:pathLst>
                <a:path w="257809" h="281304">
                  <a:moveTo>
                    <a:pt x="222285" y="167320"/>
                  </a:moveTo>
                  <a:lnTo>
                    <a:pt x="196251" y="167320"/>
                  </a:lnTo>
                  <a:lnTo>
                    <a:pt x="199384" y="152398"/>
                  </a:lnTo>
                  <a:lnTo>
                    <a:pt x="142870" y="152398"/>
                  </a:lnTo>
                  <a:lnTo>
                    <a:pt x="146470" y="135253"/>
                  </a:lnTo>
                  <a:lnTo>
                    <a:pt x="202985" y="135253"/>
                  </a:lnTo>
                  <a:lnTo>
                    <a:pt x="231388" y="0"/>
                  </a:lnTo>
                  <a:lnTo>
                    <a:pt x="257423" y="0"/>
                  </a:lnTo>
                  <a:lnTo>
                    <a:pt x="222285" y="167320"/>
                  </a:lnTo>
                  <a:close/>
                </a:path>
                <a:path w="257809" h="281304">
                  <a:moveTo>
                    <a:pt x="96499" y="90486"/>
                  </a:moveTo>
                  <a:lnTo>
                    <a:pt x="68338" y="87549"/>
                  </a:lnTo>
                  <a:lnTo>
                    <a:pt x="47965" y="79136"/>
                  </a:lnTo>
                  <a:lnTo>
                    <a:pt x="36534" y="65840"/>
                  </a:lnTo>
                  <a:lnTo>
                    <a:pt x="35200" y="48259"/>
                  </a:lnTo>
                  <a:lnTo>
                    <a:pt x="43995" y="30311"/>
                  </a:lnTo>
                  <a:lnTo>
                    <a:pt x="61049" y="16827"/>
                  </a:lnTo>
                  <a:lnTo>
                    <a:pt x="84971" y="8344"/>
                  </a:lnTo>
                  <a:lnTo>
                    <a:pt x="114368" y="5397"/>
                  </a:lnTo>
                  <a:lnTo>
                    <a:pt x="142527" y="8344"/>
                  </a:lnTo>
                  <a:lnTo>
                    <a:pt x="162886" y="16827"/>
                  </a:lnTo>
                  <a:lnTo>
                    <a:pt x="168519" y="23494"/>
                  </a:lnTo>
                  <a:lnTo>
                    <a:pt x="110568" y="23494"/>
                  </a:lnTo>
                  <a:lnTo>
                    <a:pt x="91408" y="25221"/>
                  </a:lnTo>
                  <a:lnTo>
                    <a:pt x="75950" y="30162"/>
                  </a:lnTo>
                  <a:lnTo>
                    <a:pt x="65070" y="37960"/>
                  </a:lnTo>
                  <a:lnTo>
                    <a:pt x="59648" y="48259"/>
                  </a:lnTo>
                  <a:lnTo>
                    <a:pt x="60811" y="58240"/>
                  </a:lnTo>
                  <a:lnTo>
                    <a:pt x="68432" y="65959"/>
                  </a:lnTo>
                  <a:lnTo>
                    <a:pt x="81807" y="70940"/>
                  </a:lnTo>
                  <a:lnTo>
                    <a:pt x="100233" y="72706"/>
                  </a:lnTo>
                  <a:lnTo>
                    <a:pt x="158030" y="72706"/>
                  </a:lnTo>
                  <a:lnTo>
                    <a:pt x="149802" y="79136"/>
                  </a:lnTo>
                  <a:lnTo>
                    <a:pt x="125894" y="87549"/>
                  </a:lnTo>
                  <a:lnTo>
                    <a:pt x="96499" y="90486"/>
                  </a:lnTo>
                  <a:close/>
                </a:path>
                <a:path w="257809" h="281304">
                  <a:moveTo>
                    <a:pt x="158030" y="72706"/>
                  </a:moveTo>
                  <a:lnTo>
                    <a:pt x="100233" y="72706"/>
                  </a:lnTo>
                  <a:lnTo>
                    <a:pt x="119535" y="70940"/>
                  </a:lnTo>
                  <a:lnTo>
                    <a:pt x="134987" y="65959"/>
                  </a:lnTo>
                  <a:lnTo>
                    <a:pt x="145776" y="58240"/>
                  </a:lnTo>
                  <a:lnTo>
                    <a:pt x="151087" y="48259"/>
                  </a:lnTo>
                  <a:lnTo>
                    <a:pt x="150035" y="37960"/>
                  </a:lnTo>
                  <a:lnTo>
                    <a:pt x="142505" y="30162"/>
                  </a:lnTo>
                  <a:lnTo>
                    <a:pt x="129136" y="25221"/>
                  </a:lnTo>
                  <a:lnTo>
                    <a:pt x="110568" y="23494"/>
                  </a:lnTo>
                  <a:lnTo>
                    <a:pt x="168519" y="23494"/>
                  </a:lnTo>
                  <a:lnTo>
                    <a:pt x="174278" y="30311"/>
                  </a:lnTo>
                  <a:lnTo>
                    <a:pt x="175534" y="48259"/>
                  </a:lnTo>
                  <a:lnTo>
                    <a:pt x="166817" y="65840"/>
                  </a:lnTo>
                  <a:lnTo>
                    <a:pt x="158030" y="72706"/>
                  </a:lnTo>
                  <a:close/>
                </a:path>
                <a:path w="257809" h="281304">
                  <a:moveTo>
                    <a:pt x="0" y="126681"/>
                  </a:moveTo>
                  <a:lnTo>
                    <a:pt x="958" y="106996"/>
                  </a:lnTo>
                  <a:lnTo>
                    <a:pt x="44563" y="106837"/>
                  </a:lnTo>
                  <a:lnTo>
                    <a:pt x="91622" y="105964"/>
                  </a:lnTo>
                  <a:lnTo>
                    <a:pt x="140087" y="103781"/>
                  </a:lnTo>
                  <a:lnTo>
                    <a:pt x="187910" y="99694"/>
                  </a:lnTo>
                  <a:lnTo>
                    <a:pt x="185897" y="116838"/>
                  </a:lnTo>
                  <a:lnTo>
                    <a:pt x="164540" y="119413"/>
                  </a:lnTo>
                  <a:lnTo>
                    <a:pt x="143171" y="121482"/>
                  </a:lnTo>
                  <a:lnTo>
                    <a:pt x="121889" y="123134"/>
                  </a:lnTo>
                  <a:lnTo>
                    <a:pt x="100795" y="124458"/>
                  </a:lnTo>
                  <a:lnTo>
                    <a:pt x="100529" y="125728"/>
                  </a:lnTo>
                  <a:lnTo>
                    <a:pt x="74494" y="125728"/>
                  </a:lnTo>
                  <a:lnTo>
                    <a:pt x="17559" y="126621"/>
                  </a:lnTo>
                  <a:lnTo>
                    <a:pt x="0" y="126681"/>
                  </a:lnTo>
                  <a:close/>
                </a:path>
                <a:path w="257809" h="281304">
                  <a:moveTo>
                    <a:pt x="91594" y="168273"/>
                  </a:moveTo>
                  <a:lnTo>
                    <a:pt x="65559" y="168273"/>
                  </a:lnTo>
                  <a:lnTo>
                    <a:pt x="74494" y="125728"/>
                  </a:lnTo>
                  <a:lnTo>
                    <a:pt x="100529" y="125728"/>
                  </a:lnTo>
                  <a:lnTo>
                    <a:pt x="91594" y="168273"/>
                  </a:lnTo>
                  <a:close/>
                </a:path>
                <a:path w="257809" h="281304">
                  <a:moveTo>
                    <a:pt x="208192" y="281302"/>
                  </a:moveTo>
                  <a:lnTo>
                    <a:pt x="8169" y="281302"/>
                  </a:lnTo>
                  <a:lnTo>
                    <a:pt x="21170" y="219390"/>
                  </a:lnTo>
                  <a:lnTo>
                    <a:pt x="185951" y="219390"/>
                  </a:lnTo>
                  <a:lnTo>
                    <a:pt x="190752" y="196530"/>
                  </a:lnTo>
                  <a:lnTo>
                    <a:pt x="25336" y="196530"/>
                  </a:lnTo>
                  <a:lnTo>
                    <a:pt x="29270" y="177798"/>
                  </a:lnTo>
                  <a:lnTo>
                    <a:pt x="220085" y="177798"/>
                  </a:lnTo>
                  <a:lnTo>
                    <a:pt x="207617" y="237170"/>
                  </a:lnTo>
                  <a:lnTo>
                    <a:pt x="43154" y="237170"/>
                  </a:lnTo>
                  <a:lnTo>
                    <a:pt x="37886" y="262252"/>
                  </a:lnTo>
                  <a:lnTo>
                    <a:pt x="212192" y="262252"/>
                  </a:lnTo>
                  <a:lnTo>
                    <a:pt x="208192" y="281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670" y="9532625"/>
              <a:ext cx="264115" cy="287987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1470098" y="9532317"/>
            <a:ext cx="593725" cy="292100"/>
            <a:chOff x="1470098" y="9532317"/>
            <a:chExt cx="593725" cy="292100"/>
          </a:xfrm>
        </p:grpSpPr>
        <p:sp>
          <p:nvSpPr>
            <p:cNvPr id="165" name="object 165"/>
            <p:cNvSpPr/>
            <p:nvPr/>
          </p:nvSpPr>
          <p:spPr>
            <a:xfrm>
              <a:off x="1473441" y="9555949"/>
              <a:ext cx="274955" cy="227965"/>
            </a:xfrm>
            <a:custGeom>
              <a:avLst/>
              <a:gdLst/>
              <a:ahLst/>
              <a:cxnLst/>
              <a:rect l="l" t="t" r="r" b="b"/>
              <a:pathLst>
                <a:path w="274955" h="227965">
                  <a:moveTo>
                    <a:pt x="259740" y="72072"/>
                  </a:moveTo>
                  <a:lnTo>
                    <a:pt x="234340" y="72072"/>
                  </a:lnTo>
                  <a:lnTo>
                    <a:pt x="223342" y="124460"/>
                  </a:lnTo>
                  <a:lnTo>
                    <a:pt x="248742" y="124460"/>
                  </a:lnTo>
                  <a:lnTo>
                    <a:pt x="259740" y="72072"/>
                  </a:lnTo>
                  <a:close/>
                </a:path>
                <a:path w="274955" h="227965">
                  <a:moveTo>
                    <a:pt x="274878" y="0"/>
                  </a:moveTo>
                  <a:lnTo>
                    <a:pt x="249478" y="0"/>
                  </a:lnTo>
                  <a:lnTo>
                    <a:pt x="238861" y="50533"/>
                  </a:lnTo>
                  <a:lnTo>
                    <a:pt x="93459" y="50533"/>
                  </a:lnTo>
                  <a:lnTo>
                    <a:pt x="104013" y="279"/>
                  </a:lnTo>
                  <a:lnTo>
                    <a:pt x="78295" y="279"/>
                  </a:lnTo>
                  <a:lnTo>
                    <a:pt x="67741" y="50533"/>
                  </a:lnTo>
                  <a:lnTo>
                    <a:pt x="63258" y="71882"/>
                  </a:lnTo>
                  <a:lnTo>
                    <a:pt x="52171" y="124650"/>
                  </a:lnTo>
                  <a:lnTo>
                    <a:pt x="47688" y="146011"/>
                  </a:lnTo>
                  <a:lnTo>
                    <a:pt x="132778" y="146011"/>
                  </a:lnTo>
                  <a:lnTo>
                    <a:pt x="120040" y="206692"/>
                  </a:lnTo>
                  <a:lnTo>
                    <a:pt x="4470" y="206692"/>
                  </a:lnTo>
                  <a:lnTo>
                    <a:pt x="0" y="227965"/>
                  </a:lnTo>
                  <a:lnTo>
                    <a:pt x="258127" y="227965"/>
                  </a:lnTo>
                  <a:lnTo>
                    <a:pt x="262585" y="206692"/>
                  </a:lnTo>
                  <a:lnTo>
                    <a:pt x="146392" y="206692"/>
                  </a:lnTo>
                  <a:lnTo>
                    <a:pt x="159131" y="146011"/>
                  </a:lnTo>
                  <a:lnTo>
                    <a:pt x="244221" y="146011"/>
                  </a:lnTo>
                  <a:lnTo>
                    <a:pt x="248704" y="124650"/>
                  </a:lnTo>
                  <a:lnTo>
                    <a:pt x="77889" y="124650"/>
                  </a:lnTo>
                  <a:lnTo>
                    <a:pt x="88976" y="71882"/>
                  </a:lnTo>
                  <a:lnTo>
                    <a:pt x="259791" y="71882"/>
                  </a:lnTo>
                  <a:lnTo>
                    <a:pt x="264210" y="50800"/>
                  </a:lnTo>
                  <a:lnTo>
                    <a:pt x="264274" y="50533"/>
                  </a:lnTo>
                  <a:lnTo>
                    <a:pt x="274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473446" y="9555948"/>
              <a:ext cx="274955" cy="227965"/>
            </a:xfrm>
            <a:custGeom>
              <a:avLst/>
              <a:gdLst/>
              <a:ahLst/>
              <a:cxnLst/>
              <a:rect l="l" t="t" r="r" b="b"/>
              <a:pathLst>
                <a:path w="274955" h="227965">
                  <a:moveTo>
                    <a:pt x="88934" y="72071"/>
                  </a:moveTo>
                  <a:lnTo>
                    <a:pt x="234347" y="72071"/>
                  </a:lnTo>
                  <a:lnTo>
                    <a:pt x="223346" y="124458"/>
                  </a:lnTo>
                  <a:lnTo>
                    <a:pt x="77932" y="124458"/>
                  </a:lnTo>
                  <a:lnTo>
                    <a:pt x="88934" y="72071"/>
                  </a:lnTo>
                  <a:close/>
                </a:path>
                <a:path w="274955" h="227965">
                  <a:moveTo>
                    <a:pt x="146388" y="206690"/>
                  </a:moveTo>
                  <a:lnTo>
                    <a:pt x="159256" y="145413"/>
                  </a:lnTo>
                  <a:lnTo>
                    <a:pt x="244345" y="145413"/>
                  </a:lnTo>
                  <a:lnTo>
                    <a:pt x="274882" y="0"/>
                  </a:lnTo>
                  <a:lnTo>
                    <a:pt x="249482" y="0"/>
                  </a:lnTo>
                  <a:lnTo>
                    <a:pt x="238814" y="50799"/>
                  </a:lnTo>
                  <a:lnTo>
                    <a:pt x="93401" y="50799"/>
                  </a:lnTo>
                  <a:lnTo>
                    <a:pt x="104069" y="0"/>
                  </a:lnTo>
                  <a:lnTo>
                    <a:pt x="78351" y="0"/>
                  </a:lnTo>
                  <a:lnTo>
                    <a:pt x="47815" y="145413"/>
                  </a:lnTo>
                  <a:lnTo>
                    <a:pt x="132904" y="145413"/>
                  </a:lnTo>
                  <a:lnTo>
                    <a:pt x="120036" y="206690"/>
                  </a:lnTo>
                  <a:lnTo>
                    <a:pt x="4467" y="206690"/>
                  </a:lnTo>
                  <a:lnTo>
                    <a:pt x="0" y="227962"/>
                  </a:lnTo>
                  <a:lnTo>
                    <a:pt x="258124" y="227962"/>
                  </a:lnTo>
                  <a:lnTo>
                    <a:pt x="262592" y="206690"/>
                  </a:lnTo>
                  <a:lnTo>
                    <a:pt x="146388" y="206690"/>
                  </a:lnTo>
                  <a:close/>
                </a:path>
              </a:pathLst>
            </a:custGeom>
            <a:ln w="6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784742" y="9535629"/>
              <a:ext cx="275590" cy="285750"/>
            </a:xfrm>
            <a:custGeom>
              <a:avLst/>
              <a:gdLst/>
              <a:ahLst/>
              <a:cxnLst/>
              <a:rect l="l" t="t" r="r" b="b"/>
              <a:pathLst>
                <a:path w="275589" h="285750">
                  <a:moveTo>
                    <a:pt x="22542" y="214310"/>
                  </a:moveTo>
                  <a:lnTo>
                    <a:pt x="0" y="214310"/>
                  </a:lnTo>
                  <a:lnTo>
                    <a:pt x="39271" y="27304"/>
                  </a:lnTo>
                  <a:lnTo>
                    <a:pt x="171667" y="27304"/>
                  </a:lnTo>
                  <a:lnTo>
                    <a:pt x="167133" y="48894"/>
                  </a:lnTo>
                  <a:lnTo>
                    <a:pt x="60772" y="48894"/>
                  </a:lnTo>
                  <a:lnTo>
                    <a:pt x="30701" y="192085"/>
                  </a:lnTo>
                  <a:lnTo>
                    <a:pt x="160231" y="192085"/>
                  </a:lnTo>
                  <a:lnTo>
                    <a:pt x="159294" y="204150"/>
                  </a:lnTo>
                  <a:lnTo>
                    <a:pt x="126390" y="209220"/>
                  </a:lnTo>
                  <a:lnTo>
                    <a:pt x="94078" y="212326"/>
                  </a:lnTo>
                  <a:lnTo>
                    <a:pt x="60185" y="213883"/>
                  </a:lnTo>
                  <a:lnTo>
                    <a:pt x="22542" y="214310"/>
                  </a:lnTo>
                  <a:close/>
                </a:path>
                <a:path w="275589" h="285750">
                  <a:moveTo>
                    <a:pt x="160231" y="192085"/>
                  </a:moveTo>
                  <a:lnTo>
                    <a:pt x="30701" y="192085"/>
                  </a:lnTo>
                  <a:lnTo>
                    <a:pt x="66333" y="191624"/>
                  </a:lnTo>
                  <a:lnTo>
                    <a:pt x="98714" y="190061"/>
                  </a:lnTo>
                  <a:lnTo>
                    <a:pt x="129655" y="187129"/>
                  </a:lnTo>
                  <a:lnTo>
                    <a:pt x="160970" y="182560"/>
                  </a:lnTo>
                  <a:lnTo>
                    <a:pt x="160231" y="192085"/>
                  </a:lnTo>
                  <a:close/>
                </a:path>
                <a:path w="275589" h="285750">
                  <a:moveTo>
                    <a:pt x="192072" y="285429"/>
                  </a:moveTo>
                  <a:lnTo>
                    <a:pt x="166038" y="285429"/>
                  </a:lnTo>
                  <a:lnTo>
                    <a:pt x="225978" y="0"/>
                  </a:lnTo>
                  <a:lnTo>
                    <a:pt x="252013" y="0"/>
                  </a:lnTo>
                  <a:lnTo>
                    <a:pt x="228410" y="112393"/>
                  </a:lnTo>
                  <a:lnTo>
                    <a:pt x="275399" y="112393"/>
                  </a:lnTo>
                  <a:lnTo>
                    <a:pt x="270866" y="133983"/>
                  </a:lnTo>
                  <a:lnTo>
                    <a:pt x="223876" y="133983"/>
                  </a:lnTo>
                  <a:lnTo>
                    <a:pt x="192072" y="285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81405" y="9559596"/>
              <a:ext cx="178341" cy="193679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950780" y="9535629"/>
              <a:ext cx="109855" cy="285750"/>
            </a:xfrm>
            <a:custGeom>
              <a:avLst/>
              <a:gdLst/>
              <a:ahLst/>
              <a:cxnLst/>
              <a:rect l="l" t="t" r="r" b="b"/>
              <a:pathLst>
                <a:path w="109855" h="285750">
                  <a:moveTo>
                    <a:pt x="109361" y="112393"/>
                  </a:moveTo>
                  <a:lnTo>
                    <a:pt x="62372" y="112393"/>
                  </a:lnTo>
                  <a:lnTo>
                    <a:pt x="85974" y="0"/>
                  </a:lnTo>
                  <a:lnTo>
                    <a:pt x="59940" y="0"/>
                  </a:lnTo>
                  <a:lnTo>
                    <a:pt x="0" y="285429"/>
                  </a:lnTo>
                  <a:lnTo>
                    <a:pt x="26034" y="285429"/>
                  </a:lnTo>
                  <a:lnTo>
                    <a:pt x="57838" y="133983"/>
                  </a:lnTo>
                  <a:lnTo>
                    <a:pt x="104827" y="133983"/>
                  </a:lnTo>
                  <a:lnTo>
                    <a:pt x="109361" y="112393"/>
                  </a:lnTo>
                  <a:close/>
                </a:path>
              </a:pathLst>
            </a:custGeom>
            <a:ln w="6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0" name="object 1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159758" y="9556432"/>
            <a:ext cx="219240" cy="304143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2503409" y="9532321"/>
            <a:ext cx="753745" cy="292100"/>
            <a:chOff x="2503409" y="9532321"/>
            <a:chExt cx="753745" cy="292100"/>
          </a:xfrm>
        </p:grpSpPr>
        <p:pic>
          <p:nvPicPr>
            <p:cNvPr id="172" name="object 1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03409" y="9557384"/>
              <a:ext cx="171119" cy="246999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2703778" y="9535946"/>
              <a:ext cx="257810" cy="281305"/>
            </a:xfrm>
            <a:custGeom>
              <a:avLst/>
              <a:gdLst/>
              <a:ahLst/>
              <a:cxnLst/>
              <a:rect l="l" t="t" r="r" b="b"/>
              <a:pathLst>
                <a:path w="257810" h="281304">
                  <a:moveTo>
                    <a:pt x="222285" y="167320"/>
                  </a:moveTo>
                  <a:lnTo>
                    <a:pt x="196251" y="167320"/>
                  </a:lnTo>
                  <a:lnTo>
                    <a:pt x="199384" y="152398"/>
                  </a:lnTo>
                  <a:lnTo>
                    <a:pt x="142870" y="152398"/>
                  </a:lnTo>
                  <a:lnTo>
                    <a:pt x="146470" y="135253"/>
                  </a:lnTo>
                  <a:lnTo>
                    <a:pt x="202985" y="135253"/>
                  </a:lnTo>
                  <a:lnTo>
                    <a:pt x="231388" y="0"/>
                  </a:lnTo>
                  <a:lnTo>
                    <a:pt x="257423" y="0"/>
                  </a:lnTo>
                  <a:lnTo>
                    <a:pt x="222285" y="167320"/>
                  </a:lnTo>
                  <a:close/>
                </a:path>
                <a:path w="257810" h="281304">
                  <a:moveTo>
                    <a:pt x="96499" y="90486"/>
                  </a:moveTo>
                  <a:lnTo>
                    <a:pt x="68338" y="87549"/>
                  </a:lnTo>
                  <a:lnTo>
                    <a:pt x="47965" y="79136"/>
                  </a:lnTo>
                  <a:lnTo>
                    <a:pt x="36534" y="65840"/>
                  </a:lnTo>
                  <a:lnTo>
                    <a:pt x="35200" y="48259"/>
                  </a:lnTo>
                  <a:lnTo>
                    <a:pt x="43995" y="30311"/>
                  </a:lnTo>
                  <a:lnTo>
                    <a:pt x="61049" y="16827"/>
                  </a:lnTo>
                  <a:lnTo>
                    <a:pt x="84971" y="8344"/>
                  </a:lnTo>
                  <a:lnTo>
                    <a:pt x="114368" y="5397"/>
                  </a:lnTo>
                  <a:lnTo>
                    <a:pt x="142527" y="8344"/>
                  </a:lnTo>
                  <a:lnTo>
                    <a:pt x="162886" y="16827"/>
                  </a:lnTo>
                  <a:lnTo>
                    <a:pt x="168519" y="23494"/>
                  </a:lnTo>
                  <a:lnTo>
                    <a:pt x="110568" y="23494"/>
                  </a:lnTo>
                  <a:lnTo>
                    <a:pt x="91408" y="25221"/>
                  </a:lnTo>
                  <a:lnTo>
                    <a:pt x="75950" y="30162"/>
                  </a:lnTo>
                  <a:lnTo>
                    <a:pt x="65070" y="37960"/>
                  </a:lnTo>
                  <a:lnTo>
                    <a:pt x="59648" y="48259"/>
                  </a:lnTo>
                  <a:lnTo>
                    <a:pt x="60811" y="58240"/>
                  </a:lnTo>
                  <a:lnTo>
                    <a:pt x="68432" y="65959"/>
                  </a:lnTo>
                  <a:lnTo>
                    <a:pt x="81807" y="70940"/>
                  </a:lnTo>
                  <a:lnTo>
                    <a:pt x="100233" y="72706"/>
                  </a:lnTo>
                  <a:lnTo>
                    <a:pt x="158030" y="72706"/>
                  </a:lnTo>
                  <a:lnTo>
                    <a:pt x="149802" y="79136"/>
                  </a:lnTo>
                  <a:lnTo>
                    <a:pt x="125894" y="87549"/>
                  </a:lnTo>
                  <a:lnTo>
                    <a:pt x="96499" y="90486"/>
                  </a:lnTo>
                  <a:close/>
                </a:path>
                <a:path w="257810" h="281304">
                  <a:moveTo>
                    <a:pt x="158030" y="72706"/>
                  </a:moveTo>
                  <a:lnTo>
                    <a:pt x="100233" y="72706"/>
                  </a:lnTo>
                  <a:lnTo>
                    <a:pt x="119535" y="70940"/>
                  </a:lnTo>
                  <a:lnTo>
                    <a:pt x="134987" y="65959"/>
                  </a:lnTo>
                  <a:lnTo>
                    <a:pt x="145776" y="58240"/>
                  </a:lnTo>
                  <a:lnTo>
                    <a:pt x="151087" y="48259"/>
                  </a:lnTo>
                  <a:lnTo>
                    <a:pt x="150035" y="37960"/>
                  </a:lnTo>
                  <a:lnTo>
                    <a:pt x="142505" y="30162"/>
                  </a:lnTo>
                  <a:lnTo>
                    <a:pt x="129136" y="25221"/>
                  </a:lnTo>
                  <a:lnTo>
                    <a:pt x="110568" y="23494"/>
                  </a:lnTo>
                  <a:lnTo>
                    <a:pt x="168519" y="23494"/>
                  </a:lnTo>
                  <a:lnTo>
                    <a:pt x="174278" y="30311"/>
                  </a:lnTo>
                  <a:lnTo>
                    <a:pt x="175534" y="48259"/>
                  </a:lnTo>
                  <a:lnTo>
                    <a:pt x="166817" y="65840"/>
                  </a:lnTo>
                  <a:lnTo>
                    <a:pt x="158030" y="72706"/>
                  </a:lnTo>
                  <a:close/>
                </a:path>
                <a:path w="257810" h="281304">
                  <a:moveTo>
                    <a:pt x="0" y="126681"/>
                  </a:moveTo>
                  <a:lnTo>
                    <a:pt x="958" y="106996"/>
                  </a:lnTo>
                  <a:lnTo>
                    <a:pt x="44563" y="106837"/>
                  </a:lnTo>
                  <a:lnTo>
                    <a:pt x="91622" y="105964"/>
                  </a:lnTo>
                  <a:lnTo>
                    <a:pt x="140087" y="103781"/>
                  </a:lnTo>
                  <a:lnTo>
                    <a:pt x="187910" y="99694"/>
                  </a:lnTo>
                  <a:lnTo>
                    <a:pt x="185897" y="116838"/>
                  </a:lnTo>
                  <a:lnTo>
                    <a:pt x="164540" y="119413"/>
                  </a:lnTo>
                  <a:lnTo>
                    <a:pt x="143171" y="121482"/>
                  </a:lnTo>
                  <a:lnTo>
                    <a:pt x="121889" y="123134"/>
                  </a:lnTo>
                  <a:lnTo>
                    <a:pt x="100795" y="124458"/>
                  </a:lnTo>
                  <a:lnTo>
                    <a:pt x="100529" y="125728"/>
                  </a:lnTo>
                  <a:lnTo>
                    <a:pt x="74494" y="125728"/>
                  </a:lnTo>
                  <a:lnTo>
                    <a:pt x="17559" y="126621"/>
                  </a:lnTo>
                  <a:lnTo>
                    <a:pt x="0" y="126681"/>
                  </a:lnTo>
                  <a:close/>
                </a:path>
                <a:path w="257810" h="281304">
                  <a:moveTo>
                    <a:pt x="91594" y="168273"/>
                  </a:moveTo>
                  <a:lnTo>
                    <a:pt x="65559" y="168273"/>
                  </a:lnTo>
                  <a:lnTo>
                    <a:pt x="74494" y="125728"/>
                  </a:lnTo>
                  <a:lnTo>
                    <a:pt x="100529" y="125728"/>
                  </a:lnTo>
                  <a:lnTo>
                    <a:pt x="91594" y="168273"/>
                  </a:lnTo>
                  <a:close/>
                </a:path>
                <a:path w="257810" h="281304">
                  <a:moveTo>
                    <a:pt x="208192" y="281302"/>
                  </a:moveTo>
                  <a:lnTo>
                    <a:pt x="8169" y="281302"/>
                  </a:lnTo>
                  <a:lnTo>
                    <a:pt x="21170" y="219390"/>
                  </a:lnTo>
                  <a:lnTo>
                    <a:pt x="185951" y="219390"/>
                  </a:lnTo>
                  <a:lnTo>
                    <a:pt x="190752" y="196530"/>
                  </a:lnTo>
                  <a:lnTo>
                    <a:pt x="25336" y="196530"/>
                  </a:lnTo>
                  <a:lnTo>
                    <a:pt x="29270" y="177798"/>
                  </a:lnTo>
                  <a:lnTo>
                    <a:pt x="220085" y="177798"/>
                  </a:lnTo>
                  <a:lnTo>
                    <a:pt x="207617" y="237170"/>
                  </a:lnTo>
                  <a:lnTo>
                    <a:pt x="43154" y="237170"/>
                  </a:lnTo>
                  <a:lnTo>
                    <a:pt x="37886" y="262252"/>
                  </a:lnTo>
                  <a:lnTo>
                    <a:pt x="212192" y="262252"/>
                  </a:lnTo>
                  <a:lnTo>
                    <a:pt x="208192" y="281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00407" y="9532625"/>
              <a:ext cx="264115" cy="287987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3002070" y="9535629"/>
              <a:ext cx="251460" cy="285750"/>
            </a:xfrm>
            <a:custGeom>
              <a:avLst/>
              <a:gdLst/>
              <a:ahLst/>
              <a:cxnLst/>
              <a:rect l="l" t="t" r="r" b="b"/>
              <a:pathLst>
                <a:path w="251460" h="285750">
                  <a:moveTo>
                    <a:pt x="191355" y="285429"/>
                  </a:moveTo>
                  <a:lnTo>
                    <a:pt x="165320" y="285429"/>
                  </a:lnTo>
                  <a:lnTo>
                    <a:pt x="225260" y="0"/>
                  </a:lnTo>
                  <a:lnTo>
                    <a:pt x="251295" y="0"/>
                  </a:lnTo>
                  <a:lnTo>
                    <a:pt x="191355" y="285429"/>
                  </a:lnTo>
                  <a:close/>
                </a:path>
                <a:path w="251460" h="285750">
                  <a:moveTo>
                    <a:pt x="54780" y="220660"/>
                  </a:moveTo>
                  <a:lnTo>
                    <a:pt x="27125" y="213660"/>
                  </a:lnTo>
                  <a:lnTo>
                    <a:pt x="8410" y="193712"/>
                  </a:lnTo>
                  <a:lnTo>
                    <a:pt x="0" y="162394"/>
                  </a:lnTo>
                  <a:lnTo>
                    <a:pt x="3260" y="121283"/>
                  </a:lnTo>
                  <a:lnTo>
                    <a:pt x="17266" y="80172"/>
                  </a:lnTo>
                  <a:lnTo>
                    <a:pt x="38830" y="48854"/>
                  </a:lnTo>
                  <a:lnTo>
                    <a:pt x="65923" y="28907"/>
                  </a:lnTo>
                  <a:lnTo>
                    <a:pt x="96518" y="21907"/>
                  </a:lnTo>
                  <a:lnTo>
                    <a:pt x="124174" y="28907"/>
                  </a:lnTo>
                  <a:lnTo>
                    <a:pt x="139650" y="45402"/>
                  </a:lnTo>
                  <a:lnTo>
                    <a:pt x="91585" y="45402"/>
                  </a:lnTo>
                  <a:lnTo>
                    <a:pt x="71226" y="50784"/>
                  </a:lnTo>
                  <a:lnTo>
                    <a:pt x="52953" y="66079"/>
                  </a:lnTo>
                  <a:lnTo>
                    <a:pt x="38106" y="90005"/>
                  </a:lnTo>
                  <a:lnTo>
                    <a:pt x="28025" y="121283"/>
                  </a:lnTo>
                  <a:lnTo>
                    <a:pt x="24930" y="152745"/>
                  </a:lnTo>
                  <a:lnTo>
                    <a:pt x="29708" y="176766"/>
                  </a:lnTo>
                  <a:lnTo>
                    <a:pt x="41551" y="192095"/>
                  </a:lnTo>
                  <a:lnTo>
                    <a:pt x="59648" y="197483"/>
                  </a:lnTo>
                  <a:lnTo>
                    <a:pt x="107348" y="197483"/>
                  </a:lnTo>
                  <a:lnTo>
                    <a:pt x="85376" y="213660"/>
                  </a:lnTo>
                  <a:lnTo>
                    <a:pt x="54780" y="220660"/>
                  </a:lnTo>
                  <a:close/>
                </a:path>
                <a:path w="251460" h="285750">
                  <a:moveTo>
                    <a:pt x="107348" y="197483"/>
                  </a:moveTo>
                  <a:lnTo>
                    <a:pt x="59648" y="197483"/>
                  </a:lnTo>
                  <a:lnTo>
                    <a:pt x="79824" y="192095"/>
                  </a:lnTo>
                  <a:lnTo>
                    <a:pt x="98010" y="176766"/>
                  </a:lnTo>
                  <a:lnTo>
                    <a:pt x="112842" y="152745"/>
                  </a:lnTo>
                  <a:lnTo>
                    <a:pt x="122956" y="121283"/>
                  </a:lnTo>
                  <a:lnTo>
                    <a:pt x="126018" y="90005"/>
                  </a:lnTo>
                  <a:lnTo>
                    <a:pt x="121254" y="66079"/>
                  </a:lnTo>
                  <a:lnTo>
                    <a:pt x="109499" y="50784"/>
                  </a:lnTo>
                  <a:lnTo>
                    <a:pt x="91585" y="45402"/>
                  </a:lnTo>
                  <a:lnTo>
                    <a:pt x="139650" y="45402"/>
                  </a:lnTo>
                  <a:lnTo>
                    <a:pt x="142889" y="48854"/>
                  </a:lnTo>
                  <a:lnTo>
                    <a:pt x="151299" y="80172"/>
                  </a:lnTo>
                  <a:lnTo>
                    <a:pt x="148039" y="121283"/>
                  </a:lnTo>
                  <a:lnTo>
                    <a:pt x="134033" y="162394"/>
                  </a:lnTo>
                  <a:lnTo>
                    <a:pt x="112469" y="193712"/>
                  </a:lnTo>
                  <a:lnTo>
                    <a:pt x="107348" y="197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3167390" y="9535629"/>
              <a:ext cx="86360" cy="285750"/>
            </a:xfrm>
            <a:custGeom>
              <a:avLst/>
              <a:gdLst/>
              <a:ahLst/>
              <a:cxnLst/>
              <a:rect l="l" t="t" r="r" b="b"/>
              <a:pathLst>
                <a:path w="86360" h="285750">
                  <a:moveTo>
                    <a:pt x="59940" y="0"/>
                  </a:moveTo>
                  <a:lnTo>
                    <a:pt x="0" y="285429"/>
                  </a:lnTo>
                  <a:lnTo>
                    <a:pt x="26034" y="285429"/>
                  </a:lnTo>
                  <a:lnTo>
                    <a:pt x="85974" y="0"/>
                  </a:lnTo>
                  <a:lnTo>
                    <a:pt x="59940" y="0"/>
                  </a:lnTo>
                  <a:close/>
                </a:path>
              </a:pathLst>
            </a:custGeom>
            <a:ln w="6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98737" y="9554204"/>
              <a:ext cx="157964" cy="205417"/>
            </a:xfrm>
            <a:prstGeom prst="rect">
              <a:avLst/>
            </a:prstGeom>
          </p:spPr>
        </p:pic>
      </p:grpSp>
      <p:grpSp>
        <p:nvGrpSpPr>
          <p:cNvPr id="178" name="object 178"/>
          <p:cNvGrpSpPr/>
          <p:nvPr/>
        </p:nvGrpSpPr>
        <p:grpSpPr>
          <a:xfrm>
            <a:off x="3380328" y="9532627"/>
            <a:ext cx="273685" cy="287655"/>
            <a:chOff x="3380328" y="9532627"/>
            <a:chExt cx="273685" cy="287655"/>
          </a:xfrm>
        </p:grpSpPr>
        <p:sp>
          <p:nvSpPr>
            <p:cNvPr id="179" name="object 179"/>
            <p:cNvSpPr/>
            <p:nvPr/>
          </p:nvSpPr>
          <p:spPr>
            <a:xfrm>
              <a:off x="3383687" y="9535946"/>
              <a:ext cx="267335" cy="280670"/>
            </a:xfrm>
            <a:custGeom>
              <a:avLst/>
              <a:gdLst/>
              <a:ahLst/>
              <a:cxnLst/>
              <a:rect l="l" t="t" r="r" b="b"/>
              <a:pathLst>
                <a:path w="267335" h="280670">
                  <a:moveTo>
                    <a:pt x="66118" y="145731"/>
                  </a:moveTo>
                  <a:lnTo>
                    <a:pt x="37531" y="140948"/>
                  </a:lnTo>
                  <a:lnTo>
                    <a:pt x="17049" y="127474"/>
                  </a:lnTo>
                  <a:lnTo>
                    <a:pt x="6154" y="106619"/>
                  </a:lnTo>
                  <a:lnTo>
                    <a:pt x="6327" y="79691"/>
                  </a:lnTo>
                  <a:lnTo>
                    <a:pt x="17387" y="53131"/>
                  </a:lnTo>
                  <a:lnTo>
                    <a:pt x="37001" y="32464"/>
                  </a:lnTo>
                  <a:lnTo>
                    <a:pt x="63127" y="19059"/>
                  </a:lnTo>
                  <a:lnTo>
                    <a:pt x="93721" y="14287"/>
                  </a:lnTo>
                  <a:lnTo>
                    <a:pt x="122544" y="19059"/>
                  </a:lnTo>
                  <a:lnTo>
                    <a:pt x="143244" y="32464"/>
                  </a:lnTo>
                  <a:lnTo>
                    <a:pt x="145073" y="35877"/>
                  </a:lnTo>
                  <a:lnTo>
                    <a:pt x="89188" y="35877"/>
                  </a:lnTo>
                  <a:lnTo>
                    <a:pt x="69008" y="39062"/>
                  </a:lnTo>
                  <a:lnTo>
                    <a:pt x="51752" y="48021"/>
                  </a:lnTo>
                  <a:lnTo>
                    <a:pt x="38770" y="61862"/>
                  </a:lnTo>
                  <a:lnTo>
                    <a:pt x="31409" y="79691"/>
                  </a:lnTo>
                  <a:lnTo>
                    <a:pt x="31261" y="97620"/>
                  </a:lnTo>
                  <a:lnTo>
                    <a:pt x="38384" y="111679"/>
                  </a:lnTo>
                  <a:lnTo>
                    <a:pt x="51831" y="120857"/>
                  </a:lnTo>
                  <a:lnTo>
                    <a:pt x="70652" y="124141"/>
                  </a:lnTo>
                  <a:lnTo>
                    <a:pt x="126456" y="124141"/>
                  </a:lnTo>
                  <a:lnTo>
                    <a:pt x="123291" y="127474"/>
                  </a:lnTo>
                  <a:lnTo>
                    <a:pt x="96947" y="140948"/>
                  </a:lnTo>
                  <a:lnTo>
                    <a:pt x="66118" y="145731"/>
                  </a:lnTo>
                  <a:close/>
                </a:path>
                <a:path w="267335" h="280670">
                  <a:moveTo>
                    <a:pt x="126456" y="124141"/>
                  </a:moveTo>
                  <a:lnTo>
                    <a:pt x="70652" y="124141"/>
                  </a:lnTo>
                  <a:lnTo>
                    <a:pt x="91036" y="120857"/>
                  </a:lnTo>
                  <a:lnTo>
                    <a:pt x="108432" y="111679"/>
                  </a:lnTo>
                  <a:lnTo>
                    <a:pt x="121495" y="97620"/>
                  </a:lnTo>
                  <a:lnTo>
                    <a:pt x="128881" y="79691"/>
                  </a:lnTo>
                  <a:lnTo>
                    <a:pt x="129004" y="61862"/>
                  </a:lnTo>
                  <a:lnTo>
                    <a:pt x="121800" y="48021"/>
                  </a:lnTo>
                  <a:lnTo>
                    <a:pt x="108213" y="39062"/>
                  </a:lnTo>
                  <a:lnTo>
                    <a:pt x="89188" y="35877"/>
                  </a:lnTo>
                  <a:lnTo>
                    <a:pt x="145073" y="35877"/>
                  </a:lnTo>
                  <a:lnTo>
                    <a:pt x="154322" y="53131"/>
                  </a:lnTo>
                  <a:lnTo>
                    <a:pt x="154281" y="79691"/>
                  </a:lnTo>
                  <a:lnTo>
                    <a:pt x="143090" y="106619"/>
                  </a:lnTo>
                  <a:lnTo>
                    <a:pt x="126456" y="124141"/>
                  </a:lnTo>
                  <a:close/>
                </a:path>
                <a:path w="267335" h="280670">
                  <a:moveTo>
                    <a:pt x="179385" y="280667"/>
                  </a:moveTo>
                  <a:lnTo>
                    <a:pt x="0" y="280667"/>
                  </a:lnTo>
                  <a:lnTo>
                    <a:pt x="23736" y="167638"/>
                  </a:lnTo>
                  <a:lnTo>
                    <a:pt x="49453" y="167638"/>
                  </a:lnTo>
                  <a:lnTo>
                    <a:pt x="42052" y="202880"/>
                  </a:lnTo>
                  <a:lnTo>
                    <a:pt x="195720" y="202880"/>
                  </a:lnTo>
                  <a:lnTo>
                    <a:pt x="191453" y="223200"/>
                  </a:lnTo>
                  <a:lnTo>
                    <a:pt x="37785" y="223200"/>
                  </a:lnTo>
                  <a:lnTo>
                    <a:pt x="30184" y="259394"/>
                  </a:lnTo>
                  <a:lnTo>
                    <a:pt x="183852" y="259394"/>
                  </a:lnTo>
                  <a:lnTo>
                    <a:pt x="179385" y="280667"/>
                  </a:lnTo>
                  <a:close/>
                </a:path>
                <a:path w="267335" h="280670">
                  <a:moveTo>
                    <a:pt x="195720" y="202880"/>
                  </a:moveTo>
                  <a:lnTo>
                    <a:pt x="170003" y="202880"/>
                  </a:lnTo>
                  <a:lnTo>
                    <a:pt x="177404" y="167638"/>
                  </a:lnTo>
                  <a:lnTo>
                    <a:pt x="203121" y="167638"/>
                  </a:lnTo>
                  <a:lnTo>
                    <a:pt x="195720" y="202880"/>
                  </a:lnTo>
                  <a:close/>
                </a:path>
                <a:path w="267335" h="280670">
                  <a:moveTo>
                    <a:pt x="183852" y="259394"/>
                  </a:moveTo>
                  <a:lnTo>
                    <a:pt x="158135" y="259394"/>
                  </a:lnTo>
                  <a:lnTo>
                    <a:pt x="165736" y="223200"/>
                  </a:lnTo>
                  <a:lnTo>
                    <a:pt x="191453" y="223200"/>
                  </a:lnTo>
                  <a:lnTo>
                    <a:pt x="183852" y="259394"/>
                  </a:lnTo>
                  <a:close/>
                </a:path>
                <a:path w="267335" h="280670">
                  <a:moveTo>
                    <a:pt x="205988" y="153985"/>
                  </a:moveTo>
                  <a:lnTo>
                    <a:pt x="179954" y="153985"/>
                  </a:lnTo>
                  <a:lnTo>
                    <a:pt x="212291" y="0"/>
                  </a:lnTo>
                  <a:lnTo>
                    <a:pt x="238325" y="0"/>
                  </a:lnTo>
                  <a:lnTo>
                    <a:pt x="224724" y="64769"/>
                  </a:lnTo>
                  <a:lnTo>
                    <a:pt x="266951" y="64769"/>
                  </a:lnTo>
                  <a:lnTo>
                    <a:pt x="262417" y="86359"/>
                  </a:lnTo>
                  <a:lnTo>
                    <a:pt x="220190" y="86359"/>
                  </a:lnTo>
                  <a:lnTo>
                    <a:pt x="205988" y="153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80328" y="9532627"/>
              <a:ext cx="273629" cy="287345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3637260" y="9532308"/>
            <a:ext cx="855344" cy="292100"/>
            <a:chOff x="3637260" y="9532308"/>
            <a:chExt cx="855344" cy="292100"/>
          </a:xfrm>
        </p:grpSpPr>
        <p:sp>
          <p:nvSpPr>
            <p:cNvPr id="182" name="object 182"/>
            <p:cNvSpPr/>
            <p:nvPr/>
          </p:nvSpPr>
          <p:spPr>
            <a:xfrm>
              <a:off x="3640531" y="9558744"/>
              <a:ext cx="273685" cy="226695"/>
            </a:xfrm>
            <a:custGeom>
              <a:avLst/>
              <a:gdLst/>
              <a:ahLst/>
              <a:cxnLst/>
              <a:rect l="l" t="t" r="r" b="b"/>
              <a:pathLst>
                <a:path w="273685" h="226695">
                  <a:moveTo>
                    <a:pt x="273545" y="0"/>
                  </a:moveTo>
                  <a:lnTo>
                    <a:pt x="80505" y="0"/>
                  </a:lnTo>
                  <a:lnTo>
                    <a:pt x="76022" y="21348"/>
                  </a:lnTo>
                  <a:lnTo>
                    <a:pt x="57289" y="110553"/>
                  </a:lnTo>
                  <a:lnTo>
                    <a:pt x="53073" y="130657"/>
                  </a:lnTo>
                  <a:lnTo>
                    <a:pt x="135940" y="130657"/>
                  </a:lnTo>
                  <a:lnTo>
                    <a:pt x="120370" y="204774"/>
                  </a:lnTo>
                  <a:lnTo>
                    <a:pt x="4483" y="204774"/>
                  </a:lnTo>
                  <a:lnTo>
                    <a:pt x="0" y="226136"/>
                  </a:lnTo>
                  <a:lnTo>
                    <a:pt x="258762" y="226136"/>
                  </a:lnTo>
                  <a:lnTo>
                    <a:pt x="263245" y="204774"/>
                  </a:lnTo>
                  <a:lnTo>
                    <a:pt x="146723" y="204774"/>
                  </a:lnTo>
                  <a:lnTo>
                    <a:pt x="162293" y="130657"/>
                  </a:lnTo>
                  <a:lnTo>
                    <a:pt x="248970" y="130657"/>
                  </a:lnTo>
                  <a:lnTo>
                    <a:pt x="253187" y="110553"/>
                  </a:lnTo>
                  <a:lnTo>
                    <a:pt x="83324" y="110553"/>
                  </a:lnTo>
                  <a:lnTo>
                    <a:pt x="102057" y="21348"/>
                  </a:lnTo>
                  <a:lnTo>
                    <a:pt x="269062" y="21348"/>
                  </a:lnTo>
                  <a:lnTo>
                    <a:pt x="273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3640609" y="9558489"/>
              <a:ext cx="273685" cy="226060"/>
            </a:xfrm>
            <a:custGeom>
              <a:avLst/>
              <a:gdLst/>
              <a:ahLst/>
              <a:cxnLst/>
              <a:rect l="l" t="t" r="r" b="b"/>
              <a:pathLst>
                <a:path w="273685" h="226059">
                  <a:moveTo>
                    <a:pt x="146772" y="204467"/>
                  </a:moveTo>
                  <a:lnTo>
                    <a:pt x="162107" y="131443"/>
                  </a:lnTo>
                  <a:lnTo>
                    <a:pt x="248784" y="131443"/>
                  </a:lnTo>
                  <a:lnTo>
                    <a:pt x="253184" y="110488"/>
                  </a:lnTo>
                  <a:lnTo>
                    <a:pt x="83323" y="110488"/>
                  </a:lnTo>
                  <a:lnTo>
                    <a:pt x="102059" y="21272"/>
                  </a:lnTo>
                  <a:lnTo>
                    <a:pt x="269062" y="21272"/>
                  </a:lnTo>
                  <a:lnTo>
                    <a:pt x="273529" y="0"/>
                  </a:lnTo>
                  <a:lnTo>
                    <a:pt x="80491" y="0"/>
                  </a:lnTo>
                  <a:lnTo>
                    <a:pt x="52888" y="131443"/>
                  </a:lnTo>
                  <a:lnTo>
                    <a:pt x="135755" y="131443"/>
                  </a:lnTo>
                  <a:lnTo>
                    <a:pt x="120420" y="204467"/>
                  </a:lnTo>
                  <a:lnTo>
                    <a:pt x="4533" y="204467"/>
                  </a:lnTo>
                  <a:lnTo>
                    <a:pt x="0" y="226057"/>
                  </a:lnTo>
                  <a:lnTo>
                    <a:pt x="258759" y="226057"/>
                  </a:lnTo>
                  <a:lnTo>
                    <a:pt x="263293" y="204467"/>
                  </a:lnTo>
                  <a:lnTo>
                    <a:pt x="146772" y="204467"/>
                  </a:lnTo>
                  <a:close/>
                </a:path>
              </a:pathLst>
            </a:custGeom>
            <a:ln w="6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3955712" y="9535629"/>
              <a:ext cx="264160" cy="285115"/>
            </a:xfrm>
            <a:custGeom>
              <a:avLst/>
              <a:gdLst/>
              <a:ahLst/>
              <a:cxnLst/>
              <a:rect l="l" t="t" r="r" b="b"/>
              <a:pathLst>
                <a:path w="264160" h="285115">
                  <a:moveTo>
                    <a:pt x="228092" y="170495"/>
                  </a:moveTo>
                  <a:lnTo>
                    <a:pt x="202058" y="170495"/>
                  </a:lnTo>
                  <a:lnTo>
                    <a:pt x="217793" y="95566"/>
                  </a:lnTo>
                  <a:lnTo>
                    <a:pt x="162231" y="95566"/>
                  </a:lnTo>
                  <a:lnTo>
                    <a:pt x="166698" y="74294"/>
                  </a:lnTo>
                  <a:lnTo>
                    <a:pt x="222260" y="74294"/>
                  </a:lnTo>
                  <a:lnTo>
                    <a:pt x="237862" y="0"/>
                  </a:lnTo>
                  <a:lnTo>
                    <a:pt x="263897" y="0"/>
                  </a:lnTo>
                  <a:lnTo>
                    <a:pt x="228092" y="170495"/>
                  </a:lnTo>
                  <a:close/>
                </a:path>
                <a:path w="264160" h="285115">
                  <a:moveTo>
                    <a:pt x="182338" y="40639"/>
                  </a:moveTo>
                  <a:lnTo>
                    <a:pt x="30257" y="40639"/>
                  </a:lnTo>
                  <a:lnTo>
                    <a:pt x="34724" y="19367"/>
                  </a:lnTo>
                  <a:lnTo>
                    <a:pt x="186805" y="19367"/>
                  </a:lnTo>
                  <a:lnTo>
                    <a:pt x="182338" y="40639"/>
                  </a:lnTo>
                  <a:close/>
                </a:path>
                <a:path w="264160" h="285115">
                  <a:moveTo>
                    <a:pt x="9318" y="166050"/>
                  </a:moveTo>
                  <a:lnTo>
                    <a:pt x="0" y="145413"/>
                  </a:lnTo>
                  <a:lnTo>
                    <a:pt x="32220" y="130203"/>
                  </a:lnTo>
                  <a:lnTo>
                    <a:pt x="59513" y="108266"/>
                  </a:lnTo>
                  <a:lnTo>
                    <a:pt x="79888" y="81566"/>
                  </a:lnTo>
                  <a:lnTo>
                    <a:pt x="91356" y="52069"/>
                  </a:lnTo>
                  <a:lnTo>
                    <a:pt x="93756" y="40639"/>
                  </a:lnTo>
                  <a:lnTo>
                    <a:pt x="119791" y="40639"/>
                  </a:lnTo>
                  <a:lnTo>
                    <a:pt x="117391" y="52069"/>
                  </a:lnTo>
                  <a:lnTo>
                    <a:pt x="116743" y="79012"/>
                  </a:lnTo>
                  <a:lnTo>
                    <a:pt x="122474" y="94931"/>
                  </a:lnTo>
                  <a:lnTo>
                    <a:pt x="95690" y="94931"/>
                  </a:lnTo>
                  <a:lnTo>
                    <a:pt x="79261" y="118098"/>
                  </a:lnTo>
                  <a:lnTo>
                    <a:pt x="58881" y="138111"/>
                  </a:lnTo>
                  <a:lnTo>
                    <a:pt x="35312" y="154313"/>
                  </a:lnTo>
                  <a:lnTo>
                    <a:pt x="9318" y="166050"/>
                  </a:lnTo>
                  <a:close/>
                </a:path>
                <a:path w="264160" h="285115">
                  <a:moveTo>
                    <a:pt x="151052" y="159383"/>
                  </a:moveTo>
                  <a:lnTo>
                    <a:pt x="130934" y="148643"/>
                  </a:lnTo>
                  <a:lnTo>
                    <a:pt x="114802" y="133943"/>
                  </a:lnTo>
                  <a:lnTo>
                    <a:pt x="102955" y="115851"/>
                  </a:lnTo>
                  <a:lnTo>
                    <a:pt x="95690" y="94931"/>
                  </a:lnTo>
                  <a:lnTo>
                    <a:pt x="122474" y="94931"/>
                  </a:lnTo>
                  <a:lnTo>
                    <a:pt x="125660" y="103781"/>
                  </a:lnTo>
                  <a:lnTo>
                    <a:pt x="143179" y="124443"/>
                  </a:lnTo>
                  <a:lnTo>
                    <a:pt x="168336" y="139063"/>
                  </a:lnTo>
                  <a:lnTo>
                    <a:pt x="151052" y="159383"/>
                  </a:lnTo>
                  <a:close/>
                </a:path>
                <a:path w="264160" h="285115">
                  <a:moveTo>
                    <a:pt x="204023" y="285112"/>
                  </a:moveTo>
                  <a:lnTo>
                    <a:pt x="177988" y="285112"/>
                  </a:lnTo>
                  <a:lnTo>
                    <a:pt x="194390" y="207007"/>
                  </a:lnTo>
                  <a:lnTo>
                    <a:pt x="30244" y="207007"/>
                  </a:lnTo>
                  <a:lnTo>
                    <a:pt x="34645" y="186053"/>
                  </a:lnTo>
                  <a:lnTo>
                    <a:pt x="224825" y="186053"/>
                  </a:lnTo>
                  <a:lnTo>
                    <a:pt x="204023" y="285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52364" y="9532308"/>
              <a:ext cx="270565" cy="291796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4225203" y="9553409"/>
              <a:ext cx="264160" cy="229235"/>
            </a:xfrm>
            <a:custGeom>
              <a:avLst/>
              <a:gdLst/>
              <a:ahLst/>
              <a:cxnLst/>
              <a:rect l="l" t="t" r="r" b="b"/>
              <a:pathLst>
                <a:path w="264160" h="229234">
                  <a:moveTo>
                    <a:pt x="143972" y="157478"/>
                  </a:moveTo>
                  <a:lnTo>
                    <a:pt x="104063" y="151872"/>
                  </a:lnTo>
                  <a:lnTo>
                    <a:pt x="74591" y="135968"/>
                  </a:lnTo>
                  <a:lnTo>
                    <a:pt x="58068" y="111133"/>
                  </a:lnTo>
                  <a:lnTo>
                    <a:pt x="57003" y="78739"/>
                  </a:lnTo>
                  <a:lnTo>
                    <a:pt x="71646" y="46478"/>
                  </a:lnTo>
                  <a:lnTo>
                    <a:pt x="98603" y="21629"/>
                  </a:lnTo>
                  <a:lnTo>
                    <a:pt x="134769" y="5650"/>
                  </a:lnTo>
                  <a:lnTo>
                    <a:pt x="177042" y="0"/>
                  </a:lnTo>
                  <a:lnTo>
                    <a:pt x="216942" y="5650"/>
                  </a:lnTo>
                  <a:lnTo>
                    <a:pt x="245739" y="21272"/>
                  </a:lnTo>
                  <a:lnTo>
                    <a:pt x="172575" y="21272"/>
                  </a:lnTo>
                  <a:lnTo>
                    <a:pt x="140513" y="25429"/>
                  </a:lnTo>
                  <a:lnTo>
                    <a:pt x="113084" y="37147"/>
                  </a:lnTo>
                  <a:lnTo>
                    <a:pt x="92699" y="55294"/>
                  </a:lnTo>
                  <a:lnTo>
                    <a:pt x="81768" y="78739"/>
                  </a:lnTo>
                  <a:lnTo>
                    <a:pt x="82824" y="102318"/>
                  </a:lnTo>
                  <a:lnTo>
                    <a:pt x="95590" y="120450"/>
                  </a:lnTo>
                  <a:lnTo>
                    <a:pt x="118113" y="132093"/>
                  </a:lnTo>
                  <a:lnTo>
                    <a:pt x="148439" y="136206"/>
                  </a:lnTo>
                  <a:lnTo>
                    <a:pt x="221845" y="136206"/>
                  </a:lnTo>
                  <a:lnTo>
                    <a:pt x="186235" y="151872"/>
                  </a:lnTo>
                  <a:lnTo>
                    <a:pt x="143972" y="157478"/>
                  </a:lnTo>
                  <a:close/>
                </a:path>
                <a:path w="264160" h="229234">
                  <a:moveTo>
                    <a:pt x="221845" y="136206"/>
                  </a:moveTo>
                  <a:lnTo>
                    <a:pt x="148439" y="136206"/>
                  </a:lnTo>
                  <a:lnTo>
                    <a:pt x="180625" y="132093"/>
                  </a:lnTo>
                  <a:lnTo>
                    <a:pt x="208024" y="120450"/>
                  </a:lnTo>
                  <a:lnTo>
                    <a:pt x="228331" y="102318"/>
                  </a:lnTo>
                  <a:lnTo>
                    <a:pt x="239246" y="78739"/>
                  </a:lnTo>
                  <a:lnTo>
                    <a:pt x="238207" y="55294"/>
                  </a:lnTo>
                  <a:lnTo>
                    <a:pt x="225517" y="37147"/>
                  </a:lnTo>
                  <a:lnTo>
                    <a:pt x="203025" y="25429"/>
                  </a:lnTo>
                  <a:lnTo>
                    <a:pt x="172575" y="21272"/>
                  </a:lnTo>
                  <a:lnTo>
                    <a:pt x="245739" y="21272"/>
                  </a:lnTo>
                  <a:lnTo>
                    <a:pt x="246397" y="21629"/>
                  </a:lnTo>
                  <a:lnTo>
                    <a:pt x="262918" y="46478"/>
                  </a:lnTo>
                  <a:lnTo>
                    <a:pt x="264011" y="78739"/>
                  </a:lnTo>
                  <a:lnTo>
                    <a:pt x="249340" y="111133"/>
                  </a:lnTo>
                  <a:lnTo>
                    <a:pt x="222386" y="135968"/>
                  </a:lnTo>
                  <a:lnTo>
                    <a:pt x="221845" y="136206"/>
                  </a:lnTo>
                  <a:close/>
                </a:path>
                <a:path w="264160" h="229234">
                  <a:moveTo>
                    <a:pt x="258759" y="229232"/>
                  </a:moveTo>
                  <a:lnTo>
                    <a:pt x="0" y="229232"/>
                  </a:lnTo>
                  <a:lnTo>
                    <a:pt x="4533" y="207642"/>
                  </a:lnTo>
                  <a:lnTo>
                    <a:pt x="263293" y="207642"/>
                  </a:lnTo>
                  <a:lnTo>
                    <a:pt x="258759" y="229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78853" y="9550056"/>
              <a:ext cx="213713" cy="164184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4225203" y="9761052"/>
              <a:ext cx="263525" cy="21590"/>
            </a:xfrm>
            <a:custGeom>
              <a:avLst/>
              <a:gdLst/>
              <a:ahLst/>
              <a:cxnLst/>
              <a:rect l="l" t="t" r="r" b="b"/>
              <a:pathLst>
                <a:path w="263525" h="21590">
                  <a:moveTo>
                    <a:pt x="4533" y="0"/>
                  </a:moveTo>
                  <a:lnTo>
                    <a:pt x="0" y="21589"/>
                  </a:lnTo>
                  <a:lnTo>
                    <a:pt x="258759" y="21589"/>
                  </a:lnTo>
                  <a:lnTo>
                    <a:pt x="263293" y="0"/>
                  </a:lnTo>
                  <a:lnTo>
                    <a:pt x="4533" y="0"/>
                  </a:lnTo>
                  <a:close/>
                </a:path>
              </a:pathLst>
            </a:custGeom>
            <a:ln w="6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9" name="object 189"/>
          <p:cNvGrpSpPr/>
          <p:nvPr/>
        </p:nvGrpSpPr>
        <p:grpSpPr>
          <a:xfrm>
            <a:off x="4513419" y="9553236"/>
            <a:ext cx="281940" cy="235585"/>
            <a:chOff x="4513419" y="9553236"/>
            <a:chExt cx="281940" cy="235585"/>
          </a:xfrm>
        </p:grpSpPr>
        <p:sp>
          <p:nvSpPr>
            <p:cNvPr id="190" name="object 190"/>
            <p:cNvSpPr/>
            <p:nvPr/>
          </p:nvSpPr>
          <p:spPr>
            <a:xfrm>
              <a:off x="4516831" y="9556229"/>
              <a:ext cx="274955" cy="229235"/>
            </a:xfrm>
            <a:custGeom>
              <a:avLst/>
              <a:gdLst/>
              <a:ahLst/>
              <a:cxnLst/>
              <a:rect l="l" t="t" r="r" b="b"/>
              <a:pathLst>
                <a:path w="274954" h="229234">
                  <a:moveTo>
                    <a:pt x="274701" y="0"/>
                  </a:moveTo>
                  <a:lnTo>
                    <a:pt x="79756" y="0"/>
                  </a:lnTo>
                  <a:lnTo>
                    <a:pt x="75272" y="21361"/>
                  </a:lnTo>
                  <a:lnTo>
                    <a:pt x="244817" y="21361"/>
                  </a:lnTo>
                  <a:lnTo>
                    <a:pt x="235318" y="66586"/>
                  </a:lnTo>
                  <a:lnTo>
                    <a:pt x="66408" y="66586"/>
                  </a:lnTo>
                  <a:lnTo>
                    <a:pt x="62191" y="86690"/>
                  </a:lnTo>
                  <a:lnTo>
                    <a:pt x="52425" y="133172"/>
                  </a:lnTo>
                  <a:lnTo>
                    <a:pt x="47942" y="154520"/>
                  </a:lnTo>
                  <a:lnTo>
                    <a:pt x="131445" y="154520"/>
                  </a:lnTo>
                  <a:lnTo>
                    <a:pt x="120370" y="207289"/>
                  </a:lnTo>
                  <a:lnTo>
                    <a:pt x="4483" y="207289"/>
                  </a:lnTo>
                  <a:lnTo>
                    <a:pt x="0" y="228650"/>
                  </a:lnTo>
                  <a:lnTo>
                    <a:pt x="258749" y="228650"/>
                  </a:lnTo>
                  <a:lnTo>
                    <a:pt x="263245" y="207289"/>
                  </a:lnTo>
                  <a:lnTo>
                    <a:pt x="146723" y="207289"/>
                  </a:lnTo>
                  <a:lnTo>
                    <a:pt x="157797" y="154520"/>
                  </a:lnTo>
                  <a:lnTo>
                    <a:pt x="248920" y="154520"/>
                  </a:lnTo>
                  <a:lnTo>
                    <a:pt x="253403" y="133172"/>
                  </a:lnTo>
                  <a:lnTo>
                    <a:pt x="78143" y="133172"/>
                  </a:lnTo>
                  <a:lnTo>
                    <a:pt x="87909" y="86690"/>
                  </a:lnTo>
                  <a:lnTo>
                    <a:pt x="256501" y="86690"/>
                  </a:lnTo>
                  <a:lnTo>
                    <a:pt x="260718" y="66586"/>
                  </a:lnTo>
                  <a:lnTo>
                    <a:pt x="270217" y="21361"/>
                  </a:lnTo>
                  <a:lnTo>
                    <a:pt x="274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4516766" y="9556584"/>
              <a:ext cx="274955" cy="228600"/>
            </a:xfrm>
            <a:custGeom>
              <a:avLst/>
              <a:gdLst/>
              <a:ahLst/>
              <a:cxnLst/>
              <a:rect l="l" t="t" r="r" b="b"/>
              <a:pathLst>
                <a:path w="274954" h="228600">
                  <a:moveTo>
                    <a:pt x="146705" y="207325"/>
                  </a:moveTo>
                  <a:lnTo>
                    <a:pt x="157973" y="153668"/>
                  </a:lnTo>
                  <a:lnTo>
                    <a:pt x="249095" y="153668"/>
                  </a:lnTo>
                  <a:lnTo>
                    <a:pt x="253495" y="132713"/>
                  </a:lnTo>
                  <a:lnTo>
                    <a:pt x="78237" y="132713"/>
                  </a:lnTo>
                  <a:lnTo>
                    <a:pt x="87905" y="86676"/>
                  </a:lnTo>
                  <a:lnTo>
                    <a:pt x="256496" y="86676"/>
                  </a:lnTo>
                  <a:lnTo>
                    <a:pt x="274698" y="0"/>
                  </a:lnTo>
                  <a:lnTo>
                    <a:pt x="79755" y="0"/>
                  </a:lnTo>
                  <a:lnTo>
                    <a:pt x="75288" y="21272"/>
                  </a:lnTo>
                  <a:lnTo>
                    <a:pt x="244831" y="21272"/>
                  </a:lnTo>
                  <a:lnTo>
                    <a:pt x="235496" y="65721"/>
                  </a:lnTo>
                  <a:lnTo>
                    <a:pt x="66588" y="65721"/>
                  </a:lnTo>
                  <a:lnTo>
                    <a:pt x="48119" y="153668"/>
                  </a:lnTo>
                  <a:lnTo>
                    <a:pt x="131621" y="153668"/>
                  </a:lnTo>
                  <a:lnTo>
                    <a:pt x="120353" y="207325"/>
                  </a:lnTo>
                  <a:lnTo>
                    <a:pt x="4467" y="207325"/>
                  </a:lnTo>
                  <a:lnTo>
                    <a:pt x="0" y="228597"/>
                  </a:lnTo>
                  <a:lnTo>
                    <a:pt x="258759" y="228597"/>
                  </a:lnTo>
                  <a:lnTo>
                    <a:pt x="263227" y="207325"/>
                  </a:lnTo>
                  <a:lnTo>
                    <a:pt x="146705" y="207325"/>
                  </a:lnTo>
                  <a:close/>
                </a:path>
              </a:pathLst>
            </a:custGeom>
            <a:ln w="6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2" name="object 192"/>
          <p:cNvGrpSpPr/>
          <p:nvPr/>
        </p:nvGrpSpPr>
        <p:grpSpPr>
          <a:xfrm>
            <a:off x="4908690" y="9550045"/>
            <a:ext cx="273685" cy="274320"/>
            <a:chOff x="4908690" y="9550045"/>
            <a:chExt cx="273685" cy="274320"/>
          </a:xfrm>
        </p:grpSpPr>
        <p:sp>
          <p:nvSpPr>
            <p:cNvPr id="193" name="object 193"/>
            <p:cNvSpPr/>
            <p:nvPr/>
          </p:nvSpPr>
          <p:spPr>
            <a:xfrm>
              <a:off x="4912056" y="95534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4">
                  <a:moveTo>
                    <a:pt x="262493" y="20954"/>
                  </a:moveTo>
                  <a:lnTo>
                    <a:pt x="54533" y="20954"/>
                  </a:lnTo>
                  <a:lnTo>
                    <a:pt x="58933" y="0"/>
                  </a:lnTo>
                  <a:lnTo>
                    <a:pt x="266894" y="0"/>
                  </a:lnTo>
                  <a:lnTo>
                    <a:pt x="262493" y="20954"/>
                  </a:lnTo>
                  <a:close/>
                </a:path>
                <a:path w="267335" h="267334">
                  <a:moveTo>
                    <a:pt x="34550" y="120648"/>
                  </a:moveTo>
                  <a:lnTo>
                    <a:pt x="29041" y="100011"/>
                  </a:lnTo>
                  <a:lnTo>
                    <a:pt x="67447" y="90094"/>
                  </a:lnTo>
                  <a:lnTo>
                    <a:pt x="102744" y="72587"/>
                  </a:lnTo>
                  <a:lnTo>
                    <a:pt x="129942" y="49425"/>
                  </a:lnTo>
                  <a:lnTo>
                    <a:pt x="144051" y="22542"/>
                  </a:lnTo>
                  <a:lnTo>
                    <a:pt x="144384" y="20954"/>
                  </a:lnTo>
                  <a:lnTo>
                    <a:pt x="173277" y="20954"/>
                  </a:lnTo>
                  <a:lnTo>
                    <a:pt x="172943" y="22542"/>
                  </a:lnTo>
                  <a:lnTo>
                    <a:pt x="175771" y="49425"/>
                  </a:lnTo>
                  <a:lnTo>
                    <a:pt x="180418" y="55561"/>
                  </a:lnTo>
                  <a:lnTo>
                    <a:pt x="151722" y="55561"/>
                  </a:lnTo>
                  <a:lnTo>
                    <a:pt x="129496" y="78858"/>
                  </a:lnTo>
                  <a:lnTo>
                    <a:pt x="101087" y="97868"/>
                  </a:lnTo>
                  <a:lnTo>
                    <a:pt x="68701" y="111997"/>
                  </a:lnTo>
                  <a:lnTo>
                    <a:pt x="34550" y="120648"/>
                  </a:lnTo>
                  <a:close/>
                </a:path>
                <a:path w="267335" h="267334">
                  <a:moveTo>
                    <a:pt x="241557" y="120648"/>
                  </a:moveTo>
                  <a:lnTo>
                    <a:pt x="210995" y="111997"/>
                  </a:lnTo>
                  <a:lnTo>
                    <a:pt x="184469" y="97868"/>
                  </a:lnTo>
                  <a:lnTo>
                    <a:pt x="164029" y="78858"/>
                  </a:lnTo>
                  <a:lnTo>
                    <a:pt x="151722" y="55561"/>
                  </a:lnTo>
                  <a:lnTo>
                    <a:pt x="180418" y="55561"/>
                  </a:lnTo>
                  <a:lnTo>
                    <a:pt x="193310" y="72587"/>
                  </a:lnTo>
                  <a:lnTo>
                    <a:pt x="221443" y="90094"/>
                  </a:lnTo>
                  <a:lnTo>
                    <a:pt x="256051" y="100011"/>
                  </a:lnTo>
                  <a:lnTo>
                    <a:pt x="241557" y="120648"/>
                  </a:lnTo>
                  <a:close/>
                </a:path>
                <a:path w="267335" h="267334">
                  <a:moveTo>
                    <a:pt x="257489" y="165733"/>
                  </a:moveTo>
                  <a:lnTo>
                    <a:pt x="0" y="165733"/>
                  </a:lnTo>
                  <a:lnTo>
                    <a:pt x="4467" y="144461"/>
                  </a:lnTo>
                  <a:lnTo>
                    <a:pt x="261639" y="144461"/>
                  </a:lnTo>
                  <a:lnTo>
                    <a:pt x="257489" y="165733"/>
                  </a:lnTo>
                  <a:close/>
                </a:path>
                <a:path w="267335" h="267334">
                  <a:moveTo>
                    <a:pt x="119699" y="267014"/>
                  </a:moveTo>
                  <a:lnTo>
                    <a:pt x="93664" y="267014"/>
                  </a:lnTo>
                  <a:lnTo>
                    <a:pt x="114933" y="165733"/>
                  </a:lnTo>
                  <a:lnTo>
                    <a:pt x="140968" y="165733"/>
                  </a:lnTo>
                  <a:lnTo>
                    <a:pt x="119699" y="267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37734" y="9550045"/>
              <a:ext cx="244579" cy="127375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912056" y="9697870"/>
              <a:ext cx="262255" cy="122555"/>
            </a:xfrm>
            <a:custGeom>
              <a:avLst/>
              <a:gdLst/>
              <a:ahLst/>
              <a:cxnLst/>
              <a:rect l="l" t="t" r="r" b="b"/>
              <a:pathLst>
                <a:path w="262254" h="122554">
                  <a:moveTo>
                    <a:pt x="261639" y="0"/>
                  </a:moveTo>
                  <a:lnTo>
                    <a:pt x="4467" y="0"/>
                  </a:lnTo>
                  <a:lnTo>
                    <a:pt x="0" y="21272"/>
                  </a:lnTo>
                  <a:lnTo>
                    <a:pt x="114933" y="21272"/>
                  </a:lnTo>
                  <a:lnTo>
                    <a:pt x="93664" y="122553"/>
                  </a:lnTo>
                  <a:lnTo>
                    <a:pt x="119699" y="122553"/>
                  </a:lnTo>
                  <a:lnTo>
                    <a:pt x="140968" y="21272"/>
                  </a:lnTo>
                  <a:lnTo>
                    <a:pt x="257489" y="21272"/>
                  </a:lnTo>
                  <a:lnTo>
                    <a:pt x="261639" y="0"/>
                  </a:lnTo>
                  <a:close/>
                </a:path>
              </a:pathLst>
            </a:custGeom>
            <a:ln w="67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6" name="object 196"/>
          <p:cNvGrpSpPr/>
          <p:nvPr/>
        </p:nvGrpSpPr>
        <p:grpSpPr>
          <a:xfrm>
            <a:off x="5203361" y="9532321"/>
            <a:ext cx="567690" cy="292100"/>
            <a:chOff x="5203361" y="9532321"/>
            <a:chExt cx="567690" cy="292100"/>
          </a:xfrm>
        </p:grpSpPr>
        <p:sp>
          <p:nvSpPr>
            <p:cNvPr id="197" name="object 197"/>
            <p:cNvSpPr/>
            <p:nvPr/>
          </p:nvSpPr>
          <p:spPr>
            <a:xfrm>
              <a:off x="5206733" y="9548685"/>
              <a:ext cx="263525" cy="265430"/>
            </a:xfrm>
            <a:custGeom>
              <a:avLst/>
              <a:gdLst/>
              <a:ahLst/>
              <a:cxnLst/>
              <a:rect l="l" t="t" r="r" b="b"/>
              <a:pathLst>
                <a:path w="263525" h="265429">
                  <a:moveTo>
                    <a:pt x="210947" y="243725"/>
                  </a:moveTo>
                  <a:lnTo>
                    <a:pt x="40132" y="243725"/>
                  </a:lnTo>
                  <a:lnTo>
                    <a:pt x="52527" y="184683"/>
                  </a:lnTo>
                  <a:lnTo>
                    <a:pt x="26492" y="184683"/>
                  </a:lnTo>
                  <a:lnTo>
                    <a:pt x="14097" y="243725"/>
                  </a:lnTo>
                  <a:lnTo>
                    <a:pt x="9613" y="265087"/>
                  </a:lnTo>
                  <a:lnTo>
                    <a:pt x="206463" y="265087"/>
                  </a:lnTo>
                  <a:lnTo>
                    <a:pt x="210947" y="243725"/>
                  </a:lnTo>
                  <a:close/>
                </a:path>
                <a:path w="263525" h="265429">
                  <a:moveTo>
                    <a:pt x="257365" y="0"/>
                  </a:moveTo>
                  <a:lnTo>
                    <a:pt x="227152" y="0"/>
                  </a:lnTo>
                  <a:lnTo>
                    <a:pt x="227152" y="21361"/>
                  </a:lnTo>
                  <a:lnTo>
                    <a:pt x="215023" y="79146"/>
                  </a:lnTo>
                  <a:lnTo>
                    <a:pt x="74688" y="79146"/>
                  </a:lnTo>
                  <a:lnTo>
                    <a:pt x="86829" y="21361"/>
                  </a:lnTo>
                  <a:lnTo>
                    <a:pt x="227152" y="21361"/>
                  </a:lnTo>
                  <a:lnTo>
                    <a:pt x="227152" y="0"/>
                  </a:lnTo>
                  <a:lnTo>
                    <a:pt x="65913" y="0"/>
                  </a:lnTo>
                  <a:lnTo>
                    <a:pt x="61429" y="21361"/>
                  </a:lnTo>
                  <a:lnTo>
                    <a:pt x="49288" y="79146"/>
                  </a:lnTo>
                  <a:lnTo>
                    <a:pt x="44805" y="100507"/>
                  </a:lnTo>
                  <a:lnTo>
                    <a:pt x="236258" y="100507"/>
                  </a:lnTo>
                  <a:lnTo>
                    <a:pt x="240690" y="79336"/>
                  </a:lnTo>
                  <a:lnTo>
                    <a:pt x="240741" y="79146"/>
                  </a:lnTo>
                  <a:lnTo>
                    <a:pt x="252869" y="21361"/>
                  </a:lnTo>
                  <a:lnTo>
                    <a:pt x="252907" y="21234"/>
                  </a:lnTo>
                  <a:lnTo>
                    <a:pt x="257365" y="0"/>
                  </a:lnTo>
                  <a:close/>
                </a:path>
                <a:path w="263525" h="265429">
                  <a:moveTo>
                    <a:pt x="263156" y="132676"/>
                  </a:moveTo>
                  <a:lnTo>
                    <a:pt x="4394" y="132676"/>
                  </a:lnTo>
                  <a:lnTo>
                    <a:pt x="0" y="153631"/>
                  </a:lnTo>
                  <a:lnTo>
                    <a:pt x="118427" y="153631"/>
                  </a:lnTo>
                  <a:lnTo>
                    <a:pt x="106349" y="211099"/>
                  </a:lnTo>
                  <a:lnTo>
                    <a:pt x="132384" y="211099"/>
                  </a:lnTo>
                  <a:lnTo>
                    <a:pt x="144462" y="153631"/>
                  </a:lnTo>
                  <a:lnTo>
                    <a:pt x="258749" y="153631"/>
                  </a:lnTo>
                  <a:lnTo>
                    <a:pt x="263156" y="132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5206734" y="9548963"/>
              <a:ext cx="263525" cy="265430"/>
            </a:xfrm>
            <a:custGeom>
              <a:avLst/>
              <a:gdLst/>
              <a:ahLst/>
              <a:cxnLst/>
              <a:rect l="l" t="t" r="r" b="b"/>
              <a:pathLst>
                <a:path w="263525" h="265429">
                  <a:moveTo>
                    <a:pt x="214989" y="79056"/>
                  </a:moveTo>
                  <a:lnTo>
                    <a:pt x="74656" y="79056"/>
                  </a:lnTo>
                  <a:lnTo>
                    <a:pt x="86857" y="20954"/>
                  </a:lnTo>
                  <a:lnTo>
                    <a:pt x="227191" y="20954"/>
                  </a:lnTo>
                  <a:lnTo>
                    <a:pt x="214989" y="79056"/>
                  </a:lnTo>
                  <a:close/>
                </a:path>
                <a:path w="263525" h="265429">
                  <a:moveTo>
                    <a:pt x="257308" y="0"/>
                  </a:moveTo>
                  <a:lnTo>
                    <a:pt x="65858" y="0"/>
                  </a:lnTo>
                  <a:lnTo>
                    <a:pt x="44855" y="100011"/>
                  </a:lnTo>
                  <a:lnTo>
                    <a:pt x="236306" y="100011"/>
                  </a:lnTo>
                  <a:lnTo>
                    <a:pt x="257308" y="0"/>
                  </a:lnTo>
                  <a:close/>
                </a:path>
                <a:path w="263525" h="265429">
                  <a:moveTo>
                    <a:pt x="52653" y="183830"/>
                  </a:moveTo>
                  <a:lnTo>
                    <a:pt x="26618" y="183830"/>
                  </a:lnTo>
                  <a:lnTo>
                    <a:pt x="9550" y="265109"/>
                  </a:lnTo>
                  <a:lnTo>
                    <a:pt x="206398" y="265109"/>
                  </a:lnTo>
                  <a:lnTo>
                    <a:pt x="210865" y="243837"/>
                  </a:lnTo>
                  <a:lnTo>
                    <a:pt x="40052" y="243837"/>
                  </a:lnTo>
                  <a:lnTo>
                    <a:pt x="52653" y="183830"/>
                  </a:lnTo>
                  <a:close/>
                </a:path>
                <a:path w="263525" h="265429">
                  <a:moveTo>
                    <a:pt x="4400" y="132396"/>
                  </a:moveTo>
                  <a:lnTo>
                    <a:pt x="0" y="153350"/>
                  </a:lnTo>
                  <a:lnTo>
                    <a:pt x="118426" y="153350"/>
                  </a:lnTo>
                  <a:lnTo>
                    <a:pt x="106358" y="210817"/>
                  </a:lnTo>
                  <a:lnTo>
                    <a:pt x="132393" y="210817"/>
                  </a:lnTo>
                  <a:lnTo>
                    <a:pt x="144461" y="153350"/>
                  </a:lnTo>
                  <a:lnTo>
                    <a:pt x="258759" y="153350"/>
                  </a:lnTo>
                  <a:lnTo>
                    <a:pt x="263160" y="132396"/>
                  </a:lnTo>
                  <a:lnTo>
                    <a:pt x="4400" y="132396"/>
                  </a:lnTo>
                  <a:close/>
                </a:path>
              </a:pathLst>
            </a:custGeom>
            <a:ln w="6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5516218" y="9535629"/>
              <a:ext cx="251460" cy="285750"/>
            </a:xfrm>
            <a:custGeom>
              <a:avLst/>
              <a:gdLst/>
              <a:ahLst/>
              <a:cxnLst/>
              <a:rect l="l" t="t" r="r" b="b"/>
              <a:pathLst>
                <a:path w="251460" h="285750">
                  <a:moveTo>
                    <a:pt x="191355" y="285429"/>
                  </a:moveTo>
                  <a:lnTo>
                    <a:pt x="165320" y="285429"/>
                  </a:lnTo>
                  <a:lnTo>
                    <a:pt x="225260" y="0"/>
                  </a:lnTo>
                  <a:lnTo>
                    <a:pt x="251295" y="0"/>
                  </a:lnTo>
                  <a:lnTo>
                    <a:pt x="191355" y="285429"/>
                  </a:lnTo>
                  <a:close/>
                </a:path>
                <a:path w="251460" h="285750">
                  <a:moveTo>
                    <a:pt x="54780" y="220660"/>
                  </a:moveTo>
                  <a:lnTo>
                    <a:pt x="27125" y="213660"/>
                  </a:lnTo>
                  <a:lnTo>
                    <a:pt x="8410" y="193712"/>
                  </a:lnTo>
                  <a:lnTo>
                    <a:pt x="0" y="162394"/>
                  </a:lnTo>
                  <a:lnTo>
                    <a:pt x="3260" y="121283"/>
                  </a:lnTo>
                  <a:lnTo>
                    <a:pt x="17266" y="80172"/>
                  </a:lnTo>
                  <a:lnTo>
                    <a:pt x="38830" y="48854"/>
                  </a:lnTo>
                  <a:lnTo>
                    <a:pt x="65923" y="28907"/>
                  </a:lnTo>
                  <a:lnTo>
                    <a:pt x="96518" y="21907"/>
                  </a:lnTo>
                  <a:lnTo>
                    <a:pt x="124174" y="28907"/>
                  </a:lnTo>
                  <a:lnTo>
                    <a:pt x="139650" y="45402"/>
                  </a:lnTo>
                  <a:lnTo>
                    <a:pt x="91585" y="45402"/>
                  </a:lnTo>
                  <a:lnTo>
                    <a:pt x="71226" y="50784"/>
                  </a:lnTo>
                  <a:lnTo>
                    <a:pt x="52953" y="66079"/>
                  </a:lnTo>
                  <a:lnTo>
                    <a:pt x="38106" y="90005"/>
                  </a:lnTo>
                  <a:lnTo>
                    <a:pt x="28025" y="121283"/>
                  </a:lnTo>
                  <a:lnTo>
                    <a:pt x="24930" y="152745"/>
                  </a:lnTo>
                  <a:lnTo>
                    <a:pt x="29708" y="176766"/>
                  </a:lnTo>
                  <a:lnTo>
                    <a:pt x="41551" y="192095"/>
                  </a:lnTo>
                  <a:lnTo>
                    <a:pt x="59648" y="197483"/>
                  </a:lnTo>
                  <a:lnTo>
                    <a:pt x="107348" y="197483"/>
                  </a:lnTo>
                  <a:lnTo>
                    <a:pt x="85376" y="213660"/>
                  </a:lnTo>
                  <a:lnTo>
                    <a:pt x="54780" y="220660"/>
                  </a:lnTo>
                  <a:close/>
                </a:path>
                <a:path w="251460" h="285750">
                  <a:moveTo>
                    <a:pt x="107348" y="197483"/>
                  </a:moveTo>
                  <a:lnTo>
                    <a:pt x="59648" y="197483"/>
                  </a:lnTo>
                  <a:lnTo>
                    <a:pt x="79824" y="192095"/>
                  </a:lnTo>
                  <a:lnTo>
                    <a:pt x="98010" y="176766"/>
                  </a:lnTo>
                  <a:lnTo>
                    <a:pt x="112842" y="152745"/>
                  </a:lnTo>
                  <a:lnTo>
                    <a:pt x="122956" y="121283"/>
                  </a:lnTo>
                  <a:lnTo>
                    <a:pt x="126018" y="90005"/>
                  </a:lnTo>
                  <a:lnTo>
                    <a:pt x="121254" y="66079"/>
                  </a:lnTo>
                  <a:lnTo>
                    <a:pt x="109499" y="50784"/>
                  </a:lnTo>
                  <a:lnTo>
                    <a:pt x="91585" y="45402"/>
                  </a:lnTo>
                  <a:lnTo>
                    <a:pt x="139650" y="45402"/>
                  </a:lnTo>
                  <a:lnTo>
                    <a:pt x="142889" y="48854"/>
                  </a:lnTo>
                  <a:lnTo>
                    <a:pt x="151299" y="80172"/>
                  </a:lnTo>
                  <a:lnTo>
                    <a:pt x="148039" y="121283"/>
                  </a:lnTo>
                  <a:lnTo>
                    <a:pt x="134033" y="162394"/>
                  </a:lnTo>
                  <a:lnTo>
                    <a:pt x="112469" y="193712"/>
                  </a:lnTo>
                  <a:lnTo>
                    <a:pt x="107348" y="197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5681538" y="9535629"/>
              <a:ext cx="86360" cy="285750"/>
            </a:xfrm>
            <a:custGeom>
              <a:avLst/>
              <a:gdLst/>
              <a:ahLst/>
              <a:cxnLst/>
              <a:rect l="l" t="t" r="r" b="b"/>
              <a:pathLst>
                <a:path w="86360" h="285750">
                  <a:moveTo>
                    <a:pt x="59940" y="0"/>
                  </a:moveTo>
                  <a:lnTo>
                    <a:pt x="0" y="285429"/>
                  </a:lnTo>
                  <a:lnTo>
                    <a:pt x="26034" y="285429"/>
                  </a:lnTo>
                  <a:lnTo>
                    <a:pt x="85974" y="0"/>
                  </a:lnTo>
                  <a:lnTo>
                    <a:pt x="59940" y="0"/>
                  </a:lnTo>
                  <a:close/>
                </a:path>
              </a:pathLst>
            </a:custGeom>
            <a:ln w="6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12885" y="9554204"/>
              <a:ext cx="157964" cy="205417"/>
            </a:xfrm>
            <a:prstGeom prst="rect">
              <a:avLst/>
            </a:prstGeom>
          </p:spPr>
        </p:pic>
      </p:grpSp>
      <p:sp>
        <p:nvSpPr>
          <p:cNvPr id="202" name="object 202"/>
          <p:cNvSpPr/>
          <p:nvPr/>
        </p:nvSpPr>
        <p:spPr>
          <a:xfrm>
            <a:off x="5882221" y="9714700"/>
            <a:ext cx="224790" cy="102235"/>
          </a:xfrm>
          <a:custGeom>
            <a:avLst/>
            <a:gdLst/>
            <a:ahLst/>
            <a:cxnLst/>
            <a:rect l="l" t="t" r="r" b="b"/>
            <a:pathLst>
              <a:path w="224789" h="102234">
                <a:moveTo>
                  <a:pt x="224599" y="0"/>
                </a:moveTo>
                <a:lnTo>
                  <a:pt x="150977" y="0"/>
                </a:lnTo>
                <a:lnTo>
                  <a:pt x="150977" y="20955"/>
                </a:lnTo>
                <a:lnTo>
                  <a:pt x="138379" y="80962"/>
                </a:lnTo>
                <a:lnTo>
                  <a:pt x="76149" y="80962"/>
                </a:lnTo>
                <a:lnTo>
                  <a:pt x="88760" y="20955"/>
                </a:lnTo>
                <a:lnTo>
                  <a:pt x="150977" y="20955"/>
                </a:lnTo>
                <a:lnTo>
                  <a:pt x="150977" y="0"/>
                </a:lnTo>
                <a:lnTo>
                  <a:pt x="23939" y="0"/>
                </a:lnTo>
                <a:lnTo>
                  <a:pt x="19545" y="20955"/>
                </a:lnTo>
                <a:lnTo>
                  <a:pt x="63042" y="20955"/>
                </a:lnTo>
                <a:lnTo>
                  <a:pt x="50431" y="80962"/>
                </a:lnTo>
                <a:lnTo>
                  <a:pt x="4394" y="80962"/>
                </a:lnTo>
                <a:lnTo>
                  <a:pt x="0" y="101917"/>
                </a:lnTo>
                <a:lnTo>
                  <a:pt x="205740" y="101917"/>
                </a:lnTo>
                <a:lnTo>
                  <a:pt x="210134" y="80962"/>
                </a:lnTo>
                <a:lnTo>
                  <a:pt x="164096" y="80962"/>
                </a:lnTo>
                <a:lnTo>
                  <a:pt x="176695" y="20955"/>
                </a:lnTo>
                <a:lnTo>
                  <a:pt x="220192" y="20955"/>
                </a:lnTo>
                <a:lnTo>
                  <a:pt x="224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883834" y="9542411"/>
            <a:ext cx="262255" cy="144145"/>
          </a:xfrm>
          <a:custGeom>
            <a:avLst/>
            <a:gdLst/>
            <a:ahLst/>
            <a:cxnLst/>
            <a:rect l="l" t="t" r="r" b="b"/>
            <a:pathLst>
              <a:path w="262254" h="144145">
                <a:moveTo>
                  <a:pt x="244817" y="65328"/>
                </a:moveTo>
                <a:lnTo>
                  <a:pt x="77177" y="65328"/>
                </a:lnTo>
                <a:lnTo>
                  <a:pt x="90893" y="0"/>
                </a:lnTo>
                <a:lnTo>
                  <a:pt x="64858" y="0"/>
                </a:lnTo>
                <a:lnTo>
                  <a:pt x="51142" y="65328"/>
                </a:lnTo>
                <a:lnTo>
                  <a:pt x="46659" y="86677"/>
                </a:lnTo>
                <a:lnTo>
                  <a:pt x="240334" y="86677"/>
                </a:lnTo>
                <a:lnTo>
                  <a:pt x="244817" y="65328"/>
                </a:lnTo>
                <a:close/>
              </a:path>
              <a:path w="262254" h="144145">
                <a:moveTo>
                  <a:pt x="261899" y="123075"/>
                </a:moveTo>
                <a:lnTo>
                  <a:pt x="146011" y="123075"/>
                </a:lnTo>
                <a:lnTo>
                  <a:pt x="153606" y="86880"/>
                </a:lnTo>
                <a:lnTo>
                  <a:pt x="127571" y="86880"/>
                </a:lnTo>
                <a:lnTo>
                  <a:pt x="119976" y="123075"/>
                </a:lnTo>
                <a:lnTo>
                  <a:pt x="4406" y="123075"/>
                </a:lnTo>
                <a:lnTo>
                  <a:pt x="0" y="144030"/>
                </a:lnTo>
                <a:lnTo>
                  <a:pt x="257492" y="144030"/>
                </a:lnTo>
                <a:lnTo>
                  <a:pt x="261899" y="123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4" name="object 204"/>
          <p:cNvGrpSpPr/>
          <p:nvPr/>
        </p:nvGrpSpPr>
        <p:grpSpPr>
          <a:xfrm>
            <a:off x="5878860" y="9538616"/>
            <a:ext cx="557530" cy="281940"/>
            <a:chOff x="5878860" y="9538616"/>
            <a:chExt cx="557530" cy="281940"/>
          </a:xfrm>
        </p:grpSpPr>
        <p:sp>
          <p:nvSpPr>
            <p:cNvPr id="205" name="object 205"/>
            <p:cNvSpPr/>
            <p:nvPr/>
          </p:nvSpPr>
          <p:spPr>
            <a:xfrm>
              <a:off x="5882225" y="9541979"/>
              <a:ext cx="263525" cy="274955"/>
            </a:xfrm>
            <a:custGeom>
              <a:avLst/>
              <a:gdLst/>
              <a:ahLst/>
              <a:cxnLst/>
              <a:rect l="l" t="t" r="r" b="b"/>
              <a:pathLst>
                <a:path w="263525" h="274954">
                  <a:moveTo>
                    <a:pt x="88756" y="193673"/>
                  </a:moveTo>
                  <a:lnTo>
                    <a:pt x="150985" y="193673"/>
                  </a:lnTo>
                  <a:lnTo>
                    <a:pt x="138384" y="253679"/>
                  </a:lnTo>
                  <a:lnTo>
                    <a:pt x="76154" y="253679"/>
                  </a:lnTo>
                  <a:lnTo>
                    <a:pt x="88756" y="193673"/>
                  </a:lnTo>
                  <a:close/>
                </a:path>
                <a:path w="263525" h="274954">
                  <a:moveTo>
                    <a:pt x="176702" y="193673"/>
                  </a:moveTo>
                  <a:lnTo>
                    <a:pt x="220199" y="193673"/>
                  </a:lnTo>
                  <a:lnTo>
                    <a:pt x="224600" y="172718"/>
                  </a:lnTo>
                  <a:lnTo>
                    <a:pt x="23942" y="172718"/>
                  </a:lnTo>
                  <a:lnTo>
                    <a:pt x="19541" y="193673"/>
                  </a:lnTo>
                  <a:lnTo>
                    <a:pt x="63038" y="193673"/>
                  </a:lnTo>
                  <a:lnTo>
                    <a:pt x="50437" y="253679"/>
                  </a:lnTo>
                  <a:lnTo>
                    <a:pt x="4400" y="253679"/>
                  </a:lnTo>
                  <a:lnTo>
                    <a:pt x="0" y="274634"/>
                  </a:lnTo>
                  <a:lnTo>
                    <a:pt x="205737" y="274634"/>
                  </a:lnTo>
                  <a:lnTo>
                    <a:pt x="210138" y="253679"/>
                  </a:lnTo>
                  <a:lnTo>
                    <a:pt x="164101" y="253679"/>
                  </a:lnTo>
                  <a:lnTo>
                    <a:pt x="176702" y="193673"/>
                  </a:lnTo>
                  <a:close/>
                </a:path>
                <a:path w="263525" h="274954">
                  <a:moveTo>
                    <a:pt x="147623" y="123506"/>
                  </a:moveTo>
                  <a:lnTo>
                    <a:pt x="155224" y="87311"/>
                  </a:lnTo>
                  <a:lnTo>
                    <a:pt x="241900" y="87311"/>
                  </a:lnTo>
                  <a:lnTo>
                    <a:pt x="246301" y="66356"/>
                  </a:lnTo>
                  <a:lnTo>
                    <a:pt x="78663" y="66356"/>
                  </a:lnTo>
                  <a:lnTo>
                    <a:pt x="92597" y="0"/>
                  </a:lnTo>
                  <a:lnTo>
                    <a:pt x="66563" y="0"/>
                  </a:lnTo>
                  <a:lnTo>
                    <a:pt x="48227" y="87311"/>
                  </a:lnTo>
                  <a:lnTo>
                    <a:pt x="129189" y="87311"/>
                  </a:lnTo>
                  <a:lnTo>
                    <a:pt x="121588" y="123506"/>
                  </a:lnTo>
                  <a:lnTo>
                    <a:pt x="6019" y="123506"/>
                  </a:lnTo>
                  <a:lnTo>
                    <a:pt x="1619" y="144461"/>
                  </a:lnTo>
                  <a:lnTo>
                    <a:pt x="259109" y="144461"/>
                  </a:lnTo>
                  <a:lnTo>
                    <a:pt x="263509" y="123506"/>
                  </a:lnTo>
                  <a:lnTo>
                    <a:pt x="147623" y="123506"/>
                  </a:lnTo>
                  <a:close/>
                </a:path>
              </a:pathLst>
            </a:custGeom>
            <a:ln w="6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6171106" y="9545471"/>
              <a:ext cx="262255" cy="268605"/>
            </a:xfrm>
            <a:custGeom>
              <a:avLst/>
              <a:gdLst/>
              <a:ahLst/>
              <a:cxnLst/>
              <a:rect l="l" t="t" r="r" b="b"/>
              <a:pathLst>
                <a:path w="262254" h="268604">
                  <a:moveTo>
                    <a:pt x="138904" y="113346"/>
                  </a:moveTo>
                  <a:lnTo>
                    <a:pt x="98365" y="109516"/>
                  </a:lnTo>
                  <a:lnTo>
                    <a:pt x="69173" y="98424"/>
                  </a:lnTo>
                  <a:lnTo>
                    <a:pt x="52811" y="80664"/>
                  </a:lnTo>
                  <a:lnTo>
                    <a:pt x="50761" y="56831"/>
                  </a:lnTo>
                  <a:lnTo>
                    <a:pt x="62830" y="32950"/>
                  </a:lnTo>
                  <a:lnTo>
                    <a:pt x="86675" y="15081"/>
                  </a:lnTo>
                  <a:lnTo>
                    <a:pt x="120548" y="3879"/>
                  </a:lnTo>
                  <a:lnTo>
                    <a:pt x="162707" y="0"/>
                  </a:lnTo>
                  <a:lnTo>
                    <a:pt x="203236" y="3879"/>
                  </a:lnTo>
                  <a:lnTo>
                    <a:pt x="232406" y="15081"/>
                  </a:lnTo>
                  <a:lnTo>
                    <a:pt x="237776" y="20954"/>
                  </a:lnTo>
                  <a:lnTo>
                    <a:pt x="158307" y="20954"/>
                  </a:lnTo>
                  <a:lnTo>
                    <a:pt x="127449" y="23390"/>
                  </a:lnTo>
                  <a:lnTo>
                    <a:pt x="102856" y="30440"/>
                  </a:lnTo>
                  <a:lnTo>
                    <a:pt x="85769" y="41716"/>
                  </a:lnTo>
                  <a:lnTo>
                    <a:pt x="77431" y="56831"/>
                  </a:lnTo>
                  <a:lnTo>
                    <a:pt x="79431" y="71898"/>
                  </a:lnTo>
                  <a:lnTo>
                    <a:pt x="91805" y="83065"/>
                  </a:lnTo>
                  <a:lnTo>
                    <a:pt x="113460" y="90005"/>
                  </a:lnTo>
                  <a:lnTo>
                    <a:pt x="143305" y="92391"/>
                  </a:lnTo>
                  <a:lnTo>
                    <a:pt x="222995" y="92391"/>
                  </a:lnTo>
                  <a:lnTo>
                    <a:pt x="214904" y="98424"/>
                  </a:lnTo>
                  <a:lnTo>
                    <a:pt x="181053" y="109516"/>
                  </a:lnTo>
                  <a:lnTo>
                    <a:pt x="138904" y="113346"/>
                  </a:lnTo>
                  <a:close/>
                </a:path>
                <a:path w="262254" h="268604">
                  <a:moveTo>
                    <a:pt x="222995" y="92391"/>
                  </a:moveTo>
                  <a:lnTo>
                    <a:pt x="143305" y="92391"/>
                  </a:lnTo>
                  <a:lnTo>
                    <a:pt x="174152" y="90005"/>
                  </a:lnTo>
                  <a:lnTo>
                    <a:pt x="198722" y="83065"/>
                  </a:lnTo>
                  <a:lnTo>
                    <a:pt x="215786" y="71898"/>
                  </a:lnTo>
                  <a:lnTo>
                    <a:pt x="224114" y="56831"/>
                  </a:lnTo>
                  <a:lnTo>
                    <a:pt x="222124" y="41716"/>
                  </a:lnTo>
                  <a:lnTo>
                    <a:pt x="209773" y="30440"/>
                  </a:lnTo>
                  <a:lnTo>
                    <a:pt x="188141" y="23390"/>
                  </a:lnTo>
                  <a:lnTo>
                    <a:pt x="158307" y="20954"/>
                  </a:lnTo>
                  <a:lnTo>
                    <a:pt x="237776" y="20954"/>
                  </a:lnTo>
                  <a:lnTo>
                    <a:pt x="248745" y="32950"/>
                  </a:lnTo>
                  <a:lnTo>
                    <a:pt x="250784" y="56831"/>
                  </a:lnTo>
                  <a:lnTo>
                    <a:pt x="238725" y="80664"/>
                  </a:lnTo>
                  <a:lnTo>
                    <a:pt x="222995" y="92391"/>
                  </a:lnTo>
                  <a:close/>
                </a:path>
                <a:path w="262254" h="268604">
                  <a:moveTo>
                    <a:pt x="206630" y="268602"/>
                  </a:moveTo>
                  <a:lnTo>
                    <a:pt x="10734" y="268602"/>
                  </a:lnTo>
                  <a:lnTo>
                    <a:pt x="28069" y="186053"/>
                  </a:lnTo>
                  <a:lnTo>
                    <a:pt x="54104" y="186053"/>
                  </a:lnTo>
                  <a:lnTo>
                    <a:pt x="41236" y="247330"/>
                  </a:lnTo>
                  <a:lnTo>
                    <a:pt x="211097" y="247330"/>
                  </a:lnTo>
                  <a:lnTo>
                    <a:pt x="206630" y="268602"/>
                  </a:lnTo>
                  <a:close/>
                </a:path>
                <a:path w="262254" h="268604">
                  <a:moveTo>
                    <a:pt x="257489" y="160970"/>
                  </a:moveTo>
                  <a:lnTo>
                    <a:pt x="0" y="160970"/>
                  </a:lnTo>
                  <a:lnTo>
                    <a:pt x="4400" y="140016"/>
                  </a:lnTo>
                  <a:lnTo>
                    <a:pt x="261890" y="140016"/>
                  </a:lnTo>
                  <a:lnTo>
                    <a:pt x="257489" y="160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18505" y="9542109"/>
              <a:ext cx="206746" cy="120070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78472" y="9728156"/>
              <a:ext cx="207099" cy="89286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6171106" y="9685487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4400" y="0"/>
                  </a:moveTo>
                  <a:lnTo>
                    <a:pt x="0" y="20954"/>
                  </a:lnTo>
                  <a:lnTo>
                    <a:pt x="257489" y="20954"/>
                  </a:lnTo>
                  <a:lnTo>
                    <a:pt x="261890" y="0"/>
                  </a:lnTo>
                  <a:lnTo>
                    <a:pt x="4400" y="0"/>
                  </a:lnTo>
                  <a:close/>
                </a:path>
              </a:pathLst>
            </a:custGeom>
            <a:ln w="6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0" name="object 210"/>
          <p:cNvGrpSpPr/>
          <p:nvPr/>
        </p:nvGrpSpPr>
        <p:grpSpPr>
          <a:xfrm>
            <a:off x="6557318" y="9532627"/>
            <a:ext cx="558165" cy="290830"/>
            <a:chOff x="6557318" y="9532627"/>
            <a:chExt cx="558165" cy="290830"/>
          </a:xfrm>
        </p:grpSpPr>
        <p:sp>
          <p:nvSpPr>
            <p:cNvPr id="211" name="object 211"/>
            <p:cNvSpPr/>
            <p:nvPr/>
          </p:nvSpPr>
          <p:spPr>
            <a:xfrm>
              <a:off x="6560659" y="9535947"/>
              <a:ext cx="262255" cy="283845"/>
            </a:xfrm>
            <a:custGeom>
              <a:avLst/>
              <a:gdLst/>
              <a:ahLst/>
              <a:cxnLst/>
              <a:rect l="l" t="t" r="r" b="b"/>
              <a:pathLst>
                <a:path w="262254" h="283845">
                  <a:moveTo>
                    <a:pt x="221733" y="192403"/>
                  </a:moveTo>
                  <a:lnTo>
                    <a:pt x="195381" y="192403"/>
                  </a:lnTo>
                  <a:lnTo>
                    <a:pt x="214516" y="101281"/>
                  </a:lnTo>
                  <a:lnTo>
                    <a:pt x="153239" y="101281"/>
                  </a:lnTo>
                  <a:lnTo>
                    <a:pt x="157707" y="80009"/>
                  </a:lnTo>
                  <a:lnTo>
                    <a:pt x="218983" y="80009"/>
                  </a:lnTo>
                  <a:lnTo>
                    <a:pt x="235785" y="0"/>
                  </a:lnTo>
                  <a:lnTo>
                    <a:pt x="262138" y="0"/>
                  </a:lnTo>
                  <a:lnTo>
                    <a:pt x="221733" y="192403"/>
                  </a:lnTo>
                  <a:close/>
                </a:path>
                <a:path w="262254" h="283845">
                  <a:moveTo>
                    <a:pt x="7096" y="174305"/>
                  </a:moveTo>
                  <a:lnTo>
                    <a:pt x="0" y="153668"/>
                  </a:lnTo>
                  <a:lnTo>
                    <a:pt x="49410" y="134534"/>
                  </a:lnTo>
                  <a:lnTo>
                    <a:pt x="89301" y="109417"/>
                  </a:lnTo>
                  <a:lnTo>
                    <a:pt x="118663" y="78883"/>
                  </a:lnTo>
                  <a:lnTo>
                    <a:pt x="136482" y="43497"/>
                  </a:lnTo>
                  <a:lnTo>
                    <a:pt x="36788" y="43497"/>
                  </a:lnTo>
                  <a:lnTo>
                    <a:pt x="41255" y="22224"/>
                  </a:lnTo>
                  <a:lnTo>
                    <a:pt x="168889" y="22224"/>
                  </a:lnTo>
                  <a:lnTo>
                    <a:pt x="154482" y="63674"/>
                  </a:lnTo>
                  <a:lnTo>
                    <a:pt x="130286" y="99851"/>
                  </a:lnTo>
                  <a:lnTo>
                    <a:pt x="97114" y="130511"/>
                  </a:lnTo>
                  <a:lnTo>
                    <a:pt x="55780" y="155410"/>
                  </a:lnTo>
                  <a:lnTo>
                    <a:pt x="7096" y="174305"/>
                  </a:lnTo>
                  <a:close/>
                </a:path>
                <a:path w="262254" h="283845">
                  <a:moveTo>
                    <a:pt x="12734" y="283524"/>
                  </a:moveTo>
                  <a:lnTo>
                    <a:pt x="6591" y="262887"/>
                  </a:lnTo>
                  <a:lnTo>
                    <a:pt x="45162" y="252137"/>
                  </a:lnTo>
                  <a:lnTo>
                    <a:pt x="79324" y="234034"/>
                  </a:lnTo>
                  <a:lnTo>
                    <a:pt x="105249" y="209800"/>
                  </a:lnTo>
                  <a:lnTo>
                    <a:pt x="119108" y="180655"/>
                  </a:lnTo>
                  <a:lnTo>
                    <a:pt x="121842" y="167638"/>
                  </a:lnTo>
                  <a:lnTo>
                    <a:pt x="147877" y="167638"/>
                  </a:lnTo>
                  <a:lnTo>
                    <a:pt x="145143" y="180655"/>
                  </a:lnTo>
                  <a:lnTo>
                    <a:pt x="146788" y="209394"/>
                  </a:lnTo>
                  <a:lnTo>
                    <a:pt x="153290" y="219390"/>
                  </a:lnTo>
                  <a:lnTo>
                    <a:pt x="123992" y="219390"/>
                  </a:lnTo>
                  <a:lnTo>
                    <a:pt x="102782" y="242314"/>
                  </a:lnTo>
                  <a:lnTo>
                    <a:pt x="76032" y="260863"/>
                  </a:lnTo>
                  <a:lnTo>
                    <a:pt x="45447" y="274709"/>
                  </a:lnTo>
                  <a:lnTo>
                    <a:pt x="12734" y="283524"/>
                  </a:lnTo>
                  <a:close/>
                </a:path>
                <a:path w="262254" h="283845">
                  <a:moveTo>
                    <a:pt x="207493" y="282889"/>
                  </a:moveTo>
                  <a:lnTo>
                    <a:pt x="178897" y="274084"/>
                  </a:lnTo>
                  <a:lnTo>
                    <a:pt x="154411" y="260307"/>
                  </a:lnTo>
                  <a:lnTo>
                    <a:pt x="135591" y="241947"/>
                  </a:lnTo>
                  <a:lnTo>
                    <a:pt x="123992" y="219390"/>
                  </a:lnTo>
                  <a:lnTo>
                    <a:pt x="153290" y="219390"/>
                  </a:lnTo>
                  <a:lnTo>
                    <a:pt x="162403" y="233399"/>
                  </a:lnTo>
                  <a:lnTo>
                    <a:pt x="188663" y="251512"/>
                  </a:lnTo>
                  <a:lnTo>
                    <a:pt x="222238" y="262569"/>
                  </a:lnTo>
                  <a:lnTo>
                    <a:pt x="207493" y="282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57318" y="9532627"/>
              <a:ext cx="268798" cy="290207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6849809" y="9540392"/>
              <a:ext cx="262255" cy="276860"/>
            </a:xfrm>
            <a:custGeom>
              <a:avLst/>
              <a:gdLst/>
              <a:ahLst/>
              <a:cxnLst/>
              <a:rect l="l" t="t" r="r" b="b"/>
              <a:pathLst>
                <a:path w="262254" h="276859">
                  <a:moveTo>
                    <a:pt x="137371" y="98741"/>
                  </a:moveTo>
                  <a:lnTo>
                    <a:pt x="96025" y="95561"/>
                  </a:lnTo>
                  <a:lnTo>
                    <a:pt x="66552" y="86160"/>
                  </a:lnTo>
                  <a:lnTo>
                    <a:pt x="50069" y="70747"/>
                  </a:lnTo>
                  <a:lnTo>
                    <a:pt x="47694" y="49529"/>
                  </a:lnTo>
                  <a:lnTo>
                    <a:pt x="58991" y="28262"/>
                  </a:lnTo>
                  <a:lnTo>
                    <a:pt x="81970" y="12739"/>
                  </a:lnTo>
                  <a:lnTo>
                    <a:pt x="115415" y="3229"/>
                  </a:lnTo>
                  <a:lnTo>
                    <a:pt x="158107" y="0"/>
                  </a:lnTo>
                  <a:lnTo>
                    <a:pt x="199442" y="3229"/>
                  </a:lnTo>
                  <a:lnTo>
                    <a:pt x="228892" y="12739"/>
                  </a:lnTo>
                  <a:lnTo>
                    <a:pt x="236257" y="19684"/>
                  </a:lnTo>
                  <a:lnTo>
                    <a:pt x="153973" y="19684"/>
                  </a:lnTo>
                  <a:lnTo>
                    <a:pt x="122407" y="21669"/>
                  </a:lnTo>
                  <a:lnTo>
                    <a:pt x="98166" y="27463"/>
                  </a:lnTo>
                  <a:lnTo>
                    <a:pt x="81927" y="36829"/>
                  </a:lnTo>
                  <a:lnTo>
                    <a:pt x="74364" y="49529"/>
                  </a:lnTo>
                  <a:lnTo>
                    <a:pt x="76593" y="62229"/>
                  </a:lnTo>
                  <a:lnTo>
                    <a:pt x="88899" y="71595"/>
                  </a:lnTo>
                  <a:lnTo>
                    <a:pt x="110705" y="77389"/>
                  </a:lnTo>
                  <a:lnTo>
                    <a:pt x="141438" y="79374"/>
                  </a:lnTo>
                  <a:lnTo>
                    <a:pt x="223581" y="79374"/>
                  </a:lnTo>
                  <a:lnTo>
                    <a:pt x="213474" y="86160"/>
                  </a:lnTo>
                  <a:lnTo>
                    <a:pt x="180052" y="95561"/>
                  </a:lnTo>
                  <a:lnTo>
                    <a:pt x="137371" y="98741"/>
                  </a:lnTo>
                  <a:close/>
                </a:path>
                <a:path w="262254" h="276859">
                  <a:moveTo>
                    <a:pt x="223581" y="79374"/>
                  </a:moveTo>
                  <a:lnTo>
                    <a:pt x="141438" y="79374"/>
                  </a:lnTo>
                  <a:lnTo>
                    <a:pt x="173004" y="77389"/>
                  </a:lnTo>
                  <a:lnTo>
                    <a:pt x="197244" y="71595"/>
                  </a:lnTo>
                  <a:lnTo>
                    <a:pt x="213484" y="62229"/>
                  </a:lnTo>
                  <a:lnTo>
                    <a:pt x="221047" y="49529"/>
                  </a:lnTo>
                  <a:lnTo>
                    <a:pt x="218818" y="36829"/>
                  </a:lnTo>
                  <a:lnTo>
                    <a:pt x="206512" y="27463"/>
                  </a:lnTo>
                  <a:lnTo>
                    <a:pt x="184705" y="21669"/>
                  </a:lnTo>
                  <a:lnTo>
                    <a:pt x="153973" y="19684"/>
                  </a:lnTo>
                  <a:lnTo>
                    <a:pt x="236257" y="19684"/>
                  </a:lnTo>
                  <a:lnTo>
                    <a:pt x="245352" y="28262"/>
                  </a:lnTo>
                  <a:lnTo>
                    <a:pt x="247717" y="49529"/>
                  </a:lnTo>
                  <a:lnTo>
                    <a:pt x="236430" y="70747"/>
                  </a:lnTo>
                  <a:lnTo>
                    <a:pt x="223581" y="79374"/>
                  </a:lnTo>
                  <a:close/>
                </a:path>
                <a:path w="262254" h="276859">
                  <a:moveTo>
                    <a:pt x="204423" y="276857"/>
                  </a:moveTo>
                  <a:lnTo>
                    <a:pt x="3130" y="276857"/>
                  </a:lnTo>
                  <a:lnTo>
                    <a:pt x="17465" y="208595"/>
                  </a:lnTo>
                  <a:lnTo>
                    <a:pt x="184468" y="208595"/>
                  </a:lnTo>
                  <a:lnTo>
                    <a:pt x="189802" y="183195"/>
                  </a:lnTo>
                  <a:lnTo>
                    <a:pt x="21846" y="183195"/>
                  </a:lnTo>
                  <a:lnTo>
                    <a:pt x="25980" y="163510"/>
                  </a:lnTo>
                  <a:lnTo>
                    <a:pt x="219653" y="163510"/>
                  </a:lnTo>
                  <a:lnTo>
                    <a:pt x="206185" y="227645"/>
                  </a:lnTo>
                  <a:lnTo>
                    <a:pt x="38864" y="227645"/>
                  </a:lnTo>
                  <a:lnTo>
                    <a:pt x="32797" y="256537"/>
                  </a:lnTo>
                  <a:lnTo>
                    <a:pt x="208690" y="256537"/>
                  </a:lnTo>
                  <a:lnTo>
                    <a:pt x="204423" y="276857"/>
                  </a:lnTo>
                  <a:close/>
                </a:path>
                <a:path w="262254" h="276859">
                  <a:moveTo>
                    <a:pt x="257807" y="139063"/>
                  </a:moveTo>
                  <a:lnTo>
                    <a:pt x="0" y="139063"/>
                  </a:lnTo>
                  <a:lnTo>
                    <a:pt x="4400" y="118108"/>
                  </a:lnTo>
                  <a:lnTo>
                    <a:pt x="262207" y="118108"/>
                  </a:lnTo>
                  <a:lnTo>
                    <a:pt x="257807" y="139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94138" y="9537026"/>
              <a:ext cx="206753" cy="10547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49578" y="9700540"/>
              <a:ext cx="223247" cy="120070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6849809" y="9658500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4400" y="0"/>
                  </a:moveTo>
                  <a:lnTo>
                    <a:pt x="0" y="20954"/>
                  </a:lnTo>
                  <a:lnTo>
                    <a:pt x="257807" y="20954"/>
                  </a:lnTo>
                  <a:lnTo>
                    <a:pt x="262207" y="0"/>
                  </a:lnTo>
                  <a:lnTo>
                    <a:pt x="4400" y="0"/>
                  </a:lnTo>
                  <a:close/>
                </a:path>
              </a:pathLst>
            </a:custGeom>
            <a:ln w="67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7" name="object 217"/>
          <p:cNvGrpSpPr/>
          <p:nvPr/>
        </p:nvGrpSpPr>
        <p:grpSpPr>
          <a:xfrm>
            <a:off x="7212442" y="9532294"/>
            <a:ext cx="1163320" cy="292100"/>
            <a:chOff x="7212442" y="9532294"/>
            <a:chExt cx="1163320" cy="292100"/>
          </a:xfrm>
        </p:grpSpPr>
        <p:sp>
          <p:nvSpPr>
            <p:cNvPr id="218" name="object 218"/>
            <p:cNvSpPr/>
            <p:nvPr/>
          </p:nvSpPr>
          <p:spPr>
            <a:xfrm>
              <a:off x="7215785" y="9535947"/>
              <a:ext cx="287655" cy="284480"/>
            </a:xfrm>
            <a:custGeom>
              <a:avLst/>
              <a:gdLst/>
              <a:ahLst/>
              <a:cxnLst/>
              <a:rect l="l" t="t" r="r" b="b"/>
              <a:pathLst>
                <a:path w="287654" h="284479">
                  <a:moveTo>
                    <a:pt x="196695" y="51434"/>
                  </a:moveTo>
                  <a:lnTo>
                    <a:pt x="38264" y="51434"/>
                  </a:lnTo>
                  <a:lnTo>
                    <a:pt x="42665" y="30479"/>
                  </a:lnTo>
                  <a:lnTo>
                    <a:pt x="201096" y="30479"/>
                  </a:lnTo>
                  <a:lnTo>
                    <a:pt x="196695" y="51434"/>
                  </a:lnTo>
                  <a:close/>
                </a:path>
                <a:path w="287654" h="284479">
                  <a:moveTo>
                    <a:pt x="0" y="213992"/>
                  </a:moveTo>
                  <a:lnTo>
                    <a:pt x="1425" y="192085"/>
                  </a:lnTo>
                  <a:lnTo>
                    <a:pt x="19729" y="192045"/>
                  </a:lnTo>
                  <a:lnTo>
                    <a:pt x="39274" y="191768"/>
                  </a:lnTo>
                  <a:lnTo>
                    <a:pt x="68744" y="51434"/>
                  </a:lnTo>
                  <a:lnTo>
                    <a:pt x="94144" y="51434"/>
                  </a:lnTo>
                  <a:lnTo>
                    <a:pt x="64740" y="191450"/>
                  </a:lnTo>
                  <a:lnTo>
                    <a:pt x="181027" y="191450"/>
                  </a:lnTo>
                  <a:lnTo>
                    <a:pt x="179680" y="203515"/>
                  </a:lnTo>
                  <a:lnTo>
                    <a:pt x="132634" y="209170"/>
                  </a:lnTo>
                  <a:lnTo>
                    <a:pt x="85518" y="212326"/>
                  </a:lnTo>
                  <a:lnTo>
                    <a:pt x="40563" y="213695"/>
                  </a:lnTo>
                  <a:lnTo>
                    <a:pt x="0" y="213992"/>
                  </a:lnTo>
                  <a:close/>
                </a:path>
                <a:path w="287654" h="284479">
                  <a:moveTo>
                    <a:pt x="181027" y="191450"/>
                  </a:moveTo>
                  <a:lnTo>
                    <a:pt x="64740" y="191450"/>
                  </a:lnTo>
                  <a:lnTo>
                    <a:pt x="76336" y="191157"/>
                  </a:lnTo>
                  <a:lnTo>
                    <a:pt x="111746" y="189863"/>
                  </a:lnTo>
                  <a:lnTo>
                    <a:pt x="140816" y="51434"/>
                  </a:lnTo>
                  <a:lnTo>
                    <a:pt x="166215" y="51434"/>
                  </a:lnTo>
                  <a:lnTo>
                    <a:pt x="137479" y="188275"/>
                  </a:lnTo>
                  <a:lnTo>
                    <a:pt x="181382" y="188275"/>
                  </a:lnTo>
                  <a:lnTo>
                    <a:pt x="181027" y="191450"/>
                  </a:lnTo>
                  <a:close/>
                </a:path>
                <a:path w="287654" h="284479">
                  <a:moveTo>
                    <a:pt x="181382" y="188275"/>
                  </a:moveTo>
                  <a:lnTo>
                    <a:pt x="137479" y="188275"/>
                  </a:lnTo>
                  <a:lnTo>
                    <a:pt x="148770" y="187496"/>
                  </a:lnTo>
                  <a:lnTo>
                    <a:pt x="159943" y="186569"/>
                  </a:lnTo>
                  <a:lnTo>
                    <a:pt x="170975" y="185462"/>
                  </a:lnTo>
                  <a:lnTo>
                    <a:pt x="181843" y="184148"/>
                  </a:lnTo>
                  <a:lnTo>
                    <a:pt x="181382" y="188275"/>
                  </a:lnTo>
                  <a:close/>
                </a:path>
                <a:path w="287654" h="284479">
                  <a:moveTo>
                    <a:pt x="204588" y="284477"/>
                  </a:moveTo>
                  <a:lnTo>
                    <a:pt x="178553" y="284477"/>
                  </a:lnTo>
                  <a:lnTo>
                    <a:pt x="238294" y="0"/>
                  </a:lnTo>
                  <a:lnTo>
                    <a:pt x="264328" y="0"/>
                  </a:lnTo>
                  <a:lnTo>
                    <a:pt x="240459" y="113663"/>
                  </a:lnTo>
                  <a:lnTo>
                    <a:pt x="287448" y="113663"/>
                  </a:lnTo>
                  <a:lnTo>
                    <a:pt x="282915" y="135253"/>
                  </a:lnTo>
                  <a:lnTo>
                    <a:pt x="235925" y="135253"/>
                  </a:lnTo>
                  <a:lnTo>
                    <a:pt x="204588" y="28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9" name="object 21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12442" y="9563084"/>
              <a:ext cx="207781" cy="190198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7394339" y="9535947"/>
              <a:ext cx="109220" cy="284480"/>
            </a:xfrm>
            <a:custGeom>
              <a:avLst/>
              <a:gdLst/>
              <a:ahLst/>
              <a:cxnLst/>
              <a:rect l="l" t="t" r="r" b="b"/>
              <a:pathLst>
                <a:path w="109220" h="284479">
                  <a:moveTo>
                    <a:pt x="108895" y="113663"/>
                  </a:moveTo>
                  <a:lnTo>
                    <a:pt x="61905" y="113663"/>
                  </a:lnTo>
                  <a:lnTo>
                    <a:pt x="85774" y="0"/>
                  </a:lnTo>
                  <a:lnTo>
                    <a:pt x="59740" y="0"/>
                  </a:lnTo>
                  <a:lnTo>
                    <a:pt x="0" y="284477"/>
                  </a:lnTo>
                  <a:lnTo>
                    <a:pt x="26034" y="284477"/>
                  </a:lnTo>
                  <a:lnTo>
                    <a:pt x="57371" y="135253"/>
                  </a:lnTo>
                  <a:lnTo>
                    <a:pt x="104361" y="135253"/>
                  </a:lnTo>
                  <a:lnTo>
                    <a:pt x="108895" y="113663"/>
                  </a:lnTo>
                  <a:close/>
                </a:path>
              </a:pathLst>
            </a:custGeom>
            <a:ln w="6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7540679" y="9535947"/>
              <a:ext cx="260350" cy="284480"/>
            </a:xfrm>
            <a:custGeom>
              <a:avLst/>
              <a:gdLst/>
              <a:ahLst/>
              <a:cxnLst/>
              <a:rect l="l" t="t" r="r" b="b"/>
              <a:pathLst>
                <a:path w="260350" h="284479">
                  <a:moveTo>
                    <a:pt x="60347" y="151445"/>
                  </a:moveTo>
                  <a:lnTo>
                    <a:pt x="31550" y="146549"/>
                  </a:lnTo>
                  <a:lnTo>
                    <a:pt x="10933" y="132753"/>
                  </a:lnTo>
                  <a:lnTo>
                    <a:pt x="0" y="111396"/>
                  </a:lnTo>
                  <a:lnTo>
                    <a:pt x="254" y="83819"/>
                  </a:lnTo>
                  <a:lnTo>
                    <a:pt x="11505" y="56608"/>
                  </a:lnTo>
                  <a:lnTo>
                    <a:pt x="31369" y="35440"/>
                  </a:lnTo>
                  <a:lnTo>
                    <a:pt x="57766" y="21713"/>
                  </a:lnTo>
                  <a:lnTo>
                    <a:pt x="88617" y="16827"/>
                  </a:lnTo>
                  <a:lnTo>
                    <a:pt x="117282" y="21713"/>
                  </a:lnTo>
                  <a:lnTo>
                    <a:pt x="137929" y="35440"/>
                  </a:lnTo>
                  <a:lnTo>
                    <a:pt x="139648" y="38734"/>
                  </a:lnTo>
                  <a:lnTo>
                    <a:pt x="84016" y="38734"/>
                  </a:lnTo>
                  <a:lnTo>
                    <a:pt x="63630" y="42028"/>
                  </a:lnTo>
                  <a:lnTo>
                    <a:pt x="46220" y="51275"/>
                  </a:lnTo>
                  <a:lnTo>
                    <a:pt x="33118" y="65523"/>
                  </a:lnTo>
                  <a:lnTo>
                    <a:pt x="25654" y="83819"/>
                  </a:lnTo>
                  <a:lnTo>
                    <a:pt x="25385" y="102348"/>
                  </a:lnTo>
                  <a:lnTo>
                    <a:pt x="32460" y="116799"/>
                  </a:lnTo>
                  <a:lnTo>
                    <a:pt x="45956" y="126190"/>
                  </a:lnTo>
                  <a:lnTo>
                    <a:pt x="64948" y="129538"/>
                  </a:lnTo>
                  <a:lnTo>
                    <a:pt x="120500" y="129538"/>
                  </a:lnTo>
                  <a:lnTo>
                    <a:pt x="117493" y="132753"/>
                  </a:lnTo>
                  <a:lnTo>
                    <a:pt x="91066" y="146549"/>
                  </a:lnTo>
                  <a:lnTo>
                    <a:pt x="60347" y="151445"/>
                  </a:lnTo>
                  <a:close/>
                </a:path>
                <a:path w="260350" h="284479">
                  <a:moveTo>
                    <a:pt x="120500" y="129538"/>
                  </a:moveTo>
                  <a:lnTo>
                    <a:pt x="64948" y="129538"/>
                  </a:lnTo>
                  <a:lnTo>
                    <a:pt x="85212" y="126190"/>
                  </a:lnTo>
                  <a:lnTo>
                    <a:pt x="102667" y="116799"/>
                  </a:lnTo>
                  <a:lnTo>
                    <a:pt x="115886" y="102348"/>
                  </a:lnTo>
                  <a:lnTo>
                    <a:pt x="123443" y="83819"/>
                  </a:lnTo>
                  <a:lnTo>
                    <a:pt x="123619" y="65523"/>
                  </a:lnTo>
                  <a:lnTo>
                    <a:pt x="116427" y="51275"/>
                  </a:lnTo>
                  <a:lnTo>
                    <a:pt x="102885" y="42028"/>
                  </a:lnTo>
                  <a:lnTo>
                    <a:pt x="84016" y="38734"/>
                  </a:lnTo>
                  <a:lnTo>
                    <a:pt x="139648" y="38734"/>
                  </a:lnTo>
                  <a:lnTo>
                    <a:pt x="148976" y="56608"/>
                  </a:lnTo>
                  <a:lnTo>
                    <a:pt x="148843" y="83819"/>
                  </a:lnTo>
                  <a:lnTo>
                    <a:pt x="137471" y="111396"/>
                  </a:lnTo>
                  <a:lnTo>
                    <a:pt x="120500" y="129538"/>
                  </a:lnTo>
                  <a:close/>
                </a:path>
                <a:path w="260350" h="284479">
                  <a:moveTo>
                    <a:pt x="173697" y="284477"/>
                  </a:moveTo>
                  <a:lnTo>
                    <a:pt x="147662" y="284477"/>
                  </a:lnTo>
                  <a:lnTo>
                    <a:pt x="164731" y="203197"/>
                  </a:lnTo>
                  <a:lnTo>
                    <a:pt x="5665" y="203197"/>
                  </a:lnTo>
                  <a:lnTo>
                    <a:pt x="10132" y="181925"/>
                  </a:lnTo>
                  <a:lnTo>
                    <a:pt x="195232" y="181925"/>
                  </a:lnTo>
                  <a:lnTo>
                    <a:pt x="173697" y="284477"/>
                  </a:lnTo>
                  <a:close/>
                </a:path>
                <a:path w="260350" h="284479">
                  <a:moveTo>
                    <a:pt x="198299" y="167320"/>
                  </a:moveTo>
                  <a:lnTo>
                    <a:pt x="172265" y="167320"/>
                  </a:lnTo>
                  <a:lnTo>
                    <a:pt x="207402" y="0"/>
                  </a:lnTo>
                  <a:lnTo>
                    <a:pt x="233437" y="0"/>
                  </a:lnTo>
                  <a:lnTo>
                    <a:pt x="218102" y="73024"/>
                  </a:lnTo>
                  <a:lnTo>
                    <a:pt x="260329" y="73024"/>
                  </a:lnTo>
                  <a:lnTo>
                    <a:pt x="255795" y="94614"/>
                  </a:lnTo>
                  <a:lnTo>
                    <a:pt x="213568" y="94614"/>
                  </a:lnTo>
                  <a:lnTo>
                    <a:pt x="198299" y="167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37332" y="9532629"/>
              <a:ext cx="266993" cy="291157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7826732" y="9535947"/>
              <a:ext cx="260350" cy="284480"/>
            </a:xfrm>
            <a:custGeom>
              <a:avLst/>
              <a:gdLst/>
              <a:ahLst/>
              <a:cxnLst/>
              <a:rect l="l" t="t" r="r" b="b"/>
              <a:pathLst>
                <a:path w="260350" h="284479">
                  <a:moveTo>
                    <a:pt x="55600" y="220977"/>
                  </a:moveTo>
                  <a:lnTo>
                    <a:pt x="28960" y="216205"/>
                  </a:lnTo>
                  <a:lnTo>
                    <a:pt x="9967" y="202801"/>
                  </a:lnTo>
                  <a:lnTo>
                    <a:pt x="0" y="182134"/>
                  </a:lnTo>
                  <a:lnTo>
                    <a:pt x="438" y="155573"/>
                  </a:lnTo>
                  <a:lnTo>
                    <a:pt x="11137" y="129097"/>
                  </a:lnTo>
                  <a:lnTo>
                    <a:pt x="29811" y="108306"/>
                  </a:lnTo>
                  <a:lnTo>
                    <a:pt x="54472" y="94718"/>
                  </a:lnTo>
                  <a:lnTo>
                    <a:pt x="83136" y="89851"/>
                  </a:lnTo>
                  <a:lnTo>
                    <a:pt x="110123" y="94718"/>
                  </a:lnTo>
                  <a:lnTo>
                    <a:pt x="129266" y="108306"/>
                  </a:lnTo>
                  <a:lnTo>
                    <a:pt x="130776" y="111441"/>
                  </a:lnTo>
                  <a:lnTo>
                    <a:pt x="78602" y="111441"/>
                  </a:lnTo>
                  <a:lnTo>
                    <a:pt x="60119" y="114720"/>
                  </a:lnTo>
                  <a:lnTo>
                    <a:pt x="44125" y="123863"/>
                  </a:lnTo>
                  <a:lnTo>
                    <a:pt x="31940" y="137828"/>
                  </a:lnTo>
                  <a:lnTo>
                    <a:pt x="24885" y="155573"/>
                  </a:lnTo>
                  <a:lnTo>
                    <a:pt x="24526" y="173134"/>
                  </a:lnTo>
                  <a:lnTo>
                    <a:pt x="30865" y="187005"/>
                  </a:lnTo>
                  <a:lnTo>
                    <a:pt x="43026" y="196113"/>
                  </a:lnTo>
                  <a:lnTo>
                    <a:pt x="60133" y="199388"/>
                  </a:lnTo>
                  <a:lnTo>
                    <a:pt x="112514" y="199388"/>
                  </a:lnTo>
                  <a:lnTo>
                    <a:pt x="109423" y="202801"/>
                  </a:lnTo>
                  <a:lnTo>
                    <a:pt x="84611" y="216205"/>
                  </a:lnTo>
                  <a:lnTo>
                    <a:pt x="55600" y="220977"/>
                  </a:lnTo>
                  <a:close/>
                </a:path>
                <a:path w="260350" h="284479">
                  <a:moveTo>
                    <a:pt x="112514" y="199388"/>
                  </a:moveTo>
                  <a:lnTo>
                    <a:pt x="60133" y="199388"/>
                  </a:lnTo>
                  <a:lnTo>
                    <a:pt x="78799" y="196113"/>
                  </a:lnTo>
                  <a:lnTo>
                    <a:pt x="94880" y="187005"/>
                  </a:lnTo>
                  <a:lnTo>
                    <a:pt x="107080" y="173134"/>
                  </a:lnTo>
                  <a:lnTo>
                    <a:pt x="114102" y="155573"/>
                  </a:lnTo>
                  <a:lnTo>
                    <a:pt x="114494" y="137828"/>
                  </a:lnTo>
                  <a:lnTo>
                    <a:pt x="108140" y="123863"/>
                  </a:lnTo>
                  <a:lnTo>
                    <a:pt x="95892" y="114720"/>
                  </a:lnTo>
                  <a:lnTo>
                    <a:pt x="78602" y="111441"/>
                  </a:lnTo>
                  <a:lnTo>
                    <a:pt x="130776" y="111441"/>
                  </a:lnTo>
                  <a:lnTo>
                    <a:pt x="139277" y="129097"/>
                  </a:lnTo>
                  <a:lnTo>
                    <a:pt x="138866" y="155573"/>
                  </a:lnTo>
                  <a:lnTo>
                    <a:pt x="128139" y="182134"/>
                  </a:lnTo>
                  <a:lnTo>
                    <a:pt x="112514" y="199388"/>
                  </a:lnTo>
                  <a:close/>
                </a:path>
                <a:path w="260350" h="284479">
                  <a:moveTo>
                    <a:pt x="105170" y="45402"/>
                  </a:moveTo>
                  <a:lnTo>
                    <a:pt x="79136" y="45402"/>
                  </a:lnTo>
                  <a:lnTo>
                    <a:pt x="88003" y="3174"/>
                  </a:lnTo>
                  <a:lnTo>
                    <a:pt x="114038" y="3174"/>
                  </a:lnTo>
                  <a:lnTo>
                    <a:pt x="105170" y="45402"/>
                  </a:lnTo>
                  <a:close/>
                </a:path>
                <a:path w="260350" h="284479">
                  <a:moveTo>
                    <a:pt x="170937" y="66356"/>
                  </a:moveTo>
                  <a:lnTo>
                    <a:pt x="2981" y="66356"/>
                  </a:lnTo>
                  <a:lnTo>
                    <a:pt x="7381" y="45402"/>
                  </a:lnTo>
                  <a:lnTo>
                    <a:pt x="175337" y="45402"/>
                  </a:lnTo>
                  <a:lnTo>
                    <a:pt x="170937" y="66356"/>
                  </a:lnTo>
                  <a:close/>
                </a:path>
                <a:path w="260350" h="284479">
                  <a:moveTo>
                    <a:pt x="178153" y="284477"/>
                  </a:moveTo>
                  <a:lnTo>
                    <a:pt x="152119" y="284477"/>
                  </a:lnTo>
                  <a:lnTo>
                    <a:pt x="211859" y="0"/>
                  </a:lnTo>
                  <a:lnTo>
                    <a:pt x="237894" y="0"/>
                  </a:lnTo>
                  <a:lnTo>
                    <a:pt x="213357" y="116838"/>
                  </a:lnTo>
                  <a:lnTo>
                    <a:pt x="260030" y="116838"/>
                  </a:lnTo>
                  <a:lnTo>
                    <a:pt x="255429" y="138746"/>
                  </a:lnTo>
                  <a:lnTo>
                    <a:pt x="208757" y="138746"/>
                  </a:lnTo>
                  <a:lnTo>
                    <a:pt x="178153" y="284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23386" y="9535751"/>
              <a:ext cx="182053" cy="224518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7978850" y="9535947"/>
              <a:ext cx="107950" cy="284480"/>
            </a:xfrm>
            <a:custGeom>
              <a:avLst/>
              <a:gdLst/>
              <a:ahLst/>
              <a:cxnLst/>
              <a:rect l="l" t="t" r="r" b="b"/>
              <a:pathLst>
                <a:path w="107950" h="284479">
                  <a:moveTo>
                    <a:pt x="107910" y="116838"/>
                  </a:moveTo>
                  <a:lnTo>
                    <a:pt x="61238" y="116838"/>
                  </a:lnTo>
                  <a:lnTo>
                    <a:pt x="85774" y="0"/>
                  </a:lnTo>
                  <a:lnTo>
                    <a:pt x="59740" y="0"/>
                  </a:lnTo>
                  <a:lnTo>
                    <a:pt x="0" y="284477"/>
                  </a:lnTo>
                  <a:lnTo>
                    <a:pt x="26034" y="284477"/>
                  </a:lnTo>
                  <a:lnTo>
                    <a:pt x="56638" y="138746"/>
                  </a:lnTo>
                  <a:lnTo>
                    <a:pt x="103310" y="138746"/>
                  </a:lnTo>
                  <a:lnTo>
                    <a:pt x="107910" y="116838"/>
                  </a:lnTo>
                  <a:close/>
                </a:path>
              </a:pathLst>
            </a:custGeom>
            <a:ln w="6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8113640" y="9535629"/>
              <a:ext cx="258445" cy="285750"/>
            </a:xfrm>
            <a:custGeom>
              <a:avLst/>
              <a:gdLst/>
              <a:ahLst/>
              <a:cxnLst/>
              <a:rect l="l" t="t" r="r" b="b"/>
              <a:pathLst>
                <a:path w="258445" h="285750">
                  <a:moveTo>
                    <a:pt x="244988" y="63816"/>
                  </a:moveTo>
                  <a:lnTo>
                    <a:pt x="218953" y="63816"/>
                  </a:lnTo>
                  <a:lnTo>
                    <a:pt x="232354" y="0"/>
                  </a:lnTo>
                  <a:lnTo>
                    <a:pt x="258389" y="0"/>
                  </a:lnTo>
                  <a:lnTo>
                    <a:pt x="244988" y="63816"/>
                  </a:lnTo>
                  <a:close/>
                </a:path>
                <a:path w="258445" h="285750">
                  <a:moveTo>
                    <a:pt x="53620" y="220660"/>
                  </a:moveTo>
                  <a:lnTo>
                    <a:pt x="26430" y="213660"/>
                  </a:lnTo>
                  <a:lnTo>
                    <a:pt x="8122" y="193712"/>
                  </a:lnTo>
                  <a:lnTo>
                    <a:pt x="0" y="162394"/>
                  </a:lnTo>
                  <a:lnTo>
                    <a:pt x="3369" y="121283"/>
                  </a:lnTo>
                  <a:lnTo>
                    <a:pt x="17266" y="80172"/>
                  </a:lnTo>
                  <a:lnTo>
                    <a:pt x="38542" y="48854"/>
                  </a:lnTo>
                  <a:lnTo>
                    <a:pt x="65229" y="28907"/>
                  </a:lnTo>
                  <a:lnTo>
                    <a:pt x="95358" y="21907"/>
                  </a:lnTo>
                  <a:lnTo>
                    <a:pt x="113468" y="24705"/>
                  </a:lnTo>
                  <a:lnTo>
                    <a:pt x="128101" y="32860"/>
                  </a:lnTo>
                  <a:lnTo>
                    <a:pt x="138496" y="45402"/>
                  </a:lnTo>
                  <a:lnTo>
                    <a:pt x="90424" y="45402"/>
                  </a:lnTo>
                  <a:lnTo>
                    <a:pt x="70531" y="50784"/>
                  </a:lnTo>
                  <a:lnTo>
                    <a:pt x="52665" y="66079"/>
                  </a:lnTo>
                  <a:lnTo>
                    <a:pt x="38106" y="90005"/>
                  </a:lnTo>
                  <a:lnTo>
                    <a:pt x="28134" y="121283"/>
                  </a:lnTo>
                  <a:lnTo>
                    <a:pt x="24930" y="152745"/>
                  </a:lnTo>
                  <a:lnTo>
                    <a:pt x="29421" y="176766"/>
                  </a:lnTo>
                  <a:lnTo>
                    <a:pt x="40856" y="192095"/>
                  </a:lnTo>
                  <a:lnTo>
                    <a:pt x="58487" y="197483"/>
                  </a:lnTo>
                  <a:lnTo>
                    <a:pt x="105919" y="197483"/>
                  </a:lnTo>
                  <a:lnTo>
                    <a:pt x="92617" y="208635"/>
                  </a:lnTo>
                  <a:lnTo>
                    <a:pt x="73708" y="217579"/>
                  </a:lnTo>
                  <a:lnTo>
                    <a:pt x="53620" y="220660"/>
                  </a:lnTo>
                  <a:close/>
                </a:path>
                <a:path w="258445" h="285750">
                  <a:moveTo>
                    <a:pt x="105919" y="197483"/>
                  </a:moveTo>
                  <a:lnTo>
                    <a:pt x="58487" y="197483"/>
                  </a:lnTo>
                  <a:lnTo>
                    <a:pt x="78246" y="192095"/>
                  </a:lnTo>
                  <a:lnTo>
                    <a:pt x="96135" y="176766"/>
                  </a:lnTo>
                  <a:lnTo>
                    <a:pt x="110788" y="152745"/>
                  </a:lnTo>
                  <a:lnTo>
                    <a:pt x="120843" y="121283"/>
                  </a:lnTo>
                  <a:lnTo>
                    <a:pt x="123964" y="90005"/>
                  </a:lnTo>
                  <a:lnTo>
                    <a:pt x="119379" y="66079"/>
                  </a:lnTo>
                  <a:lnTo>
                    <a:pt x="107922" y="50784"/>
                  </a:lnTo>
                  <a:lnTo>
                    <a:pt x="90424" y="45402"/>
                  </a:lnTo>
                  <a:lnTo>
                    <a:pt x="138496" y="45402"/>
                  </a:lnTo>
                  <a:lnTo>
                    <a:pt x="139006" y="46017"/>
                  </a:lnTo>
                  <a:lnTo>
                    <a:pt x="145929" y="63816"/>
                  </a:lnTo>
                  <a:lnTo>
                    <a:pt x="244988" y="63816"/>
                  </a:lnTo>
                  <a:lnTo>
                    <a:pt x="240520" y="85089"/>
                  </a:lnTo>
                  <a:lnTo>
                    <a:pt x="148764" y="85089"/>
                  </a:lnTo>
                  <a:lnTo>
                    <a:pt x="148693" y="93602"/>
                  </a:lnTo>
                  <a:lnTo>
                    <a:pt x="140867" y="138190"/>
                  </a:lnTo>
                  <a:lnTo>
                    <a:pt x="135315" y="153668"/>
                  </a:lnTo>
                  <a:lnTo>
                    <a:pt x="226119" y="153668"/>
                  </a:lnTo>
                  <a:lnTo>
                    <a:pt x="221652" y="174940"/>
                  </a:lnTo>
                  <a:lnTo>
                    <a:pt x="124497" y="174940"/>
                  </a:lnTo>
                  <a:lnTo>
                    <a:pt x="109747" y="194273"/>
                  </a:lnTo>
                  <a:lnTo>
                    <a:pt x="105919" y="197483"/>
                  </a:lnTo>
                  <a:close/>
                </a:path>
                <a:path w="258445" h="285750">
                  <a:moveTo>
                    <a:pt x="226119" y="153668"/>
                  </a:moveTo>
                  <a:lnTo>
                    <a:pt x="200084" y="153668"/>
                  </a:lnTo>
                  <a:lnTo>
                    <a:pt x="214486" y="85089"/>
                  </a:lnTo>
                  <a:lnTo>
                    <a:pt x="240520" y="85089"/>
                  </a:lnTo>
                  <a:lnTo>
                    <a:pt x="226119" y="153668"/>
                  </a:lnTo>
                  <a:close/>
                </a:path>
                <a:path w="258445" h="285750">
                  <a:moveTo>
                    <a:pt x="198449" y="285429"/>
                  </a:moveTo>
                  <a:lnTo>
                    <a:pt x="172414" y="285429"/>
                  </a:lnTo>
                  <a:lnTo>
                    <a:pt x="195617" y="174940"/>
                  </a:lnTo>
                  <a:lnTo>
                    <a:pt x="221652" y="174940"/>
                  </a:lnTo>
                  <a:lnTo>
                    <a:pt x="198449" y="285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35243" y="9577704"/>
              <a:ext cx="196224" cy="158734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8113639" y="9535629"/>
              <a:ext cx="258445" cy="285750"/>
            </a:xfrm>
            <a:custGeom>
              <a:avLst/>
              <a:gdLst/>
              <a:ahLst/>
              <a:cxnLst/>
              <a:rect l="l" t="t" r="r" b="b"/>
              <a:pathLst>
                <a:path w="258445" h="285750">
                  <a:moveTo>
                    <a:pt x="232354" y="0"/>
                  </a:moveTo>
                  <a:lnTo>
                    <a:pt x="218953" y="63816"/>
                  </a:lnTo>
                  <a:lnTo>
                    <a:pt x="145929" y="63816"/>
                  </a:lnTo>
                  <a:lnTo>
                    <a:pt x="139006" y="46017"/>
                  </a:lnTo>
                  <a:lnTo>
                    <a:pt x="128101" y="32860"/>
                  </a:lnTo>
                  <a:lnTo>
                    <a:pt x="113468" y="24705"/>
                  </a:lnTo>
                  <a:lnTo>
                    <a:pt x="95358" y="21907"/>
                  </a:lnTo>
                  <a:lnTo>
                    <a:pt x="65229" y="28907"/>
                  </a:lnTo>
                  <a:lnTo>
                    <a:pt x="38542" y="48854"/>
                  </a:lnTo>
                  <a:lnTo>
                    <a:pt x="17266" y="80172"/>
                  </a:lnTo>
                  <a:lnTo>
                    <a:pt x="3369" y="121283"/>
                  </a:lnTo>
                  <a:lnTo>
                    <a:pt x="0" y="162394"/>
                  </a:lnTo>
                  <a:lnTo>
                    <a:pt x="8122" y="193712"/>
                  </a:lnTo>
                  <a:lnTo>
                    <a:pt x="26430" y="213660"/>
                  </a:lnTo>
                  <a:lnTo>
                    <a:pt x="53620" y="220660"/>
                  </a:lnTo>
                  <a:lnTo>
                    <a:pt x="73708" y="217579"/>
                  </a:lnTo>
                  <a:lnTo>
                    <a:pt x="92617" y="208635"/>
                  </a:lnTo>
                  <a:lnTo>
                    <a:pt x="109747" y="194273"/>
                  </a:lnTo>
                  <a:lnTo>
                    <a:pt x="124497" y="174940"/>
                  </a:lnTo>
                  <a:lnTo>
                    <a:pt x="195617" y="174940"/>
                  </a:lnTo>
                  <a:lnTo>
                    <a:pt x="172414" y="285429"/>
                  </a:lnTo>
                  <a:lnTo>
                    <a:pt x="198449" y="285429"/>
                  </a:lnTo>
                  <a:lnTo>
                    <a:pt x="258389" y="0"/>
                  </a:lnTo>
                  <a:lnTo>
                    <a:pt x="232354" y="0"/>
                  </a:lnTo>
                  <a:close/>
                </a:path>
              </a:pathLst>
            </a:custGeom>
            <a:ln w="6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9" name="object 22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828257" y="9604672"/>
            <a:ext cx="344438" cy="149247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307049" y="9532321"/>
            <a:ext cx="1136785" cy="328255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0536275" y="9532317"/>
            <a:ext cx="2536313" cy="292053"/>
          </a:xfrm>
          <a:prstGeom prst="rect">
            <a:avLst/>
          </a:prstGeom>
        </p:spPr>
      </p:pic>
      <p:grpSp>
        <p:nvGrpSpPr>
          <p:cNvPr id="232" name="object 23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33" name="object 23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152279" y="9548824"/>
              <a:ext cx="112507" cy="9806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0" y="0"/>
              <a:ext cx="14988250" cy="10287000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5489" y="2340650"/>
              <a:ext cx="9403516" cy="629040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00196" y="2439987"/>
              <a:ext cx="10387803" cy="784701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700480" y="4343613"/>
              <a:ext cx="6172200" cy="4378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61022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412" y="12954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56"/>
                </a:lnTo>
                <a:lnTo>
                  <a:pt x="193484" y="148005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38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300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15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300" y="213233"/>
                </a:lnTo>
                <a:lnTo>
                  <a:pt x="245414" y="213131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3352" y="148183"/>
                </a:lnTo>
                <a:lnTo>
                  <a:pt x="407301" y="142824"/>
                </a:lnTo>
                <a:lnTo>
                  <a:pt x="411873" y="133769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94"/>
                </a:moveTo>
                <a:lnTo>
                  <a:pt x="443191" y="209537"/>
                </a:lnTo>
                <a:lnTo>
                  <a:pt x="358965" y="220459"/>
                </a:lnTo>
                <a:lnTo>
                  <a:pt x="309841" y="223189"/>
                </a:lnTo>
                <a:lnTo>
                  <a:pt x="0" y="223291"/>
                </a:lnTo>
                <a:lnTo>
                  <a:pt x="0" y="291007"/>
                </a:lnTo>
                <a:lnTo>
                  <a:pt x="138938" y="291007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35" y="277177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94"/>
                </a:lnTo>
                <a:close/>
              </a:path>
              <a:path w="6196965" h="650875">
                <a:moveTo>
                  <a:pt x="606806" y="4025"/>
                </a:moveTo>
                <a:lnTo>
                  <a:pt x="506171" y="4025"/>
                </a:lnTo>
                <a:lnTo>
                  <a:pt x="506171" y="297713"/>
                </a:lnTo>
                <a:lnTo>
                  <a:pt x="306412" y="297713"/>
                </a:lnTo>
                <a:lnTo>
                  <a:pt x="306412" y="363435"/>
                </a:lnTo>
                <a:lnTo>
                  <a:pt x="506171" y="363435"/>
                </a:lnTo>
                <a:lnTo>
                  <a:pt x="506171" y="381533"/>
                </a:lnTo>
                <a:lnTo>
                  <a:pt x="597801" y="381533"/>
                </a:lnTo>
                <a:lnTo>
                  <a:pt x="606806" y="373494"/>
                </a:lnTo>
                <a:lnTo>
                  <a:pt x="606806" y="4025"/>
                </a:lnTo>
                <a:close/>
              </a:path>
              <a:path w="6196965" h="65087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78" y="466699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196965" h="650875">
                <a:moveTo>
                  <a:pt x="1236154" y="4699"/>
                </a:moveTo>
                <a:lnTo>
                  <a:pt x="1134021" y="4699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299"/>
                </a:lnTo>
                <a:lnTo>
                  <a:pt x="1227886" y="341299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57"/>
                </a:lnTo>
                <a:lnTo>
                  <a:pt x="1236154" y="4699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55" y="362089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28"/>
                </a:lnTo>
                <a:lnTo>
                  <a:pt x="765822" y="649122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8302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48" y="417182"/>
                </a:lnTo>
                <a:lnTo>
                  <a:pt x="1532242" y="417741"/>
                </a:lnTo>
                <a:lnTo>
                  <a:pt x="1524736" y="417741"/>
                </a:lnTo>
                <a:lnTo>
                  <a:pt x="1524736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92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18"/>
                </a:lnTo>
                <a:lnTo>
                  <a:pt x="1758302" y="470712"/>
                </a:lnTo>
                <a:lnTo>
                  <a:pt x="1758302" y="417741"/>
                </a:lnTo>
                <a:lnTo>
                  <a:pt x="1758302" y="400977"/>
                </a:lnTo>
                <a:close/>
              </a:path>
              <a:path w="6196965" h="650875">
                <a:moveTo>
                  <a:pt x="1886724" y="4699"/>
                </a:moveTo>
                <a:lnTo>
                  <a:pt x="1784578" y="4699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60"/>
                </a:lnTo>
                <a:lnTo>
                  <a:pt x="1877707" y="626960"/>
                </a:lnTo>
                <a:lnTo>
                  <a:pt x="1886724" y="618909"/>
                </a:lnTo>
                <a:lnTo>
                  <a:pt x="1886724" y="4699"/>
                </a:lnTo>
                <a:close/>
              </a:path>
              <a:path w="6196965" h="650875">
                <a:moveTo>
                  <a:pt x="2036914" y="4699"/>
                </a:moveTo>
                <a:lnTo>
                  <a:pt x="1934032" y="4699"/>
                </a:lnTo>
                <a:lnTo>
                  <a:pt x="1934032" y="643712"/>
                </a:lnTo>
                <a:lnTo>
                  <a:pt x="2027910" y="643712"/>
                </a:lnTo>
                <a:lnTo>
                  <a:pt x="2036914" y="635673"/>
                </a:lnTo>
                <a:lnTo>
                  <a:pt x="2036914" y="4699"/>
                </a:lnTo>
                <a:close/>
              </a:path>
              <a:path w="6196965" h="650875">
                <a:moveTo>
                  <a:pt x="2468753" y="263525"/>
                </a:moveTo>
                <a:lnTo>
                  <a:pt x="2467343" y="218135"/>
                </a:lnTo>
                <a:lnTo>
                  <a:pt x="2457488" y="174002"/>
                </a:lnTo>
                <a:lnTo>
                  <a:pt x="2444673" y="131305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25" y="63360"/>
                </a:lnTo>
                <a:lnTo>
                  <a:pt x="2383269" y="53454"/>
                </a:lnTo>
                <a:lnTo>
                  <a:pt x="2366518" y="44030"/>
                </a:lnTo>
                <a:lnTo>
                  <a:pt x="2366518" y="244170"/>
                </a:lnTo>
                <a:lnTo>
                  <a:pt x="2366518" y="285051"/>
                </a:lnTo>
                <a:lnTo>
                  <a:pt x="2360599" y="331584"/>
                </a:lnTo>
                <a:lnTo>
                  <a:pt x="2349779" y="371614"/>
                </a:lnTo>
                <a:lnTo>
                  <a:pt x="2330475" y="405803"/>
                </a:lnTo>
                <a:lnTo>
                  <a:pt x="2293721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14"/>
                </a:lnTo>
                <a:lnTo>
                  <a:pt x="2178189" y="331978"/>
                </a:lnTo>
                <a:lnTo>
                  <a:pt x="2172195" y="285051"/>
                </a:lnTo>
                <a:lnTo>
                  <a:pt x="2172195" y="242608"/>
                </a:lnTo>
                <a:lnTo>
                  <a:pt x="2178113" y="198818"/>
                </a:lnTo>
                <a:lnTo>
                  <a:pt x="2189251" y="160248"/>
                </a:lnTo>
                <a:lnTo>
                  <a:pt x="2209609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44" y="121958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30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80" y="53454"/>
                </a:lnTo>
                <a:lnTo>
                  <a:pt x="2116150" y="95885"/>
                </a:lnTo>
                <a:lnTo>
                  <a:pt x="2093429" y="131305"/>
                </a:lnTo>
                <a:lnTo>
                  <a:pt x="2080856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50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80" y="440207"/>
                </a:lnTo>
                <a:lnTo>
                  <a:pt x="2143048" y="471601"/>
                </a:lnTo>
                <a:lnTo>
                  <a:pt x="2179231" y="492175"/>
                </a:lnTo>
                <a:lnTo>
                  <a:pt x="2219083" y="508609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33"/>
                </a:lnTo>
                <a:lnTo>
                  <a:pt x="2422182" y="437527"/>
                </a:lnTo>
                <a:lnTo>
                  <a:pt x="2444623" y="402285"/>
                </a:lnTo>
                <a:lnTo>
                  <a:pt x="2457488" y="358736"/>
                </a:lnTo>
                <a:lnTo>
                  <a:pt x="2467343" y="313143"/>
                </a:lnTo>
                <a:lnTo>
                  <a:pt x="2468575" y="293293"/>
                </a:lnTo>
                <a:lnTo>
                  <a:pt x="2468753" y="263525"/>
                </a:lnTo>
                <a:close/>
              </a:path>
              <a:path w="6196965" h="650875">
                <a:moveTo>
                  <a:pt x="2652750" y="4025"/>
                </a:moveTo>
                <a:lnTo>
                  <a:pt x="2551353" y="4025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50" y="635673"/>
                </a:lnTo>
                <a:lnTo>
                  <a:pt x="2652750" y="4025"/>
                </a:lnTo>
                <a:close/>
              </a:path>
              <a:path w="6196965" h="650875">
                <a:moveTo>
                  <a:pt x="3129635" y="400316"/>
                </a:moveTo>
                <a:lnTo>
                  <a:pt x="3083826" y="405472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306"/>
                </a:lnTo>
                <a:lnTo>
                  <a:pt x="2821724" y="420433"/>
                </a:lnTo>
                <a:lnTo>
                  <a:pt x="2814205" y="420433"/>
                </a:lnTo>
                <a:lnTo>
                  <a:pt x="2814205" y="289674"/>
                </a:lnTo>
                <a:lnTo>
                  <a:pt x="3039516" y="289674"/>
                </a:lnTo>
                <a:lnTo>
                  <a:pt x="3039516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81" y="111975"/>
                </a:lnTo>
                <a:lnTo>
                  <a:pt x="3050781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35" y="490347"/>
                </a:lnTo>
                <a:lnTo>
                  <a:pt x="2781363" y="496277"/>
                </a:lnTo>
                <a:lnTo>
                  <a:pt x="2798864" y="496531"/>
                </a:lnTo>
                <a:lnTo>
                  <a:pt x="2818130" y="496277"/>
                </a:lnTo>
                <a:lnTo>
                  <a:pt x="2897619" y="494017"/>
                </a:lnTo>
                <a:lnTo>
                  <a:pt x="2977731" y="489877"/>
                </a:lnTo>
                <a:lnTo>
                  <a:pt x="3017545" y="486879"/>
                </a:lnTo>
                <a:lnTo>
                  <a:pt x="3074035" y="481317"/>
                </a:lnTo>
                <a:lnTo>
                  <a:pt x="3129635" y="473405"/>
                </a:lnTo>
                <a:lnTo>
                  <a:pt x="3129635" y="420433"/>
                </a:lnTo>
                <a:lnTo>
                  <a:pt x="3129635" y="400316"/>
                </a:lnTo>
                <a:close/>
              </a:path>
              <a:path w="6196965" h="650875">
                <a:moveTo>
                  <a:pt x="3285096" y="4699"/>
                </a:moveTo>
                <a:lnTo>
                  <a:pt x="3180702" y="4699"/>
                </a:lnTo>
                <a:lnTo>
                  <a:pt x="3180702" y="207200"/>
                </a:lnTo>
                <a:lnTo>
                  <a:pt x="3065792" y="207200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99"/>
                </a:lnTo>
                <a:lnTo>
                  <a:pt x="3285096" y="630313"/>
                </a:lnTo>
                <a:lnTo>
                  <a:pt x="3285096" y="4699"/>
                </a:lnTo>
                <a:close/>
              </a:path>
              <a:path w="6196965" h="650875">
                <a:moveTo>
                  <a:pt x="4041140" y="6705"/>
                </a:moveTo>
                <a:lnTo>
                  <a:pt x="3941254" y="6705"/>
                </a:lnTo>
                <a:lnTo>
                  <a:pt x="3941254" y="71081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81"/>
                </a:lnTo>
                <a:lnTo>
                  <a:pt x="3644608" y="71081"/>
                </a:lnTo>
                <a:lnTo>
                  <a:pt x="3644608" y="6705"/>
                </a:lnTo>
                <a:lnTo>
                  <a:pt x="3546983" y="6705"/>
                </a:lnTo>
                <a:lnTo>
                  <a:pt x="3546983" y="235356"/>
                </a:lnTo>
                <a:lnTo>
                  <a:pt x="3547173" y="245237"/>
                </a:lnTo>
                <a:lnTo>
                  <a:pt x="3573449" y="274129"/>
                </a:lnTo>
                <a:lnTo>
                  <a:pt x="3592792" y="275590"/>
                </a:lnTo>
                <a:lnTo>
                  <a:pt x="3995331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81"/>
                </a:lnTo>
                <a:lnTo>
                  <a:pt x="4041140" y="6705"/>
                </a:lnTo>
                <a:close/>
              </a:path>
              <a:path w="6196965" h="650875">
                <a:moveTo>
                  <a:pt x="4050157" y="569290"/>
                </a:moveTo>
                <a:lnTo>
                  <a:pt x="3642360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97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57" y="636346"/>
                </a:lnTo>
                <a:lnTo>
                  <a:pt x="4050157" y="569290"/>
                </a:lnTo>
                <a:close/>
              </a:path>
              <a:path w="6196965" h="650875">
                <a:moveTo>
                  <a:pt x="4529290" y="307771"/>
                </a:moveTo>
                <a:lnTo>
                  <a:pt x="4492358" y="290347"/>
                </a:lnTo>
                <a:lnTo>
                  <a:pt x="4439805" y="262521"/>
                </a:lnTo>
                <a:lnTo>
                  <a:pt x="4424121" y="252793"/>
                </a:lnTo>
                <a:lnTo>
                  <a:pt x="4416615" y="247408"/>
                </a:lnTo>
                <a:lnTo>
                  <a:pt x="4378858" y="215455"/>
                </a:lnTo>
                <a:lnTo>
                  <a:pt x="4355071" y="178409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57" y="139471"/>
                </a:lnTo>
                <a:lnTo>
                  <a:pt x="4244416" y="156260"/>
                </a:lnTo>
                <a:lnTo>
                  <a:pt x="4228897" y="194449"/>
                </a:lnTo>
                <a:lnTo>
                  <a:pt x="4202595" y="229958"/>
                </a:lnTo>
                <a:lnTo>
                  <a:pt x="4172305" y="257416"/>
                </a:lnTo>
                <a:lnTo>
                  <a:pt x="4128630" y="286321"/>
                </a:lnTo>
                <a:lnTo>
                  <a:pt x="4095077" y="305181"/>
                </a:lnTo>
                <a:lnTo>
                  <a:pt x="4069994" y="316496"/>
                </a:lnTo>
                <a:lnTo>
                  <a:pt x="3451606" y="316496"/>
                </a:lnTo>
                <a:lnTo>
                  <a:pt x="3451606" y="393611"/>
                </a:lnTo>
                <a:lnTo>
                  <a:pt x="3758006" y="393611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52" y="509612"/>
                </a:lnTo>
                <a:lnTo>
                  <a:pt x="3860152" y="393611"/>
                </a:lnTo>
                <a:lnTo>
                  <a:pt x="4122255" y="393611"/>
                </a:lnTo>
                <a:lnTo>
                  <a:pt x="4131259" y="385559"/>
                </a:lnTo>
                <a:lnTo>
                  <a:pt x="4131259" y="375704"/>
                </a:lnTo>
                <a:lnTo>
                  <a:pt x="4142905" y="370179"/>
                </a:lnTo>
                <a:lnTo>
                  <a:pt x="4195775" y="338594"/>
                </a:lnTo>
                <a:lnTo>
                  <a:pt x="4241597" y="305739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93" y="322402"/>
                </a:lnTo>
                <a:lnTo>
                  <a:pt x="4441088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196965" h="650875">
                <a:moveTo>
                  <a:pt x="4702772" y="442556"/>
                </a:moveTo>
                <a:lnTo>
                  <a:pt x="4681144" y="407136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51"/>
                </a:lnTo>
                <a:lnTo>
                  <a:pt x="4693767" y="643051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196965" h="650875">
                <a:moveTo>
                  <a:pt x="4705782" y="4025"/>
                </a:moveTo>
                <a:lnTo>
                  <a:pt x="4605147" y="4025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47"/>
                </a:lnTo>
                <a:lnTo>
                  <a:pt x="4696765" y="376847"/>
                </a:lnTo>
                <a:lnTo>
                  <a:pt x="4705782" y="368795"/>
                </a:lnTo>
                <a:lnTo>
                  <a:pt x="4705782" y="4025"/>
                </a:lnTo>
                <a:close/>
              </a:path>
              <a:path w="6196965" h="650875">
                <a:moveTo>
                  <a:pt x="5484012" y="4699"/>
                </a:moveTo>
                <a:lnTo>
                  <a:pt x="5383377" y="4699"/>
                </a:lnTo>
                <a:lnTo>
                  <a:pt x="5383377" y="65709"/>
                </a:lnTo>
                <a:lnTo>
                  <a:pt x="5383377" y="137464"/>
                </a:lnTo>
                <a:lnTo>
                  <a:pt x="5383377" y="211213"/>
                </a:lnTo>
                <a:lnTo>
                  <a:pt x="5211407" y="211213"/>
                </a:lnTo>
                <a:lnTo>
                  <a:pt x="5224894" y="191211"/>
                </a:lnTo>
                <a:lnTo>
                  <a:pt x="5232057" y="176860"/>
                </a:lnTo>
                <a:lnTo>
                  <a:pt x="5235270" y="161239"/>
                </a:lnTo>
                <a:lnTo>
                  <a:pt x="5236934" y="137464"/>
                </a:lnTo>
                <a:lnTo>
                  <a:pt x="5383377" y="137464"/>
                </a:lnTo>
                <a:lnTo>
                  <a:pt x="5383377" y="65709"/>
                </a:lnTo>
                <a:lnTo>
                  <a:pt x="5236934" y="65709"/>
                </a:lnTo>
                <a:lnTo>
                  <a:pt x="5236934" y="63030"/>
                </a:lnTo>
                <a:lnTo>
                  <a:pt x="5214150" y="27317"/>
                </a:lnTo>
                <a:lnTo>
                  <a:pt x="5191125" y="22796"/>
                </a:lnTo>
                <a:lnTo>
                  <a:pt x="4920005" y="22796"/>
                </a:lnTo>
                <a:lnTo>
                  <a:pt x="4920005" y="95211"/>
                </a:lnTo>
                <a:lnTo>
                  <a:pt x="5140058" y="95211"/>
                </a:lnTo>
                <a:lnTo>
                  <a:pt x="5140058" y="132092"/>
                </a:lnTo>
                <a:lnTo>
                  <a:pt x="5131460" y="184442"/>
                </a:lnTo>
                <a:lnTo>
                  <a:pt x="5071338" y="224967"/>
                </a:lnTo>
                <a:lnTo>
                  <a:pt x="5029644" y="247662"/>
                </a:lnTo>
                <a:lnTo>
                  <a:pt x="4950472" y="273951"/>
                </a:lnTo>
                <a:lnTo>
                  <a:pt x="4876457" y="289674"/>
                </a:lnTo>
                <a:lnTo>
                  <a:pt x="4938788" y="346671"/>
                </a:lnTo>
                <a:lnTo>
                  <a:pt x="4980343" y="337858"/>
                </a:lnTo>
                <a:lnTo>
                  <a:pt x="5018176" y="327888"/>
                </a:lnTo>
                <a:lnTo>
                  <a:pt x="5080800" y="305257"/>
                </a:lnTo>
                <a:lnTo>
                  <a:pt x="5122405" y="284975"/>
                </a:lnTo>
                <a:lnTo>
                  <a:pt x="5160696" y="261594"/>
                </a:lnTo>
                <a:lnTo>
                  <a:pt x="5174602" y="250113"/>
                </a:lnTo>
                <a:lnTo>
                  <a:pt x="5174602" y="284302"/>
                </a:lnTo>
                <a:lnTo>
                  <a:pt x="5383377" y="284302"/>
                </a:lnTo>
                <a:lnTo>
                  <a:pt x="5383377" y="329907"/>
                </a:lnTo>
                <a:lnTo>
                  <a:pt x="5475008" y="329907"/>
                </a:lnTo>
                <a:lnTo>
                  <a:pt x="5484012" y="321856"/>
                </a:lnTo>
                <a:lnTo>
                  <a:pt x="5484012" y="250113"/>
                </a:lnTo>
                <a:lnTo>
                  <a:pt x="5484012" y="211213"/>
                </a:lnTo>
                <a:lnTo>
                  <a:pt x="5484012" y="137464"/>
                </a:lnTo>
                <a:lnTo>
                  <a:pt x="5484012" y="65709"/>
                </a:lnTo>
                <a:lnTo>
                  <a:pt x="5484012" y="4699"/>
                </a:lnTo>
                <a:close/>
              </a:path>
              <a:path w="6196965" h="650875">
                <a:moveTo>
                  <a:pt x="5491531" y="577329"/>
                </a:moveTo>
                <a:lnTo>
                  <a:pt x="5089741" y="577329"/>
                </a:lnTo>
                <a:lnTo>
                  <a:pt x="5089741" y="535089"/>
                </a:lnTo>
                <a:lnTo>
                  <a:pt x="5435206" y="535089"/>
                </a:lnTo>
                <a:lnTo>
                  <a:pt x="5447550" y="534924"/>
                </a:lnTo>
                <a:lnTo>
                  <a:pt x="5479466" y="512622"/>
                </a:lnTo>
                <a:lnTo>
                  <a:pt x="5481015" y="494855"/>
                </a:lnTo>
                <a:lnTo>
                  <a:pt x="5481015" y="352031"/>
                </a:lnTo>
                <a:lnTo>
                  <a:pt x="4992103" y="352031"/>
                </a:lnTo>
                <a:lnTo>
                  <a:pt x="4992103" y="425119"/>
                </a:lnTo>
                <a:lnTo>
                  <a:pt x="5382628" y="425119"/>
                </a:lnTo>
                <a:lnTo>
                  <a:pt x="5382628" y="464680"/>
                </a:lnTo>
                <a:lnTo>
                  <a:pt x="4989855" y="464680"/>
                </a:lnTo>
                <a:lnTo>
                  <a:pt x="4989855" y="609523"/>
                </a:lnTo>
                <a:lnTo>
                  <a:pt x="4990566" y="632777"/>
                </a:lnTo>
                <a:lnTo>
                  <a:pt x="4995583" y="644728"/>
                </a:lnTo>
                <a:lnTo>
                  <a:pt x="5009185" y="649122"/>
                </a:lnTo>
                <a:lnTo>
                  <a:pt x="5035664" y="649757"/>
                </a:lnTo>
                <a:lnTo>
                  <a:pt x="5482514" y="649757"/>
                </a:lnTo>
                <a:lnTo>
                  <a:pt x="5491531" y="641705"/>
                </a:lnTo>
                <a:lnTo>
                  <a:pt x="5491531" y="577329"/>
                </a:lnTo>
                <a:close/>
              </a:path>
              <a:path w="6196965" h="650875">
                <a:moveTo>
                  <a:pt x="5927115" y="74434"/>
                </a:moveTo>
                <a:lnTo>
                  <a:pt x="5906059" y="39141"/>
                </a:lnTo>
                <a:lnTo>
                  <a:pt x="5881294" y="34201"/>
                </a:lnTo>
                <a:lnTo>
                  <a:pt x="5531332" y="34201"/>
                </a:lnTo>
                <a:lnTo>
                  <a:pt x="5531332" y="111302"/>
                </a:lnTo>
                <a:lnTo>
                  <a:pt x="5823470" y="111302"/>
                </a:lnTo>
                <a:lnTo>
                  <a:pt x="5823407" y="197434"/>
                </a:lnTo>
                <a:lnTo>
                  <a:pt x="5819838" y="241147"/>
                </a:lnTo>
                <a:lnTo>
                  <a:pt x="5811736" y="292442"/>
                </a:lnTo>
                <a:lnTo>
                  <a:pt x="5797931" y="343611"/>
                </a:lnTo>
                <a:lnTo>
                  <a:pt x="5783669" y="374154"/>
                </a:lnTo>
                <a:lnTo>
                  <a:pt x="5882805" y="374154"/>
                </a:lnTo>
                <a:lnTo>
                  <a:pt x="5901575" y="330581"/>
                </a:lnTo>
                <a:lnTo>
                  <a:pt x="5915469" y="278612"/>
                </a:lnTo>
                <a:lnTo>
                  <a:pt x="5924105" y="227977"/>
                </a:lnTo>
                <a:lnTo>
                  <a:pt x="5927064" y="197434"/>
                </a:lnTo>
                <a:lnTo>
                  <a:pt x="5927115" y="74434"/>
                </a:lnTo>
                <a:close/>
              </a:path>
              <a:path w="6196965" h="650875">
                <a:moveTo>
                  <a:pt x="5981928" y="428472"/>
                </a:moveTo>
                <a:lnTo>
                  <a:pt x="5921387" y="440232"/>
                </a:lnTo>
                <a:lnTo>
                  <a:pt x="5870054" y="446138"/>
                </a:lnTo>
                <a:lnTo>
                  <a:pt x="5818860" y="449897"/>
                </a:lnTo>
                <a:lnTo>
                  <a:pt x="5727344" y="450583"/>
                </a:lnTo>
                <a:lnTo>
                  <a:pt x="5727344" y="222618"/>
                </a:lnTo>
                <a:lnTo>
                  <a:pt x="5625211" y="222618"/>
                </a:lnTo>
                <a:lnTo>
                  <a:pt x="5625211" y="450596"/>
                </a:lnTo>
                <a:lnTo>
                  <a:pt x="5496788" y="450608"/>
                </a:lnTo>
                <a:lnTo>
                  <a:pt x="5496788" y="527710"/>
                </a:lnTo>
                <a:lnTo>
                  <a:pt x="5707812" y="527710"/>
                </a:lnTo>
                <a:lnTo>
                  <a:pt x="5745277" y="527634"/>
                </a:lnTo>
                <a:lnTo>
                  <a:pt x="5818594" y="526211"/>
                </a:lnTo>
                <a:lnTo>
                  <a:pt x="5872772" y="523138"/>
                </a:lnTo>
                <a:lnTo>
                  <a:pt x="5934938" y="516420"/>
                </a:lnTo>
                <a:lnTo>
                  <a:pt x="5972175" y="508266"/>
                </a:lnTo>
                <a:lnTo>
                  <a:pt x="5981928" y="506260"/>
                </a:lnTo>
                <a:lnTo>
                  <a:pt x="5981928" y="428472"/>
                </a:lnTo>
                <a:close/>
              </a:path>
              <a:path w="6196965" h="650875">
                <a:moveTo>
                  <a:pt x="6196723" y="242062"/>
                </a:moveTo>
                <a:lnTo>
                  <a:pt x="6108852" y="242062"/>
                </a:lnTo>
                <a:lnTo>
                  <a:pt x="6108852" y="3352"/>
                </a:lnTo>
                <a:lnTo>
                  <a:pt x="6004458" y="3352"/>
                </a:lnTo>
                <a:lnTo>
                  <a:pt x="6004458" y="643712"/>
                </a:lnTo>
                <a:lnTo>
                  <a:pt x="6100597" y="643712"/>
                </a:lnTo>
                <a:lnTo>
                  <a:pt x="6108852" y="635673"/>
                </a:lnTo>
                <a:lnTo>
                  <a:pt x="6108852" y="319849"/>
                </a:lnTo>
                <a:lnTo>
                  <a:pt x="6196723" y="319849"/>
                </a:lnTo>
                <a:lnTo>
                  <a:pt x="6196723" y="24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9575" y="2034657"/>
            <a:ext cx="180340" cy="26034"/>
          </a:xfrm>
          <a:custGeom>
            <a:avLst/>
            <a:gdLst/>
            <a:ahLst/>
            <a:cxnLst/>
            <a:rect l="l" t="t" r="r" b="b"/>
            <a:pathLst>
              <a:path w="180340" h="26035">
                <a:moveTo>
                  <a:pt x="179734" y="25515"/>
                </a:moveTo>
                <a:lnTo>
                  <a:pt x="0" y="25515"/>
                </a:lnTo>
                <a:lnTo>
                  <a:pt x="0" y="0"/>
                </a:lnTo>
                <a:lnTo>
                  <a:pt x="179734" y="0"/>
                </a:lnTo>
                <a:lnTo>
                  <a:pt x="179734" y="25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49575" y="2007265"/>
            <a:ext cx="387985" cy="168910"/>
            <a:chOff x="149575" y="2007265"/>
            <a:chExt cx="387985" cy="168910"/>
          </a:xfrm>
        </p:grpSpPr>
        <p:sp>
          <p:nvSpPr>
            <p:cNvPr id="5" name="object 5"/>
            <p:cNvSpPr/>
            <p:nvPr/>
          </p:nvSpPr>
          <p:spPr>
            <a:xfrm>
              <a:off x="149575" y="2124336"/>
              <a:ext cx="180340" cy="26034"/>
            </a:xfrm>
            <a:custGeom>
              <a:avLst/>
              <a:gdLst/>
              <a:ahLst/>
              <a:cxnLst/>
              <a:rect l="l" t="t" r="r" b="b"/>
              <a:pathLst>
                <a:path w="180340" h="26035">
                  <a:moveTo>
                    <a:pt x="179734" y="25515"/>
                  </a:moveTo>
                  <a:lnTo>
                    <a:pt x="0" y="25515"/>
                  </a:lnTo>
                  <a:lnTo>
                    <a:pt x="0" y="0"/>
                  </a:lnTo>
                  <a:lnTo>
                    <a:pt x="179734" y="0"/>
                  </a:lnTo>
                  <a:lnTo>
                    <a:pt x="179734" y="25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826" y="2007265"/>
              <a:ext cx="179734" cy="168477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75286" y="1922089"/>
            <a:ext cx="288290" cy="332740"/>
          </a:xfrm>
          <a:custGeom>
            <a:avLst/>
            <a:gdLst/>
            <a:ahLst/>
            <a:cxnLst/>
            <a:rect l="l" t="t" r="r" b="b"/>
            <a:pathLst>
              <a:path w="288290" h="332739">
                <a:moveTo>
                  <a:pt x="276542" y="197745"/>
                </a:moveTo>
                <a:lnTo>
                  <a:pt x="245774" y="197745"/>
                </a:lnTo>
                <a:lnTo>
                  <a:pt x="245774" y="180109"/>
                </a:lnTo>
                <a:lnTo>
                  <a:pt x="178983" y="180109"/>
                </a:lnTo>
                <a:lnTo>
                  <a:pt x="178983" y="159847"/>
                </a:lnTo>
                <a:lnTo>
                  <a:pt x="245774" y="159847"/>
                </a:lnTo>
                <a:lnTo>
                  <a:pt x="245774" y="0"/>
                </a:lnTo>
                <a:lnTo>
                  <a:pt x="276542" y="0"/>
                </a:lnTo>
                <a:lnTo>
                  <a:pt x="276542" y="197745"/>
                </a:lnTo>
                <a:close/>
              </a:path>
              <a:path w="288290" h="332739">
                <a:moveTo>
                  <a:pt x="108816" y="106939"/>
                </a:moveTo>
                <a:lnTo>
                  <a:pt x="74805" y="103469"/>
                </a:lnTo>
                <a:lnTo>
                  <a:pt x="48638" y="93525"/>
                </a:lnTo>
                <a:lnTo>
                  <a:pt x="31829" y="77812"/>
                </a:lnTo>
                <a:lnTo>
                  <a:pt x="25890" y="57034"/>
                </a:lnTo>
                <a:lnTo>
                  <a:pt x="31829" y="35822"/>
                </a:lnTo>
                <a:lnTo>
                  <a:pt x="48638" y="19887"/>
                </a:lnTo>
                <a:lnTo>
                  <a:pt x="74805" y="9861"/>
                </a:lnTo>
                <a:lnTo>
                  <a:pt x="108816" y="6378"/>
                </a:lnTo>
                <a:lnTo>
                  <a:pt x="142826" y="9861"/>
                </a:lnTo>
                <a:lnTo>
                  <a:pt x="168993" y="19887"/>
                </a:lnTo>
                <a:lnTo>
                  <a:pt x="177305" y="27766"/>
                </a:lnTo>
                <a:lnTo>
                  <a:pt x="108816" y="27766"/>
                </a:lnTo>
                <a:lnTo>
                  <a:pt x="86601" y="29807"/>
                </a:lnTo>
                <a:lnTo>
                  <a:pt x="69557" y="35646"/>
                </a:lnTo>
                <a:lnTo>
                  <a:pt x="58635" y="44863"/>
                </a:lnTo>
                <a:lnTo>
                  <a:pt x="54783" y="57034"/>
                </a:lnTo>
                <a:lnTo>
                  <a:pt x="58635" y="68830"/>
                </a:lnTo>
                <a:lnTo>
                  <a:pt x="69557" y="77953"/>
                </a:lnTo>
                <a:lnTo>
                  <a:pt x="86601" y="83839"/>
                </a:lnTo>
                <a:lnTo>
                  <a:pt x="108816" y="85927"/>
                </a:lnTo>
                <a:lnTo>
                  <a:pt x="177121" y="85927"/>
                </a:lnTo>
                <a:lnTo>
                  <a:pt x="168993" y="93525"/>
                </a:lnTo>
                <a:lnTo>
                  <a:pt x="142826" y="103469"/>
                </a:lnTo>
                <a:lnTo>
                  <a:pt x="108816" y="106939"/>
                </a:lnTo>
                <a:close/>
              </a:path>
              <a:path w="288290" h="332739">
                <a:moveTo>
                  <a:pt x="177121" y="85927"/>
                </a:moveTo>
                <a:lnTo>
                  <a:pt x="108816" y="85927"/>
                </a:lnTo>
                <a:lnTo>
                  <a:pt x="131189" y="83839"/>
                </a:lnTo>
                <a:lnTo>
                  <a:pt x="148215" y="77953"/>
                </a:lnTo>
                <a:lnTo>
                  <a:pt x="159049" y="68830"/>
                </a:lnTo>
                <a:lnTo>
                  <a:pt x="162848" y="57034"/>
                </a:lnTo>
                <a:lnTo>
                  <a:pt x="159049" y="44863"/>
                </a:lnTo>
                <a:lnTo>
                  <a:pt x="148215" y="35646"/>
                </a:lnTo>
                <a:lnTo>
                  <a:pt x="131189" y="29807"/>
                </a:lnTo>
                <a:lnTo>
                  <a:pt x="108816" y="27766"/>
                </a:lnTo>
                <a:lnTo>
                  <a:pt x="177305" y="27766"/>
                </a:lnTo>
                <a:lnTo>
                  <a:pt x="185802" y="35822"/>
                </a:lnTo>
                <a:lnTo>
                  <a:pt x="191741" y="57034"/>
                </a:lnTo>
                <a:lnTo>
                  <a:pt x="185802" y="77812"/>
                </a:lnTo>
                <a:lnTo>
                  <a:pt x="177121" y="85927"/>
                </a:lnTo>
                <a:close/>
              </a:path>
              <a:path w="288290" h="332739">
                <a:moveTo>
                  <a:pt x="3752" y="149715"/>
                </a:moveTo>
                <a:lnTo>
                  <a:pt x="0" y="126451"/>
                </a:lnTo>
                <a:lnTo>
                  <a:pt x="51494" y="126264"/>
                </a:lnTo>
                <a:lnTo>
                  <a:pt x="106893" y="125232"/>
                </a:lnTo>
                <a:lnTo>
                  <a:pt x="163628" y="122652"/>
                </a:lnTo>
                <a:lnTo>
                  <a:pt x="219133" y="117821"/>
                </a:lnTo>
                <a:lnTo>
                  <a:pt x="221009" y="138083"/>
                </a:lnTo>
                <a:lnTo>
                  <a:pt x="196408" y="141126"/>
                </a:lnTo>
                <a:lnTo>
                  <a:pt x="171666" y="143571"/>
                </a:lnTo>
                <a:lnTo>
                  <a:pt x="146925" y="145523"/>
                </a:lnTo>
                <a:lnTo>
                  <a:pt x="122324" y="147089"/>
                </a:lnTo>
                <a:lnTo>
                  <a:pt x="122324" y="148590"/>
                </a:lnTo>
                <a:lnTo>
                  <a:pt x="91555" y="148590"/>
                </a:lnTo>
                <a:lnTo>
                  <a:pt x="24489" y="149645"/>
                </a:lnTo>
                <a:lnTo>
                  <a:pt x="3752" y="149715"/>
                </a:lnTo>
                <a:close/>
              </a:path>
              <a:path w="288290" h="332739">
                <a:moveTo>
                  <a:pt x="122324" y="198870"/>
                </a:moveTo>
                <a:lnTo>
                  <a:pt x="91555" y="198870"/>
                </a:lnTo>
                <a:lnTo>
                  <a:pt x="91555" y="148590"/>
                </a:lnTo>
                <a:lnTo>
                  <a:pt x="122324" y="148590"/>
                </a:lnTo>
                <a:lnTo>
                  <a:pt x="122324" y="198870"/>
                </a:lnTo>
                <a:close/>
              </a:path>
              <a:path w="288290" h="332739">
                <a:moveTo>
                  <a:pt x="288174" y="332451"/>
                </a:moveTo>
                <a:lnTo>
                  <a:pt x="51781" y="332451"/>
                </a:lnTo>
                <a:lnTo>
                  <a:pt x="51781" y="259282"/>
                </a:lnTo>
                <a:lnTo>
                  <a:pt x="246524" y="259282"/>
                </a:lnTo>
                <a:lnTo>
                  <a:pt x="246524" y="232266"/>
                </a:lnTo>
                <a:lnTo>
                  <a:pt x="51030" y="232266"/>
                </a:lnTo>
                <a:lnTo>
                  <a:pt x="51030" y="210127"/>
                </a:lnTo>
                <a:lnTo>
                  <a:pt x="276542" y="210127"/>
                </a:lnTo>
                <a:lnTo>
                  <a:pt x="276542" y="280295"/>
                </a:lnTo>
                <a:lnTo>
                  <a:pt x="82174" y="280295"/>
                </a:lnTo>
                <a:lnTo>
                  <a:pt x="82174" y="309938"/>
                </a:lnTo>
                <a:lnTo>
                  <a:pt x="288174" y="309938"/>
                </a:lnTo>
                <a:lnTo>
                  <a:pt x="288174" y="332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5126" y="1955355"/>
            <a:ext cx="154305" cy="217170"/>
          </a:xfrm>
          <a:custGeom>
            <a:avLst/>
            <a:gdLst/>
            <a:ahLst/>
            <a:cxnLst/>
            <a:rect l="l" t="t" r="r" b="b"/>
            <a:pathLst>
              <a:path w="154305" h="217169">
                <a:moveTo>
                  <a:pt x="154216" y="0"/>
                </a:moveTo>
                <a:lnTo>
                  <a:pt x="0" y="0"/>
                </a:lnTo>
                <a:lnTo>
                  <a:pt x="0" y="25400"/>
                </a:lnTo>
                <a:lnTo>
                  <a:pt x="0" y="193040"/>
                </a:lnTo>
                <a:lnTo>
                  <a:pt x="0" y="217170"/>
                </a:lnTo>
                <a:lnTo>
                  <a:pt x="154216" y="217170"/>
                </a:lnTo>
                <a:lnTo>
                  <a:pt x="154216" y="193040"/>
                </a:lnTo>
                <a:lnTo>
                  <a:pt x="30010" y="193040"/>
                </a:lnTo>
                <a:lnTo>
                  <a:pt x="30010" y="25400"/>
                </a:lnTo>
                <a:lnTo>
                  <a:pt x="124193" y="25400"/>
                </a:lnTo>
                <a:lnTo>
                  <a:pt x="124193" y="192620"/>
                </a:lnTo>
                <a:lnTo>
                  <a:pt x="154216" y="192620"/>
                </a:lnTo>
                <a:lnTo>
                  <a:pt x="154216" y="25400"/>
                </a:lnTo>
                <a:lnTo>
                  <a:pt x="154216" y="24904"/>
                </a:lnTo>
                <a:lnTo>
                  <a:pt x="154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9756" y="1922335"/>
            <a:ext cx="86360" cy="336550"/>
          </a:xfrm>
          <a:custGeom>
            <a:avLst/>
            <a:gdLst/>
            <a:ahLst/>
            <a:cxnLst/>
            <a:rect l="l" t="t" r="r" b="b"/>
            <a:pathLst>
              <a:path w="86359" h="336550">
                <a:moveTo>
                  <a:pt x="86296" y="133350"/>
                </a:moveTo>
                <a:lnTo>
                  <a:pt x="30772" y="133350"/>
                </a:lnTo>
                <a:lnTo>
                  <a:pt x="30772" y="0"/>
                </a:ln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36550"/>
                </a:lnTo>
                <a:lnTo>
                  <a:pt x="30772" y="336550"/>
                </a:lnTo>
                <a:lnTo>
                  <a:pt x="30772" y="160020"/>
                </a:lnTo>
                <a:lnTo>
                  <a:pt x="86296" y="160020"/>
                </a:lnTo>
                <a:lnTo>
                  <a:pt x="86296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1089" y="1921713"/>
            <a:ext cx="300355" cy="337820"/>
          </a:xfrm>
          <a:custGeom>
            <a:avLst/>
            <a:gdLst/>
            <a:ahLst/>
            <a:cxnLst/>
            <a:rect l="l" t="t" r="r" b="b"/>
            <a:pathLst>
              <a:path w="300355" h="337819">
                <a:moveTo>
                  <a:pt x="26641" y="253278"/>
                </a:moveTo>
                <a:lnTo>
                  <a:pt x="0" y="253278"/>
                </a:lnTo>
                <a:lnTo>
                  <a:pt x="0" y="32269"/>
                </a:lnTo>
                <a:lnTo>
                  <a:pt x="156470" y="32269"/>
                </a:lnTo>
                <a:lnTo>
                  <a:pt x="156470" y="57785"/>
                </a:lnTo>
                <a:lnTo>
                  <a:pt x="30768" y="57785"/>
                </a:lnTo>
                <a:lnTo>
                  <a:pt x="30768" y="227012"/>
                </a:lnTo>
                <a:lnTo>
                  <a:pt x="183850" y="227012"/>
                </a:lnTo>
                <a:lnTo>
                  <a:pt x="185737" y="241271"/>
                </a:lnTo>
                <a:lnTo>
                  <a:pt x="148109" y="247263"/>
                </a:lnTo>
                <a:lnTo>
                  <a:pt x="110692" y="250933"/>
                </a:lnTo>
                <a:lnTo>
                  <a:pt x="71023" y="252774"/>
                </a:lnTo>
                <a:lnTo>
                  <a:pt x="26641" y="253278"/>
                </a:lnTo>
                <a:close/>
              </a:path>
              <a:path w="300355" h="337819">
                <a:moveTo>
                  <a:pt x="183850" y="227012"/>
                </a:moveTo>
                <a:lnTo>
                  <a:pt x="30768" y="227012"/>
                </a:lnTo>
                <a:lnTo>
                  <a:pt x="72764" y="226467"/>
                </a:lnTo>
                <a:lnTo>
                  <a:pt x="110645" y="224620"/>
                </a:lnTo>
                <a:lnTo>
                  <a:pt x="146485" y="221155"/>
                </a:lnTo>
                <a:lnTo>
                  <a:pt x="182360" y="215756"/>
                </a:lnTo>
                <a:lnTo>
                  <a:pt x="183850" y="227012"/>
                </a:lnTo>
                <a:close/>
              </a:path>
              <a:path w="300355" h="337819">
                <a:moveTo>
                  <a:pt x="244648" y="337329"/>
                </a:moveTo>
                <a:lnTo>
                  <a:pt x="213879" y="337329"/>
                </a:lnTo>
                <a:lnTo>
                  <a:pt x="213879" y="0"/>
                </a:lnTo>
                <a:lnTo>
                  <a:pt x="244648" y="0"/>
                </a:lnTo>
                <a:lnTo>
                  <a:pt x="244648" y="132830"/>
                </a:lnTo>
                <a:lnTo>
                  <a:pt x="300182" y="132830"/>
                </a:lnTo>
                <a:lnTo>
                  <a:pt x="300182" y="158346"/>
                </a:lnTo>
                <a:lnTo>
                  <a:pt x="244648" y="158346"/>
                </a:lnTo>
                <a:lnTo>
                  <a:pt x="244648" y="337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8368" y="1960435"/>
            <a:ext cx="128270" cy="207010"/>
          </a:xfrm>
          <a:custGeom>
            <a:avLst/>
            <a:gdLst/>
            <a:ahLst/>
            <a:cxnLst/>
            <a:rect l="l" t="t" r="r" b="b"/>
            <a:pathLst>
              <a:path w="128269" h="207010">
                <a:moveTo>
                  <a:pt x="127952" y="0"/>
                </a:moveTo>
                <a:lnTo>
                  <a:pt x="0" y="0"/>
                </a:lnTo>
                <a:lnTo>
                  <a:pt x="0" y="24130"/>
                </a:lnTo>
                <a:lnTo>
                  <a:pt x="0" y="182880"/>
                </a:lnTo>
                <a:lnTo>
                  <a:pt x="0" y="207010"/>
                </a:lnTo>
                <a:lnTo>
                  <a:pt x="127952" y="207010"/>
                </a:lnTo>
                <a:lnTo>
                  <a:pt x="127952" y="183045"/>
                </a:lnTo>
                <a:lnTo>
                  <a:pt x="127952" y="182880"/>
                </a:lnTo>
                <a:lnTo>
                  <a:pt x="127952" y="24701"/>
                </a:lnTo>
                <a:lnTo>
                  <a:pt x="99428" y="24701"/>
                </a:lnTo>
                <a:lnTo>
                  <a:pt x="99428" y="182880"/>
                </a:lnTo>
                <a:lnTo>
                  <a:pt x="28892" y="182880"/>
                </a:lnTo>
                <a:lnTo>
                  <a:pt x="28892" y="24130"/>
                </a:lnTo>
                <a:lnTo>
                  <a:pt x="127952" y="24130"/>
                </a:lnTo>
                <a:lnTo>
                  <a:pt x="127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73019" y="1921713"/>
            <a:ext cx="29845" cy="133350"/>
          </a:xfrm>
          <a:custGeom>
            <a:avLst/>
            <a:gdLst/>
            <a:ahLst/>
            <a:cxnLst/>
            <a:rect l="l" t="t" r="r" b="b"/>
            <a:pathLst>
              <a:path w="29844" h="133350">
                <a:moveTo>
                  <a:pt x="29267" y="133205"/>
                </a:moveTo>
                <a:lnTo>
                  <a:pt x="0" y="133205"/>
                </a:lnTo>
                <a:lnTo>
                  <a:pt x="0" y="0"/>
                </a:lnTo>
                <a:lnTo>
                  <a:pt x="29267" y="0"/>
                </a:lnTo>
                <a:lnTo>
                  <a:pt x="29267" y="133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98713" y="1928685"/>
            <a:ext cx="104139" cy="329565"/>
          </a:xfrm>
          <a:custGeom>
            <a:avLst/>
            <a:gdLst/>
            <a:ahLst/>
            <a:cxnLst/>
            <a:rect l="l" t="t" r="r" b="b"/>
            <a:pathLst>
              <a:path w="104139" h="329564">
                <a:moveTo>
                  <a:pt x="103568" y="151384"/>
                </a:moveTo>
                <a:lnTo>
                  <a:pt x="74295" y="151384"/>
                </a:lnTo>
                <a:lnTo>
                  <a:pt x="74295" y="329234"/>
                </a:lnTo>
                <a:lnTo>
                  <a:pt x="103568" y="329234"/>
                </a:lnTo>
                <a:lnTo>
                  <a:pt x="103568" y="151384"/>
                </a:lnTo>
                <a:close/>
              </a:path>
              <a:path w="104139" h="329564">
                <a:moveTo>
                  <a:pt x="103568" y="125730"/>
                </a:moveTo>
                <a:lnTo>
                  <a:pt x="28892" y="125730"/>
                </a:lnTo>
                <a:lnTo>
                  <a:pt x="28892" y="0"/>
                </a:lnTo>
                <a:lnTo>
                  <a:pt x="0" y="0"/>
                </a:lnTo>
                <a:lnTo>
                  <a:pt x="0" y="125730"/>
                </a:lnTo>
                <a:lnTo>
                  <a:pt x="0" y="151130"/>
                </a:lnTo>
                <a:lnTo>
                  <a:pt x="0" y="312420"/>
                </a:lnTo>
                <a:lnTo>
                  <a:pt x="28892" y="312420"/>
                </a:lnTo>
                <a:lnTo>
                  <a:pt x="28892" y="151130"/>
                </a:lnTo>
                <a:lnTo>
                  <a:pt x="103568" y="151130"/>
                </a:lnTo>
                <a:lnTo>
                  <a:pt x="103568" y="125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61948" y="1919462"/>
            <a:ext cx="304165" cy="335280"/>
          </a:xfrm>
          <a:custGeom>
            <a:avLst/>
            <a:gdLst/>
            <a:ahLst/>
            <a:cxnLst/>
            <a:rect l="l" t="t" r="r" b="b"/>
            <a:pathLst>
              <a:path w="304164" h="335280">
                <a:moveTo>
                  <a:pt x="167351" y="31894"/>
                </a:moveTo>
                <a:lnTo>
                  <a:pt x="136582" y="31894"/>
                </a:lnTo>
                <a:lnTo>
                  <a:pt x="136582" y="0"/>
                </a:lnTo>
                <a:lnTo>
                  <a:pt x="167351" y="0"/>
                </a:lnTo>
                <a:lnTo>
                  <a:pt x="167351" y="31894"/>
                </a:lnTo>
                <a:close/>
              </a:path>
              <a:path w="304164" h="335280">
                <a:moveTo>
                  <a:pt x="272790" y="55158"/>
                </a:moveTo>
                <a:lnTo>
                  <a:pt x="30768" y="55158"/>
                </a:lnTo>
                <a:lnTo>
                  <a:pt x="30768" y="31894"/>
                </a:lnTo>
                <a:lnTo>
                  <a:pt x="272790" y="31894"/>
                </a:lnTo>
                <a:lnTo>
                  <a:pt x="272790" y="55158"/>
                </a:lnTo>
                <a:close/>
              </a:path>
              <a:path w="304164" h="335280">
                <a:moveTo>
                  <a:pt x="24765" y="136582"/>
                </a:moveTo>
                <a:lnTo>
                  <a:pt x="15759" y="113318"/>
                </a:lnTo>
                <a:lnTo>
                  <a:pt x="59884" y="107186"/>
                </a:lnTo>
                <a:lnTo>
                  <a:pt x="96621" y="95214"/>
                </a:lnTo>
                <a:lnTo>
                  <a:pt x="122664" y="77754"/>
                </a:lnTo>
                <a:lnTo>
                  <a:pt x="134706" y="55158"/>
                </a:lnTo>
                <a:lnTo>
                  <a:pt x="169227" y="55158"/>
                </a:lnTo>
                <a:lnTo>
                  <a:pt x="181158" y="77754"/>
                </a:lnTo>
                <a:lnTo>
                  <a:pt x="189917" y="83675"/>
                </a:lnTo>
                <a:lnTo>
                  <a:pt x="151967" y="83675"/>
                </a:lnTo>
                <a:lnTo>
                  <a:pt x="131353" y="104448"/>
                </a:lnTo>
                <a:lnTo>
                  <a:pt x="101874" y="120119"/>
                </a:lnTo>
                <a:lnTo>
                  <a:pt x="65641" y="130796"/>
                </a:lnTo>
                <a:lnTo>
                  <a:pt x="24765" y="136582"/>
                </a:lnTo>
                <a:close/>
              </a:path>
              <a:path w="304164" h="335280">
                <a:moveTo>
                  <a:pt x="278419" y="136582"/>
                </a:moveTo>
                <a:lnTo>
                  <a:pt x="237818" y="130796"/>
                </a:lnTo>
                <a:lnTo>
                  <a:pt x="201825" y="120119"/>
                </a:lnTo>
                <a:lnTo>
                  <a:pt x="172516" y="104448"/>
                </a:lnTo>
                <a:lnTo>
                  <a:pt x="151967" y="83675"/>
                </a:lnTo>
                <a:lnTo>
                  <a:pt x="189917" y="83675"/>
                </a:lnTo>
                <a:lnTo>
                  <a:pt x="206985" y="95214"/>
                </a:lnTo>
                <a:lnTo>
                  <a:pt x="243575" y="107186"/>
                </a:lnTo>
                <a:lnTo>
                  <a:pt x="287799" y="113318"/>
                </a:lnTo>
                <a:lnTo>
                  <a:pt x="278419" y="136582"/>
                </a:lnTo>
                <a:close/>
              </a:path>
              <a:path w="304164" h="335280">
                <a:moveTo>
                  <a:pt x="303559" y="175231"/>
                </a:moveTo>
                <a:lnTo>
                  <a:pt x="0" y="175231"/>
                </a:lnTo>
                <a:lnTo>
                  <a:pt x="0" y="151592"/>
                </a:lnTo>
                <a:lnTo>
                  <a:pt x="303559" y="151592"/>
                </a:lnTo>
                <a:lnTo>
                  <a:pt x="303559" y="175231"/>
                </a:lnTo>
                <a:close/>
              </a:path>
              <a:path w="304164" h="335280">
                <a:moveTo>
                  <a:pt x="167351" y="206375"/>
                </a:moveTo>
                <a:lnTo>
                  <a:pt x="136207" y="206375"/>
                </a:lnTo>
                <a:lnTo>
                  <a:pt x="136207" y="175231"/>
                </a:lnTo>
                <a:lnTo>
                  <a:pt x="167351" y="175231"/>
                </a:lnTo>
                <a:lnTo>
                  <a:pt x="167351" y="206375"/>
                </a:lnTo>
                <a:close/>
              </a:path>
              <a:path w="304164" h="335280">
                <a:moveTo>
                  <a:pt x="275042" y="335078"/>
                </a:moveTo>
                <a:lnTo>
                  <a:pt x="37147" y="335078"/>
                </a:lnTo>
                <a:lnTo>
                  <a:pt x="37147" y="257781"/>
                </a:lnTo>
                <a:lnTo>
                  <a:pt x="234517" y="257781"/>
                </a:lnTo>
                <a:lnTo>
                  <a:pt x="234517" y="229264"/>
                </a:lnTo>
                <a:lnTo>
                  <a:pt x="36021" y="229264"/>
                </a:lnTo>
                <a:lnTo>
                  <a:pt x="36021" y="206375"/>
                </a:lnTo>
                <a:lnTo>
                  <a:pt x="264910" y="206375"/>
                </a:lnTo>
                <a:lnTo>
                  <a:pt x="264910" y="279919"/>
                </a:lnTo>
                <a:lnTo>
                  <a:pt x="67165" y="279919"/>
                </a:lnTo>
                <a:lnTo>
                  <a:pt x="67165" y="311814"/>
                </a:lnTo>
                <a:lnTo>
                  <a:pt x="275042" y="311814"/>
                </a:lnTo>
                <a:lnTo>
                  <a:pt x="275042" y="335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9165" y="1921713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19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19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55940" y="1939724"/>
            <a:ext cx="306070" cy="311150"/>
          </a:xfrm>
          <a:custGeom>
            <a:avLst/>
            <a:gdLst/>
            <a:ahLst/>
            <a:cxnLst/>
            <a:rect l="l" t="t" r="r" b="b"/>
            <a:pathLst>
              <a:path w="306070" h="311150">
                <a:moveTo>
                  <a:pt x="273165" y="311063"/>
                </a:moveTo>
                <a:lnTo>
                  <a:pt x="38648" y="311063"/>
                </a:lnTo>
                <a:lnTo>
                  <a:pt x="38648" y="206000"/>
                </a:lnTo>
                <a:lnTo>
                  <a:pt x="69417" y="206000"/>
                </a:lnTo>
                <a:lnTo>
                  <a:pt x="69417" y="285923"/>
                </a:lnTo>
                <a:lnTo>
                  <a:pt x="273165" y="285923"/>
                </a:lnTo>
                <a:lnTo>
                  <a:pt x="273165" y="311063"/>
                </a:lnTo>
                <a:close/>
              </a:path>
              <a:path w="306070" h="311150">
                <a:moveTo>
                  <a:pt x="34896" y="99060"/>
                </a:moveTo>
                <a:lnTo>
                  <a:pt x="30768" y="73919"/>
                </a:lnTo>
                <a:lnTo>
                  <a:pt x="235267" y="67165"/>
                </a:lnTo>
                <a:lnTo>
                  <a:pt x="235701" y="56964"/>
                </a:lnTo>
                <a:lnTo>
                  <a:pt x="235924" y="47184"/>
                </a:lnTo>
                <a:lnTo>
                  <a:pt x="236018" y="24765"/>
                </a:lnTo>
                <a:lnTo>
                  <a:pt x="39023" y="24765"/>
                </a:lnTo>
                <a:lnTo>
                  <a:pt x="39023" y="0"/>
                </a:lnTo>
                <a:lnTo>
                  <a:pt x="266411" y="0"/>
                </a:lnTo>
                <a:lnTo>
                  <a:pt x="266304" y="47184"/>
                </a:lnTo>
                <a:lnTo>
                  <a:pt x="266265" y="53810"/>
                </a:lnTo>
                <a:lnTo>
                  <a:pt x="265239" y="81330"/>
                </a:lnTo>
                <a:lnTo>
                  <a:pt x="264456" y="90054"/>
                </a:lnTo>
                <a:lnTo>
                  <a:pt x="234142" y="90054"/>
                </a:lnTo>
                <a:lnTo>
                  <a:pt x="34896" y="99060"/>
                </a:lnTo>
                <a:close/>
              </a:path>
              <a:path w="306070" h="311150">
                <a:moveTo>
                  <a:pt x="257031" y="147839"/>
                </a:moveTo>
                <a:lnTo>
                  <a:pt x="225887" y="147839"/>
                </a:lnTo>
                <a:lnTo>
                  <a:pt x="228865" y="132215"/>
                </a:lnTo>
                <a:lnTo>
                  <a:pt x="231140" y="117399"/>
                </a:lnTo>
                <a:lnTo>
                  <a:pt x="232852" y="103357"/>
                </a:lnTo>
                <a:lnTo>
                  <a:pt x="234142" y="90054"/>
                </a:lnTo>
                <a:lnTo>
                  <a:pt x="264456" y="90054"/>
                </a:lnTo>
                <a:lnTo>
                  <a:pt x="262454" y="112369"/>
                </a:lnTo>
                <a:lnTo>
                  <a:pt x="257031" y="147839"/>
                </a:lnTo>
                <a:close/>
              </a:path>
              <a:path w="306070" h="311150">
                <a:moveTo>
                  <a:pt x="305810" y="172980"/>
                </a:moveTo>
                <a:lnTo>
                  <a:pt x="0" y="172980"/>
                </a:lnTo>
                <a:lnTo>
                  <a:pt x="0" y="147839"/>
                </a:lnTo>
                <a:lnTo>
                  <a:pt x="305810" y="147839"/>
                </a:lnTo>
                <a:lnTo>
                  <a:pt x="305810" y="172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46424" y="1931225"/>
            <a:ext cx="229235" cy="135890"/>
          </a:xfrm>
          <a:custGeom>
            <a:avLst/>
            <a:gdLst/>
            <a:ahLst/>
            <a:cxnLst/>
            <a:rect l="l" t="t" r="r" b="b"/>
            <a:pathLst>
              <a:path w="229235" h="135889">
                <a:moveTo>
                  <a:pt x="228892" y="113030"/>
                </a:moveTo>
                <a:lnTo>
                  <a:pt x="30772" y="113030"/>
                </a:lnTo>
                <a:lnTo>
                  <a:pt x="30772" y="78740"/>
                </a:lnTo>
                <a:lnTo>
                  <a:pt x="218008" y="78740"/>
                </a:lnTo>
                <a:lnTo>
                  <a:pt x="218008" y="55880"/>
                </a:lnTo>
                <a:lnTo>
                  <a:pt x="30772" y="55880"/>
                </a:lnTo>
                <a:lnTo>
                  <a:pt x="30772" y="24130"/>
                </a:lnTo>
                <a:lnTo>
                  <a:pt x="227012" y="24130"/>
                </a:lnTo>
                <a:lnTo>
                  <a:pt x="227012" y="0"/>
                </a:lnTo>
                <a:lnTo>
                  <a:pt x="0" y="0"/>
                </a:lnTo>
                <a:lnTo>
                  <a:pt x="0" y="24130"/>
                </a:lnTo>
                <a:lnTo>
                  <a:pt x="0" y="55880"/>
                </a:lnTo>
                <a:lnTo>
                  <a:pt x="0" y="78740"/>
                </a:lnTo>
                <a:lnTo>
                  <a:pt x="0" y="113030"/>
                </a:lnTo>
                <a:lnTo>
                  <a:pt x="0" y="135890"/>
                </a:lnTo>
                <a:lnTo>
                  <a:pt x="228892" y="135890"/>
                </a:lnTo>
                <a:lnTo>
                  <a:pt x="228892" y="113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6279" y="1922093"/>
            <a:ext cx="624205" cy="337185"/>
          </a:xfrm>
          <a:custGeom>
            <a:avLst/>
            <a:gdLst/>
            <a:ahLst/>
            <a:cxnLst/>
            <a:rect l="l" t="t" r="r" b="b"/>
            <a:pathLst>
              <a:path w="624204" h="337185">
                <a:moveTo>
                  <a:pt x="265277" y="235191"/>
                </a:moveTo>
                <a:lnTo>
                  <a:pt x="34137" y="235191"/>
                </a:lnTo>
                <a:lnTo>
                  <a:pt x="34137" y="259321"/>
                </a:lnTo>
                <a:lnTo>
                  <a:pt x="234518" y="259321"/>
                </a:lnTo>
                <a:lnTo>
                  <a:pt x="234518" y="336791"/>
                </a:lnTo>
                <a:lnTo>
                  <a:pt x="265277" y="336791"/>
                </a:lnTo>
                <a:lnTo>
                  <a:pt x="265277" y="259321"/>
                </a:lnTo>
                <a:lnTo>
                  <a:pt x="265277" y="235191"/>
                </a:lnTo>
                <a:close/>
              </a:path>
              <a:path w="624204" h="337185">
                <a:moveTo>
                  <a:pt x="304685" y="177482"/>
                </a:moveTo>
                <a:lnTo>
                  <a:pt x="0" y="177482"/>
                </a:lnTo>
                <a:lnTo>
                  <a:pt x="0" y="202247"/>
                </a:lnTo>
                <a:lnTo>
                  <a:pt x="304685" y="202247"/>
                </a:lnTo>
                <a:lnTo>
                  <a:pt x="304685" y="177482"/>
                </a:lnTo>
                <a:close/>
              </a:path>
              <a:path w="624204" h="337185">
                <a:moveTo>
                  <a:pt x="544080" y="163601"/>
                </a:moveTo>
                <a:lnTo>
                  <a:pt x="484886" y="121907"/>
                </a:lnTo>
                <a:lnTo>
                  <a:pt x="462280" y="60782"/>
                </a:lnTo>
                <a:lnTo>
                  <a:pt x="462280" y="49161"/>
                </a:lnTo>
                <a:lnTo>
                  <a:pt x="536194" y="49161"/>
                </a:lnTo>
                <a:lnTo>
                  <a:pt x="536194" y="24396"/>
                </a:lnTo>
                <a:lnTo>
                  <a:pt x="356463" y="24396"/>
                </a:lnTo>
                <a:lnTo>
                  <a:pt x="356463" y="49161"/>
                </a:lnTo>
                <a:lnTo>
                  <a:pt x="431507" y="49161"/>
                </a:lnTo>
                <a:lnTo>
                  <a:pt x="431507" y="60782"/>
                </a:lnTo>
                <a:lnTo>
                  <a:pt x="425323" y="96151"/>
                </a:lnTo>
                <a:lnTo>
                  <a:pt x="407962" y="128143"/>
                </a:lnTo>
                <a:lnTo>
                  <a:pt x="381165" y="154495"/>
                </a:lnTo>
                <a:lnTo>
                  <a:pt x="346710" y="172986"/>
                </a:lnTo>
                <a:lnTo>
                  <a:pt x="362839" y="197370"/>
                </a:lnTo>
                <a:lnTo>
                  <a:pt x="390702" y="183159"/>
                </a:lnTo>
                <a:lnTo>
                  <a:pt x="414667" y="163601"/>
                </a:lnTo>
                <a:lnTo>
                  <a:pt x="433920" y="139534"/>
                </a:lnTo>
                <a:lnTo>
                  <a:pt x="447649" y="111823"/>
                </a:lnTo>
                <a:lnTo>
                  <a:pt x="461200" y="136321"/>
                </a:lnTo>
                <a:lnTo>
                  <a:pt x="479590" y="157594"/>
                </a:lnTo>
                <a:lnTo>
                  <a:pt x="502259" y="174929"/>
                </a:lnTo>
                <a:lnTo>
                  <a:pt x="528688" y="187617"/>
                </a:lnTo>
                <a:lnTo>
                  <a:pt x="544080" y="163601"/>
                </a:lnTo>
                <a:close/>
              </a:path>
              <a:path w="624204" h="337185">
                <a:moveTo>
                  <a:pt x="622871" y="0"/>
                </a:moveTo>
                <a:lnTo>
                  <a:pt x="591731" y="0"/>
                </a:lnTo>
                <a:lnTo>
                  <a:pt x="591731" y="87058"/>
                </a:lnTo>
                <a:lnTo>
                  <a:pt x="525310" y="87058"/>
                </a:lnTo>
                <a:lnTo>
                  <a:pt x="525310" y="112191"/>
                </a:lnTo>
                <a:lnTo>
                  <a:pt x="591731" y="112191"/>
                </a:lnTo>
                <a:lnTo>
                  <a:pt x="591731" y="200367"/>
                </a:lnTo>
                <a:lnTo>
                  <a:pt x="622871" y="200367"/>
                </a:lnTo>
                <a:lnTo>
                  <a:pt x="622871" y="0"/>
                </a:lnTo>
                <a:close/>
              </a:path>
              <a:path w="624204" h="337185">
                <a:moveTo>
                  <a:pt x="623620" y="273545"/>
                </a:moveTo>
                <a:lnTo>
                  <a:pt x="615861" y="246976"/>
                </a:lnTo>
                <a:lnTo>
                  <a:pt x="601776" y="234518"/>
                </a:lnTo>
                <a:lnTo>
                  <a:pt x="593610" y="227291"/>
                </a:lnTo>
                <a:lnTo>
                  <a:pt x="593229" y="227164"/>
                </a:lnTo>
                <a:lnTo>
                  <a:pt x="593229" y="273545"/>
                </a:lnTo>
                <a:lnTo>
                  <a:pt x="587629" y="289864"/>
                </a:lnTo>
                <a:lnTo>
                  <a:pt x="571512" y="302018"/>
                </a:lnTo>
                <a:lnTo>
                  <a:pt x="545896" y="309587"/>
                </a:lnTo>
                <a:lnTo>
                  <a:pt x="511810" y="312191"/>
                </a:lnTo>
                <a:lnTo>
                  <a:pt x="477710" y="309587"/>
                </a:lnTo>
                <a:lnTo>
                  <a:pt x="452094" y="302018"/>
                </a:lnTo>
                <a:lnTo>
                  <a:pt x="435978" y="289864"/>
                </a:lnTo>
                <a:lnTo>
                  <a:pt x="430377" y="273545"/>
                </a:lnTo>
                <a:lnTo>
                  <a:pt x="435978" y="257149"/>
                </a:lnTo>
                <a:lnTo>
                  <a:pt x="452094" y="244881"/>
                </a:lnTo>
                <a:lnTo>
                  <a:pt x="477710" y="237185"/>
                </a:lnTo>
                <a:lnTo>
                  <a:pt x="511810" y="234518"/>
                </a:lnTo>
                <a:lnTo>
                  <a:pt x="545896" y="237185"/>
                </a:lnTo>
                <a:lnTo>
                  <a:pt x="571512" y="244881"/>
                </a:lnTo>
                <a:lnTo>
                  <a:pt x="587629" y="257149"/>
                </a:lnTo>
                <a:lnTo>
                  <a:pt x="593229" y="273545"/>
                </a:lnTo>
                <a:lnTo>
                  <a:pt x="593229" y="227164"/>
                </a:lnTo>
                <a:lnTo>
                  <a:pt x="558406" y="215074"/>
                </a:lnTo>
                <a:lnTo>
                  <a:pt x="511810" y="210883"/>
                </a:lnTo>
                <a:lnTo>
                  <a:pt x="465150" y="215074"/>
                </a:lnTo>
                <a:lnTo>
                  <a:pt x="429818" y="227291"/>
                </a:lnTo>
                <a:lnTo>
                  <a:pt x="407441" y="246976"/>
                </a:lnTo>
                <a:lnTo>
                  <a:pt x="399618" y="273545"/>
                </a:lnTo>
                <a:lnTo>
                  <a:pt x="407441" y="300113"/>
                </a:lnTo>
                <a:lnTo>
                  <a:pt x="429818" y="319786"/>
                </a:lnTo>
                <a:lnTo>
                  <a:pt x="465150" y="332003"/>
                </a:lnTo>
                <a:lnTo>
                  <a:pt x="511810" y="336207"/>
                </a:lnTo>
                <a:lnTo>
                  <a:pt x="558406" y="332003"/>
                </a:lnTo>
                <a:lnTo>
                  <a:pt x="593610" y="319786"/>
                </a:lnTo>
                <a:lnTo>
                  <a:pt x="602195" y="312191"/>
                </a:lnTo>
                <a:lnTo>
                  <a:pt x="615861" y="300113"/>
                </a:lnTo>
                <a:lnTo>
                  <a:pt x="623620" y="27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17924" y="1921725"/>
            <a:ext cx="642620" cy="337185"/>
          </a:xfrm>
          <a:custGeom>
            <a:avLst/>
            <a:gdLst/>
            <a:ahLst/>
            <a:cxnLst/>
            <a:rect l="l" t="t" r="r" b="b"/>
            <a:pathLst>
              <a:path w="642620" h="337185">
                <a:moveTo>
                  <a:pt x="183108" y="138823"/>
                </a:moveTo>
                <a:lnTo>
                  <a:pt x="181381" y="127952"/>
                </a:lnTo>
                <a:lnTo>
                  <a:pt x="178981" y="112941"/>
                </a:lnTo>
                <a:lnTo>
                  <a:pt x="139941" y="119824"/>
                </a:lnTo>
                <a:lnTo>
                  <a:pt x="102438" y="124383"/>
                </a:lnTo>
                <a:lnTo>
                  <a:pt x="66065" y="126974"/>
                </a:lnTo>
                <a:lnTo>
                  <a:pt x="30391" y="127952"/>
                </a:lnTo>
                <a:lnTo>
                  <a:pt x="30391" y="14630"/>
                </a:lnTo>
                <a:lnTo>
                  <a:pt x="0" y="14630"/>
                </a:lnTo>
                <a:lnTo>
                  <a:pt x="0" y="153466"/>
                </a:lnTo>
                <a:lnTo>
                  <a:pt x="26263" y="153466"/>
                </a:lnTo>
                <a:lnTo>
                  <a:pt x="64020" y="152755"/>
                </a:lnTo>
                <a:lnTo>
                  <a:pt x="102298" y="150368"/>
                </a:lnTo>
                <a:lnTo>
                  <a:pt x="141770" y="145859"/>
                </a:lnTo>
                <a:lnTo>
                  <a:pt x="183108" y="138823"/>
                </a:lnTo>
                <a:close/>
              </a:path>
              <a:path w="642620" h="337185">
                <a:moveTo>
                  <a:pt x="257035" y="307301"/>
                </a:moveTo>
                <a:lnTo>
                  <a:pt x="62293" y="307301"/>
                </a:lnTo>
                <a:lnTo>
                  <a:pt x="62293" y="268655"/>
                </a:lnTo>
                <a:lnTo>
                  <a:pt x="244652" y="268655"/>
                </a:lnTo>
                <a:lnTo>
                  <a:pt x="244652" y="185737"/>
                </a:lnTo>
                <a:lnTo>
                  <a:pt x="30772" y="185737"/>
                </a:lnTo>
                <a:lnTo>
                  <a:pt x="30772" y="210502"/>
                </a:lnTo>
                <a:lnTo>
                  <a:pt x="214261" y="210502"/>
                </a:lnTo>
                <a:lnTo>
                  <a:pt x="214261" y="245021"/>
                </a:lnTo>
                <a:lnTo>
                  <a:pt x="31902" y="245021"/>
                </a:lnTo>
                <a:lnTo>
                  <a:pt x="31902" y="332066"/>
                </a:lnTo>
                <a:lnTo>
                  <a:pt x="257035" y="332066"/>
                </a:lnTo>
                <a:lnTo>
                  <a:pt x="257035" y="307301"/>
                </a:lnTo>
                <a:close/>
              </a:path>
              <a:path w="642620" h="337185">
                <a:moveTo>
                  <a:pt x="294563" y="69786"/>
                </a:moveTo>
                <a:lnTo>
                  <a:pt x="244652" y="69786"/>
                </a:lnTo>
                <a:lnTo>
                  <a:pt x="244652" y="0"/>
                </a:lnTo>
                <a:lnTo>
                  <a:pt x="213880" y="0"/>
                </a:lnTo>
                <a:lnTo>
                  <a:pt x="213880" y="169595"/>
                </a:lnTo>
                <a:lnTo>
                  <a:pt x="244652" y="169595"/>
                </a:lnTo>
                <a:lnTo>
                  <a:pt x="244652" y="95300"/>
                </a:lnTo>
                <a:lnTo>
                  <a:pt x="294563" y="95300"/>
                </a:lnTo>
                <a:lnTo>
                  <a:pt x="294563" y="69786"/>
                </a:lnTo>
                <a:close/>
              </a:path>
              <a:path w="642620" h="337185">
                <a:moveTo>
                  <a:pt x="551218" y="243890"/>
                </a:moveTo>
                <a:lnTo>
                  <a:pt x="525805" y="215480"/>
                </a:lnTo>
                <a:lnTo>
                  <a:pt x="509803" y="179209"/>
                </a:lnTo>
                <a:lnTo>
                  <a:pt x="501459" y="139357"/>
                </a:lnTo>
                <a:lnTo>
                  <a:pt x="499059" y="100177"/>
                </a:lnTo>
                <a:lnTo>
                  <a:pt x="499059" y="59283"/>
                </a:lnTo>
                <a:lnTo>
                  <a:pt x="537705" y="59283"/>
                </a:lnTo>
                <a:lnTo>
                  <a:pt x="537705" y="34137"/>
                </a:lnTo>
                <a:lnTo>
                  <a:pt x="444652" y="34137"/>
                </a:lnTo>
                <a:lnTo>
                  <a:pt x="444652" y="59283"/>
                </a:lnTo>
                <a:lnTo>
                  <a:pt x="469785" y="59283"/>
                </a:lnTo>
                <a:lnTo>
                  <a:pt x="469785" y="100177"/>
                </a:lnTo>
                <a:lnTo>
                  <a:pt x="468541" y="131406"/>
                </a:lnTo>
                <a:lnTo>
                  <a:pt x="463791" y="165100"/>
                </a:lnTo>
                <a:lnTo>
                  <a:pt x="453961" y="198221"/>
                </a:lnTo>
                <a:lnTo>
                  <a:pt x="437515" y="227761"/>
                </a:lnTo>
                <a:lnTo>
                  <a:pt x="420916" y="197688"/>
                </a:lnTo>
                <a:lnTo>
                  <a:pt x="415988" y="180848"/>
                </a:lnTo>
                <a:lnTo>
                  <a:pt x="411111" y="164249"/>
                </a:lnTo>
                <a:lnTo>
                  <a:pt x="406438" y="130670"/>
                </a:lnTo>
                <a:lnTo>
                  <a:pt x="405244" y="100177"/>
                </a:lnTo>
                <a:lnTo>
                  <a:pt x="405244" y="59283"/>
                </a:lnTo>
                <a:lnTo>
                  <a:pt x="430009" y="59283"/>
                </a:lnTo>
                <a:lnTo>
                  <a:pt x="430009" y="34137"/>
                </a:lnTo>
                <a:lnTo>
                  <a:pt x="334708" y="34137"/>
                </a:lnTo>
                <a:lnTo>
                  <a:pt x="334708" y="59283"/>
                </a:lnTo>
                <a:lnTo>
                  <a:pt x="375983" y="59283"/>
                </a:lnTo>
                <a:lnTo>
                  <a:pt x="375983" y="100177"/>
                </a:lnTo>
                <a:lnTo>
                  <a:pt x="373595" y="138303"/>
                </a:lnTo>
                <a:lnTo>
                  <a:pt x="365290" y="178092"/>
                </a:lnTo>
                <a:lnTo>
                  <a:pt x="349389" y="214845"/>
                </a:lnTo>
                <a:lnTo>
                  <a:pt x="324205" y="243890"/>
                </a:lnTo>
                <a:lnTo>
                  <a:pt x="343712" y="266026"/>
                </a:lnTo>
                <a:lnTo>
                  <a:pt x="359956" y="249288"/>
                </a:lnTo>
                <a:lnTo>
                  <a:pt x="372935" y="228930"/>
                </a:lnTo>
                <a:lnTo>
                  <a:pt x="383019" y="205828"/>
                </a:lnTo>
                <a:lnTo>
                  <a:pt x="390613" y="180848"/>
                </a:lnTo>
                <a:lnTo>
                  <a:pt x="397522" y="206502"/>
                </a:lnTo>
                <a:lnTo>
                  <a:pt x="407314" y="230428"/>
                </a:lnTo>
                <a:lnTo>
                  <a:pt x="420484" y="251612"/>
                </a:lnTo>
                <a:lnTo>
                  <a:pt x="437515" y="269036"/>
                </a:lnTo>
                <a:lnTo>
                  <a:pt x="454558" y="251828"/>
                </a:lnTo>
                <a:lnTo>
                  <a:pt x="467728" y="230759"/>
                </a:lnTo>
                <a:lnTo>
                  <a:pt x="468960" y="227761"/>
                </a:lnTo>
                <a:lnTo>
                  <a:pt x="477520" y="206870"/>
                </a:lnTo>
                <a:lnTo>
                  <a:pt x="484428" y="181229"/>
                </a:lnTo>
                <a:lnTo>
                  <a:pt x="491807" y="206349"/>
                </a:lnTo>
                <a:lnTo>
                  <a:pt x="501865" y="229400"/>
                </a:lnTo>
                <a:lnTo>
                  <a:pt x="515023" y="249567"/>
                </a:lnTo>
                <a:lnTo>
                  <a:pt x="531698" y="266026"/>
                </a:lnTo>
                <a:lnTo>
                  <a:pt x="551218" y="243890"/>
                </a:lnTo>
                <a:close/>
              </a:path>
              <a:path w="642620" h="337185">
                <a:moveTo>
                  <a:pt x="642391" y="133578"/>
                </a:moveTo>
                <a:lnTo>
                  <a:pt x="595490" y="133578"/>
                </a:lnTo>
                <a:lnTo>
                  <a:pt x="595490" y="368"/>
                </a:lnTo>
                <a:lnTo>
                  <a:pt x="564718" y="368"/>
                </a:lnTo>
                <a:lnTo>
                  <a:pt x="564718" y="336575"/>
                </a:lnTo>
                <a:lnTo>
                  <a:pt x="595490" y="336575"/>
                </a:lnTo>
                <a:lnTo>
                  <a:pt x="595490" y="159461"/>
                </a:lnTo>
                <a:lnTo>
                  <a:pt x="642391" y="159461"/>
                </a:lnTo>
                <a:lnTo>
                  <a:pt x="642391" y="133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32362" y="1932495"/>
            <a:ext cx="227965" cy="102870"/>
          </a:xfrm>
          <a:custGeom>
            <a:avLst/>
            <a:gdLst/>
            <a:ahLst/>
            <a:cxnLst/>
            <a:rect l="l" t="t" r="r" b="b"/>
            <a:pathLst>
              <a:path w="227964" h="102869">
                <a:moveTo>
                  <a:pt x="227761" y="77470"/>
                </a:moveTo>
                <a:lnTo>
                  <a:pt x="30772" y="77470"/>
                </a:lnTo>
                <a:lnTo>
                  <a:pt x="30772" y="25400"/>
                </a:lnTo>
                <a:lnTo>
                  <a:pt x="224383" y="25400"/>
                </a:lnTo>
                <a:lnTo>
                  <a:pt x="224383" y="0"/>
                </a:lnTo>
                <a:lnTo>
                  <a:pt x="0" y="0"/>
                </a:lnTo>
                <a:lnTo>
                  <a:pt x="0" y="25400"/>
                </a:lnTo>
                <a:lnTo>
                  <a:pt x="0" y="77470"/>
                </a:lnTo>
                <a:lnTo>
                  <a:pt x="0" y="102870"/>
                </a:lnTo>
                <a:lnTo>
                  <a:pt x="227761" y="102870"/>
                </a:lnTo>
                <a:lnTo>
                  <a:pt x="227761" y="77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91837" y="2062060"/>
            <a:ext cx="304800" cy="191770"/>
          </a:xfrm>
          <a:custGeom>
            <a:avLst/>
            <a:gdLst/>
            <a:ahLst/>
            <a:cxnLst/>
            <a:rect l="l" t="t" r="r" b="b"/>
            <a:pathLst>
              <a:path w="304800" h="191769">
                <a:moveTo>
                  <a:pt x="275412" y="167614"/>
                </a:moveTo>
                <a:lnTo>
                  <a:pt x="67538" y="167614"/>
                </a:lnTo>
                <a:lnTo>
                  <a:pt x="67538" y="133324"/>
                </a:lnTo>
                <a:lnTo>
                  <a:pt x="265290" y="133324"/>
                </a:lnTo>
                <a:lnTo>
                  <a:pt x="265290" y="110464"/>
                </a:lnTo>
                <a:lnTo>
                  <a:pt x="265290" y="78714"/>
                </a:lnTo>
                <a:lnTo>
                  <a:pt x="265290" y="54584"/>
                </a:lnTo>
                <a:lnTo>
                  <a:pt x="36398" y="54584"/>
                </a:lnTo>
                <a:lnTo>
                  <a:pt x="36398" y="78714"/>
                </a:lnTo>
                <a:lnTo>
                  <a:pt x="234886" y="78714"/>
                </a:lnTo>
                <a:lnTo>
                  <a:pt x="234886" y="110464"/>
                </a:lnTo>
                <a:lnTo>
                  <a:pt x="37528" y="110464"/>
                </a:lnTo>
                <a:lnTo>
                  <a:pt x="37528" y="133324"/>
                </a:lnTo>
                <a:lnTo>
                  <a:pt x="37528" y="167614"/>
                </a:lnTo>
                <a:lnTo>
                  <a:pt x="37528" y="191744"/>
                </a:lnTo>
                <a:lnTo>
                  <a:pt x="275412" y="191744"/>
                </a:lnTo>
                <a:lnTo>
                  <a:pt x="275412" y="167614"/>
                </a:lnTo>
                <a:close/>
              </a:path>
              <a:path w="304800" h="191769">
                <a:moveTo>
                  <a:pt x="304685" y="0"/>
                </a:moveTo>
                <a:lnTo>
                  <a:pt x="0" y="0"/>
                </a:lnTo>
                <a:lnTo>
                  <a:pt x="0" y="25133"/>
                </a:lnTo>
                <a:lnTo>
                  <a:pt x="304685" y="25133"/>
                </a:lnTo>
                <a:lnTo>
                  <a:pt x="304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49435" y="1921713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19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19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86183" y="1921344"/>
            <a:ext cx="633095" cy="337185"/>
          </a:xfrm>
          <a:custGeom>
            <a:avLst/>
            <a:gdLst/>
            <a:ahLst/>
            <a:cxnLst/>
            <a:rect l="l" t="t" r="r" b="b"/>
            <a:pathLst>
              <a:path w="633095" h="337185">
                <a:moveTo>
                  <a:pt x="270916" y="304304"/>
                </a:moveTo>
                <a:lnTo>
                  <a:pt x="70167" y="304304"/>
                </a:lnTo>
                <a:lnTo>
                  <a:pt x="70167" y="234518"/>
                </a:lnTo>
                <a:lnTo>
                  <a:pt x="39395" y="234518"/>
                </a:lnTo>
                <a:lnTo>
                  <a:pt x="39395" y="329450"/>
                </a:lnTo>
                <a:lnTo>
                  <a:pt x="270916" y="329450"/>
                </a:lnTo>
                <a:lnTo>
                  <a:pt x="270916" y="304304"/>
                </a:lnTo>
                <a:close/>
              </a:path>
              <a:path w="633095" h="337185">
                <a:moveTo>
                  <a:pt x="286677" y="124955"/>
                </a:moveTo>
                <a:lnTo>
                  <a:pt x="243674" y="114528"/>
                </a:lnTo>
                <a:lnTo>
                  <a:pt x="207264" y="96202"/>
                </a:lnTo>
                <a:lnTo>
                  <a:pt x="185953" y="75425"/>
                </a:lnTo>
                <a:lnTo>
                  <a:pt x="182029" y="71602"/>
                </a:lnTo>
                <a:lnTo>
                  <a:pt x="172605" y="42405"/>
                </a:lnTo>
                <a:lnTo>
                  <a:pt x="172605" y="41656"/>
                </a:lnTo>
                <a:lnTo>
                  <a:pt x="277291" y="41656"/>
                </a:lnTo>
                <a:lnTo>
                  <a:pt x="277291" y="16891"/>
                </a:lnTo>
                <a:lnTo>
                  <a:pt x="28143" y="16891"/>
                </a:lnTo>
                <a:lnTo>
                  <a:pt x="28143" y="41656"/>
                </a:lnTo>
                <a:lnTo>
                  <a:pt x="132829" y="41656"/>
                </a:lnTo>
                <a:lnTo>
                  <a:pt x="132829" y="42405"/>
                </a:lnTo>
                <a:lnTo>
                  <a:pt x="123393" y="71602"/>
                </a:lnTo>
                <a:lnTo>
                  <a:pt x="98171" y="96202"/>
                </a:lnTo>
                <a:lnTo>
                  <a:pt x="61747" y="114528"/>
                </a:lnTo>
                <a:lnTo>
                  <a:pt x="18757" y="124955"/>
                </a:lnTo>
                <a:lnTo>
                  <a:pt x="30391" y="149720"/>
                </a:lnTo>
                <a:lnTo>
                  <a:pt x="69875" y="140106"/>
                </a:lnTo>
                <a:lnTo>
                  <a:pt x="105054" y="124104"/>
                </a:lnTo>
                <a:lnTo>
                  <a:pt x="133489" y="102336"/>
                </a:lnTo>
                <a:lnTo>
                  <a:pt x="152717" y="75425"/>
                </a:lnTo>
                <a:lnTo>
                  <a:pt x="171932" y="102336"/>
                </a:lnTo>
                <a:lnTo>
                  <a:pt x="200367" y="124104"/>
                </a:lnTo>
                <a:lnTo>
                  <a:pt x="235559" y="140106"/>
                </a:lnTo>
                <a:lnTo>
                  <a:pt x="275043" y="149720"/>
                </a:lnTo>
                <a:lnTo>
                  <a:pt x="286677" y="124955"/>
                </a:lnTo>
                <a:close/>
              </a:path>
              <a:path w="633095" h="337185">
                <a:moveTo>
                  <a:pt x="305803" y="181991"/>
                </a:moveTo>
                <a:lnTo>
                  <a:pt x="167728" y="181991"/>
                </a:lnTo>
                <a:lnTo>
                  <a:pt x="167728" y="126072"/>
                </a:lnTo>
                <a:lnTo>
                  <a:pt x="136956" y="126072"/>
                </a:lnTo>
                <a:lnTo>
                  <a:pt x="136956" y="181991"/>
                </a:lnTo>
                <a:lnTo>
                  <a:pt x="0" y="181991"/>
                </a:lnTo>
                <a:lnTo>
                  <a:pt x="0" y="207124"/>
                </a:lnTo>
                <a:lnTo>
                  <a:pt x="305803" y="207124"/>
                </a:lnTo>
                <a:lnTo>
                  <a:pt x="305803" y="181991"/>
                </a:lnTo>
                <a:close/>
              </a:path>
              <a:path w="633095" h="337185">
                <a:moveTo>
                  <a:pt x="517055" y="232270"/>
                </a:moveTo>
                <a:lnTo>
                  <a:pt x="485698" y="208483"/>
                </a:lnTo>
                <a:lnTo>
                  <a:pt x="463169" y="175704"/>
                </a:lnTo>
                <a:lnTo>
                  <a:pt x="459536" y="165100"/>
                </a:lnTo>
                <a:lnTo>
                  <a:pt x="449567" y="136017"/>
                </a:lnTo>
                <a:lnTo>
                  <a:pt x="445020" y="91554"/>
                </a:lnTo>
                <a:lnTo>
                  <a:pt x="445020" y="65290"/>
                </a:lnTo>
                <a:lnTo>
                  <a:pt x="506183" y="65290"/>
                </a:lnTo>
                <a:lnTo>
                  <a:pt x="506183" y="40144"/>
                </a:lnTo>
                <a:lnTo>
                  <a:pt x="350088" y="40144"/>
                </a:lnTo>
                <a:lnTo>
                  <a:pt x="350088" y="65290"/>
                </a:lnTo>
                <a:lnTo>
                  <a:pt x="415378" y="65290"/>
                </a:lnTo>
                <a:lnTo>
                  <a:pt x="415378" y="91554"/>
                </a:lnTo>
                <a:lnTo>
                  <a:pt x="410692" y="140423"/>
                </a:lnTo>
                <a:lnTo>
                  <a:pt x="396798" y="183388"/>
                </a:lnTo>
                <a:lnTo>
                  <a:pt x="373900" y="218617"/>
                </a:lnTo>
                <a:lnTo>
                  <a:pt x="342201" y="244271"/>
                </a:lnTo>
                <a:lnTo>
                  <a:pt x="360972" y="267538"/>
                </a:lnTo>
                <a:lnTo>
                  <a:pt x="385013" y="249415"/>
                </a:lnTo>
                <a:lnTo>
                  <a:pt x="404723" y="225882"/>
                </a:lnTo>
                <a:lnTo>
                  <a:pt x="420014" y="197573"/>
                </a:lnTo>
                <a:lnTo>
                  <a:pt x="430758" y="165100"/>
                </a:lnTo>
                <a:lnTo>
                  <a:pt x="441845" y="193484"/>
                </a:lnTo>
                <a:lnTo>
                  <a:pt x="457022" y="218528"/>
                </a:lnTo>
                <a:lnTo>
                  <a:pt x="476135" y="239560"/>
                </a:lnTo>
                <a:lnTo>
                  <a:pt x="499046" y="255905"/>
                </a:lnTo>
                <a:lnTo>
                  <a:pt x="517055" y="232270"/>
                </a:lnTo>
                <a:close/>
              </a:path>
              <a:path w="633095" h="337185">
                <a:moveTo>
                  <a:pt x="632625" y="0"/>
                </a:moveTo>
                <a:lnTo>
                  <a:pt x="602983" y="0"/>
                </a:lnTo>
                <a:lnTo>
                  <a:pt x="602983" y="136207"/>
                </a:lnTo>
                <a:lnTo>
                  <a:pt x="558711" y="136207"/>
                </a:lnTo>
                <a:lnTo>
                  <a:pt x="558711" y="7874"/>
                </a:lnTo>
                <a:lnTo>
                  <a:pt x="529818" y="7874"/>
                </a:lnTo>
                <a:lnTo>
                  <a:pt x="529818" y="320446"/>
                </a:lnTo>
                <a:lnTo>
                  <a:pt x="558711" y="320446"/>
                </a:lnTo>
                <a:lnTo>
                  <a:pt x="558711" y="161721"/>
                </a:lnTo>
                <a:lnTo>
                  <a:pt x="602983" y="161721"/>
                </a:lnTo>
                <a:lnTo>
                  <a:pt x="602983" y="336956"/>
                </a:lnTo>
                <a:lnTo>
                  <a:pt x="632625" y="336956"/>
                </a:lnTo>
                <a:lnTo>
                  <a:pt x="632625" y="161721"/>
                </a:lnTo>
                <a:lnTo>
                  <a:pt x="632625" y="136207"/>
                </a:lnTo>
                <a:lnTo>
                  <a:pt x="632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91614" y="1923589"/>
            <a:ext cx="76835" cy="381000"/>
          </a:xfrm>
          <a:custGeom>
            <a:avLst/>
            <a:gdLst/>
            <a:ahLst/>
            <a:cxnLst/>
            <a:rect l="l" t="t" r="r" b="b"/>
            <a:pathLst>
              <a:path w="76835" h="381000">
                <a:moveTo>
                  <a:pt x="55158" y="380856"/>
                </a:moveTo>
                <a:lnTo>
                  <a:pt x="31976" y="337722"/>
                </a:lnTo>
                <a:lnTo>
                  <a:pt x="14633" y="292161"/>
                </a:lnTo>
                <a:lnTo>
                  <a:pt x="3764" y="243294"/>
                </a:lnTo>
                <a:lnTo>
                  <a:pt x="0" y="190240"/>
                </a:lnTo>
                <a:lnTo>
                  <a:pt x="3764" y="137350"/>
                </a:lnTo>
                <a:lnTo>
                  <a:pt x="14633" y="88506"/>
                </a:lnTo>
                <a:lnTo>
                  <a:pt x="31976" y="42969"/>
                </a:lnTo>
                <a:lnTo>
                  <a:pt x="55158" y="0"/>
                </a:lnTo>
                <a:lnTo>
                  <a:pt x="76546" y="9755"/>
                </a:lnTo>
                <a:lnTo>
                  <a:pt x="55269" y="51623"/>
                </a:lnTo>
                <a:lnTo>
                  <a:pt x="40290" y="96199"/>
                </a:lnTo>
                <a:lnTo>
                  <a:pt x="31431" y="142674"/>
                </a:lnTo>
                <a:lnTo>
                  <a:pt x="28517" y="190240"/>
                </a:lnTo>
                <a:lnTo>
                  <a:pt x="31431" y="237859"/>
                </a:lnTo>
                <a:lnTo>
                  <a:pt x="40290" y="284422"/>
                </a:lnTo>
                <a:lnTo>
                  <a:pt x="55269" y="329016"/>
                </a:lnTo>
                <a:lnTo>
                  <a:pt x="76546" y="370725"/>
                </a:lnTo>
                <a:lnTo>
                  <a:pt x="55158" y="380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21443" y="1955484"/>
            <a:ext cx="229870" cy="275590"/>
          </a:xfrm>
          <a:custGeom>
            <a:avLst/>
            <a:gdLst/>
            <a:ahLst/>
            <a:cxnLst/>
            <a:rect l="l" t="t" r="r" b="b"/>
            <a:pathLst>
              <a:path w="229870" h="275589">
                <a:moveTo>
                  <a:pt x="229639" y="275042"/>
                </a:moveTo>
                <a:lnTo>
                  <a:pt x="196994" y="275042"/>
                </a:lnTo>
                <a:lnTo>
                  <a:pt x="196994" y="122699"/>
                </a:lnTo>
                <a:lnTo>
                  <a:pt x="197434" y="103439"/>
                </a:lnTo>
                <a:lnTo>
                  <a:pt x="198542" y="82315"/>
                </a:lnTo>
                <a:lnTo>
                  <a:pt x="201497" y="41650"/>
                </a:lnTo>
                <a:lnTo>
                  <a:pt x="199996" y="41650"/>
                </a:lnTo>
                <a:lnTo>
                  <a:pt x="178233" y="104313"/>
                </a:lnTo>
                <a:lnTo>
                  <a:pt x="126076" y="247275"/>
                </a:lnTo>
                <a:lnTo>
                  <a:pt x="102812" y="247275"/>
                </a:lnTo>
                <a:lnTo>
                  <a:pt x="50655" y="104313"/>
                </a:lnTo>
                <a:lnTo>
                  <a:pt x="28892" y="41650"/>
                </a:lnTo>
                <a:lnTo>
                  <a:pt x="27391" y="41650"/>
                </a:lnTo>
                <a:lnTo>
                  <a:pt x="30018" y="82315"/>
                </a:lnTo>
                <a:lnTo>
                  <a:pt x="31085" y="103439"/>
                </a:lnTo>
                <a:lnTo>
                  <a:pt x="31519" y="122699"/>
                </a:lnTo>
                <a:lnTo>
                  <a:pt x="31519" y="275042"/>
                </a:lnTo>
                <a:lnTo>
                  <a:pt x="0" y="275042"/>
                </a:lnTo>
                <a:lnTo>
                  <a:pt x="0" y="0"/>
                </a:lnTo>
                <a:lnTo>
                  <a:pt x="42025" y="0"/>
                </a:lnTo>
                <a:lnTo>
                  <a:pt x="94932" y="147089"/>
                </a:lnTo>
                <a:lnTo>
                  <a:pt x="114444" y="204499"/>
                </a:lnTo>
                <a:lnTo>
                  <a:pt x="116320" y="204499"/>
                </a:lnTo>
                <a:lnTo>
                  <a:pt x="135082" y="147089"/>
                </a:lnTo>
                <a:lnTo>
                  <a:pt x="187613" y="0"/>
                </a:lnTo>
                <a:lnTo>
                  <a:pt x="229639" y="0"/>
                </a:lnTo>
                <a:lnTo>
                  <a:pt x="229639" y="275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7742" y="2021524"/>
            <a:ext cx="189114" cy="21387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050515" y="1931845"/>
            <a:ext cx="534035" cy="304165"/>
            <a:chOff x="7050515" y="1931845"/>
            <a:chExt cx="534035" cy="30416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0515" y="2021524"/>
              <a:ext cx="162848" cy="2090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255383" y="1931847"/>
              <a:ext cx="328930" cy="304165"/>
            </a:xfrm>
            <a:custGeom>
              <a:avLst/>
              <a:gdLst/>
              <a:ahLst/>
              <a:cxnLst/>
              <a:rect l="l" t="t" r="r" b="b"/>
              <a:pathLst>
                <a:path w="328929" h="304164">
                  <a:moveTo>
                    <a:pt x="126072" y="296062"/>
                  </a:moveTo>
                  <a:lnTo>
                    <a:pt x="119316" y="270548"/>
                  </a:lnTo>
                  <a:lnTo>
                    <a:pt x="112572" y="273164"/>
                  </a:lnTo>
                  <a:lnTo>
                    <a:pt x="103187" y="275793"/>
                  </a:lnTo>
                  <a:lnTo>
                    <a:pt x="96062" y="275793"/>
                  </a:lnTo>
                  <a:lnTo>
                    <a:pt x="81165" y="273177"/>
                  </a:lnTo>
                  <a:lnTo>
                    <a:pt x="71437" y="265518"/>
                  </a:lnTo>
                  <a:lnTo>
                    <a:pt x="66141" y="253161"/>
                  </a:lnTo>
                  <a:lnTo>
                    <a:pt x="64541" y="236397"/>
                  </a:lnTo>
                  <a:lnTo>
                    <a:pt x="64541" y="122707"/>
                  </a:lnTo>
                  <a:lnTo>
                    <a:pt x="119697" y="122707"/>
                  </a:lnTo>
                  <a:lnTo>
                    <a:pt x="119697" y="94932"/>
                  </a:lnTo>
                  <a:lnTo>
                    <a:pt x="64541" y="94932"/>
                  </a:lnTo>
                  <a:lnTo>
                    <a:pt x="64541" y="37896"/>
                  </a:lnTo>
                  <a:lnTo>
                    <a:pt x="36017" y="37896"/>
                  </a:lnTo>
                  <a:lnTo>
                    <a:pt x="31889" y="94932"/>
                  </a:lnTo>
                  <a:lnTo>
                    <a:pt x="0" y="96812"/>
                  </a:lnTo>
                  <a:lnTo>
                    <a:pt x="0" y="122707"/>
                  </a:lnTo>
                  <a:lnTo>
                    <a:pt x="30391" y="122707"/>
                  </a:lnTo>
                  <a:lnTo>
                    <a:pt x="30391" y="235648"/>
                  </a:lnTo>
                  <a:lnTo>
                    <a:pt x="33362" y="263512"/>
                  </a:lnTo>
                  <a:lnTo>
                    <a:pt x="43154" y="284937"/>
                  </a:lnTo>
                  <a:lnTo>
                    <a:pt x="61099" y="298704"/>
                  </a:lnTo>
                  <a:lnTo>
                    <a:pt x="88557" y="303568"/>
                  </a:lnTo>
                  <a:lnTo>
                    <a:pt x="98005" y="302920"/>
                  </a:lnTo>
                  <a:lnTo>
                    <a:pt x="107594" y="301218"/>
                  </a:lnTo>
                  <a:lnTo>
                    <a:pt x="117043" y="298818"/>
                  </a:lnTo>
                  <a:lnTo>
                    <a:pt x="126072" y="296062"/>
                  </a:lnTo>
                  <a:close/>
                </a:path>
                <a:path w="328929" h="304164">
                  <a:moveTo>
                    <a:pt x="328701" y="169608"/>
                  </a:moveTo>
                  <a:lnTo>
                    <a:pt x="324980" y="135115"/>
                  </a:lnTo>
                  <a:lnTo>
                    <a:pt x="313601" y="110083"/>
                  </a:lnTo>
                  <a:lnTo>
                    <a:pt x="294195" y="94830"/>
                  </a:lnTo>
                  <a:lnTo>
                    <a:pt x="266407" y="89687"/>
                  </a:lnTo>
                  <a:lnTo>
                    <a:pt x="246786" y="92379"/>
                  </a:lnTo>
                  <a:lnTo>
                    <a:pt x="229260" y="99720"/>
                  </a:lnTo>
                  <a:lnTo>
                    <a:pt x="213436" y="110578"/>
                  </a:lnTo>
                  <a:lnTo>
                    <a:pt x="198869" y="123825"/>
                  </a:lnTo>
                  <a:lnTo>
                    <a:pt x="199999" y="81800"/>
                  </a:lnTo>
                  <a:lnTo>
                    <a:pt x="199999" y="0"/>
                  </a:lnTo>
                  <a:lnTo>
                    <a:pt x="165849" y="0"/>
                  </a:lnTo>
                  <a:lnTo>
                    <a:pt x="165849" y="298678"/>
                  </a:lnTo>
                  <a:lnTo>
                    <a:pt x="199999" y="298678"/>
                  </a:lnTo>
                  <a:lnTo>
                    <a:pt x="199999" y="150850"/>
                  </a:lnTo>
                  <a:lnTo>
                    <a:pt x="214477" y="137274"/>
                  </a:lnTo>
                  <a:lnTo>
                    <a:pt x="227812" y="127533"/>
                  </a:lnTo>
                  <a:lnTo>
                    <a:pt x="241211" y="121666"/>
                  </a:lnTo>
                  <a:lnTo>
                    <a:pt x="255905" y="119697"/>
                  </a:lnTo>
                  <a:lnTo>
                    <a:pt x="273342" y="122821"/>
                  </a:lnTo>
                  <a:lnTo>
                    <a:pt x="285356" y="132549"/>
                  </a:lnTo>
                  <a:lnTo>
                    <a:pt x="292315" y="149466"/>
                  </a:lnTo>
                  <a:lnTo>
                    <a:pt x="294551" y="174104"/>
                  </a:lnTo>
                  <a:lnTo>
                    <a:pt x="294551" y="298678"/>
                  </a:lnTo>
                  <a:lnTo>
                    <a:pt x="328701" y="298678"/>
                  </a:lnTo>
                  <a:lnTo>
                    <a:pt x="328701" y="1696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7647495" y="1950236"/>
            <a:ext cx="779780" cy="351790"/>
          </a:xfrm>
          <a:custGeom>
            <a:avLst/>
            <a:gdLst/>
            <a:ahLst/>
            <a:cxnLst/>
            <a:rect l="l" t="t" r="r" b="b"/>
            <a:pathLst>
              <a:path w="779779" h="351789">
                <a:moveTo>
                  <a:pt x="150837" y="251777"/>
                </a:moveTo>
                <a:lnTo>
                  <a:pt x="95681" y="251777"/>
                </a:lnTo>
                <a:lnTo>
                  <a:pt x="95681" y="5257"/>
                </a:lnTo>
                <a:lnTo>
                  <a:pt x="69418" y="5257"/>
                </a:lnTo>
                <a:lnTo>
                  <a:pt x="57607" y="11315"/>
                </a:lnTo>
                <a:lnTo>
                  <a:pt x="44424" y="16560"/>
                </a:lnTo>
                <a:lnTo>
                  <a:pt x="29476" y="21031"/>
                </a:lnTo>
                <a:lnTo>
                  <a:pt x="12382" y="24765"/>
                </a:lnTo>
                <a:lnTo>
                  <a:pt x="12382" y="46532"/>
                </a:lnTo>
                <a:lnTo>
                  <a:pt x="61163" y="46532"/>
                </a:lnTo>
                <a:lnTo>
                  <a:pt x="61163" y="251777"/>
                </a:lnTo>
                <a:lnTo>
                  <a:pt x="0" y="251777"/>
                </a:lnTo>
                <a:lnTo>
                  <a:pt x="0" y="280289"/>
                </a:lnTo>
                <a:lnTo>
                  <a:pt x="150837" y="280289"/>
                </a:lnTo>
                <a:lnTo>
                  <a:pt x="150837" y="251777"/>
                </a:lnTo>
                <a:close/>
              </a:path>
              <a:path w="779779" h="351789">
                <a:moveTo>
                  <a:pt x="258152" y="273164"/>
                </a:moveTo>
                <a:lnTo>
                  <a:pt x="256171" y="256222"/>
                </a:lnTo>
                <a:lnTo>
                  <a:pt x="250469" y="243471"/>
                </a:lnTo>
                <a:lnTo>
                  <a:pt x="241376" y="235432"/>
                </a:lnTo>
                <a:lnTo>
                  <a:pt x="229260" y="232638"/>
                </a:lnTo>
                <a:lnTo>
                  <a:pt x="219367" y="234340"/>
                </a:lnTo>
                <a:lnTo>
                  <a:pt x="211112" y="239166"/>
                </a:lnTo>
                <a:lnTo>
                  <a:pt x="205473" y="246735"/>
                </a:lnTo>
                <a:lnTo>
                  <a:pt x="203377" y="256654"/>
                </a:lnTo>
                <a:lnTo>
                  <a:pt x="205460" y="267055"/>
                </a:lnTo>
                <a:lnTo>
                  <a:pt x="211023" y="274574"/>
                </a:lnTo>
                <a:lnTo>
                  <a:pt x="219049" y="279133"/>
                </a:lnTo>
                <a:lnTo>
                  <a:pt x="228511" y="280670"/>
                </a:lnTo>
                <a:lnTo>
                  <a:pt x="231140" y="280670"/>
                </a:lnTo>
                <a:lnTo>
                  <a:pt x="232638" y="280289"/>
                </a:lnTo>
                <a:lnTo>
                  <a:pt x="229895" y="296494"/>
                </a:lnTo>
                <a:lnTo>
                  <a:pt x="222465" y="310591"/>
                </a:lnTo>
                <a:lnTo>
                  <a:pt x="210743" y="322300"/>
                </a:lnTo>
                <a:lnTo>
                  <a:pt x="195122" y="331330"/>
                </a:lnTo>
                <a:lnTo>
                  <a:pt x="203377" y="351586"/>
                </a:lnTo>
                <a:lnTo>
                  <a:pt x="226187" y="338391"/>
                </a:lnTo>
                <a:lnTo>
                  <a:pt x="243433" y="320535"/>
                </a:lnTo>
                <a:lnTo>
                  <a:pt x="254342" y="298615"/>
                </a:lnTo>
                <a:lnTo>
                  <a:pt x="258152" y="273164"/>
                </a:lnTo>
                <a:close/>
              </a:path>
              <a:path w="779779" h="351789">
                <a:moveTo>
                  <a:pt x="469036" y="250647"/>
                </a:moveTo>
                <a:lnTo>
                  <a:pt x="392861" y="250647"/>
                </a:lnTo>
                <a:lnTo>
                  <a:pt x="381977" y="250901"/>
                </a:lnTo>
                <a:lnTo>
                  <a:pt x="370497" y="251548"/>
                </a:lnTo>
                <a:lnTo>
                  <a:pt x="347840" y="253276"/>
                </a:lnTo>
                <a:lnTo>
                  <a:pt x="391896" y="208330"/>
                </a:lnTo>
                <a:lnTo>
                  <a:pt x="425881" y="164960"/>
                </a:lnTo>
                <a:lnTo>
                  <a:pt x="447776" y="122783"/>
                </a:lnTo>
                <a:lnTo>
                  <a:pt x="455523" y="81419"/>
                </a:lnTo>
                <a:lnTo>
                  <a:pt x="449948" y="47967"/>
                </a:lnTo>
                <a:lnTo>
                  <a:pt x="433997" y="22275"/>
                </a:lnTo>
                <a:lnTo>
                  <a:pt x="408825" y="5816"/>
                </a:lnTo>
                <a:lnTo>
                  <a:pt x="375602" y="0"/>
                </a:lnTo>
                <a:lnTo>
                  <a:pt x="351383" y="2908"/>
                </a:lnTo>
                <a:lnTo>
                  <a:pt x="330441" y="11112"/>
                </a:lnTo>
                <a:lnTo>
                  <a:pt x="311810" y="23901"/>
                </a:lnTo>
                <a:lnTo>
                  <a:pt x="294551" y="40525"/>
                </a:lnTo>
                <a:lnTo>
                  <a:pt x="314439" y="60032"/>
                </a:lnTo>
                <a:lnTo>
                  <a:pt x="326517" y="47459"/>
                </a:lnTo>
                <a:lnTo>
                  <a:pt x="340144" y="37338"/>
                </a:lnTo>
                <a:lnTo>
                  <a:pt x="355180" y="30594"/>
                </a:lnTo>
                <a:lnTo>
                  <a:pt x="371475" y="28143"/>
                </a:lnTo>
                <a:lnTo>
                  <a:pt x="393801" y="32207"/>
                </a:lnTo>
                <a:lnTo>
                  <a:pt x="409613" y="43522"/>
                </a:lnTo>
                <a:lnTo>
                  <a:pt x="419023" y="60756"/>
                </a:lnTo>
                <a:lnTo>
                  <a:pt x="422135" y="82550"/>
                </a:lnTo>
                <a:lnTo>
                  <a:pt x="417309" y="111925"/>
                </a:lnTo>
                <a:lnTo>
                  <a:pt x="402602" y="143725"/>
                </a:lnTo>
                <a:lnTo>
                  <a:pt x="377723" y="178587"/>
                </a:lnTo>
                <a:lnTo>
                  <a:pt x="342303" y="217157"/>
                </a:lnTo>
                <a:lnTo>
                  <a:pt x="296049" y="260032"/>
                </a:lnTo>
                <a:lnTo>
                  <a:pt x="296049" y="280289"/>
                </a:lnTo>
                <a:lnTo>
                  <a:pt x="469036" y="280289"/>
                </a:lnTo>
                <a:lnTo>
                  <a:pt x="469036" y="250647"/>
                </a:lnTo>
                <a:close/>
              </a:path>
              <a:path w="779779" h="351789">
                <a:moveTo>
                  <a:pt x="570725" y="273164"/>
                </a:moveTo>
                <a:lnTo>
                  <a:pt x="568744" y="256222"/>
                </a:lnTo>
                <a:lnTo>
                  <a:pt x="563029" y="243471"/>
                </a:lnTo>
                <a:lnTo>
                  <a:pt x="553948" y="235432"/>
                </a:lnTo>
                <a:lnTo>
                  <a:pt x="541832" y="232638"/>
                </a:lnTo>
                <a:lnTo>
                  <a:pt x="531926" y="234340"/>
                </a:lnTo>
                <a:lnTo>
                  <a:pt x="523671" y="239166"/>
                </a:lnTo>
                <a:lnTo>
                  <a:pt x="518033" y="246735"/>
                </a:lnTo>
                <a:lnTo>
                  <a:pt x="515937" y="256654"/>
                </a:lnTo>
                <a:lnTo>
                  <a:pt x="518020" y="267055"/>
                </a:lnTo>
                <a:lnTo>
                  <a:pt x="523582" y="274574"/>
                </a:lnTo>
                <a:lnTo>
                  <a:pt x="531609" y="279133"/>
                </a:lnTo>
                <a:lnTo>
                  <a:pt x="541083" y="280670"/>
                </a:lnTo>
                <a:lnTo>
                  <a:pt x="543699" y="280670"/>
                </a:lnTo>
                <a:lnTo>
                  <a:pt x="545211" y="280289"/>
                </a:lnTo>
                <a:lnTo>
                  <a:pt x="542455" y="296494"/>
                </a:lnTo>
                <a:lnTo>
                  <a:pt x="535025" y="310591"/>
                </a:lnTo>
                <a:lnTo>
                  <a:pt x="523303" y="322300"/>
                </a:lnTo>
                <a:lnTo>
                  <a:pt x="507682" y="331330"/>
                </a:lnTo>
                <a:lnTo>
                  <a:pt x="515937" y="351586"/>
                </a:lnTo>
                <a:lnTo>
                  <a:pt x="538746" y="338391"/>
                </a:lnTo>
                <a:lnTo>
                  <a:pt x="555993" y="320535"/>
                </a:lnTo>
                <a:lnTo>
                  <a:pt x="566915" y="298615"/>
                </a:lnTo>
                <a:lnTo>
                  <a:pt x="570725" y="273164"/>
                </a:lnTo>
                <a:close/>
              </a:path>
              <a:path w="779779" h="351789">
                <a:moveTo>
                  <a:pt x="779348" y="206756"/>
                </a:moveTo>
                <a:lnTo>
                  <a:pt x="774788" y="181076"/>
                </a:lnTo>
                <a:lnTo>
                  <a:pt x="762317" y="160591"/>
                </a:lnTo>
                <a:lnTo>
                  <a:pt x="743737" y="145757"/>
                </a:lnTo>
                <a:lnTo>
                  <a:pt x="720813" y="136956"/>
                </a:lnTo>
                <a:lnTo>
                  <a:pt x="720813" y="135458"/>
                </a:lnTo>
                <a:lnTo>
                  <a:pt x="740841" y="125183"/>
                </a:lnTo>
                <a:lnTo>
                  <a:pt x="756361" y="110693"/>
                </a:lnTo>
                <a:lnTo>
                  <a:pt x="766406" y="91973"/>
                </a:lnTo>
                <a:lnTo>
                  <a:pt x="769962" y="69037"/>
                </a:lnTo>
                <a:lnTo>
                  <a:pt x="763968" y="39573"/>
                </a:lnTo>
                <a:lnTo>
                  <a:pt x="747318" y="17919"/>
                </a:lnTo>
                <a:lnTo>
                  <a:pt x="722007" y="4559"/>
                </a:lnTo>
                <a:lnTo>
                  <a:pt x="690041" y="0"/>
                </a:lnTo>
                <a:lnTo>
                  <a:pt x="667473" y="2463"/>
                </a:lnTo>
                <a:lnTo>
                  <a:pt x="647357" y="9334"/>
                </a:lnTo>
                <a:lnTo>
                  <a:pt x="629361" y="19786"/>
                </a:lnTo>
                <a:lnTo>
                  <a:pt x="613117" y="33020"/>
                </a:lnTo>
                <a:lnTo>
                  <a:pt x="631507" y="54787"/>
                </a:lnTo>
                <a:lnTo>
                  <a:pt x="643801" y="44119"/>
                </a:lnTo>
                <a:lnTo>
                  <a:pt x="657491" y="35598"/>
                </a:lnTo>
                <a:lnTo>
                  <a:pt x="672452" y="29819"/>
                </a:lnTo>
                <a:lnTo>
                  <a:pt x="688543" y="27393"/>
                </a:lnTo>
                <a:lnTo>
                  <a:pt x="707847" y="30886"/>
                </a:lnTo>
                <a:lnTo>
                  <a:pt x="722503" y="39827"/>
                </a:lnTo>
                <a:lnTo>
                  <a:pt x="731812" y="53619"/>
                </a:lnTo>
                <a:lnTo>
                  <a:pt x="735076" y="71666"/>
                </a:lnTo>
                <a:lnTo>
                  <a:pt x="731139" y="92379"/>
                </a:lnTo>
                <a:lnTo>
                  <a:pt x="718235" y="109054"/>
                </a:lnTo>
                <a:lnTo>
                  <a:pt x="694702" y="120154"/>
                </a:lnTo>
                <a:lnTo>
                  <a:pt x="658901" y="124206"/>
                </a:lnTo>
                <a:lnTo>
                  <a:pt x="658901" y="150469"/>
                </a:lnTo>
                <a:lnTo>
                  <a:pt x="699020" y="154444"/>
                </a:lnTo>
                <a:lnTo>
                  <a:pt x="725462" y="165658"/>
                </a:lnTo>
                <a:lnTo>
                  <a:pt x="740003" y="183070"/>
                </a:lnTo>
                <a:lnTo>
                  <a:pt x="744448" y="205625"/>
                </a:lnTo>
                <a:lnTo>
                  <a:pt x="740308" y="226898"/>
                </a:lnTo>
                <a:lnTo>
                  <a:pt x="728738" y="242963"/>
                </a:lnTo>
                <a:lnTo>
                  <a:pt x="711047" y="253111"/>
                </a:lnTo>
                <a:lnTo>
                  <a:pt x="688543" y="256654"/>
                </a:lnTo>
                <a:lnTo>
                  <a:pt x="667004" y="254101"/>
                </a:lnTo>
                <a:lnTo>
                  <a:pt x="648766" y="247230"/>
                </a:lnTo>
                <a:lnTo>
                  <a:pt x="633349" y="237185"/>
                </a:lnTo>
                <a:lnTo>
                  <a:pt x="620255" y="225132"/>
                </a:lnTo>
                <a:lnTo>
                  <a:pt x="602996" y="247650"/>
                </a:lnTo>
                <a:lnTo>
                  <a:pt x="618299" y="261747"/>
                </a:lnTo>
                <a:lnTo>
                  <a:pt x="637654" y="273723"/>
                </a:lnTo>
                <a:lnTo>
                  <a:pt x="661720" y="282054"/>
                </a:lnTo>
                <a:lnTo>
                  <a:pt x="691172" y="285178"/>
                </a:lnTo>
                <a:lnTo>
                  <a:pt x="725525" y="279831"/>
                </a:lnTo>
                <a:lnTo>
                  <a:pt x="753554" y="264401"/>
                </a:lnTo>
                <a:lnTo>
                  <a:pt x="772426" y="239737"/>
                </a:lnTo>
                <a:lnTo>
                  <a:pt x="779348" y="206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75255" y="218287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5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79568" y="218287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5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83881" y="218287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5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85059" y="1930348"/>
            <a:ext cx="651510" cy="320675"/>
          </a:xfrm>
          <a:custGeom>
            <a:avLst/>
            <a:gdLst/>
            <a:ahLst/>
            <a:cxnLst/>
            <a:rect l="l" t="t" r="r" b="b"/>
            <a:pathLst>
              <a:path w="651509" h="320675">
                <a:moveTo>
                  <a:pt x="272046" y="295300"/>
                </a:moveTo>
                <a:lnTo>
                  <a:pt x="69799" y="295300"/>
                </a:lnTo>
                <a:lnTo>
                  <a:pt x="69799" y="223634"/>
                </a:lnTo>
                <a:lnTo>
                  <a:pt x="39027" y="223634"/>
                </a:lnTo>
                <a:lnTo>
                  <a:pt x="39027" y="320446"/>
                </a:lnTo>
                <a:lnTo>
                  <a:pt x="272046" y="320446"/>
                </a:lnTo>
                <a:lnTo>
                  <a:pt x="272046" y="295300"/>
                </a:lnTo>
                <a:close/>
              </a:path>
              <a:path w="651509" h="320675">
                <a:moveTo>
                  <a:pt x="286677" y="109562"/>
                </a:moveTo>
                <a:lnTo>
                  <a:pt x="243573" y="97396"/>
                </a:lnTo>
                <a:lnTo>
                  <a:pt x="205816" y="76123"/>
                </a:lnTo>
                <a:lnTo>
                  <a:pt x="188163" y="57785"/>
                </a:lnTo>
                <a:lnTo>
                  <a:pt x="179031" y="48310"/>
                </a:lnTo>
                <a:lnTo>
                  <a:pt x="168859" y="16510"/>
                </a:lnTo>
                <a:lnTo>
                  <a:pt x="168859" y="0"/>
                </a:lnTo>
                <a:lnTo>
                  <a:pt x="137337" y="0"/>
                </a:lnTo>
                <a:lnTo>
                  <a:pt x="137337" y="16510"/>
                </a:lnTo>
                <a:lnTo>
                  <a:pt x="127203" y="48895"/>
                </a:lnTo>
                <a:lnTo>
                  <a:pt x="100418" y="76923"/>
                </a:lnTo>
                <a:lnTo>
                  <a:pt x="62458" y="98196"/>
                </a:lnTo>
                <a:lnTo>
                  <a:pt x="18757" y="110312"/>
                </a:lnTo>
                <a:lnTo>
                  <a:pt x="30772" y="134327"/>
                </a:lnTo>
                <a:lnTo>
                  <a:pt x="68834" y="124269"/>
                </a:lnTo>
                <a:lnTo>
                  <a:pt x="103606" y="107594"/>
                </a:lnTo>
                <a:lnTo>
                  <a:pt x="132562" y="85153"/>
                </a:lnTo>
                <a:lnTo>
                  <a:pt x="153098" y="57785"/>
                </a:lnTo>
                <a:lnTo>
                  <a:pt x="174002" y="84721"/>
                </a:lnTo>
                <a:lnTo>
                  <a:pt x="202958" y="106946"/>
                </a:lnTo>
                <a:lnTo>
                  <a:pt x="237464" y="123532"/>
                </a:lnTo>
                <a:lnTo>
                  <a:pt x="275043" y="133578"/>
                </a:lnTo>
                <a:lnTo>
                  <a:pt x="286677" y="109562"/>
                </a:lnTo>
                <a:close/>
              </a:path>
              <a:path w="651509" h="320675">
                <a:moveTo>
                  <a:pt x="305435" y="162852"/>
                </a:moveTo>
                <a:lnTo>
                  <a:pt x="0" y="162852"/>
                </a:lnTo>
                <a:lnTo>
                  <a:pt x="0" y="187617"/>
                </a:lnTo>
                <a:lnTo>
                  <a:pt x="139585" y="187617"/>
                </a:lnTo>
                <a:lnTo>
                  <a:pt x="139585" y="255536"/>
                </a:lnTo>
                <a:lnTo>
                  <a:pt x="170726" y="255536"/>
                </a:lnTo>
                <a:lnTo>
                  <a:pt x="170726" y="187617"/>
                </a:lnTo>
                <a:lnTo>
                  <a:pt x="305435" y="187617"/>
                </a:lnTo>
                <a:lnTo>
                  <a:pt x="305435" y="162852"/>
                </a:lnTo>
                <a:close/>
              </a:path>
              <a:path w="651509" h="320675">
                <a:moveTo>
                  <a:pt x="620255" y="105435"/>
                </a:moveTo>
                <a:lnTo>
                  <a:pt x="610958" y="67310"/>
                </a:lnTo>
                <a:lnTo>
                  <a:pt x="590981" y="44488"/>
                </a:lnTo>
                <a:lnTo>
                  <a:pt x="590981" y="105435"/>
                </a:lnTo>
                <a:lnTo>
                  <a:pt x="583933" y="133311"/>
                </a:lnTo>
                <a:lnTo>
                  <a:pt x="564438" y="154736"/>
                </a:lnTo>
                <a:lnTo>
                  <a:pt x="534949" y="168490"/>
                </a:lnTo>
                <a:lnTo>
                  <a:pt x="497928" y="173355"/>
                </a:lnTo>
                <a:lnTo>
                  <a:pt x="461073" y="168490"/>
                </a:lnTo>
                <a:lnTo>
                  <a:pt x="431558" y="154736"/>
                </a:lnTo>
                <a:lnTo>
                  <a:pt x="411975" y="133311"/>
                </a:lnTo>
                <a:lnTo>
                  <a:pt x="404876" y="105435"/>
                </a:lnTo>
                <a:lnTo>
                  <a:pt x="411975" y="77736"/>
                </a:lnTo>
                <a:lnTo>
                  <a:pt x="431558" y="56286"/>
                </a:lnTo>
                <a:lnTo>
                  <a:pt x="461073" y="42443"/>
                </a:lnTo>
                <a:lnTo>
                  <a:pt x="497928" y="37528"/>
                </a:lnTo>
                <a:lnTo>
                  <a:pt x="534949" y="42443"/>
                </a:lnTo>
                <a:lnTo>
                  <a:pt x="564438" y="56286"/>
                </a:lnTo>
                <a:lnTo>
                  <a:pt x="583933" y="77736"/>
                </a:lnTo>
                <a:lnTo>
                  <a:pt x="590981" y="105435"/>
                </a:lnTo>
                <a:lnTo>
                  <a:pt x="590981" y="44488"/>
                </a:lnTo>
                <a:lnTo>
                  <a:pt x="585266" y="37947"/>
                </a:lnTo>
                <a:lnTo>
                  <a:pt x="584403" y="37528"/>
                </a:lnTo>
                <a:lnTo>
                  <a:pt x="546481" y="19062"/>
                </a:lnTo>
                <a:lnTo>
                  <a:pt x="497928" y="12382"/>
                </a:lnTo>
                <a:lnTo>
                  <a:pt x="449376" y="19062"/>
                </a:lnTo>
                <a:lnTo>
                  <a:pt x="410591" y="37947"/>
                </a:lnTo>
                <a:lnTo>
                  <a:pt x="384898" y="67310"/>
                </a:lnTo>
                <a:lnTo>
                  <a:pt x="375602" y="105435"/>
                </a:lnTo>
                <a:lnTo>
                  <a:pt x="384898" y="143725"/>
                </a:lnTo>
                <a:lnTo>
                  <a:pt x="410591" y="173075"/>
                </a:lnTo>
                <a:lnTo>
                  <a:pt x="449376" y="191871"/>
                </a:lnTo>
                <a:lnTo>
                  <a:pt x="497928" y="198501"/>
                </a:lnTo>
                <a:lnTo>
                  <a:pt x="546481" y="191871"/>
                </a:lnTo>
                <a:lnTo>
                  <a:pt x="584682" y="173355"/>
                </a:lnTo>
                <a:lnTo>
                  <a:pt x="585266" y="173075"/>
                </a:lnTo>
                <a:lnTo>
                  <a:pt x="610958" y="143725"/>
                </a:lnTo>
                <a:lnTo>
                  <a:pt x="620255" y="105435"/>
                </a:lnTo>
                <a:close/>
              </a:path>
              <a:path w="651509" h="320675">
                <a:moveTo>
                  <a:pt x="651395" y="257784"/>
                </a:moveTo>
                <a:lnTo>
                  <a:pt x="345592" y="257784"/>
                </a:lnTo>
                <a:lnTo>
                  <a:pt x="345592" y="283298"/>
                </a:lnTo>
                <a:lnTo>
                  <a:pt x="651395" y="283298"/>
                </a:lnTo>
                <a:lnTo>
                  <a:pt x="651395" y="257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75851" y="1946465"/>
            <a:ext cx="306070" cy="270510"/>
          </a:xfrm>
          <a:custGeom>
            <a:avLst/>
            <a:gdLst/>
            <a:ahLst/>
            <a:cxnLst/>
            <a:rect l="l" t="t" r="r" b="b"/>
            <a:pathLst>
              <a:path w="306070" h="270510">
                <a:moveTo>
                  <a:pt x="305816" y="245110"/>
                </a:moveTo>
                <a:lnTo>
                  <a:pt x="168109" y="245110"/>
                </a:lnTo>
                <a:lnTo>
                  <a:pt x="168109" y="181610"/>
                </a:lnTo>
                <a:lnTo>
                  <a:pt x="275793" y="181610"/>
                </a:lnTo>
                <a:lnTo>
                  <a:pt x="275793" y="157480"/>
                </a:lnTo>
                <a:lnTo>
                  <a:pt x="68668" y="157480"/>
                </a:lnTo>
                <a:lnTo>
                  <a:pt x="68668" y="102870"/>
                </a:lnTo>
                <a:lnTo>
                  <a:pt x="267919" y="102870"/>
                </a:lnTo>
                <a:lnTo>
                  <a:pt x="267919" y="77470"/>
                </a:lnTo>
                <a:lnTo>
                  <a:pt x="267919" y="2540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5400"/>
                </a:lnTo>
                <a:lnTo>
                  <a:pt x="237896" y="2540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2870"/>
                </a:lnTo>
                <a:lnTo>
                  <a:pt x="38277" y="157480"/>
                </a:lnTo>
                <a:lnTo>
                  <a:pt x="38277" y="181610"/>
                </a:lnTo>
                <a:lnTo>
                  <a:pt x="136969" y="181610"/>
                </a:lnTo>
                <a:lnTo>
                  <a:pt x="136969" y="245110"/>
                </a:lnTo>
                <a:lnTo>
                  <a:pt x="0" y="245110"/>
                </a:lnTo>
                <a:lnTo>
                  <a:pt x="0" y="270510"/>
                </a:lnTo>
                <a:lnTo>
                  <a:pt x="305816" y="27051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039274" y="1922093"/>
            <a:ext cx="482600" cy="332740"/>
          </a:xfrm>
          <a:custGeom>
            <a:avLst/>
            <a:gdLst/>
            <a:ahLst/>
            <a:cxnLst/>
            <a:rect l="l" t="t" r="r" b="b"/>
            <a:pathLst>
              <a:path w="482600" h="332739">
                <a:moveTo>
                  <a:pt x="150850" y="279920"/>
                </a:moveTo>
                <a:lnTo>
                  <a:pt x="95681" y="279920"/>
                </a:lnTo>
                <a:lnTo>
                  <a:pt x="95681" y="33401"/>
                </a:lnTo>
                <a:lnTo>
                  <a:pt x="69418" y="33401"/>
                </a:lnTo>
                <a:lnTo>
                  <a:pt x="57607" y="39458"/>
                </a:lnTo>
                <a:lnTo>
                  <a:pt x="44424" y="44704"/>
                </a:lnTo>
                <a:lnTo>
                  <a:pt x="29476" y="49174"/>
                </a:lnTo>
                <a:lnTo>
                  <a:pt x="12382" y="52908"/>
                </a:lnTo>
                <a:lnTo>
                  <a:pt x="12382" y="74676"/>
                </a:lnTo>
                <a:lnTo>
                  <a:pt x="61163" y="74676"/>
                </a:lnTo>
                <a:lnTo>
                  <a:pt x="61163" y="279920"/>
                </a:lnTo>
                <a:lnTo>
                  <a:pt x="0" y="279920"/>
                </a:lnTo>
                <a:lnTo>
                  <a:pt x="0" y="308432"/>
                </a:lnTo>
                <a:lnTo>
                  <a:pt x="150850" y="308432"/>
                </a:lnTo>
                <a:lnTo>
                  <a:pt x="150850" y="279920"/>
                </a:lnTo>
                <a:close/>
              </a:path>
              <a:path w="482600" h="332739">
                <a:moveTo>
                  <a:pt x="385737" y="57035"/>
                </a:moveTo>
                <a:lnTo>
                  <a:pt x="379806" y="35826"/>
                </a:lnTo>
                <a:lnTo>
                  <a:pt x="371297" y="27762"/>
                </a:lnTo>
                <a:lnTo>
                  <a:pt x="362991" y="19888"/>
                </a:lnTo>
                <a:lnTo>
                  <a:pt x="356844" y="17538"/>
                </a:lnTo>
                <a:lnTo>
                  <a:pt x="356844" y="57035"/>
                </a:lnTo>
                <a:lnTo>
                  <a:pt x="353047" y="68834"/>
                </a:lnTo>
                <a:lnTo>
                  <a:pt x="342214" y="77952"/>
                </a:lnTo>
                <a:lnTo>
                  <a:pt x="325183" y="83845"/>
                </a:lnTo>
                <a:lnTo>
                  <a:pt x="302818" y="85928"/>
                </a:lnTo>
                <a:lnTo>
                  <a:pt x="280593" y="83845"/>
                </a:lnTo>
                <a:lnTo>
                  <a:pt x="263550" y="77952"/>
                </a:lnTo>
                <a:lnTo>
                  <a:pt x="252628" y="68834"/>
                </a:lnTo>
                <a:lnTo>
                  <a:pt x="248780" y="57035"/>
                </a:lnTo>
                <a:lnTo>
                  <a:pt x="252628" y="44869"/>
                </a:lnTo>
                <a:lnTo>
                  <a:pt x="263550" y="35648"/>
                </a:lnTo>
                <a:lnTo>
                  <a:pt x="280593" y="29806"/>
                </a:lnTo>
                <a:lnTo>
                  <a:pt x="302818" y="27762"/>
                </a:lnTo>
                <a:lnTo>
                  <a:pt x="325183" y="29806"/>
                </a:lnTo>
                <a:lnTo>
                  <a:pt x="342214" y="35648"/>
                </a:lnTo>
                <a:lnTo>
                  <a:pt x="353047" y="44869"/>
                </a:lnTo>
                <a:lnTo>
                  <a:pt x="356844" y="57035"/>
                </a:lnTo>
                <a:lnTo>
                  <a:pt x="356844" y="17538"/>
                </a:lnTo>
                <a:lnTo>
                  <a:pt x="336829" y="9867"/>
                </a:lnTo>
                <a:lnTo>
                  <a:pt x="302818" y="6375"/>
                </a:lnTo>
                <a:lnTo>
                  <a:pt x="268808" y="9867"/>
                </a:lnTo>
                <a:lnTo>
                  <a:pt x="242633" y="19888"/>
                </a:lnTo>
                <a:lnTo>
                  <a:pt x="225831" y="35826"/>
                </a:lnTo>
                <a:lnTo>
                  <a:pt x="219887" y="57035"/>
                </a:lnTo>
                <a:lnTo>
                  <a:pt x="225831" y="77812"/>
                </a:lnTo>
                <a:lnTo>
                  <a:pt x="242633" y="93522"/>
                </a:lnTo>
                <a:lnTo>
                  <a:pt x="268808" y="103466"/>
                </a:lnTo>
                <a:lnTo>
                  <a:pt x="302818" y="106946"/>
                </a:lnTo>
                <a:lnTo>
                  <a:pt x="336829" y="103466"/>
                </a:lnTo>
                <a:lnTo>
                  <a:pt x="362991" y="93522"/>
                </a:lnTo>
                <a:lnTo>
                  <a:pt x="371119" y="85928"/>
                </a:lnTo>
                <a:lnTo>
                  <a:pt x="379806" y="77812"/>
                </a:lnTo>
                <a:lnTo>
                  <a:pt x="385737" y="57035"/>
                </a:lnTo>
                <a:close/>
              </a:path>
              <a:path w="482600" h="332739">
                <a:moveTo>
                  <a:pt x="415010" y="138087"/>
                </a:moveTo>
                <a:lnTo>
                  <a:pt x="413131" y="117817"/>
                </a:lnTo>
                <a:lnTo>
                  <a:pt x="357632" y="122656"/>
                </a:lnTo>
                <a:lnTo>
                  <a:pt x="300888" y="125234"/>
                </a:lnTo>
                <a:lnTo>
                  <a:pt x="245491" y="126263"/>
                </a:lnTo>
                <a:lnTo>
                  <a:pt x="193992" y="126453"/>
                </a:lnTo>
                <a:lnTo>
                  <a:pt x="197751" y="149720"/>
                </a:lnTo>
                <a:lnTo>
                  <a:pt x="218490" y="149644"/>
                </a:lnTo>
                <a:lnTo>
                  <a:pt x="285559" y="148590"/>
                </a:lnTo>
                <a:lnTo>
                  <a:pt x="285559" y="198869"/>
                </a:lnTo>
                <a:lnTo>
                  <a:pt x="316318" y="198869"/>
                </a:lnTo>
                <a:lnTo>
                  <a:pt x="316318" y="148590"/>
                </a:lnTo>
                <a:lnTo>
                  <a:pt x="316318" y="147091"/>
                </a:lnTo>
                <a:lnTo>
                  <a:pt x="340918" y="145529"/>
                </a:lnTo>
                <a:lnTo>
                  <a:pt x="365658" y="143573"/>
                </a:lnTo>
                <a:lnTo>
                  <a:pt x="390410" y="141122"/>
                </a:lnTo>
                <a:lnTo>
                  <a:pt x="415010" y="138087"/>
                </a:lnTo>
                <a:close/>
              </a:path>
              <a:path w="482600" h="332739">
                <a:moveTo>
                  <a:pt x="470535" y="0"/>
                </a:moveTo>
                <a:lnTo>
                  <a:pt x="439775" y="0"/>
                </a:lnTo>
                <a:lnTo>
                  <a:pt x="439775" y="159842"/>
                </a:lnTo>
                <a:lnTo>
                  <a:pt x="372986" y="159842"/>
                </a:lnTo>
                <a:lnTo>
                  <a:pt x="372986" y="180111"/>
                </a:lnTo>
                <a:lnTo>
                  <a:pt x="439775" y="180111"/>
                </a:lnTo>
                <a:lnTo>
                  <a:pt x="439775" y="197751"/>
                </a:lnTo>
                <a:lnTo>
                  <a:pt x="470535" y="197751"/>
                </a:lnTo>
                <a:lnTo>
                  <a:pt x="470535" y="0"/>
                </a:lnTo>
                <a:close/>
              </a:path>
              <a:path w="482600" h="332739">
                <a:moveTo>
                  <a:pt x="482168" y="309943"/>
                </a:moveTo>
                <a:lnTo>
                  <a:pt x="276174" y="309943"/>
                </a:lnTo>
                <a:lnTo>
                  <a:pt x="276174" y="280301"/>
                </a:lnTo>
                <a:lnTo>
                  <a:pt x="470535" y="280301"/>
                </a:lnTo>
                <a:lnTo>
                  <a:pt x="470535" y="210134"/>
                </a:lnTo>
                <a:lnTo>
                  <a:pt x="245033" y="210134"/>
                </a:lnTo>
                <a:lnTo>
                  <a:pt x="245033" y="232270"/>
                </a:lnTo>
                <a:lnTo>
                  <a:pt x="440524" y="232270"/>
                </a:lnTo>
                <a:lnTo>
                  <a:pt x="440524" y="259283"/>
                </a:lnTo>
                <a:lnTo>
                  <a:pt x="245783" y="259283"/>
                </a:lnTo>
                <a:lnTo>
                  <a:pt x="245783" y="332447"/>
                </a:lnTo>
                <a:lnTo>
                  <a:pt x="482168" y="332447"/>
                </a:lnTo>
                <a:lnTo>
                  <a:pt x="482168" y="309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579613" y="2182872"/>
            <a:ext cx="63500" cy="119380"/>
          </a:xfrm>
          <a:custGeom>
            <a:avLst/>
            <a:gdLst/>
            <a:ahLst/>
            <a:cxnLst/>
            <a:rect l="l" t="t" r="r" b="b"/>
            <a:pathLst>
              <a:path w="63500" h="119380">
                <a:moveTo>
                  <a:pt x="8255" y="118947"/>
                </a:moveTo>
                <a:lnTo>
                  <a:pt x="0" y="98684"/>
                </a:lnTo>
                <a:lnTo>
                  <a:pt x="15624" y="89656"/>
                </a:lnTo>
                <a:lnTo>
                  <a:pt x="27344" y="77953"/>
                </a:lnTo>
                <a:lnTo>
                  <a:pt x="34773" y="63859"/>
                </a:lnTo>
                <a:lnTo>
                  <a:pt x="37522" y="47653"/>
                </a:lnTo>
                <a:lnTo>
                  <a:pt x="36021" y="48029"/>
                </a:lnTo>
                <a:lnTo>
                  <a:pt x="33395" y="48029"/>
                </a:lnTo>
                <a:lnTo>
                  <a:pt x="23926" y="46493"/>
                </a:lnTo>
                <a:lnTo>
                  <a:pt x="15900" y="41931"/>
                </a:lnTo>
                <a:lnTo>
                  <a:pt x="10336" y="34415"/>
                </a:lnTo>
                <a:lnTo>
                  <a:pt x="8255" y="24014"/>
                </a:lnTo>
                <a:lnTo>
                  <a:pt x="10348" y="14088"/>
                </a:lnTo>
                <a:lnTo>
                  <a:pt x="15994" y="6519"/>
                </a:lnTo>
                <a:lnTo>
                  <a:pt x="24243" y="1694"/>
                </a:lnTo>
                <a:lnTo>
                  <a:pt x="34145" y="0"/>
                </a:lnTo>
                <a:lnTo>
                  <a:pt x="46258" y="2796"/>
                </a:lnTo>
                <a:lnTo>
                  <a:pt x="55346" y="10834"/>
                </a:lnTo>
                <a:lnTo>
                  <a:pt x="61056" y="23586"/>
                </a:lnTo>
                <a:lnTo>
                  <a:pt x="63038" y="40524"/>
                </a:lnTo>
                <a:lnTo>
                  <a:pt x="59227" y="65969"/>
                </a:lnTo>
                <a:lnTo>
                  <a:pt x="48310" y="87897"/>
                </a:lnTo>
                <a:lnTo>
                  <a:pt x="31061" y="105743"/>
                </a:lnTo>
                <a:lnTo>
                  <a:pt x="8255" y="118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784027" y="1922093"/>
            <a:ext cx="500380" cy="332740"/>
          </a:xfrm>
          <a:custGeom>
            <a:avLst/>
            <a:gdLst/>
            <a:ahLst/>
            <a:cxnLst/>
            <a:rect l="l" t="t" r="r" b="b"/>
            <a:pathLst>
              <a:path w="500379" h="332739">
                <a:moveTo>
                  <a:pt x="174485" y="278790"/>
                </a:moveTo>
                <a:lnTo>
                  <a:pt x="98310" y="278790"/>
                </a:lnTo>
                <a:lnTo>
                  <a:pt x="87426" y="279044"/>
                </a:lnTo>
                <a:lnTo>
                  <a:pt x="75933" y="279692"/>
                </a:lnTo>
                <a:lnTo>
                  <a:pt x="53289" y="281419"/>
                </a:lnTo>
                <a:lnTo>
                  <a:pt x="97332" y="236474"/>
                </a:lnTo>
                <a:lnTo>
                  <a:pt x="131330" y="193103"/>
                </a:lnTo>
                <a:lnTo>
                  <a:pt x="153225" y="150926"/>
                </a:lnTo>
                <a:lnTo>
                  <a:pt x="160972" y="109562"/>
                </a:lnTo>
                <a:lnTo>
                  <a:pt x="155397" y="76111"/>
                </a:lnTo>
                <a:lnTo>
                  <a:pt x="139446" y="50419"/>
                </a:lnTo>
                <a:lnTo>
                  <a:pt x="114274" y="33959"/>
                </a:lnTo>
                <a:lnTo>
                  <a:pt x="81051" y="28143"/>
                </a:lnTo>
                <a:lnTo>
                  <a:pt x="56832" y="31051"/>
                </a:lnTo>
                <a:lnTo>
                  <a:pt x="35877" y="39255"/>
                </a:lnTo>
                <a:lnTo>
                  <a:pt x="17259" y="52044"/>
                </a:lnTo>
                <a:lnTo>
                  <a:pt x="0" y="68668"/>
                </a:lnTo>
                <a:lnTo>
                  <a:pt x="19888" y="88176"/>
                </a:lnTo>
                <a:lnTo>
                  <a:pt x="31965" y="75603"/>
                </a:lnTo>
                <a:lnTo>
                  <a:pt x="45593" y="65481"/>
                </a:lnTo>
                <a:lnTo>
                  <a:pt x="60629" y="58737"/>
                </a:lnTo>
                <a:lnTo>
                  <a:pt x="76923" y="56286"/>
                </a:lnTo>
                <a:lnTo>
                  <a:pt x="99250" y="60350"/>
                </a:lnTo>
                <a:lnTo>
                  <a:pt x="115062" y="71666"/>
                </a:lnTo>
                <a:lnTo>
                  <a:pt x="124472" y="88900"/>
                </a:lnTo>
                <a:lnTo>
                  <a:pt x="127584" y="110693"/>
                </a:lnTo>
                <a:lnTo>
                  <a:pt x="122758" y="140068"/>
                </a:lnTo>
                <a:lnTo>
                  <a:pt x="108051" y="171869"/>
                </a:lnTo>
                <a:lnTo>
                  <a:pt x="83159" y="206730"/>
                </a:lnTo>
                <a:lnTo>
                  <a:pt x="47752" y="245300"/>
                </a:lnTo>
                <a:lnTo>
                  <a:pt x="1498" y="288175"/>
                </a:lnTo>
                <a:lnTo>
                  <a:pt x="1498" y="308432"/>
                </a:lnTo>
                <a:lnTo>
                  <a:pt x="174485" y="308432"/>
                </a:lnTo>
                <a:lnTo>
                  <a:pt x="174485" y="278790"/>
                </a:lnTo>
                <a:close/>
              </a:path>
              <a:path w="500379" h="332739">
                <a:moveTo>
                  <a:pt x="403745" y="57035"/>
                </a:moveTo>
                <a:lnTo>
                  <a:pt x="397814" y="35826"/>
                </a:lnTo>
                <a:lnTo>
                  <a:pt x="389305" y="27762"/>
                </a:lnTo>
                <a:lnTo>
                  <a:pt x="381000" y="19888"/>
                </a:lnTo>
                <a:lnTo>
                  <a:pt x="374853" y="17538"/>
                </a:lnTo>
                <a:lnTo>
                  <a:pt x="374853" y="57035"/>
                </a:lnTo>
                <a:lnTo>
                  <a:pt x="371055" y="68834"/>
                </a:lnTo>
                <a:lnTo>
                  <a:pt x="360222" y="77952"/>
                </a:lnTo>
                <a:lnTo>
                  <a:pt x="343192" y="83845"/>
                </a:lnTo>
                <a:lnTo>
                  <a:pt x="320827" y="85928"/>
                </a:lnTo>
                <a:lnTo>
                  <a:pt x="298602" y="83845"/>
                </a:lnTo>
                <a:lnTo>
                  <a:pt x="281559" y="77952"/>
                </a:lnTo>
                <a:lnTo>
                  <a:pt x="270637" y="68834"/>
                </a:lnTo>
                <a:lnTo>
                  <a:pt x="266788" y="57035"/>
                </a:lnTo>
                <a:lnTo>
                  <a:pt x="270637" y="44869"/>
                </a:lnTo>
                <a:lnTo>
                  <a:pt x="281559" y="35648"/>
                </a:lnTo>
                <a:lnTo>
                  <a:pt x="298602" y="29806"/>
                </a:lnTo>
                <a:lnTo>
                  <a:pt x="320827" y="27762"/>
                </a:lnTo>
                <a:lnTo>
                  <a:pt x="343192" y="29806"/>
                </a:lnTo>
                <a:lnTo>
                  <a:pt x="360222" y="35648"/>
                </a:lnTo>
                <a:lnTo>
                  <a:pt x="371055" y="44869"/>
                </a:lnTo>
                <a:lnTo>
                  <a:pt x="374853" y="57035"/>
                </a:lnTo>
                <a:lnTo>
                  <a:pt x="374853" y="17538"/>
                </a:lnTo>
                <a:lnTo>
                  <a:pt x="354838" y="9867"/>
                </a:lnTo>
                <a:lnTo>
                  <a:pt x="320827" y="6375"/>
                </a:lnTo>
                <a:lnTo>
                  <a:pt x="286816" y="9867"/>
                </a:lnTo>
                <a:lnTo>
                  <a:pt x="260642" y="19888"/>
                </a:lnTo>
                <a:lnTo>
                  <a:pt x="243840" y="35826"/>
                </a:lnTo>
                <a:lnTo>
                  <a:pt x="237896" y="57035"/>
                </a:lnTo>
                <a:lnTo>
                  <a:pt x="243840" y="77812"/>
                </a:lnTo>
                <a:lnTo>
                  <a:pt x="260642" y="93522"/>
                </a:lnTo>
                <a:lnTo>
                  <a:pt x="286816" y="103466"/>
                </a:lnTo>
                <a:lnTo>
                  <a:pt x="320827" y="106946"/>
                </a:lnTo>
                <a:lnTo>
                  <a:pt x="354838" y="103466"/>
                </a:lnTo>
                <a:lnTo>
                  <a:pt x="381000" y="93522"/>
                </a:lnTo>
                <a:lnTo>
                  <a:pt x="389128" y="85928"/>
                </a:lnTo>
                <a:lnTo>
                  <a:pt x="397814" y="77812"/>
                </a:lnTo>
                <a:lnTo>
                  <a:pt x="403745" y="57035"/>
                </a:lnTo>
                <a:close/>
              </a:path>
              <a:path w="500379" h="332739">
                <a:moveTo>
                  <a:pt x="433019" y="138087"/>
                </a:moveTo>
                <a:lnTo>
                  <a:pt x="431139" y="117817"/>
                </a:lnTo>
                <a:lnTo>
                  <a:pt x="375640" y="122656"/>
                </a:lnTo>
                <a:lnTo>
                  <a:pt x="318897" y="125234"/>
                </a:lnTo>
                <a:lnTo>
                  <a:pt x="263499" y="126263"/>
                </a:lnTo>
                <a:lnTo>
                  <a:pt x="212001" y="126453"/>
                </a:lnTo>
                <a:lnTo>
                  <a:pt x="215760" y="149720"/>
                </a:lnTo>
                <a:lnTo>
                  <a:pt x="236499" y="149644"/>
                </a:lnTo>
                <a:lnTo>
                  <a:pt x="303568" y="148590"/>
                </a:lnTo>
                <a:lnTo>
                  <a:pt x="303568" y="198869"/>
                </a:lnTo>
                <a:lnTo>
                  <a:pt x="334327" y="198869"/>
                </a:lnTo>
                <a:lnTo>
                  <a:pt x="334327" y="148590"/>
                </a:lnTo>
                <a:lnTo>
                  <a:pt x="334327" y="147091"/>
                </a:lnTo>
                <a:lnTo>
                  <a:pt x="358927" y="145529"/>
                </a:lnTo>
                <a:lnTo>
                  <a:pt x="383667" y="143573"/>
                </a:lnTo>
                <a:lnTo>
                  <a:pt x="408419" y="141122"/>
                </a:lnTo>
                <a:lnTo>
                  <a:pt x="433019" y="138087"/>
                </a:lnTo>
                <a:close/>
              </a:path>
              <a:path w="500379" h="332739">
                <a:moveTo>
                  <a:pt x="488543" y="0"/>
                </a:moveTo>
                <a:lnTo>
                  <a:pt x="457784" y="0"/>
                </a:lnTo>
                <a:lnTo>
                  <a:pt x="457784" y="159842"/>
                </a:lnTo>
                <a:lnTo>
                  <a:pt x="390994" y="159842"/>
                </a:lnTo>
                <a:lnTo>
                  <a:pt x="390994" y="180111"/>
                </a:lnTo>
                <a:lnTo>
                  <a:pt x="457784" y="180111"/>
                </a:lnTo>
                <a:lnTo>
                  <a:pt x="457784" y="197751"/>
                </a:lnTo>
                <a:lnTo>
                  <a:pt x="488543" y="197751"/>
                </a:lnTo>
                <a:lnTo>
                  <a:pt x="488543" y="0"/>
                </a:lnTo>
                <a:close/>
              </a:path>
              <a:path w="500379" h="332739">
                <a:moveTo>
                  <a:pt x="500176" y="309943"/>
                </a:moveTo>
                <a:lnTo>
                  <a:pt x="294182" y="309943"/>
                </a:lnTo>
                <a:lnTo>
                  <a:pt x="294182" y="280301"/>
                </a:lnTo>
                <a:lnTo>
                  <a:pt x="488543" y="280301"/>
                </a:lnTo>
                <a:lnTo>
                  <a:pt x="488543" y="210134"/>
                </a:lnTo>
                <a:lnTo>
                  <a:pt x="263042" y="210134"/>
                </a:lnTo>
                <a:lnTo>
                  <a:pt x="263042" y="232270"/>
                </a:lnTo>
                <a:lnTo>
                  <a:pt x="458533" y="232270"/>
                </a:lnTo>
                <a:lnTo>
                  <a:pt x="458533" y="259283"/>
                </a:lnTo>
                <a:lnTo>
                  <a:pt x="263791" y="259283"/>
                </a:lnTo>
                <a:lnTo>
                  <a:pt x="263791" y="332447"/>
                </a:lnTo>
                <a:lnTo>
                  <a:pt x="500176" y="332447"/>
                </a:lnTo>
                <a:lnTo>
                  <a:pt x="500176" y="309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342370" y="1922093"/>
            <a:ext cx="600075" cy="379730"/>
          </a:xfrm>
          <a:custGeom>
            <a:avLst/>
            <a:gdLst/>
            <a:ahLst/>
            <a:cxnLst/>
            <a:rect l="l" t="t" r="r" b="b"/>
            <a:pathLst>
              <a:path w="600075" h="379730">
                <a:moveTo>
                  <a:pt x="63042" y="301307"/>
                </a:moveTo>
                <a:lnTo>
                  <a:pt x="61048" y="284365"/>
                </a:lnTo>
                <a:lnTo>
                  <a:pt x="55346" y="271614"/>
                </a:lnTo>
                <a:lnTo>
                  <a:pt x="46253" y="263575"/>
                </a:lnTo>
                <a:lnTo>
                  <a:pt x="34150" y="260781"/>
                </a:lnTo>
                <a:lnTo>
                  <a:pt x="24244" y="262483"/>
                </a:lnTo>
                <a:lnTo>
                  <a:pt x="15989" y="267309"/>
                </a:lnTo>
                <a:lnTo>
                  <a:pt x="10350" y="274878"/>
                </a:lnTo>
                <a:lnTo>
                  <a:pt x="8255" y="284797"/>
                </a:lnTo>
                <a:lnTo>
                  <a:pt x="10337" y="295198"/>
                </a:lnTo>
                <a:lnTo>
                  <a:pt x="15900" y="302717"/>
                </a:lnTo>
                <a:lnTo>
                  <a:pt x="23926" y="307276"/>
                </a:lnTo>
                <a:lnTo>
                  <a:pt x="33388" y="308813"/>
                </a:lnTo>
                <a:lnTo>
                  <a:pt x="36017" y="308813"/>
                </a:lnTo>
                <a:lnTo>
                  <a:pt x="37515" y="308432"/>
                </a:lnTo>
                <a:lnTo>
                  <a:pt x="34772" y="324637"/>
                </a:lnTo>
                <a:lnTo>
                  <a:pt x="27343" y="338734"/>
                </a:lnTo>
                <a:lnTo>
                  <a:pt x="15621" y="350443"/>
                </a:lnTo>
                <a:lnTo>
                  <a:pt x="0" y="359473"/>
                </a:lnTo>
                <a:lnTo>
                  <a:pt x="8255" y="379730"/>
                </a:lnTo>
                <a:lnTo>
                  <a:pt x="31064" y="366534"/>
                </a:lnTo>
                <a:lnTo>
                  <a:pt x="48310" y="348678"/>
                </a:lnTo>
                <a:lnTo>
                  <a:pt x="59220" y="326758"/>
                </a:lnTo>
                <a:lnTo>
                  <a:pt x="63042" y="301307"/>
                </a:lnTo>
                <a:close/>
              </a:path>
              <a:path w="600075" h="379730">
                <a:moveTo>
                  <a:pt x="273913" y="278790"/>
                </a:moveTo>
                <a:lnTo>
                  <a:pt x="197739" y="278790"/>
                </a:lnTo>
                <a:lnTo>
                  <a:pt x="186855" y="279044"/>
                </a:lnTo>
                <a:lnTo>
                  <a:pt x="175374" y="279692"/>
                </a:lnTo>
                <a:lnTo>
                  <a:pt x="152717" y="281419"/>
                </a:lnTo>
                <a:lnTo>
                  <a:pt x="196773" y="236474"/>
                </a:lnTo>
                <a:lnTo>
                  <a:pt x="230759" y="193103"/>
                </a:lnTo>
                <a:lnTo>
                  <a:pt x="252653" y="150926"/>
                </a:lnTo>
                <a:lnTo>
                  <a:pt x="260400" y="109562"/>
                </a:lnTo>
                <a:lnTo>
                  <a:pt x="254825" y="76111"/>
                </a:lnTo>
                <a:lnTo>
                  <a:pt x="238874" y="50419"/>
                </a:lnTo>
                <a:lnTo>
                  <a:pt x="213702" y="33959"/>
                </a:lnTo>
                <a:lnTo>
                  <a:pt x="180479" y="28143"/>
                </a:lnTo>
                <a:lnTo>
                  <a:pt x="156260" y="31051"/>
                </a:lnTo>
                <a:lnTo>
                  <a:pt x="135318" y="39255"/>
                </a:lnTo>
                <a:lnTo>
                  <a:pt x="116687" y="52044"/>
                </a:lnTo>
                <a:lnTo>
                  <a:pt x="99428" y="68668"/>
                </a:lnTo>
                <a:lnTo>
                  <a:pt x="119316" y="88176"/>
                </a:lnTo>
                <a:lnTo>
                  <a:pt x="131394" y="75603"/>
                </a:lnTo>
                <a:lnTo>
                  <a:pt x="145021" y="65481"/>
                </a:lnTo>
                <a:lnTo>
                  <a:pt x="160058" y="58737"/>
                </a:lnTo>
                <a:lnTo>
                  <a:pt x="176352" y="56286"/>
                </a:lnTo>
                <a:lnTo>
                  <a:pt x="198678" y="60350"/>
                </a:lnTo>
                <a:lnTo>
                  <a:pt x="214490" y="71666"/>
                </a:lnTo>
                <a:lnTo>
                  <a:pt x="223901" y="88900"/>
                </a:lnTo>
                <a:lnTo>
                  <a:pt x="227012" y="110693"/>
                </a:lnTo>
                <a:lnTo>
                  <a:pt x="222186" y="140068"/>
                </a:lnTo>
                <a:lnTo>
                  <a:pt x="207492" y="171869"/>
                </a:lnTo>
                <a:lnTo>
                  <a:pt x="182600" y="206730"/>
                </a:lnTo>
                <a:lnTo>
                  <a:pt x="147193" y="245300"/>
                </a:lnTo>
                <a:lnTo>
                  <a:pt x="100939" y="288175"/>
                </a:lnTo>
                <a:lnTo>
                  <a:pt x="100939" y="308432"/>
                </a:lnTo>
                <a:lnTo>
                  <a:pt x="273913" y="308432"/>
                </a:lnTo>
                <a:lnTo>
                  <a:pt x="273913" y="278790"/>
                </a:lnTo>
                <a:close/>
              </a:path>
              <a:path w="600075" h="379730">
                <a:moveTo>
                  <a:pt x="503174" y="57035"/>
                </a:moveTo>
                <a:lnTo>
                  <a:pt x="497243" y="35826"/>
                </a:lnTo>
                <a:lnTo>
                  <a:pt x="488746" y="27762"/>
                </a:lnTo>
                <a:lnTo>
                  <a:pt x="480428" y="19888"/>
                </a:lnTo>
                <a:lnTo>
                  <a:pt x="474281" y="17538"/>
                </a:lnTo>
                <a:lnTo>
                  <a:pt x="474281" y="57035"/>
                </a:lnTo>
                <a:lnTo>
                  <a:pt x="470484" y="68834"/>
                </a:lnTo>
                <a:lnTo>
                  <a:pt x="459651" y="77952"/>
                </a:lnTo>
                <a:lnTo>
                  <a:pt x="442633" y="83845"/>
                </a:lnTo>
                <a:lnTo>
                  <a:pt x="420255" y="85928"/>
                </a:lnTo>
                <a:lnTo>
                  <a:pt x="398043" y="83845"/>
                </a:lnTo>
                <a:lnTo>
                  <a:pt x="381000" y="77952"/>
                </a:lnTo>
                <a:lnTo>
                  <a:pt x="370078" y="68834"/>
                </a:lnTo>
                <a:lnTo>
                  <a:pt x="366217" y="57035"/>
                </a:lnTo>
                <a:lnTo>
                  <a:pt x="370078" y="44869"/>
                </a:lnTo>
                <a:lnTo>
                  <a:pt x="381000" y="35648"/>
                </a:lnTo>
                <a:lnTo>
                  <a:pt x="398043" y="29806"/>
                </a:lnTo>
                <a:lnTo>
                  <a:pt x="420255" y="27762"/>
                </a:lnTo>
                <a:lnTo>
                  <a:pt x="442633" y="29806"/>
                </a:lnTo>
                <a:lnTo>
                  <a:pt x="459651" y="35648"/>
                </a:lnTo>
                <a:lnTo>
                  <a:pt x="470484" y="44869"/>
                </a:lnTo>
                <a:lnTo>
                  <a:pt x="474281" y="57035"/>
                </a:lnTo>
                <a:lnTo>
                  <a:pt x="474281" y="17538"/>
                </a:lnTo>
                <a:lnTo>
                  <a:pt x="454266" y="9867"/>
                </a:lnTo>
                <a:lnTo>
                  <a:pt x="420255" y="6375"/>
                </a:lnTo>
                <a:lnTo>
                  <a:pt x="386245" y="9867"/>
                </a:lnTo>
                <a:lnTo>
                  <a:pt x="360083" y="19888"/>
                </a:lnTo>
                <a:lnTo>
                  <a:pt x="343268" y="35826"/>
                </a:lnTo>
                <a:lnTo>
                  <a:pt x="337324" y="57035"/>
                </a:lnTo>
                <a:lnTo>
                  <a:pt x="343268" y="77812"/>
                </a:lnTo>
                <a:lnTo>
                  <a:pt x="360083" y="93522"/>
                </a:lnTo>
                <a:lnTo>
                  <a:pt x="386245" y="103466"/>
                </a:lnTo>
                <a:lnTo>
                  <a:pt x="420255" y="106946"/>
                </a:lnTo>
                <a:lnTo>
                  <a:pt x="454266" y="103466"/>
                </a:lnTo>
                <a:lnTo>
                  <a:pt x="480428" y="93522"/>
                </a:lnTo>
                <a:lnTo>
                  <a:pt x="488556" y="85928"/>
                </a:lnTo>
                <a:lnTo>
                  <a:pt x="497243" y="77812"/>
                </a:lnTo>
                <a:lnTo>
                  <a:pt x="503174" y="57035"/>
                </a:lnTo>
                <a:close/>
              </a:path>
              <a:path w="600075" h="379730">
                <a:moveTo>
                  <a:pt x="532447" y="138087"/>
                </a:moveTo>
                <a:lnTo>
                  <a:pt x="530567" y="117817"/>
                </a:lnTo>
                <a:lnTo>
                  <a:pt x="475068" y="122656"/>
                </a:lnTo>
                <a:lnTo>
                  <a:pt x="418325" y="125234"/>
                </a:lnTo>
                <a:lnTo>
                  <a:pt x="362927" y="126263"/>
                </a:lnTo>
                <a:lnTo>
                  <a:pt x="311442" y="126453"/>
                </a:lnTo>
                <a:lnTo>
                  <a:pt x="315188" y="149720"/>
                </a:lnTo>
                <a:lnTo>
                  <a:pt x="335927" y="149644"/>
                </a:lnTo>
                <a:lnTo>
                  <a:pt x="402996" y="148590"/>
                </a:lnTo>
                <a:lnTo>
                  <a:pt x="402996" y="198869"/>
                </a:lnTo>
                <a:lnTo>
                  <a:pt x="433768" y="198869"/>
                </a:lnTo>
                <a:lnTo>
                  <a:pt x="433768" y="148590"/>
                </a:lnTo>
                <a:lnTo>
                  <a:pt x="433768" y="147091"/>
                </a:lnTo>
                <a:lnTo>
                  <a:pt x="458368" y="145529"/>
                </a:lnTo>
                <a:lnTo>
                  <a:pt x="483108" y="143573"/>
                </a:lnTo>
                <a:lnTo>
                  <a:pt x="507847" y="141122"/>
                </a:lnTo>
                <a:lnTo>
                  <a:pt x="532447" y="138087"/>
                </a:lnTo>
                <a:close/>
              </a:path>
              <a:path w="600075" h="379730">
                <a:moveTo>
                  <a:pt x="587984" y="0"/>
                </a:moveTo>
                <a:lnTo>
                  <a:pt x="557212" y="0"/>
                </a:lnTo>
                <a:lnTo>
                  <a:pt x="557212" y="159842"/>
                </a:lnTo>
                <a:lnTo>
                  <a:pt x="490423" y="159842"/>
                </a:lnTo>
                <a:lnTo>
                  <a:pt x="490423" y="180111"/>
                </a:lnTo>
                <a:lnTo>
                  <a:pt x="557212" y="180111"/>
                </a:lnTo>
                <a:lnTo>
                  <a:pt x="557212" y="197751"/>
                </a:lnTo>
                <a:lnTo>
                  <a:pt x="587984" y="197751"/>
                </a:lnTo>
                <a:lnTo>
                  <a:pt x="587984" y="0"/>
                </a:lnTo>
                <a:close/>
              </a:path>
              <a:path w="600075" h="379730">
                <a:moveTo>
                  <a:pt x="599617" y="309943"/>
                </a:moveTo>
                <a:lnTo>
                  <a:pt x="393611" y="309943"/>
                </a:lnTo>
                <a:lnTo>
                  <a:pt x="393611" y="280301"/>
                </a:lnTo>
                <a:lnTo>
                  <a:pt x="587984" y="280301"/>
                </a:lnTo>
                <a:lnTo>
                  <a:pt x="587984" y="210134"/>
                </a:lnTo>
                <a:lnTo>
                  <a:pt x="362470" y="210134"/>
                </a:lnTo>
                <a:lnTo>
                  <a:pt x="362470" y="232270"/>
                </a:lnTo>
                <a:lnTo>
                  <a:pt x="557961" y="232270"/>
                </a:lnTo>
                <a:lnTo>
                  <a:pt x="557961" y="259283"/>
                </a:lnTo>
                <a:lnTo>
                  <a:pt x="363220" y="259283"/>
                </a:lnTo>
                <a:lnTo>
                  <a:pt x="363220" y="332447"/>
                </a:lnTo>
                <a:lnTo>
                  <a:pt x="599617" y="332447"/>
                </a:lnTo>
                <a:lnTo>
                  <a:pt x="599617" y="309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007653" y="218287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5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111966" y="218287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29" h="52705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216270" y="1923592"/>
            <a:ext cx="170180" cy="381000"/>
          </a:xfrm>
          <a:custGeom>
            <a:avLst/>
            <a:gdLst/>
            <a:ahLst/>
            <a:cxnLst/>
            <a:rect l="l" t="t" r="r" b="b"/>
            <a:pathLst>
              <a:path w="170179" h="381000">
                <a:moveTo>
                  <a:pt x="49530" y="285927"/>
                </a:moveTo>
                <a:lnTo>
                  <a:pt x="47561" y="275272"/>
                </a:lnTo>
                <a:lnTo>
                  <a:pt x="42214" y="266839"/>
                </a:lnTo>
                <a:lnTo>
                  <a:pt x="34340" y="261289"/>
                </a:lnTo>
                <a:lnTo>
                  <a:pt x="24765" y="259283"/>
                </a:lnTo>
                <a:lnTo>
                  <a:pt x="15201" y="261289"/>
                </a:lnTo>
                <a:lnTo>
                  <a:pt x="7315" y="266839"/>
                </a:lnTo>
                <a:lnTo>
                  <a:pt x="1968" y="275272"/>
                </a:lnTo>
                <a:lnTo>
                  <a:pt x="0" y="285927"/>
                </a:lnTo>
                <a:lnTo>
                  <a:pt x="1968" y="296468"/>
                </a:lnTo>
                <a:lnTo>
                  <a:pt x="7315" y="304647"/>
                </a:lnTo>
                <a:lnTo>
                  <a:pt x="15201" y="309930"/>
                </a:lnTo>
                <a:lnTo>
                  <a:pt x="24765" y="311823"/>
                </a:lnTo>
                <a:lnTo>
                  <a:pt x="34340" y="309930"/>
                </a:lnTo>
                <a:lnTo>
                  <a:pt x="42214" y="304647"/>
                </a:lnTo>
                <a:lnTo>
                  <a:pt x="47561" y="296468"/>
                </a:lnTo>
                <a:lnTo>
                  <a:pt x="49530" y="285927"/>
                </a:lnTo>
                <a:close/>
              </a:path>
              <a:path w="170179" h="381000">
                <a:moveTo>
                  <a:pt x="169608" y="190246"/>
                </a:moveTo>
                <a:lnTo>
                  <a:pt x="165836" y="137350"/>
                </a:lnTo>
                <a:lnTo>
                  <a:pt x="154927" y="88506"/>
                </a:lnTo>
                <a:lnTo>
                  <a:pt x="137477" y="42976"/>
                </a:lnTo>
                <a:lnTo>
                  <a:pt x="114071" y="0"/>
                </a:lnTo>
                <a:lnTo>
                  <a:pt x="93065" y="9753"/>
                </a:lnTo>
                <a:lnTo>
                  <a:pt x="114185" y="51625"/>
                </a:lnTo>
                <a:lnTo>
                  <a:pt x="129171" y="96202"/>
                </a:lnTo>
                <a:lnTo>
                  <a:pt x="138125" y="142671"/>
                </a:lnTo>
                <a:lnTo>
                  <a:pt x="141084" y="190246"/>
                </a:lnTo>
                <a:lnTo>
                  <a:pt x="138125" y="237858"/>
                </a:lnTo>
                <a:lnTo>
                  <a:pt x="129171" y="284429"/>
                </a:lnTo>
                <a:lnTo>
                  <a:pt x="114185" y="329018"/>
                </a:lnTo>
                <a:lnTo>
                  <a:pt x="93065" y="370725"/>
                </a:lnTo>
                <a:lnTo>
                  <a:pt x="114071" y="380860"/>
                </a:lnTo>
                <a:lnTo>
                  <a:pt x="137477" y="337731"/>
                </a:lnTo>
                <a:lnTo>
                  <a:pt x="154927" y="292163"/>
                </a:lnTo>
                <a:lnTo>
                  <a:pt x="165836" y="243293"/>
                </a:lnTo>
                <a:lnTo>
                  <a:pt x="169608" y="190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2243" y="2713845"/>
            <a:ext cx="14845068" cy="5210768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282004" y="8696163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4" h="331470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37723" y="8682655"/>
            <a:ext cx="321945" cy="345440"/>
          </a:xfrm>
          <a:custGeom>
            <a:avLst/>
            <a:gdLst/>
            <a:ahLst/>
            <a:cxnLst/>
            <a:rect l="l" t="t" r="r" b="b"/>
            <a:pathLst>
              <a:path w="321944" h="345440">
                <a:moveTo>
                  <a:pt x="321570" y="344834"/>
                </a:moveTo>
                <a:lnTo>
                  <a:pt x="52531" y="344834"/>
                </a:lnTo>
                <a:lnTo>
                  <a:pt x="41650" y="333577"/>
                </a:lnTo>
                <a:lnTo>
                  <a:pt x="41650" y="269413"/>
                </a:lnTo>
                <a:lnTo>
                  <a:pt x="279919" y="269413"/>
                </a:lnTo>
                <a:lnTo>
                  <a:pt x="279919" y="251777"/>
                </a:lnTo>
                <a:lnTo>
                  <a:pt x="41650" y="251777"/>
                </a:lnTo>
                <a:lnTo>
                  <a:pt x="41650" y="223635"/>
                </a:lnTo>
                <a:lnTo>
                  <a:pt x="314065" y="223635"/>
                </a:lnTo>
                <a:lnTo>
                  <a:pt x="314065" y="297555"/>
                </a:lnTo>
                <a:lnTo>
                  <a:pt x="76171" y="297555"/>
                </a:lnTo>
                <a:lnTo>
                  <a:pt x="76171" y="316692"/>
                </a:lnTo>
                <a:lnTo>
                  <a:pt x="321570" y="316692"/>
                </a:lnTo>
                <a:lnTo>
                  <a:pt x="321570" y="344834"/>
                </a:lnTo>
                <a:close/>
              </a:path>
              <a:path w="321944" h="345440">
                <a:moveTo>
                  <a:pt x="126451" y="121949"/>
                </a:moveTo>
                <a:lnTo>
                  <a:pt x="84332" y="120026"/>
                </a:lnTo>
                <a:lnTo>
                  <a:pt x="43309" y="97195"/>
                </a:lnTo>
                <a:lnTo>
                  <a:pt x="33020" y="60786"/>
                </a:lnTo>
                <a:lnTo>
                  <a:pt x="33401" y="42978"/>
                </a:lnTo>
                <a:lnTo>
                  <a:pt x="72207" y="6411"/>
                </a:lnTo>
                <a:lnTo>
                  <a:pt x="126451" y="0"/>
                </a:lnTo>
                <a:lnTo>
                  <a:pt x="152864" y="237"/>
                </a:lnTo>
                <a:lnTo>
                  <a:pt x="195868" y="15196"/>
                </a:lnTo>
                <a:lnTo>
                  <a:pt x="213374" y="28142"/>
                </a:lnTo>
                <a:lnTo>
                  <a:pt x="114444" y="28142"/>
                </a:lnTo>
                <a:lnTo>
                  <a:pt x="93056" y="31519"/>
                </a:lnTo>
                <a:lnTo>
                  <a:pt x="76546" y="39398"/>
                </a:lnTo>
                <a:lnTo>
                  <a:pt x="67165" y="51781"/>
                </a:lnTo>
                <a:lnTo>
                  <a:pt x="67165" y="69792"/>
                </a:lnTo>
                <a:lnTo>
                  <a:pt x="76546" y="82174"/>
                </a:lnTo>
                <a:lnTo>
                  <a:pt x="93056" y="90054"/>
                </a:lnTo>
                <a:lnTo>
                  <a:pt x="114444" y="93431"/>
                </a:lnTo>
                <a:lnTo>
                  <a:pt x="213422" y="93431"/>
                </a:lnTo>
                <a:lnTo>
                  <a:pt x="209969" y="97195"/>
                </a:lnTo>
                <a:lnTo>
                  <a:pt x="195868" y="106564"/>
                </a:lnTo>
                <a:lnTo>
                  <a:pt x="181065" y="115458"/>
                </a:lnTo>
                <a:lnTo>
                  <a:pt x="168899" y="120026"/>
                </a:lnTo>
                <a:lnTo>
                  <a:pt x="152864" y="121708"/>
                </a:lnTo>
                <a:lnTo>
                  <a:pt x="126451" y="121949"/>
                </a:lnTo>
                <a:close/>
              </a:path>
              <a:path w="321944" h="345440">
                <a:moveTo>
                  <a:pt x="314065" y="214255"/>
                </a:moveTo>
                <a:lnTo>
                  <a:pt x="279919" y="214255"/>
                </a:lnTo>
                <a:lnTo>
                  <a:pt x="279919" y="207125"/>
                </a:lnTo>
                <a:lnTo>
                  <a:pt x="196244" y="207125"/>
                </a:lnTo>
                <a:lnTo>
                  <a:pt x="196244" y="180109"/>
                </a:lnTo>
                <a:lnTo>
                  <a:pt x="279919" y="180109"/>
                </a:lnTo>
                <a:lnTo>
                  <a:pt x="279919" y="4502"/>
                </a:lnTo>
                <a:lnTo>
                  <a:pt x="314065" y="4502"/>
                </a:lnTo>
                <a:lnTo>
                  <a:pt x="314065" y="214255"/>
                </a:lnTo>
                <a:close/>
              </a:path>
              <a:path w="321944" h="345440">
                <a:moveTo>
                  <a:pt x="213422" y="93431"/>
                </a:moveTo>
                <a:lnTo>
                  <a:pt x="138459" y="93431"/>
                </a:lnTo>
                <a:lnTo>
                  <a:pt x="160222" y="90054"/>
                </a:lnTo>
                <a:lnTo>
                  <a:pt x="176357" y="82174"/>
                </a:lnTo>
                <a:lnTo>
                  <a:pt x="186113" y="69792"/>
                </a:lnTo>
                <a:lnTo>
                  <a:pt x="186113" y="51781"/>
                </a:lnTo>
                <a:lnTo>
                  <a:pt x="176357" y="39398"/>
                </a:lnTo>
                <a:lnTo>
                  <a:pt x="160222" y="31519"/>
                </a:lnTo>
                <a:lnTo>
                  <a:pt x="138459" y="28142"/>
                </a:lnTo>
                <a:lnTo>
                  <a:pt x="213374" y="28142"/>
                </a:lnTo>
                <a:lnTo>
                  <a:pt x="217210" y="32293"/>
                </a:lnTo>
                <a:lnTo>
                  <a:pt x="219877" y="42978"/>
                </a:lnTo>
                <a:lnTo>
                  <a:pt x="220258" y="60786"/>
                </a:lnTo>
                <a:lnTo>
                  <a:pt x="219877" y="78598"/>
                </a:lnTo>
                <a:lnTo>
                  <a:pt x="217210" y="89304"/>
                </a:lnTo>
                <a:lnTo>
                  <a:pt x="213422" y="93431"/>
                </a:lnTo>
                <a:close/>
              </a:path>
              <a:path w="321944" h="345440">
                <a:moveTo>
                  <a:pt x="261158" y="166976"/>
                </a:moveTo>
                <a:lnTo>
                  <a:pt x="0" y="166976"/>
                </a:lnTo>
                <a:lnTo>
                  <a:pt x="0" y="138083"/>
                </a:lnTo>
                <a:lnTo>
                  <a:pt x="261158" y="138083"/>
                </a:lnTo>
                <a:lnTo>
                  <a:pt x="261158" y="166976"/>
                </a:lnTo>
                <a:close/>
              </a:path>
              <a:path w="321944" h="345440">
                <a:moveTo>
                  <a:pt x="143712" y="212378"/>
                </a:moveTo>
                <a:lnTo>
                  <a:pt x="109191" y="212378"/>
                </a:lnTo>
                <a:lnTo>
                  <a:pt x="109191" y="166976"/>
                </a:lnTo>
                <a:lnTo>
                  <a:pt x="143712" y="166976"/>
                </a:lnTo>
                <a:lnTo>
                  <a:pt x="143712" y="212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05447" y="8682655"/>
            <a:ext cx="335915" cy="345440"/>
          </a:xfrm>
          <a:custGeom>
            <a:avLst/>
            <a:gdLst/>
            <a:ahLst/>
            <a:cxnLst/>
            <a:rect l="l" t="t" r="r" b="b"/>
            <a:pathLst>
              <a:path w="335914" h="345440">
                <a:moveTo>
                  <a:pt x="308062" y="344834"/>
                </a:moveTo>
                <a:lnTo>
                  <a:pt x="42775" y="344834"/>
                </a:lnTo>
                <a:lnTo>
                  <a:pt x="31894" y="333577"/>
                </a:lnTo>
                <a:lnTo>
                  <a:pt x="31894" y="238644"/>
                </a:lnTo>
                <a:lnTo>
                  <a:pt x="66415" y="238644"/>
                </a:lnTo>
                <a:lnTo>
                  <a:pt x="66415" y="315941"/>
                </a:lnTo>
                <a:lnTo>
                  <a:pt x="308062" y="315941"/>
                </a:lnTo>
                <a:lnTo>
                  <a:pt x="308062" y="344834"/>
                </a:lnTo>
                <a:close/>
              </a:path>
              <a:path w="335914" h="345440">
                <a:moveTo>
                  <a:pt x="335453" y="213129"/>
                </a:moveTo>
                <a:lnTo>
                  <a:pt x="0" y="213129"/>
                </a:lnTo>
                <a:lnTo>
                  <a:pt x="0" y="184236"/>
                </a:lnTo>
                <a:lnTo>
                  <a:pt x="335453" y="184236"/>
                </a:lnTo>
                <a:lnTo>
                  <a:pt x="335453" y="213129"/>
                </a:lnTo>
                <a:close/>
              </a:path>
              <a:path w="335914" h="345440">
                <a:moveTo>
                  <a:pt x="167726" y="159471"/>
                </a:moveTo>
                <a:lnTo>
                  <a:pt x="123449" y="154031"/>
                </a:lnTo>
                <a:lnTo>
                  <a:pt x="80937" y="131781"/>
                </a:lnTo>
                <a:lnTo>
                  <a:pt x="60270" y="97793"/>
                </a:lnTo>
                <a:lnTo>
                  <a:pt x="59409" y="68470"/>
                </a:lnTo>
                <a:lnTo>
                  <a:pt x="60270" y="61279"/>
                </a:lnTo>
                <a:lnTo>
                  <a:pt x="80937" y="27101"/>
                </a:lnTo>
                <a:lnTo>
                  <a:pt x="123449" y="5440"/>
                </a:lnTo>
                <a:lnTo>
                  <a:pt x="167726" y="0"/>
                </a:lnTo>
                <a:lnTo>
                  <a:pt x="182140" y="85"/>
                </a:lnTo>
                <a:lnTo>
                  <a:pt x="224019" y="8744"/>
                </a:lnTo>
                <a:lnTo>
                  <a:pt x="256036" y="28142"/>
                </a:lnTo>
                <a:lnTo>
                  <a:pt x="167726" y="28142"/>
                </a:lnTo>
                <a:lnTo>
                  <a:pt x="158184" y="28191"/>
                </a:lnTo>
                <a:lnTo>
                  <a:pt x="104688" y="47278"/>
                </a:lnTo>
                <a:lnTo>
                  <a:pt x="93431" y="66415"/>
                </a:lnTo>
                <a:lnTo>
                  <a:pt x="93431" y="92681"/>
                </a:lnTo>
                <a:lnTo>
                  <a:pt x="124200" y="124575"/>
                </a:lnTo>
                <a:lnTo>
                  <a:pt x="256109" y="130954"/>
                </a:lnTo>
                <a:lnTo>
                  <a:pt x="254891" y="132074"/>
                </a:lnTo>
                <a:lnTo>
                  <a:pt x="212191" y="154031"/>
                </a:lnTo>
                <a:lnTo>
                  <a:pt x="182140" y="159386"/>
                </a:lnTo>
                <a:lnTo>
                  <a:pt x="167726" y="159471"/>
                </a:lnTo>
                <a:close/>
              </a:path>
              <a:path w="335914" h="345440">
                <a:moveTo>
                  <a:pt x="256109" y="130954"/>
                </a:moveTo>
                <a:lnTo>
                  <a:pt x="167726" y="130954"/>
                </a:lnTo>
                <a:lnTo>
                  <a:pt x="177271" y="130904"/>
                </a:lnTo>
                <a:lnTo>
                  <a:pt x="183580" y="130555"/>
                </a:lnTo>
                <a:lnTo>
                  <a:pt x="221384" y="118196"/>
                </a:lnTo>
                <a:lnTo>
                  <a:pt x="242397" y="92681"/>
                </a:lnTo>
                <a:lnTo>
                  <a:pt x="242397" y="66415"/>
                </a:lnTo>
                <a:lnTo>
                  <a:pt x="215527" y="37162"/>
                </a:lnTo>
                <a:lnTo>
                  <a:pt x="177271" y="28191"/>
                </a:lnTo>
                <a:lnTo>
                  <a:pt x="167726" y="28142"/>
                </a:lnTo>
                <a:lnTo>
                  <a:pt x="256036" y="28142"/>
                </a:lnTo>
                <a:lnTo>
                  <a:pt x="275557" y="61279"/>
                </a:lnTo>
                <a:lnTo>
                  <a:pt x="276419" y="68470"/>
                </a:lnTo>
                <a:lnTo>
                  <a:pt x="276419" y="90626"/>
                </a:lnTo>
                <a:lnTo>
                  <a:pt x="259986" y="127389"/>
                </a:lnTo>
                <a:lnTo>
                  <a:pt x="256109" y="130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80526" y="8684539"/>
            <a:ext cx="593090" cy="346710"/>
          </a:xfrm>
          <a:custGeom>
            <a:avLst/>
            <a:gdLst/>
            <a:ahLst/>
            <a:cxnLst/>
            <a:rect l="l" t="t" r="r" b="b"/>
            <a:pathLst>
              <a:path w="593089" h="346709">
                <a:moveTo>
                  <a:pt x="237032" y="173621"/>
                </a:moveTo>
                <a:lnTo>
                  <a:pt x="235597" y="129374"/>
                </a:lnTo>
                <a:lnTo>
                  <a:pt x="226618" y="90614"/>
                </a:lnTo>
                <a:lnTo>
                  <a:pt x="203352" y="47879"/>
                </a:lnTo>
                <a:lnTo>
                  <a:pt x="203352" y="136575"/>
                </a:lnTo>
                <a:lnTo>
                  <a:pt x="194310" y="154419"/>
                </a:lnTo>
                <a:lnTo>
                  <a:pt x="164338" y="183857"/>
                </a:lnTo>
                <a:lnTo>
                  <a:pt x="126606" y="200482"/>
                </a:lnTo>
                <a:lnTo>
                  <a:pt x="113017" y="200672"/>
                </a:lnTo>
                <a:lnTo>
                  <a:pt x="96075" y="200647"/>
                </a:lnTo>
                <a:lnTo>
                  <a:pt x="57188" y="183337"/>
                </a:lnTo>
                <a:lnTo>
                  <a:pt x="37884" y="150279"/>
                </a:lnTo>
                <a:lnTo>
                  <a:pt x="33388" y="117094"/>
                </a:lnTo>
                <a:lnTo>
                  <a:pt x="33693" y="94996"/>
                </a:lnTo>
                <a:lnTo>
                  <a:pt x="53835" y="58153"/>
                </a:lnTo>
                <a:lnTo>
                  <a:pt x="90741" y="37477"/>
                </a:lnTo>
                <a:lnTo>
                  <a:pt x="114058" y="37147"/>
                </a:lnTo>
                <a:lnTo>
                  <a:pt x="123177" y="37211"/>
                </a:lnTo>
                <a:lnTo>
                  <a:pt x="164439" y="50457"/>
                </a:lnTo>
                <a:lnTo>
                  <a:pt x="192481" y="87617"/>
                </a:lnTo>
                <a:lnTo>
                  <a:pt x="203352" y="136575"/>
                </a:lnTo>
                <a:lnTo>
                  <a:pt x="203352" y="47879"/>
                </a:lnTo>
                <a:lnTo>
                  <a:pt x="202323" y="46647"/>
                </a:lnTo>
                <a:lnTo>
                  <a:pt x="194005" y="37147"/>
                </a:lnTo>
                <a:lnTo>
                  <a:pt x="192773" y="35737"/>
                </a:lnTo>
                <a:lnTo>
                  <a:pt x="151396" y="12446"/>
                </a:lnTo>
                <a:lnTo>
                  <a:pt x="115176" y="8255"/>
                </a:lnTo>
                <a:lnTo>
                  <a:pt x="98577" y="8382"/>
                </a:lnTo>
                <a:lnTo>
                  <a:pt x="53060" y="21805"/>
                </a:lnTo>
                <a:lnTo>
                  <a:pt x="21043" y="48768"/>
                </a:lnTo>
                <a:lnTo>
                  <a:pt x="3187" y="87617"/>
                </a:lnTo>
                <a:lnTo>
                  <a:pt x="0" y="119138"/>
                </a:lnTo>
                <a:lnTo>
                  <a:pt x="101" y="134797"/>
                </a:lnTo>
                <a:lnTo>
                  <a:pt x="12039" y="176364"/>
                </a:lnTo>
                <a:lnTo>
                  <a:pt x="30556" y="200647"/>
                </a:lnTo>
                <a:lnTo>
                  <a:pt x="36982" y="207454"/>
                </a:lnTo>
                <a:lnTo>
                  <a:pt x="72936" y="226529"/>
                </a:lnTo>
                <a:lnTo>
                  <a:pt x="103543" y="230009"/>
                </a:lnTo>
                <a:lnTo>
                  <a:pt x="120230" y="229831"/>
                </a:lnTo>
                <a:lnTo>
                  <a:pt x="157949" y="218376"/>
                </a:lnTo>
                <a:lnTo>
                  <a:pt x="191719" y="194894"/>
                </a:lnTo>
                <a:lnTo>
                  <a:pt x="202984" y="178231"/>
                </a:lnTo>
                <a:lnTo>
                  <a:pt x="200799" y="199466"/>
                </a:lnTo>
                <a:lnTo>
                  <a:pt x="184785" y="240525"/>
                </a:lnTo>
                <a:lnTo>
                  <a:pt x="160375" y="273659"/>
                </a:lnTo>
                <a:lnTo>
                  <a:pt x="122618" y="300228"/>
                </a:lnTo>
                <a:lnTo>
                  <a:pt x="75831" y="314934"/>
                </a:lnTo>
                <a:lnTo>
                  <a:pt x="30378" y="318947"/>
                </a:lnTo>
                <a:lnTo>
                  <a:pt x="33375" y="346710"/>
                </a:lnTo>
                <a:lnTo>
                  <a:pt x="81851" y="344157"/>
                </a:lnTo>
                <a:lnTo>
                  <a:pt x="121742" y="330758"/>
                </a:lnTo>
                <a:lnTo>
                  <a:pt x="158635" y="314185"/>
                </a:lnTo>
                <a:lnTo>
                  <a:pt x="201269" y="273545"/>
                </a:lnTo>
                <a:lnTo>
                  <a:pt x="224929" y="227012"/>
                </a:lnTo>
                <a:lnTo>
                  <a:pt x="236067" y="190144"/>
                </a:lnTo>
                <a:lnTo>
                  <a:pt x="236766" y="178231"/>
                </a:lnTo>
                <a:lnTo>
                  <a:pt x="237032" y="173621"/>
                </a:lnTo>
                <a:close/>
              </a:path>
              <a:path w="593089" h="346709">
                <a:moveTo>
                  <a:pt x="477545" y="77012"/>
                </a:moveTo>
                <a:lnTo>
                  <a:pt x="463016" y="36982"/>
                </a:lnTo>
                <a:lnTo>
                  <a:pt x="455307" y="28892"/>
                </a:lnTo>
                <a:lnTo>
                  <a:pt x="450824" y="24765"/>
                </a:lnTo>
                <a:lnTo>
                  <a:pt x="443433" y="18275"/>
                </a:lnTo>
                <a:lnTo>
                  <a:pt x="443433" y="79921"/>
                </a:lnTo>
                <a:lnTo>
                  <a:pt x="443433" y="97180"/>
                </a:lnTo>
                <a:lnTo>
                  <a:pt x="416115" y="140335"/>
                </a:lnTo>
                <a:lnTo>
                  <a:pt x="384759" y="147789"/>
                </a:lnTo>
                <a:lnTo>
                  <a:pt x="369404" y="147777"/>
                </a:lnTo>
                <a:lnTo>
                  <a:pt x="322300" y="125323"/>
                </a:lnTo>
                <a:lnTo>
                  <a:pt x="312623" y="97180"/>
                </a:lnTo>
                <a:lnTo>
                  <a:pt x="312623" y="79921"/>
                </a:lnTo>
                <a:lnTo>
                  <a:pt x="339559" y="36398"/>
                </a:lnTo>
                <a:lnTo>
                  <a:pt x="377837" y="28892"/>
                </a:lnTo>
                <a:lnTo>
                  <a:pt x="386270" y="28943"/>
                </a:lnTo>
                <a:lnTo>
                  <a:pt x="433743" y="51777"/>
                </a:lnTo>
                <a:lnTo>
                  <a:pt x="443433" y="79921"/>
                </a:lnTo>
                <a:lnTo>
                  <a:pt x="443433" y="18275"/>
                </a:lnTo>
                <a:lnTo>
                  <a:pt x="408203" y="2768"/>
                </a:lnTo>
                <a:lnTo>
                  <a:pt x="377837" y="0"/>
                </a:lnTo>
                <a:lnTo>
                  <a:pt x="364096" y="101"/>
                </a:lnTo>
                <a:lnTo>
                  <a:pt x="325361" y="10541"/>
                </a:lnTo>
                <a:lnTo>
                  <a:pt x="293014" y="36982"/>
                </a:lnTo>
                <a:lnTo>
                  <a:pt x="278511" y="77012"/>
                </a:lnTo>
                <a:lnTo>
                  <a:pt x="278511" y="100088"/>
                </a:lnTo>
                <a:lnTo>
                  <a:pt x="293014" y="140119"/>
                </a:lnTo>
                <a:lnTo>
                  <a:pt x="325361" y="166484"/>
                </a:lnTo>
                <a:lnTo>
                  <a:pt x="364096" y="176631"/>
                </a:lnTo>
                <a:lnTo>
                  <a:pt x="377837" y="176733"/>
                </a:lnTo>
                <a:lnTo>
                  <a:pt x="391363" y="176631"/>
                </a:lnTo>
                <a:lnTo>
                  <a:pt x="430237" y="166484"/>
                </a:lnTo>
                <a:lnTo>
                  <a:pt x="463016" y="140119"/>
                </a:lnTo>
                <a:lnTo>
                  <a:pt x="477545" y="100088"/>
                </a:lnTo>
                <a:lnTo>
                  <a:pt x="477545" y="77012"/>
                </a:lnTo>
                <a:close/>
              </a:path>
              <a:path w="593089" h="346709">
                <a:moveTo>
                  <a:pt x="585343" y="2628"/>
                </a:moveTo>
                <a:lnTo>
                  <a:pt x="551192" y="2628"/>
                </a:lnTo>
                <a:lnTo>
                  <a:pt x="551192" y="184238"/>
                </a:lnTo>
                <a:lnTo>
                  <a:pt x="585343" y="184238"/>
                </a:lnTo>
                <a:lnTo>
                  <a:pt x="585343" y="2628"/>
                </a:lnTo>
                <a:close/>
              </a:path>
              <a:path w="593089" h="346709">
                <a:moveTo>
                  <a:pt x="592848" y="314820"/>
                </a:moveTo>
                <a:lnTo>
                  <a:pt x="343319" y="314820"/>
                </a:lnTo>
                <a:lnTo>
                  <a:pt x="343319" y="286296"/>
                </a:lnTo>
                <a:lnTo>
                  <a:pt x="585343" y="286296"/>
                </a:lnTo>
                <a:lnTo>
                  <a:pt x="585343" y="202996"/>
                </a:lnTo>
                <a:lnTo>
                  <a:pt x="308800" y="202996"/>
                </a:lnTo>
                <a:lnTo>
                  <a:pt x="308800" y="231140"/>
                </a:lnTo>
                <a:lnTo>
                  <a:pt x="551192" y="231140"/>
                </a:lnTo>
                <a:lnTo>
                  <a:pt x="551192" y="258152"/>
                </a:lnTo>
                <a:lnTo>
                  <a:pt x="308800" y="258152"/>
                </a:lnTo>
                <a:lnTo>
                  <a:pt x="308800" y="331698"/>
                </a:lnTo>
                <a:lnTo>
                  <a:pt x="319671" y="342950"/>
                </a:lnTo>
                <a:lnTo>
                  <a:pt x="592848" y="342950"/>
                </a:lnTo>
                <a:lnTo>
                  <a:pt x="592848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929285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4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20377" y="8684539"/>
            <a:ext cx="867410" cy="343535"/>
          </a:xfrm>
          <a:custGeom>
            <a:avLst/>
            <a:gdLst/>
            <a:ahLst/>
            <a:cxnLst/>
            <a:rect l="l" t="t" r="r" b="b"/>
            <a:pathLst>
              <a:path w="867410" h="343534">
                <a:moveTo>
                  <a:pt x="236778" y="313690"/>
                </a:moveTo>
                <a:lnTo>
                  <a:pt x="53657" y="313690"/>
                </a:lnTo>
                <a:lnTo>
                  <a:pt x="78460" y="294182"/>
                </a:lnTo>
                <a:lnTo>
                  <a:pt x="94399" y="281419"/>
                </a:lnTo>
                <a:lnTo>
                  <a:pt x="146062" y="237642"/>
                </a:lnTo>
                <a:lnTo>
                  <a:pt x="193027" y="187413"/>
                </a:lnTo>
                <a:lnTo>
                  <a:pt x="213131" y="154406"/>
                </a:lnTo>
                <a:lnTo>
                  <a:pt x="225513" y="106184"/>
                </a:lnTo>
                <a:lnTo>
                  <a:pt x="225856" y="95288"/>
                </a:lnTo>
                <a:lnTo>
                  <a:pt x="225450" y="87896"/>
                </a:lnTo>
                <a:lnTo>
                  <a:pt x="209346" y="46951"/>
                </a:lnTo>
                <a:lnTo>
                  <a:pt x="180162" y="21501"/>
                </a:lnTo>
                <a:lnTo>
                  <a:pt x="134912" y="8382"/>
                </a:lnTo>
                <a:lnTo>
                  <a:pt x="117449" y="8255"/>
                </a:lnTo>
                <a:lnTo>
                  <a:pt x="95961" y="8445"/>
                </a:lnTo>
                <a:lnTo>
                  <a:pt x="52349" y="20447"/>
                </a:lnTo>
                <a:lnTo>
                  <a:pt x="14122" y="42265"/>
                </a:lnTo>
                <a:lnTo>
                  <a:pt x="0" y="55905"/>
                </a:lnTo>
                <a:lnTo>
                  <a:pt x="18389" y="79171"/>
                </a:lnTo>
                <a:lnTo>
                  <a:pt x="30480" y="67500"/>
                </a:lnTo>
                <a:lnTo>
                  <a:pt x="39077" y="60413"/>
                </a:lnTo>
                <a:lnTo>
                  <a:pt x="76352" y="42113"/>
                </a:lnTo>
                <a:lnTo>
                  <a:pt x="111442" y="37515"/>
                </a:lnTo>
                <a:lnTo>
                  <a:pt x="124917" y="37617"/>
                </a:lnTo>
                <a:lnTo>
                  <a:pt x="164350" y="49593"/>
                </a:lnTo>
                <a:lnTo>
                  <a:pt x="190385" y="88341"/>
                </a:lnTo>
                <a:lnTo>
                  <a:pt x="192125" y="106934"/>
                </a:lnTo>
                <a:lnTo>
                  <a:pt x="191947" y="118554"/>
                </a:lnTo>
                <a:lnTo>
                  <a:pt x="173990" y="160299"/>
                </a:lnTo>
                <a:lnTo>
                  <a:pt x="132334" y="208610"/>
                </a:lnTo>
                <a:lnTo>
                  <a:pt x="65773" y="266407"/>
                </a:lnTo>
                <a:lnTo>
                  <a:pt x="31394" y="293458"/>
                </a:lnTo>
                <a:lnTo>
                  <a:pt x="2628" y="315188"/>
                </a:lnTo>
                <a:lnTo>
                  <a:pt x="2628" y="342950"/>
                </a:lnTo>
                <a:lnTo>
                  <a:pt x="236778" y="342950"/>
                </a:lnTo>
                <a:lnTo>
                  <a:pt x="236778" y="313690"/>
                </a:lnTo>
                <a:close/>
              </a:path>
              <a:path w="867410" h="343534">
                <a:moveTo>
                  <a:pt x="524205" y="251777"/>
                </a:moveTo>
                <a:lnTo>
                  <a:pt x="477291" y="251777"/>
                </a:lnTo>
                <a:lnTo>
                  <a:pt x="477291" y="63411"/>
                </a:lnTo>
                <a:lnTo>
                  <a:pt x="477291" y="11633"/>
                </a:lnTo>
                <a:lnTo>
                  <a:pt x="445020" y="11633"/>
                </a:lnTo>
                <a:lnTo>
                  <a:pt x="443522" y="13741"/>
                </a:lnTo>
                <a:lnTo>
                  <a:pt x="443522" y="63411"/>
                </a:lnTo>
                <a:lnTo>
                  <a:pt x="443522" y="251777"/>
                </a:lnTo>
                <a:lnTo>
                  <a:pt x="309194" y="251777"/>
                </a:lnTo>
                <a:lnTo>
                  <a:pt x="443522" y="63411"/>
                </a:lnTo>
                <a:lnTo>
                  <a:pt x="443522" y="13741"/>
                </a:lnTo>
                <a:lnTo>
                  <a:pt x="270916" y="255905"/>
                </a:lnTo>
                <a:lnTo>
                  <a:pt x="270916" y="281038"/>
                </a:lnTo>
                <a:lnTo>
                  <a:pt x="443522" y="281038"/>
                </a:lnTo>
                <a:lnTo>
                  <a:pt x="443522" y="342950"/>
                </a:lnTo>
                <a:lnTo>
                  <a:pt x="477291" y="342950"/>
                </a:lnTo>
                <a:lnTo>
                  <a:pt x="477291" y="281038"/>
                </a:lnTo>
                <a:lnTo>
                  <a:pt x="524205" y="281038"/>
                </a:lnTo>
                <a:lnTo>
                  <a:pt x="524205" y="251777"/>
                </a:lnTo>
                <a:close/>
              </a:path>
              <a:path w="867410" h="343534">
                <a:moveTo>
                  <a:pt x="751852" y="77012"/>
                </a:moveTo>
                <a:lnTo>
                  <a:pt x="737323" y="36982"/>
                </a:lnTo>
                <a:lnTo>
                  <a:pt x="729627" y="28892"/>
                </a:lnTo>
                <a:lnTo>
                  <a:pt x="725131" y="24765"/>
                </a:lnTo>
                <a:lnTo>
                  <a:pt x="717740" y="18275"/>
                </a:lnTo>
                <a:lnTo>
                  <a:pt x="717740" y="79921"/>
                </a:lnTo>
                <a:lnTo>
                  <a:pt x="717740" y="97180"/>
                </a:lnTo>
                <a:lnTo>
                  <a:pt x="690422" y="140335"/>
                </a:lnTo>
                <a:lnTo>
                  <a:pt x="659079" y="147789"/>
                </a:lnTo>
                <a:lnTo>
                  <a:pt x="643724" y="147777"/>
                </a:lnTo>
                <a:lnTo>
                  <a:pt x="596620" y="125323"/>
                </a:lnTo>
                <a:lnTo>
                  <a:pt x="586943" y="97180"/>
                </a:lnTo>
                <a:lnTo>
                  <a:pt x="586943" y="79921"/>
                </a:lnTo>
                <a:lnTo>
                  <a:pt x="613879" y="36398"/>
                </a:lnTo>
                <a:lnTo>
                  <a:pt x="652157" y="28892"/>
                </a:lnTo>
                <a:lnTo>
                  <a:pt x="660577" y="28943"/>
                </a:lnTo>
                <a:lnTo>
                  <a:pt x="708063" y="51777"/>
                </a:lnTo>
                <a:lnTo>
                  <a:pt x="717740" y="79921"/>
                </a:lnTo>
                <a:lnTo>
                  <a:pt x="717740" y="18275"/>
                </a:lnTo>
                <a:lnTo>
                  <a:pt x="682523" y="2768"/>
                </a:lnTo>
                <a:lnTo>
                  <a:pt x="652157" y="0"/>
                </a:lnTo>
                <a:lnTo>
                  <a:pt x="638416" y="101"/>
                </a:lnTo>
                <a:lnTo>
                  <a:pt x="599668" y="10541"/>
                </a:lnTo>
                <a:lnTo>
                  <a:pt x="567321" y="36982"/>
                </a:lnTo>
                <a:lnTo>
                  <a:pt x="552831" y="77012"/>
                </a:lnTo>
                <a:lnTo>
                  <a:pt x="552831" y="100088"/>
                </a:lnTo>
                <a:lnTo>
                  <a:pt x="567321" y="140119"/>
                </a:lnTo>
                <a:lnTo>
                  <a:pt x="599668" y="166484"/>
                </a:lnTo>
                <a:lnTo>
                  <a:pt x="638416" y="176631"/>
                </a:lnTo>
                <a:lnTo>
                  <a:pt x="652157" y="176733"/>
                </a:lnTo>
                <a:lnTo>
                  <a:pt x="665670" y="176631"/>
                </a:lnTo>
                <a:lnTo>
                  <a:pt x="704557" y="166484"/>
                </a:lnTo>
                <a:lnTo>
                  <a:pt x="737323" y="140119"/>
                </a:lnTo>
                <a:lnTo>
                  <a:pt x="751852" y="100088"/>
                </a:lnTo>
                <a:lnTo>
                  <a:pt x="751852" y="77012"/>
                </a:lnTo>
                <a:close/>
              </a:path>
              <a:path w="867410" h="343534">
                <a:moveTo>
                  <a:pt x="859650" y="2628"/>
                </a:moveTo>
                <a:lnTo>
                  <a:pt x="825512" y="2628"/>
                </a:lnTo>
                <a:lnTo>
                  <a:pt x="825512" y="184238"/>
                </a:lnTo>
                <a:lnTo>
                  <a:pt x="859650" y="184238"/>
                </a:lnTo>
                <a:lnTo>
                  <a:pt x="859650" y="2628"/>
                </a:lnTo>
                <a:close/>
              </a:path>
              <a:path w="867410" h="343534">
                <a:moveTo>
                  <a:pt x="867156" y="314820"/>
                </a:moveTo>
                <a:lnTo>
                  <a:pt x="617626" y="314820"/>
                </a:lnTo>
                <a:lnTo>
                  <a:pt x="617626" y="286296"/>
                </a:lnTo>
                <a:lnTo>
                  <a:pt x="859650" y="286296"/>
                </a:lnTo>
                <a:lnTo>
                  <a:pt x="859650" y="202996"/>
                </a:lnTo>
                <a:lnTo>
                  <a:pt x="583107" y="202996"/>
                </a:lnTo>
                <a:lnTo>
                  <a:pt x="583107" y="231140"/>
                </a:lnTo>
                <a:lnTo>
                  <a:pt x="825512" y="231140"/>
                </a:lnTo>
                <a:lnTo>
                  <a:pt x="825512" y="258152"/>
                </a:lnTo>
                <a:lnTo>
                  <a:pt x="583107" y="258152"/>
                </a:lnTo>
                <a:lnTo>
                  <a:pt x="583107" y="331698"/>
                </a:lnTo>
                <a:lnTo>
                  <a:pt x="593991" y="342950"/>
                </a:lnTo>
                <a:lnTo>
                  <a:pt x="867156" y="342950"/>
                </a:lnTo>
                <a:lnTo>
                  <a:pt x="867156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35569" y="8696163"/>
            <a:ext cx="156845" cy="331470"/>
          </a:xfrm>
          <a:custGeom>
            <a:avLst/>
            <a:gdLst/>
            <a:ahLst/>
            <a:cxnLst/>
            <a:rect l="l" t="t" r="r" b="b"/>
            <a:pathLst>
              <a:path w="156845" h="331470">
                <a:moveTo>
                  <a:pt x="33020" y="331326"/>
                </a:moveTo>
                <a:lnTo>
                  <a:pt x="0" y="331326"/>
                </a:lnTo>
                <a:lnTo>
                  <a:pt x="123449" y="0"/>
                </a:lnTo>
                <a:lnTo>
                  <a:pt x="156470" y="0"/>
                </a:lnTo>
                <a:lnTo>
                  <a:pt x="3302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32097" y="8682659"/>
            <a:ext cx="593725" cy="345440"/>
          </a:xfrm>
          <a:custGeom>
            <a:avLst/>
            <a:gdLst/>
            <a:ahLst/>
            <a:cxnLst/>
            <a:rect l="l" t="t" r="r" b="b"/>
            <a:pathLst>
              <a:path w="593725" h="345440">
                <a:moveTo>
                  <a:pt x="236766" y="315569"/>
                </a:moveTo>
                <a:lnTo>
                  <a:pt x="53657" y="315569"/>
                </a:lnTo>
                <a:lnTo>
                  <a:pt x="78447" y="296062"/>
                </a:lnTo>
                <a:lnTo>
                  <a:pt x="94386" y="283298"/>
                </a:lnTo>
                <a:lnTo>
                  <a:pt x="146050" y="239522"/>
                </a:lnTo>
                <a:lnTo>
                  <a:pt x="193027" y="189293"/>
                </a:lnTo>
                <a:lnTo>
                  <a:pt x="213131" y="156286"/>
                </a:lnTo>
                <a:lnTo>
                  <a:pt x="225513" y="108064"/>
                </a:lnTo>
                <a:lnTo>
                  <a:pt x="225856" y="97167"/>
                </a:lnTo>
                <a:lnTo>
                  <a:pt x="225437" y="89776"/>
                </a:lnTo>
                <a:lnTo>
                  <a:pt x="209334" y="48831"/>
                </a:lnTo>
                <a:lnTo>
                  <a:pt x="180162" y="23380"/>
                </a:lnTo>
                <a:lnTo>
                  <a:pt x="134912" y="10261"/>
                </a:lnTo>
                <a:lnTo>
                  <a:pt x="117449" y="10134"/>
                </a:lnTo>
                <a:lnTo>
                  <a:pt x="95961" y="10325"/>
                </a:lnTo>
                <a:lnTo>
                  <a:pt x="52349" y="22326"/>
                </a:lnTo>
                <a:lnTo>
                  <a:pt x="14109" y="44145"/>
                </a:lnTo>
                <a:lnTo>
                  <a:pt x="0" y="57785"/>
                </a:lnTo>
                <a:lnTo>
                  <a:pt x="18389" y="81051"/>
                </a:lnTo>
                <a:lnTo>
                  <a:pt x="30467" y="69380"/>
                </a:lnTo>
                <a:lnTo>
                  <a:pt x="39065" y="62293"/>
                </a:lnTo>
                <a:lnTo>
                  <a:pt x="76352" y="43992"/>
                </a:lnTo>
                <a:lnTo>
                  <a:pt x="111442" y="39395"/>
                </a:lnTo>
                <a:lnTo>
                  <a:pt x="124917" y="39497"/>
                </a:lnTo>
                <a:lnTo>
                  <a:pt x="164350" y="51473"/>
                </a:lnTo>
                <a:lnTo>
                  <a:pt x="190373" y="90220"/>
                </a:lnTo>
                <a:lnTo>
                  <a:pt x="192112" y="108813"/>
                </a:lnTo>
                <a:lnTo>
                  <a:pt x="191935" y="120434"/>
                </a:lnTo>
                <a:lnTo>
                  <a:pt x="173990" y="162179"/>
                </a:lnTo>
                <a:lnTo>
                  <a:pt x="132334" y="210489"/>
                </a:lnTo>
                <a:lnTo>
                  <a:pt x="65760" y="268287"/>
                </a:lnTo>
                <a:lnTo>
                  <a:pt x="31381" y="295338"/>
                </a:lnTo>
                <a:lnTo>
                  <a:pt x="2628" y="317068"/>
                </a:lnTo>
                <a:lnTo>
                  <a:pt x="2628" y="344830"/>
                </a:lnTo>
                <a:lnTo>
                  <a:pt x="236766" y="344830"/>
                </a:lnTo>
                <a:lnTo>
                  <a:pt x="236766" y="315569"/>
                </a:lnTo>
                <a:close/>
              </a:path>
              <a:path w="593725" h="345440">
                <a:moveTo>
                  <a:pt x="491921" y="60794"/>
                </a:moveTo>
                <a:lnTo>
                  <a:pt x="467537" y="15201"/>
                </a:lnTo>
                <a:lnTo>
                  <a:pt x="457771" y="9410"/>
                </a:lnTo>
                <a:lnTo>
                  <a:pt x="457771" y="51777"/>
                </a:lnTo>
                <a:lnTo>
                  <a:pt x="457771" y="69799"/>
                </a:lnTo>
                <a:lnTo>
                  <a:pt x="448017" y="82181"/>
                </a:lnTo>
                <a:lnTo>
                  <a:pt x="431888" y="90055"/>
                </a:lnTo>
                <a:lnTo>
                  <a:pt x="410121" y="93433"/>
                </a:lnTo>
                <a:lnTo>
                  <a:pt x="386105" y="93433"/>
                </a:lnTo>
                <a:lnTo>
                  <a:pt x="364718" y="90055"/>
                </a:lnTo>
                <a:lnTo>
                  <a:pt x="348208" y="82181"/>
                </a:lnTo>
                <a:lnTo>
                  <a:pt x="338836" y="69799"/>
                </a:lnTo>
                <a:lnTo>
                  <a:pt x="338836" y="51777"/>
                </a:lnTo>
                <a:lnTo>
                  <a:pt x="348208" y="39395"/>
                </a:lnTo>
                <a:lnTo>
                  <a:pt x="364718" y="31521"/>
                </a:lnTo>
                <a:lnTo>
                  <a:pt x="386105" y="28143"/>
                </a:lnTo>
                <a:lnTo>
                  <a:pt x="410121" y="28143"/>
                </a:lnTo>
                <a:lnTo>
                  <a:pt x="431888" y="31521"/>
                </a:lnTo>
                <a:lnTo>
                  <a:pt x="448017" y="39395"/>
                </a:lnTo>
                <a:lnTo>
                  <a:pt x="457771" y="51777"/>
                </a:lnTo>
                <a:lnTo>
                  <a:pt x="457771" y="9410"/>
                </a:lnTo>
                <a:lnTo>
                  <a:pt x="452729" y="6413"/>
                </a:lnTo>
                <a:lnTo>
                  <a:pt x="440563" y="1905"/>
                </a:lnTo>
                <a:lnTo>
                  <a:pt x="424522" y="241"/>
                </a:lnTo>
                <a:lnTo>
                  <a:pt x="398119" y="0"/>
                </a:lnTo>
                <a:lnTo>
                  <a:pt x="371919" y="241"/>
                </a:lnTo>
                <a:lnTo>
                  <a:pt x="329069" y="15201"/>
                </a:lnTo>
                <a:lnTo>
                  <a:pt x="304685" y="60794"/>
                </a:lnTo>
                <a:lnTo>
                  <a:pt x="305066" y="78600"/>
                </a:lnTo>
                <a:lnTo>
                  <a:pt x="343877" y="115455"/>
                </a:lnTo>
                <a:lnTo>
                  <a:pt x="398119" y="121945"/>
                </a:lnTo>
                <a:lnTo>
                  <a:pt x="424522" y="121716"/>
                </a:lnTo>
                <a:lnTo>
                  <a:pt x="467537" y="106565"/>
                </a:lnTo>
                <a:lnTo>
                  <a:pt x="491540" y="78600"/>
                </a:lnTo>
                <a:lnTo>
                  <a:pt x="491921" y="60794"/>
                </a:lnTo>
                <a:close/>
              </a:path>
              <a:path w="593725" h="345440">
                <a:moveTo>
                  <a:pt x="532828" y="138087"/>
                </a:moveTo>
                <a:lnTo>
                  <a:pt x="271665" y="138087"/>
                </a:lnTo>
                <a:lnTo>
                  <a:pt x="271665" y="166979"/>
                </a:lnTo>
                <a:lnTo>
                  <a:pt x="380860" y="166979"/>
                </a:lnTo>
                <a:lnTo>
                  <a:pt x="380860" y="212382"/>
                </a:lnTo>
                <a:lnTo>
                  <a:pt x="415378" y="212382"/>
                </a:lnTo>
                <a:lnTo>
                  <a:pt x="415378" y="166979"/>
                </a:lnTo>
                <a:lnTo>
                  <a:pt x="532828" y="166979"/>
                </a:lnTo>
                <a:lnTo>
                  <a:pt x="532828" y="138087"/>
                </a:lnTo>
                <a:close/>
              </a:path>
              <a:path w="593725" h="345440">
                <a:moveTo>
                  <a:pt x="585724" y="4508"/>
                </a:moveTo>
                <a:lnTo>
                  <a:pt x="551586" y="4508"/>
                </a:lnTo>
                <a:lnTo>
                  <a:pt x="551586" y="180111"/>
                </a:lnTo>
                <a:lnTo>
                  <a:pt x="467906" y="180111"/>
                </a:lnTo>
                <a:lnTo>
                  <a:pt x="467906" y="207124"/>
                </a:lnTo>
                <a:lnTo>
                  <a:pt x="551586" y="207124"/>
                </a:lnTo>
                <a:lnTo>
                  <a:pt x="551586" y="214261"/>
                </a:lnTo>
                <a:lnTo>
                  <a:pt x="585724" y="214261"/>
                </a:lnTo>
                <a:lnTo>
                  <a:pt x="585724" y="4508"/>
                </a:lnTo>
                <a:close/>
              </a:path>
              <a:path w="593725" h="345440">
                <a:moveTo>
                  <a:pt x="593229" y="316699"/>
                </a:moveTo>
                <a:lnTo>
                  <a:pt x="347840" y="316699"/>
                </a:lnTo>
                <a:lnTo>
                  <a:pt x="347840" y="297561"/>
                </a:lnTo>
                <a:lnTo>
                  <a:pt x="585724" y="297561"/>
                </a:lnTo>
                <a:lnTo>
                  <a:pt x="585724" y="223634"/>
                </a:lnTo>
                <a:lnTo>
                  <a:pt x="313309" y="223634"/>
                </a:lnTo>
                <a:lnTo>
                  <a:pt x="313309" y="251777"/>
                </a:lnTo>
                <a:lnTo>
                  <a:pt x="551586" y="251777"/>
                </a:lnTo>
                <a:lnTo>
                  <a:pt x="551586" y="269417"/>
                </a:lnTo>
                <a:lnTo>
                  <a:pt x="313309" y="269417"/>
                </a:lnTo>
                <a:lnTo>
                  <a:pt x="313309" y="333578"/>
                </a:lnTo>
                <a:lnTo>
                  <a:pt x="324192" y="344830"/>
                </a:lnTo>
                <a:lnTo>
                  <a:pt x="593229" y="344830"/>
                </a:lnTo>
                <a:lnTo>
                  <a:pt x="593229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71490" y="8682655"/>
            <a:ext cx="335915" cy="345440"/>
          </a:xfrm>
          <a:custGeom>
            <a:avLst/>
            <a:gdLst/>
            <a:ahLst/>
            <a:cxnLst/>
            <a:rect l="l" t="t" r="r" b="b"/>
            <a:pathLst>
              <a:path w="335914" h="345440">
                <a:moveTo>
                  <a:pt x="308062" y="344834"/>
                </a:moveTo>
                <a:lnTo>
                  <a:pt x="42775" y="344834"/>
                </a:lnTo>
                <a:lnTo>
                  <a:pt x="31894" y="333577"/>
                </a:lnTo>
                <a:lnTo>
                  <a:pt x="31894" y="238644"/>
                </a:lnTo>
                <a:lnTo>
                  <a:pt x="66415" y="238644"/>
                </a:lnTo>
                <a:lnTo>
                  <a:pt x="66415" y="315941"/>
                </a:lnTo>
                <a:lnTo>
                  <a:pt x="308062" y="315941"/>
                </a:lnTo>
                <a:lnTo>
                  <a:pt x="308062" y="344834"/>
                </a:lnTo>
                <a:close/>
              </a:path>
              <a:path w="335914" h="345440">
                <a:moveTo>
                  <a:pt x="335453" y="213129"/>
                </a:moveTo>
                <a:lnTo>
                  <a:pt x="0" y="213129"/>
                </a:lnTo>
                <a:lnTo>
                  <a:pt x="0" y="184236"/>
                </a:lnTo>
                <a:lnTo>
                  <a:pt x="335453" y="184236"/>
                </a:lnTo>
                <a:lnTo>
                  <a:pt x="335453" y="213129"/>
                </a:lnTo>
                <a:close/>
              </a:path>
              <a:path w="335914" h="345440">
                <a:moveTo>
                  <a:pt x="167726" y="159471"/>
                </a:moveTo>
                <a:lnTo>
                  <a:pt x="123449" y="154031"/>
                </a:lnTo>
                <a:lnTo>
                  <a:pt x="80937" y="131781"/>
                </a:lnTo>
                <a:lnTo>
                  <a:pt x="60270" y="97793"/>
                </a:lnTo>
                <a:lnTo>
                  <a:pt x="59409" y="68470"/>
                </a:lnTo>
                <a:lnTo>
                  <a:pt x="60270" y="61279"/>
                </a:lnTo>
                <a:lnTo>
                  <a:pt x="80937" y="27101"/>
                </a:lnTo>
                <a:lnTo>
                  <a:pt x="123449" y="5440"/>
                </a:lnTo>
                <a:lnTo>
                  <a:pt x="167726" y="0"/>
                </a:lnTo>
                <a:lnTo>
                  <a:pt x="182140" y="85"/>
                </a:lnTo>
                <a:lnTo>
                  <a:pt x="224019" y="8744"/>
                </a:lnTo>
                <a:lnTo>
                  <a:pt x="256036" y="28142"/>
                </a:lnTo>
                <a:lnTo>
                  <a:pt x="167726" y="28142"/>
                </a:lnTo>
                <a:lnTo>
                  <a:pt x="158184" y="28191"/>
                </a:lnTo>
                <a:lnTo>
                  <a:pt x="104688" y="47278"/>
                </a:lnTo>
                <a:lnTo>
                  <a:pt x="93431" y="66415"/>
                </a:lnTo>
                <a:lnTo>
                  <a:pt x="93431" y="92681"/>
                </a:lnTo>
                <a:lnTo>
                  <a:pt x="124200" y="124575"/>
                </a:lnTo>
                <a:lnTo>
                  <a:pt x="256109" y="130954"/>
                </a:lnTo>
                <a:lnTo>
                  <a:pt x="254891" y="132074"/>
                </a:lnTo>
                <a:lnTo>
                  <a:pt x="212191" y="154031"/>
                </a:lnTo>
                <a:lnTo>
                  <a:pt x="182140" y="159386"/>
                </a:lnTo>
                <a:lnTo>
                  <a:pt x="167726" y="159471"/>
                </a:lnTo>
                <a:close/>
              </a:path>
              <a:path w="335914" h="345440">
                <a:moveTo>
                  <a:pt x="256109" y="130954"/>
                </a:moveTo>
                <a:lnTo>
                  <a:pt x="167726" y="130954"/>
                </a:lnTo>
                <a:lnTo>
                  <a:pt x="177271" y="130904"/>
                </a:lnTo>
                <a:lnTo>
                  <a:pt x="183580" y="130555"/>
                </a:lnTo>
                <a:lnTo>
                  <a:pt x="221384" y="118196"/>
                </a:lnTo>
                <a:lnTo>
                  <a:pt x="242397" y="92681"/>
                </a:lnTo>
                <a:lnTo>
                  <a:pt x="242397" y="66415"/>
                </a:lnTo>
                <a:lnTo>
                  <a:pt x="215527" y="37162"/>
                </a:lnTo>
                <a:lnTo>
                  <a:pt x="177271" y="28191"/>
                </a:lnTo>
                <a:lnTo>
                  <a:pt x="167726" y="28142"/>
                </a:lnTo>
                <a:lnTo>
                  <a:pt x="256036" y="28142"/>
                </a:lnTo>
                <a:lnTo>
                  <a:pt x="275557" y="61279"/>
                </a:lnTo>
                <a:lnTo>
                  <a:pt x="276419" y="68470"/>
                </a:lnTo>
                <a:lnTo>
                  <a:pt x="276419" y="90626"/>
                </a:lnTo>
                <a:lnTo>
                  <a:pt x="259986" y="127389"/>
                </a:lnTo>
                <a:lnTo>
                  <a:pt x="256109" y="130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43931" y="8687168"/>
            <a:ext cx="1417320" cy="351790"/>
          </a:xfrm>
          <a:custGeom>
            <a:avLst/>
            <a:gdLst/>
            <a:ahLst/>
            <a:cxnLst/>
            <a:rect l="l" t="t" r="r" b="b"/>
            <a:pathLst>
              <a:path w="1417320" h="351790">
                <a:moveTo>
                  <a:pt x="322313" y="148958"/>
                </a:moveTo>
                <a:lnTo>
                  <a:pt x="277380" y="137033"/>
                </a:lnTo>
                <a:lnTo>
                  <a:pt x="239344" y="123240"/>
                </a:lnTo>
                <a:lnTo>
                  <a:pt x="235153" y="121564"/>
                </a:lnTo>
                <a:lnTo>
                  <a:pt x="226707" y="118198"/>
                </a:lnTo>
                <a:lnTo>
                  <a:pt x="214731" y="112572"/>
                </a:lnTo>
                <a:lnTo>
                  <a:pt x="197739" y="103936"/>
                </a:lnTo>
                <a:lnTo>
                  <a:pt x="215468" y="93218"/>
                </a:lnTo>
                <a:lnTo>
                  <a:pt x="227012" y="85763"/>
                </a:lnTo>
                <a:lnTo>
                  <a:pt x="265874" y="55130"/>
                </a:lnTo>
                <a:lnTo>
                  <a:pt x="291922" y="25133"/>
                </a:lnTo>
                <a:lnTo>
                  <a:pt x="294170" y="16878"/>
                </a:lnTo>
                <a:lnTo>
                  <a:pt x="292303" y="9753"/>
                </a:lnTo>
                <a:lnTo>
                  <a:pt x="285546" y="4876"/>
                </a:lnTo>
                <a:lnTo>
                  <a:pt x="43891" y="4876"/>
                </a:lnTo>
                <a:lnTo>
                  <a:pt x="43891" y="33388"/>
                </a:lnTo>
                <a:lnTo>
                  <a:pt x="246151" y="33388"/>
                </a:lnTo>
                <a:lnTo>
                  <a:pt x="232702" y="44729"/>
                </a:lnTo>
                <a:lnTo>
                  <a:pt x="180238" y="80594"/>
                </a:lnTo>
                <a:lnTo>
                  <a:pt x="121958" y="111988"/>
                </a:lnTo>
                <a:lnTo>
                  <a:pt x="60007" y="138772"/>
                </a:lnTo>
                <a:lnTo>
                  <a:pt x="16510" y="153466"/>
                </a:lnTo>
                <a:lnTo>
                  <a:pt x="32270" y="178600"/>
                </a:lnTo>
                <a:lnTo>
                  <a:pt x="78308" y="163118"/>
                </a:lnTo>
                <a:lnTo>
                  <a:pt x="119456" y="145554"/>
                </a:lnTo>
                <a:lnTo>
                  <a:pt x="166966" y="121564"/>
                </a:lnTo>
                <a:lnTo>
                  <a:pt x="186372" y="132410"/>
                </a:lnTo>
                <a:lnTo>
                  <a:pt x="254101" y="161417"/>
                </a:lnTo>
                <a:lnTo>
                  <a:pt x="305803" y="175983"/>
                </a:lnTo>
                <a:lnTo>
                  <a:pt x="322313" y="148958"/>
                </a:lnTo>
                <a:close/>
              </a:path>
              <a:path w="1417320" h="351790">
                <a:moveTo>
                  <a:pt x="335445" y="215379"/>
                </a:moveTo>
                <a:lnTo>
                  <a:pt x="0" y="215379"/>
                </a:lnTo>
                <a:lnTo>
                  <a:pt x="0" y="244271"/>
                </a:lnTo>
                <a:lnTo>
                  <a:pt x="149707" y="244271"/>
                </a:lnTo>
                <a:lnTo>
                  <a:pt x="149707" y="338455"/>
                </a:lnTo>
                <a:lnTo>
                  <a:pt x="184238" y="338455"/>
                </a:lnTo>
                <a:lnTo>
                  <a:pt x="184238" y="244271"/>
                </a:lnTo>
                <a:lnTo>
                  <a:pt x="335445" y="244271"/>
                </a:lnTo>
                <a:lnTo>
                  <a:pt x="335445" y="215379"/>
                </a:lnTo>
                <a:close/>
              </a:path>
              <a:path w="1417320" h="351790">
                <a:moveTo>
                  <a:pt x="672033" y="4876"/>
                </a:moveTo>
                <a:lnTo>
                  <a:pt x="637501" y="4876"/>
                </a:lnTo>
                <a:lnTo>
                  <a:pt x="637501" y="33769"/>
                </a:lnTo>
                <a:lnTo>
                  <a:pt x="637501" y="116687"/>
                </a:lnTo>
                <a:lnTo>
                  <a:pt x="434136" y="116687"/>
                </a:lnTo>
                <a:lnTo>
                  <a:pt x="434136" y="33769"/>
                </a:lnTo>
                <a:lnTo>
                  <a:pt x="637501" y="33769"/>
                </a:lnTo>
                <a:lnTo>
                  <a:pt x="637501" y="4876"/>
                </a:lnTo>
                <a:lnTo>
                  <a:pt x="399618" y="4876"/>
                </a:lnTo>
                <a:lnTo>
                  <a:pt x="399618" y="133946"/>
                </a:lnTo>
                <a:lnTo>
                  <a:pt x="410489" y="145211"/>
                </a:lnTo>
                <a:lnTo>
                  <a:pt x="672033" y="145211"/>
                </a:lnTo>
                <a:lnTo>
                  <a:pt x="672033" y="116687"/>
                </a:lnTo>
                <a:lnTo>
                  <a:pt x="672033" y="33769"/>
                </a:lnTo>
                <a:lnTo>
                  <a:pt x="672033" y="4876"/>
                </a:lnTo>
                <a:close/>
              </a:path>
              <a:path w="1417320" h="351790">
                <a:moveTo>
                  <a:pt x="675779" y="311429"/>
                </a:moveTo>
                <a:lnTo>
                  <a:pt x="434136" y="311429"/>
                </a:lnTo>
                <a:lnTo>
                  <a:pt x="434136" y="234137"/>
                </a:lnTo>
                <a:lnTo>
                  <a:pt x="399618" y="234137"/>
                </a:lnTo>
                <a:lnTo>
                  <a:pt x="399618" y="329069"/>
                </a:lnTo>
                <a:lnTo>
                  <a:pt x="410489" y="340321"/>
                </a:lnTo>
                <a:lnTo>
                  <a:pt x="675779" y="340321"/>
                </a:lnTo>
                <a:lnTo>
                  <a:pt x="675779" y="311429"/>
                </a:lnTo>
                <a:close/>
              </a:path>
              <a:path w="1417320" h="351790">
                <a:moveTo>
                  <a:pt x="703173" y="179730"/>
                </a:moveTo>
                <a:lnTo>
                  <a:pt x="367715" y="179730"/>
                </a:lnTo>
                <a:lnTo>
                  <a:pt x="367715" y="208622"/>
                </a:lnTo>
                <a:lnTo>
                  <a:pt x="518185" y="208622"/>
                </a:lnTo>
                <a:lnTo>
                  <a:pt x="518185" y="266788"/>
                </a:lnTo>
                <a:lnTo>
                  <a:pt x="552704" y="266788"/>
                </a:lnTo>
                <a:lnTo>
                  <a:pt x="552704" y="208622"/>
                </a:lnTo>
                <a:lnTo>
                  <a:pt x="703173" y="208622"/>
                </a:lnTo>
                <a:lnTo>
                  <a:pt x="703173" y="179730"/>
                </a:lnTo>
                <a:close/>
              </a:path>
              <a:path w="1417320" h="351790">
                <a:moveTo>
                  <a:pt x="952703" y="147459"/>
                </a:moveTo>
                <a:lnTo>
                  <a:pt x="781215" y="147459"/>
                </a:lnTo>
                <a:lnTo>
                  <a:pt x="781215" y="104686"/>
                </a:lnTo>
                <a:lnTo>
                  <a:pt x="933932" y="104686"/>
                </a:lnTo>
                <a:lnTo>
                  <a:pt x="933932" y="4876"/>
                </a:lnTo>
                <a:lnTo>
                  <a:pt x="745947" y="4876"/>
                </a:lnTo>
                <a:lnTo>
                  <a:pt x="745947" y="34137"/>
                </a:lnTo>
                <a:lnTo>
                  <a:pt x="899045" y="34137"/>
                </a:lnTo>
                <a:lnTo>
                  <a:pt x="899045" y="75412"/>
                </a:lnTo>
                <a:lnTo>
                  <a:pt x="746696" y="75412"/>
                </a:lnTo>
                <a:lnTo>
                  <a:pt x="746696" y="164719"/>
                </a:lnTo>
                <a:lnTo>
                  <a:pt x="757580" y="175983"/>
                </a:lnTo>
                <a:lnTo>
                  <a:pt x="952703" y="175983"/>
                </a:lnTo>
                <a:lnTo>
                  <a:pt x="952703" y="147459"/>
                </a:lnTo>
                <a:close/>
              </a:path>
              <a:path w="1417320" h="351790">
                <a:moveTo>
                  <a:pt x="1022375" y="264020"/>
                </a:moveTo>
                <a:lnTo>
                  <a:pt x="1007084" y="228346"/>
                </a:lnTo>
                <a:lnTo>
                  <a:pt x="988720" y="214033"/>
                </a:lnTo>
                <a:lnTo>
                  <a:pt x="988720" y="261899"/>
                </a:lnTo>
                <a:lnTo>
                  <a:pt x="988720" y="287794"/>
                </a:lnTo>
                <a:lnTo>
                  <a:pt x="959459" y="318566"/>
                </a:lnTo>
                <a:lnTo>
                  <a:pt x="927290" y="324167"/>
                </a:lnTo>
                <a:lnTo>
                  <a:pt x="912215" y="324154"/>
                </a:lnTo>
                <a:lnTo>
                  <a:pt x="864146" y="306552"/>
                </a:lnTo>
                <a:lnTo>
                  <a:pt x="853643" y="287794"/>
                </a:lnTo>
                <a:lnTo>
                  <a:pt x="853643" y="261899"/>
                </a:lnTo>
                <a:lnTo>
                  <a:pt x="882154" y="231889"/>
                </a:lnTo>
                <a:lnTo>
                  <a:pt x="920432" y="226631"/>
                </a:lnTo>
                <a:lnTo>
                  <a:pt x="928649" y="226669"/>
                </a:lnTo>
                <a:lnTo>
                  <a:pt x="977836" y="243522"/>
                </a:lnTo>
                <a:lnTo>
                  <a:pt x="988720" y="261899"/>
                </a:lnTo>
                <a:lnTo>
                  <a:pt x="988720" y="214033"/>
                </a:lnTo>
                <a:lnTo>
                  <a:pt x="950874" y="199961"/>
                </a:lnTo>
                <a:lnTo>
                  <a:pt x="920432" y="197739"/>
                </a:lnTo>
                <a:lnTo>
                  <a:pt x="907122" y="197827"/>
                </a:lnTo>
                <a:lnTo>
                  <a:pt x="868400" y="206184"/>
                </a:lnTo>
                <a:lnTo>
                  <a:pt x="834898" y="228346"/>
                </a:lnTo>
                <a:lnTo>
                  <a:pt x="819975" y="264020"/>
                </a:lnTo>
                <a:lnTo>
                  <a:pt x="819975" y="285521"/>
                </a:lnTo>
                <a:lnTo>
                  <a:pt x="834898" y="321030"/>
                </a:lnTo>
                <a:lnTo>
                  <a:pt x="868400" y="343433"/>
                </a:lnTo>
                <a:lnTo>
                  <a:pt x="907122" y="351510"/>
                </a:lnTo>
                <a:lnTo>
                  <a:pt x="920432" y="351586"/>
                </a:lnTo>
                <a:lnTo>
                  <a:pt x="933958" y="351510"/>
                </a:lnTo>
                <a:lnTo>
                  <a:pt x="973137" y="343433"/>
                </a:lnTo>
                <a:lnTo>
                  <a:pt x="1003706" y="324192"/>
                </a:lnTo>
                <a:lnTo>
                  <a:pt x="1007084" y="321030"/>
                </a:lnTo>
                <a:lnTo>
                  <a:pt x="1022375" y="285521"/>
                </a:lnTo>
                <a:lnTo>
                  <a:pt x="1022375" y="264020"/>
                </a:lnTo>
                <a:close/>
              </a:path>
              <a:path w="1417320" h="351790">
                <a:moveTo>
                  <a:pt x="1080274" y="40525"/>
                </a:moveTo>
                <a:lnTo>
                  <a:pt x="1023239" y="40525"/>
                </a:lnTo>
                <a:lnTo>
                  <a:pt x="1023239" y="0"/>
                </a:lnTo>
                <a:lnTo>
                  <a:pt x="989101" y="0"/>
                </a:lnTo>
                <a:lnTo>
                  <a:pt x="989101" y="189115"/>
                </a:lnTo>
                <a:lnTo>
                  <a:pt x="1023239" y="189115"/>
                </a:lnTo>
                <a:lnTo>
                  <a:pt x="1023239" y="136956"/>
                </a:lnTo>
                <a:lnTo>
                  <a:pt x="1080274" y="136956"/>
                </a:lnTo>
                <a:lnTo>
                  <a:pt x="1080274" y="108064"/>
                </a:lnTo>
                <a:lnTo>
                  <a:pt x="1023239" y="108064"/>
                </a:lnTo>
                <a:lnTo>
                  <a:pt x="1023239" y="69418"/>
                </a:lnTo>
                <a:lnTo>
                  <a:pt x="1080274" y="69418"/>
                </a:lnTo>
                <a:lnTo>
                  <a:pt x="1080274" y="40525"/>
                </a:lnTo>
                <a:close/>
              </a:path>
              <a:path w="1417320" h="351790">
                <a:moveTo>
                  <a:pt x="1325562" y="111582"/>
                </a:moveTo>
                <a:lnTo>
                  <a:pt x="1314208" y="67017"/>
                </a:lnTo>
                <a:lnTo>
                  <a:pt x="1291526" y="35750"/>
                </a:lnTo>
                <a:lnTo>
                  <a:pt x="1291526" y="126453"/>
                </a:lnTo>
                <a:lnTo>
                  <a:pt x="1291221" y="150469"/>
                </a:lnTo>
                <a:lnTo>
                  <a:pt x="1271638" y="191363"/>
                </a:lnTo>
                <a:lnTo>
                  <a:pt x="1236395" y="214998"/>
                </a:lnTo>
                <a:lnTo>
                  <a:pt x="1214602" y="215379"/>
                </a:lnTo>
                <a:lnTo>
                  <a:pt x="1192822" y="214998"/>
                </a:lnTo>
                <a:lnTo>
                  <a:pt x="1157579" y="191363"/>
                </a:lnTo>
                <a:lnTo>
                  <a:pt x="1137996" y="150469"/>
                </a:lnTo>
                <a:lnTo>
                  <a:pt x="1137691" y="126453"/>
                </a:lnTo>
                <a:lnTo>
                  <a:pt x="1137996" y="102425"/>
                </a:lnTo>
                <a:lnTo>
                  <a:pt x="1157579" y="61531"/>
                </a:lnTo>
                <a:lnTo>
                  <a:pt x="1192822" y="37896"/>
                </a:lnTo>
                <a:lnTo>
                  <a:pt x="1214602" y="37515"/>
                </a:lnTo>
                <a:lnTo>
                  <a:pt x="1236395" y="37896"/>
                </a:lnTo>
                <a:lnTo>
                  <a:pt x="1271638" y="61531"/>
                </a:lnTo>
                <a:lnTo>
                  <a:pt x="1291221" y="102425"/>
                </a:lnTo>
                <a:lnTo>
                  <a:pt x="1291526" y="126453"/>
                </a:lnTo>
                <a:lnTo>
                  <a:pt x="1291526" y="35750"/>
                </a:lnTo>
                <a:lnTo>
                  <a:pt x="1250353" y="12420"/>
                </a:lnTo>
                <a:lnTo>
                  <a:pt x="1214602" y="8623"/>
                </a:lnTo>
                <a:lnTo>
                  <a:pt x="1198448" y="8763"/>
                </a:lnTo>
                <a:lnTo>
                  <a:pt x="1154430" y="23088"/>
                </a:lnTo>
                <a:lnTo>
                  <a:pt x="1123619" y="51841"/>
                </a:lnTo>
                <a:lnTo>
                  <a:pt x="1106551" y="92595"/>
                </a:lnTo>
                <a:lnTo>
                  <a:pt x="1103655" y="111582"/>
                </a:lnTo>
                <a:lnTo>
                  <a:pt x="1103655" y="141312"/>
                </a:lnTo>
                <a:lnTo>
                  <a:pt x="1115009" y="185877"/>
                </a:lnTo>
                <a:lnTo>
                  <a:pt x="1140333" y="219748"/>
                </a:lnTo>
                <a:lnTo>
                  <a:pt x="1178941" y="240474"/>
                </a:lnTo>
                <a:lnTo>
                  <a:pt x="1214602" y="244271"/>
                </a:lnTo>
                <a:lnTo>
                  <a:pt x="1230769" y="244132"/>
                </a:lnTo>
                <a:lnTo>
                  <a:pt x="1275080" y="229806"/>
                </a:lnTo>
                <a:lnTo>
                  <a:pt x="1305674" y="201053"/>
                </a:lnTo>
                <a:lnTo>
                  <a:pt x="1322666" y="160299"/>
                </a:lnTo>
                <a:lnTo>
                  <a:pt x="1325562" y="141312"/>
                </a:lnTo>
                <a:lnTo>
                  <a:pt x="1325562" y="111582"/>
                </a:lnTo>
                <a:close/>
              </a:path>
              <a:path w="1417320" h="351790">
                <a:moveTo>
                  <a:pt x="1417231" y="0"/>
                </a:moveTo>
                <a:lnTo>
                  <a:pt x="1383080" y="0"/>
                </a:lnTo>
                <a:lnTo>
                  <a:pt x="1383080" y="340321"/>
                </a:lnTo>
                <a:lnTo>
                  <a:pt x="1417231" y="340321"/>
                </a:lnTo>
                <a:lnTo>
                  <a:pt x="1417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19473" y="8687158"/>
            <a:ext cx="314960" cy="340360"/>
          </a:xfrm>
          <a:custGeom>
            <a:avLst/>
            <a:gdLst/>
            <a:ahLst/>
            <a:cxnLst/>
            <a:rect l="l" t="t" r="r" b="b"/>
            <a:pathLst>
              <a:path w="314959" h="340359">
                <a:moveTo>
                  <a:pt x="314065" y="196619"/>
                </a:moveTo>
                <a:lnTo>
                  <a:pt x="279919" y="196619"/>
                </a:lnTo>
                <a:lnTo>
                  <a:pt x="279919" y="100561"/>
                </a:lnTo>
                <a:lnTo>
                  <a:pt x="213504" y="100561"/>
                </a:lnTo>
                <a:lnTo>
                  <a:pt x="213504" y="71293"/>
                </a:lnTo>
                <a:lnTo>
                  <a:pt x="279919" y="71293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196619"/>
                </a:lnTo>
                <a:close/>
              </a:path>
              <a:path w="314959" h="340359">
                <a:moveTo>
                  <a:pt x="17635" y="195118"/>
                </a:moveTo>
                <a:lnTo>
                  <a:pt x="0" y="171854"/>
                </a:lnTo>
                <a:lnTo>
                  <a:pt x="15114" y="164900"/>
                </a:lnTo>
                <a:lnTo>
                  <a:pt x="25234" y="159847"/>
                </a:lnTo>
                <a:lnTo>
                  <a:pt x="62539" y="136861"/>
                </a:lnTo>
                <a:lnTo>
                  <a:pt x="103671" y="103697"/>
                </a:lnTo>
                <a:lnTo>
                  <a:pt x="136550" y="64764"/>
                </a:lnTo>
                <a:lnTo>
                  <a:pt x="153092" y="33395"/>
                </a:lnTo>
                <a:lnTo>
                  <a:pt x="23639" y="33395"/>
                </a:lnTo>
                <a:lnTo>
                  <a:pt x="23639" y="4877"/>
                </a:lnTo>
                <a:lnTo>
                  <a:pt x="188364" y="4877"/>
                </a:lnTo>
                <a:lnTo>
                  <a:pt x="191741" y="7504"/>
                </a:lnTo>
                <a:lnTo>
                  <a:pt x="193242" y="10881"/>
                </a:lnTo>
                <a:lnTo>
                  <a:pt x="192867" y="14633"/>
                </a:lnTo>
                <a:lnTo>
                  <a:pt x="174293" y="62287"/>
                </a:lnTo>
                <a:lnTo>
                  <a:pt x="145213" y="102812"/>
                </a:lnTo>
                <a:lnTo>
                  <a:pt x="156607" y="113682"/>
                </a:lnTo>
                <a:lnTo>
                  <a:pt x="164607" y="120823"/>
                </a:lnTo>
                <a:lnTo>
                  <a:pt x="168913" y="124200"/>
                </a:lnTo>
                <a:lnTo>
                  <a:pt x="124575" y="124200"/>
                </a:lnTo>
                <a:lnTo>
                  <a:pt x="87217" y="155358"/>
                </a:lnTo>
                <a:lnTo>
                  <a:pt x="53886" y="176518"/>
                </a:lnTo>
                <a:lnTo>
                  <a:pt x="32392" y="188332"/>
                </a:lnTo>
                <a:lnTo>
                  <a:pt x="17635" y="195118"/>
                </a:lnTo>
                <a:close/>
              </a:path>
              <a:path w="314959" h="340359">
                <a:moveTo>
                  <a:pt x="210878" y="187989"/>
                </a:moveTo>
                <a:lnTo>
                  <a:pt x="166038" y="159659"/>
                </a:lnTo>
                <a:lnTo>
                  <a:pt x="136409" y="135518"/>
                </a:lnTo>
                <a:lnTo>
                  <a:pt x="124575" y="124200"/>
                </a:lnTo>
                <a:lnTo>
                  <a:pt x="168913" y="124200"/>
                </a:lnTo>
                <a:lnTo>
                  <a:pt x="172994" y="127401"/>
                </a:lnTo>
                <a:lnTo>
                  <a:pt x="185550" y="136582"/>
                </a:lnTo>
                <a:lnTo>
                  <a:pt x="198170" y="145664"/>
                </a:lnTo>
                <a:lnTo>
                  <a:pt x="207008" y="151545"/>
                </a:lnTo>
                <a:lnTo>
                  <a:pt x="216233" y="156792"/>
                </a:lnTo>
                <a:lnTo>
                  <a:pt x="230014" y="163974"/>
                </a:lnTo>
                <a:lnTo>
                  <a:pt x="210878" y="187989"/>
                </a:lnTo>
                <a:close/>
              </a:path>
              <a:path w="314959" h="340359">
                <a:moveTo>
                  <a:pt x="314440" y="340331"/>
                </a:moveTo>
                <a:lnTo>
                  <a:pt x="280295" y="340331"/>
                </a:lnTo>
                <a:lnTo>
                  <a:pt x="280295" y="247650"/>
                </a:lnTo>
                <a:lnTo>
                  <a:pt x="34145" y="247650"/>
                </a:lnTo>
                <a:lnTo>
                  <a:pt x="34145" y="219133"/>
                </a:lnTo>
                <a:lnTo>
                  <a:pt x="314440" y="219133"/>
                </a:lnTo>
                <a:lnTo>
                  <a:pt x="314440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87683" y="8687158"/>
            <a:ext cx="313690" cy="344170"/>
          </a:xfrm>
          <a:custGeom>
            <a:avLst/>
            <a:gdLst/>
            <a:ahLst/>
            <a:cxnLst/>
            <a:rect l="l" t="t" r="r" b="b"/>
            <a:pathLst>
              <a:path w="313690" h="344170">
                <a:moveTo>
                  <a:pt x="313579" y="112943"/>
                </a:moveTo>
                <a:lnTo>
                  <a:pt x="279433" y="112943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112943"/>
                </a:lnTo>
                <a:close/>
              </a:path>
              <a:path w="313690" h="344170">
                <a:moveTo>
                  <a:pt x="110956" y="244273"/>
                </a:moveTo>
                <a:lnTo>
                  <a:pt x="62926" y="235267"/>
                </a:lnTo>
                <a:lnTo>
                  <a:pt x="28218" y="210502"/>
                </a:lnTo>
                <a:lnTo>
                  <a:pt x="7017" y="173167"/>
                </a:lnTo>
                <a:lnTo>
                  <a:pt x="0" y="111580"/>
                </a:lnTo>
                <a:lnTo>
                  <a:pt x="779" y="101757"/>
                </a:lnTo>
                <a:lnTo>
                  <a:pt x="15014" y="58887"/>
                </a:lnTo>
                <a:lnTo>
                  <a:pt x="43110" y="27485"/>
                </a:lnTo>
                <a:lnTo>
                  <a:pt x="84408" y="9755"/>
                </a:lnTo>
                <a:lnTo>
                  <a:pt x="110956" y="8630"/>
                </a:lnTo>
                <a:lnTo>
                  <a:pt x="126015" y="8753"/>
                </a:lnTo>
                <a:lnTo>
                  <a:pt x="167776" y="21282"/>
                </a:lnTo>
                <a:lnTo>
                  <a:pt x="188986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191" y="215380"/>
                </a:lnTo>
                <a:lnTo>
                  <a:pt x="180965" y="223310"/>
                </a:lnTo>
                <a:lnTo>
                  <a:pt x="144014" y="241028"/>
                </a:lnTo>
                <a:lnTo>
                  <a:pt x="125798" y="244153"/>
                </a:lnTo>
                <a:lnTo>
                  <a:pt x="110956" y="244273"/>
                </a:lnTo>
                <a:close/>
              </a:path>
              <a:path w="313690" h="344170">
                <a:moveTo>
                  <a:pt x="189191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8986" y="37522"/>
                </a:lnTo>
                <a:lnTo>
                  <a:pt x="211517" y="71293"/>
                </a:lnTo>
                <a:lnTo>
                  <a:pt x="221273" y="112943"/>
                </a:lnTo>
                <a:lnTo>
                  <a:pt x="313579" y="112943"/>
                </a:lnTo>
                <a:lnTo>
                  <a:pt x="313579" y="142211"/>
                </a:lnTo>
                <a:lnTo>
                  <a:pt x="221273" y="142211"/>
                </a:lnTo>
                <a:lnTo>
                  <a:pt x="219845" y="155303"/>
                </a:lnTo>
                <a:lnTo>
                  <a:pt x="206076" y="194168"/>
                </a:lnTo>
                <a:lnTo>
                  <a:pt x="197235" y="207278"/>
                </a:lnTo>
                <a:lnTo>
                  <a:pt x="189191" y="215380"/>
                </a:lnTo>
                <a:close/>
              </a:path>
              <a:path w="313690" h="344170">
                <a:moveTo>
                  <a:pt x="313579" y="344083"/>
                </a:moveTo>
                <a:lnTo>
                  <a:pt x="279433" y="344083"/>
                </a:lnTo>
                <a:lnTo>
                  <a:pt x="279433" y="142211"/>
                </a:lnTo>
                <a:lnTo>
                  <a:pt x="313579" y="142211"/>
                </a:lnTo>
                <a:lnTo>
                  <a:pt x="313579" y="34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59700" y="8687168"/>
            <a:ext cx="681990" cy="351790"/>
          </a:xfrm>
          <a:custGeom>
            <a:avLst/>
            <a:gdLst/>
            <a:ahLst/>
            <a:cxnLst/>
            <a:rect l="l" t="t" r="r" b="b"/>
            <a:pathLst>
              <a:path w="681990" h="351790">
                <a:moveTo>
                  <a:pt x="306197" y="227380"/>
                </a:moveTo>
                <a:lnTo>
                  <a:pt x="29654" y="227380"/>
                </a:lnTo>
                <a:lnTo>
                  <a:pt x="29654" y="255905"/>
                </a:lnTo>
                <a:lnTo>
                  <a:pt x="272046" y="255905"/>
                </a:lnTo>
                <a:lnTo>
                  <a:pt x="272046" y="340321"/>
                </a:lnTo>
                <a:lnTo>
                  <a:pt x="306197" y="340321"/>
                </a:lnTo>
                <a:lnTo>
                  <a:pt x="306197" y="227380"/>
                </a:lnTo>
                <a:close/>
              </a:path>
              <a:path w="681990" h="351790">
                <a:moveTo>
                  <a:pt x="311823" y="116687"/>
                </a:moveTo>
                <a:lnTo>
                  <a:pt x="66421" y="116687"/>
                </a:lnTo>
                <a:lnTo>
                  <a:pt x="66421" y="88925"/>
                </a:lnTo>
                <a:lnTo>
                  <a:pt x="300558" y="88925"/>
                </a:lnTo>
                <a:lnTo>
                  <a:pt x="300558" y="60782"/>
                </a:lnTo>
                <a:lnTo>
                  <a:pt x="66421" y="60782"/>
                </a:lnTo>
                <a:lnTo>
                  <a:pt x="66421" y="33020"/>
                </a:lnTo>
                <a:lnTo>
                  <a:pt x="304317" y="33020"/>
                </a:lnTo>
                <a:lnTo>
                  <a:pt x="304317" y="4876"/>
                </a:lnTo>
                <a:lnTo>
                  <a:pt x="31902" y="4876"/>
                </a:lnTo>
                <a:lnTo>
                  <a:pt x="31902" y="133578"/>
                </a:lnTo>
                <a:lnTo>
                  <a:pt x="42786" y="144830"/>
                </a:lnTo>
                <a:lnTo>
                  <a:pt x="311823" y="144830"/>
                </a:lnTo>
                <a:lnTo>
                  <a:pt x="311823" y="116687"/>
                </a:lnTo>
                <a:close/>
              </a:path>
              <a:path w="681990" h="351790">
                <a:moveTo>
                  <a:pt x="335457" y="170345"/>
                </a:moveTo>
                <a:lnTo>
                  <a:pt x="0" y="170345"/>
                </a:lnTo>
                <a:lnTo>
                  <a:pt x="0" y="199237"/>
                </a:lnTo>
                <a:lnTo>
                  <a:pt x="335457" y="199237"/>
                </a:lnTo>
                <a:lnTo>
                  <a:pt x="335457" y="170345"/>
                </a:lnTo>
                <a:close/>
              </a:path>
              <a:path w="681990" h="351790">
                <a:moveTo>
                  <a:pt x="597738" y="147091"/>
                </a:moveTo>
                <a:lnTo>
                  <a:pt x="557974" y="123253"/>
                </a:lnTo>
                <a:lnTo>
                  <a:pt x="521576" y="93802"/>
                </a:lnTo>
                <a:lnTo>
                  <a:pt x="529539" y="83299"/>
                </a:lnTo>
                <a:lnTo>
                  <a:pt x="534631" y="75958"/>
                </a:lnTo>
                <a:lnTo>
                  <a:pt x="554380" y="37261"/>
                </a:lnTo>
                <a:lnTo>
                  <a:pt x="560971" y="10883"/>
                </a:lnTo>
                <a:lnTo>
                  <a:pt x="559473" y="7505"/>
                </a:lnTo>
                <a:lnTo>
                  <a:pt x="556094" y="4876"/>
                </a:lnTo>
                <a:lnTo>
                  <a:pt x="391363" y="4876"/>
                </a:lnTo>
                <a:lnTo>
                  <a:pt x="391363" y="33388"/>
                </a:lnTo>
                <a:lnTo>
                  <a:pt x="520827" y="33388"/>
                </a:lnTo>
                <a:lnTo>
                  <a:pt x="514718" y="47167"/>
                </a:lnTo>
                <a:lnTo>
                  <a:pt x="485800" y="89509"/>
                </a:lnTo>
                <a:lnTo>
                  <a:pt x="447802" y="126593"/>
                </a:lnTo>
                <a:lnTo>
                  <a:pt x="416509" y="148958"/>
                </a:lnTo>
                <a:lnTo>
                  <a:pt x="382841" y="168643"/>
                </a:lnTo>
                <a:lnTo>
                  <a:pt x="367728" y="175602"/>
                </a:lnTo>
                <a:lnTo>
                  <a:pt x="385368" y="198869"/>
                </a:lnTo>
                <a:lnTo>
                  <a:pt x="422503" y="179374"/>
                </a:lnTo>
                <a:lnTo>
                  <a:pt x="458863" y="154749"/>
                </a:lnTo>
                <a:lnTo>
                  <a:pt x="488391" y="130314"/>
                </a:lnTo>
                <a:lnTo>
                  <a:pt x="502056" y="116319"/>
                </a:lnTo>
                <a:lnTo>
                  <a:pt x="512775" y="126072"/>
                </a:lnTo>
                <a:lnTo>
                  <a:pt x="550583" y="154609"/>
                </a:lnTo>
                <a:lnTo>
                  <a:pt x="578612" y="171094"/>
                </a:lnTo>
                <a:lnTo>
                  <a:pt x="597738" y="147091"/>
                </a:lnTo>
                <a:close/>
              </a:path>
              <a:path w="681990" h="351790">
                <a:moveTo>
                  <a:pt x="675297" y="260261"/>
                </a:moveTo>
                <a:lnTo>
                  <a:pt x="660006" y="223443"/>
                </a:lnTo>
                <a:lnTo>
                  <a:pt x="641642" y="208102"/>
                </a:lnTo>
                <a:lnTo>
                  <a:pt x="641642" y="258152"/>
                </a:lnTo>
                <a:lnTo>
                  <a:pt x="641642" y="284048"/>
                </a:lnTo>
                <a:lnTo>
                  <a:pt x="612000" y="317436"/>
                </a:lnTo>
                <a:lnTo>
                  <a:pt x="579005" y="324154"/>
                </a:lnTo>
                <a:lnTo>
                  <a:pt x="563194" y="324142"/>
                </a:lnTo>
                <a:lnTo>
                  <a:pt x="513321" y="303936"/>
                </a:lnTo>
                <a:lnTo>
                  <a:pt x="502805" y="284048"/>
                </a:lnTo>
                <a:lnTo>
                  <a:pt x="502805" y="258152"/>
                </a:lnTo>
                <a:lnTo>
                  <a:pt x="532079" y="225882"/>
                </a:lnTo>
                <a:lnTo>
                  <a:pt x="571855" y="219125"/>
                </a:lnTo>
                <a:lnTo>
                  <a:pt x="580517" y="219176"/>
                </a:lnTo>
                <a:lnTo>
                  <a:pt x="630758" y="238645"/>
                </a:lnTo>
                <a:lnTo>
                  <a:pt x="641642" y="258152"/>
                </a:lnTo>
                <a:lnTo>
                  <a:pt x="641642" y="208102"/>
                </a:lnTo>
                <a:lnTo>
                  <a:pt x="603199" y="192684"/>
                </a:lnTo>
                <a:lnTo>
                  <a:pt x="571855" y="190233"/>
                </a:lnTo>
                <a:lnTo>
                  <a:pt x="558101" y="190322"/>
                </a:lnTo>
                <a:lnTo>
                  <a:pt x="518477" y="199580"/>
                </a:lnTo>
                <a:lnTo>
                  <a:pt x="484454" y="223443"/>
                </a:lnTo>
                <a:lnTo>
                  <a:pt x="469150" y="260261"/>
                </a:lnTo>
                <a:lnTo>
                  <a:pt x="469150" y="281774"/>
                </a:lnTo>
                <a:lnTo>
                  <a:pt x="484454" y="318757"/>
                </a:lnTo>
                <a:lnTo>
                  <a:pt x="518477" y="342544"/>
                </a:lnTo>
                <a:lnTo>
                  <a:pt x="558101" y="351497"/>
                </a:lnTo>
                <a:lnTo>
                  <a:pt x="571855" y="351586"/>
                </a:lnTo>
                <a:lnTo>
                  <a:pt x="585812" y="351497"/>
                </a:lnTo>
                <a:lnTo>
                  <a:pt x="625906" y="342544"/>
                </a:lnTo>
                <a:lnTo>
                  <a:pt x="660006" y="318757"/>
                </a:lnTo>
                <a:lnTo>
                  <a:pt x="675297" y="281774"/>
                </a:lnTo>
                <a:lnTo>
                  <a:pt x="675297" y="260261"/>
                </a:lnTo>
                <a:close/>
              </a:path>
              <a:path w="681990" h="351790">
                <a:moveTo>
                  <a:pt x="681799" y="0"/>
                </a:moveTo>
                <a:lnTo>
                  <a:pt x="647649" y="0"/>
                </a:lnTo>
                <a:lnTo>
                  <a:pt x="647649" y="63779"/>
                </a:lnTo>
                <a:lnTo>
                  <a:pt x="581228" y="63779"/>
                </a:lnTo>
                <a:lnTo>
                  <a:pt x="581228" y="93052"/>
                </a:lnTo>
                <a:lnTo>
                  <a:pt x="647649" y="93052"/>
                </a:lnTo>
                <a:lnTo>
                  <a:pt x="647649" y="185356"/>
                </a:lnTo>
                <a:lnTo>
                  <a:pt x="681799" y="185356"/>
                </a:lnTo>
                <a:lnTo>
                  <a:pt x="681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592528" y="8687168"/>
            <a:ext cx="684530" cy="340360"/>
          </a:xfrm>
          <a:custGeom>
            <a:avLst/>
            <a:gdLst/>
            <a:ahLst/>
            <a:cxnLst/>
            <a:rect l="l" t="t" r="r" b="b"/>
            <a:pathLst>
              <a:path w="684529" h="340359">
                <a:moveTo>
                  <a:pt x="166598" y="7124"/>
                </a:moveTo>
                <a:lnTo>
                  <a:pt x="47282" y="7124"/>
                </a:lnTo>
                <a:lnTo>
                  <a:pt x="47282" y="35648"/>
                </a:lnTo>
                <a:lnTo>
                  <a:pt x="166598" y="35648"/>
                </a:lnTo>
                <a:lnTo>
                  <a:pt x="166598" y="7124"/>
                </a:lnTo>
                <a:close/>
              </a:path>
              <a:path w="684529" h="340359">
                <a:moveTo>
                  <a:pt x="199529" y="188175"/>
                </a:moveTo>
                <a:lnTo>
                  <a:pt x="186880" y="146545"/>
                </a:lnTo>
                <a:lnTo>
                  <a:pt x="165468" y="124028"/>
                </a:lnTo>
                <a:lnTo>
                  <a:pt x="165468" y="200367"/>
                </a:lnTo>
                <a:lnTo>
                  <a:pt x="165239" y="217335"/>
                </a:lnTo>
                <a:lnTo>
                  <a:pt x="141046" y="256197"/>
                </a:lnTo>
                <a:lnTo>
                  <a:pt x="106565" y="263410"/>
                </a:lnTo>
                <a:lnTo>
                  <a:pt x="89839" y="263144"/>
                </a:lnTo>
                <a:lnTo>
                  <a:pt x="54356" y="236016"/>
                </a:lnTo>
                <a:lnTo>
                  <a:pt x="48031" y="200367"/>
                </a:lnTo>
                <a:lnTo>
                  <a:pt x="48260" y="183184"/>
                </a:lnTo>
                <a:lnTo>
                  <a:pt x="72161" y="144157"/>
                </a:lnTo>
                <a:lnTo>
                  <a:pt x="106565" y="136956"/>
                </a:lnTo>
                <a:lnTo>
                  <a:pt x="123291" y="137223"/>
                </a:lnTo>
                <a:lnTo>
                  <a:pt x="159067" y="164350"/>
                </a:lnTo>
                <a:lnTo>
                  <a:pt x="165468" y="200367"/>
                </a:lnTo>
                <a:lnTo>
                  <a:pt x="165468" y="124028"/>
                </a:lnTo>
                <a:lnTo>
                  <a:pt x="128447" y="108902"/>
                </a:lnTo>
                <a:lnTo>
                  <a:pt x="106565" y="108064"/>
                </a:lnTo>
                <a:lnTo>
                  <a:pt x="93065" y="108165"/>
                </a:lnTo>
                <a:lnTo>
                  <a:pt x="56248" y="118910"/>
                </a:lnTo>
                <a:lnTo>
                  <a:pt x="26593" y="146545"/>
                </a:lnTo>
                <a:lnTo>
                  <a:pt x="13970" y="188175"/>
                </a:lnTo>
                <a:lnTo>
                  <a:pt x="14058" y="212559"/>
                </a:lnTo>
                <a:lnTo>
                  <a:pt x="23774" y="252260"/>
                </a:lnTo>
                <a:lnTo>
                  <a:pt x="51574" y="281749"/>
                </a:lnTo>
                <a:lnTo>
                  <a:pt x="106565" y="292303"/>
                </a:lnTo>
                <a:lnTo>
                  <a:pt x="119849" y="292201"/>
                </a:lnTo>
                <a:lnTo>
                  <a:pt x="162915" y="278460"/>
                </a:lnTo>
                <a:lnTo>
                  <a:pt x="189661" y="247840"/>
                </a:lnTo>
                <a:lnTo>
                  <a:pt x="199517" y="212559"/>
                </a:lnTo>
                <a:lnTo>
                  <a:pt x="199529" y="188175"/>
                </a:lnTo>
                <a:close/>
              </a:path>
              <a:path w="684529" h="340359">
                <a:moveTo>
                  <a:pt x="213880" y="57035"/>
                </a:moveTo>
                <a:lnTo>
                  <a:pt x="0" y="57035"/>
                </a:lnTo>
                <a:lnTo>
                  <a:pt x="0" y="86296"/>
                </a:lnTo>
                <a:lnTo>
                  <a:pt x="213880" y="86296"/>
                </a:lnTo>
                <a:lnTo>
                  <a:pt x="213880" y="57035"/>
                </a:lnTo>
                <a:close/>
              </a:path>
              <a:path w="684529" h="340359">
                <a:moveTo>
                  <a:pt x="347459" y="135458"/>
                </a:moveTo>
                <a:lnTo>
                  <a:pt x="290423" y="135458"/>
                </a:lnTo>
                <a:lnTo>
                  <a:pt x="290423" y="0"/>
                </a:lnTo>
                <a:lnTo>
                  <a:pt x="256273" y="0"/>
                </a:lnTo>
                <a:lnTo>
                  <a:pt x="256273" y="340321"/>
                </a:lnTo>
                <a:lnTo>
                  <a:pt x="290423" y="340321"/>
                </a:lnTo>
                <a:lnTo>
                  <a:pt x="290423" y="164719"/>
                </a:lnTo>
                <a:lnTo>
                  <a:pt x="347459" y="164719"/>
                </a:lnTo>
                <a:lnTo>
                  <a:pt x="347459" y="135458"/>
                </a:lnTo>
                <a:close/>
              </a:path>
              <a:path w="684529" h="340359">
                <a:moveTo>
                  <a:pt x="572592" y="8623"/>
                </a:moveTo>
                <a:lnTo>
                  <a:pt x="392480" y="8623"/>
                </a:lnTo>
                <a:lnTo>
                  <a:pt x="392480" y="37515"/>
                </a:lnTo>
                <a:lnTo>
                  <a:pt x="537324" y="37515"/>
                </a:lnTo>
                <a:lnTo>
                  <a:pt x="535571" y="66294"/>
                </a:lnTo>
                <a:lnTo>
                  <a:pt x="519874" y="123444"/>
                </a:lnTo>
                <a:lnTo>
                  <a:pt x="504088" y="159448"/>
                </a:lnTo>
                <a:lnTo>
                  <a:pt x="469099" y="205016"/>
                </a:lnTo>
                <a:lnTo>
                  <a:pt x="432447" y="236016"/>
                </a:lnTo>
                <a:lnTo>
                  <a:pt x="393420" y="260756"/>
                </a:lnTo>
                <a:lnTo>
                  <a:pt x="376720" y="268655"/>
                </a:lnTo>
                <a:lnTo>
                  <a:pt x="393992" y="294170"/>
                </a:lnTo>
                <a:lnTo>
                  <a:pt x="428879" y="276415"/>
                </a:lnTo>
                <a:lnTo>
                  <a:pt x="461530" y="253466"/>
                </a:lnTo>
                <a:lnTo>
                  <a:pt x="492861" y="228396"/>
                </a:lnTo>
                <a:lnTo>
                  <a:pt x="518566" y="195859"/>
                </a:lnTo>
                <a:lnTo>
                  <a:pt x="542061" y="160642"/>
                </a:lnTo>
                <a:lnTo>
                  <a:pt x="557961" y="116687"/>
                </a:lnTo>
                <a:lnTo>
                  <a:pt x="570763" y="69418"/>
                </a:lnTo>
                <a:lnTo>
                  <a:pt x="572592" y="10883"/>
                </a:lnTo>
                <a:lnTo>
                  <a:pt x="572592" y="8623"/>
                </a:lnTo>
                <a:close/>
              </a:path>
              <a:path w="684529" h="340359">
                <a:moveTo>
                  <a:pt x="684415" y="0"/>
                </a:moveTo>
                <a:lnTo>
                  <a:pt x="650265" y="0"/>
                </a:lnTo>
                <a:lnTo>
                  <a:pt x="650265" y="340321"/>
                </a:lnTo>
                <a:lnTo>
                  <a:pt x="684415" y="340321"/>
                </a:lnTo>
                <a:lnTo>
                  <a:pt x="684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435738" y="8687158"/>
            <a:ext cx="313690" cy="344170"/>
          </a:xfrm>
          <a:custGeom>
            <a:avLst/>
            <a:gdLst/>
            <a:ahLst/>
            <a:cxnLst/>
            <a:rect l="l" t="t" r="r" b="b"/>
            <a:pathLst>
              <a:path w="313690" h="344170">
                <a:moveTo>
                  <a:pt x="313579" y="112943"/>
                </a:moveTo>
                <a:lnTo>
                  <a:pt x="279433" y="112943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112943"/>
                </a:lnTo>
                <a:close/>
              </a:path>
              <a:path w="313690" h="344170">
                <a:moveTo>
                  <a:pt x="110956" y="244273"/>
                </a:moveTo>
                <a:lnTo>
                  <a:pt x="62926" y="235267"/>
                </a:lnTo>
                <a:lnTo>
                  <a:pt x="28218" y="210502"/>
                </a:lnTo>
                <a:lnTo>
                  <a:pt x="7017" y="173167"/>
                </a:lnTo>
                <a:lnTo>
                  <a:pt x="0" y="111580"/>
                </a:lnTo>
                <a:lnTo>
                  <a:pt x="779" y="101757"/>
                </a:lnTo>
                <a:lnTo>
                  <a:pt x="15014" y="58887"/>
                </a:lnTo>
                <a:lnTo>
                  <a:pt x="43110" y="27485"/>
                </a:lnTo>
                <a:lnTo>
                  <a:pt x="84408" y="9755"/>
                </a:lnTo>
                <a:lnTo>
                  <a:pt x="110956" y="8630"/>
                </a:lnTo>
                <a:lnTo>
                  <a:pt x="126015" y="8753"/>
                </a:lnTo>
                <a:lnTo>
                  <a:pt x="167776" y="21282"/>
                </a:lnTo>
                <a:lnTo>
                  <a:pt x="188986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191" y="215380"/>
                </a:lnTo>
                <a:lnTo>
                  <a:pt x="180965" y="223310"/>
                </a:lnTo>
                <a:lnTo>
                  <a:pt x="144014" y="241028"/>
                </a:lnTo>
                <a:lnTo>
                  <a:pt x="125798" y="244153"/>
                </a:lnTo>
                <a:lnTo>
                  <a:pt x="110956" y="244273"/>
                </a:lnTo>
                <a:close/>
              </a:path>
              <a:path w="313690" h="344170">
                <a:moveTo>
                  <a:pt x="189191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8986" y="37522"/>
                </a:lnTo>
                <a:lnTo>
                  <a:pt x="211517" y="71293"/>
                </a:lnTo>
                <a:lnTo>
                  <a:pt x="221273" y="112943"/>
                </a:lnTo>
                <a:lnTo>
                  <a:pt x="313579" y="112943"/>
                </a:lnTo>
                <a:lnTo>
                  <a:pt x="313579" y="142211"/>
                </a:lnTo>
                <a:lnTo>
                  <a:pt x="221273" y="142211"/>
                </a:lnTo>
                <a:lnTo>
                  <a:pt x="219845" y="155303"/>
                </a:lnTo>
                <a:lnTo>
                  <a:pt x="206076" y="194168"/>
                </a:lnTo>
                <a:lnTo>
                  <a:pt x="197235" y="207278"/>
                </a:lnTo>
                <a:lnTo>
                  <a:pt x="189191" y="215380"/>
                </a:lnTo>
                <a:close/>
              </a:path>
              <a:path w="313690" h="344170">
                <a:moveTo>
                  <a:pt x="313579" y="344083"/>
                </a:moveTo>
                <a:lnTo>
                  <a:pt x="279433" y="344083"/>
                </a:lnTo>
                <a:lnTo>
                  <a:pt x="279433" y="142211"/>
                </a:lnTo>
                <a:lnTo>
                  <a:pt x="313579" y="142211"/>
                </a:lnTo>
                <a:lnTo>
                  <a:pt x="313579" y="34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817233" y="8687158"/>
            <a:ext cx="300355" cy="344170"/>
          </a:xfrm>
          <a:custGeom>
            <a:avLst/>
            <a:gdLst/>
            <a:ahLst/>
            <a:cxnLst/>
            <a:rect l="l" t="t" r="r" b="b"/>
            <a:pathLst>
              <a:path w="300354" h="344170">
                <a:moveTo>
                  <a:pt x="299807" y="344083"/>
                </a:moveTo>
                <a:lnTo>
                  <a:pt x="265661" y="344083"/>
                </a:lnTo>
                <a:lnTo>
                  <a:pt x="265661" y="217256"/>
                </a:lnTo>
                <a:lnTo>
                  <a:pt x="206750" y="217256"/>
                </a:lnTo>
                <a:lnTo>
                  <a:pt x="206750" y="187989"/>
                </a:lnTo>
                <a:lnTo>
                  <a:pt x="265661" y="187989"/>
                </a:lnTo>
                <a:lnTo>
                  <a:pt x="265661" y="104688"/>
                </a:lnTo>
                <a:lnTo>
                  <a:pt x="206750" y="104688"/>
                </a:lnTo>
                <a:lnTo>
                  <a:pt x="206750" y="75420"/>
                </a:lnTo>
                <a:lnTo>
                  <a:pt x="265661" y="75420"/>
                </a:lnTo>
                <a:lnTo>
                  <a:pt x="265661" y="0"/>
                </a:lnTo>
                <a:lnTo>
                  <a:pt x="299807" y="0"/>
                </a:lnTo>
                <a:lnTo>
                  <a:pt x="299807" y="344083"/>
                </a:lnTo>
                <a:close/>
              </a:path>
              <a:path w="300354" h="344170">
                <a:moveTo>
                  <a:pt x="206750" y="288550"/>
                </a:moveTo>
                <a:lnTo>
                  <a:pt x="11632" y="288550"/>
                </a:lnTo>
                <a:lnTo>
                  <a:pt x="750" y="277293"/>
                </a:lnTo>
                <a:lnTo>
                  <a:pt x="750" y="131704"/>
                </a:lnTo>
                <a:lnTo>
                  <a:pt x="149340" y="131704"/>
                </a:lnTo>
                <a:lnTo>
                  <a:pt x="149340" y="37898"/>
                </a:lnTo>
                <a:lnTo>
                  <a:pt x="0" y="37898"/>
                </a:lnTo>
                <a:lnTo>
                  <a:pt x="0" y="8630"/>
                </a:lnTo>
                <a:lnTo>
                  <a:pt x="184236" y="8630"/>
                </a:lnTo>
                <a:lnTo>
                  <a:pt x="184236" y="160972"/>
                </a:lnTo>
                <a:lnTo>
                  <a:pt x="35271" y="160972"/>
                </a:lnTo>
                <a:lnTo>
                  <a:pt x="35271" y="260032"/>
                </a:lnTo>
                <a:lnTo>
                  <a:pt x="206750" y="260032"/>
                </a:lnTo>
                <a:lnTo>
                  <a:pt x="206750" y="288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170697" y="8687158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59">
                <a:moveTo>
                  <a:pt x="314065" y="340331"/>
                </a:moveTo>
                <a:lnTo>
                  <a:pt x="279919" y="340331"/>
                </a:lnTo>
                <a:lnTo>
                  <a:pt x="279919" y="293803"/>
                </a:lnTo>
                <a:lnTo>
                  <a:pt x="196244" y="293803"/>
                </a:lnTo>
                <a:lnTo>
                  <a:pt x="196244" y="264535"/>
                </a:lnTo>
                <a:lnTo>
                  <a:pt x="279919" y="264535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340331"/>
                </a:lnTo>
                <a:close/>
              </a:path>
              <a:path w="314325" h="340359">
                <a:moveTo>
                  <a:pt x="125701" y="185362"/>
                </a:moveTo>
                <a:lnTo>
                  <a:pt x="83112" y="178608"/>
                </a:lnTo>
                <a:lnTo>
                  <a:pt x="43626" y="152638"/>
                </a:lnTo>
                <a:lnTo>
                  <a:pt x="25257" y="113295"/>
                </a:lnTo>
                <a:lnTo>
                  <a:pt x="24498" y="105412"/>
                </a:lnTo>
                <a:lnTo>
                  <a:pt x="24498" y="81450"/>
                </a:lnTo>
                <a:lnTo>
                  <a:pt x="39023" y="39633"/>
                </a:lnTo>
                <a:lnTo>
                  <a:pt x="71955" y="11975"/>
                </a:lnTo>
                <a:lnTo>
                  <a:pt x="111738" y="1231"/>
                </a:lnTo>
                <a:lnTo>
                  <a:pt x="125701" y="1125"/>
                </a:lnTo>
                <a:lnTo>
                  <a:pt x="139660" y="1231"/>
                </a:lnTo>
                <a:lnTo>
                  <a:pt x="179156" y="11975"/>
                </a:lnTo>
                <a:lnTo>
                  <a:pt x="203588" y="30018"/>
                </a:lnTo>
                <a:lnTo>
                  <a:pt x="125701" y="30018"/>
                </a:lnTo>
                <a:lnTo>
                  <a:pt x="107842" y="30270"/>
                </a:lnTo>
                <a:lnTo>
                  <a:pt x="66292" y="55967"/>
                </a:lnTo>
                <a:lnTo>
                  <a:pt x="58535" y="93431"/>
                </a:lnTo>
                <a:lnTo>
                  <a:pt x="58822" y="111471"/>
                </a:lnTo>
                <a:lnTo>
                  <a:pt x="88026" y="149663"/>
                </a:lnTo>
                <a:lnTo>
                  <a:pt x="125701" y="156470"/>
                </a:lnTo>
                <a:lnTo>
                  <a:pt x="203842" y="156470"/>
                </a:lnTo>
                <a:lnTo>
                  <a:pt x="200184" y="159847"/>
                </a:lnTo>
                <a:lnTo>
                  <a:pt x="156886" y="182513"/>
                </a:lnTo>
                <a:lnTo>
                  <a:pt x="139660" y="185257"/>
                </a:lnTo>
                <a:lnTo>
                  <a:pt x="125701" y="185362"/>
                </a:lnTo>
                <a:close/>
              </a:path>
              <a:path w="314325" h="340359">
                <a:moveTo>
                  <a:pt x="203842" y="156470"/>
                </a:moveTo>
                <a:lnTo>
                  <a:pt x="125701" y="156470"/>
                </a:lnTo>
                <a:lnTo>
                  <a:pt x="143562" y="156217"/>
                </a:lnTo>
                <a:lnTo>
                  <a:pt x="154617" y="154453"/>
                </a:lnTo>
                <a:lnTo>
                  <a:pt x="185406" y="130526"/>
                </a:lnTo>
                <a:lnTo>
                  <a:pt x="193242" y="93431"/>
                </a:lnTo>
                <a:lnTo>
                  <a:pt x="192952" y="75174"/>
                </a:lnTo>
                <a:lnTo>
                  <a:pt x="163455" y="36825"/>
                </a:lnTo>
                <a:lnTo>
                  <a:pt x="125701" y="30018"/>
                </a:lnTo>
                <a:lnTo>
                  <a:pt x="203588" y="30018"/>
                </a:lnTo>
                <a:lnTo>
                  <a:pt x="224459" y="66283"/>
                </a:lnTo>
                <a:lnTo>
                  <a:pt x="227279" y="105412"/>
                </a:lnTo>
                <a:lnTo>
                  <a:pt x="226520" y="113295"/>
                </a:lnTo>
                <a:lnTo>
                  <a:pt x="207993" y="152638"/>
                </a:lnTo>
                <a:lnTo>
                  <a:pt x="203842" y="156470"/>
                </a:lnTo>
                <a:close/>
              </a:path>
              <a:path w="314325" h="340359">
                <a:moveTo>
                  <a:pt x="261158" y="240896"/>
                </a:moveTo>
                <a:lnTo>
                  <a:pt x="0" y="240896"/>
                </a:lnTo>
                <a:lnTo>
                  <a:pt x="0" y="212003"/>
                </a:lnTo>
                <a:lnTo>
                  <a:pt x="261158" y="212003"/>
                </a:lnTo>
                <a:lnTo>
                  <a:pt x="261158" y="240896"/>
                </a:lnTo>
                <a:close/>
              </a:path>
              <a:path w="314325" h="340359">
                <a:moveTo>
                  <a:pt x="143712" y="330950"/>
                </a:moveTo>
                <a:lnTo>
                  <a:pt x="109191" y="330950"/>
                </a:lnTo>
                <a:lnTo>
                  <a:pt x="109191" y="240896"/>
                </a:lnTo>
                <a:lnTo>
                  <a:pt x="143712" y="240896"/>
                </a:lnTo>
                <a:lnTo>
                  <a:pt x="143712" y="330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636295" y="8687158"/>
            <a:ext cx="328930" cy="351790"/>
          </a:xfrm>
          <a:custGeom>
            <a:avLst/>
            <a:gdLst/>
            <a:ahLst/>
            <a:cxnLst/>
            <a:rect l="l" t="t" r="r" b="b"/>
            <a:pathLst>
              <a:path w="328929" h="351790">
                <a:moveTo>
                  <a:pt x="214630" y="351588"/>
                </a:moveTo>
                <a:lnTo>
                  <a:pt x="172417" y="345960"/>
                </a:lnTo>
                <a:lnTo>
                  <a:pt x="132036" y="323516"/>
                </a:lnTo>
                <a:lnTo>
                  <a:pt x="112732" y="288878"/>
                </a:lnTo>
                <a:lnTo>
                  <a:pt x="111932" y="281778"/>
                </a:lnTo>
                <a:lnTo>
                  <a:pt x="111932" y="260267"/>
                </a:lnTo>
                <a:lnTo>
                  <a:pt x="127225" y="223448"/>
                </a:lnTo>
                <a:lnTo>
                  <a:pt x="161251" y="199583"/>
                </a:lnTo>
                <a:lnTo>
                  <a:pt x="200884" y="190331"/>
                </a:lnTo>
                <a:lnTo>
                  <a:pt x="214630" y="190240"/>
                </a:lnTo>
                <a:lnTo>
                  <a:pt x="228595" y="190331"/>
                </a:lnTo>
                <a:lnTo>
                  <a:pt x="268680" y="199583"/>
                </a:lnTo>
                <a:lnTo>
                  <a:pt x="298425" y="219133"/>
                </a:lnTo>
                <a:lnTo>
                  <a:pt x="214630" y="219133"/>
                </a:lnTo>
                <a:lnTo>
                  <a:pt x="205973" y="219185"/>
                </a:lnTo>
                <a:lnTo>
                  <a:pt x="156094" y="238644"/>
                </a:lnTo>
                <a:lnTo>
                  <a:pt x="145588" y="258156"/>
                </a:lnTo>
                <a:lnTo>
                  <a:pt x="145588" y="284047"/>
                </a:lnTo>
                <a:lnTo>
                  <a:pt x="174856" y="317442"/>
                </a:lnTo>
                <a:lnTo>
                  <a:pt x="297120" y="324196"/>
                </a:lnTo>
                <a:lnTo>
                  <a:pt x="290051" y="329825"/>
                </a:lnTo>
                <a:lnTo>
                  <a:pt x="245973" y="349214"/>
                </a:lnTo>
                <a:lnTo>
                  <a:pt x="228595" y="351500"/>
                </a:lnTo>
                <a:lnTo>
                  <a:pt x="214630" y="351588"/>
                </a:lnTo>
                <a:close/>
              </a:path>
              <a:path w="328929" h="351790">
                <a:moveTo>
                  <a:pt x="297120" y="324196"/>
                </a:moveTo>
                <a:lnTo>
                  <a:pt x="214630" y="324196"/>
                </a:lnTo>
                <a:lnTo>
                  <a:pt x="223289" y="324144"/>
                </a:lnTo>
                <a:lnTo>
                  <a:pt x="229029" y="323774"/>
                </a:lnTo>
                <a:lnTo>
                  <a:pt x="234417" y="322772"/>
                </a:lnTo>
                <a:lnTo>
                  <a:pt x="254779" y="317442"/>
                </a:lnTo>
                <a:lnTo>
                  <a:pt x="273541" y="303934"/>
                </a:lnTo>
                <a:lnTo>
                  <a:pt x="284422" y="284047"/>
                </a:lnTo>
                <a:lnTo>
                  <a:pt x="284422" y="258156"/>
                </a:lnTo>
                <a:lnTo>
                  <a:pt x="254779" y="225887"/>
                </a:lnTo>
                <a:lnTo>
                  <a:pt x="214630" y="219133"/>
                </a:lnTo>
                <a:lnTo>
                  <a:pt x="298425" y="219133"/>
                </a:lnTo>
                <a:lnTo>
                  <a:pt x="317278" y="253278"/>
                </a:lnTo>
                <a:lnTo>
                  <a:pt x="318078" y="260267"/>
                </a:lnTo>
                <a:lnTo>
                  <a:pt x="318078" y="281778"/>
                </a:lnTo>
                <a:lnTo>
                  <a:pt x="302785" y="318756"/>
                </a:lnTo>
                <a:lnTo>
                  <a:pt x="297974" y="323516"/>
                </a:lnTo>
                <a:lnTo>
                  <a:pt x="297120" y="324196"/>
                </a:lnTo>
                <a:close/>
              </a:path>
              <a:path w="328929" h="351790">
                <a:moveTo>
                  <a:pt x="328699" y="68291"/>
                </a:moveTo>
                <a:lnTo>
                  <a:pt x="295304" y="68291"/>
                </a:lnTo>
                <a:lnTo>
                  <a:pt x="295304" y="0"/>
                </a:lnTo>
                <a:lnTo>
                  <a:pt x="328699" y="0"/>
                </a:lnTo>
                <a:lnTo>
                  <a:pt x="328699" y="68291"/>
                </a:lnTo>
                <a:close/>
              </a:path>
              <a:path w="328929" h="351790">
                <a:moveTo>
                  <a:pt x="250652" y="174105"/>
                </a:moveTo>
                <a:lnTo>
                  <a:pt x="217256" y="174105"/>
                </a:lnTo>
                <a:lnTo>
                  <a:pt x="217256" y="2626"/>
                </a:lnTo>
                <a:lnTo>
                  <a:pt x="250652" y="2626"/>
                </a:lnTo>
                <a:lnTo>
                  <a:pt x="250652" y="68291"/>
                </a:lnTo>
                <a:lnTo>
                  <a:pt x="328699" y="68291"/>
                </a:lnTo>
                <a:lnTo>
                  <a:pt x="328699" y="97184"/>
                </a:lnTo>
                <a:lnTo>
                  <a:pt x="250652" y="97184"/>
                </a:lnTo>
                <a:lnTo>
                  <a:pt x="250652" y="174105"/>
                </a:lnTo>
                <a:close/>
              </a:path>
              <a:path w="328929" h="351790">
                <a:moveTo>
                  <a:pt x="328699" y="181610"/>
                </a:moveTo>
                <a:lnTo>
                  <a:pt x="295304" y="181610"/>
                </a:lnTo>
                <a:lnTo>
                  <a:pt x="295304" y="97184"/>
                </a:lnTo>
                <a:lnTo>
                  <a:pt x="328699" y="97184"/>
                </a:lnTo>
                <a:lnTo>
                  <a:pt x="328699" y="181610"/>
                </a:lnTo>
                <a:close/>
              </a:path>
              <a:path w="328929" h="351790">
                <a:moveTo>
                  <a:pt x="20262" y="189490"/>
                </a:moveTo>
                <a:lnTo>
                  <a:pt x="0" y="167726"/>
                </a:lnTo>
                <a:lnTo>
                  <a:pt x="24665" y="151691"/>
                </a:lnTo>
                <a:lnTo>
                  <a:pt x="39727" y="139350"/>
                </a:lnTo>
                <a:lnTo>
                  <a:pt x="65664" y="100561"/>
                </a:lnTo>
                <a:lnTo>
                  <a:pt x="87521" y="57972"/>
                </a:lnTo>
                <a:lnTo>
                  <a:pt x="98684" y="3001"/>
                </a:lnTo>
                <a:lnTo>
                  <a:pt x="130204" y="7504"/>
                </a:lnTo>
                <a:lnTo>
                  <a:pt x="121949" y="48216"/>
                </a:lnTo>
                <a:lnTo>
                  <a:pt x="109191" y="85176"/>
                </a:lnTo>
                <a:lnTo>
                  <a:pt x="119929" y="96714"/>
                </a:lnTo>
                <a:lnTo>
                  <a:pt x="127554" y="104313"/>
                </a:lnTo>
                <a:lnTo>
                  <a:pt x="135706" y="111348"/>
                </a:lnTo>
                <a:lnTo>
                  <a:pt x="139109" y="114069"/>
                </a:lnTo>
                <a:lnTo>
                  <a:pt x="94932" y="114069"/>
                </a:lnTo>
                <a:lnTo>
                  <a:pt x="77935" y="141630"/>
                </a:lnTo>
                <a:lnTo>
                  <a:pt x="64492" y="158674"/>
                </a:lnTo>
                <a:lnTo>
                  <a:pt x="47601" y="172270"/>
                </a:lnTo>
                <a:lnTo>
                  <a:pt x="20262" y="189490"/>
                </a:lnTo>
                <a:close/>
              </a:path>
              <a:path w="328929" h="351790">
                <a:moveTo>
                  <a:pt x="174105" y="176357"/>
                </a:moveTo>
                <a:lnTo>
                  <a:pt x="132830" y="148590"/>
                </a:lnTo>
                <a:lnTo>
                  <a:pt x="94932" y="114069"/>
                </a:lnTo>
                <a:lnTo>
                  <a:pt x="139109" y="114069"/>
                </a:lnTo>
                <a:lnTo>
                  <a:pt x="148027" y="121198"/>
                </a:lnTo>
                <a:lnTo>
                  <a:pt x="160401" y="130931"/>
                </a:lnTo>
                <a:lnTo>
                  <a:pt x="168922" y="137145"/>
                </a:lnTo>
                <a:lnTo>
                  <a:pt x="177550" y="142516"/>
                </a:lnTo>
                <a:lnTo>
                  <a:pt x="190240" y="149715"/>
                </a:lnTo>
                <a:lnTo>
                  <a:pt x="174105" y="176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021279" y="8687158"/>
            <a:ext cx="334645" cy="340360"/>
          </a:xfrm>
          <a:custGeom>
            <a:avLst/>
            <a:gdLst/>
            <a:ahLst/>
            <a:cxnLst/>
            <a:rect l="l" t="t" r="r" b="b"/>
            <a:pathLst>
              <a:path w="334645" h="340359">
                <a:moveTo>
                  <a:pt x="206750" y="181610"/>
                </a:moveTo>
                <a:lnTo>
                  <a:pt x="11632" y="181610"/>
                </a:lnTo>
                <a:lnTo>
                  <a:pt x="750" y="170353"/>
                </a:lnTo>
                <a:lnTo>
                  <a:pt x="750" y="77296"/>
                </a:lnTo>
                <a:lnTo>
                  <a:pt x="153092" y="77296"/>
                </a:lnTo>
                <a:lnTo>
                  <a:pt x="153092" y="34145"/>
                </a:lnTo>
                <a:lnTo>
                  <a:pt x="0" y="34145"/>
                </a:lnTo>
                <a:lnTo>
                  <a:pt x="0" y="4877"/>
                </a:lnTo>
                <a:lnTo>
                  <a:pt x="187989" y="4877"/>
                </a:lnTo>
                <a:lnTo>
                  <a:pt x="187989" y="106564"/>
                </a:lnTo>
                <a:lnTo>
                  <a:pt x="35271" y="106564"/>
                </a:lnTo>
                <a:lnTo>
                  <a:pt x="35271" y="153092"/>
                </a:lnTo>
                <a:lnTo>
                  <a:pt x="206750" y="153092"/>
                </a:lnTo>
                <a:lnTo>
                  <a:pt x="206750" y="181610"/>
                </a:lnTo>
                <a:close/>
              </a:path>
              <a:path w="334645" h="340359">
                <a:moveTo>
                  <a:pt x="277293" y="340331"/>
                </a:moveTo>
                <a:lnTo>
                  <a:pt x="243147" y="340331"/>
                </a:lnTo>
                <a:lnTo>
                  <a:pt x="243147" y="247650"/>
                </a:lnTo>
                <a:lnTo>
                  <a:pt x="11632" y="247650"/>
                </a:lnTo>
                <a:lnTo>
                  <a:pt x="11632" y="219133"/>
                </a:lnTo>
                <a:lnTo>
                  <a:pt x="277293" y="219133"/>
                </a:lnTo>
                <a:lnTo>
                  <a:pt x="277293" y="340331"/>
                </a:lnTo>
                <a:close/>
              </a:path>
              <a:path w="334645" h="340359">
                <a:moveTo>
                  <a:pt x="277293" y="196619"/>
                </a:moveTo>
                <a:lnTo>
                  <a:pt x="243147" y="196619"/>
                </a:lnTo>
                <a:lnTo>
                  <a:pt x="243147" y="0"/>
                </a:lnTo>
                <a:lnTo>
                  <a:pt x="277293" y="0"/>
                </a:lnTo>
                <a:lnTo>
                  <a:pt x="277293" y="43151"/>
                </a:lnTo>
                <a:lnTo>
                  <a:pt x="334328" y="43151"/>
                </a:lnTo>
                <a:lnTo>
                  <a:pt x="334328" y="72043"/>
                </a:lnTo>
                <a:lnTo>
                  <a:pt x="277293" y="72043"/>
                </a:lnTo>
                <a:lnTo>
                  <a:pt x="277293" y="118196"/>
                </a:lnTo>
                <a:lnTo>
                  <a:pt x="334328" y="118196"/>
                </a:lnTo>
                <a:lnTo>
                  <a:pt x="334328" y="147089"/>
                </a:lnTo>
                <a:lnTo>
                  <a:pt x="277293" y="147089"/>
                </a:lnTo>
                <a:lnTo>
                  <a:pt x="277293" y="196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6103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412" y="12941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40"/>
                </a:lnTo>
                <a:lnTo>
                  <a:pt x="282676" y="143370"/>
                </a:lnTo>
                <a:lnTo>
                  <a:pt x="245884" y="148056"/>
                </a:lnTo>
                <a:lnTo>
                  <a:pt x="193484" y="148005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38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300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090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02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300" y="213233"/>
                </a:lnTo>
                <a:lnTo>
                  <a:pt x="245414" y="213131"/>
                </a:lnTo>
                <a:lnTo>
                  <a:pt x="295897" y="207187"/>
                </a:lnTo>
                <a:lnTo>
                  <a:pt x="340995" y="195732"/>
                </a:lnTo>
                <a:lnTo>
                  <a:pt x="381647" y="174129"/>
                </a:lnTo>
                <a:lnTo>
                  <a:pt x="403352" y="148183"/>
                </a:lnTo>
                <a:lnTo>
                  <a:pt x="407301" y="142824"/>
                </a:lnTo>
                <a:lnTo>
                  <a:pt x="411873" y="133769"/>
                </a:lnTo>
                <a:lnTo>
                  <a:pt x="413562" y="123202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82"/>
                </a:moveTo>
                <a:lnTo>
                  <a:pt x="443191" y="209537"/>
                </a:lnTo>
                <a:lnTo>
                  <a:pt x="358965" y="220459"/>
                </a:lnTo>
                <a:lnTo>
                  <a:pt x="309841" y="223177"/>
                </a:lnTo>
                <a:lnTo>
                  <a:pt x="0" y="223291"/>
                </a:lnTo>
                <a:lnTo>
                  <a:pt x="0" y="291007"/>
                </a:lnTo>
                <a:lnTo>
                  <a:pt x="138938" y="291007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28"/>
                </a:lnTo>
                <a:lnTo>
                  <a:pt x="241071" y="290334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35" y="277164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82"/>
                </a:lnTo>
                <a:close/>
              </a:path>
              <a:path w="6196965" h="650875">
                <a:moveTo>
                  <a:pt x="606806" y="4013"/>
                </a:moveTo>
                <a:lnTo>
                  <a:pt x="506171" y="4013"/>
                </a:lnTo>
                <a:lnTo>
                  <a:pt x="506171" y="297713"/>
                </a:lnTo>
                <a:lnTo>
                  <a:pt x="306412" y="297713"/>
                </a:lnTo>
                <a:lnTo>
                  <a:pt x="306412" y="363423"/>
                </a:lnTo>
                <a:lnTo>
                  <a:pt x="506171" y="363423"/>
                </a:lnTo>
                <a:lnTo>
                  <a:pt x="506171" y="381533"/>
                </a:lnTo>
                <a:lnTo>
                  <a:pt x="597801" y="381533"/>
                </a:lnTo>
                <a:lnTo>
                  <a:pt x="606806" y="373481"/>
                </a:lnTo>
                <a:lnTo>
                  <a:pt x="606806" y="4013"/>
                </a:lnTo>
                <a:close/>
              </a:path>
              <a:path w="6196965" h="65087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86"/>
                </a:lnTo>
                <a:lnTo>
                  <a:pt x="512178" y="466686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84"/>
                </a:lnTo>
                <a:lnTo>
                  <a:pt x="114871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196965" h="650875">
                <a:moveTo>
                  <a:pt x="1236154" y="4686"/>
                </a:moveTo>
                <a:lnTo>
                  <a:pt x="1134021" y="4686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59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24"/>
                </a:lnTo>
                <a:lnTo>
                  <a:pt x="916978" y="173659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59"/>
                </a:lnTo>
                <a:lnTo>
                  <a:pt x="916978" y="173659"/>
                </a:lnTo>
                <a:lnTo>
                  <a:pt x="916978" y="103924"/>
                </a:lnTo>
                <a:lnTo>
                  <a:pt x="753262" y="103924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299"/>
                </a:lnTo>
                <a:lnTo>
                  <a:pt x="1227886" y="341299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24"/>
                </a:lnTo>
                <a:lnTo>
                  <a:pt x="1236154" y="62357"/>
                </a:lnTo>
                <a:lnTo>
                  <a:pt x="1236154" y="4686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55" y="362089"/>
                </a:lnTo>
                <a:lnTo>
                  <a:pt x="747255" y="433832"/>
                </a:lnTo>
                <a:lnTo>
                  <a:pt x="1129512" y="433832"/>
                </a:lnTo>
                <a:lnTo>
                  <a:pt x="1129512" y="470039"/>
                </a:lnTo>
                <a:lnTo>
                  <a:pt x="746493" y="470039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15"/>
                </a:lnTo>
                <a:lnTo>
                  <a:pt x="765822" y="649122"/>
                </a:lnTo>
                <a:lnTo>
                  <a:pt x="792314" y="649744"/>
                </a:lnTo>
                <a:lnTo>
                  <a:pt x="1239913" y="649744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8302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48" y="417182"/>
                </a:lnTo>
                <a:lnTo>
                  <a:pt x="1532242" y="417741"/>
                </a:lnTo>
                <a:lnTo>
                  <a:pt x="1524736" y="417741"/>
                </a:lnTo>
                <a:lnTo>
                  <a:pt x="1524736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92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05"/>
                </a:lnTo>
                <a:lnTo>
                  <a:pt x="1758302" y="470712"/>
                </a:lnTo>
                <a:lnTo>
                  <a:pt x="1758302" y="417741"/>
                </a:lnTo>
                <a:lnTo>
                  <a:pt x="1758302" y="400977"/>
                </a:lnTo>
                <a:close/>
              </a:path>
              <a:path w="6196965" h="650875">
                <a:moveTo>
                  <a:pt x="1886724" y="4686"/>
                </a:moveTo>
                <a:lnTo>
                  <a:pt x="1784578" y="4686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48"/>
                </a:lnTo>
                <a:lnTo>
                  <a:pt x="1877707" y="626948"/>
                </a:lnTo>
                <a:lnTo>
                  <a:pt x="1886724" y="618909"/>
                </a:lnTo>
                <a:lnTo>
                  <a:pt x="1886724" y="4686"/>
                </a:lnTo>
                <a:close/>
              </a:path>
              <a:path w="6196965" h="650875">
                <a:moveTo>
                  <a:pt x="2036914" y="4686"/>
                </a:moveTo>
                <a:lnTo>
                  <a:pt x="1934032" y="4686"/>
                </a:lnTo>
                <a:lnTo>
                  <a:pt x="1934032" y="643712"/>
                </a:lnTo>
                <a:lnTo>
                  <a:pt x="2027910" y="643712"/>
                </a:lnTo>
                <a:lnTo>
                  <a:pt x="2036914" y="635673"/>
                </a:lnTo>
                <a:lnTo>
                  <a:pt x="2036914" y="4686"/>
                </a:lnTo>
                <a:close/>
              </a:path>
              <a:path w="6196965" h="650875">
                <a:moveTo>
                  <a:pt x="2468753" y="263512"/>
                </a:moveTo>
                <a:lnTo>
                  <a:pt x="2467343" y="218135"/>
                </a:lnTo>
                <a:lnTo>
                  <a:pt x="2457488" y="174002"/>
                </a:lnTo>
                <a:lnTo>
                  <a:pt x="2444673" y="131292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25" y="63360"/>
                </a:lnTo>
                <a:lnTo>
                  <a:pt x="2383269" y="53454"/>
                </a:lnTo>
                <a:lnTo>
                  <a:pt x="2366518" y="44018"/>
                </a:lnTo>
                <a:lnTo>
                  <a:pt x="2366518" y="244170"/>
                </a:lnTo>
                <a:lnTo>
                  <a:pt x="2366518" y="285038"/>
                </a:lnTo>
                <a:lnTo>
                  <a:pt x="2360599" y="331584"/>
                </a:lnTo>
                <a:lnTo>
                  <a:pt x="2349779" y="371602"/>
                </a:lnTo>
                <a:lnTo>
                  <a:pt x="2330475" y="405803"/>
                </a:lnTo>
                <a:lnTo>
                  <a:pt x="2293721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02"/>
                </a:lnTo>
                <a:lnTo>
                  <a:pt x="2178189" y="331978"/>
                </a:lnTo>
                <a:lnTo>
                  <a:pt x="2172195" y="285038"/>
                </a:lnTo>
                <a:lnTo>
                  <a:pt x="2172195" y="242608"/>
                </a:lnTo>
                <a:lnTo>
                  <a:pt x="2178113" y="198805"/>
                </a:lnTo>
                <a:lnTo>
                  <a:pt x="2189251" y="160248"/>
                </a:lnTo>
                <a:lnTo>
                  <a:pt x="2209609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44" y="121945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18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80" y="53454"/>
                </a:lnTo>
                <a:lnTo>
                  <a:pt x="2116150" y="95885"/>
                </a:lnTo>
                <a:lnTo>
                  <a:pt x="2093429" y="131292"/>
                </a:lnTo>
                <a:lnTo>
                  <a:pt x="2080856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50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80" y="440207"/>
                </a:lnTo>
                <a:lnTo>
                  <a:pt x="2143048" y="471601"/>
                </a:lnTo>
                <a:lnTo>
                  <a:pt x="2179231" y="492175"/>
                </a:lnTo>
                <a:lnTo>
                  <a:pt x="2219083" y="508596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20"/>
                </a:lnTo>
                <a:lnTo>
                  <a:pt x="2422182" y="437527"/>
                </a:lnTo>
                <a:lnTo>
                  <a:pt x="2444623" y="402272"/>
                </a:lnTo>
                <a:lnTo>
                  <a:pt x="2457488" y="358736"/>
                </a:lnTo>
                <a:lnTo>
                  <a:pt x="2467343" y="313143"/>
                </a:lnTo>
                <a:lnTo>
                  <a:pt x="2468575" y="293293"/>
                </a:lnTo>
                <a:lnTo>
                  <a:pt x="2468753" y="263512"/>
                </a:lnTo>
                <a:close/>
              </a:path>
              <a:path w="6196965" h="650875">
                <a:moveTo>
                  <a:pt x="2652750" y="4013"/>
                </a:moveTo>
                <a:lnTo>
                  <a:pt x="2551353" y="4013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50" y="635673"/>
                </a:lnTo>
                <a:lnTo>
                  <a:pt x="2652750" y="4013"/>
                </a:lnTo>
                <a:close/>
              </a:path>
              <a:path w="6196965" h="650875">
                <a:moveTo>
                  <a:pt x="3129635" y="400304"/>
                </a:moveTo>
                <a:lnTo>
                  <a:pt x="3083826" y="405460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293"/>
                </a:lnTo>
                <a:lnTo>
                  <a:pt x="2821724" y="420420"/>
                </a:lnTo>
                <a:lnTo>
                  <a:pt x="2814205" y="420420"/>
                </a:lnTo>
                <a:lnTo>
                  <a:pt x="2814205" y="289674"/>
                </a:lnTo>
                <a:lnTo>
                  <a:pt x="3039516" y="289674"/>
                </a:lnTo>
                <a:lnTo>
                  <a:pt x="3039516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81" y="111975"/>
                </a:lnTo>
                <a:lnTo>
                  <a:pt x="3050781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35" y="490334"/>
                </a:lnTo>
                <a:lnTo>
                  <a:pt x="2781363" y="496277"/>
                </a:lnTo>
                <a:lnTo>
                  <a:pt x="2798864" y="496531"/>
                </a:lnTo>
                <a:lnTo>
                  <a:pt x="2818130" y="496277"/>
                </a:lnTo>
                <a:lnTo>
                  <a:pt x="2897619" y="494017"/>
                </a:lnTo>
                <a:lnTo>
                  <a:pt x="2977731" y="489877"/>
                </a:lnTo>
                <a:lnTo>
                  <a:pt x="3017545" y="486879"/>
                </a:lnTo>
                <a:lnTo>
                  <a:pt x="3074035" y="481317"/>
                </a:lnTo>
                <a:lnTo>
                  <a:pt x="3129635" y="473392"/>
                </a:lnTo>
                <a:lnTo>
                  <a:pt x="3129635" y="420420"/>
                </a:lnTo>
                <a:lnTo>
                  <a:pt x="3129635" y="400304"/>
                </a:lnTo>
                <a:close/>
              </a:path>
              <a:path w="6196965" h="650875">
                <a:moveTo>
                  <a:pt x="3285096" y="4686"/>
                </a:moveTo>
                <a:lnTo>
                  <a:pt x="3180702" y="4686"/>
                </a:lnTo>
                <a:lnTo>
                  <a:pt x="3180702" y="207187"/>
                </a:lnTo>
                <a:lnTo>
                  <a:pt x="3065792" y="207187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86"/>
                </a:lnTo>
                <a:lnTo>
                  <a:pt x="3285096" y="630301"/>
                </a:lnTo>
                <a:lnTo>
                  <a:pt x="3285096" y="4686"/>
                </a:lnTo>
                <a:close/>
              </a:path>
              <a:path w="6196965" h="650875">
                <a:moveTo>
                  <a:pt x="4041140" y="6705"/>
                </a:moveTo>
                <a:lnTo>
                  <a:pt x="3941254" y="6705"/>
                </a:lnTo>
                <a:lnTo>
                  <a:pt x="3941254" y="71069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69"/>
                </a:lnTo>
                <a:lnTo>
                  <a:pt x="3644608" y="71069"/>
                </a:lnTo>
                <a:lnTo>
                  <a:pt x="3644608" y="6705"/>
                </a:lnTo>
                <a:lnTo>
                  <a:pt x="3546983" y="6705"/>
                </a:lnTo>
                <a:lnTo>
                  <a:pt x="3546983" y="235356"/>
                </a:lnTo>
                <a:lnTo>
                  <a:pt x="3547173" y="245224"/>
                </a:lnTo>
                <a:lnTo>
                  <a:pt x="3573449" y="274116"/>
                </a:lnTo>
                <a:lnTo>
                  <a:pt x="3592792" y="275590"/>
                </a:lnTo>
                <a:lnTo>
                  <a:pt x="3995331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69"/>
                </a:lnTo>
                <a:lnTo>
                  <a:pt x="4041140" y="6705"/>
                </a:lnTo>
                <a:close/>
              </a:path>
              <a:path w="6196965" h="650875">
                <a:moveTo>
                  <a:pt x="4050157" y="569290"/>
                </a:moveTo>
                <a:lnTo>
                  <a:pt x="3642360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85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57" y="636333"/>
                </a:lnTo>
                <a:lnTo>
                  <a:pt x="4050157" y="569290"/>
                </a:lnTo>
                <a:close/>
              </a:path>
              <a:path w="6196965" h="650875">
                <a:moveTo>
                  <a:pt x="4529290" y="307771"/>
                </a:moveTo>
                <a:lnTo>
                  <a:pt x="4492358" y="290334"/>
                </a:lnTo>
                <a:lnTo>
                  <a:pt x="4439805" y="262521"/>
                </a:lnTo>
                <a:lnTo>
                  <a:pt x="4424121" y="252793"/>
                </a:lnTo>
                <a:lnTo>
                  <a:pt x="4416615" y="247396"/>
                </a:lnTo>
                <a:lnTo>
                  <a:pt x="4378858" y="215442"/>
                </a:lnTo>
                <a:lnTo>
                  <a:pt x="4355071" y="178409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57" y="139471"/>
                </a:lnTo>
                <a:lnTo>
                  <a:pt x="4244416" y="156260"/>
                </a:lnTo>
                <a:lnTo>
                  <a:pt x="4228897" y="194449"/>
                </a:lnTo>
                <a:lnTo>
                  <a:pt x="4202595" y="229958"/>
                </a:lnTo>
                <a:lnTo>
                  <a:pt x="4172305" y="257416"/>
                </a:lnTo>
                <a:lnTo>
                  <a:pt x="4128630" y="286321"/>
                </a:lnTo>
                <a:lnTo>
                  <a:pt x="4095077" y="305181"/>
                </a:lnTo>
                <a:lnTo>
                  <a:pt x="4069969" y="316496"/>
                </a:lnTo>
                <a:lnTo>
                  <a:pt x="3451606" y="316496"/>
                </a:lnTo>
                <a:lnTo>
                  <a:pt x="3451606" y="393598"/>
                </a:lnTo>
                <a:lnTo>
                  <a:pt x="3758006" y="393598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52" y="509612"/>
                </a:lnTo>
                <a:lnTo>
                  <a:pt x="3860152" y="393598"/>
                </a:lnTo>
                <a:lnTo>
                  <a:pt x="4122255" y="393598"/>
                </a:lnTo>
                <a:lnTo>
                  <a:pt x="4131259" y="385559"/>
                </a:lnTo>
                <a:lnTo>
                  <a:pt x="4131259" y="375691"/>
                </a:lnTo>
                <a:lnTo>
                  <a:pt x="4142905" y="370166"/>
                </a:lnTo>
                <a:lnTo>
                  <a:pt x="4195775" y="338582"/>
                </a:lnTo>
                <a:lnTo>
                  <a:pt x="4241597" y="305727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93" y="322389"/>
                </a:lnTo>
                <a:lnTo>
                  <a:pt x="4441088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196965" h="650875">
                <a:moveTo>
                  <a:pt x="4702772" y="442556"/>
                </a:moveTo>
                <a:lnTo>
                  <a:pt x="4681144" y="407123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39"/>
                </a:lnTo>
                <a:lnTo>
                  <a:pt x="4693767" y="643039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196965" h="650875">
                <a:moveTo>
                  <a:pt x="4705782" y="4013"/>
                </a:moveTo>
                <a:lnTo>
                  <a:pt x="4605147" y="4013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34"/>
                </a:lnTo>
                <a:lnTo>
                  <a:pt x="4696765" y="376834"/>
                </a:lnTo>
                <a:lnTo>
                  <a:pt x="4705782" y="368795"/>
                </a:lnTo>
                <a:lnTo>
                  <a:pt x="4705782" y="4013"/>
                </a:lnTo>
                <a:close/>
              </a:path>
              <a:path w="6196965" h="650875">
                <a:moveTo>
                  <a:pt x="5484012" y="4686"/>
                </a:moveTo>
                <a:lnTo>
                  <a:pt x="5383377" y="4686"/>
                </a:lnTo>
                <a:lnTo>
                  <a:pt x="5383377" y="65709"/>
                </a:lnTo>
                <a:lnTo>
                  <a:pt x="5383377" y="137452"/>
                </a:lnTo>
                <a:lnTo>
                  <a:pt x="5383377" y="211213"/>
                </a:lnTo>
                <a:lnTo>
                  <a:pt x="5211407" y="211213"/>
                </a:lnTo>
                <a:lnTo>
                  <a:pt x="5224894" y="191198"/>
                </a:lnTo>
                <a:lnTo>
                  <a:pt x="5232057" y="176847"/>
                </a:lnTo>
                <a:lnTo>
                  <a:pt x="5235270" y="161239"/>
                </a:lnTo>
                <a:lnTo>
                  <a:pt x="5236934" y="137452"/>
                </a:lnTo>
                <a:lnTo>
                  <a:pt x="5383377" y="137452"/>
                </a:lnTo>
                <a:lnTo>
                  <a:pt x="5383377" y="65709"/>
                </a:lnTo>
                <a:lnTo>
                  <a:pt x="5236934" y="65709"/>
                </a:lnTo>
                <a:lnTo>
                  <a:pt x="5236934" y="63030"/>
                </a:lnTo>
                <a:lnTo>
                  <a:pt x="5214150" y="27317"/>
                </a:lnTo>
                <a:lnTo>
                  <a:pt x="5191125" y="22796"/>
                </a:lnTo>
                <a:lnTo>
                  <a:pt x="4920005" y="22796"/>
                </a:lnTo>
                <a:lnTo>
                  <a:pt x="4920005" y="95211"/>
                </a:lnTo>
                <a:lnTo>
                  <a:pt x="5140058" y="95211"/>
                </a:lnTo>
                <a:lnTo>
                  <a:pt x="5140058" y="132092"/>
                </a:lnTo>
                <a:lnTo>
                  <a:pt x="5131460" y="184442"/>
                </a:lnTo>
                <a:lnTo>
                  <a:pt x="5071338" y="224967"/>
                </a:lnTo>
                <a:lnTo>
                  <a:pt x="5029644" y="247662"/>
                </a:lnTo>
                <a:lnTo>
                  <a:pt x="4950472" y="273951"/>
                </a:lnTo>
                <a:lnTo>
                  <a:pt x="4876457" y="289674"/>
                </a:lnTo>
                <a:lnTo>
                  <a:pt x="4938788" y="346659"/>
                </a:lnTo>
                <a:lnTo>
                  <a:pt x="4980343" y="337845"/>
                </a:lnTo>
                <a:lnTo>
                  <a:pt x="5018176" y="327888"/>
                </a:lnTo>
                <a:lnTo>
                  <a:pt x="5080800" y="305244"/>
                </a:lnTo>
                <a:lnTo>
                  <a:pt x="5122405" y="284975"/>
                </a:lnTo>
                <a:lnTo>
                  <a:pt x="5160696" y="261594"/>
                </a:lnTo>
                <a:lnTo>
                  <a:pt x="5174602" y="250113"/>
                </a:lnTo>
                <a:lnTo>
                  <a:pt x="5174602" y="284302"/>
                </a:lnTo>
                <a:lnTo>
                  <a:pt x="5383377" y="284302"/>
                </a:lnTo>
                <a:lnTo>
                  <a:pt x="5383377" y="329907"/>
                </a:lnTo>
                <a:lnTo>
                  <a:pt x="5475008" y="329907"/>
                </a:lnTo>
                <a:lnTo>
                  <a:pt x="5484012" y="321856"/>
                </a:lnTo>
                <a:lnTo>
                  <a:pt x="5484012" y="250113"/>
                </a:lnTo>
                <a:lnTo>
                  <a:pt x="5484012" y="211213"/>
                </a:lnTo>
                <a:lnTo>
                  <a:pt x="5484012" y="137452"/>
                </a:lnTo>
                <a:lnTo>
                  <a:pt x="5484012" y="65709"/>
                </a:lnTo>
                <a:lnTo>
                  <a:pt x="5484012" y="4686"/>
                </a:lnTo>
                <a:close/>
              </a:path>
              <a:path w="6196965" h="650875">
                <a:moveTo>
                  <a:pt x="5491531" y="577329"/>
                </a:moveTo>
                <a:lnTo>
                  <a:pt x="5089741" y="577329"/>
                </a:lnTo>
                <a:lnTo>
                  <a:pt x="5089741" y="535089"/>
                </a:lnTo>
                <a:lnTo>
                  <a:pt x="5435206" y="535089"/>
                </a:lnTo>
                <a:lnTo>
                  <a:pt x="5447550" y="534924"/>
                </a:lnTo>
                <a:lnTo>
                  <a:pt x="5479466" y="512622"/>
                </a:lnTo>
                <a:lnTo>
                  <a:pt x="5481015" y="494855"/>
                </a:lnTo>
                <a:lnTo>
                  <a:pt x="5481015" y="352031"/>
                </a:lnTo>
                <a:lnTo>
                  <a:pt x="4992103" y="352031"/>
                </a:lnTo>
                <a:lnTo>
                  <a:pt x="4992103" y="425119"/>
                </a:lnTo>
                <a:lnTo>
                  <a:pt x="5382628" y="425119"/>
                </a:lnTo>
                <a:lnTo>
                  <a:pt x="5382628" y="464680"/>
                </a:lnTo>
                <a:lnTo>
                  <a:pt x="4989855" y="464680"/>
                </a:lnTo>
                <a:lnTo>
                  <a:pt x="4989855" y="609523"/>
                </a:lnTo>
                <a:lnTo>
                  <a:pt x="4990566" y="632777"/>
                </a:lnTo>
                <a:lnTo>
                  <a:pt x="4995583" y="644715"/>
                </a:lnTo>
                <a:lnTo>
                  <a:pt x="5009185" y="649122"/>
                </a:lnTo>
                <a:lnTo>
                  <a:pt x="5035664" y="649744"/>
                </a:lnTo>
                <a:lnTo>
                  <a:pt x="5482514" y="649744"/>
                </a:lnTo>
                <a:lnTo>
                  <a:pt x="5491531" y="641705"/>
                </a:lnTo>
                <a:lnTo>
                  <a:pt x="5491531" y="577329"/>
                </a:lnTo>
                <a:close/>
              </a:path>
              <a:path w="6196965" h="650875">
                <a:moveTo>
                  <a:pt x="5927115" y="74422"/>
                </a:moveTo>
                <a:lnTo>
                  <a:pt x="5906059" y="39141"/>
                </a:lnTo>
                <a:lnTo>
                  <a:pt x="5881294" y="34188"/>
                </a:lnTo>
                <a:lnTo>
                  <a:pt x="5531332" y="34188"/>
                </a:lnTo>
                <a:lnTo>
                  <a:pt x="5531332" y="111302"/>
                </a:lnTo>
                <a:lnTo>
                  <a:pt x="5823470" y="111302"/>
                </a:lnTo>
                <a:lnTo>
                  <a:pt x="5823407" y="197434"/>
                </a:lnTo>
                <a:lnTo>
                  <a:pt x="5819838" y="241147"/>
                </a:lnTo>
                <a:lnTo>
                  <a:pt x="5811736" y="292442"/>
                </a:lnTo>
                <a:lnTo>
                  <a:pt x="5797931" y="343611"/>
                </a:lnTo>
                <a:lnTo>
                  <a:pt x="5783669" y="374154"/>
                </a:lnTo>
                <a:lnTo>
                  <a:pt x="5882805" y="374154"/>
                </a:lnTo>
                <a:lnTo>
                  <a:pt x="5901575" y="330568"/>
                </a:lnTo>
                <a:lnTo>
                  <a:pt x="5915469" y="278599"/>
                </a:lnTo>
                <a:lnTo>
                  <a:pt x="5924105" y="227977"/>
                </a:lnTo>
                <a:lnTo>
                  <a:pt x="5927064" y="197434"/>
                </a:lnTo>
                <a:lnTo>
                  <a:pt x="5927115" y="74422"/>
                </a:lnTo>
                <a:close/>
              </a:path>
              <a:path w="6196965" h="650875">
                <a:moveTo>
                  <a:pt x="5981928" y="428472"/>
                </a:moveTo>
                <a:lnTo>
                  <a:pt x="5921387" y="440232"/>
                </a:lnTo>
                <a:lnTo>
                  <a:pt x="5870054" y="446138"/>
                </a:lnTo>
                <a:lnTo>
                  <a:pt x="5818860" y="449897"/>
                </a:lnTo>
                <a:lnTo>
                  <a:pt x="5727344" y="450583"/>
                </a:lnTo>
                <a:lnTo>
                  <a:pt x="5727344" y="222618"/>
                </a:lnTo>
                <a:lnTo>
                  <a:pt x="5625211" y="222618"/>
                </a:lnTo>
                <a:lnTo>
                  <a:pt x="5625211" y="450596"/>
                </a:lnTo>
                <a:lnTo>
                  <a:pt x="5496788" y="450596"/>
                </a:lnTo>
                <a:lnTo>
                  <a:pt x="5496788" y="527710"/>
                </a:lnTo>
                <a:lnTo>
                  <a:pt x="5707812" y="527710"/>
                </a:lnTo>
                <a:lnTo>
                  <a:pt x="5745277" y="527621"/>
                </a:lnTo>
                <a:lnTo>
                  <a:pt x="5818594" y="526199"/>
                </a:lnTo>
                <a:lnTo>
                  <a:pt x="5872772" y="523138"/>
                </a:lnTo>
                <a:lnTo>
                  <a:pt x="5934938" y="516420"/>
                </a:lnTo>
                <a:lnTo>
                  <a:pt x="5972175" y="508266"/>
                </a:lnTo>
                <a:lnTo>
                  <a:pt x="5981928" y="506260"/>
                </a:lnTo>
                <a:lnTo>
                  <a:pt x="5981928" y="428472"/>
                </a:lnTo>
                <a:close/>
              </a:path>
              <a:path w="6196965" h="650875">
                <a:moveTo>
                  <a:pt x="6196723" y="242062"/>
                </a:moveTo>
                <a:lnTo>
                  <a:pt x="6108852" y="242062"/>
                </a:lnTo>
                <a:lnTo>
                  <a:pt x="6108852" y="3352"/>
                </a:lnTo>
                <a:lnTo>
                  <a:pt x="6004458" y="3352"/>
                </a:lnTo>
                <a:lnTo>
                  <a:pt x="6004458" y="643712"/>
                </a:lnTo>
                <a:lnTo>
                  <a:pt x="6100597" y="643712"/>
                </a:lnTo>
                <a:lnTo>
                  <a:pt x="6108852" y="635673"/>
                </a:lnTo>
                <a:lnTo>
                  <a:pt x="6108852" y="319849"/>
                </a:lnTo>
                <a:lnTo>
                  <a:pt x="6196723" y="319849"/>
                </a:lnTo>
                <a:lnTo>
                  <a:pt x="6196723" y="24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8855" y="2640272"/>
            <a:ext cx="14572032" cy="526357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87995" y="8682659"/>
            <a:ext cx="595630" cy="348615"/>
          </a:xfrm>
          <a:custGeom>
            <a:avLst/>
            <a:gdLst/>
            <a:ahLst/>
            <a:cxnLst/>
            <a:rect l="l" t="t" r="r" b="b"/>
            <a:pathLst>
              <a:path w="595630" h="348615">
                <a:moveTo>
                  <a:pt x="235546" y="239433"/>
                </a:moveTo>
                <a:lnTo>
                  <a:pt x="217652" y="199694"/>
                </a:lnTo>
                <a:lnTo>
                  <a:pt x="186118" y="177292"/>
                </a:lnTo>
                <a:lnTo>
                  <a:pt x="156845" y="168109"/>
                </a:lnTo>
                <a:lnTo>
                  <a:pt x="167246" y="164490"/>
                </a:lnTo>
                <a:lnTo>
                  <a:pt x="202387" y="139636"/>
                </a:lnTo>
                <a:lnTo>
                  <a:pt x="221386" y="99441"/>
                </a:lnTo>
                <a:lnTo>
                  <a:pt x="221297" y="79222"/>
                </a:lnTo>
                <a:lnTo>
                  <a:pt x="204279" y="39941"/>
                </a:lnTo>
                <a:lnTo>
                  <a:pt x="165290" y="16510"/>
                </a:lnTo>
                <a:lnTo>
                  <a:pt x="119697" y="10134"/>
                </a:lnTo>
                <a:lnTo>
                  <a:pt x="83858" y="10604"/>
                </a:lnTo>
                <a:lnTo>
                  <a:pt x="60934" y="13881"/>
                </a:lnTo>
                <a:lnTo>
                  <a:pt x="41033" y="22796"/>
                </a:lnTo>
                <a:lnTo>
                  <a:pt x="14262" y="40157"/>
                </a:lnTo>
                <a:lnTo>
                  <a:pt x="29654" y="63042"/>
                </a:lnTo>
                <a:lnTo>
                  <a:pt x="38214" y="57505"/>
                </a:lnTo>
                <a:lnTo>
                  <a:pt x="44704" y="53911"/>
                </a:lnTo>
                <a:lnTo>
                  <a:pt x="85788" y="39941"/>
                </a:lnTo>
                <a:lnTo>
                  <a:pt x="110693" y="39027"/>
                </a:lnTo>
                <a:lnTo>
                  <a:pt x="124383" y="39103"/>
                </a:lnTo>
                <a:lnTo>
                  <a:pt x="162826" y="48806"/>
                </a:lnTo>
                <a:lnTo>
                  <a:pt x="187617" y="84429"/>
                </a:lnTo>
                <a:lnTo>
                  <a:pt x="187566" y="99441"/>
                </a:lnTo>
                <a:lnTo>
                  <a:pt x="165011" y="135445"/>
                </a:lnTo>
                <a:lnTo>
                  <a:pt x="125145" y="151218"/>
                </a:lnTo>
                <a:lnTo>
                  <a:pt x="67551" y="154965"/>
                </a:lnTo>
                <a:lnTo>
                  <a:pt x="67551" y="184238"/>
                </a:lnTo>
                <a:lnTo>
                  <a:pt x="88938" y="184238"/>
                </a:lnTo>
                <a:lnTo>
                  <a:pt x="102489" y="184302"/>
                </a:lnTo>
                <a:lnTo>
                  <a:pt x="144335" y="190284"/>
                </a:lnTo>
                <a:lnTo>
                  <a:pt x="182714" y="208445"/>
                </a:lnTo>
                <a:lnTo>
                  <a:pt x="201866" y="250278"/>
                </a:lnTo>
                <a:lnTo>
                  <a:pt x="201777" y="259842"/>
                </a:lnTo>
                <a:lnTo>
                  <a:pt x="184365" y="294195"/>
                </a:lnTo>
                <a:lnTo>
                  <a:pt x="145402" y="314071"/>
                </a:lnTo>
                <a:lnTo>
                  <a:pt x="115582" y="319252"/>
                </a:lnTo>
                <a:lnTo>
                  <a:pt x="84607" y="319214"/>
                </a:lnTo>
                <a:lnTo>
                  <a:pt x="38976" y="308838"/>
                </a:lnTo>
                <a:lnTo>
                  <a:pt x="15760" y="298310"/>
                </a:lnTo>
                <a:lnTo>
                  <a:pt x="0" y="323824"/>
                </a:lnTo>
                <a:lnTo>
                  <a:pt x="46532" y="342214"/>
                </a:lnTo>
                <a:lnTo>
                  <a:pt x="101320" y="348589"/>
                </a:lnTo>
                <a:lnTo>
                  <a:pt x="121018" y="348462"/>
                </a:lnTo>
                <a:lnTo>
                  <a:pt x="159854" y="340893"/>
                </a:lnTo>
                <a:lnTo>
                  <a:pt x="201879" y="320065"/>
                </a:lnTo>
                <a:lnTo>
                  <a:pt x="202793" y="319316"/>
                </a:lnTo>
                <a:lnTo>
                  <a:pt x="211772" y="311975"/>
                </a:lnTo>
                <a:lnTo>
                  <a:pt x="232092" y="277825"/>
                </a:lnTo>
                <a:lnTo>
                  <a:pt x="235521" y="262280"/>
                </a:lnTo>
                <a:lnTo>
                  <a:pt x="235546" y="239433"/>
                </a:lnTo>
                <a:close/>
              </a:path>
              <a:path w="595630" h="348615">
                <a:moveTo>
                  <a:pt x="493801" y="60794"/>
                </a:moveTo>
                <a:lnTo>
                  <a:pt x="469417" y="15201"/>
                </a:lnTo>
                <a:lnTo>
                  <a:pt x="459663" y="9423"/>
                </a:lnTo>
                <a:lnTo>
                  <a:pt x="459663" y="51777"/>
                </a:lnTo>
                <a:lnTo>
                  <a:pt x="459663" y="69799"/>
                </a:lnTo>
                <a:lnTo>
                  <a:pt x="449910" y="82181"/>
                </a:lnTo>
                <a:lnTo>
                  <a:pt x="433768" y="90055"/>
                </a:lnTo>
                <a:lnTo>
                  <a:pt x="412000" y="93433"/>
                </a:lnTo>
                <a:lnTo>
                  <a:pt x="387997" y="93433"/>
                </a:lnTo>
                <a:lnTo>
                  <a:pt x="366598" y="90055"/>
                </a:lnTo>
                <a:lnTo>
                  <a:pt x="350088" y="82181"/>
                </a:lnTo>
                <a:lnTo>
                  <a:pt x="340715" y="69799"/>
                </a:lnTo>
                <a:lnTo>
                  <a:pt x="340715" y="51777"/>
                </a:lnTo>
                <a:lnTo>
                  <a:pt x="350088" y="39395"/>
                </a:lnTo>
                <a:lnTo>
                  <a:pt x="366598" y="31521"/>
                </a:lnTo>
                <a:lnTo>
                  <a:pt x="387997" y="28143"/>
                </a:lnTo>
                <a:lnTo>
                  <a:pt x="412000" y="28143"/>
                </a:lnTo>
                <a:lnTo>
                  <a:pt x="433768" y="31521"/>
                </a:lnTo>
                <a:lnTo>
                  <a:pt x="449910" y="39395"/>
                </a:lnTo>
                <a:lnTo>
                  <a:pt x="459663" y="51777"/>
                </a:lnTo>
                <a:lnTo>
                  <a:pt x="459663" y="9423"/>
                </a:lnTo>
                <a:lnTo>
                  <a:pt x="454609" y="6413"/>
                </a:lnTo>
                <a:lnTo>
                  <a:pt x="442442" y="1905"/>
                </a:lnTo>
                <a:lnTo>
                  <a:pt x="426415" y="241"/>
                </a:lnTo>
                <a:lnTo>
                  <a:pt x="399999" y="0"/>
                </a:lnTo>
                <a:lnTo>
                  <a:pt x="373799" y="241"/>
                </a:lnTo>
                <a:lnTo>
                  <a:pt x="330962" y="15201"/>
                </a:lnTo>
                <a:lnTo>
                  <a:pt x="306565" y="60794"/>
                </a:lnTo>
                <a:lnTo>
                  <a:pt x="306946" y="78600"/>
                </a:lnTo>
                <a:lnTo>
                  <a:pt x="345757" y="115455"/>
                </a:lnTo>
                <a:lnTo>
                  <a:pt x="399999" y="121945"/>
                </a:lnTo>
                <a:lnTo>
                  <a:pt x="426415" y="121716"/>
                </a:lnTo>
                <a:lnTo>
                  <a:pt x="469417" y="106565"/>
                </a:lnTo>
                <a:lnTo>
                  <a:pt x="493420" y="78600"/>
                </a:lnTo>
                <a:lnTo>
                  <a:pt x="493801" y="60794"/>
                </a:lnTo>
                <a:close/>
              </a:path>
              <a:path w="595630" h="348615">
                <a:moveTo>
                  <a:pt x="534708" y="138087"/>
                </a:moveTo>
                <a:lnTo>
                  <a:pt x="273545" y="138087"/>
                </a:lnTo>
                <a:lnTo>
                  <a:pt x="273545" y="166979"/>
                </a:lnTo>
                <a:lnTo>
                  <a:pt x="382739" y="166979"/>
                </a:lnTo>
                <a:lnTo>
                  <a:pt x="382739" y="212382"/>
                </a:lnTo>
                <a:lnTo>
                  <a:pt x="417258" y="212382"/>
                </a:lnTo>
                <a:lnTo>
                  <a:pt x="417258" y="166979"/>
                </a:lnTo>
                <a:lnTo>
                  <a:pt x="534708" y="166979"/>
                </a:lnTo>
                <a:lnTo>
                  <a:pt x="534708" y="138087"/>
                </a:lnTo>
                <a:close/>
              </a:path>
              <a:path w="595630" h="348615">
                <a:moveTo>
                  <a:pt x="587616" y="4508"/>
                </a:moveTo>
                <a:lnTo>
                  <a:pt x="553466" y="4508"/>
                </a:lnTo>
                <a:lnTo>
                  <a:pt x="553466" y="180111"/>
                </a:lnTo>
                <a:lnTo>
                  <a:pt x="469785" y="180111"/>
                </a:lnTo>
                <a:lnTo>
                  <a:pt x="469785" y="207124"/>
                </a:lnTo>
                <a:lnTo>
                  <a:pt x="553466" y="207124"/>
                </a:lnTo>
                <a:lnTo>
                  <a:pt x="553466" y="214261"/>
                </a:lnTo>
                <a:lnTo>
                  <a:pt x="587616" y="214261"/>
                </a:lnTo>
                <a:lnTo>
                  <a:pt x="587616" y="4508"/>
                </a:lnTo>
                <a:close/>
              </a:path>
              <a:path w="595630" h="348615">
                <a:moveTo>
                  <a:pt x="595122" y="316699"/>
                </a:moveTo>
                <a:lnTo>
                  <a:pt x="349719" y="316699"/>
                </a:lnTo>
                <a:lnTo>
                  <a:pt x="349719" y="297561"/>
                </a:lnTo>
                <a:lnTo>
                  <a:pt x="587616" y="297561"/>
                </a:lnTo>
                <a:lnTo>
                  <a:pt x="587616" y="223634"/>
                </a:lnTo>
                <a:lnTo>
                  <a:pt x="315201" y="223634"/>
                </a:lnTo>
                <a:lnTo>
                  <a:pt x="315201" y="251777"/>
                </a:lnTo>
                <a:lnTo>
                  <a:pt x="553466" y="251777"/>
                </a:lnTo>
                <a:lnTo>
                  <a:pt x="553466" y="269417"/>
                </a:lnTo>
                <a:lnTo>
                  <a:pt x="315201" y="269417"/>
                </a:lnTo>
                <a:lnTo>
                  <a:pt x="315201" y="333578"/>
                </a:lnTo>
                <a:lnTo>
                  <a:pt x="326072" y="344830"/>
                </a:lnTo>
                <a:lnTo>
                  <a:pt x="595122" y="344830"/>
                </a:lnTo>
                <a:lnTo>
                  <a:pt x="595122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3232" y="884662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21077" y="8696163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4" h="331470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77171" y="8692786"/>
            <a:ext cx="235585" cy="338455"/>
          </a:xfrm>
          <a:custGeom>
            <a:avLst/>
            <a:gdLst/>
            <a:ahLst/>
            <a:cxnLst/>
            <a:rect l="l" t="t" r="r" b="b"/>
            <a:pathLst>
              <a:path w="235585" h="338454">
                <a:moveTo>
                  <a:pt x="29643" y="52907"/>
                </a:moveTo>
                <a:lnTo>
                  <a:pt x="41022" y="12663"/>
                </a:lnTo>
                <a:lnTo>
                  <a:pt x="83857" y="469"/>
                </a:lnTo>
                <a:lnTo>
                  <a:pt x="119697" y="0"/>
                </a:lnTo>
                <a:lnTo>
                  <a:pt x="135184" y="99"/>
                </a:lnTo>
                <a:lnTo>
                  <a:pt x="176653" y="10230"/>
                </a:lnTo>
                <a:lnTo>
                  <a:pt x="203261" y="28892"/>
                </a:lnTo>
                <a:lnTo>
                  <a:pt x="110692" y="28892"/>
                </a:lnTo>
                <a:lnTo>
                  <a:pt x="95618" y="29006"/>
                </a:lnTo>
                <a:lnTo>
                  <a:pt x="52385" y="40586"/>
                </a:lnTo>
                <a:lnTo>
                  <a:pt x="38208" y="47369"/>
                </a:lnTo>
                <a:lnTo>
                  <a:pt x="29643" y="52907"/>
                </a:lnTo>
                <a:close/>
              </a:path>
              <a:path w="235585" h="338454">
                <a:moveTo>
                  <a:pt x="202790" y="309187"/>
                </a:moveTo>
                <a:lnTo>
                  <a:pt x="100561" y="309187"/>
                </a:lnTo>
                <a:lnTo>
                  <a:pt x="115825" y="309105"/>
                </a:lnTo>
                <a:lnTo>
                  <a:pt x="125584" y="308531"/>
                </a:lnTo>
                <a:lnTo>
                  <a:pt x="163575" y="298212"/>
                </a:lnTo>
                <a:lnTo>
                  <a:pt x="195789" y="267689"/>
                </a:lnTo>
                <a:lnTo>
                  <a:pt x="201857" y="240145"/>
                </a:lnTo>
                <a:lnTo>
                  <a:pt x="201728" y="230659"/>
                </a:lnTo>
                <a:lnTo>
                  <a:pt x="177139" y="194461"/>
                </a:lnTo>
                <a:lnTo>
                  <a:pt x="132267" y="177858"/>
                </a:lnTo>
                <a:lnTo>
                  <a:pt x="88929" y="174105"/>
                </a:lnTo>
                <a:lnTo>
                  <a:pt x="67541" y="174105"/>
                </a:lnTo>
                <a:lnTo>
                  <a:pt x="67541" y="144837"/>
                </a:lnTo>
                <a:lnTo>
                  <a:pt x="107244" y="144368"/>
                </a:lnTo>
                <a:lnTo>
                  <a:pt x="148540" y="134226"/>
                </a:lnTo>
                <a:lnTo>
                  <a:pt x="179171" y="111255"/>
                </a:lnTo>
                <a:lnTo>
                  <a:pt x="187613" y="74295"/>
                </a:lnTo>
                <a:lnTo>
                  <a:pt x="180859" y="54032"/>
                </a:lnTo>
                <a:lnTo>
                  <a:pt x="139845" y="30871"/>
                </a:lnTo>
                <a:lnTo>
                  <a:pt x="110692" y="28892"/>
                </a:lnTo>
                <a:lnTo>
                  <a:pt x="203261" y="28892"/>
                </a:lnTo>
                <a:lnTo>
                  <a:pt x="220633" y="62850"/>
                </a:lnTo>
                <a:lnTo>
                  <a:pt x="221384" y="89304"/>
                </a:lnTo>
                <a:lnTo>
                  <a:pt x="214630" y="112568"/>
                </a:lnTo>
                <a:lnTo>
                  <a:pt x="186863" y="142961"/>
                </a:lnTo>
                <a:lnTo>
                  <a:pt x="156845" y="157970"/>
                </a:lnTo>
                <a:lnTo>
                  <a:pt x="165745" y="159803"/>
                </a:lnTo>
                <a:lnTo>
                  <a:pt x="204739" y="177532"/>
                </a:lnTo>
                <a:lnTo>
                  <a:pt x="228888" y="207688"/>
                </a:lnTo>
                <a:lnTo>
                  <a:pt x="235537" y="229296"/>
                </a:lnTo>
                <a:lnTo>
                  <a:pt x="235511" y="252141"/>
                </a:lnTo>
                <a:lnTo>
                  <a:pt x="222055" y="289042"/>
                </a:lnTo>
                <a:lnTo>
                  <a:pt x="211766" y="301847"/>
                </a:lnTo>
                <a:lnTo>
                  <a:pt x="202790" y="309187"/>
                </a:lnTo>
                <a:close/>
              </a:path>
              <a:path w="235585" h="338454">
                <a:moveTo>
                  <a:pt x="101311" y="338455"/>
                </a:moveTo>
                <a:lnTo>
                  <a:pt x="60681" y="335764"/>
                </a:lnTo>
                <a:lnTo>
                  <a:pt x="22982" y="324994"/>
                </a:lnTo>
                <a:lnTo>
                  <a:pt x="0" y="313690"/>
                </a:lnTo>
                <a:lnTo>
                  <a:pt x="15759" y="288174"/>
                </a:lnTo>
                <a:lnTo>
                  <a:pt x="24342" y="292833"/>
                </a:lnTo>
                <a:lnTo>
                  <a:pt x="30956" y="295890"/>
                </a:lnTo>
                <a:lnTo>
                  <a:pt x="74201" y="308366"/>
                </a:lnTo>
                <a:lnTo>
                  <a:pt x="202790" y="309187"/>
                </a:lnTo>
                <a:lnTo>
                  <a:pt x="201872" y="309938"/>
                </a:lnTo>
                <a:lnTo>
                  <a:pt x="159847" y="330763"/>
                </a:lnTo>
                <a:lnTo>
                  <a:pt x="121010" y="338335"/>
                </a:lnTo>
                <a:lnTo>
                  <a:pt x="101311" y="338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60468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4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3773" y="8696163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4" h="331470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98736" y="8684539"/>
            <a:ext cx="596265" cy="343535"/>
          </a:xfrm>
          <a:custGeom>
            <a:avLst/>
            <a:gdLst/>
            <a:ahLst/>
            <a:cxnLst/>
            <a:rect l="l" t="t" r="r" b="b"/>
            <a:pathLst>
              <a:path w="596264" h="343534">
                <a:moveTo>
                  <a:pt x="253276" y="251777"/>
                </a:moveTo>
                <a:lnTo>
                  <a:pt x="206375" y="251777"/>
                </a:lnTo>
                <a:lnTo>
                  <a:pt x="206375" y="63411"/>
                </a:lnTo>
                <a:lnTo>
                  <a:pt x="206375" y="11633"/>
                </a:lnTo>
                <a:lnTo>
                  <a:pt x="174104" y="11633"/>
                </a:lnTo>
                <a:lnTo>
                  <a:pt x="172605" y="13741"/>
                </a:lnTo>
                <a:lnTo>
                  <a:pt x="172605" y="63411"/>
                </a:lnTo>
                <a:lnTo>
                  <a:pt x="172605" y="251777"/>
                </a:lnTo>
                <a:lnTo>
                  <a:pt x="38277" y="251777"/>
                </a:lnTo>
                <a:lnTo>
                  <a:pt x="172605" y="63411"/>
                </a:lnTo>
                <a:lnTo>
                  <a:pt x="172605" y="13741"/>
                </a:lnTo>
                <a:lnTo>
                  <a:pt x="0" y="255905"/>
                </a:lnTo>
                <a:lnTo>
                  <a:pt x="0" y="281038"/>
                </a:lnTo>
                <a:lnTo>
                  <a:pt x="172605" y="281038"/>
                </a:lnTo>
                <a:lnTo>
                  <a:pt x="172605" y="342950"/>
                </a:lnTo>
                <a:lnTo>
                  <a:pt x="206375" y="342950"/>
                </a:lnTo>
                <a:lnTo>
                  <a:pt x="206375" y="281038"/>
                </a:lnTo>
                <a:lnTo>
                  <a:pt x="253276" y="281038"/>
                </a:lnTo>
                <a:lnTo>
                  <a:pt x="253276" y="251777"/>
                </a:lnTo>
                <a:close/>
              </a:path>
              <a:path w="596264" h="343534">
                <a:moveTo>
                  <a:pt x="480936" y="77012"/>
                </a:moveTo>
                <a:lnTo>
                  <a:pt x="466407" y="36982"/>
                </a:lnTo>
                <a:lnTo>
                  <a:pt x="458698" y="28892"/>
                </a:lnTo>
                <a:lnTo>
                  <a:pt x="454215" y="24765"/>
                </a:lnTo>
                <a:lnTo>
                  <a:pt x="446824" y="18275"/>
                </a:lnTo>
                <a:lnTo>
                  <a:pt x="446824" y="79921"/>
                </a:lnTo>
                <a:lnTo>
                  <a:pt x="446824" y="97180"/>
                </a:lnTo>
                <a:lnTo>
                  <a:pt x="419506" y="140335"/>
                </a:lnTo>
                <a:lnTo>
                  <a:pt x="388150" y="147789"/>
                </a:lnTo>
                <a:lnTo>
                  <a:pt x="372795" y="147777"/>
                </a:lnTo>
                <a:lnTo>
                  <a:pt x="325704" y="125323"/>
                </a:lnTo>
                <a:lnTo>
                  <a:pt x="316014" y="97180"/>
                </a:lnTo>
                <a:lnTo>
                  <a:pt x="316014" y="79921"/>
                </a:lnTo>
                <a:lnTo>
                  <a:pt x="342963" y="36398"/>
                </a:lnTo>
                <a:lnTo>
                  <a:pt x="381228" y="28892"/>
                </a:lnTo>
                <a:lnTo>
                  <a:pt x="389661" y="28943"/>
                </a:lnTo>
                <a:lnTo>
                  <a:pt x="437146" y="51777"/>
                </a:lnTo>
                <a:lnTo>
                  <a:pt x="446824" y="79921"/>
                </a:lnTo>
                <a:lnTo>
                  <a:pt x="446824" y="18275"/>
                </a:lnTo>
                <a:lnTo>
                  <a:pt x="411594" y="2768"/>
                </a:lnTo>
                <a:lnTo>
                  <a:pt x="381228" y="0"/>
                </a:lnTo>
                <a:lnTo>
                  <a:pt x="367499" y="101"/>
                </a:lnTo>
                <a:lnTo>
                  <a:pt x="328752" y="10541"/>
                </a:lnTo>
                <a:lnTo>
                  <a:pt x="296405" y="36982"/>
                </a:lnTo>
                <a:lnTo>
                  <a:pt x="281901" y="77012"/>
                </a:lnTo>
                <a:lnTo>
                  <a:pt x="281901" y="100088"/>
                </a:lnTo>
                <a:lnTo>
                  <a:pt x="296405" y="140119"/>
                </a:lnTo>
                <a:lnTo>
                  <a:pt x="328752" y="166484"/>
                </a:lnTo>
                <a:lnTo>
                  <a:pt x="367499" y="176631"/>
                </a:lnTo>
                <a:lnTo>
                  <a:pt x="381228" y="176733"/>
                </a:lnTo>
                <a:lnTo>
                  <a:pt x="394754" y="176631"/>
                </a:lnTo>
                <a:lnTo>
                  <a:pt x="433628" y="166484"/>
                </a:lnTo>
                <a:lnTo>
                  <a:pt x="466407" y="140119"/>
                </a:lnTo>
                <a:lnTo>
                  <a:pt x="480936" y="100088"/>
                </a:lnTo>
                <a:lnTo>
                  <a:pt x="480936" y="77012"/>
                </a:lnTo>
                <a:close/>
              </a:path>
              <a:path w="596264" h="343534">
                <a:moveTo>
                  <a:pt x="588733" y="2628"/>
                </a:moveTo>
                <a:lnTo>
                  <a:pt x="554583" y="2628"/>
                </a:lnTo>
                <a:lnTo>
                  <a:pt x="554583" y="184238"/>
                </a:lnTo>
                <a:lnTo>
                  <a:pt x="588733" y="184238"/>
                </a:lnTo>
                <a:lnTo>
                  <a:pt x="588733" y="2628"/>
                </a:lnTo>
                <a:close/>
              </a:path>
              <a:path w="596264" h="343534">
                <a:moveTo>
                  <a:pt x="596239" y="314820"/>
                </a:moveTo>
                <a:lnTo>
                  <a:pt x="346710" y="314820"/>
                </a:lnTo>
                <a:lnTo>
                  <a:pt x="346710" y="286296"/>
                </a:lnTo>
                <a:lnTo>
                  <a:pt x="588733" y="286296"/>
                </a:lnTo>
                <a:lnTo>
                  <a:pt x="588733" y="202996"/>
                </a:lnTo>
                <a:lnTo>
                  <a:pt x="312191" y="202996"/>
                </a:lnTo>
                <a:lnTo>
                  <a:pt x="312191" y="231140"/>
                </a:lnTo>
                <a:lnTo>
                  <a:pt x="554583" y="231140"/>
                </a:lnTo>
                <a:lnTo>
                  <a:pt x="554583" y="258152"/>
                </a:lnTo>
                <a:lnTo>
                  <a:pt x="312191" y="258152"/>
                </a:lnTo>
                <a:lnTo>
                  <a:pt x="312191" y="331698"/>
                </a:lnTo>
                <a:lnTo>
                  <a:pt x="323075" y="342950"/>
                </a:lnTo>
                <a:lnTo>
                  <a:pt x="596239" y="342950"/>
                </a:lnTo>
                <a:lnTo>
                  <a:pt x="596239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50889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41915" y="8692794"/>
            <a:ext cx="359410" cy="335280"/>
          </a:xfrm>
          <a:custGeom>
            <a:avLst/>
            <a:gdLst/>
            <a:ahLst/>
            <a:cxnLst/>
            <a:rect l="l" t="t" r="r" b="b"/>
            <a:pathLst>
              <a:path w="359410" h="335279">
                <a:moveTo>
                  <a:pt x="236766" y="305435"/>
                </a:moveTo>
                <a:lnTo>
                  <a:pt x="53657" y="305435"/>
                </a:lnTo>
                <a:lnTo>
                  <a:pt x="78447" y="285927"/>
                </a:lnTo>
                <a:lnTo>
                  <a:pt x="94386" y="273164"/>
                </a:lnTo>
                <a:lnTo>
                  <a:pt x="146050" y="229387"/>
                </a:lnTo>
                <a:lnTo>
                  <a:pt x="193027" y="179158"/>
                </a:lnTo>
                <a:lnTo>
                  <a:pt x="213131" y="146151"/>
                </a:lnTo>
                <a:lnTo>
                  <a:pt x="225513" y="97929"/>
                </a:lnTo>
                <a:lnTo>
                  <a:pt x="225856" y="87033"/>
                </a:lnTo>
                <a:lnTo>
                  <a:pt x="225437" y="79641"/>
                </a:lnTo>
                <a:lnTo>
                  <a:pt x="209334" y="38696"/>
                </a:lnTo>
                <a:lnTo>
                  <a:pt x="180162" y="13246"/>
                </a:lnTo>
                <a:lnTo>
                  <a:pt x="134912" y="127"/>
                </a:lnTo>
                <a:lnTo>
                  <a:pt x="117449" y="0"/>
                </a:lnTo>
                <a:lnTo>
                  <a:pt x="95961" y="190"/>
                </a:lnTo>
                <a:lnTo>
                  <a:pt x="52349" y="12192"/>
                </a:lnTo>
                <a:lnTo>
                  <a:pt x="14109" y="34010"/>
                </a:lnTo>
                <a:lnTo>
                  <a:pt x="0" y="47650"/>
                </a:lnTo>
                <a:lnTo>
                  <a:pt x="18389" y="70916"/>
                </a:lnTo>
                <a:lnTo>
                  <a:pt x="30467" y="59245"/>
                </a:lnTo>
                <a:lnTo>
                  <a:pt x="39065" y="52158"/>
                </a:lnTo>
                <a:lnTo>
                  <a:pt x="76352" y="33858"/>
                </a:lnTo>
                <a:lnTo>
                  <a:pt x="111442" y="29260"/>
                </a:lnTo>
                <a:lnTo>
                  <a:pt x="124917" y="29362"/>
                </a:lnTo>
                <a:lnTo>
                  <a:pt x="164350" y="41338"/>
                </a:lnTo>
                <a:lnTo>
                  <a:pt x="190373" y="80086"/>
                </a:lnTo>
                <a:lnTo>
                  <a:pt x="192112" y="98679"/>
                </a:lnTo>
                <a:lnTo>
                  <a:pt x="191935" y="110299"/>
                </a:lnTo>
                <a:lnTo>
                  <a:pt x="173990" y="152044"/>
                </a:lnTo>
                <a:lnTo>
                  <a:pt x="132334" y="200355"/>
                </a:lnTo>
                <a:lnTo>
                  <a:pt x="65760" y="258152"/>
                </a:lnTo>
                <a:lnTo>
                  <a:pt x="31381" y="285203"/>
                </a:lnTo>
                <a:lnTo>
                  <a:pt x="2628" y="306933"/>
                </a:lnTo>
                <a:lnTo>
                  <a:pt x="2628" y="334695"/>
                </a:lnTo>
                <a:lnTo>
                  <a:pt x="236766" y="334695"/>
                </a:lnTo>
                <a:lnTo>
                  <a:pt x="236766" y="305435"/>
                </a:lnTo>
                <a:close/>
              </a:path>
              <a:path w="359410" h="335279">
                <a:moveTo>
                  <a:pt x="359092" y="3378"/>
                </a:moveTo>
                <a:lnTo>
                  <a:pt x="337705" y="3378"/>
                </a:lnTo>
                <a:lnTo>
                  <a:pt x="266039" y="37147"/>
                </a:lnTo>
                <a:lnTo>
                  <a:pt x="275043" y="62280"/>
                </a:lnTo>
                <a:lnTo>
                  <a:pt x="325323" y="40894"/>
                </a:lnTo>
                <a:lnTo>
                  <a:pt x="325323" y="334695"/>
                </a:lnTo>
                <a:lnTo>
                  <a:pt x="359092" y="334695"/>
                </a:lnTo>
                <a:lnTo>
                  <a:pt x="359092" y="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0914" y="8684531"/>
            <a:ext cx="314960" cy="343535"/>
          </a:xfrm>
          <a:custGeom>
            <a:avLst/>
            <a:gdLst/>
            <a:ahLst/>
            <a:cxnLst/>
            <a:rect l="l" t="t" r="r" b="b"/>
            <a:pathLst>
              <a:path w="314960" h="343534">
                <a:moveTo>
                  <a:pt x="306827" y="184236"/>
                </a:moveTo>
                <a:lnTo>
                  <a:pt x="272682" y="184236"/>
                </a:lnTo>
                <a:lnTo>
                  <a:pt x="272682" y="2626"/>
                </a:lnTo>
                <a:lnTo>
                  <a:pt x="306827" y="2626"/>
                </a:lnTo>
                <a:lnTo>
                  <a:pt x="306827" y="184236"/>
                </a:lnTo>
                <a:close/>
              </a:path>
              <a:path w="314960" h="343534">
                <a:moveTo>
                  <a:pt x="314332" y="342958"/>
                </a:moveTo>
                <a:lnTo>
                  <a:pt x="41166" y="342958"/>
                </a:lnTo>
                <a:lnTo>
                  <a:pt x="30284" y="331701"/>
                </a:lnTo>
                <a:lnTo>
                  <a:pt x="30284" y="258156"/>
                </a:lnTo>
                <a:lnTo>
                  <a:pt x="272682" y="258156"/>
                </a:lnTo>
                <a:lnTo>
                  <a:pt x="272682" y="231140"/>
                </a:lnTo>
                <a:lnTo>
                  <a:pt x="30284" y="231140"/>
                </a:lnTo>
                <a:lnTo>
                  <a:pt x="30284" y="202998"/>
                </a:lnTo>
                <a:lnTo>
                  <a:pt x="306827" y="202998"/>
                </a:lnTo>
                <a:lnTo>
                  <a:pt x="306827" y="286298"/>
                </a:lnTo>
                <a:lnTo>
                  <a:pt x="64805" y="286298"/>
                </a:lnTo>
                <a:lnTo>
                  <a:pt x="64805" y="314816"/>
                </a:lnTo>
                <a:lnTo>
                  <a:pt x="314332" y="314816"/>
                </a:lnTo>
                <a:lnTo>
                  <a:pt x="314332" y="342958"/>
                </a:lnTo>
                <a:close/>
              </a:path>
              <a:path w="314960" h="343534">
                <a:moveTo>
                  <a:pt x="99326" y="176732"/>
                </a:moveTo>
                <a:lnTo>
                  <a:pt x="57676" y="170353"/>
                </a:lnTo>
                <a:lnTo>
                  <a:pt x="19048" y="145362"/>
                </a:lnTo>
                <a:lnTo>
                  <a:pt x="755" y="107628"/>
                </a:lnTo>
                <a:lnTo>
                  <a:pt x="0" y="100089"/>
                </a:lnTo>
                <a:lnTo>
                  <a:pt x="0" y="77018"/>
                </a:lnTo>
                <a:lnTo>
                  <a:pt x="14501" y="36983"/>
                </a:lnTo>
                <a:lnTo>
                  <a:pt x="46847" y="10544"/>
                </a:lnTo>
                <a:lnTo>
                  <a:pt x="85590" y="102"/>
                </a:lnTo>
                <a:lnTo>
                  <a:pt x="99326" y="0"/>
                </a:lnTo>
                <a:lnTo>
                  <a:pt x="112849" y="102"/>
                </a:lnTo>
                <a:lnTo>
                  <a:pt x="151729" y="10544"/>
                </a:lnTo>
                <a:lnTo>
                  <a:pt x="176798" y="28892"/>
                </a:lnTo>
                <a:lnTo>
                  <a:pt x="99326" y="28892"/>
                </a:lnTo>
                <a:lnTo>
                  <a:pt x="90896" y="28951"/>
                </a:lnTo>
                <a:lnTo>
                  <a:pt x="43793" y="51781"/>
                </a:lnTo>
                <a:lnTo>
                  <a:pt x="34113" y="79920"/>
                </a:lnTo>
                <a:lnTo>
                  <a:pt x="34113" y="97186"/>
                </a:lnTo>
                <a:lnTo>
                  <a:pt x="61053" y="140335"/>
                </a:lnTo>
                <a:lnTo>
                  <a:pt x="177206" y="147839"/>
                </a:lnTo>
                <a:lnTo>
                  <a:pt x="172308" y="152342"/>
                </a:lnTo>
                <a:lnTo>
                  <a:pt x="129693" y="174041"/>
                </a:lnTo>
                <a:lnTo>
                  <a:pt x="112849" y="176632"/>
                </a:lnTo>
                <a:lnTo>
                  <a:pt x="99326" y="176732"/>
                </a:lnTo>
                <a:close/>
              </a:path>
              <a:path w="314960" h="343534">
                <a:moveTo>
                  <a:pt x="177206" y="147839"/>
                </a:moveTo>
                <a:lnTo>
                  <a:pt x="99326" y="147839"/>
                </a:lnTo>
                <a:lnTo>
                  <a:pt x="107757" y="147781"/>
                </a:lnTo>
                <a:lnTo>
                  <a:pt x="113304" y="147370"/>
                </a:lnTo>
                <a:lnTo>
                  <a:pt x="155235" y="125326"/>
                </a:lnTo>
                <a:lnTo>
                  <a:pt x="164915" y="97186"/>
                </a:lnTo>
                <a:lnTo>
                  <a:pt x="164915" y="79920"/>
                </a:lnTo>
                <a:lnTo>
                  <a:pt x="137600" y="36397"/>
                </a:lnTo>
                <a:lnTo>
                  <a:pt x="99326" y="28892"/>
                </a:lnTo>
                <a:lnTo>
                  <a:pt x="176798" y="28892"/>
                </a:lnTo>
                <a:lnTo>
                  <a:pt x="196208" y="62460"/>
                </a:lnTo>
                <a:lnTo>
                  <a:pt x="199029" y="77018"/>
                </a:lnTo>
                <a:lnTo>
                  <a:pt x="199029" y="100089"/>
                </a:lnTo>
                <a:lnTo>
                  <a:pt x="184503" y="140124"/>
                </a:lnTo>
                <a:lnTo>
                  <a:pt x="179901" y="145362"/>
                </a:lnTo>
                <a:lnTo>
                  <a:pt x="177206" y="14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38085" y="8696163"/>
            <a:ext cx="156845" cy="331470"/>
          </a:xfrm>
          <a:custGeom>
            <a:avLst/>
            <a:gdLst/>
            <a:ahLst/>
            <a:cxnLst/>
            <a:rect l="l" t="t" r="r" b="b"/>
            <a:pathLst>
              <a:path w="156845" h="331470">
                <a:moveTo>
                  <a:pt x="33020" y="331326"/>
                </a:moveTo>
                <a:lnTo>
                  <a:pt x="0" y="331326"/>
                </a:lnTo>
                <a:lnTo>
                  <a:pt x="123449" y="0"/>
                </a:lnTo>
                <a:lnTo>
                  <a:pt x="156470" y="0"/>
                </a:lnTo>
                <a:lnTo>
                  <a:pt x="3302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31752" y="8682659"/>
            <a:ext cx="596265" cy="345440"/>
          </a:xfrm>
          <a:custGeom>
            <a:avLst/>
            <a:gdLst/>
            <a:ahLst/>
            <a:cxnLst/>
            <a:rect l="l" t="t" r="r" b="b"/>
            <a:pathLst>
              <a:path w="596264" h="345440">
                <a:moveTo>
                  <a:pt x="253276" y="253657"/>
                </a:moveTo>
                <a:lnTo>
                  <a:pt x="206375" y="253657"/>
                </a:lnTo>
                <a:lnTo>
                  <a:pt x="206375" y="65290"/>
                </a:lnTo>
                <a:lnTo>
                  <a:pt x="206375" y="13512"/>
                </a:lnTo>
                <a:lnTo>
                  <a:pt x="174104" y="13512"/>
                </a:lnTo>
                <a:lnTo>
                  <a:pt x="172605" y="15621"/>
                </a:lnTo>
                <a:lnTo>
                  <a:pt x="172605" y="65290"/>
                </a:lnTo>
                <a:lnTo>
                  <a:pt x="172605" y="253657"/>
                </a:lnTo>
                <a:lnTo>
                  <a:pt x="38265" y="253657"/>
                </a:lnTo>
                <a:lnTo>
                  <a:pt x="172605" y="65290"/>
                </a:lnTo>
                <a:lnTo>
                  <a:pt x="172605" y="15621"/>
                </a:lnTo>
                <a:lnTo>
                  <a:pt x="0" y="257784"/>
                </a:lnTo>
                <a:lnTo>
                  <a:pt x="0" y="282917"/>
                </a:lnTo>
                <a:lnTo>
                  <a:pt x="172605" y="282917"/>
                </a:lnTo>
                <a:lnTo>
                  <a:pt x="172605" y="344830"/>
                </a:lnTo>
                <a:lnTo>
                  <a:pt x="206375" y="344830"/>
                </a:lnTo>
                <a:lnTo>
                  <a:pt x="206375" y="282917"/>
                </a:lnTo>
                <a:lnTo>
                  <a:pt x="253276" y="282917"/>
                </a:lnTo>
                <a:lnTo>
                  <a:pt x="253276" y="253657"/>
                </a:lnTo>
                <a:close/>
              </a:path>
              <a:path w="596264" h="345440">
                <a:moveTo>
                  <a:pt x="494919" y="60794"/>
                </a:moveTo>
                <a:lnTo>
                  <a:pt x="470535" y="15201"/>
                </a:lnTo>
                <a:lnTo>
                  <a:pt x="460768" y="9410"/>
                </a:lnTo>
                <a:lnTo>
                  <a:pt x="460768" y="51777"/>
                </a:lnTo>
                <a:lnTo>
                  <a:pt x="460768" y="69799"/>
                </a:lnTo>
                <a:lnTo>
                  <a:pt x="451015" y="82181"/>
                </a:lnTo>
                <a:lnTo>
                  <a:pt x="434886" y="90055"/>
                </a:lnTo>
                <a:lnTo>
                  <a:pt x="413118" y="93433"/>
                </a:lnTo>
                <a:lnTo>
                  <a:pt x="389102" y="93433"/>
                </a:lnTo>
                <a:lnTo>
                  <a:pt x="367715" y="90055"/>
                </a:lnTo>
                <a:lnTo>
                  <a:pt x="351205" y="82181"/>
                </a:lnTo>
                <a:lnTo>
                  <a:pt x="341833" y="69799"/>
                </a:lnTo>
                <a:lnTo>
                  <a:pt x="341833" y="51777"/>
                </a:lnTo>
                <a:lnTo>
                  <a:pt x="351205" y="39395"/>
                </a:lnTo>
                <a:lnTo>
                  <a:pt x="367715" y="31521"/>
                </a:lnTo>
                <a:lnTo>
                  <a:pt x="389102" y="28143"/>
                </a:lnTo>
                <a:lnTo>
                  <a:pt x="413118" y="28143"/>
                </a:lnTo>
                <a:lnTo>
                  <a:pt x="434886" y="31521"/>
                </a:lnTo>
                <a:lnTo>
                  <a:pt x="451015" y="39395"/>
                </a:lnTo>
                <a:lnTo>
                  <a:pt x="460768" y="51777"/>
                </a:lnTo>
                <a:lnTo>
                  <a:pt x="460768" y="9410"/>
                </a:lnTo>
                <a:lnTo>
                  <a:pt x="455726" y="6413"/>
                </a:lnTo>
                <a:lnTo>
                  <a:pt x="443560" y="1905"/>
                </a:lnTo>
                <a:lnTo>
                  <a:pt x="427520" y="241"/>
                </a:lnTo>
                <a:lnTo>
                  <a:pt x="401116" y="0"/>
                </a:lnTo>
                <a:lnTo>
                  <a:pt x="374916" y="241"/>
                </a:lnTo>
                <a:lnTo>
                  <a:pt x="332066" y="15201"/>
                </a:lnTo>
                <a:lnTo>
                  <a:pt x="307682" y="60794"/>
                </a:lnTo>
                <a:lnTo>
                  <a:pt x="308063" y="78600"/>
                </a:lnTo>
                <a:lnTo>
                  <a:pt x="346875" y="115455"/>
                </a:lnTo>
                <a:lnTo>
                  <a:pt x="401116" y="121945"/>
                </a:lnTo>
                <a:lnTo>
                  <a:pt x="427520" y="121716"/>
                </a:lnTo>
                <a:lnTo>
                  <a:pt x="470535" y="106565"/>
                </a:lnTo>
                <a:lnTo>
                  <a:pt x="494538" y="78600"/>
                </a:lnTo>
                <a:lnTo>
                  <a:pt x="494919" y="60794"/>
                </a:lnTo>
                <a:close/>
              </a:path>
              <a:path w="596264" h="345440">
                <a:moveTo>
                  <a:pt x="535825" y="138087"/>
                </a:moveTo>
                <a:lnTo>
                  <a:pt x="274662" y="138087"/>
                </a:lnTo>
                <a:lnTo>
                  <a:pt x="274662" y="166979"/>
                </a:lnTo>
                <a:lnTo>
                  <a:pt x="383857" y="166979"/>
                </a:lnTo>
                <a:lnTo>
                  <a:pt x="383857" y="212382"/>
                </a:lnTo>
                <a:lnTo>
                  <a:pt x="418376" y="212382"/>
                </a:lnTo>
                <a:lnTo>
                  <a:pt x="418376" y="166979"/>
                </a:lnTo>
                <a:lnTo>
                  <a:pt x="535825" y="166979"/>
                </a:lnTo>
                <a:lnTo>
                  <a:pt x="535825" y="138087"/>
                </a:lnTo>
                <a:close/>
              </a:path>
              <a:path w="596264" h="345440">
                <a:moveTo>
                  <a:pt x="588721" y="4508"/>
                </a:moveTo>
                <a:lnTo>
                  <a:pt x="554583" y="4508"/>
                </a:lnTo>
                <a:lnTo>
                  <a:pt x="554583" y="180111"/>
                </a:lnTo>
                <a:lnTo>
                  <a:pt x="470903" y="180111"/>
                </a:lnTo>
                <a:lnTo>
                  <a:pt x="470903" y="207124"/>
                </a:lnTo>
                <a:lnTo>
                  <a:pt x="554583" y="207124"/>
                </a:lnTo>
                <a:lnTo>
                  <a:pt x="554583" y="214261"/>
                </a:lnTo>
                <a:lnTo>
                  <a:pt x="588721" y="214261"/>
                </a:lnTo>
                <a:lnTo>
                  <a:pt x="588721" y="4508"/>
                </a:lnTo>
                <a:close/>
              </a:path>
              <a:path w="596264" h="345440">
                <a:moveTo>
                  <a:pt x="596226" y="316699"/>
                </a:moveTo>
                <a:lnTo>
                  <a:pt x="350837" y="316699"/>
                </a:lnTo>
                <a:lnTo>
                  <a:pt x="350837" y="297561"/>
                </a:lnTo>
                <a:lnTo>
                  <a:pt x="588721" y="297561"/>
                </a:lnTo>
                <a:lnTo>
                  <a:pt x="588721" y="223634"/>
                </a:lnTo>
                <a:lnTo>
                  <a:pt x="316306" y="223634"/>
                </a:lnTo>
                <a:lnTo>
                  <a:pt x="316306" y="251777"/>
                </a:lnTo>
                <a:lnTo>
                  <a:pt x="554583" y="251777"/>
                </a:lnTo>
                <a:lnTo>
                  <a:pt x="554583" y="269417"/>
                </a:lnTo>
                <a:lnTo>
                  <a:pt x="316306" y="269417"/>
                </a:lnTo>
                <a:lnTo>
                  <a:pt x="316306" y="333578"/>
                </a:lnTo>
                <a:lnTo>
                  <a:pt x="327190" y="344830"/>
                </a:lnTo>
                <a:lnTo>
                  <a:pt x="596226" y="344830"/>
                </a:lnTo>
                <a:lnTo>
                  <a:pt x="596226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78275" y="884662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73825" y="8684539"/>
            <a:ext cx="867410" cy="343535"/>
          </a:xfrm>
          <a:custGeom>
            <a:avLst/>
            <a:gdLst/>
            <a:ahLst/>
            <a:cxnLst/>
            <a:rect l="l" t="t" r="r" b="b"/>
            <a:pathLst>
              <a:path w="867409" h="343534">
                <a:moveTo>
                  <a:pt x="236766" y="313690"/>
                </a:moveTo>
                <a:lnTo>
                  <a:pt x="53657" y="313690"/>
                </a:lnTo>
                <a:lnTo>
                  <a:pt x="78447" y="294182"/>
                </a:lnTo>
                <a:lnTo>
                  <a:pt x="94386" y="281419"/>
                </a:lnTo>
                <a:lnTo>
                  <a:pt x="146050" y="237642"/>
                </a:lnTo>
                <a:lnTo>
                  <a:pt x="193027" y="187413"/>
                </a:lnTo>
                <a:lnTo>
                  <a:pt x="213131" y="154406"/>
                </a:lnTo>
                <a:lnTo>
                  <a:pt x="225513" y="106184"/>
                </a:lnTo>
                <a:lnTo>
                  <a:pt x="225856" y="95288"/>
                </a:lnTo>
                <a:lnTo>
                  <a:pt x="225437" y="87896"/>
                </a:lnTo>
                <a:lnTo>
                  <a:pt x="209334" y="46951"/>
                </a:lnTo>
                <a:lnTo>
                  <a:pt x="180149" y="21501"/>
                </a:lnTo>
                <a:lnTo>
                  <a:pt x="134899" y="8382"/>
                </a:lnTo>
                <a:lnTo>
                  <a:pt x="117436" y="8255"/>
                </a:lnTo>
                <a:lnTo>
                  <a:pt x="95948" y="8445"/>
                </a:lnTo>
                <a:lnTo>
                  <a:pt x="52336" y="20447"/>
                </a:lnTo>
                <a:lnTo>
                  <a:pt x="14109" y="42265"/>
                </a:lnTo>
                <a:lnTo>
                  <a:pt x="0" y="55905"/>
                </a:lnTo>
                <a:lnTo>
                  <a:pt x="18376" y="79171"/>
                </a:lnTo>
                <a:lnTo>
                  <a:pt x="30467" y="67500"/>
                </a:lnTo>
                <a:lnTo>
                  <a:pt x="39065" y="60413"/>
                </a:lnTo>
                <a:lnTo>
                  <a:pt x="76352" y="42113"/>
                </a:lnTo>
                <a:lnTo>
                  <a:pt x="111442" y="37515"/>
                </a:lnTo>
                <a:lnTo>
                  <a:pt x="124917" y="37617"/>
                </a:lnTo>
                <a:lnTo>
                  <a:pt x="164350" y="49593"/>
                </a:lnTo>
                <a:lnTo>
                  <a:pt x="190373" y="88341"/>
                </a:lnTo>
                <a:lnTo>
                  <a:pt x="192112" y="106934"/>
                </a:lnTo>
                <a:lnTo>
                  <a:pt x="191935" y="118554"/>
                </a:lnTo>
                <a:lnTo>
                  <a:pt x="173990" y="160299"/>
                </a:lnTo>
                <a:lnTo>
                  <a:pt x="132321" y="208610"/>
                </a:lnTo>
                <a:lnTo>
                  <a:pt x="65760" y="266407"/>
                </a:lnTo>
                <a:lnTo>
                  <a:pt x="31381" y="293458"/>
                </a:lnTo>
                <a:lnTo>
                  <a:pt x="2628" y="315188"/>
                </a:lnTo>
                <a:lnTo>
                  <a:pt x="2628" y="342950"/>
                </a:lnTo>
                <a:lnTo>
                  <a:pt x="236766" y="342950"/>
                </a:lnTo>
                <a:lnTo>
                  <a:pt x="236766" y="313690"/>
                </a:lnTo>
                <a:close/>
              </a:path>
              <a:path w="867409" h="343534">
                <a:moveTo>
                  <a:pt x="524192" y="251777"/>
                </a:moveTo>
                <a:lnTo>
                  <a:pt x="477291" y="251777"/>
                </a:lnTo>
                <a:lnTo>
                  <a:pt x="477291" y="63411"/>
                </a:lnTo>
                <a:lnTo>
                  <a:pt x="477291" y="11633"/>
                </a:lnTo>
                <a:lnTo>
                  <a:pt x="445020" y="11633"/>
                </a:lnTo>
                <a:lnTo>
                  <a:pt x="443509" y="13754"/>
                </a:lnTo>
                <a:lnTo>
                  <a:pt x="443509" y="63411"/>
                </a:lnTo>
                <a:lnTo>
                  <a:pt x="443509" y="251777"/>
                </a:lnTo>
                <a:lnTo>
                  <a:pt x="309181" y="251777"/>
                </a:lnTo>
                <a:lnTo>
                  <a:pt x="443509" y="63411"/>
                </a:lnTo>
                <a:lnTo>
                  <a:pt x="443509" y="13754"/>
                </a:lnTo>
                <a:lnTo>
                  <a:pt x="270916" y="255905"/>
                </a:lnTo>
                <a:lnTo>
                  <a:pt x="270916" y="281038"/>
                </a:lnTo>
                <a:lnTo>
                  <a:pt x="443509" y="281038"/>
                </a:lnTo>
                <a:lnTo>
                  <a:pt x="443509" y="342950"/>
                </a:lnTo>
                <a:lnTo>
                  <a:pt x="477291" y="342950"/>
                </a:lnTo>
                <a:lnTo>
                  <a:pt x="477291" y="281038"/>
                </a:lnTo>
                <a:lnTo>
                  <a:pt x="524192" y="281038"/>
                </a:lnTo>
                <a:lnTo>
                  <a:pt x="524192" y="251777"/>
                </a:lnTo>
                <a:close/>
              </a:path>
              <a:path w="867409" h="343534">
                <a:moveTo>
                  <a:pt x="751840" y="77012"/>
                </a:moveTo>
                <a:lnTo>
                  <a:pt x="737323" y="36982"/>
                </a:lnTo>
                <a:lnTo>
                  <a:pt x="729615" y="28892"/>
                </a:lnTo>
                <a:lnTo>
                  <a:pt x="725119" y="24765"/>
                </a:lnTo>
                <a:lnTo>
                  <a:pt x="717727" y="18275"/>
                </a:lnTo>
                <a:lnTo>
                  <a:pt x="717727" y="79921"/>
                </a:lnTo>
                <a:lnTo>
                  <a:pt x="717727" y="97180"/>
                </a:lnTo>
                <a:lnTo>
                  <a:pt x="690410" y="140335"/>
                </a:lnTo>
                <a:lnTo>
                  <a:pt x="659066" y="147789"/>
                </a:lnTo>
                <a:lnTo>
                  <a:pt x="643712" y="147777"/>
                </a:lnTo>
                <a:lnTo>
                  <a:pt x="596607" y="125323"/>
                </a:lnTo>
                <a:lnTo>
                  <a:pt x="586930" y="97180"/>
                </a:lnTo>
                <a:lnTo>
                  <a:pt x="586930" y="79921"/>
                </a:lnTo>
                <a:lnTo>
                  <a:pt x="613867" y="36398"/>
                </a:lnTo>
                <a:lnTo>
                  <a:pt x="652145" y="28892"/>
                </a:lnTo>
                <a:lnTo>
                  <a:pt x="660577" y="28943"/>
                </a:lnTo>
                <a:lnTo>
                  <a:pt x="708050" y="51777"/>
                </a:lnTo>
                <a:lnTo>
                  <a:pt x="717727" y="79921"/>
                </a:lnTo>
                <a:lnTo>
                  <a:pt x="717727" y="18275"/>
                </a:lnTo>
                <a:lnTo>
                  <a:pt x="682510" y="2768"/>
                </a:lnTo>
                <a:lnTo>
                  <a:pt x="652145" y="0"/>
                </a:lnTo>
                <a:lnTo>
                  <a:pt x="638403" y="101"/>
                </a:lnTo>
                <a:lnTo>
                  <a:pt x="599668" y="10541"/>
                </a:lnTo>
                <a:lnTo>
                  <a:pt x="567321" y="36982"/>
                </a:lnTo>
                <a:lnTo>
                  <a:pt x="552818" y="77012"/>
                </a:lnTo>
                <a:lnTo>
                  <a:pt x="552818" y="100088"/>
                </a:lnTo>
                <a:lnTo>
                  <a:pt x="567321" y="140119"/>
                </a:lnTo>
                <a:lnTo>
                  <a:pt x="599668" y="166484"/>
                </a:lnTo>
                <a:lnTo>
                  <a:pt x="638403" y="176631"/>
                </a:lnTo>
                <a:lnTo>
                  <a:pt x="652145" y="176733"/>
                </a:lnTo>
                <a:lnTo>
                  <a:pt x="665670" y="176631"/>
                </a:lnTo>
                <a:lnTo>
                  <a:pt x="704545" y="166484"/>
                </a:lnTo>
                <a:lnTo>
                  <a:pt x="737323" y="140119"/>
                </a:lnTo>
                <a:lnTo>
                  <a:pt x="751840" y="100088"/>
                </a:lnTo>
                <a:lnTo>
                  <a:pt x="751840" y="77012"/>
                </a:lnTo>
                <a:close/>
              </a:path>
              <a:path w="867409" h="343534">
                <a:moveTo>
                  <a:pt x="859637" y="2628"/>
                </a:moveTo>
                <a:lnTo>
                  <a:pt x="825500" y="2628"/>
                </a:lnTo>
                <a:lnTo>
                  <a:pt x="825500" y="184238"/>
                </a:lnTo>
                <a:lnTo>
                  <a:pt x="859637" y="184238"/>
                </a:lnTo>
                <a:lnTo>
                  <a:pt x="859637" y="2628"/>
                </a:lnTo>
                <a:close/>
              </a:path>
              <a:path w="867409" h="343534">
                <a:moveTo>
                  <a:pt x="867143" y="314820"/>
                </a:moveTo>
                <a:lnTo>
                  <a:pt x="617626" y="314820"/>
                </a:lnTo>
                <a:lnTo>
                  <a:pt x="617626" y="286296"/>
                </a:lnTo>
                <a:lnTo>
                  <a:pt x="859637" y="286296"/>
                </a:lnTo>
                <a:lnTo>
                  <a:pt x="859637" y="202996"/>
                </a:lnTo>
                <a:lnTo>
                  <a:pt x="583095" y="202996"/>
                </a:lnTo>
                <a:lnTo>
                  <a:pt x="583095" y="231140"/>
                </a:lnTo>
                <a:lnTo>
                  <a:pt x="825500" y="231140"/>
                </a:lnTo>
                <a:lnTo>
                  <a:pt x="825500" y="258152"/>
                </a:lnTo>
                <a:lnTo>
                  <a:pt x="583095" y="258152"/>
                </a:lnTo>
                <a:lnTo>
                  <a:pt x="583095" y="331698"/>
                </a:lnTo>
                <a:lnTo>
                  <a:pt x="593979" y="342950"/>
                </a:lnTo>
                <a:lnTo>
                  <a:pt x="867143" y="342950"/>
                </a:lnTo>
                <a:lnTo>
                  <a:pt x="867143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6103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412" y="12941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40"/>
                </a:lnTo>
                <a:lnTo>
                  <a:pt x="282676" y="143370"/>
                </a:lnTo>
                <a:lnTo>
                  <a:pt x="245884" y="148056"/>
                </a:lnTo>
                <a:lnTo>
                  <a:pt x="193484" y="148005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38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300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090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02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300" y="213233"/>
                </a:lnTo>
                <a:lnTo>
                  <a:pt x="245414" y="213131"/>
                </a:lnTo>
                <a:lnTo>
                  <a:pt x="295897" y="207187"/>
                </a:lnTo>
                <a:lnTo>
                  <a:pt x="340995" y="195732"/>
                </a:lnTo>
                <a:lnTo>
                  <a:pt x="381647" y="174129"/>
                </a:lnTo>
                <a:lnTo>
                  <a:pt x="403352" y="148183"/>
                </a:lnTo>
                <a:lnTo>
                  <a:pt x="407301" y="142824"/>
                </a:lnTo>
                <a:lnTo>
                  <a:pt x="411873" y="133769"/>
                </a:lnTo>
                <a:lnTo>
                  <a:pt x="413562" y="123202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82"/>
                </a:moveTo>
                <a:lnTo>
                  <a:pt x="443191" y="209537"/>
                </a:lnTo>
                <a:lnTo>
                  <a:pt x="358965" y="220459"/>
                </a:lnTo>
                <a:lnTo>
                  <a:pt x="309841" y="223177"/>
                </a:lnTo>
                <a:lnTo>
                  <a:pt x="0" y="223291"/>
                </a:lnTo>
                <a:lnTo>
                  <a:pt x="0" y="291007"/>
                </a:lnTo>
                <a:lnTo>
                  <a:pt x="138938" y="291007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28"/>
                </a:lnTo>
                <a:lnTo>
                  <a:pt x="241071" y="290334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35" y="277164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82"/>
                </a:lnTo>
                <a:close/>
              </a:path>
              <a:path w="6196965" h="650875">
                <a:moveTo>
                  <a:pt x="606806" y="4013"/>
                </a:moveTo>
                <a:lnTo>
                  <a:pt x="506171" y="4013"/>
                </a:lnTo>
                <a:lnTo>
                  <a:pt x="506171" y="297713"/>
                </a:lnTo>
                <a:lnTo>
                  <a:pt x="306412" y="297713"/>
                </a:lnTo>
                <a:lnTo>
                  <a:pt x="306412" y="363423"/>
                </a:lnTo>
                <a:lnTo>
                  <a:pt x="506171" y="363423"/>
                </a:lnTo>
                <a:lnTo>
                  <a:pt x="506171" y="381533"/>
                </a:lnTo>
                <a:lnTo>
                  <a:pt x="597801" y="381533"/>
                </a:lnTo>
                <a:lnTo>
                  <a:pt x="606806" y="373481"/>
                </a:lnTo>
                <a:lnTo>
                  <a:pt x="606806" y="4013"/>
                </a:lnTo>
                <a:close/>
              </a:path>
              <a:path w="6196965" h="65087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86"/>
                </a:lnTo>
                <a:lnTo>
                  <a:pt x="512178" y="466686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84"/>
                </a:lnTo>
                <a:lnTo>
                  <a:pt x="114871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196965" h="650875">
                <a:moveTo>
                  <a:pt x="1236154" y="4686"/>
                </a:moveTo>
                <a:lnTo>
                  <a:pt x="1134021" y="4686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59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24"/>
                </a:lnTo>
                <a:lnTo>
                  <a:pt x="916978" y="173659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59"/>
                </a:lnTo>
                <a:lnTo>
                  <a:pt x="916978" y="173659"/>
                </a:lnTo>
                <a:lnTo>
                  <a:pt x="916978" y="103924"/>
                </a:lnTo>
                <a:lnTo>
                  <a:pt x="753262" y="103924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299"/>
                </a:lnTo>
                <a:lnTo>
                  <a:pt x="1227886" y="341299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24"/>
                </a:lnTo>
                <a:lnTo>
                  <a:pt x="1236154" y="62357"/>
                </a:lnTo>
                <a:lnTo>
                  <a:pt x="1236154" y="4686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55" y="362089"/>
                </a:lnTo>
                <a:lnTo>
                  <a:pt x="747255" y="433832"/>
                </a:lnTo>
                <a:lnTo>
                  <a:pt x="1129512" y="433832"/>
                </a:lnTo>
                <a:lnTo>
                  <a:pt x="1129512" y="470039"/>
                </a:lnTo>
                <a:lnTo>
                  <a:pt x="746493" y="470039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15"/>
                </a:lnTo>
                <a:lnTo>
                  <a:pt x="765822" y="649122"/>
                </a:lnTo>
                <a:lnTo>
                  <a:pt x="792314" y="649744"/>
                </a:lnTo>
                <a:lnTo>
                  <a:pt x="1239913" y="649744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8302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48" y="417182"/>
                </a:lnTo>
                <a:lnTo>
                  <a:pt x="1532242" y="417741"/>
                </a:lnTo>
                <a:lnTo>
                  <a:pt x="1524736" y="417741"/>
                </a:lnTo>
                <a:lnTo>
                  <a:pt x="1524736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92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05"/>
                </a:lnTo>
                <a:lnTo>
                  <a:pt x="1758302" y="470712"/>
                </a:lnTo>
                <a:lnTo>
                  <a:pt x="1758302" y="417741"/>
                </a:lnTo>
                <a:lnTo>
                  <a:pt x="1758302" y="400977"/>
                </a:lnTo>
                <a:close/>
              </a:path>
              <a:path w="6196965" h="650875">
                <a:moveTo>
                  <a:pt x="1886724" y="4686"/>
                </a:moveTo>
                <a:lnTo>
                  <a:pt x="1784578" y="4686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48"/>
                </a:lnTo>
                <a:lnTo>
                  <a:pt x="1877707" y="626948"/>
                </a:lnTo>
                <a:lnTo>
                  <a:pt x="1886724" y="618909"/>
                </a:lnTo>
                <a:lnTo>
                  <a:pt x="1886724" y="4686"/>
                </a:lnTo>
                <a:close/>
              </a:path>
              <a:path w="6196965" h="650875">
                <a:moveTo>
                  <a:pt x="2036914" y="4686"/>
                </a:moveTo>
                <a:lnTo>
                  <a:pt x="1934032" y="4686"/>
                </a:lnTo>
                <a:lnTo>
                  <a:pt x="1934032" y="643712"/>
                </a:lnTo>
                <a:lnTo>
                  <a:pt x="2027910" y="643712"/>
                </a:lnTo>
                <a:lnTo>
                  <a:pt x="2036914" y="635673"/>
                </a:lnTo>
                <a:lnTo>
                  <a:pt x="2036914" y="4686"/>
                </a:lnTo>
                <a:close/>
              </a:path>
              <a:path w="6196965" h="650875">
                <a:moveTo>
                  <a:pt x="2468753" y="263512"/>
                </a:moveTo>
                <a:lnTo>
                  <a:pt x="2467343" y="218135"/>
                </a:lnTo>
                <a:lnTo>
                  <a:pt x="2457488" y="174002"/>
                </a:lnTo>
                <a:lnTo>
                  <a:pt x="2444673" y="131292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25" y="63360"/>
                </a:lnTo>
                <a:lnTo>
                  <a:pt x="2383269" y="53454"/>
                </a:lnTo>
                <a:lnTo>
                  <a:pt x="2366518" y="44018"/>
                </a:lnTo>
                <a:lnTo>
                  <a:pt x="2366518" y="244170"/>
                </a:lnTo>
                <a:lnTo>
                  <a:pt x="2366518" y="285038"/>
                </a:lnTo>
                <a:lnTo>
                  <a:pt x="2360599" y="331584"/>
                </a:lnTo>
                <a:lnTo>
                  <a:pt x="2349779" y="371602"/>
                </a:lnTo>
                <a:lnTo>
                  <a:pt x="2330475" y="405803"/>
                </a:lnTo>
                <a:lnTo>
                  <a:pt x="2293721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02"/>
                </a:lnTo>
                <a:lnTo>
                  <a:pt x="2178189" y="331978"/>
                </a:lnTo>
                <a:lnTo>
                  <a:pt x="2172195" y="285038"/>
                </a:lnTo>
                <a:lnTo>
                  <a:pt x="2172195" y="242608"/>
                </a:lnTo>
                <a:lnTo>
                  <a:pt x="2178113" y="198805"/>
                </a:lnTo>
                <a:lnTo>
                  <a:pt x="2189251" y="160248"/>
                </a:lnTo>
                <a:lnTo>
                  <a:pt x="2209609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44" y="121945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18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80" y="53454"/>
                </a:lnTo>
                <a:lnTo>
                  <a:pt x="2116150" y="95885"/>
                </a:lnTo>
                <a:lnTo>
                  <a:pt x="2093429" y="131292"/>
                </a:lnTo>
                <a:lnTo>
                  <a:pt x="2080856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50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80" y="440207"/>
                </a:lnTo>
                <a:lnTo>
                  <a:pt x="2143048" y="471601"/>
                </a:lnTo>
                <a:lnTo>
                  <a:pt x="2179231" y="492175"/>
                </a:lnTo>
                <a:lnTo>
                  <a:pt x="2219083" y="508596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20"/>
                </a:lnTo>
                <a:lnTo>
                  <a:pt x="2422182" y="437527"/>
                </a:lnTo>
                <a:lnTo>
                  <a:pt x="2444623" y="402272"/>
                </a:lnTo>
                <a:lnTo>
                  <a:pt x="2457488" y="358736"/>
                </a:lnTo>
                <a:lnTo>
                  <a:pt x="2467343" y="313143"/>
                </a:lnTo>
                <a:lnTo>
                  <a:pt x="2468575" y="293293"/>
                </a:lnTo>
                <a:lnTo>
                  <a:pt x="2468753" y="263512"/>
                </a:lnTo>
                <a:close/>
              </a:path>
              <a:path w="6196965" h="650875">
                <a:moveTo>
                  <a:pt x="2652750" y="4013"/>
                </a:moveTo>
                <a:lnTo>
                  <a:pt x="2551353" y="4013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50" y="635673"/>
                </a:lnTo>
                <a:lnTo>
                  <a:pt x="2652750" y="4013"/>
                </a:lnTo>
                <a:close/>
              </a:path>
              <a:path w="6196965" h="650875">
                <a:moveTo>
                  <a:pt x="3129635" y="400304"/>
                </a:moveTo>
                <a:lnTo>
                  <a:pt x="3083826" y="405460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293"/>
                </a:lnTo>
                <a:lnTo>
                  <a:pt x="2821724" y="420420"/>
                </a:lnTo>
                <a:lnTo>
                  <a:pt x="2814205" y="420420"/>
                </a:lnTo>
                <a:lnTo>
                  <a:pt x="2814205" y="289674"/>
                </a:lnTo>
                <a:lnTo>
                  <a:pt x="3039516" y="289674"/>
                </a:lnTo>
                <a:lnTo>
                  <a:pt x="3039516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81" y="111975"/>
                </a:lnTo>
                <a:lnTo>
                  <a:pt x="3050781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35" y="490334"/>
                </a:lnTo>
                <a:lnTo>
                  <a:pt x="2781363" y="496277"/>
                </a:lnTo>
                <a:lnTo>
                  <a:pt x="2798864" y="496531"/>
                </a:lnTo>
                <a:lnTo>
                  <a:pt x="2818130" y="496277"/>
                </a:lnTo>
                <a:lnTo>
                  <a:pt x="2897619" y="494017"/>
                </a:lnTo>
                <a:lnTo>
                  <a:pt x="2977731" y="489877"/>
                </a:lnTo>
                <a:lnTo>
                  <a:pt x="3017545" y="486879"/>
                </a:lnTo>
                <a:lnTo>
                  <a:pt x="3074035" y="481317"/>
                </a:lnTo>
                <a:lnTo>
                  <a:pt x="3129635" y="473392"/>
                </a:lnTo>
                <a:lnTo>
                  <a:pt x="3129635" y="420420"/>
                </a:lnTo>
                <a:lnTo>
                  <a:pt x="3129635" y="400304"/>
                </a:lnTo>
                <a:close/>
              </a:path>
              <a:path w="6196965" h="650875">
                <a:moveTo>
                  <a:pt x="3285096" y="4686"/>
                </a:moveTo>
                <a:lnTo>
                  <a:pt x="3180702" y="4686"/>
                </a:lnTo>
                <a:lnTo>
                  <a:pt x="3180702" y="207187"/>
                </a:lnTo>
                <a:lnTo>
                  <a:pt x="3065792" y="207187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86"/>
                </a:lnTo>
                <a:lnTo>
                  <a:pt x="3285096" y="630301"/>
                </a:lnTo>
                <a:lnTo>
                  <a:pt x="3285096" y="4686"/>
                </a:lnTo>
                <a:close/>
              </a:path>
              <a:path w="6196965" h="650875">
                <a:moveTo>
                  <a:pt x="4041140" y="6705"/>
                </a:moveTo>
                <a:lnTo>
                  <a:pt x="3941254" y="6705"/>
                </a:lnTo>
                <a:lnTo>
                  <a:pt x="3941254" y="71069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69"/>
                </a:lnTo>
                <a:lnTo>
                  <a:pt x="3644608" y="71069"/>
                </a:lnTo>
                <a:lnTo>
                  <a:pt x="3644608" y="6705"/>
                </a:lnTo>
                <a:lnTo>
                  <a:pt x="3546983" y="6705"/>
                </a:lnTo>
                <a:lnTo>
                  <a:pt x="3546983" y="235356"/>
                </a:lnTo>
                <a:lnTo>
                  <a:pt x="3547173" y="245224"/>
                </a:lnTo>
                <a:lnTo>
                  <a:pt x="3573449" y="274116"/>
                </a:lnTo>
                <a:lnTo>
                  <a:pt x="3592792" y="275590"/>
                </a:lnTo>
                <a:lnTo>
                  <a:pt x="3995331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69"/>
                </a:lnTo>
                <a:lnTo>
                  <a:pt x="4041140" y="6705"/>
                </a:lnTo>
                <a:close/>
              </a:path>
              <a:path w="6196965" h="650875">
                <a:moveTo>
                  <a:pt x="4050157" y="569290"/>
                </a:moveTo>
                <a:lnTo>
                  <a:pt x="3642360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85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57" y="636333"/>
                </a:lnTo>
                <a:lnTo>
                  <a:pt x="4050157" y="569290"/>
                </a:lnTo>
                <a:close/>
              </a:path>
              <a:path w="6196965" h="650875">
                <a:moveTo>
                  <a:pt x="4529290" y="307771"/>
                </a:moveTo>
                <a:lnTo>
                  <a:pt x="4492358" y="290334"/>
                </a:lnTo>
                <a:lnTo>
                  <a:pt x="4439805" y="262521"/>
                </a:lnTo>
                <a:lnTo>
                  <a:pt x="4424121" y="252793"/>
                </a:lnTo>
                <a:lnTo>
                  <a:pt x="4416615" y="247396"/>
                </a:lnTo>
                <a:lnTo>
                  <a:pt x="4378858" y="215442"/>
                </a:lnTo>
                <a:lnTo>
                  <a:pt x="4355071" y="178409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57" y="139471"/>
                </a:lnTo>
                <a:lnTo>
                  <a:pt x="4244416" y="156260"/>
                </a:lnTo>
                <a:lnTo>
                  <a:pt x="4228897" y="194449"/>
                </a:lnTo>
                <a:lnTo>
                  <a:pt x="4202595" y="229958"/>
                </a:lnTo>
                <a:lnTo>
                  <a:pt x="4172305" y="257416"/>
                </a:lnTo>
                <a:lnTo>
                  <a:pt x="4128630" y="286321"/>
                </a:lnTo>
                <a:lnTo>
                  <a:pt x="4095077" y="305181"/>
                </a:lnTo>
                <a:lnTo>
                  <a:pt x="4069969" y="316496"/>
                </a:lnTo>
                <a:lnTo>
                  <a:pt x="3451606" y="316496"/>
                </a:lnTo>
                <a:lnTo>
                  <a:pt x="3451606" y="393598"/>
                </a:lnTo>
                <a:lnTo>
                  <a:pt x="3758006" y="393598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52" y="509612"/>
                </a:lnTo>
                <a:lnTo>
                  <a:pt x="3860152" y="393598"/>
                </a:lnTo>
                <a:lnTo>
                  <a:pt x="4122255" y="393598"/>
                </a:lnTo>
                <a:lnTo>
                  <a:pt x="4131259" y="385559"/>
                </a:lnTo>
                <a:lnTo>
                  <a:pt x="4131259" y="375691"/>
                </a:lnTo>
                <a:lnTo>
                  <a:pt x="4142905" y="370166"/>
                </a:lnTo>
                <a:lnTo>
                  <a:pt x="4195775" y="338582"/>
                </a:lnTo>
                <a:lnTo>
                  <a:pt x="4241597" y="305727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93" y="322389"/>
                </a:lnTo>
                <a:lnTo>
                  <a:pt x="4441088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196965" h="650875">
                <a:moveTo>
                  <a:pt x="4702772" y="442556"/>
                </a:moveTo>
                <a:lnTo>
                  <a:pt x="4681144" y="407123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39"/>
                </a:lnTo>
                <a:lnTo>
                  <a:pt x="4693767" y="643039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196965" h="650875">
                <a:moveTo>
                  <a:pt x="4705782" y="4013"/>
                </a:moveTo>
                <a:lnTo>
                  <a:pt x="4605147" y="4013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34"/>
                </a:lnTo>
                <a:lnTo>
                  <a:pt x="4696765" y="376834"/>
                </a:lnTo>
                <a:lnTo>
                  <a:pt x="4705782" y="368795"/>
                </a:lnTo>
                <a:lnTo>
                  <a:pt x="4705782" y="4013"/>
                </a:lnTo>
                <a:close/>
              </a:path>
              <a:path w="6196965" h="650875">
                <a:moveTo>
                  <a:pt x="5484012" y="4686"/>
                </a:moveTo>
                <a:lnTo>
                  <a:pt x="5383377" y="4686"/>
                </a:lnTo>
                <a:lnTo>
                  <a:pt x="5383377" y="65709"/>
                </a:lnTo>
                <a:lnTo>
                  <a:pt x="5383377" y="137452"/>
                </a:lnTo>
                <a:lnTo>
                  <a:pt x="5383377" y="211213"/>
                </a:lnTo>
                <a:lnTo>
                  <a:pt x="5211407" y="211213"/>
                </a:lnTo>
                <a:lnTo>
                  <a:pt x="5224894" y="191198"/>
                </a:lnTo>
                <a:lnTo>
                  <a:pt x="5232057" y="176847"/>
                </a:lnTo>
                <a:lnTo>
                  <a:pt x="5235270" y="161239"/>
                </a:lnTo>
                <a:lnTo>
                  <a:pt x="5236934" y="137452"/>
                </a:lnTo>
                <a:lnTo>
                  <a:pt x="5383377" y="137452"/>
                </a:lnTo>
                <a:lnTo>
                  <a:pt x="5383377" y="65709"/>
                </a:lnTo>
                <a:lnTo>
                  <a:pt x="5236934" y="65709"/>
                </a:lnTo>
                <a:lnTo>
                  <a:pt x="5236934" y="63030"/>
                </a:lnTo>
                <a:lnTo>
                  <a:pt x="5214150" y="27317"/>
                </a:lnTo>
                <a:lnTo>
                  <a:pt x="5191125" y="22796"/>
                </a:lnTo>
                <a:lnTo>
                  <a:pt x="4920005" y="22796"/>
                </a:lnTo>
                <a:lnTo>
                  <a:pt x="4920005" y="95211"/>
                </a:lnTo>
                <a:lnTo>
                  <a:pt x="5140058" y="95211"/>
                </a:lnTo>
                <a:lnTo>
                  <a:pt x="5140058" y="132092"/>
                </a:lnTo>
                <a:lnTo>
                  <a:pt x="5131460" y="184442"/>
                </a:lnTo>
                <a:lnTo>
                  <a:pt x="5071338" y="224967"/>
                </a:lnTo>
                <a:lnTo>
                  <a:pt x="5029644" y="247662"/>
                </a:lnTo>
                <a:lnTo>
                  <a:pt x="4950472" y="273951"/>
                </a:lnTo>
                <a:lnTo>
                  <a:pt x="4876457" y="289674"/>
                </a:lnTo>
                <a:lnTo>
                  <a:pt x="4938788" y="346659"/>
                </a:lnTo>
                <a:lnTo>
                  <a:pt x="4980343" y="337845"/>
                </a:lnTo>
                <a:lnTo>
                  <a:pt x="5018176" y="327888"/>
                </a:lnTo>
                <a:lnTo>
                  <a:pt x="5080800" y="305244"/>
                </a:lnTo>
                <a:lnTo>
                  <a:pt x="5122405" y="284975"/>
                </a:lnTo>
                <a:lnTo>
                  <a:pt x="5160696" y="261594"/>
                </a:lnTo>
                <a:lnTo>
                  <a:pt x="5174602" y="250113"/>
                </a:lnTo>
                <a:lnTo>
                  <a:pt x="5174602" y="284302"/>
                </a:lnTo>
                <a:lnTo>
                  <a:pt x="5383377" y="284302"/>
                </a:lnTo>
                <a:lnTo>
                  <a:pt x="5383377" y="329907"/>
                </a:lnTo>
                <a:lnTo>
                  <a:pt x="5475008" y="329907"/>
                </a:lnTo>
                <a:lnTo>
                  <a:pt x="5484012" y="321856"/>
                </a:lnTo>
                <a:lnTo>
                  <a:pt x="5484012" y="250113"/>
                </a:lnTo>
                <a:lnTo>
                  <a:pt x="5484012" y="211213"/>
                </a:lnTo>
                <a:lnTo>
                  <a:pt x="5484012" y="137452"/>
                </a:lnTo>
                <a:lnTo>
                  <a:pt x="5484012" y="65709"/>
                </a:lnTo>
                <a:lnTo>
                  <a:pt x="5484012" y="4686"/>
                </a:lnTo>
                <a:close/>
              </a:path>
              <a:path w="6196965" h="650875">
                <a:moveTo>
                  <a:pt x="5491531" y="577329"/>
                </a:moveTo>
                <a:lnTo>
                  <a:pt x="5089741" y="577329"/>
                </a:lnTo>
                <a:lnTo>
                  <a:pt x="5089741" y="535089"/>
                </a:lnTo>
                <a:lnTo>
                  <a:pt x="5435206" y="535089"/>
                </a:lnTo>
                <a:lnTo>
                  <a:pt x="5447550" y="534924"/>
                </a:lnTo>
                <a:lnTo>
                  <a:pt x="5479466" y="512622"/>
                </a:lnTo>
                <a:lnTo>
                  <a:pt x="5481015" y="494855"/>
                </a:lnTo>
                <a:lnTo>
                  <a:pt x="5481015" y="352031"/>
                </a:lnTo>
                <a:lnTo>
                  <a:pt x="4992103" y="352031"/>
                </a:lnTo>
                <a:lnTo>
                  <a:pt x="4992103" y="425119"/>
                </a:lnTo>
                <a:lnTo>
                  <a:pt x="5382628" y="425119"/>
                </a:lnTo>
                <a:lnTo>
                  <a:pt x="5382628" y="464680"/>
                </a:lnTo>
                <a:lnTo>
                  <a:pt x="4989855" y="464680"/>
                </a:lnTo>
                <a:lnTo>
                  <a:pt x="4989855" y="609523"/>
                </a:lnTo>
                <a:lnTo>
                  <a:pt x="4990566" y="632777"/>
                </a:lnTo>
                <a:lnTo>
                  <a:pt x="4995583" y="644715"/>
                </a:lnTo>
                <a:lnTo>
                  <a:pt x="5009185" y="649122"/>
                </a:lnTo>
                <a:lnTo>
                  <a:pt x="5035664" y="649744"/>
                </a:lnTo>
                <a:lnTo>
                  <a:pt x="5482514" y="649744"/>
                </a:lnTo>
                <a:lnTo>
                  <a:pt x="5491531" y="641705"/>
                </a:lnTo>
                <a:lnTo>
                  <a:pt x="5491531" y="577329"/>
                </a:lnTo>
                <a:close/>
              </a:path>
              <a:path w="6196965" h="650875">
                <a:moveTo>
                  <a:pt x="5927115" y="74422"/>
                </a:moveTo>
                <a:lnTo>
                  <a:pt x="5906059" y="39141"/>
                </a:lnTo>
                <a:lnTo>
                  <a:pt x="5881294" y="34188"/>
                </a:lnTo>
                <a:lnTo>
                  <a:pt x="5531332" y="34188"/>
                </a:lnTo>
                <a:lnTo>
                  <a:pt x="5531332" y="111302"/>
                </a:lnTo>
                <a:lnTo>
                  <a:pt x="5823470" y="111302"/>
                </a:lnTo>
                <a:lnTo>
                  <a:pt x="5823407" y="197434"/>
                </a:lnTo>
                <a:lnTo>
                  <a:pt x="5819838" y="241147"/>
                </a:lnTo>
                <a:lnTo>
                  <a:pt x="5811736" y="292442"/>
                </a:lnTo>
                <a:lnTo>
                  <a:pt x="5797931" y="343611"/>
                </a:lnTo>
                <a:lnTo>
                  <a:pt x="5783669" y="374154"/>
                </a:lnTo>
                <a:lnTo>
                  <a:pt x="5882805" y="374154"/>
                </a:lnTo>
                <a:lnTo>
                  <a:pt x="5901575" y="330568"/>
                </a:lnTo>
                <a:lnTo>
                  <a:pt x="5915469" y="278599"/>
                </a:lnTo>
                <a:lnTo>
                  <a:pt x="5924105" y="227977"/>
                </a:lnTo>
                <a:lnTo>
                  <a:pt x="5927064" y="197434"/>
                </a:lnTo>
                <a:lnTo>
                  <a:pt x="5927115" y="74422"/>
                </a:lnTo>
                <a:close/>
              </a:path>
              <a:path w="6196965" h="650875">
                <a:moveTo>
                  <a:pt x="5981928" y="428472"/>
                </a:moveTo>
                <a:lnTo>
                  <a:pt x="5921387" y="440232"/>
                </a:lnTo>
                <a:lnTo>
                  <a:pt x="5870054" y="446138"/>
                </a:lnTo>
                <a:lnTo>
                  <a:pt x="5818860" y="449897"/>
                </a:lnTo>
                <a:lnTo>
                  <a:pt x="5727344" y="450583"/>
                </a:lnTo>
                <a:lnTo>
                  <a:pt x="5727344" y="222618"/>
                </a:lnTo>
                <a:lnTo>
                  <a:pt x="5625211" y="222618"/>
                </a:lnTo>
                <a:lnTo>
                  <a:pt x="5625211" y="450596"/>
                </a:lnTo>
                <a:lnTo>
                  <a:pt x="5496788" y="450596"/>
                </a:lnTo>
                <a:lnTo>
                  <a:pt x="5496788" y="527710"/>
                </a:lnTo>
                <a:lnTo>
                  <a:pt x="5707812" y="527710"/>
                </a:lnTo>
                <a:lnTo>
                  <a:pt x="5745277" y="527621"/>
                </a:lnTo>
                <a:lnTo>
                  <a:pt x="5818594" y="526199"/>
                </a:lnTo>
                <a:lnTo>
                  <a:pt x="5872772" y="523138"/>
                </a:lnTo>
                <a:lnTo>
                  <a:pt x="5934938" y="516420"/>
                </a:lnTo>
                <a:lnTo>
                  <a:pt x="5972175" y="508266"/>
                </a:lnTo>
                <a:lnTo>
                  <a:pt x="5981928" y="506260"/>
                </a:lnTo>
                <a:lnTo>
                  <a:pt x="5981928" y="428472"/>
                </a:lnTo>
                <a:close/>
              </a:path>
              <a:path w="6196965" h="650875">
                <a:moveTo>
                  <a:pt x="6196723" y="242062"/>
                </a:moveTo>
                <a:lnTo>
                  <a:pt x="6108852" y="242062"/>
                </a:lnTo>
                <a:lnTo>
                  <a:pt x="6108852" y="3352"/>
                </a:lnTo>
                <a:lnTo>
                  <a:pt x="6004458" y="3352"/>
                </a:lnTo>
                <a:lnTo>
                  <a:pt x="6004458" y="643712"/>
                </a:lnTo>
                <a:lnTo>
                  <a:pt x="6100597" y="643712"/>
                </a:lnTo>
                <a:lnTo>
                  <a:pt x="6108852" y="635673"/>
                </a:lnTo>
                <a:lnTo>
                  <a:pt x="6108852" y="319849"/>
                </a:lnTo>
                <a:lnTo>
                  <a:pt x="6196723" y="319849"/>
                </a:lnTo>
                <a:lnTo>
                  <a:pt x="6196723" y="24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314" y="2670432"/>
            <a:ext cx="15022863" cy="53735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88376" y="8682659"/>
            <a:ext cx="594995" cy="348615"/>
          </a:xfrm>
          <a:custGeom>
            <a:avLst/>
            <a:gdLst/>
            <a:ahLst/>
            <a:cxnLst/>
            <a:rect l="l" t="t" r="r" b="b"/>
            <a:pathLst>
              <a:path w="594994" h="348615">
                <a:moveTo>
                  <a:pt x="236016" y="242023"/>
                </a:moveTo>
                <a:lnTo>
                  <a:pt x="230873" y="202069"/>
                </a:lnTo>
                <a:lnTo>
                  <a:pt x="204812" y="165849"/>
                </a:lnTo>
                <a:lnTo>
                  <a:pt x="203593" y="164858"/>
                </a:lnTo>
                <a:lnTo>
                  <a:pt x="162382" y="144246"/>
                </a:lnTo>
                <a:lnTo>
                  <a:pt x="122682" y="137528"/>
                </a:lnTo>
                <a:lnTo>
                  <a:pt x="97561" y="136956"/>
                </a:lnTo>
                <a:lnTo>
                  <a:pt x="88176" y="136956"/>
                </a:lnTo>
                <a:lnTo>
                  <a:pt x="70548" y="138087"/>
                </a:lnTo>
                <a:lnTo>
                  <a:pt x="61912" y="138836"/>
                </a:lnTo>
                <a:lnTo>
                  <a:pt x="77673" y="42773"/>
                </a:lnTo>
                <a:lnTo>
                  <a:pt x="228511" y="42773"/>
                </a:lnTo>
                <a:lnTo>
                  <a:pt x="228511" y="13512"/>
                </a:lnTo>
                <a:lnTo>
                  <a:pt x="46901" y="13512"/>
                </a:lnTo>
                <a:lnTo>
                  <a:pt x="23634" y="169227"/>
                </a:lnTo>
                <a:lnTo>
                  <a:pt x="36728" y="168109"/>
                </a:lnTo>
                <a:lnTo>
                  <a:pt x="60934" y="166331"/>
                </a:lnTo>
                <a:lnTo>
                  <a:pt x="67348" y="165989"/>
                </a:lnTo>
                <a:lnTo>
                  <a:pt x="74053" y="165874"/>
                </a:lnTo>
                <a:lnTo>
                  <a:pt x="84048" y="165849"/>
                </a:lnTo>
                <a:lnTo>
                  <a:pt x="96748" y="165900"/>
                </a:lnTo>
                <a:lnTo>
                  <a:pt x="139153" y="170713"/>
                </a:lnTo>
                <a:lnTo>
                  <a:pt x="174650" y="185115"/>
                </a:lnTo>
                <a:lnTo>
                  <a:pt x="201307" y="219468"/>
                </a:lnTo>
                <a:lnTo>
                  <a:pt x="202615" y="241642"/>
                </a:lnTo>
                <a:lnTo>
                  <a:pt x="202488" y="253746"/>
                </a:lnTo>
                <a:lnTo>
                  <a:pt x="185013" y="290169"/>
                </a:lnTo>
                <a:lnTo>
                  <a:pt x="149682" y="311391"/>
                </a:lnTo>
                <a:lnTo>
                  <a:pt x="112344" y="319036"/>
                </a:lnTo>
                <a:lnTo>
                  <a:pt x="84810" y="319646"/>
                </a:lnTo>
                <a:lnTo>
                  <a:pt x="74510" y="319112"/>
                </a:lnTo>
                <a:lnTo>
                  <a:pt x="30975" y="306070"/>
                </a:lnTo>
                <a:lnTo>
                  <a:pt x="15760" y="298310"/>
                </a:lnTo>
                <a:lnTo>
                  <a:pt x="0" y="323824"/>
                </a:lnTo>
                <a:lnTo>
                  <a:pt x="46532" y="342214"/>
                </a:lnTo>
                <a:lnTo>
                  <a:pt x="101307" y="348589"/>
                </a:lnTo>
                <a:lnTo>
                  <a:pt x="119049" y="348030"/>
                </a:lnTo>
                <a:lnTo>
                  <a:pt x="170688" y="335483"/>
                </a:lnTo>
                <a:lnTo>
                  <a:pt x="197916" y="319646"/>
                </a:lnTo>
                <a:lnTo>
                  <a:pt x="198653" y="319112"/>
                </a:lnTo>
                <a:lnTo>
                  <a:pt x="226263" y="285546"/>
                </a:lnTo>
                <a:lnTo>
                  <a:pt x="235864" y="256057"/>
                </a:lnTo>
                <a:lnTo>
                  <a:pt x="236016" y="242023"/>
                </a:lnTo>
                <a:close/>
              </a:path>
              <a:path w="594994" h="348615">
                <a:moveTo>
                  <a:pt x="493420" y="60794"/>
                </a:moveTo>
                <a:lnTo>
                  <a:pt x="469036" y="15201"/>
                </a:lnTo>
                <a:lnTo>
                  <a:pt x="459282" y="9423"/>
                </a:lnTo>
                <a:lnTo>
                  <a:pt x="459282" y="51777"/>
                </a:lnTo>
                <a:lnTo>
                  <a:pt x="459282" y="69799"/>
                </a:lnTo>
                <a:lnTo>
                  <a:pt x="449529" y="82181"/>
                </a:lnTo>
                <a:lnTo>
                  <a:pt x="433387" y="90055"/>
                </a:lnTo>
                <a:lnTo>
                  <a:pt x="411619" y="93433"/>
                </a:lnTo>
                <a:lnTo>
                  <a:pt x="387616" y="93433"/>
                </a:lnTo>
                <a:lnTo>
                  <a:pt x="366217" y="90055"/>
                </a:lnTo>
                <a:lnTo>
                  <a:pt x="349707" y="82181"/>
                </a:lnTo>
                <a:lnTo>
                  <a:pt x="340334" y="69799"/>
                </a:lnTo>
                <a:lnTo>
                  <a:pt x="340334" y="51777"/>
                </a:lnTo>
                <a:lnTo>
                  <a:pt x="349707" y="39395"/>
                </a:lnTo>
                <a:lnTo>
                  <a:pt x="366217" y="31521"/>
                </a:lnTo>
                <a:lnTo>
                  <a:pt x="387616" y="28143"/>
                </a:lnTo>
                <a:lnTo>
                  <a:pt x="411619" y="28143"/>
                </a:lnTo>
                <a:lnTo>
                  <a:pt x="433387" y="31521"/>
                </a:lnTo>
                <a:lnTo>
                  <a:pt x="449529" y="39395"/>
                </a:lnTo>
                <a:lnTo>
                  <a:pt x="459282" y="51777"/>
                </a:lnTo>
                <a:lnTo>
                  <a:pt x="459282" y="9423"/>
                </a:lnTo>
                <a:lnTo>
                  <a:pt x="454228" y="6413"/>
                </a:lnTo>
                <a:lnTo>
                  <a:pt x="442061" y="1905"/>
                </a:lnTo>
                <a:lnTo>
                  <a:pt x="426034" y="241"/>
                </a:lnTo>
                <a:lnTo>
                  <a:pt x="399618" y="0"/>
                </a:lnTo>
                <a:lnTo>
                  <a:pt x="373418" y="241"/>
                </a:lnTo>
                <a:lnTo>
                  <a:pt x="330581" y="15201"/>
                </a:lnTo>
                <a:lnTo>
                  <a:pt x="306184" y="60794"/>
                </a:lnTo>
                <a:lnTo>
                  <a:pt x="306565" y="78600"/>
                </a:lnTo>
                <a:lnTo>
                  <a:pt x="345376" y="115455"/>
                </a:lnTo>
                <a:lnTo>
                  <a:pt x="399618" y="121945"/>
                </a:lnTo>
                <a:lnTo>
                  <a:pt x="426034" y="121716"/>
                </a:lnTo>
                <a:lnTo>
                  <a:pt x="469036" y="106565"/>
                </a:lnTo>
                <a:lnTo>
                  <a:pt x="493039" y="78600"/>
                </a:lnTo>
                <a:lnTo>
                  <a:pt x="493420" y="60794"/>
                </a:lnTo>
                <a:close/>
              </a:path>
              <a:path w="594994" h="348615">
                <a:moveTo>
                  <a:pt x="534327" y="138087"/>
                </a:moveTo>
                <a:lnTo>
                  <a:pt x="273164" y="138087"/>
                </a:lnTo>
                <a:lnTo>
                  <a:pt x="273164" y="166979"/>
                </a:lnTo>
                <a:lnTo>
                  <a:pt x="382358" y="166979"/>
                </a:lnTo>
                <a:lnTo>
                  <a:pt x="382358" y="212382"/>
                </a:lnTo>
                <a:lnTo>
                  <a:pt x="416877" y="212382"/>
                </a:lnTo>
                <a:lnTo>
                  <a:pt x="416877" y="166979"/>
                </a:lnTo>
                <a:lnTo>
                  <a:pt x="534327" y="166979"/>
                </a:lnTo>
                <a:lnTo>
                  <a:pt x="534327" y="138087"/>
                </a:lnTo>
                <a:close/>
              </a:path>
              <a:path w="594994" h="348615">
                <a:moveTo>
                  <a:pt x="587235" y="4508"/>
                </a:moveTo>
                <a:lnTo>
                  <a:pt x="553085" y="4508"/>
                </a:lnTo>
                <a:lnTo>
                  <a:pt x="553085" y="180111"/>
                </a:lnTo>
                <a:lnTo>
                  <a:pt x="469404" y="180111"/>
                </a:lnTo>
                <a:lnTo>
                  <a:pt x="469404" y="207124"/>
                </a:lnTo>
                <a:lnTo>
                  <a:pt x="553085" y="207124"/>
                </a:lnTo>
                <a:lnTo>
                  <a:pt x="553085" y="214261"/>
                </a:lnTo>
                <a:lnTo>
                  <a:pt x="587235" y="214261"/>
                </a:lnTo>
                <a:lnTo>
                  <a:pt x="587235" y="4508"/>
                </a:lnTo>
                <a:close/>
              </a:path>
              <a:path w="594994" h="348615">
                <a:moveTo>
                  <a:pt x="594741" y="316699"/>
                </a:moveTo>
                <a:lnTo>
                  <a:pt x="349338" y="316699"/>
                </a:lnTo>
                <a:lnTo>
                  <a:pt x="349338" y="297561"/>
                </a:lnTo>
                <a:lnTo>
                  <a:pt x="587235" y="297561"/>
                </a:lnTo>
                <a:lnTo>
                  <a:pt x="587235" y="223634"/>
                </a:lnTo>
                <a:lnTo>
                  <a:pt x="314820" y="223634"/>
                </a:lnTo>
                <a:lnTo>
                  <a:pt x="314820" y="251777"/>
                </a:lnTo>
                <a:lnTo>
                  <a:pt x="553085" y="251777"/>
                </a:lnTo>
                <a:lnTo>
                  <a:pt x="553085" y="269417"/>
                </a:lnTo>
                <a:lnTo>
                  <a:pt x="314820" y="269417"/>
                </a:lnTo>
                <a:lnTo>
                  <a:pt x="314820" y="333578"/>
                </a:lnTo>
                <a:lnTo>
                  <a:pt x="325691" y="344830"/>
                </a:lnTo>
                <a:lnTo>
                  <a:pt x="594741" y="344830"/>
                </a:lnTo>
                <a:lnTo>
                  <a:pt x="594741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3232" y="884662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21077" y="8696163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4" h="331470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76881" y="8684539"/>
            <a:ext cx="595630" cy="346710"/>
          </a:xfrm>
          <a:custGeom>
            <a:avLst/>
            <a:gdLst/>
            <a:ahLst/>
            <a:cxnLst/>
            <a:rect l="l" t="t" r="r" b="b"/>
            <a:pathLst>
              <a:path w="595630" h="346709">
                <a:moveTo>
                  <a:pt x="239179" y="216420"/>
                </a:moveTo>
                <a:lnTo>
                  <a:pt x="226949" y="175742"/>
                </a:lnTo>
                <a:lnTo>
                  <a:pt x="205460" y="149136"/>
                </a:lnTo>
                <a:lnTo>
                  <a:pt x="205460" y="223558"/>
                </a:lnTo>
                <a:lnTo>
                  <a:pt x="205447" y="245071"/>
                </a:lnTo>
                <a:lnTo>
                  <a:pt x="194424" y="283159"/>
                </a:lnTo>
                <a:lnTo>
                  <a:pt x="159194" y="311810"/>
                </a:lnTo>
                <a:lnTo>
                  <a:pt x="130949" y="317766"/>
                </a:lnTo>
                <a:lnTo>
                  <a:pt x="114769" y="317754"/>
                </a:lnTo>
                <a:lnTo>
                  <a:pt x="73342" y="304507"/>
                </a:lnTo>
                <a:lnTo>
                  <a:pt x="44932" y="267538"/>
                </a:lnTo>
                <a:lnTo>
                  <a:pt x="34061" y="218757"/>
                </a:lnTo>
                <a:lnTo>
                  <a:pt x="42900" y="200914"/>
                </a:lnTo>
                <a:lnTo>
                  <a:pt x="73075" y="171284"/>
                </a:lnTo>
                <a:lnTo>
                  <a:pt x="111328" y="154482"/>
                </a:lnTo>
                <a:lnTo>
                  <a:pt x="131241" y="154216"/>
                </a:lnTo>
                <a:lnTo>
                  <a:pt x="142303" y="154305"/>
                </a:lnTo>
                <a:lnTo>
                  <a:pt x="181508" y="170192"/>
                </a:lnTo>
                <a:lnTo>
                  <a:pt x="203631" y="210604"/>
                </a:lnTo>
                <a:lnTo>
                  <a:pt x="205460" y="223558"/>
                </a:lnTo>
                <a:lnTo>
                  <a:pt x="205460" y="149136"/>
                </a:lnTo>
                <a:lnTo>
                  <a:pt x="165671" y="128193"/>
                </a:lnTo>
                <a:lnTo>
                  <a:pt x="134620" y="124955"/>
                </a:lnTo>
                <a:lnTo>
                  <a:pt x="117716" y="125133"/>
                </a:lnTo>
                <a:lnTo>
                  <a:pt x="79641" y="136575"/>
                </a:lnTo>
                <a:lnTo>
                  <a:pt x="45529" y="160223"/>
                </a:lnTo>
                <a:lnTo>
                  <a:pt x="34061" y="177101"/>
                </a:lnTo>
                <a:lnTo>
                  <a:pt x="36245" y="155867"/>
                </a:lnTo>
                <a:lnTo>
                  <a:pt x="52438" y="114630"/>
                </a:lnTo>
                <a:lnTo>
                  <a:pt x="77190" y="81305"/>
                </a:lnTo>
                <a:lnTo>
                  <a:pt x="115227" y="54762"/>
                </a:lnTo>
                <a:lnTo>
                  <a:pt x="162547" y="40322"/>
                </a:lnTo>
                <a:lnTo>
                  <a:pt x="208534" y="36017"/>
                </a:lnTo>
                <a:lnTo>
                  <a:pt x="205536" y="8255"/>
                </a:lnTo>
                <a:lnTo>
                  <a:pt x="156679" y="10807"/>
                </a:lnTo>
                <a:lnTo>
                  <a:pt x="116420" y="24206"/>
                </a:lnTo>
                <a:lnTo>
                  <a:pt x="79197" y="40779"/>
                </a:lnTo>
                <a:lnTo>
                  <a:pt x="36296" y="81407"/>
                </a:lnTo>
                <a:lnTo>
                  <a:pt x="12293" y="127952"/>
                </a:lnTo>
                <a:lnTo>
                  <a:pt x="990" y="164820"/>
                </a:lnTo>
                <a:lnTo>
                  <a:pt x="0" y="181457"/>
                </a:lnTo>
                <a:lnTo>
                  <a:pt x="660" y="206743"/>
                </a:lnTo>
                <a:lnTo>
                  <a:pt x="5486" y="249072"/>
                </a:lnTo>
                <a:lnTo>
                  <a:pt x="20294" y="289483"/>
                </a:lnTo>
                <a:lnTo>
                  <a:pt x="44640" y="319379"/>
                </a:lnTo>
                <a:lnTo>
                  <a:pt x="86309" y="342519"/>
                </a:lnTo>
                <a:lnTo>
                  <a:pt x="122986" y="346710"/>
                </a:lnTo>
                <a:lnTo>
                  <a:pt x="139369" y="346570"/>
                </a:lnTo>
                <a:lnTo>
                  <a:pt x="185039" y="331952"/>
                </a:lnTo>
                <a:lnTo>
                  <a:pt x="217703" y="303123"/>
                </a:lnTo>
                <a:lnTo>
                  <a:pt x="236054" y="262966"/>
                </a:lnTo>
                <a:lnTo>
                  <a:pt x="239141" y="245071"/>
                </a:lnTo>
                <a:lnTo>
                  <a:pt x="239179" y="216420"/>
                </a:lnTo>
                <a:close/>
              </a:path>
              <a:path w="595630" h="346709">
                <a:moveTo>
                  <a:pt x="480098" y="77012"/>
                </a:moveTo>
                <a:lnTo>
                  <a:pt x="465569" y="36982"/>
                </a:lnTo>
                <a:lnTo>
                  <a:pt x="457860" y="28892"/>
                </a:lnTo>
                <a:lnTo>
                  <a:pt x="453377" y="24765"/>
                </a:lnTo>
                <a:lnTo>
                  <a:pt x="445973" y="18275"/>
                </a:lnTo>
                <a:lnTo>
                  <a:pt x="445973" y="79921"/>
                </a:lnTo>
                <a:lnTo>
                  <a:pt x="445973" y="97180"/>
                </a:lnTo>
                <a:lnTo>
                  <a:pt x="418668" y="140335"/>
                </a:lnTo>
                <a:lnTo>
                  <a:pt x="387311" y="147789"/>
                </a:lnTo>
                <a:lnTo>
                  <a:pt x="371957" y="147777"/>
                </a:lnTo>
                <a:lnTo>
                  <a:pt x="324853" y="125323"/>
                </a:lnTo>
                <a:lnTo>
                  <a:pt x="315175" y="97180"/>
                </a:lnTo>
                <a:lnTo>
                  <a:pt x="315175" y="79921"/>
                </a:lnTo>
                <a:lnTo>
                  <a:pt x="342112" y="36398"/>
                </a:lnTo>
                <a:lnTo>
                  <a:pt x="380390" y="28892"/>
                </a:lnTo>
                <a:lnTo>
                  <a:pt x="388823" y="28943"/>
                </a:lnTo>
                <a:lnTo>
                  <a:pt x="436295" y="51777"/>
                </a:lnTo>
                <a:lnTo>
                  <a:pt x="445973" y="79921"/>
                </a:lnTo>
                <a:lnTo>
                  <a:pt x="445973" y="18275"/>
                </a:lnTo>
                <a:lnTo>
                  <a:pt x="410756" y="2768"/>
                </a:lnTo>
                <a:lnTo>
                  <a:pt x="380390" y="0"/>
                </a:lnTo>
                <a:lnTo>
                  <a:pt x="366649" y="101"/>
                </a:lnTo>
                <a:lnTo>
                  <a:pt x="327914" y="10541"/>
                </a:lnTo>
                <a:lnTo>
                  <a:pt x="295567" y="36982"/>
                </a:lnTo>
                <a:lnTo>
                  <a:pt x="281063" y="77012"/>
                </a:lnTo>
                <a:lnTo>
                  <a:pt x="281063" y="100088"/>
                </a:lnTo>
                <a:lnTo>
                  <a:pt x="295567" y="140119"/>
                </a:lnTo>
                <a:lnTo>
                  <a:pt x="327914" y="166484"/>
                </a:lnTo>
                <a:lnTo>
                  <a:pt x="366649" y="176631"/>
                </a:lnTo>
                <a:lnTo>
                  <a:pt x="380390" y="176733"/>
                </a:lnTo>
                <a:lnTo>
                  <a:pt x="393915" y="176631"/>
                </a:lnTo>
                <a:lnTo>
                  <a:pt x="432790" y="166484"/>
                </a:lnTo>
                <a:lnTo>
                  <a:pt x="465569" y="140119"/>
                </a:lnTo>
                <a:lnTo>
                  <a:pt x="480098" y="100088"/>
                </a:lnTo>
                <a:lnTo>
                  <a:pt x="480098" y="77012"/>
                </a:lnTo>
                <a:close/>
              </a:path>
              <a:path w="595630" h="346709">
                <a:moveTo>
                  <a:pt x="587895" y="2628"/>
                </a:moveTo>
                <a:lnTo>
                  <a:pt x="553745" y="2628"/>
                </a:lnTo>
                <a:lnTo>
                  <a:pt x="553745" y="184238"/>
                </a:lnTo>
                <a:lnTo>
                  <a:pt x="587895" y="184238"/>
                </a:lnTo>
                <a:lnTo>
                  <a:pt x="587895" y="2628"/>
                </a:lnTo>
                <a:close/>
              </a:path>
              <a:path w="595630" h="346709">
                <a:moveTo>
                  <a:pt x="595401" y="314820"/>
                </a:moveTo>
                <a:lnTo>
                  <a:pt x="345871" y="314820"/>
                </a:lnTo>
                <a:lnTo>
                  <a:pt x="345871" y="286296"/>
                </a:lnTo>
                <a:lnTo>
                  <a:pt x="587895" y="286296"/>
                </a:lnTo>
                <a:lnTo>
                  <a:pt x="587895" y="202996"/>
                </a:lnTo>
                <a:lnTo>
                  <a:pt x="311353" y="202996"/>
                </a:lnTo>
                <a:lnTo>
                  <a:pt x="311353" y="231140"/>
                </a:lnTo>
                <a:lnTo>
                  <a:pt x="553745" y="231140"/>
                </a:lnTo>
                <a:lnTo>
                  <a:pt x="553745" y="258152"/>
                </a:lnTo>
                <a:lnTo>
                  <a:pt x="311353" y="258152"/>
                </a:lnTo>
                <a:lnTo>
                  <a:pt x="311353" y="331698"/>
                </a:lnTo>
                <a:lnTo>
                  <a:pt x="322224" y="342950"/>
                </a:lnTo>
                <a:lnTo>
                  <a:pt x="595401" y="342950"/>
                </a:lnTo>
                <a:lnTo>
                  <a:pt x="595401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28192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4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9208" y="8684539"/>
            <a:ext cx="867410" cy="346710"/>
          </a:xfrm>
          <a:custGeom>
            <a:avLst/>
            <a:gdLst/>
            <a:ahLst/>
            <a:cxnLst/>
            <a:rect l="l" t="t" r="r" b="b"/>
            <a:pathLst>
              <a:path w="867410" h="346709">
                <a:moveTo>
                  <a:pt x="236766" y="313690"/>
                </a:moveTo>
                <a:lnTo>
                  <a:pt x="53657" y="313690"/>
                </a:lnTo>
                <a:lnTo>
                  <a:pt x="78447" y="294182"/>
                </a:lnTo>
                <a:lnTo>
                  <a:pt x="94386" y="281419"/>
                </a:lnTo>
                <a:lnTo>
                  <a:pt x="146050" y="237642"/>
                </a:lnTo>
                <a:lnTo>
                  <a:pt x="193027" y="187413"/>
                </a:lnTo>
                <a:lnTo>
                  <a:pt x="213131" y="154406"/>
                </a:lnTo>
                <a:lnTo>
                  <a:pt x="225513" y="106184"/>
                </a:lnTo>
                <a:lnTo>
                  <a:pt x="225856" y="95288"/>
                </a:lnTo>
                <a:lnTo>
                  <a:pt x="225437" y="87896"/>
                </a:lnTo>
                <a:lnTo>
                  <a:pt x="209334" y="46951"/>
                </a:lnTo>
                <a:lnTo>
                  <a:pt x="180162" y="21501"/>
                </a:lnTo>
                <a:lnTo>
                  <a:pt x="134912" y="8382"/>
                </a:lnTo>
                <a:lnTo>
                  <a:pt x="117449" y="8255"/>
                </a:lnTo>
                <a:lnTo>
                  <a:pt x="95961" y="8445"/>
                </a:lnTo>
                <a:lnTo>
                  <a:pt x="52349" y="20447"/>
                </a:lnTo>
                <a:lnTo>
                  <a:pt x="14109" y="42265"/>
                </a:lnTo>
                <a:lnTo>
                  <a:pt x="0" y="55905"/>
                </a:lnTo>
                <a:lnTo>
                  <a:pt x="18389" y="79171"/>
                </a:lnTo>
                <a:lnTo>
                  <a:pt x="30467" y="67500"/>
                </a:lnTo>
                <a:lnTo>
                  <a:pt x="39065" y="60413"/>
                </a:lnTo>
                <a:lnTo>
                  <a:pt x="76352" y="42113"/>
                </a:lnTo>
                <a:lnTo>
                  <a:pt x="111442" y="37515"/>
                </a:lnTo>
                <a:lnTo>
                  <a:pt x="124917" y="37617"/>
                </a:lnTo>
                <a:lnTo>
                  <a:pt x="164350" y="49593"/>
                </a:lnTo>
                <a:lnTo>
                  <a:pt x="190373" y="88341"/>
                </a:lnTo>
                <a:lnTo>
                  <a:pt x="192112" y="106934"/>
                </a:lnTo>
                <a:lnTo>
                  <a:pt x="191935" y="118554"/>
                </a:lnTo>
                <a:lnTo>
                  <a:pt x="173990" y="160299"/>
                </a:lnTo>
                <a:lnTo>
                  <a:pt x="132334" y="208610"/>
                </a:lnTo>
                <a:lnTo>
                  <a:pt x="65760" y="266407"/>
                </a:lnTo>
                <a:lnTo>
                  <a:pt x="31381" y="293458"/>
                </a:lnTo>
                <a:lnTo>
                  <a:pt x="2628" y="315188"/>
                </a:lnTo>
                <a:lnTo>
                  <a:pt x="2628" y="342950"/>
                </a:lnTo>
                <a:lnTo>
                  <a:pt x="236766" y="342950"/>
                </a:lnTo>
                <a:lnTo>
                  <a:pt x="236766" y="313690"/>
                </a:lnTo>
                <a:close/>
              </a:path>
              <a:path w="867410" h="346709">
                <a:moveTo>
                  <a:pt x="508431" y="240144"/>
                </a:moveTo>
                <a:lnTo>
                  <a:pt x="503288" y="200190"/>
                </a:lnTo>
                <a:lnTo>
                  <a:pt x="477227" y="163969"/>
                </a:lnTo>
                <a:lnTo>
                  <a:pt x="434797" y="142367"/>
                </a:lnTo>
                <a:lnTo>
                  <a:pt x="395097" y="135648"/>
                </a:lnTo>
                <a:lnTo>
                  <a:pt x="369976" y="135077"/>
                </a:lnTo>
                <a:lnTo>
                  <a:pt x="360591" y="135077"/>
                </a:lnTo>
                <a:lnTo>
                  <a:pt x="342963" y="136207"/>
                </a:lnTo>
                <a:lnTo>
                  <a:pt x="334327" y="136956"/>
                </a:lnTo>
                <a:lnTo>
                  <a:pt x="350088" y="40894"/>
                </a:lnTo>
                <a:lnTo>
                  <a:pt x="500926" y="40894"/>
                </a:lnTo>
                <a:lnTo>
                  <a:pt x="500926" y="11633"/>
                </a:lnTo>
                <a:lnTo>
                  <a:pt x="319316" y="11633"/>
                </a:lnTo>
                <a:lnTo>
                  <a:pt x="296049" y="167347"/>
                </a:lnTo>
                <a:lnTo>
                  <a:pt x="309143" y="166230"/>
                </a:lnTo>
                <a:lnTo>
                  <a:pt x="333349" y="164452"/>
                </a:lnTo>
                <a:lnTo>
                  <a:pt x="339763" y="164109"/>
                </a:lnTo>
                <a:lnTo>
                  <a:pt x="346468" y="163995"/>
                </a:lnTo>
                <a:lnTo>
                  <a:pt x="356463" y="163969"/>
                </a:lnTo>
                <a:lnTo>
                  <a:pt x="369163" y="164020"/>
                </a:lnTo>
                <a:lnTo>
                  <a:pt x="411568" y="168833"/>
                </a:lnTo>
                <a:lnTo>
                  <a:pt x="447065" y="183235"/>
                </a:lnTo>
                <a:lnTo>
                  <a:pt x="473722" y="217589"/>
                </a:lnTo>
                <a:lnTo>
                  <a:pt x="475030" y="239763"/>
                </a:lnTo>
                <a:lnTo>
                  <a:pt x="474903" y="251866"/>
                </a:lnTo>
                <a:lnTo>
                  <a:pt x="457428" y="288290"/>
                </a:lnTo>
                <a:lnTo>
                  <a:pt x="422097" y="309511"/>
                </a:lnTo>
                <a:lnTo>
                  <a:pt x="384759" y="317157"/>
                </a:lnTo>
                <a:lnTo>
                  <a:pt x="357225" y="317766"/>
                </a:lnTo>
                <a:lnTo>
                  <a:pt x="346925" y="317233"/>
                </a:lnTo>
                <a:lnTo>
                  <a:pt x="303390" y="304190"/>
                </a:lnTo>
                <a:lnTo>
                  <a:pt x="288175" y="296430"/>
                </a:lnTo>
                <a:lnTo>
                  <a:pt x="272415" y="321945"/>
                </a:lnTo>
                <a:lnTo>
                  <a:pt x="318947" y="340334"/>
                </a:lnTo>
                <a:lnTo>
                  <a:pt x="373722" y="346710"/>
                </a:lnTo>
                <a:lnTo>
                  <a:pt x="391464" y="346151"/>
                </a:lnTo>
                <a:lnTo>
                  <a:pt x="443103" y="333603"/>
                </a:lnTo>
                <a:lnTo>
                  <a:pt x="481634" y="308737"/>
                </a:lnTo>
                <a:lnTo>
                  <a:pt x="504317" y="272008"/>
                </a:lnTo>
                <a:lnTo>
                  <a:pt x="508279" y="254177"/>
                </a:lnTo>
                <a:lnTo>
                  <a:pt x="508431" y="240144"/>
                </a:lnTo>
                <a:close/>
              </a:path>
              <a:path w="867410" h="346709">
                <a:moveTo>
                  <a:pt x="751852" y="77012"/>
                </a:moveTo>
                <a:lnTo>
                  <a:pt x="737323" y="36982"/>
                </a:lnTo>
                <a:lnTo>
                  <a:pt x="729615" y="28892"/>
                </a:lnTo>
                <a:lnTo>
                  <a:pt x="725131" y="24765"/>
                </a:lnTo>
                <a:lnTo>
                  <a:pt x="717727" y="18275"/>
                </a:lnTo>
                <a:lnTo>
                  <a:pt x="717727" y="79921"/>
                </a:lnTo>
                <a:lnTo>
                  <a:pt x="717727" y="97180"/>
                </a:lnTo>
                <a:lnTo>
                  <a:pt x="690422" y="140335"/>
                </a:lnTo>
                <a:lnTo>
                  <a:pt x="659066" y="147789"/>
                </a:lnTo>
                <a:lnTo>
                  <a:pt x="643712" y="147777"/>
                </a:lnTo>
                <a:lnTo>
                  <a:pt x="596607" y="125323"/>
                </a:lnTo>
                <a:lnTo>
                  <a:pt x="586930" y="97180"/>
                </a:lnTo>
                <a:lnTo>
                  <a:pt x="586930" y="79921"/>
                </a:lnTo>
                <a:lnTo>
                  <a:pt x="613867" y="36398"/>
                </a:lnTo>
                <a:lnTo>
                  <a:pt x="652145" y="28892"/>
                </a:lnTo>
                <a:lnTo>
                  <a:pt x="660577" y="28943"/>
                </a:lnTo>
                <a:lnTo>
                  <a:pt x="708050" y="51777"/>
                </a:lnTo>
                <a:lnTo>
                  <a:pt x="717727" y="79921"/>
                </a:lnTo>
                <a:lnTo>
                  <a:pt x="717727" y="18275"/>
                </a:lnTo>
                <a:lnTo>
                  <a:pt x="682510" y="2768"/>
                </a:lnTo>
                <a:lnTo>
                  <a:pt x="652145" y="0"/>
                </a:lnTo>
                <a:lnTo>
                  <a:pt x="638403" y="101"/>
                </a:lnTo>
                <a:lnTo>
                  <a:pt x="599668" y="10541"/>
                </a:lnTo>
                <a:lnTo>
                  <a:pt x="567321" y="36982"/>
                </a:lnTo>
                <a:lnTo>
                  <a:pt x="552818" y="77012"/>
                </a:lnTo>
                <a:lnTo>
                  <a:pt x="552818" y="100088"/>
                </a:lnTo>
                <a:lnTo>
                  <a:pt x="567321" y="140119"/>
                </a:lnTo>
                <a:lnTo>
                  <a:pt x="599668" y="166484"/>
                </a:lnTo>
                <a:lnTo>
                  <a:pt x="638403" y="176631"/>
                </a:lnTo>
                <a:lnTo>
                  <a:pt x="652145" y="176733"/>
                </a:lnTo>
                <a:lnTo>
                  <a:pt x="665670" y="176631"/>
                </a:lnTo>
                <a:lnTo>
                  <a:pt x="704545" y="166484"/>
                </a:lnTo>
                <a:lnTo>
                  <a:pt x="737323" y="140119"/>
                </a:lnTo>
                <a:lnTo>
                  <a:pt x="751852" y="100088"/>
                </a:lnTo>
                <a:lnTo>
                  <a:pt x="751852" y="77012"/>
                </a:lnTo>
                <a:close/>
              </a:path>
              <a:path w="867410" h="346709">
                <a:moveTo>
                  <a:pt x="859650" y="2628"/>
                </a:moveTo>
                <a:lnTo>
                  <a:pt x="825500" y="2628"/>
                </a:lnTo>
                <a:lnTo>
                  <a:pt x="825500" y="184238"/>
                </a:lnTo>
                <a:lnTo>
                  <a:pt x="859650" y="184238"/>
                </a:lnTo>
                <a:lnTo>
                  <a:pt x="859650" y="2628"/>
                </a:lnTo>
                <a:close/>
              </a:path>
              <a:path w="867410" h="346709">
                <a:moveTo>
                  <a:pt x="867156" y="314820"/>
                </a:moveTo>
                <a:lnTo>
                  <a:pt x="617626" y="314820"/>
                </a:lnTo>
                <a:lnTo>
                  <a:pt x="617626" y="286296"/>
                </a:lnTo>
                <a:lnTo>
                  <a:pt x="859650" y="286296"/>
                </a:lnTo>
                <a:lnTo>
                  <a:pt x="859650" y="202996"/>
                </a:lnTo>
                <a:lnTo>
                  <a:pt x="583107" y="202996"/>
                </a:lnTo>
                <a:lnTo>
                  <a:pt x="583107" y="231140"/>
                </a:lnTo>
                <a:lnTo>
                  <a:pt x="825500" y="231140"/>
                </a:lnTo>
                <a:lnTo>
                  <a:pt x="825500" y="258152"/>
                </a:lnTo>
                <a:lnTo>
                  <a:pt x="583107" y="258152"/>
                </a:lnTo>
                <a:lnTo>
                  <a:pt x="583107" y="331698"/>
                </a:lnTo>
                <a:lnTo>
                  <a:pt x="593979" y="342950"/>
                </a:lnTo>
                <a:lnTo>
                  <a:pt x="867156" y="342950"/>
                </a:lnTo>
                <a:lnTo>
                  <a:pt x="867156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39213" y="8696163"/>
            <a:ext cx="156845" cy="331470"/>
          </a:xfrm>
          <a:custGeom>
            <a:avLst/>
            <a:gdLst/>
            <a:ahLst/>
            <a:cxnLst/>
            <a:rect l="l" t="t" r="r" b="b"/>
            <a:pathLst>
              <a:path w="156845" h="331470">
                <a:moveTo>
                  <a:pt x="33020" y="331326"/>
                </a:moveTo>
                <a:lnTo>
                  <a:pt x="0" y="331326"/>
                </a:lnTo>
                <a:lnTo>
                  <a:pt x="123449" y="0"/>
                </a:lnTo>
                <a:lnTo>
                  <a:pt x="156470" y="0"/>
                </a:lnTo>
                <a:lnTo>
                  <a:pt x="3302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33709" y="8682659"/>
            <a:ext cx="595630" cy="348615"/>
          </a:xfrm>
          <a:custGeom>
            <a:avLst/>
            <a:gdLst/>
            <a:ahLst/>
            <a:cxnLst/>
            <a:rect l="l" t="t" r="r" b="b"/>
            <a:pathLst>
              <a:path w="595629" h="348615">
                <a:moveTo>
                  <a:pt x="239191" y="218300"/>
                </a:moveTo>
                <a:lnTo>
                  <a:pt x="226961" y="177622"/>
                </a:lnTo>
                <a:lnTo>
                  <a:pt x="205473" y="151015"/>
                </a:lnTo>
                <a:lnTo>
                  <a:pt x="205473" y="225437"/>
                </a:lnTo>
                <a:lnTo>
                  <a:pt x="205460" y="246951"/>
                </a:lnTo>
                <a:lnTo>
                  <a:pt x="194424" y="285038"/>
                </a:lnTo>
                <a:lnTo>
                  <a:pt x="159194" y="313690"/>
                </a:lnTo>
                <a:lnTo>
                  <a:pt x="130962" y="319646"/>
                </a:lnTo>
                <a:lnTo>
                  <a:pt x="114769" y="319633"/>
                </a:lnTo>
                <a:lnTo>
                  <a:pt x="73355" y="306387"/>
                </a:lnTo>
                <a:lnTo>
                  <a:pt x="44945" y="269417"/>
                </a:lnTo>
                <a:lnTo>
                  <a:pt x="34061" y="220637"/>
                </a:lnTo>
                <a:lnTo>
                  <a:pt x="42900" y="202793"/>
                </a:lnTo>
                <a:lnTo>
                  <a:pt x="73088" y="173164"/>
                </a:lnTo>
                <a:lnTo>
                  <a:pt x="111340" y="156362"/>
                </a:lnTo>
                <a:lnTo>
                  <a:pt x="131241" y="156095"/>
                </a:lnTo>
                <a:lnTo>
                  <a:pt x="142303" y="156184"/>
                </a:lnTo>
                <a:lnTo>
                  <a:pt x="181521" y="172072"/>
                </a:lnTo>
                <a:lnTo>
                  <a:pt x="203644" y="212483"/>
                </a:lnTo>
                <a:lnTo>
                  <a:pt x="205473" y="225437"/>
                </a:lnTo>
                <a:lnTo>
                  <a:pt x="205473" y="151015"/>
                </a:lnTo>
                <a:lnTo>
                  <a:pt x="165671" y="130073"/>
                </a:lnTo>
                <a:lnTo>
                  <a:pt x="134620" y="126834"/>
                </a:lnTo>
                <a:lnTo>
                  <a:pt x="117729" y="127012"/>
                </a:lnTo>
                <a:lnTo>
                  <a:pt x="79654" y="138455"/>
                </a:lnTo>
                <a:lnTo>
                  <a:pt x="45542" y="162102"/>
                </a:lnTo>
                <a:lnTo>
                  <a:pt x="34061" y="178981"/>
                </a:lnTo>
                <a:lnTo>
                  <a:pt x="36245" y="157746"/>
                </a:lnTo>
                <a:lnTo>
                  <a:pt x="52451" y="116509"/>
                </a:lnTo>
                <a:lnTo>
                  <a:pt x="77190" y="83185"/>
                </a:lnTo>
                <a:lnTo>
                  <a:pt x="115227" y="56642"/>
                </a:lnTo>
                <a:lnTo>
                  <a:pt x="162560" y="42202"/>
                </a:lnTo>
                <a:lnTo>
                  <a:pt x="208546" y="37896"/>
                </a:lnTo>
                <a:lnTo>
                  <a:pt x="205536" y="10134"/>
                </a:lnTo>
                <a:lnTo>
                  <a:pt x="156692" y="12687"/>
                </a:lnTo>
                <a:lnTo>
                  <a:pt x="116420" y="26085"/>
                </a:lnTo>
                <a:lnTo>
                  <a:pt x="79209" y="42659"/>
                </a:lnTo>
                <a:lnTo>
                  <a:pt x="36309" y="83286"/>
                </a:lnTo>
                <a:lnTo>
                  <a:pt x="12293" y="129832"/>
                </a:lnTo>
                <a:lnTo>
                  <a:pt x="990" y="166700"/>
                </a:lnTo>
                <a:lnTo>
                  <a:pt x="0" y="183337"/>
                </a:lnTo>
                <a:lnTo>
                  <a:pt x="673" y="208622"/>
                </a:lnTo>
                <a:lnTo>
                  <a:pt x="5499" y="250952"/>
                </a:lnTo>
                <a:lnTo>
                  <a:pt x="20294" y="291363"/>
                </a:lnTo>
                <a:lnTo>
                  <a:pt x="44640" y="321259"/>
                </a:lnTo>
                <a:lnTo>
                  <a:pt x="86321" y="344398"/>
                </a:lnTo>
                <a:lnTo>
                  <a:pt x="122986" y="348589"/>
                </a:lnTo>
                <a:lnTo>
                  <a:pt x="139382" y="348449"/>
                </a:lnTo>
                <a:lnTo>
                  <a:pt x="185039" y="333832"/>
                </a:lnTo>
                <a:lnTo>
                  <a:pt x="217716" y="305003"/>
                </a:lnTo>
                <a:lnTo>
                  <a:pt x="236067" y="264845"/>
                </a:lnTo>
                <a:lnTo>
                  <a:pt x="239153" y="246951"/>
                </a:lnTo>
                <a:lnTo>
                  <a:pt x="239191" y="218300"/>
                </a:lnTo>
                <a:close/>
              </a:path>
              <a:path w="595629" h="348615">
                <a:moveTo>
                  <a:pt x="494093" y="60794"/>
                </a:moveTo>
                <a:lnTo>
                  <a:pt x="469696" y="15201"/>
                </a:lnTo>
                <a:lnTo>
                  <a:pt x="459943" y="9410"/>
                </a:lnTo>
                <a:lnTo>
                  <a:pt x="459943" y="51777"/>
                </a:lnTo>
                <a:lnTo>
                  <a:pt x="459943" y="69799"/>
                </a:lnTo>
                <a:lnTo>
                  <a:pt x="450189" y="82181"/>
                </a:lnTo>
                <a:lnTo>
                  <a:pt x="434060" y="90055"/>
                </a:lnTo>
                <a:lnTo>
                  <a:pt x="412292" y="93433"/>
                </a:lnTo>
                <a:lnTo>
                  <a:pt x="388277" y="93433"/>
                </a:lnTo>
                <a:lnTo>
                  <a:pt x="366890" y="90055"/>
                </a:lnTo>
                <a:lnTo>
                  <a:pt x="350380" y="82181"/>
                </a:lnTo>
                <a:lnTo>
                  <a:pt x="340995" y="69799"/>
                </a:lnTo>
                <a:lnTo>
                  <a:pt x="340995" y="51777"/>
                </a:lnTo>
                <a:lnTo>
                  <a:pt x="350380" y="39395"/>
                </a:lnTo>
                <a:lnTo>
                  <a:pt x="366890" y="31521"/>
                </a:lnTo>
                <a:lnTo>
                  <a:pt x="388277" y="28143"/>
                </a:lnTo>
                <a:lnTo>
                  <a:pt x="412292" y="28143"/>
                </a:lnTo>
                <a:lnTo>
                  <a:pt x="434060" y="31521"/>
                </a:lnTo>
                <a:lnTo>
                  <a:pt x="450189" y="39395"/>
                </a:lnTo>
                <a:lnTo>
                  <a:pt x="459943" y="51777"/>
                </a:lnTo>
                <a:lnTo>
                  <a:pt x="459943" y="9410"/>
                </a:lnTo>
                <a:lnTo>
                  <a:pt x="454901" y="6413"/>
                </a:lnTo>
                <a:lnTo>
                  <a:pt x="442734" y="1905"/>
                </a:lnTo>
                <a:lnTo>
                  <a:pt x="426694" y="241"/>
                </a:lnTo>
                <a:lnTo>
                  <a:pt x="400278" y="0"/>
                </a:lnTo>
                <a:lnTo>
                  <a:pt x="374091" y="241"/>
                </a:lnTo>
                <a:lnTo>
                  <a:pt x="331241" y="15201"/>
                </a:lnTo>
                <a:lnTo>
                  <a:pt x="306857" y="60794"/>
                </a:lnTo>
                <a:lnTo>
                  <a:pt x="307238" y="78600"/>
                </a:lnTo>
                <a:lnTo>
                  <a:pt x="346036" y="115455"/>
                </a:lnTo>
                <a:lnTo>
                  <a:pt x="400278" y="121945"/>
                </a:lnTo>
                <a:lnTo>
                  <a:pt x="426694" y="121716"/>
                </a:lnTo>
                <a:lnTo>
                  <a:pt x="469696" y="106565"/>
                </a:lnTo>
                <a:lnTo>
                  <a:pt x="493712" y="78600"/>
                </a:lnTo>
                <a:lnTo>
                  <a:pt x="494093" y="60794"/>
                </a:lnTo>
                <a:close/>
              </a:path>
              <a:path w="595629" h="348615">
                <a:moveTo>
                  <a:pt x="534987" y="138087"/>
                </a:moveTo>
                <a:lnTo>
                  <a:pt x="273837" y="138087"/>
                </a:lnTo>
                <a:lnTo>
                  <a:pt x="273837" y="166979"/>
                </a:lnTo>
                <a:lnTo>
                  <a:pt x="383019" y="166979"/>
                </a:lnTo>
                <a:lnTo>
                  <a:pt x="383019" y="212382"/>
                </a:lnTo>
                <a:lnTo>
                  <a:pt x="417550" y="212382"/>
                </a:lnTo>
                <a:lnTo>
                  <a:pt x="417550" y="166979"/>
                </a:lnTo>
                <a:lnTo>
                  <a:pt x="534987" y="166979"/>
                </a:lnTo>
                <a:lnTo>
                  <a:pt x="534987" y="138087"/>
                </a:lnTo>
                <a:close/>
              </a:path>
              <a:path w="595629" h="348615">
                <a:moveTo>
                  <a:pt x="587895" y="4508"/>
                </a:moveTo>
                <a:lnTo>
                  <a:pt x="553758" y="4508"/>
                </a:lnTo>
                <a:lnTo>
                  <a:pt x="553758" y="180111"/>
                </a:lnTo>
                <a:lnTo>
                  <a:pt x="470077" y="180111"/>
                </a:lnTo>
                <a:lnTo>
                  <a:pt x="470077" y="207124"/>
                </a:lnTo>
                <a:lnTo>
                  <a:pt x="553758" y="207124"/>
                </a:lnTo>
                <a:lnTo>
                  <a:pt x="553758" y="214261"/>
                </a:lnTo>
                <a:lnTo>
                  <a:pt x="587895" y="214261"/>
                </a:lnTo>
                <a:lnTo>
                  <a:pt x="587895" y="4508"/>
                </a:lnTo>
                <a:close/>
              </a:path>
              <a:path w="595629" h="348615">
                <a:moveTo>
                  <a:pt x="595401" y="316699"/>
                </a:moveTo>
                <a:lnTo>
                  <a:pt x="349999" y="316699"/>
                </a:lnTo>
                <a:lnTo>
                  <a:pt x="349999" y="297561"/>
                </a:lnTo>
                <a:lnTo>
                  <a:pt x="587895" y="297561"/>
                </a:lnTo>
                <a:lnTo>
                  <a:pt x="587895" y="223634"/>
                </a:lnTo>
                <a:lnTo>
                  <a:pt x="315480" y="223634"/>
                </a:lnTo>
                <a:lnTo>
                  <a:pt x="315480" y="251777"/>
                </a:lnTo>
                <a:lnTo>
                  <a:pt x="553758" y="251777"/>
                </a:lnTo>
                <a:lnTo>
                  <a:pt x="553758" y="269417"/>
                </a:lnTo>
                <a:lnTo>
                  <a:pt x="315480" y="269417"/>
                </a:lnTo>
                <a:lnTo>
                  <a:pt x="315480" y="333578"/>
                </a:lnTo>
                <a:lnTo>
                  <a:pt x="326364" y="344830"/>
                </a:lnTo>
                <a:lnTo>
                  <a:pt x="595401" y="344830"/>
                </a:lnTo>
                <a:lnTo>
                  <a:pt x="595401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9403" y="884662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72747" y="8684539"/>
            <a:ext cx="595630" cy="346710"/>
          </a:xfrm>
          <a:custGeom>
            <a:avLst/>
            <a:gdLst/>
            <a:ahLst/>
            <a:cxnLst/>
            <a:rect l="l" t="t" r="r" b="b"/>
            <a:pathLst>
              <a:path w="595629" h="346709">
                <a:moveTo>
                  <a:pt x="241973" y="241274"/>
                </a:moveTo>
                <a:lnTo>
                  <a:pt x="221513" y="200075"/>
                </a:lnTo>
                <a:lnTo>
                  <a:pt x="208572" y="189141"/>
                </a:lnTo>
                <a:lnTo>
                  <a:pt x="208572" y="268655"/>
                </a:lnTo>
                <a:lnTo>
                  <a:pt x="199199" y="290804"/>
                </a:lnTo>
                <a:lnTo>
                  <a:pt x="161671" y="313131"/>
                </a:lnTo>
                <a:lnTo>
                  <a:pt x="132118" y="318135"/>
                </a:lnTo>
                <a:lnTo>
                  <a:pt x="106946" y="318109"/>
                </a:lnTo>
                <a:lnTo>
                  <a:pt x="63830" y="306908"/>
                </a:lnTo>
                <a:lnTo>
                  <a:pt x="33350" y="267538"/>
                </a:lnTo>
                <a:lnTo>
                  <a:pt x="33413" y="253212"/>
                </a:lnTo>
                <a:lnTo>
                  <a:pt x="55295" y="211632"/>
                </a:lnTo>
                <a:lnTo>
                  <a:pt x="95427" y="187985"/>
                </a:lnTo>
                <a:lnTo>
                  <a:pt x="121145" y="180111"/>
                </a:lnTo>
                <a:lnTo>
                  <a:pt x="147726" y="186893"/>
                </a:lnTo>
                <a:lnTo>
                  <a:pt x="187566" y="209181"/>
                </a:lnTo>
                <a:lnTo>
                  <a:pt x="208508" y="253212"/>
                </a:lnTo>
                <a:lnTo>
                  <a:pt x="208572" y="268655"/>
                </a:lnTo>
                <a:lnTo>
                  <a:pt x="208572" y="189141"/>
                </a:lnTo>
                <a:lnTo>
                  <a:pt x="202577" y="184988"/>
                </a:lnTo>
                <a:lnTo>
                  <a:pt x="195275" y="180111"/>
                </a:lnTo>
                <a:lnTo>
                  <a:pt x="193382" y="178841"/>
                </a:lnTo>
                <a:lnTo>
                  <a:pt x="186105" y="174802"/>
                </a:lnTo>
                <a:lnTo>
                  <a:pt x="177304" y="171323"/>
                </a:lnTo>
                <a:lnTo>
                  <a:pt x="163169" y="166598"/>
                </a:lnTo>
                <a:lnTo>
                  <a:pt x="177050" y="161010"/>
                </a:lnTo>
                <a:lnTo>
                  <a:pt x="185521" y="157060"/>
                </a:lnTo>
                <a:lnTo>
                  <a:pt x="186436" y="156464"/>
                </a:lnTo>
                <a:lnTo>
                  <a:pt x="192062" y="152857"/>
                </a:lnTo>
                <a:lnTo>
                  <a:pt x="220205" y="125323"/>
                </a:lnTo>
                <a:lnTo>
                  <a:pt x="229590" y="94932"/>
                </a:lnTo>
                <a:lnTo>
                  <a:pt x="229489" y="77939"/>
                </a:lnTo>
                <a:lnTo>
                  <a:pt x="211023" y="38785"/>
                </a:lnTo>
                <a:lnTo>
                  <a:pt x="196189" y="26657"/>
                </a:lnTo>
                <a:lnTo>
                  <a:pt x="196189" y="81419"/>
                </a:lnTo>
                <a:lnTo>
                  <a:pt x="196189" y="102438"/>
                </a:lnTo>
                <a:lnTo>
                  <a:pt x="173355" y="135712"/>
                </a:lnTo>
                <a:lnTo>
                  <a:pt x="137325" y="152450"/>
                </a:lnTo>
                <a:lnTo>
                  <a:pt x="124523" y="156464"/>
                </a:lnTo>
                <a:lnTo>
                  <a:pt x="112801" y="153555"/>
                </a:lnTo>
                <a:lnTo>
                  <a:pt x="76034" y="139700"/>
                </a:lnTo>
                <a:lnTo>
                  <a:pt x="65989" y="132080"/>
                </a:lnTo>
                <a:lnTo>
                  <a:pt x="56235" y="124574"/>
                </a:lnTo>
                <a:lnTo>
                  <a:pt x="46850" y="104317"/>
                </a:lnTo>
                <a:lnTo>
                  <a:pt x="46850" y="80670"/>
                </a:lnTo>
                <a:lnTo>
                  <a:pt x="69913" y="48869"/>
                </a:lnTo>
                <a:lnTo>
                  <a:pt x="110134" y="36842"/>
                </a:lnTo>
                <a:lnTo>
                  <a:pt x="121894" y="36766"/>
                </a:lnTo>
                <a:lnTo>
                  <a:pt x="134924" y="36842"/>
                </a:lnTo>
                <a:lnTo>
                  <a:pt x="172199" y="46545"/>
                </a:lnTo>
                <a:lnTo>
                  <a:pt x="196189" y="81419"/>
                </a:lnTo>
                <a:lnTo>
                  <a:pt x="196189" y="26657"/>
                </a:lnTo>
                <a:lnTo>
                  <a:pt x="157416" y="11023"/>
                </a:lnTo>
                <a:lnTo>
                  <a:pt x="121894" y="8255"/>
                </a:lnTo>
                <a:lnTo>
                  <a:pt x="108572" y="8343"/>
                </a:lnTo>
                <a:lnTo>
                  <a:pt x="68072" y="17297"/>
                </a:lnTo>
                <a:lnTo>
                  <a:pt x="31496" y="41465"/>
                </a:lnTo>
                <a:lnTo>
                  <a:pt x="13589" y="80352"/>
                </a:lnTo>
                <a:lnTo>
                  <a:pt x="13462" y="100939"/>
                </a:lnTo>
                <a:lnTo>
                  <a:pt x="17589" y="121945"/>
                </a:lnTo>
                <a:lnTo>
                  <a:pt x="24714" y="132448"/>
                </a:lnTo>
                <a:lnTo>
                  <a:pt x="28829" y="138899"/>
                </a:lnTo>
                <a:lnTo>
                  <a:pt x="66344" y="165912"/>
                </a:lnTo>
                <a:lnTo>
                  <a:pt x="79121" y="169976"/>
                </a:lnTo>
                <a:lnTo>
                  <a:pt x="64782" y="175133"/>
                </a:lnTo>
                <a:lnTo>
                  <a:pt x="30022" y="195364"/>
                </a:lnTo>
                <a:lnTo>
                  <a:pt x="5118" y="228003"/>
                </a:lnTo>
                <a:lnTo>
                  <a:pt x="0" y="253212"/>
                </a:lnTo>
                <a:lnTo>
                  <a:pt x="88" y="271221"/>
                </a:lnTo>
                <a:lnTo>
                  <a:pt x="17754" y="309067"/>
                </a:lnTo>
                <a:lnTo>
                  <a:pt x="48844" y="332244"/>
                </a:lnTo>
                <a:lnTo>
                  <a:pt x="93306" y="345846"/>
                </a:lnTo>
                <a:lnTo>
                  <a:pt x="120396" y="346710"/>
                </a:lnTo>
                <a:lnTo>
                  <a:pt x="135496" y="346608"/>
                </a:lnTo>
                <a:lnTo>
                  <a:pt x="181114" y="335851"/>
                </a:lnTo>
                <a:lnTo>
                  <a:pt x="210121" y="318185"/>
                </a:lnTo>
                <a:lnTo>
                  <a:pt x="216395" y="313385"/>
                </a:lnTo>
                <a:lnTo>
                  <a:pt x="238010" y="280263"/>
                </a:lnTo>
                <a:lnTo>
                  <a:pt x="241871" y="260781"/>
                </a:lnTo>
                <a:lnTo>
                  <a:pt x="241973" y="241274"/>
                </a:lnTo>
                <a:close/>
              </a:path>
              <a:path w="595629" h="346709">
                <a:moveTo>
                  <a:pt x="480136" y="77012"/>
                </a:moveTo>
                <a:lnTo>
                  <a:pt x="465607" y="36982"/>
                </a:lnTo>
                <a:lnTo>
                  <a:pt x="457898" y="28892"/>
                </a:lnTo>
                <a:lnTo>
                  <a:pt x="453415" y="24765"/>
                </a:lnTo>
                <a:lnTo>
                  <a:pt x="446024" y="18275"/>
                </a:lnTo>
                <a:lnTo>
                  <a:pt x="446024" y="79921"/>
                </a:lnTo>
                <a:lnTo>
                  <a:pt x="446024" y="97180"/>
                </a:lnTo>
                <a:lnTo>
                  <a:pt x="418706" y="140335"/>
                </a:lnTo>
                <a:lnTo>
                  <a:pt x="387350" y="147789"/>
                </a:lnTo>
                <a:lnTo>
                  <a:pt x="371995" y="147777"/>
                </a:lnTo>
                <a:lnTo>
                  <a:pt x="324904" y="125323"/>
                </a:lnTo>
                <a:lnTo>
                  <a:pt x="315214" y="97180"/>
                </a:lnTo>
                <a:lnTo>
                  <a:pt x="315214" y="79921"/>
                </a:lnTo>
                <a:lnTo>
                  <a:pt x="342163" y="36398"/>
                </a:lnTo>
                <a:lnTo>
                  <a:pt x="380428" y="28892"/>
                </a:lnTo>
                <a:lnTo>
                  <a:pt x="388861" y="28943"/>
                </a:lnTo>
                <a:lnTo>
                  <a:pt x="436346" y="51777"/>
                </a:lnTo>
                <a:lnTo>
                  <a:pt x="446024" y="79921"/>
                </a:lnTo>
                <a:lnTo>
                  <a:pt x="446024" y="18275"/>
                </a:lnTo>
                <a:lnTo>
                  <a:pt x="410794" y="2768"/>
                </a:lnTo>
                <a:lnTo>
                  <a:pt x="380428" y="0"/>
                </a:lnTo>
                <a:lnTo>
                  <a:pt x="366699" y="101"/>
                </a:lnTo>
                <a:lnTo>
                  <a:pt x="327952" y="10541"/>
                </a:lnTo>
                <a:lnTo>
                  <a:pt x="295605" y="36982"/>
                </a:lnTo>
                <a:lnTo>
                  <a:pt x="281101" y="77012"/>
                </a:lnTo>
                <a:lnTo>
                  <a:pt x="281101" y="100088"/>
                </a:lnTo>
                <a:lnTo>
                  <a:pt x="295605" y="140119"/>
                </a:lnTo>
                <a:lnTo>
                  <a:pt x="327952" y="166484"/>
                </a:lnTo>
                <a:lnTo>
                  <a:pt x="366699" y="176631"/>
                </a:lnTo>
                <a:lnTo>
                  <a:pt x="380428" y="176733"/>
                </a:lnTo>
                <a:lnTo>
                  <a:pt x="393954" y="176631"/>
                </a:lnTo>
                <a:lnTo>
                  <a:pt x="432841" y="166484"/>
                </a:lnTo>
                <a:lnTo>
                  <a:pt x="465607" y="140119"/>
                </a:lnTo>
                <a:lnTo>
                  <a:pt x="480136" y="100088"/>
                </a:lnTo>
                <a:lnTo>
                  <a:pt x="480136" y="77012"/>
                </a:lnTo>
                <a:close/>
              </a:path>
              <a:path w="595629" h="346709">
                <a:moveTo>
                  <a:pt x="587933" y="2628"/>
                </a:moveTo>
                <a:lnTo>
                  <a:pt x="553783" y="2628"/>
                </a:lnTo>
                <a:lnTo>
                  <a:pt x="553783" y="184238"/>
                </a:lnTo>
                <a:lnTo>
                  <a:pt x="587933" y="184238"/>
                </a:lnTo>
                <a:lnTo>
                  <a:pt x="587933" y="2628"/>
                </a:lnTo>
                <a:close/>
              </a:path>
              <a:path w="595629" h="346709">
                <a:moveTo>
                  <a:pt x="595439" y="314820"/>
                </a:moveTo>
                <a:lnTo>
                  <a:pt x="345909" y="314820"/>
                </a:lnTo>
                <a:lnTo>
                  <a:pt x="345909" y="286296"/>
                </a:lnTo>
                <a:lnTo>
                  <a:pt x="587933" y="286296"/>
                </a:lnTo>
                <a:lnTo>
                  <a:pt x="587933" y="202996"/>
                </a:lnTo>
                <a:lnTo>
                  <a:pt x="311391" y="202996"/>
                </a:lnTo>
                <a:lnTo>
                  <a:pt x="311391" y="231140"/>
                </a:lnTo>
                <a:lnTo>
                  <a:pt x="553783" y="231140"/>
                </a:lnTo>
                <a:lnTo>
                  <a:pt x="553783" y="258152"/>
                </a:lnTo>
                <a:lnTo>
                  <a:pt x="311391" y="258152"/>
                </a:lnTo>
                <a:lnTo>
                  <a:pt x="311391" y="331698"/>
                </a:lnTo>
                <a:lnTo>
                  <a:pt x="322275" y="342950"/>
                </a:lnTo>
                <a:lnTo>
                  <a:pt x="595439" y="342950"/>
                </a:lnTo>
                <a:lnTo>
                  <a:pt x="595439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24100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15582" y="8684539"/>
            <a:ext cx="593090" cy="346710"/>
          </a:xfrm>
          <a:custGeom>
            <a:avLst/>
            <a:gdLst/>
            <a:ahLst/>
            <a:cxnLst/>
            <a:rect l="l" t="t" r="r" b="b"/>
            <a:pathLst>
              <a:path w="593090" h="346709">
                <a:moveTo>
                  <a:pt x="237032" y="173621"/>
                </a:moveTo>
                <a:lnTo>
                  <a:pt x="235585" y="129374"/>
                </a:lnTo>
                <a:lnTo>
                  <a:pt x="226618" y="90614"/>
                </a:lnTo>
                <a:lnTo>
                  <a:pt x="203352" y="47879"/>
                </a:lnTo>
                <a:lnTo>
                  <a:pt x="203352" y="136575"/>
                </a:lnTo>
                <a:lnTo>
                  <a:pt x="194297" y="154419"/>
                </a:lnTo>
                <a:lnTo>
                  <a:pt x="164325" y="183857"/>
                </a:lnTo>
                <a:lnTo>
                  <a:pt x="126606" y="200482"/>
                </a:lnTo>
                <a:lnTo>
                  <a:pt x="113017" y="200672"/>
                </a:lnTo>
                <a:lnTo>
                  <a:pt x="96075" y="200647"/>
                </a:lnTo>
                <a:lnTo>
                  <a:pt x="57188" y="183337"/>
                </a:lnTo>
                <a:lnTo>
                  <a:pt x="37884" y="150279"/>
                </a:lnTo>
                <a:lnTo>
                  <a:pt x="33375" y="117094"/>
                </a:lnTo>
                <a:lnTo>
                  <a:pt x="33693" y="94996"/>
                </a:lnTo>
                <a:lnTo>
                  <a:pt x="53822" y="58153"/>
                </a:lnTo>
                <a:lnTo>
                  <a:pt x="90741" y="37477"/>
                </a:lnTo>
                <a:lnTo>
                  <a:pt x="114046" y="37147"/>
                </a:lnTo>
                <a:lnTo>
                  <a:pt x="123177" y="37211"/>
                </a:lnTo>
                <a:lnTo>
                  <a:pt x="164439" y="50457"/>
                </a:lnTo>
                <a:lnTo>
                  <a:pt x="192468" y="87617"/>
                </a:lnTo>
                <a:lnTo>
                  <a:pt x="203352" y="136575"/>
                </a:lnTo>
                <a:lnTo>
                  <a:pt x="203352" y="47879"/>
                </a:lnTo>
                <a:lnTo>
                  <a:pt x="202323" y="46647"/>
                </a:lnTo>
                <a:lnTo>
                  <a:pt x="194005" y="37147"/>
                </a:lnTo>
                <a:lnTo>
                  <a:pt x="192773" y="35737"/>
                </a:lnTo>
                <a:lnTo>
                  <a:pt x="151396" y="12446"/>
                </a:lnTo>
                <a:lnTo>
                  <a:pt x="115176" y="8255"/>
                </a:lnTo>
                <a:lnTo>
                  <a:pt x="98577" y="8382"/>
                </a:lnTo>
                <a:lnTo>
                  <a:pt x="53047" y="21805"/>
                </a:lnTo>
                <a:lnTo>
                  <a:pt x="21043" y="48768"/>
                </a:lnTo>
                <a:lnTo>
                  <a:pt x="3187" y="87617"/>
                </a:lnTo>
                <a:lnTo>
                  <a:pt x="0" y="119138"/>
                </a:lnTo>
                <a:lnTo>
                  <a:pt x="101" y="134797"/>
                </a:lnTo>
                <a:lnTo>
                  <a:pt x="12039" y="176364"/>
                </a:lnTo>
                <a:lnTo>
                  <a:pt x="30556" y="200647"/>
                </a:lnTo>
                <a:lnTo>
                  <a:pt x="36982" y="207454"/>
                </a:lnTo>
                <a:lnTo>
                  <a:pt x="72936" y="226529"/>
                </a:lnTo>
                <a:lnTo>
                  <a:pt x="103543" y="230009"/>
                </a:lnTo>
                <a:lnTo>
                  <a:pt x="120218" y="229831"/>
                </a:lnTo>
                <a:lnTo>
                  <a:pt x="157949" y="218376"/>
                </a:lnTo>
                <a:lnTo>
                  <a:pt x="191719" y="194894"/>
                </a:lnTo>
                <a:lnTo>
                  <a:pt x="202984" y="178231"/>
                </a:lnTo>
                <a:lnTo>
                  <a:pt x="200799" y="199466"/>
                </a:lnTo>
                <a:lnTo>
                  <a:pt x="184785" y="240525"/>
                </a:lnTo>
                <a:lnTo>
                  <a:pt x="160375" y="273659"/>
                </a:lnTo>
                <a:lnTo>
                  <a:pt x="122605" y="300228"/>
                </a:lnTo>
                <a:lnTo>
                  <a:pt x="75831" y="314934"/>
                </a:lnTo>
                <a:lnTo>
                  <a:pt x="30378" y="318947"/>
                </a:lnTo>
                <a:lnTo>
                  <a:pt x="33375" y="346710"/>
                </a:lnTo>
                <a:lnTo>
                  <a:pt x="81851" y="344157"/>
                </a:lnTo>
                <a:lnTo>
                  <a:pt x="121742" y="330758"/>
                </a:lnTo>
                <a:lnTo>
                  <a:pt x="158635" y="314185"/>
                </a:lnTo>
                <a:lnTo>
                  <a:pt x="201269" y="273545"/>
                </a:lnTo>
                <a:lnTo>
                  <a:pt x="224929" y="227012"/>
                </a:lnTo>
                <a:lnTo>
                  <a:pt x="236067" y="190144"/>
                </a:lnTo>
                <a:lnTo>
                  <a:pt x="236766" y="178231"/>
                </a:lnTo>
                <a:lnTo>
                  <a:pt x="237032" y="173621"/>
                </a:lnTo>
                <a:close/>
              </a:path>
              <a:path w="593090" h="346709">
                <a:moveTo>
                  <a:pt x="477532" y="77012"/>
                </a:moveTo>
                <a:lnTo>
                  <a:pt x="463016" y="36982"/>
                </a:lnTo>
                <a:lnTo>
                  <a:pt x="455307" y="28892"/>
                </a:lnTo>
                <a:lnTo>
                  <a:pt x="450811" y="24765"/>
                </a:lnTo>
                <a:lnTo>
                  <a:pt x="443420" y="18275"/>
                </a:lnTo>
                <a:lnTo>
                  <a:pt x="443420" y="79921"/>
                </a:lnTo>
                <a:lnTo>
                  <a:pt x="443420" y="97180"/>
                </a:lnTo>
                <a:lnTo>
                  <a:pt x="416102" y="140335"/>
                </a:lnTo>
                <a:lnTo>
                  <a:pt x="384759" y="147789"/>
                </a:lnTo>
                <a:lnTo>
                  <a:pt x="369404" y="147777"/>
                </a:lnTo>
                <a:lnTo>
                  <a:pt x="322300" y="125323"/>
                </a:lnTo>
                <a:lnTo>
                  <a:pt x="312623" y="97180"/>
                </a:lnTo>
                <a:lnTo>
                  <a:pt x="312623" y="79921"/>
                </a:lnTo>
                <a:lnTo>
                  <a:pt x="339559" y="36398"/>
                </a:lnTo>
                <a:lnTo>
                  <a:pt x="377837" y="28892"/>
                </a:lnTo>
                <a:lnTo>
                  <a:pt x="386270" y="28943"/>
                </a:lnTo>
                <a:lnTo>
                  <a:pt x="433743" y="51777"/>
                </a:lnTo>
                <a:lnTo>
                  <a:pt x="443420" y="79921"/>
                </a:lnTo>
                <a:lnTo>
                  <a:pt x="443420" y="18275"/>
                </a:lnTo>
                <a:lnTo>
                  <a:pt x="408203" y="2768"/>
                </a:lnTo>
                <a:lnTo>
                  <a:pt x="377837" y="0"/>
                </a:lnTo>
                <a:lnTo>
                  <a:pt x="364096" y="101"/>
                </a:lnTo>
                <a:lnTo>
                  <a:pt x="325361" y="10541"/>
                </a:lnTo>
                <a:lnTo>
                  <a:pt x="293014" y="36982"/>
                </a:lnTo>
                <a:lnTo>
                  <a:pt x="278511" y="77012"/>
                </a:lnTo>
                <a:lnTo>
                  <a:pt x="278511" y="100088"/>
                </a:lnTo>
                <a:lnTo>
                  <a:pt x="293014" y="140119"/>
                </a:lnTo>
                <a:lnTo>
                  <a:pt x="325361" y="166484"/>
                </a:lnTo>
                <a:lnTo>
                  <a:pt x="364096" y="176631"/>
                </a:lnTo>
                <a:lnTo>
                  <a:pt x="377837" y="176733"/>
                </a:lnTo>
                <a:lnTo>
                  <a:pt x="391363" y="176631"/>
                </a:lnTo>
                <a:lnTo>
                  <a:pt x="430237" y="166484"/>
                </a:lnTo>
                <a:lnTo>
                  <a:pt x="463016" y="140119"/>
                </a:lnTo>
                <a:lnTo>
                  <a:pt x="477532" y="100088"/>
                </a:lnTo>
                <a:lnTo>
                  <a:pt x="477532" y="77012"/>
                </a:lnTo>
                <a:close/>
              </a:path>
              <a:path w="593090" h="346709">
                <a:moveTo>
                  <a:pt x="585330" y="2628"/>
                </a:moveTo>
                <a:lnTo>
                  <a:pt x="551192" y="2628"/>
                </a:lnTo>
                <a:lnTo>
                  <a:pt x="551192" y="184238"/>
                </a:lnTo>
                <a:lnTo>
                  <a:pt x="585330" y="184238"/>
                </a:lnTo>
                <a:lnTo>
                  <a:pt x="585330" y="2628"/>
                </a:lnTo>
                <a:close/>
              </a:path>
              <a:path w="593090" h="346709">
                <a:moveTo>
                  <a:pt x="592836" y="314820"/>
                </a:moveTo>
                <a:lnTo>
                  <a:pt x="343319" y="314820"/>
                </a:lnTo>
                <a:lnTo>
                  <a:pt x="343319" y="286296"/>
                </a:lnTo>
                <a:lnTo>
                  <a:pt x="585330" y="286296"/>
                </a:lnTo>
                <a:lnTo>
                  <a:pt x="585330" y="202996"/>
                </a:lnTo>
                <a:lnTo>
                  <a:pt x="308787" y="202996"/>
                </a:lnTo>
                <a:lnTo>
                  <a:pt x="308787" y="231140"/>
                </a:lnTo>
                <a:lnTo>
                  <a:pt x="551192" y="231140"/>
                </a:lnTo>
                <a:lnTo>
                  <a:pt x="551192" y="258152"/>
                </a:lnTo>
                <a:lnTo>
                  <a:pt x="308787" y="258152"/>
                </a:lnTo>
                <a:lnTo>
                  <a:pt x="308787" y="331698"/>
                </a:lnTo>
                <a:lnTo>
                  <a:pt x="319671" y="342950"/>
                </a:lnTo>
                <a:lnTo>
                  <a:pt x="592836" y="342950"/>
                </a:lnTo>
                <a:lnTo>
                  <a:pt x="592836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66203" y="8682659"/>
            <a:ext cx="726440" cy="348615"/>
          </a:xfrm>
          <a:custGeom>
            <a:avLst/>
            <a:gdLst/>
            <a:ahLst/>
            <a:cxnLst/>
            <a:rect l="l" t="t" r="r" b="b"/>
            <a:pathLst>
              <a:path w="726440" h="348615">
                <a:moveTo>
                  <a:pt x="107696" y="13512"/>
                </a:moveTo>
                <a:lnTo>
                  <a:pt x="76174" y="13512"/>
                </a:lnTo>
                <a:lnTo>
                  <a:pt x="55041" y="31089"/>
                </a:lnTo>
                <a:lnTo>
                  <a:pt x="20078" y="84797"/>
                </a:lnTo>
                <a:lnTo>
                  <a:pt x="2514" y="128092"/>
                </a:lnTo>
                <a:lnTo>
                  <a:pt x="0" y="178981"/>
                </a:lnTo>
                <a:lnTo>
                  <a:pt x="317" y="209791"/>
                </a:lnTo>
                <a:lnTo>
                  <a:pt x="8470" y="248056"/>
                </a:lnTo>
                <a:lnTo>
                  <a:pt x="32245" y="297916"/>
                </a:lnTo>
                <a:lnTo>
                  <a:pt x="76174" y="344462"/>
                </a:lnTo>
                <a:lnTo>
                  <a:pt x="107696" y="344462"/>
                </a:lnTo>
                <a:lnTo>
                  <a:pt x="95326" y="333070"/>
                </a:lnTo>
                <a:lnTo>
                  <a:pt x="87503" y="325107"/>
                </a:lnTo>
                <a:lnTo>
                  <a:pt x="63754" y="292125"/>
                </a:lnTo>
                <a:lnTo>
                  <a:pt x="44107" y="249593"/>
                </a:lnTo>
                <a:lnTo>
                  <a:pt x="34607" y="207429"/>
                </a:lnTo>
                <a:lnTo>
                  <a:pt x="33020" y="178981"/>
                </a:lnTo>
                <a:lnTo>
                  <a:pt x="33083" y="167157"/>
                </a:lnTo>
                <a:lnTo>
                  <a:pt x="39077" y="125603"/>
                </a:lnTo>
                <a:lnTo>
                  <a:pt x="54368" y="82994"/>
                </a:lnTo>
                <a:lnTo>
                  <a:pt x="80911" y="41135"/>
                </a:lnTo>
                <a:lnTo>
                  <a:pt x="95326" y="24904"/>
                </a:lnTo>
                <a:lnTo>
                  <a:pt x="107696" y="13512"/>
                </a:lnTo>
                <a:close/>
              </a:path>
              <a:path w="726440" h="348615">
                <a:moveTo>
                  <a:pt x="366877" y="239433"/>
                </a:moveTo>
                <a:lnTo>
                  <a:pt x="348983" y="199694"/>
                </a:lnTo>
                <a:lnTo>
                  <a:pt x="317449" y="177292"/>
                </a:lnTo>
                <a:lnTo>
                  <a:pt x="288175" y="168109"/>
                </a:lnTo>
                <a:lnTo>
                  <a:pt x="298564" y="164490"/>
                </a:lnTo>
                <a:lnTo>
                  <a:pt x="333705" y="139636"/>
                </a:lnTo>
                <a:lnTo>
                  <a:pt x="352717" y="99441"/>
                </a:lnTo>
                <a:lnTo>
                  <a:pt x="352628" y="79222"/>
                </a:lnTo>
                <a:lnTo>
                  <a:pt x="335610" y="39941"/>
                </a:lnTo>
                <a:lnTo>
                  <a:pt x="296621" y="16510"/>
                </a:lnTo>
                <a:lnTo>
                  <a:pt x="251028" y="10134"/>
                </a:lnTo>
                <a:lnTo>
                  <a:pt x="215188" y="10604"/>
                </a:lnTo>
                <a:lnTo>
                  <a:pt x="192265" y="13881"/>
                </a:lnTo>
                <a:lnTo>
                  <a:pt x="172351" y="22796"/>
                </a:lnTo>
                <a:lnTo>
                  <a:pt x="145592" y="40157"/>
                </a:lnTo>
                <a:lnTo>
                  <a:pt x="160972" y="63042"/>
                </a:lnTo>
                <a:lnTo>
                  <a:pt x="169545" y="57505"/>
                </a:lnTo>
                <a:lnTo>
                  <a:pt x="176034" y="53911"/>
                </a:lnTo>
                <a:lnTo>
                  <a:pt x="217119" y="39941"/>
                </a:lnTo>
                <a:lnTo>
                  <a:pt x="242023" y="39027"/>
                </a:lnTo>
                <a:lnTo>
                  <a:pt x="255701" y="39103"/>
                </a:lnTo>
                <a:lnTo>
                  <a:pt x="294157" y="48806"/>
                </a:lnTo>
                <a:lnTo>
                  <a:pt x="318947" y="84429"/>
                </a:lnTo>
                <a:lnTo>
                  <a:pt x="318897" y="99441"/>
                </a:lnTo>
                <a:lnTo>
                  <a:pt x="296341" y="135445"/>
                </a:lnTo>
                <a:lnTo>
                  <a:pt x="256476" y="151218"/>
                </a:lnTo>
                <a:lnTo>
                  <a:pt x="198882" y="154965"/>
                </a:lnTo>
                <a:lnTo>
                  <a:pt x="198882" y="184238"/>
                </a:lnTo>
                <a:lnTo>
                  <a:pt x="220268" y="184238"/>
                </a:lnTo>
                <a:lnTo>
                  <a:pt x="233819" y="184302"/>
                </a:lnTo>
                <a:lnTo>
                  <a:pt x="275666" y="190284"/>
                </a:lnTo>
                <a:lnTo>
                  <a:pt x="314045" y="208445"/>
                </a:lnTo>
                <a:lnTo>
                  <a:pt x="333197" y="250278"/>
                </a:lnTo>
                <a:lnTo>
                  <a:pt x="333108" y="259842"/>
                </a:lnTo>
                <a:lnTo>
                  <a:pt x="315696" y="294195"/>
                </a:lnTo>
                <a:lnTo>
                  <a:pt x="276733" y="314071"/>
                </a:lnTo>
                <a:lnTo>
                  <a:pt x="246900" y="319252"/>
                </a:lnTo>
                <a:lnTo>
                  <a:pt x="215938" y="319214"/>
                </a:lnTo>
                <a:lnTo>
                  <a:pt x="170307" y="308838"/>
                </a:lnTo>
                <a:lnTo>
                  <a:pt x="147091" y="298310"/>
                </a:lnTo>
                <a:lnTo>
                  <a:pt x="131330" y="323824"/>
                </a:lnTo>
                <a:lnTo>
                  <a:pt x="177863" y="342214"/>
                </a:lnTo>
                <a:lnTo>
                  <a:pt x="232651" y="348589"/>
                </a:lnTo>
                <a:lnTo>
                  <a:pt x="252349" y="348462"/>
                </a:lnTo>
                <a:lnTo>
                  <a:pt x="291185" y="340893"/>
                </a:lnTo>
                <a:lnTo>
                  <a:pt x="333209" y="320065"/>
                </a:lnTo>
                <a:lnTo>
                  <a:pt x="334124" y="319316"/>
                </a:lnTo>
                <a:lnTo>
                  <a:pt x="343103" y="311975"/>
                </a:lnTo>
                <a:lnTo>
                  <a:pt x="363410" y="277825"/>
                </a:lnTo>
                <a:lnTo>
                  <a:pt x="366852" y="262280"/>
                </a:lnTo>
                <a:lnTo>
                  <a:pt x="366877" y="239433"/>
                </a:lnTo>
                <a:close/>
              </a:path>
              <a:path w="726440" h="348615">
                <a:moveTo>
                  <a:pt x="572973" y="0"/>
                </a:moveTo>
                <a:lnTo>
                  <a:pt x="457403" y="0"/>
                </a:lnTo>
                <a:lnTo>
                  <a:pt x="457403" y="28524"/>
                </a:lnTo>
                <a:lnTo>
                  <a:pt x="572973" y="28524"/>
                </a:lnTo>
                <a:lnTo>
                  <a:pt x="572973" y="0"/>
                </a:lnTo>
                <a:close/>
              </a:path>
              <a:path w="726440" h="348615">
                <a:moveTo>
                  <a:pt x="633768" y="181610"/>
                </a:moveTo>
                <a:lnTo>
                  <a:pt x="591553" y="158724"/>
                </a:lnTo>
                <a:lnTo>
                  <a:pt x="577227" y="149339"/>
                </a:lnTo>
                <a:lnTo>
                  <a:pt x="571360" y="145262"/>
                </a:lnTo>
                <a:lnTo>
                  <a:pt x="563664" y="139141"/>
                </a:lnTo>
                <a:lnTo>
                  <a:pt x="552716" y="129832"/>
                </a:lnTo>
                <a:lnTo>
                  <a:pt x="562013" y="120675"/>
                </a:lnTo>
                <a:lnTo>
                  <a:pt x="567982" y="114236"/>
                </a:lnTo>
                <a:lnTo>
                  <a:pt x="591337" y="80048"/>
                </a:lnTo>
                <a:lnTo>
                  <a:pt x="598487" y="58534"/>
                </a:lnTo>
                <a:lnTo>
                  <a:pt x="596620" y="51028"/>
                </a:lnTo>
                <a:lnTo>
                  <a:pt x="428510" y="51028"/>
                </a:lnTo>
                <a:lnTo>
                  <a:pt x="428510" y="79552"/>
                </a:lnTo>
                <a:lnTo>
                  <a:pt x="555345" y="79552"/>
                </a:lnTo>
                <a:lnTo>
                  <a:pt x="549224" y="89547"/>
                </a:lnTo>
                <a:lnTo>
                  <a:pt x="518845" y="120624"/>
                </a:lnTo>
                <a:lnTo>
                  <a:pt x="480453" y="148323"/>
                </a:lnTo>
                <a:lnTo>
                  <a:pt x="436537" y="171742"/>
                </a:lnTo>
                <a:lnTo>
                  <a:pt x="404876" y="184988"/>
                </a:lnTo>
                <a:lnTo>
                  <a:pt x="422516" y="208622"/>
                </a:lnTo>
                <a:lnTo>
                  <a:pt x="458546" y="193433"/>
                </a:lnTo>
                <a:lnTo>
                  <a:pt x="492315" y="175615"/>
                </a:lnTo>
                <a:lnTo>
                  <a:pt x="529831" y="149339"/>
                </a:lnTo>
                <a:lnTo>
                  <a:pt x="541870" y="159766"/>
                </a:lnTo>
                <a:lnTo>
                  <a:pt x="584200" y="189941"/>
                </a:lnTo>
                <a:lnTo>
                  <a:pt x="615759" y="206756"/>
                </a:lnTo>
                <a:lnTo>
                  <a:pt x="633768" y="181610"/>
                </a:lnTo>
                <a:close/>
              </a:path>
              <a:path w="726440" h="348615">
                <a:moveTo>
                  <a:pt x="718947" y="4508"/>
                </a:moveTo>
                <a:lnTo>
                  <a:pt x="684796" y="4508"/>
                </a:lnTo>
                <a:lnTo>
                  <a:pt x="684796" y="100190"/>
                </a:lnTo>
                <a:lnTo>
                  <a:pt x="618375" y="100190"/>
                </a:lnTo>
                <a:lnTo>
                  <a:pt x="618375" y="129451"/>
                </a:lnTo>
                <a:lnTo>
                  <a:pt x="684796" y="129451"/>
                </a:lnTo>
                <a:lnTo>
                  <a:pt x="684796" y="259664"/>
                </a:lnTo>
                <a:lnTo>
                  <a:pt x="718947" y="259664"/>
                </a:lnTo>
                <a:lnTo>
                  <a:pt x="718947" y="4508"/>
                </a:lnTo>
                <a:close/>
              </a:path>
              <a:path w="726440" h="348615">
                <a:moveTo>
                  <a:pt x="726440" y="315937"/>
                </a:moveTo>
                <a:lnTo>
                  <a:pt x="476923" y="315937"/>
                </a:lnTo>
                <a:lnTo>
                  <a:pt x="476923" y="233019"/>
                </a:lnTo>
                <a:lnTo>
                  <a:pt x="442404" y="233019"/>
                </a:lnTo>
                <a:lnTo>
                  <a:pt x="442404" y="333578"/>
                </a:lnTo>
                <a:lnTo>
                  <a:pt x="453275" y="344830"/>
                </a:lnTo>
                <a:lnTo>
                  <a:pt x="726440" y="344830"/>
                </a:lnTo>
                <a:lnTo>
                  <a:pt x="726440" y="315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47063" y="8687168"/>
            <a:ext cx="459105" cy="340360"/>
          </a:xfrm>
          <a:custGeom>
            <a:avLst/>
            <a:gdLst/>
            <a:ahLst/>
            <a:cxnLst/>
            <a:rect l="l" t="t" r="r" b="b"/>
            <a:pathLst>
              <a:path w="459104" h="340359">
                <a:moveTo>
                  <a:pt x="186486" y="4876"/>
                </a:moveTo>
                <a:lnTo>
                  <a:pt x="15748" y="4876"/>
                </a:lnTo>
                <a:lnTo>
                  <a:pt x="15748" y="33769"/>
                </a:lnTo>
                <a:lnTo>
                  <a:pt x="151206" y="33769"/>
                </a:lnTo>
                <a:lnTo>
                  <a:pt x="150355" y="47536"/>
                </a:lnTo>
                <a:lnTo>
                  <a:pt x="129336" y="89877"/>
                </a:lnTo>
                <a:lnTo>
                  <a:pt x="90919" y="126060"/>
                </a:lnTo>
                <a:lnTo>
                  <a:pt x="55905" y="147091"/>
                </a:lnTo>
                <a:lnTo>
                  <a:pt x="17335" y="164553"/>
                </a:lnTo>
                <a:lnTo>
                  <a:pt x="0" y="169976"/>
                </a:lnTo>
                <a:lnTo>
                  <a:pt x="15379" y="195491"/>
                </a:lnTo>
                <a:lnTo>
                  <a:pt x="63233" y="177279"/>
                </a:lnTo>
                <a:lnTo>
                  <a:pt x="100164" y="157238"/>
                </a:lnTo>
                <a:lnTo>
                  <a:pt x="136207" y="128511"/>
                </a:lnTo>
                <a:lnTo>
                  <a:pt x="164807" y="95351"/>
                </a:lnTo>
                <a:lnTo>
                  <a:pt x="184797" y="51117"/>
                </a:lnTo>
                <a:lnTo>
                  <a:pt x="186486" y="19138"/>
                </a:lnTo>
                <a:lnTo>
                  <a:pt x="186486" y="4876"/>
                </a:lnTo>
                <a:close/>
              </a:path>
              <a:path w="459104" h="340359">
                <a:moveTo>
                  <a:pt x="305803" y="0"/>
                </a:moveTo>
                <a:lnTo>
                  <a:pt x="271665" y="0"/>
                </a:lnTo>
                <a:lnTo>
                  <a:pt x="271665" y="84416"/>
                </a:lnTo>
                <a:lnTo>
                  <a:pt x="193992" y="84416"/>
                </a:lnTo>
                <a:lnTo>
                  <a:pt x="193992" y="113690"/>
                </a:lnTo>
                <a:lnTo>
                  <a:pt x="271665" y="113690"/>
                </a:lnTo>
                <a:lnTo>
                  <a:pt x="271665" y="255155"/>
                </a:lnTo>
                <a:lnTo>
                  <a:pt x="305803" y="255155"/>
                </a:lnTo>
                <a:lnTo>
                  <a:pt x="305803" y="0"/>
                </a:lnTo>
                <a:close/>
              </a:path>
              <a:path w="459104" h="340359">
                <a:moveTo>
                  <a:pt x="313309" y="311429"/>
                </a:moveTo>
                <a:lnTo>
                  <a:pt x="63779" y="311429"/>
                </a:lnTo>
                <a:lnTo>
                  <a:pt x="63779" y="222885"/>
                </a:lnTo>
                <a:lnTo>
                  <a:pt x="29260" y="222885"/>
                </a:lnTo>
                <a:lnTo>
                  <a:pt x="29260" y="329069"/>
                </a:lnTo>
                <a:lnTo>
                  <a:pt x="40144" y="340321"/>
                </a:lnTo>
                <a:lnTo>
                  <a:pt x="313309" y="340321"/>
                </a:lnTo>
                <a:lnTo>
                  <a:pt x="313309" y="311429"/>
                </a:lnTo>
                <a:close/>
              </a:path>
              <a:path w="459104" h="340359">
                <a:moveTo>
                  <a:pt x="458901" y="174472"/>
                </a:moveTo>
                <a:lnTo>
                  <a:pt x="456387" y="123583"/>
                </a:lnTo>
                <a:lnTo>
                  <a:pt x="438823" y="80289"/>
                </a:lnTo>
                <a:lnTo>
                  <a:pt x="416750" y="39865"/>
                </a:lnTo>
                <a:lnTo>
                  <a:pt x="382727" y="9004"/>
                </a:lnTo>
                <a:lnTo>
                  <a:pt x="351205" y="9004"/>
                </a:lnTo>
                <a:lnTo>
                  <a:pt x="363575" y="20396"/>
                </a:lnTo>
                <a:lnTo>
                  <a:pt x="371373" y="28346"/>
                </a:lnTo>
                <a:lnTo>
                  <a:pt x="394868" y="61341"/>
                </a:lnTo>
                <a:lnTo>
                  <a:pt x="414794" y="103873"/>
                </a:lnTo>
                <a:lnTo>
                  <a:pt x="424294" y="146037"/>
                </a:lnTo>
                <a:lnTo>
                  <a:pt x="425881" y="174472"/>
                </a:lnTo>
                <a:lnTo>
                  <a:pt x="425818" y="186296"/>
                </a:lnTo>
                <a:lnTo>
                  <a:pt x="419823" y="227863"/>
                </a:lnTo>
                <a:lnTo>
                  <a:pt x="404317" y="270471"/>
                </a:lnTo>
                <a:lnTo>
                  <a:pt x="377901" y="312331"/>
                </a:lnTo>
                <a:lnTo>
                  <a:pt x="351205" y="339953"/>
                </a:lnTo>
                <a:lnTo>
                  <a:pt x="382727" y="339953"/>
                </a:lnTo>
                <a:lnTo>
                  <a:pt x="416750" y="309092"/>
                </a:lnTo>
                <a:lnTo>
                  <a:pt x="438823" y="268655"/>
                </a:lnTo>
                <a:lnTo>
                  <a:pt x="456387" y="225361"/>
                </a:lnTo>
                <a:lnTo>
                  <a:pt x="458584" y="205282"/>
                </a:lnTo>
                <a:lnTo>
                  <a:pt x="458901" y="174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58875" y="8984713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649640" y="8684539"/>
            <a:ext cx="867410" cy="346710"/>
          </a:xfrm>
          <a:custGeom>
            <a:avLst/>
            <a:gdLst/>
            <a:ahLst/>
            <a:cxnLst/>
            <a:rect l="l" t="t" r="r" b="b"/>
            <a:pathLst>
              <a:path w="867409" h="346709">
                <a:moveTo>
                  <a:pt x="236778" y="313690"/>
                </a:moveTo>
                <a:lnTo>
                  <a:pt x="53657" y="313690"/>
                </a:lnTo>
                <a:lnTo>
                  <a:pt x="78460" y="294182"/>
                </a:lnTo>
                <a:lnTo>
                  <a:pt x="94399" y="281419"/>
                </a:lnTo>
                <a:lnTo>
                  <a:pt x="146062" y="237642"/>
                </a:lnTo>
                <a:lnTo>
                  <a:pt x="193027" y="187413"/>
                </a:lnTo>
                <a:lnTo>
                  <a:pt x="213131" y="154406"/>
                </a:lnTo>
                <a:lnTo>
                  <a:pt x="225513" y="106184"/>
                </a:lnTo>
                <a:lnTo>
                  <a:pt x="225856" y="95288"/>
                </a:lnTo>
                <a:lnTo>
                  <a:pt x="225450" y="87896"/>
                </a:lnTo>
                <a:lnTo>
                  <a:pt x="209346" y="46951"/>
                </a:lnTo>
                <a:lnTo>
                  <a:pt x="180162" y="21501"/>
                </a:lnTo>
                <a:lnTo>
                  <a:pt x="134912" y="8382"/>
                </a:lnTo>
                <a:lnTo>
                  <a:pt x="117449" y="8255"/>
                </a:lnTo>
                <a:lnTo>
                  <a:pt x="95961" y="8445"/>
                </a:lnTo>
                <a:lnTo>
                  <a:pt x="52349" y="20447"/>
                </a:lnTo>
                <a:lnTo>
                  <a:pt x="14122" y="42265"/>
                </a:lnTo>
                <a:lnTo>
                  <a:pt x="0" y="55905"/>
                </a:lnTo>
                <a:lnTo>
                  <a:pt x="18389" y="79171"/>
                </a:lnTo>
                <a:lnTo>
                  <a:pt x="30480" y="67500"/>
                </a:lnTo>
                <a:lnTo>
                  <a:pt x="39077" y="60413"/>
                </a:lnTo>
                <a:lnTo>
                  <a:pt x="76352" y="42113"/>
                </a:lnTo>
                <a:lnTo>
                  <a:pt x="111442" y="37515"/>
                </a:lnTo>
                <a:lnTo>
                  <a:pt x="124917" y="37617"/>
                </a:lnTo>
                <a:lnTo>
                  <a:pt x="164350" y="49593"/>
                </a:lnTo>
                <a:lnTo>
                  <a:pt x="190385" y="88341"/>
                </a:lnTo>
                <a:lnTo>
                  <a:pt x="192125" y="106934"/>
                </a:lnTo>
                <a:lnTo>
                  <a:pt x="191947" y="118554"/>
                </a:lnTo>
                <a:lnTo>
                  <a:pt x="173990" y="160299"/>
                </a:lnTo>
                <a:lnTo>
                  <a:pt x="132334" y="208610"/>
                </a:lnTo>
                <a:lnTo>
                  <a:pt x="65773" y="266407"/>
                </a:lnTo>
                <a:lnTo>
                  <a:pt x="31394" y="293458"/>
                </a:lnTo>
                <a:lnTo>
                  <a:pt x="2628" y="315188"/>
                </a:lnTo>
                <a:lnTo>
                  <a:pt x="2628" y="342950"/>
                </a:lnTo>
                <a:lnTo>
                  <a:pt x="236778" y="342950"/>
                </a:lnTo>
                <a:lnTo>
                  <a:pt x="236778" y="313690"/>
                </a:lnTo>
                <a:close/>
              </a:path>
              <a:path w="867409" h="346709">
                <a:moveTo>
                  <a:pt x="508431" y="240144"/>
                </a:moveTo>
                <a:lnTo>
                  <a:pt x="503301" y="200190"/>
                </a:lnTo>
                <a:lnTo>
                  <a:pt x="477240" y="163969"/>
                </a:lnTo>
                <a:lnTo>
                  <a:pt x="434809" y="142367"/>
                </a:lnTo>
                <a:lnTo>
                  <a:pt x="395097" y="135648"/>
                </a:lnTo>
                <a:lnTo>
                  <a:pt x="369976" y="135077"/>
                </a:lnTo>
                <a:lnTo>
                  <a:pt x="360603" y="135077"/>
                </a:lnTo>
                <a:lnTo>
                  <a:pt x="342963" y="136207"/>
                </a:lnTo>
                <a:lnTo>
                  <a:pt x="334327" y="136956"/>
                </a:lnTo>
                <a:lnTo>
                  <a:pt x="350088" y="40894"/>
                </a:lnTo>
                <a:lnTo>
                  <a:pt x="500938" y="40894"/>
                </a:lnTo>
                <a:lnTo>
                  <a:pt x="500938" y="11633"/>
                </a:lnTo>
                <a:lnTo>
                  <a:pt x="319328" y="11633"/>
                </a:lnTo>
                <a:lnTo>
                  <a:pt x="296062" y="167347"/>
                </a:lnTo>
                <a:lnTo>
                  <a:pt x="309143" y="166230"/>
                </a:lnTo>
                <a:lnTo>
                  <a:pt x="333362" y="164452"/>
                </a:lnTo>
                <a:lnTo>
                  <a:pt x="339775" y="164109"/>
                </a:lnTo>
                <a:lnTo>
                  <a:pt x="346468" y="163995"/>
                </a:lnTo>
                <a:lnTo>
                  <a:pt x="356476" y="163969"/>
                </a:lnTo>
                <a:lnTo>
                  <a:pt x="369163" y="164020"/>
                </a:lnTo>
                <a:lnTo>
                  <a:pt x="411581" y="168833"/>
                </a:lnTo>
                <a:lnTo>
                  <a:pt x="447078" y="183235"/>
                </a:lnTo>
                <a:lnTo>
                  <a:pt x="473735" y="217589"/>
                </a:lnTo>
                <a:lnTo>
                  <a:pt x="475043" y="239763"/>
                </a:lnTo>
                <a:lnTo>
                  <a:pt x="474916" y="251866"/>
                </a:lnTo>
                <a:lnTo>
                  <a:pt x="457428" y="288290"/>
                </a:lnTo>
                <a:lnTo>
                  <a:pt x="422109" y="309511"/>
                </a:lnTo>
                <a:lnTo>
                  <a:pt x="384771" y="317157"/>
                </a:lnTo>
                <a:lnTo>
                  <a:pt x="357238" y="317766"/>
                </a:lnTo>
                <a:lnTo>
                  <a:pt x="346925" y="317233"/>
                </a:lnTo>
                <a:lnTo>
                  <a:pt x="303403" y="304190"/>
                </a:lnTo>
                <a:lnTo>
                  <a:pt x="288175" y="296430"/>
                </a:lnTo>
                <a:lnTo>
                  <a:pt x="272415" y="321945"/>
                </a:lnTo>
                <a:lnTo>
                  <a:pt x="318947" y="340334"/>
                </a:lnTo>
                <a:lnTo>
                  <a:pt x="373735" y="346710"/>
                </a:lnTo>
                <a:lnTo>
                  <a:pt x="391477" y="346151"/>
                </a:lnTo>
                <a:lnTo>
                  <a:pt x="443115" y="333603"/>
                </a:lnTo>
                <a:lnTo>
                  <a:pt x="470331" y="317766"/>
                </a:lnTo>
                <a:lnTo>
                  <a:pt x="471068" y="317233"/>
                </a:lnTo>
                <a:lnTo>
                  <a:pt x="498678" y="283667"/>
                </a:lnTo>
                <a:lnTo>
                  <a:pt x="508292" y="254177"/>
                </a:lnTo>
                <a:lnTo>
                  <a:pt x="508431" y="240144"/>
                </a:lnTo>
                <a:close/>
              </a:path>
              <a:path w="867409" h="346709">
                <a:moveTo>
                  <a:pt x="751852" y="77012"/>
                </a:moveTo>
                <a:lnTo>
                  <a:pt x="737323" y="36982"/>
                </a:lnTo>
                <a:lnTo>
                  <a:pt x="729627" y="28892"/>
                </a:lnTo>
                <a:lnTo>
                  <a:pt x="725131" y="24765"/>
                </a:lnTo>
                <a:lnTo>
                  <a:pt x="717740" y="18275"/>
                </a:lnTo>
                <a:lnTo>
                  <a:pt x="717740" y="79921"/>
                </a:lnTo>
                <a:lnTo>
                  <a:pt x="717740" y="97180"/>
                </a:lnTo>
                <a:lnTo>
                  <a:pt x="690422" y="140335"/>
                </a:lnTo>
                <a:lnTo>
                  <a:pt x="659079" y="147789"/>
                </a:lnTo>
                <a:lnTo>
                  <a:pt x="643724" y="147777"/>
                </a:lnTo>
                <a:lnTo>
                  <a:pt x="596620" y="125323"/>
                </a:lnTo>
                <a:lnTo>
                  <a:pt x="586943" y="97180"/>
                </a:lnTo>
                <a:lnTo>
                  <a:pt x="586943" y="79921"/>
                </a:lnTo>
                <a:lnTo>
                  <a:pt x="613879" y="36398"/>
                </a:lnTo>
                <a:lnTo>
                  <a:pt x="652157" y="28892"/>
                </a:lnTo>
                <a:lnTo>
                  <a:pt x="660577" y="28943"/>
                </a:lnTo>
                <a:lnTo>
                  <a:pt x="708063" y="51777"/>
                </a:lnTo>
                <a:lnTo>
                  <a:pt x="717740" y="79921"/>
                </a:lnTo>
                <a:lnTo>
                  <a:pt x="717740" y="18275"/>
                </a:lnTo>
                <a:lnTo>
                  <a:pt x="682523" y="2768"/>
                </a:lnTo>
                <a:lnTo>
                  <a:pt x="652157" y="0"/>
                </a:lnTo>
                <a:lnTo>
                  <a:pt x="638416" y="101"/>
                </a:lnTo>
                <a:lnTo>
                  <a:pt x="599668" y="10541"/>
                </a:lnTo>
                <a:lnTo>
                  <a:pt x="567321" y="36982"/>
                </a:lnTo>
                <a:lnTo>
                  <a:pt x="552831" y="77012"/>
                </a:lnTo>
                <a:lnTo>
                  <a:pt x="552831" y="100088"/>
                </a:lnTo>
                <a:lnTo>
                  <a:pt x="567321" y="140119"/>
                </a:lnTo>
                <a:lnTo>
                  <a:pt x="599668" y="166484"/>
                </a:lnTo>
                <a:lnTo>
                  <a:pt x="638416" y="176631"/>
                </a:lnTo>
                <a:lnTo>
                  <a:pt x="652157" y="176733"/>
                </a:lnTo>
                <a:lnTo>
                  <a:pt x="665670" y="176631"/>
                </a:lnTo>
                <a:lnTo>
                  <a:pt x="704557" y="166484"/>
                </a:lnTo>
                <a:lnTo>
                  <a:pt x="737323" y="140119"/>
                </a:lnTo>
                <a:lnTo>
                  <a:pt x="751852" y="100088"/>
                </a:lnTo>
                <a:lnTo>
                  <a:pt x="751852" y="77012"/>
                </a:lnTo>
                <a:close/>
              </a:path>
              <a:path w="867409" h="346709">
                <a:moveTo>
                  <a:pt x="859650" y="2628"/>
                </a:moveTo>
                <a:lnTo>
                  <a:pt x="825512" y="2628"/>
                </a:lnTo>
                <a:lnTo>
                  <a:pt x="825512" y="184238"/>
                </a:lnTo>
                <a:lnTo>
                  <a:pt x="859650" y="184238"/>
                </a:lnTo>
                <a:lnTo>
                  <a:pt x="859650" y="2628"/>
                </a:lnTo>
                <a:close/>
              </a:path>
              <a:path w="867409" h="346709">
                <a:moveTo>
                  <a:pt x="867156" y="314820"/>
                </a:moveTo>
                <a:lnTo>
                  <a:pt x="617626" y="314820"/>
                </a:lnTo>
                <a:lnTo>
                  <a:pt x="617626" y="286296"/>
                </a:lnTo>
                <a:lnTo>
                  <a:pt x="859650" y="286296"/>
                </a:lnTo>
                <a:lnTo>
                  <a:pt x="859650" y="202996"/>
                </a:lnTo>
                <a:lnTo>
                  <a:pt x="583107" y="202996"/>
                </a:lnTo>
                <a:lnTo>
                  <a:pt x="583107" y="231140"/>
                </a:lnTo>
                <a:lnTo>
                  <a:pt x="825512" y="231140"/>
                </a:lnTo>
                <a:lnTo>
                  <a:pt x="825512" y="258152"/>
                </a:lnTo>
                <a:lnTo>
                  <a:pt x="583107" y="258152"/>
                </a:lnTo>
                <a:lnTo>
                  <a:pt x="583107" y="331698"/>
                </a:lnTo>
                <a:lnTo>
                  <a:pt x="593991" y="342950"/>
                </a:lnTo>
                <a:lnTo>
                  <a:pt x="867156" y="342950"/>
                </a:lnTo>
                <a:lnTo>
                  <a:pt x="867156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6103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412" y="12941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40"/>
                </a:lnTo>
                <a:lnTo>
                  <a:pt x="282676" y="143370"/>
                </a:lnTo>
                <a:lnTo>
                  <a:pt x="245884" y="148056"/>
                </a:lnTo>
                <a:lnTo>
                  <a:pt x="193484" y="148005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38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300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090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02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300" y="213233"/>
                </a:lnTo>
                <a:lnTo>
                  <a:pt x="245414" y="213131"/>
                </a:lnTo>
                <a:lnTo>
                  <a:pt x="295897" y="207187"/>
                </a:lnTo>
                <a:lnTo>
                  <a:pt x="340995" y="195732"/>
                </a:lnTo>
                <a:lnTo>
                  <a:pt x="381647" y="174129"/>
                </a:lnTo>
                <a:lnTo>
                  <a:pt x="403352" y="148183"/>
                </a:lnTo>
                <a:lnTo>
                  <a:pt x="407301" y="142824"/>
                </a:lnTo>
                <a:lnTo>
                  <a:pt x="411873" y="133769"/>
                </a:lnTo>
                <a:lnTo>
                  <a:pt x="413562" y="123202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82"/>
                </a:moveTo>
                <a:lnTo>
                  <a:pt x="443191" y="209537"/>
                </a:lnTo>
                <a:lnTo>
                  <a:pt x="358965" y="220459"/>
                </a:lnTo>
                <a:lnTo>
                  <a:pt x="309841" y="223177"/>
                </a:lnTo>
                <a:lnTo>
                  <a:pt x="0" y="223291"/>
                </a:lnTo>
                <a:lnTo>
                  <a:pt x="0" y="291007"/>
                </a:lnTo>
                <a:lnTo>
                  <a:pt x="138938" y="291007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28"/>
                </a:lnTo>
                <a:lnTo>
                  <a:pt x="241071" y="290334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35" y="277164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82"/>
                </a:lnTo>
                <a:close/>
              </a:path>
              <a:path w="6196965" h="650875">
                <a:moveTo>
                  <a:pt x="606806" y="4013"/>
                </a:moveTo>
                <a:lnTo>
                  <a:pt x="506171" y="4013"/>
                </a:lnTo>
                <a:lnTo>
                  <a:pt x="506171" y="297713"/>
                </a:lnTo>
                <a:lnTo>
                  <a:pt x="306412" y="297713"/>
                </a:lnTo>
                <a:lnTo>
                  <a:pt x="306412" y="363423"/>
                </a:lnTo>
                <a:lnTo>
                  <a:pt x="506171" y="363423"/>
                </a:lnTo>
                <a:lnTo>
                  <a:pt x="506171" y="381533"/>
                </a:lnTo>
                <a:lnTo>
                  <a:pt x="597801" y="381533"/>
                </a:lnTo>
                <a:lnTo>
                  <a:pt x="606806" y="373481"/>
                </a:lnTo>
                <a:lnTo>
                  <a:pt x="606806" y="4013"/>
                </a:lnTo>
                <a:close/>
              </a:path>
              <a:path w="6196965" h="65087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86"/>
                </a:lnTo>
                <a:lnTo>
                  <a:pt x="512178" y="466686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84"/>
                </a:lnTo>
                <a:lnTo>
                  <a:pt x="114871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196965" h="650875">
                <a:moveTo>
                  <a:pt x="1236154" y="4686"/>
                </a:moveTo>
                <a:lnTo>
                  <a:pt x="1134021" y="4686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59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24"/>
                </a:lnTo>
                <a:lnTo>
                  <a:pt x="916978" y="173659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59"/>
                </a:lnTo>
                <a:lnTo>
                  <a:pt x="916978" y="173659"/>
                </a:lnTo>
                <a:lnTo>
                  <a:pt x="916978" y="103924"/>
                </a:lnTo>
                <a:lnTo>
                  <a:pt x="753262" y="103924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299"/>
                </a:lnTo>
                <a:lnTo>
                  <a:pt x="1227886" y="341299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24"/>
                </a:lnTo>
                <a:lnTo>
                  <a:pt x="1236154" y="62357"/>
                </a:lnTo>
                <a:lnTo>
                  <a:pt x="1236154" y="4686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55" y="362089"/>
                </a:lnTo>
                <a:lnTo>
                  <a:pt x="747255" y="433832"/>
                </a:lnTo>
                <a:lnTo>
                  <a:pt x="1129512" y="433832"/>
                </a:lnTo>
                <a:lnTo>
                  <a:pt x="1129512" y="470039"/>
                </a:lnTo>
                <a:lnTo>
                  <a:pt x="746493" y="470039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15"/>
                </a:lnTo>
                <a:lnTo>
                  <a:pt x="765822" y="649122"/>
                </a:lnTo>
                <a:lnTo>
                  <a:pt x="792314" y="649744"/>
                </a:lnTo>
                <a:lnTo>
                  <a:pt x="1239913" y="649744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8302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48" y="417182"/>
                </a:lnTo>
                <a:lnTo>
                  <a:pt x="1532242" y="417741"/>
                </a:lnTo>
                <a:lnTo>
                  <a:pt x="1524736" y="417741"/>
                </a:lnTo>
                <a:lnTo>
                  <a:pt x="1524736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92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05"/>
                </a:lnTo>
                <a:lnTo>
                  <a:pt x="1758302" y="470712"/>
                </a:lnTo>
                <a:lnTo>
                  <a:pt x="1758302" y="417741"/>
                </a:lnTo>
                <a:lnTo>
                  <a:pt x="1758302" y="400977"/>
                </a:lnTo>
                <a:close/>
              </a:path>
              <a:path w="6196965" h="650875">
                <a:moveTo>
                  <a:pt x="1886724" y="4686"/>
                </a:moveTo>
                <a:lnTo>
                  <a:pt x="1784578" y="4686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48"/>
                </a:lnTo>
                <a:lnTo>
                  <a:pt x="1877707" y="626948"/>
                </a:lnTo>
                <a:lnTo>
                  <a:pt x="1886724" y="618909"/>
                </a:lnTo>
                <a:lnTo>
                  <a:pt x="1886724" y="4686"/>
                </a:lnTo>
                <a:close/>
              </a:path>
              <a:path w="6196965" h="650875">
                <a:moveTo>
                  <a:pt x="2036914" y="4686"/>
                </a:moveTo>
                <a:lnTo>
                  <a:pt x="1934032" y="4686"/>
                </a:lnTo>
                <a:lnTo>
                  <a:pt x="1934032" y="643712"/>
                </a:lnTo>
                <a:lnTo>
                  <a:pt x="2027910" y="643712"/>
                </a:lnTo>
                <a:lnTo>
                  <a:pt x="2036914" y="635673"/>
                </a:lnTo>
                <a:lnTo>
                  <a:pt x="2036914" y="4686"/>
                </a:lnTo>
                <a:close/>
              </a:path>
              <a:path w="6196965" h="650875">
                <a:moveTo>
                  <a:pt x="2468753" y="263512"/>
                </a:moveTo>
                <a:lnTo>
                  <a:pt x="2467343" y="218135"/>
                </a:lnTo>
                <a:lnTo>
                  <a:pt x="2457488" y="174002"/>
                </a:lnTo>
                <a:lnTo>
                  <a:pt x="2444673" y="131292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25" y="63360"/>
                </a:lnTo>
                <a:lnTo>
                  <a:pt x="2383269" y="53454"/>
                </a:lnTo>
                <a:lnTo>
                  <a:pt x="2366518" y="44018"/>
                </a:lnTo>
                <a:lnTo>
                  <a:pt x="2366518" y="244170"/>
                </a:lnTo>
                <a:lnTo>
                  <a:pt x="2366518" y="285038"/>
                </a:lnTo>
                <a:lnTo>
                  <a:pt x="2360599" y="331584"/>
                </a:lnTo>
                <a:lnTo>
                  <a:pt x="2349779" y="371602"/>
                </a:lnTo>
                <a:lnTo>
                  <a:pt x="2330475" y="405803"/>
                </a:lnTo>
                <a:lnTo>
                  <a:pt x="2293721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02"/>
                </a:lnTo>
                <a:lnTo>
                  <a:pt x="2178189" y="331978"/>
                </a:lnTo>
                <a:lnTo>
                  <a:pt x="2172195" y="285038"/>
                </a:lnTo>
                <a:lnTo>
                  <a:pt x="2172195" y="242608"/>
                </a:lnTo>
                <a:lnTo>
                  <a:pt x="2178113" y="198805"/>
                </a:lnTo>
                <a:lnTo>
                  <a:pt x="2189251" y="160248"/>
                </a:lnTo>
                <a:lnTo>
                  <a:pt x="2209609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44" y="121945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18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80" y="53454"/>
                </a:lnTo>
                <a:lnTo>
                  <a:pt x="2116150" y="95885"/>
                </a:lnTo>
                <a:lnTo>
                  <a:pt x="2093429" y="131292"/>
                </a:lnTo>
                <a:lnTo>
                  <a:pt x="2080856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50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80" y="440207"/>
                </a:lnTo>
                <a:lnTo>
                  <a:pt x="2143048" y="471601"/>
                </a:lnTo>
                <a:lnTo>
                  <a:pt x="2179231" y="492175"/>
                </a:lnTo>
                <a:lnTo>
                  <a:pt x="2219083" y="508596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20"/>
                </a:lnTo>
                <a:lnTo>
                  <a:pt x="2422182" y="437527"/>
                </a:lnTo>
                <a:lnTo>
                  <a:pt x="2444623" y="402272"/>
                </a:lnTo>
                <a:lnTo>
                  <a:pt x="2457488" y="358736"/>
                </a:lnTo>
                <a:lnTo>
                  <a:pt x="2467343" y="313143"/>
                </a:lnTo>
                <a:lnTo>
                  <a:pt x="2468575" y="293293"/>
                </a:lnTo>
                <a:lnTo>
                  <a:pt x="2468753" y="263512"/>
                </a:lnTo>
                <a:close/>
              </a:path>
              <a:path w="6196965" h="650875">
                <a:moveTo>
                  <a:pt x="2652750" y="4013"/>
                </a:moveTo>
                <a:lnTo>
                  <a:pt x="2551353" y="4013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50" y="635673"/>
                </a:lnTo>
                <a:lnTo>
                  <a:pt x="2652750" y="4013"/>
                </a:lnTo>
                <a:close/>
              </a:path>
              <a:path w="6196965" h="650875">
                <a:moveTo>
                  <a:pt x="3129635" y="400304"/>
                </a:moveTo>
                <a:lnTo>
                  <a:pt x="3083826" y="405460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293"/>
                </a:lnTo>
                <a:lnTo>
                  <a:pt x="2821724" y="420420"/>
                </a:lnTo>
                <a:lnTo>
                  <a:pt x="2814205" y="420420"/>
                </a:lnTo>
                <a:lnTo>
                  <a:pt x="2814205" y="289674"/>
                </a:lnTo>
                <a:lnTo>
                  <a:pt x="3039516" y="289674"/>
                </a:lnTo>
                <a:lnTo>
                  <a:pt x="3039516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81" y="111975"/>
                </a:lnTo>
                <a:lnTo>
                  <a:pt x="3050781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35" y="490334"/>
                </a:lnTo>
                <a:lnTo>
                  <a:pt x="2781363" y="496277"/>
                </a:lnTo>
                <a:lnTo>
                  <a:pt x="2798864" y="496531"/>
                </a:lnTo>
                <a:lnTo>
                  <a:pt x="2818130" y="496277"/>
                </a:lnTo>
                <a:lnTo>
                  <a:pt x="2897619" y="494017"/>
                </a:lnTo>
                <a:lnTo>
                  <a:pt x="2977731" y="489877"/>
                </a:lnTo>
                <a:lnTo>
                  <a:pt x="3017545" y="486879"/>
                </a:lnTo>
                <a:lnTo>
                  <a:pt x="3074035" y="481317"/>
                </a:lnTo>
                <a:lnTo>
                  <a:pt x="3129635" y="473392"/>
                </a:lnTo>
                <a:lnTo>
                  <a:pt x="3129635" y="420420"/>
                </a:lnTo>
                <a:lnTo>
                  <a:pt x="3129635" y="400304"/>
                </a:lnTo>
                <a:close/>
              </a:path>
              <a:path w="6196965" h="650875">
                <a:moveTo>
                  <a:pt x="3285096" y="4686"/>
                </a:moveTo>
                <a:lnTo>
                  <a:pt x="3180702" y="4686"/>
                </a:lnTo>
                <a:lnTo>
                  <a:pt x="3180702" y="207187"/>
                </a:lnTo>
                <a:lnTo>
                  <a:pt x="3065792" y="207187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86"/>
                </a:lnTo>
                <a:lnTo>
                  <a:pt x="3285096" y="630301"/>
                </a:lnTo>
                <a:lnTo>
                  <a:pt x="3285096" y="4686"/>
                </a:lnTo>
                <a:close/>
              </a:path>
              <a:path w="6196965" h="650875">
                <a:moveTo>
                  <a:pt x="4041140" y="6705"/>
                </a:moveTo>
                <a:lnTo>
                  <a:pt x="3941254" y="6705"/>
                </a:lnTo>
                <a:lnTo>
                  <a:pt x="3941254" y="71069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69"/>
                </a:lnTo>
                <a:lnTo>
                  <a:pt x="3644608" y="71069"/>
                </a:lnTo>
                <a:lnTo>
                  <a:pt x="3644608" y="6705"/>
                </a:lnTo>
                <a:lnTo>
                  <a:pt x="3546983" y="6705"/>
                </a:lnTo>
                <a:lnTo>
                  <a:pt x="3546983" y="235356"/>
                </a:lnTo>
                <a:lnTo>
                  <a:pt x="3547173" y="245224"/>
                </a:lnTo>
                <a:lnTo>
                  <a:pt x="3573449" y="274116"/>
                </a:lnTo>
                <a:lnTo>
                  <a:pt x="3592792" y="275590"/>
                </a:lnTo>
                <a:lnTo>
                  <a:pt x="3995331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69"/>
                </a:lnTo>
                <a:lnTo>
                  <a:pt x="4041140" y="6705"/>
                </a:lnTo>
                <a:close/>
              </a:path>
              <a:path w="6196965" h="650875">
                <a:moveTo>
                  <a:pt x="4050157" y="569290"/>
                </a:moveTo>
                <a:lnTo>
                  <a:pt x="3642360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85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57" y="636333"/>
                </a:lnTo>
                <a:lnTo>
                  <a:pt x="4050157" y="569290"/>
                </a:lnTo>
                <a:close/>
              </a:path>
              <a:path w="6196965" h="650875">
                <a:moveTo>
                  <a:pt x="4529290" y="307771"/>
                </a:moveTo>
                <a:lnTo>
                  <a:pt x="4492358" y="290334"/>
                </a:lnTo>
                <a:lnTo>
                  <a:pt x="4439805" y="262521"/>
                </a:lnTo>
                <a:lnTo>
                  <a:pt x="4424121" y="252793"/>
                </a:lnTo>
                <a:lnTo>
                  <a:pt x="4416615" y="247396"/>
                </a:lnTo>
                <a:lnTo>
                  <a:pt x="4378858" y="215442"/>
                </a:lnTo>
                <a:lnTo>
                  <a:pt x="4355071" y="178409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57" y="139471"/>
                </a:lnTo>
                <a:lnTo>
                  <a:pt x="4244416" y="156260"/>
                </a:lnTo>
                <a:lnTo>
                  <a:pt x="4228897" y="194449"/>
                </a:lnTo>
                <a:lnTo>
                  <a:pt x="4202595" y="229958"/>
                </a:lnTo>
                <a:lnTo>
                  <a:pt x="4172305" y="257416"/>
                </a:lnTo>
                <a:lnTo>
                  <a:pt x="4128630" y="286321"/>
                </a:lnTo>
                <a:lnTo>
                  <a:pt x="4095077" y="305181"/>
                </a:lnTo>
                <a:lnTo>
                  <a:pt x="4069969" y="316496"/>
                </a:lnTo>
                <a:lnTo>
                  <a:pt x="3451606" y="316496"/>
                </a:lnTo>
                <a:lnTo>
                  <a:pt x="3451606" y="393598"/>
                </a:lnTo>
                <a:lnTo>
                  <a:pt x="3758006" y="393598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52" y="509612"/>
                </a:lnTo>
                <a:lnTo>
                  <a:pt x="3860152" y="393598"/>
                </a:lnTo>
                <a:lnTo>
                  <a:pt x="4122255" y="393598"/>
                </a:lnTo>
                <a:lnTo>
                  <a:pt x="4131259" y="385559"/>
                </a:lnTo>
                <a:lnTo>
                  <a:pt x="4131259" y="375691"/>
                </a:lnTo>
                <a:lnTo>
                  <a:pt x="4142905" y="370166"/>
                </a:lnTo>
                <a:lnTo>
                  <a:pt x="4195775" y="338582"/>
                </a:lnTo>
                <a:lnTo>
                  <a:pt x="4241597" y="305727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93" y="322389"/>
                </a:lnTo>
                <a:lnTo>
                  <a:pt x="4441088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196965" h="650875">
                <a:moveTo>
                  <a:pt x="4702772" y="442556"/>
                </a:moveTo>
                <a:lnTo>
                  <a:pt x="4681144" y="407123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39"/>
                </a:lnTo>
                <a:lnTo>
                  <a:pt x="4693767" y="643039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196965" h="650875">
                <a:moveTo>
                  <a:pt x="4705782" y="4013"/>
                </a:moveTo>
                <a:lnTo>
                  <a:pt x="4605147" y="4013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34"/>
                </a:lnTo>
                <a:lnTo>
                  <a:pt x="4696765" y="376834"/>
                </a:lnTo>
                <a:lnTo>
                  <a:pt x="4705782" y="368795"/>
                </a:lnTo>
                <a:lnTo>
                  <a:pt x="4705782" y="4013"/>
                </a:lnTo>
                <a:close/>
              </a:path>
              <a:path w="6196965" h="650875">
                <a:moveTo>
                  <a:pt x="5484012" y="4686"/>
                </a:moveTo>
                <a:lnTo>
                  <a:pt x="5383377" y="4686"/>
                </a:lnTo>
                <a:lnTo>
                  <a:pt x="5383377" y="65709"/>
                </a:lnTo>
                <a:lnTo>
                  <a:pt x="5383377" y="137452"/>
                </a:lnTo>
                <a:lnTo>
                  <a:pt x="5383377" y="211213"/>
                </a:lnTo>
                <a:lnTo>
                  <a:pt x="5211407" y="211213"/>
                </a:lnTo>
                <a:lnTo>
                  <a:pt x="5224894" y="191198"/>
                </a:lnTo>
                <a:lnTo>
                  <a:pt x="5232057" y="176847"/>
                </a:lnTo>
                <a:lnTo>
                  <a:pt x="5235270" y="161239"/>
                </a:lnTo>
                <a:lnTo>
                  <a:pt x="5236934" y="137452"/>
                </a:lnTo>
                <a:lnTo>
                  <a:pt x="5383377" y="137452"/>
                </a:lnTo>
                <a:lnTo>
                  <a:pt x="5383377" y="65709"/>
                </a:lnTo>
                <a:lnTo>
                  <a:pt x="5236934" y="65709"/>
                </a:lnTo>
                <a:lnTo>
                  <a:pt x="5236934" y="63030"/>
                </a:lnTo>
                <a:lnTo>
                  <a:pt x="5214150" y="27317"/>
                </a:lnTo>
                <a:lnTo>
                  <a:pt x="5191125" y="22796"/>
                </a:lnTo>
                <a:lnTo>
                  <a:pt x="4920005" y="22796"/>
                </a:lnTo>
                <a:lnTo>
                  <a:pt x="4920005" y="95211"/>
                </a:lnTo>
                <a:lnTo>
                  <a:pt x="5140058" y="95211"/>
                </a:lnTo>
                <a:lnTo>
                  <a:pt x="5140058" y="132092"/>
                </a:lnTo>
                <a:lnTo>
                  <a:pt x="5131460" y="184442"/>
                </a:lnTo>
                <a:lnTo>
                  <a:pt x="5071338" y="224967"/>
                </a:lnTo>
                <a:lnTo>
                  <a:pt x="5029644" y="247662"/>
                </a:lnTo>
                <a:lnTo>
                  <a:pt x="4950472" y="273951"/>
                </a:lnTo>
                <a:lnTo>
                  <a:pt x="4876457" y="289674"/>
                </a:lnTo>
                <a:lnTo>
                  <a:pt x="4938788" y="346659"/>
                </a:lnTo>
                <a:lnTo>
                  <a:pt x="4980343" y="337845"/>
                </a:lnTo>
                <a:lnTo>
                  <a:pt x="5018176" y="327888"/>
                </a:lnTo>
                <a:lnTo>
                  <a:pt x="5080800" y="305244"/>
                </a:lnTo>
                <a:lnTo>
                  <a:pt x="5122405" y="284975"/>
                </a:lnTo>
                <a:lnTo>
                  <a:pt x="5160696" y="261594"/>
                </a:lnTo>
                <a:lnTo>
                  <a:pt x="5174602" y="250113"/>
                </a:lnTo>
                <a:lnTo>
                  <a:pt x="5174602" y="284302"/>
                </a:lnTo>
                <a:lnTo>
                  <a:pt x="5383377" y="284302"/>
                </a:lnTo>
                <a:lnTo>
                  <a:pt x="5383377" y="329907"/>
                </a:lnTo>
                <a:lnTo>
                  <a:pt x="5475008" y="329907"/>
                </a:lnTo>
                <a:lnTo>
                  <a:pt x="5484012" y="321856"/>
                </a:lnTo>
                <a:lnTo>
                  <a:pt x="5484012" y="250113"/>
                </a:lnTo>
                <a:lnTo>
                  <a:pt x="5484012" y="211213"/>
                </a:lnTo>
                <a:lnTo>
                  <a:pt x="5484012" y="137452"/>
                </a:lnTo>
                <a:lnTo>
                  <a:pt x="5484012" y="65709"/>
                </a:lnTo>
                <a:lnTo>
                  <a:pt x="5484012" y="4686"/>
                </a:lnTo>
                <a:close/>
              </a:path>
              <a:path w="6196965" h="650875">
                <a:moveTo>
                  <a:pt x="5491531" y="577329"/>
                </a:moveTo>
                <a:lnTo>
                  <a:pt x="5089741" y="577329"/>
                </a:lnTo>
                <a:lnTo>
                  <a:pt x="5089741" y="535089"/>
                </a:lnTo>
                <a:lnTo>
                  <a:pt x="5435206" y="535089"/>
                </a:lnTo>
                <a:lnTo>
                  <a:pt x="5447550" y="534924"/>
                </a:lnTo>
                <a:lnTo>
                  <a:pt x="5479466" y="512622"/>
                </a:lnTo>
                <a:lnTo>
                  <a:pt x="5481015" y="494855"/>
                </a:lnTo>
                <a:lnTo>
                  <a:pt x="5481015" y="352031"/>
                </a:lnTo>
                <a:lnTo>
                  <a:pt x="4992103" y="352031"/>
                </a:lnTo>
                <a:lnTo>
                  <a:pt x="4992103" y="425119"/>
                </a:lnTo>
                <a:lnTo>
                  <a:pt x="5382628" y="425119"/>
                </a:lnTo>
                <a:lnTo>
                  <a:pt x="5382628" y="464680"/>
                </a:lnTo>
                <a:lnTo>
                  <a:pt x="4989855" y="464680"/>
                </a:lnTo>
                <a:lnTo>
                  <a:pt x="4989855" y="609523"/>
                </a:lnTo>
                <a:lnTo>
                  <a:pt x="4990566" y="632777"/>
                </a:lnTo>
                <a:lnTo>
                  <a:pt x="4995583" y="644715"/>
                </a:lnTo>
                <a:lnTo>
                  <a:pt x="5009185" y="649122"/>
                </a:lnTo>
                <a:lnTo>
                  <a:pt x="5035664" y="649744"/>
                </a:lnTo>
                <a:lnTo>
                  <a:pt x="5482514" y="649744"/>
                </a:lnTo>
                <a:lnTo>
                  <a:pt x="5491531" y="641705"/>
                </a:lnTo>
                <a:lnTo>
                  <a:pt x="5491531" y="577329"/>
                </a:lnTo>
                <a:close/>
              </a:path>
              <a:path w="6196965" h="650875">
                <a:moveTo>
                  <a:pt x="5927115" y="74422"/>
                </a:moveTo>
                <a:lnTo>
                  <a:pt x="5906059" y="39141"/>
                </a:lnTo>
                <a:lnTo>
                  <a:pt x="5881294" y="34188"/>
                </a:lnTo>
                <a:lnTo>
                  <a:pt x="5531332" y="34188"/>
                </a:lnTo>
                <a:lnTo>
                  <a:pt x="5531332" y="111302"/>
                </a:lnTo>
                <a:lnTo>
                  <a:pt x="5823470" y="111302"/>
                </a:lnTo>
                <a:lnTo>
                  <a:pt x="5823407" y="197434"/>
                </a:lnTo>
                <a:lnTo>
                  <a:pt x="5819838" y="241147"/>
                </a:lnTo>
                <a:lnTo>
                  <a:pt x="5811736" y="292442"/>
                </a:lnTo>
                <a:lnTo>
                  <a:pt x="5797931" y="343611"/>
                </a:lnTo>
                <a:lnTo>
                  <a:pt x="5783669" y="374154"/>
                </a:lnTo>
                <a:lnTo>
                  <a:pt x="5882805" y="374154"/>
                </a:lnTo>
                <a:lnTo>
                  <a:pt x="5901575" y="330568"/>
                </a:lnTo>
                <a:lnTo>
                  <a:pt x="5915469" y="278599"/>
                </a:lnTo>
                <a:lnTo>
                  <a:pt x="5924105" y="227977"/>
                </a:lnTo>
                <a:lnTo>
                  <a:pt x="5927064" y="197434"/>
                </a:lnTo>
                <a:lnTo>
                  <a:pt x="5927115" y="74422"/>
                </a:lnTo>
                <a:close/>
              </a:path>
              <a:path w="6196965" h="650875">
                <a:moveTo>
                  <a:pt x="5981928" y="428472"/>
                </a:moveTo>
                <a:lnTo>
                  <a:pt x="5921387" y="440232"/>
                </a:lnTo>
                <a:lnTo>
                  <a:pt x="5870054" y="446138"/>
                </a:lnTo>
                <a:lnTo>
                  <a:pt x="5818860" y="449897"/>
                </a:lnTo>
                <a:lnTo>
                  <a:pt x="5727344" y="450583"/>
                </a:lnTo>
                <a:lnTo>
                  <a:pt x="5727344" y="222618"/>
                </a:lnTo>
                <a:lnTo>
                  <a:pt x="5625211" y="222618"/>
                </a:lnTo>
                <a:lnTo>
                  <a:pt x="5625211" y="450596"/>
                </a:lnTo>
                <a:lnTo>
                  <a:pt x="5496788" y="450596"/>
                </a:lnTo>
                <a:lnTo>
                  <a:pt x="5496788" y="527710"/>
                </a:lnTo>
                <a:lnTo>
                  <a:pt x="5707812" y="527710"/>
                </a:lnTo>
                <a:lnTo>
                  <a:pt x="5745277" y="527621"/>
                </a:lnTo>
                <a:lnTo>
                  <a:pt x="5818594" y="526199"/>
                </a:lnTo>
                <a:lnTo>
                  <a:pt x="5872772" y="523138"/>
                </a:lnTo>
                <a:lnTo>
                  <a:pt x="5934938" y="516420"/>
                </a:lnTo>
                <a:lnTo>
                  <a:pt x="5972175" y="508266"/>
                </a:lnTo>
                <a:lnTo>
                  <a:pt x="5981928" y="506260"/>
                </a:lnTo>
                <a:lnTo>
                  <a:pt x="5981928" y="428472"/>
                </a:lnTo>
                <a:close/>
              </a:path>
              <a:path w="6196965" h="650875">
                <a:moveTo>
                  <a:pt x="6196723" y="242062"/>
                </a:moveTo>
                <a:lnTo>
                  <a:pt x="6108852" y="242062"/>
                </a:lnTo>
                <a:lnTo>
                  <a:pt x="6108852" y="3352"/>
                </a:lnTo>
                <a:lnTo>
                  <a:pt x="6004458" y="3352"/>
                </a:lnTo>
                <a:lnTo>
                  <a:pt x="6004458" y="643712"/>
                </a:lnTo>
                <a:lnTo>
                  <a:pt x="6100597" y="643712"/>
                </a:lnTo>
                <a:lnTo>
                  <a:pt x="6108852" y="635673"/>
                </a:lnTo>
                <a:lnTo>
                  <a:pt x="6108852" y="319849"/>
                </a:lnTo>
                <a:lnTo>
                  <a:pt x="6196723" y="319849"/>
                </a:lnTo>
                <a:lnTo>
                  <a:pt x="6196723" y="24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771" y="2846887"/>
            <a:ext cx="15203032" cy="54185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45769" y="8755812"/>
            <a:ext cx="585470" cy="345440"/>
          </a:xfrm>
          <a:custGeom>
            <a:avLst/>
            <a:gdLst/>
            <a:ahLst/>
            <a:cxnLst/>
            <a:rect l="l" t="t" r="r" b="b"/>
            <a:pathLst>
              <a:path w="585469" h="345440">
                <a:moveTo>
                  <a:pt x="227012" y="13512"/>
                </a:moveTo>
                <a:lnTo>
                  <a:pt x="0" y="13512"/>
                </a:lnTo>
                <a:lnTo>
                  <a:pt x="0" y="42773"/>
                </a:lnTo>
                <a:lnTo>
                  <a:pt x="190614" y="42773"/>
                </a:lnTo>
                <a:lnTo>
                  <a:pt x="47663" y="344830"/>
                </a:lnTo>
                <a:lnTo>
                  <a:pt x="81800" y="344830"/>
                </a:lnTo>
                <a:lnTo>
                  <a:pt x="227012" y="37528"/>
                </a:lnTo>
                <a:lnTo>
                  <a:pt x="227012" y="13512"/>
                </a:lnTo>
                <a:close/>
              </a:path>
              <a:path w="585469" h="345440">
                <a:moveTo>
                  <a:pt x="483666" y="60794"/>
                </a:moveTo>
                <a:lnTo>
                  <a:pt x="459282" y="15201"/>
                </a:lnTo>
                <a:lnTo>
                  <a:pt x="449529" y="9423"/>
                </a:lnTo>
                <a:lnTo>
                  <a:pt x="449529" y="51777"/>
                </a:lnTo>
                <a:lnTo>
                  <a:pt x="449529" y="69799"/>
                </a:lnTo>
                <a:lnTo>
                  <a:pt x="439775" y="82181"/>
                </a:lnTo>
                <a:lnTo>
                  <a:pt x="423633" y="90055"/>
                </a:lnTo>
                <a:lnTo>
                  <a:pt x="401866" y="93433"/>
                </a:lnTo>
                <a:lnTo>
                  <a:pt x="377863" y="93433"/>
                </a:lnTo>
                <a:lnTo>
                  <a:pt x="356463" y="90055"/>
                </a:lnTo>
                <a:lnTo>
                  <a:pt x="339953" y="82181"/>
                </a:lnTo>
                <a:lnTo>
                  <a:pt x="330581" y="69799"/>
                </a:lnTo>
                <a:lnTo>
                  <a:pt x="330581" y="51777"/>
                </a:lnTo>
                <a:lnTo>
                  <a:pt x="339953" y="39395"/>
                </a:lnTo>
                <a:lnTo>
                  <a:pt x="356463" y="31521"/>
                </a:lnTo>
                <a:lnTo>
                  <a:pt x="377863" y="28143"/>
                </a:lnTo>
                <a:lnTo>
                  <a:pt x="401866" y="28143"/>
                </a:lnTo>
                <a:lnTo>
                  <a:pt x="423633" y="31521"/>
                </a:lnTo>
                <a:lnTo>
                  <a:pt x="439775" y="39395"/>
                </a:lnTo>
                <a:lnTo>
                  <a:pt x="449529" y="51777"/>
                </a:lnTo>
                <a:lnTo>
                  <a:pt x="449529" y="9423"/>
                </a:lnTo>
                <a:lnTo>
                  <a:pt x="444474" y="6413"/>
                </a:lnTo>
                <a:lnTo>
                  <a:pt x="432308" y="1905"/>
                </a:lnTo>
                <a:lnTo>
                  <a:pt x="416280" y="241"/>
                </a:lnTo>
                <a:lnTo>
                  <a:pt x="389864" y="0"/>
                </a:lnTo>
                <a:lnTo>
                  <a:pt x="363664" y="241"/>
                </a:lnTo>
                <a:lnTo>
                  <a:pt x="320827" y="15201"/>
                </a:lnTo>
                <a:lnTo>
                  <a:pt x="296430" y="60794"/>
                </a:lnTo>
                <a:lnTo>
                  <a:pt x="296811" y="78600"/>
                </a:lnTo>
                <a:lnTo>
                  <a:pt x="335622" y="115455"/>
                </a:lnTo>
                <a:lnTo>
                  <a:pt x="389864" y="121945"/>
                </a:lnTo>
                <a:lnTo>
                  <a:pt x="416280" y="121716"/>
                </a:lnTo>
                <a:lnTo>
                  <a:pt x="459282" y="106565"/>
                </a:lnTo>
                <a:lnTo>
                  <a:pt x="483285" y="78600"/>
                </a:lnTo>
                <a:lnTo>
                  <a:pt x="483666" y="60794"/>
                </a:lnTo>
                <a:close/>
              </a:path>
              <a:path w="585469" h="345440">
                <a:moveTo>
                  <a:pt x="524573" y="138087"/>
                </a:moveTo>
                <a:lnTo>
                  <a:pt x="263410" y="138087"/>
                </a:lnTo>
                <a:lnTo>
                  <a:pt x="263410" y="166979"/>
                </a:lnTo>
                <a:lnTo>
                  <a:pt x="372605" y="166979"/>
                </a:lnTo>
                <a:lnTo>
                  <a:pt x="372605" y="212382"/>
                </a:lnTo>
                <a:lnTo>
                  <a:pt x="407123" y="212382"/>
                </a:lnTo>
                <a:lnTo>
                  <a:pt x="407123" y="166979"/>
                </a:lnTo>
                <a:lnTo>
                  <a:pt x="524573" y="166979"/>
                </a:lnTo>
                <a:lnTo>
                  <a:pt x="524573" y="138087"/>
                </a:lnTo>
                <a:close/>
              </a:path>
              <a:path w="585469" h="345440">
                <a:moveTo>
                  <a:pt x="577481" y="4508"/>
                </a:moveTo>
                <a:lnTo>
                  <a:pt x="543331" y="4508"/>
                </a:lnTo>
                <a:lnTo>
                  <a:pt x="543331" y="180111"/>
                </a:lnTo>
                <a:lnTo>
                  <a:pt x="459651" y="180111"/>
                </a:lnTo>
                <a:lnTo>
                  <a:pt x="459651" y="207124"/>
                </a:lnTo>
                <a:lnTo>
                  <a:pt x="543331" y="207124"/>
                </a:lnTo>
                <a:lnTo>
                  <a:pt x="543331" y="214261"/>
                </a:lnTo>
                <a:lnTo>
                  <a:pt x="577481" y="214261"/>
                </a:lnTo>
                <a:lnTo>
                  <a:pt x="577481" y="4508"/>
                </a:lnTo>
                <a:close/>
              </a:path>
              <a:path w="585469" h="345440">
                <a:moveTo>
                  <a:pt x="584987" y="316699"/>
                </a:moveTo>
                <a:lnTo>
                  <a:pt x="339585" y="316699"/>
                </a:lnTo>
                <a:lnTo>
                  <a:pt x="339585" y="297561"/>
                </a:lnTo>
                <a:lnTo>
                  <a:pt x="577481" y="297561"/>
                </a:lnTo>
                <a:lnTo>
                  <a:pt x="577481" y="223634"/>
                </a:lnTo>
                <a:lnTo>
                  <a:pt x="305066" y="223634"/>
                </a:lnTo>
                <a:lnTo>
                  <a:pt x="305066" y="251777"/>
                </a:lnTo>
                <a:lnTo>
                  <a:pt x="543331" y="251777"/>
                </a:lnTo>
                <a:lnTo>
                  <a:pt x="543331" y="269417"/>
                </a:lnTo>
                <a:lnTo>
                  <a:pt x="305066" y="269417"/>
                </a:lnTo>
                <a:lnTo>
                  <a:pt x="305066" y="333578"/>
                </a:lnTo>
                <a:lnTo>
                  <a:pt x="315950" y="344830"/>
                </a:lnTo>
                <a:lnTo>
                  <a:pt x="584987" y="344830"/>
                </a:lnTo>
                <a:lnTo>
                  <a:pt x="584987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0872" y="8919781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3593" y="8757691"/>
            <a:ext cx="596265" cy="343535"/>
          </a:xfrm>
          <a:custGeom>
            <a:avLst/>
            <a:gdLst/>
            <a:ahLst/>
            <a:cxnLst/>
            <a:rect l="l" t="t" r="r" b="b"/>
            <a:pathLst>
              <a:path w="596264" h="343534">
                <a:moveTo>
                  <a:pt x="253276" y="251777"/>
                </a:moveTo>
                <a:lnTo>
                  <a:pt x="206375" y="251777"/>
                </a:lnTo>
                <a:lnTo>
                  <a:pt x="206375" y="63411"/>
                </a:lnTo>
                <a:lnTo>
                  <a:pt x="206375" y="11633"/>
                </a:lnTo>
                <a:lnTo>
                  <a:pt x="174104" y="11633"/>
                </a:lnTo>
                <a:lnTo>
                  <a:pt x="172605" y="13741"/>
                </a:lnTo>
                <a:lnTo>
                  <a:pt x="172605" y="63411"/>
                </a:lnTo>
                <a:lnTo>
                  <a:pt x="172605" y="251777"/>
                </a:lnTo>
                <a:lnTo>
                  <a:pt x="38265" y="251777"/>
                </a:lnTo>
                <a:lnTo>
                  <a:pt x="172605" y="63411"/>
                </a:lnTo>
                <a:lnTo>
                  <a:pt x="172605" y="13741"/>
                </a:lnTo>
                <a:lnTo>
                  <a:pt x="0" y="255905"/>
                </a:lnTo>
                <a:lnTo>
                  <a:pt x="0" y="281038"/>
                </a:lnTo>
                <a:lnTo>
                  <a:pt x="172605" y="281038"/>
                </a:lnTo>
                <a:lnTo>
                  <a:pt x="172605" y="342950"/>
                </a:lnTo>
                <a:lnTo>
                  <a:pt x="206375" y="342950"/>
                </a:lnTo>
                <a:lnTo>
                  <a:pt x="206375" y="281038"/>
                </a:lnTo>
                <a:lnTo>
                  <a:pt x="253276" y="281038"/>
                </a:lnTo>
                <a:lnTo>
                  <a:pt x="253276" y="251777"/>
                </a:lnTo>
                <a:close/>
              </a:path>
              <a:path w="596264" h="343534">
                <a:moveTo>
                  <a:pt x="480923" y="77012"/>
                </a:moveTo>
                <a:lnTo>
                  <a:pt x="466407" y="36982"/>
                </a:lnTo>
                <a:lnTo>
                  <a:pt x="458698" y="28892"/>
                </a:lnTo>
                <a:lnTo>
                  <a:pt x="454202" y="24765"/>
                </a:lnTo>
                <a:lnTo>
                  <a:pt x="446811" y="18275"/>
                </a:lnTo>
                <a:lnTo>
                  <a:pt x="446811" y="79921"/>
                </a:lnTo>
                <a:lnTo>
                  <a:pt x="446811" y="97180"/>
                </a:lnTo>
                <a:lnTo>
                  <a:pt x="419493" y="140335"/>
                </a:lnTo>
                <a:lnTo>
                  <a:pt x="388150" y="147789"/>
                </a:lnTo>
                <a:lnTo>
                  <a:pt x="372795" y="147777"/>
                </a:lnTo>
                <a:lnTo>
                  <a:pt x="325691" y="125323"/>
                </a:lnTo>
                <a:lnTo>
                  <a:pt x="316014" y="97180"/>
                </a:lnTo>
                <a:lnTo>
                  <a:pt x="316014" y="79921"/>
                </a:lnTo>
                <a:lnTo>
                  <a:pt x="342950" y="36398"/>
                </a:lnTo>
                <a:lnTo>
                  <a:pt x="381228" y="28892"/>
                </a:lnTo>
                <a:lnTo>
                  <a:pt x="389661" y="28943"/>
                </a:lnTo>
                <a:lnTo>
                  <a:pt x="437134" y="51777"/>
                </a:lnTo>
                <a:lnTo>
                  <a:pt x="446811" y="79921"/>
                </a:lnTo>
                <a:lnTo>
                  <a:pt x="446811" y="18275"/>
                </a:lnTo>
                <a:lnTo>
                  <a:pt x="411594" y="2768"/>
                </a:lnTo>
                <a:lnTo>
                  <a:pt x="381228" y="0"/>
                </a:lnTo>
                <a:lnTo>
                  <a:pt x="367487" y="101"/>
                </a:lnTo>
                <a:lnTo>
                  <a:pt x="328752" y="10541"/>
                </a:lnTo>
                <a:lnTo>
                  <a:pt x="296405" y="36982"/>
                </a:lnTo>
                <a:lnTo>
                  <a:pt x="281901" y="77012"/>
                </a:lnTo>
                <a:lnTo>
                  <a:pt x="281901" y="100088"/>
                </a:lnTo>
                <a:lnTo>
                  <a:pt x="296405" y="140119"/>
                </a:lnTo>
                <a:lnTo>
                  <a:pt x="328752" y="166484"/>
                </a:lnTo>
                <a:lnTo>
                  <a:pt x="367487" y="176631"/>
                </a:lnTo>
                <a:lnTo>
                  <a:pt x="381228" y="176733"/>
                </a:lnTo>
                <a:lnTo>
                  <a:pt x="394754" y="176631"/>
                </a:lnTo>
                <a:lnTo>
                  <a:pt x="433628" y="166484"/>
                </a:lnTo>
                <a:lnTo>
                  <a:pt x="466407" y="140119"/>
                </a:lnTo>
                <a:lnTo>
                  <a:pt x="480923" y="100088"/>
                </a:lnTo>
                <a:lnTo>
                  <a:pt x="480923" y="77012"/>
                </a:lnTo>
                <a:close/>
              </a:path>
              <a:path w="596264" h="343534">
                <a:moveTo>
                  <a:pt x="588733" y="2628"/>
                </a:moveTo>
                <a:lnTo>
                  <a:pt x="554583" y="2628"/>
                </a:lnTo>
                <a:lnTo>
                  <a:pt x="554583" y="184238"/>
                </a:lnTo>
                <a:lnTo>
                  <a:pt x="588733" y="184238"/>
                </a:lnTo>
                <a:lnTo>
                  <a:pt x="588733" y="2628"/>
                </a:lnTo>
                <a:close/>
              </a:path>
              <a:path w="596264" h="343534">
                <a:moveTo>
                  <a:pt x="596226" y="314820"/>
                </a:moveTo>
                <a:lnTo>
                  <a:pt x="346710" y="314820"/>
                </a:lnTo>
                <a:lnTo>
                  <a:pt x="346710" y="286296"/>
                </a:lnTo>
                <a:lnTo>
                  <a:pt x="588733" y="286296"/>
                </a:lnTo>
                <a:lnTo>
                  <a:pt x="588733" y="202996"/>
                </a:lnTo>
                <a:lnTo>
                  <a:pt x="312178" y="202996"/>
                </a:lnTo>
                <a:lnTo>
                  <a:pt x="312178" y="231140"/>
                </a:lnTo>
                <a:lnTo>
                  <a:pt x="554583" y="231140"/>
                </a:lnTo>
                <a:lnTo>
                  <a:pt x="554583" y="258152"/>
                </a:lnTo>
                <a:lnTo>
                  <a:pt x="312178" y="258152"/>
                </a:lnTo>
                <a:lnTo>
                  <a:pt x="312178" y="331698"/>
                </a:lnTo>
                <a:lnTo>
                  <a:pt x="323062" y="342950"/>
                </a:lnTo>
                <a:lnTo>
                  <a:pt x="596226" y="342950"/>
                </a:lnTo>
                <a:lnTo>
                  <a:pt x="596226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25740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4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8964" y="8769315"/>
            <a:ext cx="93345" cy="331470"/>
          </a:xfrm>
          <a:custGeom>
            <a:avLst/>
            <a:gdLst/>
            <a:ahLst/>
            <a:cxnLst/>
            <a:rect l="l" t="t" r="r" b="b"/>
            <a:pathLst>
              <a:path w="93344" h="331470">
                <a:moveTo>
                  <a:pt x="93056" y="331326"/>
                </a:moveTo>
                <a:lnTo>
                  <a:pt x="59286" y="331326"/>
                </a:lnTo>
                <a:lnTo>
                  <a:pt x="59286" y="37522"/>
                </a:lnTo>
                <a:lnTo>
                  <a:pt x="9005" y="58910"/>
                </a:lnTo>
                <a:lnTo>
                  <a:pt x="0" y="33770"/>
                </a:lnTo>
                <a:lnTo>
                  <a:pt x="71668" y="0"/>
                </a:lnTo>
                <a:lnTo>
                  <a:pt x="93056" y="0"/>
                </a:lnTo>
                <a:lnTo>
                  <a:pt x="93056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5059" y="8765938"/>
            <a:ext cx="235585" cy="338455"/>
          </a:xfrm>
          <a:custGeom>
            <a:avLst/>
            <a:gdLst/>
            <a:ahLst/>
            <a:cxnLst/>
            <a:rect l="l" t="t" r="r" b="b"/>
            <a:pathLst>
              <a:path w="235585" h="338454">
                <a:moveTo>
                  <a:pt x="29643" y="52907"/>
                </a:moveTo>
                <a:lnTo>
                  <a:pt x="41022" y="12663"/>
                </a:lnTo>
                <a:lnTo>
                  <a:pt x="83857" y="469"/>
                </a:lnTo>
                <a:lnTo>
                  <a:pt x="119697" y="0"/>
                </a:lnTo>
                <a:lnTo>
                  <a:pt x="135184" y="99"/>
                </a:lnTo>
                <a:lnTo>
                  <a:pt x="176653" y="10230"/>
                </a:lnTo>
                <a:lnTo>
                  <a:pt x="203261" y="28892"/>
                </a:lnTo>
                <a:lnTo>
                  <a:pt x="110692" y="28892"/>
                </a:lnTo>
                <a:lnTo>
                  <a:pt x="95618" y="29006"/>
                </a:lnTo>
                <a:lnTo>
                  <a:pt x="52385" y="40586"/>
                </a:lnTo>
                <a:lnTo>
                  <a:pt x="38208" y="47369"/>
                </a:lnTo>
                <a:lnTo>
                  <a:pt x="29643" y="52907"/>
                </a:lnTo>
                <a:close/>
              </a:path>
              <a:path w="235585" h="338454">
                <a:moveTo>
                  <a:pt x="202790" y="309187"/>
                </a:moveTo>
                <a:lnTo>
                  <a:pt x="100561" y="309187"/>
                </a:lnTo>
                <a:lnTo>
                  <a:pt x="115825" y="309105"/>
                </a:lnTo>
                <a:lnTo>
                  <a:pt x="125584" y="308531"/>
                </a:lnTo>
                <a:lnTo>
                  <a:pt x="163575" y="298212"/>
                </a:lnTo>
                <a:lnTo>
                  <a:pt x="195789" y="267689"/>
                </a:lnTo>
                <a:lnTo>
                  <a:pt x="201857" y="240145"/>
                </a:lnTo>
                <a:lnTo>
                  <a:pt x="201728" y="230659"/>
                </a:lnTo>
                <a:lnTo>
                  <a:pt x="177139" y="194461"/>
                </a:lnTo>
                <a:lnTo>
                  <a:pt x="132267" y="177858"/>
                </a:lnTo>
                <a:lnTo>
                  <a:pt x="88929" y="174105"/>
                </a:lnTo>
                <a:lnTo>
                  <a:pt x="67541" y="174105"/>
                </a:lnTo>
                <a:lnTo>
                  <a:pt x="67541" y="144837"/>
                </a:lnTo>
                <a:lnTo>
                  <a:pt x="107244" y="144368"/>
                </a:lnTo>
                <a:lnTo>
                  <a:pt x="148540" y="134226"/>
                </a:lnTo>
                <a:lnTo>
                  <a:pt x="179171" y="111255"/>
                </a:lnTo>
                <a:lnTo>
                  <a:pt x="187613" y="74295"/>
                </a:lnTo>
                <a:lnTo>
                  <a:pt x="180859" y="54032"/>
                </a:lnTo>
                <a:lnTo>
                  <a:pt x="139845" y="30871"/>
                </a:lnTo>
                <a:lnTo>
                  <a:pt x="110692" y="28892"/>
                </a:lnTo>
                <a:lnTo>
                  <a:pt x="203261" y="28892"/>
                </a:lnTo>
                <a:lnTo>
                  <a:pt x="220633" y="62850"/>
                </a:lnTo>
                <a:lnTo>
                  <a:pt x="221384" y="89304"/>
                </a:lnTo>
                <a:lnTo>
                  <a:pt x="214630" y="112568"/>
                </a:lnTo>
                <a:lnTo>
                  <a:pt x="186863" y="142961"/>
                </a:lnTo>
                <a:lnTo>
                  <a:pt x="156845" y="157970"/>
                </a:lnTo>
                <a:lnTo>
                  <a:pt x="165745" y="159803"/>
                </a:lnTo>
                <a:lnTo>
                  <a:pt x="204739" y="177532"/>
                </a:lnTo>
                <a:lnTo>
                  <a:pt x="228888" y="207688"/>
                </a:lnTo>
                <a:lnTo>
                  <a:pt x="235537" y="229296"/>
                </a:lnTo>
                <a:lnTo>
                  <a:pt x="235511" y="252141"/>
                </a:lnTo>
                <a:lnTo>
                  <a:pt x="222055" y="289042"/>
                </a:lnTo>
                <a:lnTo>
                  <a:pt x="211766" y="301847"/>
                </a:lnTo>
                <a:lnTo>
                  <a:pt x="202790" y="309187"/>
                </a:lnTo>
                <a:close/>
              </a:path>
              <a:path w="235585" h="338454">
                <a:moveTo>
                  <a:pt x="101311" y="338455"/>
                </a:moveTo>
                <a:lnTo>
                  <a:pt x="60681" y="335764"/>
                </a:lnTo>
                <a:lnTo>
                  <a:pt x="22982" y="324994"/>
                </a:lnTo>
                <a:lnTo>
                  <a:pt x="0" y="313690"/>
                </a:lnTo>
                <a:lnTo>
                  <a:pt x="15759" y="288174"/>
                </a:lnTo>
                <a:lnTo>
                  <a:pt x="24342" y="292833"/>
                </a:lnTo>
                <a:lnTo>
                  <a:pt x="30956" y="295890"/>
                </a:lnTo>
                <a:lnTo>
                  <a:pt x="74201" y="308366"/>
                </a:lnTo>
                <a:lnTo>
                  <a:pt x="202790" y="309187"/>
                </a:lnTo>
                <a:lnTo>
                  <a:pt x="201872" y="309938"/>
                </a:lnTo>
                <a:lnTo>
                  <a:pt x="159847" y="330763"/>
                </a:lnTo>
                <a:lnTo>
                  <a:pt x="121010" y="338335"/>
                </a:lnTo>
                <a:lnTo>
                  <a:pt x="101311" y="338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5838" y="8757683"/>
            <a:ext cx="314960" cy="343535"/>
          </a:xfrm>
          <a:custGeom>
            <a:avLst/>
            <a:gdLst/>
            <a:ahLst/>
            <a:cxnLst/>
            <a:rect l="l" t="t" r="r" b="b"/>
            <a:pathLst>
              <a:path w="314960" h="343534">
                <a:moveTo>
                  <a:pt x="306827" y="184236"/>
                </a:moveTo>
                <a:lnTo>
                  <a:pt x="272682" y="184236"/>
                </a:lnTo>
                <a:lnTo>
                  <a:pt x="272682" y="2626"/>
                </a:lnTo>
                <a:lnTo>
                  <a:pt x="306827" y="2626"/>
                </a:lnTo>
                <a:lnTo>
                  <a:pt x="306827" y="184236"/>
                </a:lnTo>
                <a:close/>
              </a:path>
              <a:path w="314960" h="343534">
                <a:moveTo>
                  <a:pt x="314332" y="342958"/>
                </a:moveTo>
                <a:lnTo>
                  <a:pt x="41166" y="342958"/>
                </a:lnTo>
                <a:lnTo>
                  <a:pt x="30284" y="331701"/>
                </a:lnTo>
                <a:lnTo>
                  <a:pt x="30284" y="258156"/>
                </a:lnTo>
                <a:lnTo>
                  <a:pt x="272682" y="258156"/>
                </a:lnTo>
                <a:lnTo>
                  <a:pt x="272682" y="231140"/>
                </a:lnTo>
                <a:lnTo>
                  <a:pt x="30284" y="231140"/>
                </a:lnTo>
                <a:lnTo>
                  <a:pt x="30284" y="202998"/>
                </a:lnTo>
                <a:lnTo>
                  <a:pt x="306827" y="202998"/>
                </a:lnTo>
                <a:lnTo>
                  <a:pt x="306827" y="286298"/>
                </a:lnTo>
                <a:lnTo>
                  <a:pt x="64805" y="286298"/>
                </a:lnTo>
                <a:lnTo>
                  <a:pt x="64805" y="314816"/>
                </a:lnTo>
                <a:lnTo>
                  <a:pt x="314332" y="314816"/>
                </a:lnTo>
                <a:lnTo>
                  <a:pt x="314332" y="342958"/>
                </a:lnTo>
                <a:close/>
              </a:path>
              <a:path w="314960" h="343534">
                <a:moveTo>
                  <a:pt x="99326" y="176732"/>
                </a:moveTo>
                <a:lnTo>
                  <a:pt x="57676" y="170353"/>
                </a:lnTo>
                <a:lnTo>
                  <a:pt x="19048" y="145362"/>
                </a:lnTo>
                <a:lnTo>
                  <a:pt x="755" y="107628"/>
                </a:lnTo>
                <a:lnTo>
                  <a:pt x="0" y="100089"/>
                </a:lnTo>
                <a:lnTo>
                  <a:pt x="0" y="77018"/>
                </a:lnTo>
                <a:lnTo>
                  <a:pt x="14501" y="36983"/>
                </a:lnTo>
                <a:lnTo>
                  <a:pt x="46847" y="10544"/>
                </a:lnTo>
                <a:lnTo>
                  <a:pt x="85590" y="102"/>
                </a:lnTo>
                <a:lnTo>
                  <a:pt x="99326" y="0"/>
                </a:lnTo>
                <a:lnTo>
                  <a:pt x="112849" y="102"/>
                </a:lnTo>
                <a:lnTo>
                  <a:pt x="151729" y="10544"/>
                </a:lnTo>
                <a:lnTo>
                  <a:pt x="176798" y="28892"/>
                </a:lnTo>
                <a:lnTo>
                  <a:pt x="99326" y="28892"/>
                </a:lnTo>
                <a:lnTo>
                  <a:pt x="90896" y="28951"/>
                </a:lnTo>
                <a:lnTo>
                  <a:pt x="43793" y="51781"/>
                </a:lnTo>
                <a:lnTo>
                  <a:pt x="34113" y="79920"/>
                </a:lnTo>
                <a:lnTo>
                  <a:pt x="34113" y="97186"/>
                </a:lnTo>
                <a:lnTo>
                  <a:pt x="61053" y="140335"/>
                </a:lnTo>
                <a:lnTo>
                  <a:pt x="177206" y="147839"/>
                </a:lnTo>
                <a:lnTo>
                  <a:pt x="172308" y="152342"/>
                </a:lnTo>
                <a:lnTo>
                  <a:pt x="129693" y="174041"/>
                </a:lnTo>
                <a:lnTo>
                  <a:pt x="112849" y="176632"/>
                </a:lnTo>
                <a:lnTo>
                  <a:pt x="99326" y="176732"/>
                </a:lnTo>
                <a:close/>
              </a:path>
              <a:path w="314960" h="343534">
                <a:moveTo>
                  <a:pt x="177206" y="147839"/>
                </a:moveTo>
                <a:lnTo>
                  <a:pt x="99326" y="147839"/>
                </a:lnTo>
                <a:lnTo>
                  <a:pt x="107757" y="147781"/>
                </a:lnTo>
                <a:lnTo>
                  <a:pt x="113304" y="147370"/>
                </a:lnTo>
                <a:lnTo>
                  <a:pt x="155235" y="125326"/>
                </a:lnTo>
                <a:lnTo>
                  <a:pt x="164915" y="97186"/>
                </a:lnTo>
                <a:lnTo>
                  <a:pt x="164915" y="79920"/>
                </a:lnTo>
                <a:lnTo>
                  <a:pt x="137600" y="36397"/>
                </a:lnTo>
                <a:lnTo>
                  <a:pt x="99326" y="28892"/>
                </a:lnTo>
                <a:lnTo>
                  <a:pt x="176798" y="28892"/>
                </a:lnTo>
                <a:lnTo>
                  <a:pt x="196208" y="62460"/>
                </a:lnTo>
                <a:lnTo>
                  <a:pt x="199029" y="77018"/>
                </a:lnTo>
                <a:lnTo>
                  <a:pt x="199029" y="100089"/>
                </a:lnTo>
                <a:lnTo>
                  <a:pt x="184503" y="140124"/>
                </a:lnTo>
                <a:lnTo>
                  <a:pt x="179901" y="145362"/>
                </a:lnTo>
                <a:lnTo>
                  <a:pt x="177206" y="14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16079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07092" y="8765946"/>
            <a:ext cx="359410" cy="335280"/>
          </a:xfrm>
          <a:custGeom>
            <a:avLst/>
            <a:gdLst/>
            <a:ahLst/>
            <a:cxnLst/>
            <a:rect l="l" t="t" r="r" b="b"/>
            <a:pathLst>
              <a:path w="359410" h="335279">
                <a:moveTo>
                  <a:pt x="236766" y="305435"/>
                </a:moveTo>
                <a:lnTo>
                  <a:pt x="53657" y="305435"/>
                </a:lnTo>
                <a:lnTo>
                  <a:pt x="78447" y="285927"/>
                </a:lnTo>
                <a:lnTo>
                  <a:pt x="94399" y="273164"/>
                </a:lnTo>
                <a:lnTo>
                  <a:pt x="146062" y="229387"/>
                </a:lnTo>
                <a:lnTo>
                  <a:pt x="193027" y="179158"/>
                </a:lnTo>
                <a:lnTo>
                  <a:pt x="213131" y="146151"/>
                </a:lnTo>
                <a:lnTo>
                  <a:pt x="225513" y="97929"/>
                </a:lnTo>
                <a:lnTo>
                  <a:pt x="225856" y="87033"/>
                </a:lnTo>
                <a:lnTo>
                  <a:pt x="225450" y="79641"/>
                </a:lnTo>
                <a:lnTo>
                  <a:pt x="209346" y="38696"/>
                </a:lnTo>
                <a:lnTo>
                  <a:pt x="180162" y="13246"/>
                </a:lnTo>
                <a:lnTo>
                  <a:pt x="134912" y="127"/>
                </a:lnTo>
                <a:lnTo>
                  <a:pt x="117449" y="0"/>
                </a:lnTo>
                <a:lnTo>
                  <a:pt x="95961" y="190"/>
                </a:lnTo>
                <a:lnTo>
                  <a:pt x="52349" y="12192"/>
                </a:lnTo>
                <a:lnTo>
                  <a:pt x="14122" y="34010"/>
                </a:lnTo>
                <a:lnTo>
                  <a:pt x="0" y="47650"/>
                </a:lnTo>
                <a:lnTo>
                  <a:pt x="18389" y="70916"/>
                </a:lnTo>
                <a:lnTo>
                  <a:pt x="30467" y="59245"/>
                </a:lnTo>
                <a:lnTo>
                  <a:pt x="39077" y="52158"/>
                </a:lnTo>
                <a:lnTo>
                  <a:pt x="76352" y="33858"/>
                </a:lnTo>
                <a:lnTo>
                  <a:pt x="111442" y="29260"/>
                </a:lnTo>
                <a:lnTo>
                  <a:pt x="124917" y="29362"/>
                </a:lnTo>
                <a:lnTo>
                  <a:pt x="164350" y="41338"/>
                </a:lnTo>
                <a:lnTo>
                  <a:pt x="190373" y="80086"/>
                </a:lnTo>
                <a:lnTo>
                  <a:pt x="192125" y="98679"/>
                </a:lnTo>
                <a:lnTo>
                  <a:pt x="191947" y="110299"/>
                </a:lnTo>
                <a:lnTo>
                  <a:pt x="173990" y="152044"/>
                </a:lnTo>
                <a:lnTo>
                  <a:pt x="132334" y="200355"/>
                </a:lnTo>
                <a:lnTo>
                  <a:pt x="65760" y="258152"/>
                </a:lnTo>
                <a:lnTo>
                  <a:pt x="31394" y="285203"/>
                </a:lnTo>
                <a:lnTo>
                  <a:pt x="2628" y="306933"/>
                </a:lnTo>
                <a:lnTo>
                  <a:pt x="2628" y="334695"/>
                </a:lnTo>
                <a:lnTo>
                  <a:pt x="236766" y="334695"/>
                </a:lnTo>
                <a:lnTo>
                  <a:pt x="236766" y="305435"/>
                </a:lnTo>
                <a:close/>
              </a:path>
              <a:path w="359410" h="335279">
                <a:moveTo>
                  <a:pt x="359092" y="3378"/>
                </a:moveTo>
                <a:lnTo>
                  <a:pt x="337705" y="3378"/>
                </a:lnTo>
                <a:lnTo>
                  <a:pt x="266039" y="37147"/>
                </a:lnTo>
                <a:lnTo>
                  <a:pt x="275043" y="62280"/>
                </a:lnTo>
                <a:lnTo>
                  <a:pt x="325323" y="40894"/>
                </a:lnTo>
                <a:lnTo>
                  <a:pt x="325323" y="334695"/>
                </a:lnTo>
                <a:lnTo>
                  <a:pt x="359092" y="334695"/>
                </a:lnTo>
                <a:lnTo>
                  <a:pt x="359092" y="3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36095" y="8757683"/>
            <a:ext cx="314960" cy="343535"/>
          </a:xfrm>
          <a:custGeom>
            <a:avLst/>
            <a:gdLst/>
            <a:ahLst/>
            <a:cxnLst/>
            <a:rect l="l" t="t" r="r" b="b"/>
            <a:pathLst>
              <a:path w="314960" h="343534">
                <a:moveTo>
                  <a:pt x="306827" y="184236"/>
                </a:moveTo>
                <a:lnTo>
                  <a:pt x="272682" y="184236"/>
                </a:lnTo>
                <a:lnTo>
                  <a:pt x="272682" y="2626"/>
                </a:lnTo>
                <a:lnTo>
                  <a:pt x="306827" y="2626"/>
                </a:lnTo>
                <a:lnTo>
                  <a:pt x="306827" y="184236"/>
                </a:lnTo>
                <a:close/>
              </a:path>
              <a:path w="314960" h="343534">
                <a:moveTo>
                  <a:pt x="314332" y="342958"/>
                </a:moveTo>
                <a:lnTo>
                  <a:pt x="41166" y="342958"/>
                </a:lnTo>
                <a:lnTo>
                  <a:pt x="30284" y="331701"/>
                </a:lnTo>
                <a:lnTo>
                  <a:pt x="30284" y="258156"/>
                </a:lnTo>
                <a:lnTo>
                  <a:pt x="272682" y="258156"/>
                </a:lnTo>
                <a:lnTo>
                  <a:pt x="272682" y="231140"/>
                </a:lnTo>
                <a:lnTo>
                  <a:pt x="30284" y="231140"/>
                </a:lnTo>
                <a:lnTo>
                  <a:pt x="30284" y="202998"/>
                </a:lnTo>
                <a:lnTo>
                  <a:pt x="306827" y="202998"/>
                </a:lnTo>
                <a:lnTo>
                  <a:pt x="306827" y="286298"/>
                </a:lnTo>
                <a:lnTo>
                  <a:pt x="64805" y="286298"/>
                </a:lnTo>
                <a:lnTo>
                  <a:pt x="64805" y="314816"/>
                </a:lnTo>
                <a:lnTo>
                  <a:pt x="314332" y="314816"/>
                </a:lnTo>
                <a:lnTo>
                  <a:pt x="314332" y="342958"/>
                </a:lnTo>
                <a:close/>
              </a:path>
              <a:path w="314960" h="343534">
                <a:moveTo>
                  <a:pt x="99326" y="176732"/>
                </a:moveTo>
                <a:lnTo>
                  <a:pt x="57676" y="170353"/>
                </a:lnTo>
                <a:lnTo>
                  <a:pt x="19048" y="145362"/>
                </a:lnTo>
                <a:lnTo>
                  <a:pt x="755" y="107628"/>
                </a:lnTo>
                <a:lnTo>
                  <a:pt x="0" y="100089"/>
                </a:lnTo>
                <a:lnTo>
                  <a:pt x="0" y="77018"/>
                </a:lnTo>
                <a:lnTo>
                  <a:pt x="14501" y="36983"/>
                </a:lnTo>
                <a:lnTo>
                  <a:pt x="46847" y="10544"/>
                </a:lnTo>
                <a:lnTo>
                  <a:pt x="85590" y="102"/>
                </a:lnTo>
                <a:lnTo>
                  <a:pt x="99326" y="0"/>
                </a:lnTo>
                <a:lnTo>
                  <a:pt x="112849" y="102"/>
                </a:lnTo>
                <a:lnTo>
                  <a:pt x="151729" y="10544"/>
                </a:lnTo>
                <a:lnTo>
                  <a:pt x="176798" y="28892"/>
                </a:lnTo>
                <a:lnTo>
                  <a:pt x="99326" y="28892"/>
                </a:lnTo>
                <a:lnTo>
                  <a:pt x="90896" y="28951"/>
                </a:lnTo>
                <a:lnTo>
                  <a:pt x="43793" y="51781"/>
                </a:lnTo>
                <a:lnTo>
                  <a:pt x="34113" y="79920"/>
                </a:lnTo>
                <a:lnTo>
                  <a:pt x="34113" y="97186"/>
                </a:lnTo>
                <a:lnTo>
                  <a:pt x="61053" y="140335"/>
                </a:lnTo>
                <a:lnTo>
                  <a:pt x="177206" y="147839"/>
                </a:lnTo>
                <a:lnTo>
                  <a:pt x="172308" y="152342"/>
                </a:lnTo>
                <a:lnTo>
                  <a:pt x="129693" y="174041"/>
                </a:lnTo>
                <a:lnTo>
                  <a:pt x="112849" y="176632"/>
                </a:lnTo>
                <a:lnTo>
                  <a:pt x="99326" y="176732"/>
                </a:lnTo>
                <a:close/>
              </a:path>
              <a:path w="314960" h="343534">
                <a:moveTo>
                  <a:pt x="177206" y="147839"/>
                </a:moveTo>
                <a:lnTo>
                  <a:pt x="99326" y="147839"/>
                </a:lnTo>
                <a:lnTo>
                  <a:pt x="107757" y="147781"/>
                </a:lnTo>
                <a:lnTo>
                  <a:pt x="113304" y="147370"/>
                </a:lnTo>
                <a:lnTo>
                  <a:pt x="155235" y="125326"/>
                </a:lnTo>
                <a:lnTo>
                  <a:pt x="164915" y="97186"/>
                </a:lnTo>
                <a:lnTo>
                  <a:pt x="164915" y="79920"/>
                </a:lnTo>
                <a:lnTo>
                  <a:pt x="137600" y="36397"/>
                </a:lnTo>
                <a:lnTo>
                  <a:pt x="99326" y="28892"/>
                </a:lnTo>
                <a:lnTo>
                  <a:pt x="176798" y="28892"/>
                </a:lnTo>
                <a:lnTo>
                  <a:pt x="196208" y="62460"/>
                </a:lnTo>
                <a:lnTo>
                  <a:pt x="199029" y="77018"/>
                </a:lnTo>
                <a:lnTo>
                  <a:pt x="199029" y="100089"/>
                </a:lnTo>
                <a:lnTo>
                  <a:pt x="184503" y="140124"/>
                </a:lnTo>
                <a:lnTo>
                  <a:pt x="179901" y="145362"/>
                </a:lnTo>
                <a:lnTo>
                  <a:pt x="177206" y="14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06336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97358" y="8765938"/>
            <a:ext cx="236854" cy="335280"/>
          </a:xfrm>
          <a:custGeom>
            <a:avLst/>
            <a:gdLst/>
            <a:ahLst/>
            <a:cxnLst/>
            <a:rect l="l" t="t" r="r" b="b"/>
            <a:pathLst>
              <a:path w="236854" h="335279">
                <a:moveTo>
                  <a:pt x="236768" y="334703"/>
                </a:moveTo>
                <a:lnTo>
                  <a:pt x="2626" y="334703"/>
                </a:lnTo>
                <a:lnTo>
                  <a:pt x="2626" y="306936"/>
                </a:lnTo>
                <a:lnTo>
                  <a:pt x="31387" y="285211"/>
                </a:lnTo>
                <a:lnTo>
                  <a:pt x="49788" y="271031"/>
                </a:lnTo>
                <a:lnTo>
                  <a:pt x="108320" y="222694"/>
                </a:lnTo>
                <a:lnTo>
                  <a:pt x="159964" y="170714"/>
                </a:lnTo>
                <a:lnTo>
                  <a:pt x="187367" y="126835"/>
                </a:lnTo>
                <a:lnTo>
                  <a:pt x="192116" y="98684"/>
                </a:lnTo>
                <a:lnTo>
                  <a:pt x="192052" y="90679"/>
                </a:lnTo>
                <a:lnTo>
                  <a:pt x="174480" y="50280"/>
                </a:lnTo>
                <a:lnTo>
                  <a:pt x="140464" y="31721"/>
                </a:lnTo>
                <a:lnTo>
                  <a:pt x="111442" y="29267"/>
                </a:lnTo>
                <a:lnTo>
                  <a:pt x="96322" y="29437"/>
                </a:lnTo>
                <a:lnTo>
                  <a:pt x="48304" y="46751"/>
                </a:lnTo>
                <a:lnTo>
                  <a:pt x="18386" y="70918"/>
                </a:lnTo>
                <a:lnTo>
                  <a:pt x="0" y="47653"/>
                </a:lnTo>
                <a:lnTo>
                  <a:pt x="35379" y="19608"/>
                </a:lnTo>
                <a:lnTo>
                  <a:pt x="82010" y="1524"/>
                </a:lnTo>
                <a:lnTo>
                  <a:pt x="117446" y="0"/>
                </a:lnTo>
                <a:lnTo>
                  <a:pt x="134909" y="128"/>
                </a:lnTo>
                <a:lnTo>
                  <a:pt x="180159" y="13244"/>
                </a:lnTo>
                <a:lnTo>
                  <a:pt x="209339" y="38695"/>
                </a:lnTo>
                <a:lnTo>
                  <a:pt x="225441" y="79642"/>
                </a:lnTo>
                <a:lnTo>
                  <a:pt x="225854" y="87029"/>
                </a:lnTo>
                <a:lnTo>
                  <a:pt x="225511" y="97934"/>
                </a:lnTo>
                <a:lnTo>
                  <a:pt x="213129" y="146151"/>
                </a:lnTo>
                <a:lnTo>
                  <a:pt x="193025" y="179156"/>
                </a:lnTo>
                <a:lnTo>
                  <a:pt x="167624" y="208356"/>
                </a:lnTo>
                <a:lnTo>
                  <a:pt x="108402" y="261533"/>
                </a:lnTo>
                <a:lnTo>
                  <a:pt x="78449" y="285923"/>
                </a:lnTo>
                <a:lnTo>
                  <a:pt x="53657" y="305435"/>
                </a:lnTo>
                <a:lnTo>
                  <a:pt x="236768" y="305435"/>
                </a:lnTo>
                <a:lnTo>
                  <a:pt x="236768" y="33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9518" y="8757691"/>
            <a:ext cx="585470" cy="343535"/>
          </a:xfrm>
          <a:custGeom>
            <a:avLst/>
            <a:gdLst/>
            <a:ahLst/>
            <a:cxnLst/>
            <a:rect l="l" t="t" r="r" b="b"/>
            <a:pathLst>
              <a:path w="585470" h="343534">
                <a:moveTo>
                  <a:pt x="227012" y="11633"/>
                </a:moveTo>
                <a:lnTo>
                  <a:pt x="0" y="11633"/>
                </a:lnTo>
                <a:lnTo>
                  <a:pt x="0" y="40894"/>
                </a:lnTo>
                <a:lnTo>
                  <a:pt x="190627" y="40894"/>
                </a:lnTo>
                <a:lnTo>
                  <a:pt x="47663" y="342950"/>
                </a:lnTo>
                <a:lnTo>
                  <a:pt x="81800" y="342950"/>
                </a:lnTo>
                <a:lnTo>
                  <a:pt x="227012" y="35648"/>
                </a:lnTo>
                <a:lnTo>
                  <a:pt x="227012" y="11633"/>
                </a:lnTo>
                <a:close/>
              </a:path>
              <a:path w="585470" h="343534">
                <a:moveTo>
                  <a:pt x="469684" y="77012"/>
                </a:moveTo>
                <a:lnTo>
                  <a:pt x="455155" y="36982"/>
                </a:lnTo>
                <a:lnTo>
                  <a:pt x="447446" y="28892"/>
                </a:lnTo>
                <a:lnTo>
                  <a:pt x="442963" y="24765"/>
                </a:lnTo>
                <a:lnTo>
                  <a:pt x="435571" y="18275"/>
                </a:lnTo>
                <a:lnTo>
                  <a:pt x="435571" y="79921"/>
                </a:lnTo>
                <a:lnTo>
                  <a:pt x="435571" y="97180"/>
                </a:lnTo>
                <a:lnTo>
                  <a:pt x="408254" y="140335"/>
                </a:lnTo>
                <a:lnTo>
                  <a:pt x="376897" y="147789"/>
                </a:lnTo>
                <a:lnTo>
                  <a:pt x="361543" y="147777"/>
                </a:lnTo>
                <a:lnTo>
                  <a:pt x="314452" y="125323"/>
                </a:lnTo>
                <a:lnTo>
                  <a:pt x="304761" y="97180"/>
                </a:lnTo>
                <a:lnTo>
                  <a:pt x="304761" y="79921"/>
                </a:lnTo>
                <a:lnTo>
                  <a:pt x="331711" y="36398"/>
                </a:lnTo>
                <a:lnTo>
                  <a:pt x="369976" y="28892"/>
                </a:lnTo>
                <a:lnTo>
                  <a:pt x="378409" y="28943"/>
                </a:lnTo>
                <a:lnTo>
                  <a:pt x="425894" y="51777"/>
                </a:lnTo>
                <a:lnTo>
                  <a:pt x="435571" y="79921"/>
                </a:lnTo>
                <a:lnTo>
                  <a:pt x="435571" y="18275"/>
                </a:lnTo>
                <a:lnTo>
                  <a:pt x="400342" y="2768"/>
                </a:lnTo>
                <a:lnTo>
                  <a:pt x="369976" y="0"/>
                </a:lnTo>
                <a:lnTo>
                  <a:pt x="356247" y="101"/>
                </a:lnTo>
                <a:lnTo>
                  <a:pt x="317500" y="10541"/>
                </a:lnTo>
                <a:lnTo>
                  <a:pt x="285153" y="36982"/>
                </a:lnTo>
                <a:lnTo>
                  <a:pt x="270649" y="77012"/>
                </a:lnTo>
                <a:lnTo>
                  <a:pt x="270649" y="100088"/>
                </a:lnTo>
                <a:lnTo>
                  <a:pt x="285153" y="140119"/>
                </a:lnTo>
                <a:lnTo>
                  <a:pt x="317500" y="166484"/>
                </a:lnTo>
                <a:lnTo>
                  <a:pt x="356247" y="176631"/>
                </a:lnTo>
                <a:lnTo>
                  <a:pt x="369976" y="176733"/>
                </a:lnTo>
                <a:lnTo>
                  <a:pt x="383501" y="176631"/>
                </a:lnTo>
                <a:lnTo>
                  <a:pt x="422389" y="166484"/>
                </a:lnTo>
                <a:lnTo>
                  <a:pt x="455155" y="140119"/>
                </a:lnTo>
                <a:lnTo>
                  <a:pt x="469684" y="100088"/>
                </a:lnTo>
                <a:lnTo>
                  <a:pt x="469684" y="77012"/>
                </a:lnTo>
                <a:close/>
              </a:path>
              <a:path w="585470" h="343534">
                <a:moveTo>
                  <a:pt x="577481" y="2628"/>
                </a:moveTo>
                <a:lnTo>
                  <a:pt x="543331" y="2628"/>
                </a:lnTo>
                <a:lnTo>
                  <a:pt x="543331" y="184238"/>
                </a:lnTo>
                <a:lnTo>
                  <a:pt x="577481" y="184238"/>
                </a:lnTo>
                <a:lnTo>
                  <a:pt x="577481" y="2628"/>
                </a:lnTo>
                <a:close/>
              </a:path>
              <a:path w="585470" h="343534">
                <a:moveTo>
                  <a:pt x="584987" y="314820"/>
                </a:moveTo>
                <a:lnTo>
                  <a:pt x="335457" y="314820"/>
                </a:lnTo>
                <a:lnTo>
                  <a:pt x="335457" y="286296"/>
                </a:lnTo>
                <a:lnTo>
                  <a:pt x="577481" y="286296"/>
                </a:lnTo>
                <a:lnTo>
                  <a:pt x="577481" y="202996"/>
                </a:lnTo>
                <a:lnTo>
                  <a:pt x="300939" y="202996"/>
                </a:lnTo>
                <a:lnTo>
                  <a:pt x="300939" y="231140"/>
                </a:lnTo>
                <a:lnTo>
                  <a:pt x="543331" y="231140"/>
                </a:lnTo>
                <a:lnTo>
                  <a:pt x="543331" y="258152"/>
                </a:lnTo>
                <a:lnTo>
                  <a:pt x="300939" y="258152"/>
                </a:lnTo>
                <a:lnTo>
                  <a:pt x="300939" y="331698"/>
                </a:lnTo>
                <a:lnTo>
                  <a:pt x="311823" y="342950"/>
                </a:lnTo>
                <a:lnTo>
                  <a:pt x="584987" y="342950"/>
                </a:lnTo>
                <a:lnTo>
                  <a:pt x="584987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20419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11609" y="8757691"/>
            <a:ext cx="867410" cy="346710"/>
          </a:xfrm>
          <a:custGeom>
            <a:avLst/>
            <a:gdLst/>
            <a:ahLst/>
            <a:cxnLst/>
            <a:rect l="l" t="t" r="r" b="b"/>
            <a:pathLst>
              <a:path w="867409" h="346709">
                <a:moveTo>
                  <a:pt x="236766" y="313690"/>
                </a:moveTo>
                <a:lnTo>
                  <a:pt x="53657" y="313690"/>
                </a:lnTo>
                <a:lnTo>
                  <a:pt x="78447" y="294182"/>
                </a:lnTo>
                <a:lnTo>
                  <a:pt x="94386" y="281419"/>
                </a:lnTo>
                <a:lnTo>
                  <a:pt x="146050" y="237642"/>
                </a:lnTo>
                <a:lnTo>
                  <a:pt x="193027" y="187413"/>
                </a:lnTo>
                <a:lnTo>
                  <a:pt x="213131" y="154406"/>
                </a:lnTo>
                <a:lnTo>
                  <a:pt x="225513" y="106184"/>
                </a:lnTo>
                <a:lnTo>
                  <a:pt x="225856" y="95288"/>
                </a:lnTo>
                <a:lnTo>
                  <a:pt x="225437" y="87896"/>
                </a:lnTo>
                <a:lnTo>
                  <a:pt x="209334" y="46951"/>
                </a:lnTo>
                <a:lnTo>
                  <a:pt x="180149" y="21501"/>
                </a:lnTo>
                <a:lnTo>
                  <a:pt x="134899" y="8382"/>
                </a:lnTo>
                <a:lnTo>
                  <a:pt x="117436" y="8255"/>
                </a:lnTo>
                <a:lnTo>
                  <a:pt x="95948" y="8445"/>
                </a:lnTo>
                <a:lnTo>
                  <a:pt x="52336" y="20447"/>
                </a:lnTo>
                <a:lnTo>
                  <a:pt x="14109" y="42265"/>
                </a:lnTo>
                <a:lnTo>
                  <a:pt x="0" y="55905"/>
                </a:lnTo>
                <a:lnTo>
                  <a:pt x="18376" y="79171"/>
                </a:lnTo>
                <a:lnTo>
                  <a:pt x="30467" y="67500"/>
                </a:lnTo>
                <a:lnTo>
                  <a:pt x="39065" y="60413"/>
                </a:lnTo>
                <a:lnTo>
                  <a:pt x="76352" y="42113"/>
                </a:lnTo>
                <a:lnTo>
                  <a:pt x="111442" y="37515"/>
                </a:lnTo>
                <a:lnTo>
                  <a:pt x="124917" y="37617"/>
                </a:lnTo>
                <a:lnTo>
                  <a:pt x="164350" y="49593"/>
                </a:lnTo>
                <a:lnTo>
                  <a:pt x="190373" y="88341"/>
                </a:lnTo>
                <a:lnTo>
                  <a:pt x="192112" y="106934"/>
                </a:lnTo>
                <a:lnTo>
                  <a:pt x="191935" y="118554"/>
                </a:lnTo>
                <a:lnTo>
                  <a:pt x="173990" y="160299"/>
                </a:lnTo>
                <a:lnTo>
                  <a:pt x="132321" y="208610"/>
                </a:lnTo>
                <a:lnTo>
                  <a:pt x="65760" y="266407"/>
                </a:lnTo>
                <a:lnTo>
                  <a:pt x="31381" y="293458"/>
                </a:lnTo>
                <a:lnTo>
                  <a:pt x="2628" y="315188"/>
                </a:lnTo>
                <a:lnTo>
                  <a:pt x="2628" y="342950"/>
                </a:lnTo>
                <a:lnTo>
                  <a:pt x="236766" y="342950"/>
                </a:lnTo>
                <a:lnTo>
                  <a:pt x="236766" y="313690"/>
                </a:lnTo>
                <a:close/>
              </a:path>
              <a:path w="867409" h="346709">
                <a:moveTo>
                  <a:pt x="511340" y="173621"/>
                </a:moveTo>
                <a:lnTo>
                  <a:pt x="509892" y="129374"/>
                </a:lnTo>
                <a:lnTo>
                  <a:pt x="500926" y="90614"/>
                </a:lnTo>
                <a:lnTo>
                  <a:pt x="477659" y="47879"/>
                </a:lnTo>
                <a:lnTo>
                  <a:pt x="477659" y="136575"/>
                </a:lnTo>
                <a:lnTo>
                  <a:pt x="468604" y="154419"/>
                </a:lnTo>
                <a:lnTo>
                  <a:pt x="438632" y="183857"/>
                </a:lnTo>
                <a:lnTo>
                  <a:pt x="400913" y="200482"/>
                </a:lnTo>
                <a:lnTo>
                  <a:pt x="387324" y="200672"/>
                </a:lnTo>
                <a:lnTo>
                  <a:pt x="370382" y="200647"/>
                </a:lnTo>
                <a:lnTo>
                  <a:pt x="331495" y="183337"/>
                </a:lnTo>
                <a:lnTo>
                  <a:pt x="312191" y="150279"/>
                </a:lnTo>
                <a:lnTo>
                  <a:pt x="307682" y="117094"/>
                </a:lnTo>
                <a:lnTo>
                  <a:pt x="308000" y="94996"/>
                </a:lnTo>
                <a:lnTo>
                  <a:pt x="328129" y="58153"/>
                </a:lnTo>
                <a:lnTo>
                  <a:pt x="365048" y="37477"/>
                </a:lnTo>
                <a:lnTo>
                  <a:pt x="388353" y="37147"/>
                </a:lnTo>
                <a:lnTo>
                  <a:pt x="397484" y="37211"/>
                </a:lnTo>
                <a:lnTo>
                  <a:pt x="438746" y="50457"/>
                </a:lnTo>
                <a:lnTo>
                  <a:pt x="466775" y="87617"/>
                </a:lnTo>
                <a:lnTo>
                  <a:pt x="477659" y="136575"/>
                </a:lnTo>
                <a:lnTo>
                  <a:pt x="477659" y="47879"/>
                </a:lnTo>
                <a:lnTo>
                  <a:pt x="476631" y="46647"/>
                </a:lnTo>
                <a:lnTo>
                  <a:pt x="468312" y="37147"/>
                </a:lnTo>
                <a:lnTo>
                  <a:pt x="467080" y="35737"/>
                </a:lnTo>
                <a:lnTo>
                  <a:pt x="425704" y="12446"/>
                </a:lnTo>
                <a:lnTo>
                  <a:pt x="389483" y="8255"/>
                </a:lnTo>
                <a:lnTo>
                  <a:pt x="372884" y="8382"/>
                </a:lnTo>
                <a:lnTo>
                  <a:pt x="327355" y="21805"/>
                </a:lnTo>
                <a:lnTo>
                  <a:pt x="295351" y="48768"/>
                </a:lnTo>
                <a:lnTo>
                  <a:pt x="277495" y="87617"/>
                </a:lnTo>
                <a:lnTo>
                  <a:pt x="274307" y="119138"/>
                </a:lnTo>
                <a:lnTo>
                  <a:pt x="274408" y="134797"/>
                </a:lnTo>
                <a:lnTo>
                  <a:pt x="286346" y="176364"/>
                </a:lnTo>
                <a:lnTo>
                  <a:pt x="304863" y="200647"/>
                </a:lnTo>
                <a:lnTo>
                  <a:pt x="311289" y="207454"/>
                </a:lnTo>
                <a:lnTo>
                  <a:pt x="347243" y="226529"/>
                </a:lnTo>
                <a:lnTo>
                  <a:pt x="377850" y="230009"/>
                </a:lnTo>
                <a:lnTo>
                  <a:pt x="394525" y="229831"/>
                </a:lnTo>
                <a:lnTo>
                  <a:pt x="432257" y="218376"/>
                </a:lnTo>
                <a:lnTo>
                  <a:pt x="466026" y="194894"/>
                </a:lnTo>
                <a:lnTo>
                  <a:pt x="477291" y="178231"/>
                </a:lnTo>
                <a:lnTo>
                  <a:pt x="475107" y="199466"/>
                </a:lnTo>
                <a:lnTo>
                  <a:pt x="459092" y="240525"/>
                </a:lnTo>
                <a:lnTo>
                  <a:pt x="434682" y="273659"/>
                </a:lnTo>
                <a:lnTo>
                  <a:pt x="396913" y="300228"/>
                </a:lnTo>
                <a:lnTo>
                  <a:pt x="350139" y="314934"/>
                </a:lnTo>
                <a:lnTo>
                  <a:pt x="304685" y="318947"/>
                </a:lnTo>
                <a:lnTo>
                  <a:pt x="307682" y="346710"/>
                </a:lnTo>
                <a:lnTo>
                  <a:pt x="356158" y="344157"/>
                </a:lnTo>
                <a:lnTo>
                  <a:pt x="396049" y="330758"/>
                </a:lnTo>
                <a:lnTo>
                  <a:pt x="432943" y="314185"/>
                </a:lnTo>
                <a:lnTo>
                  <a:pt x="475576" y="273545"/>
                </a:lnTo>
                <a:lnTo>
                  <a:pt x="499237" y="227012"/>
                </a:lnTo>
                <a:lnTo>
                  <a:pt x="510374" y="190144"/>
                </a:lnTo>
                <a:lnTo>
                  <a:pt x="511073" y="178231"/>
                </a:lnTo>
                <a:lnTo>
                  <a:pt x="511340" y="173621"/>
                </a:lnTo>
                <a:close/>
              </a:path>
              <a:path w="867409" h="346709">
                <a:moveTo>
                  <a:pt x="751840" y="77012"/>
                </a:moveTo>
                <a:lnTo>
                  <a:pt x="737323" y="36982"/>
                </a:lnTo>
                <a:lnTo>
                  <a:pt x="729615" y="28892"/>
                </a:lnTo>
                <a:lnTo>
                  <a:pt x="725119" y="24765"/>
                </a:lnTo>
                <a:lnTo>
                  <a:pt x="717727" y="18275"/>
                </a:lnTo>
                <a:lnTo>
                  <a:pt x="717727" y="79921"/>
                </a:lnTo>
                <a:lnTo>
                  <a:pt x="717727" y="97180"/>
                </a:lnTo>
                <a:lnTo>
                  <a:pt x="690410" y="140335"/>
                </a:lnTo>
                <a:lnTo>
                  <a:pt x="659066" y="147789"/>
                </a:lnTo>
                <a:lnTo>
                  <a:pt x="643712" y="147777"/>
                </a:lnTo>
                <a:lnTo>
                  <a:pt x="596607" y="125323"/>
                </a:lnTo>
                <a:lnTo>
                  <a:pt x="586930" y="97180"/>
                </a:lnTo>
                <a:lnTo>
                  <a:pt x="586930" y="79921"/>
                </a:lnTo>
                <a:lnTo>
                  <a:pt x="613867" y="36398"/>
                </a:lnTo>
                <a:lnTo>
                  <a:pt x="652145" y="28892"/>
                </a:lnTo>
                <a:lnTo>
                  <a:pt x="660577" y="28943"/>
                </a:lnTo>
                <a:lnTo>
                  <a:pt x="708050" y="51777"/>
                </a:lnTo>
                <a:lnTo>
                  <a:pt x="717727" y="79921"/>
                </a:lnTo>
                <a:lnTo>
                  <a:pt x="717727" y="18275"/>
                </a:lnTo>
                <a:lnTo>
                  <a:pt x="682510" y="2768"/>
                </a:lnTo>
                <a:lnTo>
                  <a:pt x="652145" y="0"/>
                </a:lnTo>
                <a:lnTo>
                  <a:pt x="638403" y="101"/>
                </a:lnTo>
                <a:lnTo>
                  <a:pt x="599668" y="10541"/>
                </a:lnTo>
                <a:lnTo>
                  <a:pt x="567321" y="36982"/>
                </a:lnTo>
                <a:lnTo>
                  <a:pt x="552818" y="77012"/>
                </a:lnTo>
                <a:lnTo>
                  <a:pt x="552818" y="100088"/>
                </a:lnTo>
                <a:lnTo>
                  <a:pt x="567321" y="140119"/>
                </a:lnTo>
                <a:lnTo>
                  <a:pt x="599668" y="166484"/>
                </a:lnTo>
                <a:lnTo>
                  <a:pt x="638403" y="176631"/>
                </a:lnTo>
                <a:lnTo>
                  <a:pt x="652145" y="176733"/>
                </a:lnTo>
                <a:lnTo>
                  <a:pt x="665670" y="176631"/>
                </a:lnTo>
                <a:lnTo>
                  <a:pt x="704545" y="166484"/>
                </a:lnTo>
                <a:lnTo>
                  <a:pt x="737323" y="140119"/>
                </a:lnTo>
                <a:lnTo>
                  <a:pt x="751840" y="100088"/>
                </a:lnTo>
                <a:lnTo>
                  <a:pt x="751840" y="77012"/>
                </a:lnTo>
                <a:close/>
              </a:path>
              <a:path w="867409" h="346709">
                <a:moveTo>
                  <a:pt x="859637" y="2628"/>
                </a:moveTo>
                <a:lnTo>
                  <a:pt x="825500" y="2628"/>
                </a:lnTo>
                <a:lnTo>
                  <a:pt x="825500" y="184238"/>
                </a:lnTo>
                <a:lnTo>
                  <a:pt x="859637" y="184238"/>
                </a:lnTo>
                <a:lnTo>
                  <a:pt x="859637" y="2628"/>
                </a:lnTo>
                <a:close/>
              </a:path>
              <a:path w="867409" h="346709">
                <a:moveTo>
                  <a:pt x="867143" y="314820"/>
                </a:moveTo>
                <a:lnTo>
                  <a:pt x="617626" y="314820"/>
                </a:lnTo>
                <a:lnTo>
                  <a:pt x="617626" y="286296"/>
                </a:lnTo>
                <a:lnTo>
                  <a:pt x="859637" y="286296"/>
                </a:lnTo>
                <a:lnTo>
                  <a:pt x="859637" y="202996"/>
                </a:lnTo>
                <a:lnTo>
                  <a:pt x="583095" y="202996"/>
                </a:lnTo>
                <a:lnTo>
                  <a:pt x="583095" y="231140"/>
                </a:lnTo>
                <a:lnTo>
                  <a:pt x="825500" y="231140"/>
                </a:lnTo>
                <a:lnTo>
                  <a:pt x="825500" y="258152"/>
                </a:lnTo>
                <a:lnTo>
                  <a:pt x="583095" y="258152"/>
                </a:lnTo>
                <a:lnTo>
                  <a:pt x="583095" y="331698"/>
                </a:lnTo>
                <a:lnTo>
                  <a:pt x="593979" y="342950"/>
                </a:lnTo>
                <a:lnTo>
                  <a:pt x="867143" y="342950"/>
                </a:lnTo>
                <a:lnTo>
                  <a:pt x="867143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31430" y="8769315"/>
            <a:ext cx="156845" cy="331470"/>
          </a:xfrm>
          <a:custGeom>
            <a:avLst/>
            <a:gdLst/>
            <a:ahLst/>
            <a:cxnLst/>
            <a:rect l="l" t="t" r="r" b="b"/>
            <a:pathLst>
              <a:path w="156845" h="331470">
                <a:moveTo>
                  <a:pt x="33020" y="331326"/>
                </a:moveTo>
                <a:lnTo>
                  <a:pt x="0" y="331326"/>
                </a:lnTo>
                <a:lnTo>
                  <a:pt x="123449" y="0"/>
                </a:lnTo>
                <a:lnTo>
                  <a:pt x="156470" y="0"/>
                </a:lnTo>
                <a:lnTo>
                  <a:pt x="3302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26059" y="8755812"/>
            <a:ext cx="595630" cy="348615"/>
          </a:xfrm>
          <a:custGeom>
            <a:avLst/>
            <a:gdLst/>
            <a:ahLst/>
            <a:cxnLst/>
            <a:rect l="l" t="t" r="r" b="b"/>
            <a:pathLst>
              <a:path w="595629" h="348615">
                <a:moveTo>
                  <a:pt x="241973" y="243154"/>
                </a:moveTo>
                <a:lnTo>
                  <a:pt x="221526" y="201955"/>
                </a:lnTo>
                <a:lnTo>
                  <a:pt x="208584" y="191033"/>
                </a:lnTo>
                <a:lnTo>
                  <a:pt x="208584" y="270535"/>
                </a:lnTo>
                <a:lnTo>
                  <a:pt x="199199" y="292684"/>
                </a:lnTo>
                <a:lnTo>
                  <a:pt x="161683" y="315010"/>
                </a:lnTo>
                <a:lnTo>
                  <a:pt x="132118" y="320014"/>
                </a:lnTo>
                <a:lnTo>
                  <a:pt x="106946" y="319989"/>
                </a:lnTo>
                <a:lnTo>
                  <a:pt x="63842" y="308787"/>
                </a:lnTo>
                <a:lnTo>
                  <a:pt x="33350" y="269417"/>
                </a:lnTo>
                <a:lnTo>
                  <a:pt x="33413" y="255092"/>
                </a:lnTo>
                <a:lnTo>
                  <a:pt x="55295" y="213512"/>
                </a:lnTo>
                <a:lnTo>
                  <a:pt x="95427" y="189865"/>
                </a:lnTo>
                <a:lnTo>
                  <a:pt x="121158" y="181991"/>
                </a:lnTo>
                <a:lnTo>
                  <a:pt x="147726" y="188772"/>
                </a:lnTo>
                <a:lnTo>
                  <a:pt x="187566" y="211061"/>
                </a:lnTo>
                <a:lnTo>
                  <a:pt x="208521" y="255092"/>
                </a:lnTo>
                <a:lnTo>
                  <a:pt x="208584" y="270535"/>
                </a:lnTo>
                <a:lnTo>
                  <a:pt x="208584" y="191033"/>
                </a:lnTo>
                <a:lnTo>
                  <a:pt x="163182" y="168478"/>
                </a:lnTo>
                <a:lnTo>
                  <a:pt x="177050" y="162890"/>
                </a:lnTo>
                <a:lnTo>
                  <a:pt x="185534" y="158940"/>
                </a:lnTo>
                <a:lnTo>
                  <a:pt x="186436" y="158343"/>
                </a:lnTo>
                <a:lnTo>
                  <a:pt x="192074" y="154736"/>
                </a:lnTo>
                <a:lnTo>
                  <a:pt x="220218" y="127203"/>
                </a:lnTo>
                <a:lnTo>
                  <a:pt x="229590" y="96812"/>
                </a:lnTo>
                <a:lnTo>
                  <a:pt x="229489" y="79819"/>
                </a:lnTo>
                <a:lnTo>
                  <a:pt x="211023" y="40665"/>
                </a:lnTo>
                <a:lnTo>
                  <a:pt x="196202" y="28549"/>
                </a:lnTo>
                <a:lnTo>
                  <a:pt x="196202" y="83299"/>
                </a:lnTo>
                <a:lnTo>
                  <a:pt x="196202" y="104317"/>
                </a:lnTo>
                <a:lnTo>
                  <a:pt x="173355" y="137591"/>
                </a:lnTo>
                <a:lnTo>
                  <a:pt x="137325" y="154330"/>
                </a:lnTo>
                <a:lnTo>
                  <a:pt x="124536" y="158343"/>
                </a:lnTo>
                <a:lnTo>
                  <a:pt x="112801" y="155435"/>
                </a:lnTo>
                <a:lnTo>
                  <a:pt x="76034" y="141579"/>
                </a:lnTo>
                <a:lnTo>
                  <a:pt x="65989" y="133959"/>
                </a:lnTo>
                <a:lnTo>
                  <a:pt x="56235" y="126453"/>
                </a:lnTo>
                <a:lnTo>
                  <a:pt x="46863" y="106197"/>
                </a:lnTo>
                <a:lnTo>
                  <a:pt x="46863" y="82550"/>
                </a:lnTo>
                <a:lnTo>
                  <a:pt x="69926" y="50749"/>
                </a:lnTo>
                <a:lnTo>
                  <a:pt x="110134" y="38722"/>
                </a:lnTo>
                <a:lnTo>
                  <a:pt x="121907" y="38646"/>
                </a:lnTo>
                <a:lnTo>
                  <a:pt x="134924" y="38722"/>
                </a:lnTo>
                <a:lnTo>
                  <a:pt x="172212" y="48425"/>
                </a:lnTo>
                <a:lnTo>
                  <a:pt x="196202" y="83299"/>
                </a:lnTo>
                <a:lnTo>
                  <a:pt x="196202" y="28549"/>
                </a:lnTo>
                <a:lnTo>
                  <a:pt x="157416" y="12903"/>
                </a:lnTo>
                <a:lnTo>
                  <a:pt x="121907" y="10134"/>
                </a:lnTo>
                <a:lnTo>
                  <a:pt x="108585" y="10223"/>
                </a:lnTo>
                <a:lnTo>
                  <a:pt x="68072" y="19177"/>
                </a:lnTo>
                <a:lnTo>
                  <a:pt x="31496" y="43345"/>
                </a:lnTo>
                <a:lnTo>
                  <a:pt x="13601" y="82232"/>
                </a:lnTo>
                <a:lnTo>
                  <a:pt x="13462" y="102819"/>
                </a:lnTo>
                <a:lnTo>
                  <a:pt x="17589" y="123825"/>
                </a:lnTo>
                <a:lnTo>
                  <a:pt x="24714" y="134327"/>
                </a:lnTo>
                <a:lnTo>
                  <a:pt x="28829" y="140779"/>
                </a:lnTo>
                <a:lnTo>
                  <a:pt x="66344" y="167792"/>
                </a:lnTo>
                <a:lnTo>
                  <a:pt x="79133" y="171856"/>
                </a:lnTo>
                <a:lnTo>
                  <a:pt x="64782" y="177012"/>
                </a:lnTo>
                <a:lnTo>
                  <a:pt x="30035" y="197243"/>
                </a:lnTo>
                <a:lnTo>
                  <a:pt x="5118" y="229882"/>
                </a:lnTo>
                <a:lnTo>
                  <a:pt x="0" y="255092"/>
                </a:lnTo>
                <a:lnTo>
                  <a:pt x="88" y="273100"/>
                </a:lnTo>
                <a:lnTo>
                  <a:pt x="17754" y="310946"/>
                </a:lnTo>
                <a:lnTo>
                  <a:pt x="48856" y="334124"/>
                </a:lnTo>
                <a:lnTo>
                  <a:pt x="93319" y="347726"/>
                </a:lnTo>
                <a:lnTo>
                  <a:pt x="120408" y="348589"/>
                </a:lnTo>
                <a:lnTo>
                  <a:pt x="135496" y="348488"/>
                </a:lnTo>
                <a:lnTo>
                  <a:pt x="181114" y="337731"/>
                </a:lnTo>
                <a:lnTo>
                  <a:pt x="216395" y="315264"/>
                </a:lnTo>
                <a:lnTo>
                  <a:pt x="238023" y="282143"/>
                </a:lnTo>
                <a:lnTo>
                  <a:pt x="241871" y="262661"/>
                </a:lnTo>
                <a:lnTo>
                  <a:pt x="241973" y="243154"/>
                </a:lnTo>
                <a:close/>
              </a:path>
              <a:path w="595629" h="348615">
                <a:moveTo>
                  <a:pt x="494131" y="60794"/>
                </a:moveTo>
                <a:lnTo>
                  <a:pt x="469734" y="15201"/>
                </a:lnTo>
                <a:lnTo>
                  <a:pt x="459981" y="9410"/>
                </a:lnTo>
                <a:lnTo>
                  <a:pt x="459981" y="51777"/>
                </a:lnTo>
                <a:lnTo>
                  <a:pt x="459981" y="69799"/>
                </a:lnTo>
                <a:lnTo>
                  <a:pt x="450227" y="82181"/>
                </a:lnTo>
                <a:lnTo>
                  <a:pt x="434098" y="90055"/>
                </a:lnTo>
                <a:lnTo>
                  <a:pt x="412330" y="93433"/>
                </a:lnTo>
                <a:lnTo>
                  <a:pt x="388315" y="93433"/>
                </a:lnTo>
                <a:lnTo>
                  <a:pt x="366928" y="90055"/>
                </a:lnTo>
                <a:lnTo>
                  <a:pt x="350418" y="82181"/>
                </a:lnTo>
                <a:lnTo>
                  <a:pt x="341033" y="69799"/>
                </a:lnTo>
                <a:lnTo>
                  <a:pt x="341033" y="51777"/>
                </a:lnTo>
                <a:lnTo>
                  <a:pt x="350418" y="39395"/>
                </a:lnTo>
                <a:lnTo>
                  <a:pt x="366928" y="31521"/>
                </a:lnTo>
                <a:lnTo>
                  <a:pt x="388315" y="28143"/>
                </a:lnTo>
                <a:lnTo>
                  <a:pt x="412330" y="28143"/>
                </a:lnTo>
                <a:lnTo>
                  <a:pt x="434098" y="31521"/>
                </a:lnTo>
                <a:lnTo>
                  <a:pt x="450227" y="39395"/>
                </a:lnTo>
                <a:lnTo>
                  <a:pt x="459981" y="51777"/>
                </a:lnTo>
                <a:lnTo>
                  <a:pt x="459981" y="9410"/>
                </a:lnTo>
                <a:lnTo>
                  <a:pt x="454939" y="6413"/>
                </a:lnTo>
                <a:lnTo>
                  <a:pt x="442772" y="1905"/>
                </a:lnTo>
                <a:lnTo>
                  <a:pt x="426732" y="241"/>
                </a:lnTo>
                <a:lnTo>
                  <a:pt x="400329" y="0"/>
                </a:lnTo>
                <a:lnTo>
                  <a:pt x="374129" y="241"/>
                </a:lnTo>
                <a:lnTo>
                  <a:pt x="331279" y="15201"/>
                </a:lnTo>
                <a:lnTo>
                  <a:pt x="306895" y="60794"/>
                </a:lnTo>
                <a:lnTo>
                  <a:pt x="307276" y="78600"/>
                </a:lnTo>
                <a:lnTo>
                  <a:pt x="346075" y="115455"/>
                </a:lnTo>
                <a:lnTo>
                  <a:pt x="400329" y="121945"/>
                </a:lnTo>
                <a:lnTo>
                  <a:pt x="426732" y="121716"/>
                </a:lnTo>
                <a:lnTo>
                  <a:pt x="469734" y="106565"/>
                </a:lnTo>
                <a:lnTo>
                  <a:pt x="493750" y="78600"/>
                </a:lnTo>
                <a:lnTo>
                  <a:pt x="494131" y="60794"/>
                </a:lnTo>
                <a:close/>
              </a:path>
              <a:path w="595629" h="348615">
                <a:moveTo>
                  <a:pt x="535025" y="138087"/>
                </a:moveTo>
                <a:lnTo>
                  <a:pt x="273875" y="138087"/>
                </a:lnTo>
                <a:lnTo>
                  <a:pt x="273875" y="166979"/>
                </a:lnTo>
                <a:lnTo>
                  <a:pt x="383057" y="166979"/>
                </a:lnTo>
                <a:lnTo>
                  <a:pt x="383057" y="212382"/>
                </a:lnTo>
                <a:lnTo>
                  <a:pt x="417588" y="212382"/>
                </a:lnTo>
                <a:lnTo>
                  <a:pt x="417588" y="166979"/>
                </a:lnTo>
                <a:lnTo>
                  <a:pt x="535025" y="166979"/>
                </a:lnTo>
                <a:lnTo>
                  <a:pt x="535025" y="138087"/>
                </a:lnTo>
                <a:close/>
              </a:path>
              <a:path w="595629" h="348615">
                <a:moveTo>
                  <a:pt x="587933" y="4508"/>
                </a:moveTo>
                <a:lnTo>
                  <a:pt x="553796" y="4508"/>
                </a:lnTo>
                <a:lnTo>
                  <a:pt x="553796" y="180111"/>
                </a:lnTo>
                <a:lnTo>
                  <a:pt x="470115" y="180111"/>
                </a:lnTo>
                <a:lnTo>
                  <a:pt x="470115" y="207124"/>
                </a:lnTo>
                <a:lnTo>
                  <a:pt x="553796" y="207124"/>
                </a:lnTo>
                <a:lnTo>
                  <a:pt x="553796" y="214261"/>
                </a:lnTo>
                <a:lnTo>
                  <a:pt x="587933" y="214261"/>
                </a:lnTo>
                <a:lnTo>
                  <a:pt x="587933" y="4508"/>
                </a:lnTo>
                <a:close/>
              </a:path>
              <a:path w="595629" h="348615">
                <a:moveTo>
                  <a:pt x="595439" y="316699"/>
                </a:moveTo>
                <a:lnTo>
                  <a:pt x="350037" y="316699"/>
                </a:lnTo>
                <a:lnTo>
                  <a:pt x="350037" y="297561"/>
                </a:lnTo>
                <a:lnTo>
                  <a:pt x="587933" y="297561"/>
                </a:lnTo>
                <a:lnTo>
                  <a:pt x="587933" y="223634"/>
                </a:lnTo>
                <a:lnTo>
                  <a:pt x="315518" y="223634"/>
                </a:lnTo>
                <a:lnTo>
                  <a:pt x="315518" y="251777"/>
                </a:lnTo>
                <a:lnTo>
                  <a:pt x="553796" y="251777"/>
                </a:lnTo>
                <a:lnTo>
                  <a:pt x="553796" y="269417"/>
                </a:lnTo>
                <a:lnTo>
                  <a:pt x="315518" y="269417"/>
                </a:lnTo>
                <a:lnTo>
                  <a:pt x="315518" y="333578"/>
                </a:lnTo>
                <a:lnTo>
                  <a:pt x="326402" y="344830"/>
                </a:lnTo>
                <a:lnTo>
                  <a:pt x="595439" y="344830"/>
                </a:lnTo>
                <a:lnTo>
                  <a:pt x="595439" y="31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71792" y="8919781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595" y="29267"/>
                </a:moveTo>
                <a:lnTo>
                  <a:pt x="0" y="29267"/>
                </a:lnTo>
                <a:lnTo>
                  <a:pt x="0" y="0"/>
                </a:lnTo>
                <a:lnTo>
                  <a:pt x="157595" y="0"/>
                </a:lnTo>
                <a:lnTo>
                  <a:pt x="157595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65478" y="8765938"/>
            <a:ext cx="235585" cy="338455"/>
          </a:xfrm>
          <a:custGeom>
            <a:avLst/>
            <a:gdLst/>
            <a:ahLst/>
            <a:cxnLst/>
            <a:rect l="l" t="t" r="r" b="b"/>
            <a:pathLst>
              <a:path w="235584" h="338454">
                <a:moveTo>
                  <a:pt x="29643" y="52907"/>
                </a:moveTo>
                <a:lnTo>
                  <a:pt x="41022" y="12663"/>
                </a:lnTo>
                <a:lnTo>
                  <a:pt x="83857" y="469"/>
                </a:lnTo>
                <a:lnTo>
                  <a:pt x="119697" y="0"/>
                </a:lnTo>
                <a:lnTo>
                  <a:pt x="135184" y="99"/>
                </a:lnTo>
                <a:lnTo>
                  <a:pt x="176653" y="10230"/>
                </a:lnTo>
                <a:lnTo>
                  <a:pt x="203261" y="28892"/>
                </a:lnTo>
                <a:lnTo>
                  <a:pt x="110692" y="28892"/>
                </a:lnTo>
                <a:lnTo>
                  <a:pt x="95618" y="29006"/>
                </a:lnTo>
                <a:lnTo>
                  <a:pt x="52385" y="40586"/>
                </a:lnTo>
                <a:lnTo>
                  <a:pt x="38208" y="47369"/>
                </a:lnTo>
                <a:lnTo>
                  <a:pt x="29643" y="52907"/>
                </a:lnTo>
                <a:close/>
              </a:path>
              <a:path w="235584" h="338454">
                <a:moveTo>
                  <a:pt x="202790" y="309187"/>
                </a:moveTo>
                <a:lnTo>
                  <a:pt x="100561" y="309187"/>
                </a:lnTo>
                <a:lnTo>
                  <a:pt x="115825" y="309105"/>
                </a:lnTo>
                <a:lnTo>
                  <a:pt x="125584" y="308531"/>
                </a:lnTo>
                <a:lnTo>
                  <a:pt x="163575" y="298212"/>
                </a:lnTo>
                <a:lnTo>
                  <a:pt x="195789" y="267689"/>
                </a:lnTo>
                <a:lnTo>
                  <a:pt x="201857" y="240145"/>
                </a:lnTo>
                <a:lnTo>
                  <a:pt x="201728" y="230659"/>
                </a:lnTo>
                <a:lnTo>
                  <a:pt x="177139" y="194461"/>
                </a:lnTo>
                <a:lnTo>
                  <a:pt x="132267" y="177858"/>
                </a:lnTo>
                <a:lnTo>
                  <a:pt x="88929" y="174105"/>
                </a:lnTo>
                <a:lnTo>
                  <a:pt x="67541" y="174105"/>
                </a:lnTo>
                <a:lnTo>
                  <a:pt x="67541" y="144837"/>
                </a:lnTo>
                <a:lnTo>
                  <a:pt x="107244" y="144368"/>
                </a:lnTo>
                <a:lnTo>
                  <a:pt x="148540" y="134226"/>
                </a:lnTo>
                <a:lnTo>
                  <a:pt x="179171" y="111255"/>
                </a:lnTo>
                <a:lnTo>
                  <a:pt x="187613" y="74295"/>
                </a:lnTo>
                <a:lnTo>
                  <a:pt x="180859" y="54032"/>
                </a:lnTo>
                <a:lnTo>
                  <a:pt x="139845" y="30871"/>
                </a:lnTo>
                <a:lnTo>
                  <a:pt x="110692" y="28892"/>
                </a:lnTo>
                <a:lnTo>
                  <a:pt x="203261" y="28892"/>
                </a:lnTo>
                <a:lnTo>
                  <a:pt x="220633" y="62850"/>
                </a:lnTo>
                <a:lnTo>
                  <a:pt x="221384" y="89304"/>
                </a:lnTo>
                <a:lnTo>
                  <a:pt x="214630" y="112568"/>
                </a:lnTo>
                <a:lnTo>
                  <a:pt x="186863" y="142961"/>
                </a:lnTo>
                <a:lnTo>
                  <a:pt x="156845" y="157970"/>
                </a:lnTo>
                <a:lnTo>
                  <a:pt x="165745" y="159803"/>
                </a:lnTo>
                <a:lnTo>
                  <a:pt x="204739" y="177532"/>
                </a:lnTo>
                <a:lnTo>
                  <a:pt x="228888" y="207688"/>
                </a:lnTo>
                <a:lnTo>
                  <a:pt x="235537" y="229296"/>
                </a:lnTo>
                <a:lnTo>
                  <a:pt x="235511" y="252141"/>
                </a:lnTo>
                <a:lnTo>
                  <a:pt x="222055" y="289042"/>
                </a:lnTo>
                <a:lnTo>
                  <a:pt x="211766" y="301847"/>
                </a:lnTo>
                <a:lnTo>
                  <a:pt x="202790" y="309187"/>
                </a:lnTo>
                <a:close/>
              </a:path>
              <a:path w="235584" h="338454">
                <a:moveTo>
                  <a:pt x="101311" y="338455"/>
                </a:moveTo>
                <a:lnTo>
                  <a:pt x="60681" y="335764"/>
                </a:lnTo>
                <a:lnTo>
                  <a:pt x="22982" y="324994"/>
                </a:lnTo>
                <a:lnTo>
                  <a:pt x="0" y="313690"/>
                </a:lnTo>
                <a:lnTo>
                  <a:pt x="15759" y="288174"/>
                </a:lnTo>
                <a:lnTo>
                  <a:pt x="24342" y="292833"/>
                </a:lnTo>
                <a:lnTo>
                  <a:pt x="30956" y="295890"/>
                </a:lnTo>
                <a:lnTo>
                  <a:pt x="74201" y="308366"/>
                </a:lnTo>
                <a:lnTo>
                  <a:pt x="202790" y="309187"/>
                </a:lnTo>
                <a:lnTo>
                  <a:pt x="201872" y="309938"/>
                </a:lnTo>
                <a:lnTo>
                  <a:pt x="159847" y="330763"/>
                </a:lnTo>
                <a:lnTo>
                  <a:pt x="121010" y="338335"/>
                </a:lnTo>
                <a:lnTo>
                  <a:pt x="101311" y="338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46257" y="8757683"/>
            <a:ext cx="314960" cy="343535"/>
          </a:xfrm>
          <a:custGeom>
            <a:avLst/>
            <a:gdLst/>
            <a:ahLst/>
            <a:cxnLst/>
            <a:rect l="l" t="t" r="r" b="b"/>
            <a:pathLst>
              <a:path w="314959" h="343534">
                <a:moveTo>
                  <a:pt x="306827" y="184236"/>
                </a:moveTo>
                <a:lnTo>
                  <a:pt x="272682" y="184236"/>
                </a:lnTo>
                <a:lnTo>
                  <a:pt x="272682" y="2626"/>
                </a:lnTo>
                <a:lnTo>
                  <a:pt x="306827" y="2626"/>
                </a:lnTo>
                <a:lnTo>
                  <a:pt x="306827" y="184236"/>
                </a:lnTo>
                <a:close/>
              </a:path>
              <a:path w="314959" h="343534">
                <a:moveTo>
                  <a:pt x="314332" y="342958"/>
                </a:moveTo>
                <a:lnTo>
                  <a:pt x="41166" y="342958"/>
                </a:lnTo>
                <a:lnTo>
                  <a:pt x="30284" y="331701"/>
                </a:lnTo>
                <a:lnTo>
                  <a:pt x="30284" y="258156"/>
                </a:lnTo>
                <a:lnTo>
                  <a:pt x="272682" y="258156"/>
                </a:lnTo>
                <a:lnTo>
                  <a:pt x="272682" y="231140"/>
                </a:lnTo>
                <a:lnTo>
                  <a:pt x="30284" y="231140"/>
                </a:lnTo>
                <a:lnTo>
                  <a:pt x="30284" y="202998"/>
                </a:lnTo>
                <a:lnTo>
                  <a:pt x="306827" y="202998"/>
                </a:lnTo>
                <a:lnTo>
                  <a:pt x="306827" y="286298"/>
                </a:lnTo>
                <a:lnTo>
                  <a:pt x="64805" y="286298"/>
                </a:lnTo>
                <a:lnTo>
                  <a:pt x="64805" y="314816"/>
                </a:lnTo>
                <a:lnTo>
                  <a:pt x="314332" y="314816"/>
                </a:lnTo>
                <a:lnTo>
                  <a:pt x="314332" y="342958"/>
                </a:lnTo>
                <a:close/>
              </a:path>
              <a:path w="314959" h="343534">
                <a:moveTo>
                  <a:pt x="99326" y="176732"/>
                </a:moveTo>
                <a:lnTo>
                  <a:pt x="57676" y="170353"/>
                </a:lnTo>
                <a:lnTo>
                  <a:pt x="19048" y="145362"/>
                </a:lnTo>
                <a:lnTo>
                  <a:pt x="755" y="107628"/>
                </a:lnTo>
                <a:lnTo>
                  <a:pt x="0" y="100089"/>
                </a:lnTo>
                <a:lnTo>
                  <a:pt x="0" y="77018"/>
                </a:lnTo>
                <a:lnTo>
                  <a:pt x="14501" y="36983"/>
                </a:lnTo>
                <a:lnTo>
                  <a:pt x="46847" y="10544"/>
                </a:lnTo>
                <a:lnTo>
                  <a:pt x="85590" y="102"/>
                </a:lnTo>
                <a:lnTo>
                  <a:pt x="99326" y="0"/>
                </a:lnTo>
                <a:lnTo>
                  <a:pt x="112849" y="102"/>
                </a:lnTo>
                <a:lnTo>
                  <a:pt x="151729" y="10544"/>
                </a:lnTo>
                <a:lnTo>
                  <a:pt x="176798" y="28892"/>
                </a:lnTo>
                <a:lnTo>
                  <a:pt x="99326" y="28892"/>
                </a:lnTo>
                <a:lnTo>
                  <a:pt x="90896" y="28951"/>
                </a:lnTo>
                <a:lnTo>
                  <a:pt x="43793" y="51781"/>
                </a:lnTo>
                <a:lnTo>
                  <a:pt x="34113" y="97186"/>
                </a:lnTo>
                <a:lnTo>
                  <a:pt x="34647" y="102742"/>
                </a:lnTo>
                <a:lnTo>
                  <a:pt x="61053" y="140335"/>
                </a:lnTo>
                <a:lnTo>
                  <a:pt x="177206" y="147839"/>
                </a:lnTo>
                <a:lnTo>
                  <a:pt x="172308" y="152342"/>
                </a:lnTo>
                <a:lnTo>
                  <a:pt x="129693" y="174041"/>
                </a:lnTo>
                <a:lnTo>
                  <a:pt x="112849" y="176632"/>
                </a:lnTo>
                <a:lnTo>
                  <a:pt x="99326" y="176732"/>
                </a:lnTo>
                <a:close/>
              </a:path>
              <a:path w="314959" h="343534">
                <a:moveTo>
                  <a:pt x="177206" y="147839"/>
                </a:moveTo>
                <a:lnTo>
                  <a:pt x="99326" y="147839"/>
                </a:lnTo>
                <a:lnTo>
                  <a:pt x="107757" y="147781"/>
                </a:lnTo>
                <a:lnTo>
                  <a:pt x="113304" y="147370"/>
                </a:lnTo>
                <a:lnTo>
                  <a:pt x="155235" y="125326"/>
                </a:lnTo>
                <a:lnTo>
                  <a:pt x="164915" y="79920"/>
                </a:lnTo>
                <a:lnTo>
                  <a:pt x="164382" y="74365"/>
                </a:lnTo>
                <a:lnTo>
                  <a:pt x="137600" y="36397"/>
                </a:lnTo>
                <a:lnTo>
                  <a:pt x="99326" y="28892"/>
                </a:lnTo>
                <a:lnTo>
                  <a:pt x="176798" y="28892"/>
                </a:lnTo>
                <a:lnTo>
                  <a:pt x="196208" y="62460"/>
                </a:lnTo>
                <a:lnTo>
                  <a:pt x="199029" y="77018"/>
                </a:lnTo>
                <a:lnTo>
                  <a:pt x="199029" y="100089"/>
                </a:lnTo>
                <a:lnTo>
                  <a:pt x="184503" y="140124"/>
                </a:lnTo>
                <a:lnTo>
                  <a:pt x="179901" y="145362"/>
                </a:lnTo>
                <a:lnTo>
                  <a:pt x="177206" y="147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716498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05418" y="8757691"/>
            <a:ext cx="595630" cy="346710"/>
          </a:xfrm>
          <a:custGeom>
            <a:avLst/>
            <a:gdLst/>
            <a:ahLst/>
            <a:cxnLst/>
            <a:rect l="l" t="t" r="r" b="b"/>
            <a:pathLst>
              <a:path w="595629" h="346709">
                <a:moveTo>
                  <a:pt x="239191" y="216420"/>
                </a:moveTo>
                <a:lnTo>
                  <a:pt x="226961" y="175742"/>
                </a:lnTo>
                <a:lnTo>
                  <a:pt x="205473" y="149136"/>
                </a:lnTo>
                <a:lnTo>
                  <a:pt x="205473" y="223558"/>
                </a:lnTo>
                <a:lnTo>
                  <a:pt x="205460" y="245071"/>
                </a:lnTo>
                <a:lnTo>
                  <a:pt x="194424" y="283159"/>
                </a:lnTo>
                <a:lnTo>
                  <a:pt x="159207" y="311810"/>
                </a:lnTo>
                <a:lnTo>
                  <a:pt x="130962" y="317766"/>
                </a:lnTo>
                <a:lnTo>
                  <a:pt x="114769" y="317754"/>
                </a:lnTo>
                <a:lnTo>
                  <a:pt x="73355" y="304507"/>
                </a:lnTo>
                <a:lnTo>
                  <a:pt x="44945" y="267538"/>
                </a:lnTo>
                <a:lnTo>
                  <a:pt x="34061" y="218757"/>
                </a:lnTo>
                <a:lnTo>
                  <a:pt x="42900" y="200914"/>
                </a:lnTo>
                <a:lnTo>
                  <a:pt x="73088" y="171284"/>
                </a:lnTo>
                <a:lnTo>
                  <a:pt x="111340" y="154482"/>
                </a:lnTo>
                <a:lnTo>
                  <a:pt x="131241" y="154216"/>
                </a:lnTo>
                <a:lnTo>
                  <a:pt x="142316" y="154305"/>
                </a:lnTo>
                <a:lnTo>
                  <a:pt x="181521" y="170192"/>
                </a:lnTo>
                <a:lnTo>
                  <a:pt x="203644" y="210604"/>
                </a:lnTo>
                <a:lnTo>
                  <a:pt x="205473" y="223558"/>
                </a:lnTo>
                <a:lnTo>
                  <a:pt x="205473" y="149136"/>
                </a:lnTo>
                <a:lnTo>
                  <a:pt x="165671" y="128193"/>
                </a:lnTo>
                <a:lnTo>
                  <a:pt x="134620" y="124955"/>
                </a:lnTo>
                <a:lnTo>
                  <a:pt x="117729" y="125133"/>
                </a:lnTo>
                <a:lnTo>
                  <a:pt x="79654" y="136575"/>
                </a:lnTo>
                <a:lnTo>
                  <a:pt x="45542" y="160223"/>
                </a:lnTo>
                <a:lnTo>
                  <a:pt x="34061" y="177101"/>
                </a:lnTo>
                <a:lnTo>
                  <a:pt x="36245" y="155867"/>
                </a:lnTo>
                <a:lnTo>
                  <a:pt x="52451" y="114630"/>
                </a:lnTo>
                <a:lnTo>
                  <a:pt x="77190" y="81305"/>
                </a:lnTo>
                <a:lnTo>
                  <a:pt x="115227" y="54762"/>
                </a:lnTo>
                <a:lnTo>
                  <a:pt x="162560" y="40322"/>
                </a:lnTo>
                <a:lnTo>
                  <a:pt x="208546" y="36017"/>
                </a:lnTo>
                <a:lnTo>
                  <a:pt x="205536" y="8255"/>
                </a:lnTo>
                <a:lnTo>
                  <a:pt x="156692" y="10807"/>
                </a:lnTo>
                <a:lnTo>
                  <a:pt x="116420" y="24206"/>
                </a:lnTo>
                <a:lnTo>
                  <a:pt x="79209" y="40779"/>
                </a:lnTo>
                <a:lnTo>
                  <a:pt x="36309" y="81407"/>
                </a:lnTo>
                <a:lnTo>
                  <a:pt x="12293" y="127952"/>
                </a:lnTo>
                <a:lnTo>
                  <a:pt x="990" y="164820"/>
                </a:lnTo>
                <a:lnTo>
                  <a:pt x="0" y="181457"/>
                </a:lnTo>
                <a:lnTo>
                  <a:pt x="673" y="206743"/>
                </a:lnTo>
                <a:lnTo>
                  <a:pt x="5499" y="249072"/>
                </a:lnTo>
                <a:lnTo>
                  <a:pt x="20294" y="289483"/>
                </a:lnTo>
                <a:lnTo>
                  <a:pt x="44640" y="319379"/>
                </a:lnTo>
                <a:lnTo>
                  <a:pt x="86321" y="342519"/>
                </a:lnTo>
                <a:lnTo>
                  <a:pt x="122986" y="346710"/>
                </a:lnTo>
                <a:lnTo>
                  <a:pt x="139382" y="346570"/>
                </a:lnTo>
                <a:lnTo>
                  <a:pt x="185039" y="331952"/>
                </a:lnTo>
                <a:lnTo>
                  <a:pt x="203796" y="317817"/>
                </a:lnTo>
                <a:lnTo>
                  <a:pt x="208915" y="312559"/>
                </a:lnTo>
                <a:lnTo>
                  <a:pt x="231622" y="275602"/>
                </a:lnTo>
                <a:lnTo>
                  <a:pt x="239153" y="245071"/>
                </a:lnTo>
                <a:lnTo>
                  <a:pt x="239191" y="216420"/>
                </a:lnTo>
                <a:close/>
              </a:path>
              <a:path w="595629" h="346709">
                <a:moveTo>
                  <a:pt x="480098" y="77012"/>
                </a:moveTo>
                <a:lnTo>
                  <a:pt x="465569" y="36982"/>
                </a:lnTo>
                <a:lnTo>
                  <a:pt x="457873" y="28892"/>
                </a:lnTo>
                <a:lnTo>
                  <a:pt x="453377" y="24765"/>
                </a:lnTo>
                <a:lnTo>
                  <a:pt x="445985" y="18275"/>
                </a:lnTo>
                <a:lnTo>
                  <a:pt x="445985" y="79921"/>
                </a:lnTo>
                <a:lnTo>
                  <a:pt x="445985" y="97180"/>
                </a:lnTo>
                <a:lnTo>
                  <a:pt x="418668" y="140335"/>
                </a:lnTo>
                <a:lnTo>
                  <a:pt x="387324" y="147789"/>
                </a:lnTo>
                <a:lnTo>
                  <a:pt x="371970" y="147777"/>
                </a:lnTo>
                <a:lnTo>
                  <a:pt x="324866" y="125323"/>
                </a:lnTo>
                <a:lnTo>
                  <a:pt x="315188" y="97180"/>
                </a:lnTo>
                <a:lnTo>
                  <a:pt x="315188" y="79921"/>
                </a:lnTo>
                <a:lnTo>
                  <a:pt x="342125" y="36398"/>
                </a:lnTo>
                <a:lnTo>
                  <a:pt x="380403" y="28892"/>
                </a:lnTo>
                <a:lnTo>
                  <a:pt x="388823" y="28943"/>
                </a:lnTo>
                <a:lnTo>
                  <a:pt x="436308" y="51777"/>
                </a:lnTo>
                <a:lnTo>
                  <a:pt x="445985" y="79921"/>
                </a:lnTo>
                <a:lnTo>
                  <a:pt x="445985" y="18275"/>
                </a:lnTo>
                <a:lnTo>
                  <a:pt x="410768" y="2768"/>
                </a:lnTo>
                <a:lnTo>
                  <a:pt x="380403" y="0"/>
                </a:lnTo>
                <a:lnTo>
                  <a:pt x="366661" y="101"/>
                </a:lnTo>
                <a:lnTo>
                  <a:pt x="327914" y="10541"/>
                </a:lnTo>
                <a:lnTo>
                  <a:pt x="295567" y="36982"/>
                </a:lnTo>
                <a:lnTo>
                  <a:pt x="281076" y="77012"/>
                </a:lnTo>
                <a:lnTo>
                  <a:pt x="281076" y="100088"/>
                </a:lnTo>
                <a:lnTo>
                  <a:pt x="295567" y="140119"/>
                </a:lnTo>
                <a:lnTo>
                  <a:pt x="327914" y="166484"/>
                </a:lnTo>
                <a:lnTo>
                  <a:pt x="366661" y="176631"/>
                </a:lnTo>
                <a:lnTo>
                  <a:pt x="380403" y="176733"/>
                </a:lnTo>
                <a:lnTo>
                  <a:pt x="393915" y="176631"/>
                </a:lnTo>
                <a:lnTo>
                  <a:pt x="432803" y="166484"/>
                </a:lnTo>
                <a:lnTo>
                  <a:pt x="465569" y="140119"/>
                </a:lnTo>
                <a:lnTo>
                  <a:pt x="480098" y="100088"/>
                </a:lnTo>
                <a:lnTo>
                  <a:pt x="480098" y="77012"/>
                </a:lnTo>
                <a:close/>
              </a:path>
              <a:path w="595629" h="346709">
                <a:moveTo>
                  <a:pt x="587895" y="2628"/>
                </a:moveTo>
                <a:lnTo>
                  <a:pt x="553758" y="2628"/>
                </a:lnTo>
                <a:lnTo>
                  <a:pt x="553758" y="184238"/>
                </a:lnTo>
                <a:lnTo>
                  <a:pt x="587895" y="184238"/>
                </a:lnTo>
                <a:lnTo>
                  <a:pt x="587895" y="2628"/>
                </a:lnTo>
                <a:close/>
              </a:path>
              <a:path w="595629" h="346709">
                <a:moveTo>
                  <a:pt x="595401" y="314820"/>
                </a:moveTo>
                <a:lnTo>
                  <a:pt x="345871" y="314820"/>
                </a:lnTo>
                <a:lnTo>
                  <a:pt x="345871" y="286296"/>
                </a:lnTo>
                <a:lnTo>
                  <a:pt x="587895" y="286296"/>
                </a:lnTo>
                <a:lnTo>
                  <a:pt x="587895" y="202996"/>
                </a:lnTo>
                <a:lnTo>
                  <a:pt x="311353" y="202996"/>
                </a:lnTo>
                <a:lnTo>
                  <a:pt x="311353" y="231140"/>
                </a:lnTo>
                <a:lnTo>
                  <a:pt x="553758" y="231140"/>
                </a:lnTo>
                <a:lnTo>
                  <a:pt x="553758" y="258152"/>
                </a:lnTo>
                <a:lnTo>
                  <a:pt x="311353" y="258152"/>
                </a:lnTo>
                <a:lnTo>
                  <a:pt x="311353" y="331698"/>
                </a:lnTo>
                <a:lnTo>
                  <a:pt x="322237" y="342950"/>
                </a:lnTo>
                <a:lnTo>
                  <a:pt x="595401" y="342950"/>
                </a:lnTo>
                <a:lnTo>
                  <a:pt x="595401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56736" y="9057865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5" h="89534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6076" y="8757691"/>
            <a:ext cx="585470" cy="343535"/>
          </a:xfrm>
          <a:custGeom>
            <a:avLst/>
            <a:gdLst/>
            <a:ahLst/>
            <a:cxnLst/>
            <a:rect l="l" t="t" r="r" b="b"/>
            <a:pathLst>
              <a:path w="585470" h="343534">
                <a:moveTo>
                  <a:pt x="227012" y="11633"/>
                </a:moveTo>
                <a:lnTo>
                  <a:pt x="0" y="11633"/>
                </a:lnTo>
                <a:lnTo>
                  <a:pt x="0" y="40894"/>
                </a:lnTo>
                <a:lnTo>
                  <a:pt x="190614" y="40894"/>
                </a:lnTo>
                <a:lnTo>
                  <a:pt x="47663" y="342950"/>
                </a:lnTo>
                <a:lnTo>
                  <a:pt x="81800" y="342950"/>
                </a:lnTo>
                <a:lnTo>
                  <a:pt x="227012" y="35648"/>
                </a:lnTo>
                <a:lnTo>
                  <a:pt x="227012" y="11633"/>
                </a:lnTo>
                <a:close/>
              </a:path>
              <a:path w="585470" h="343534">
                <a:moveTo>
                  <a:pt x="469684" y="77012"/>
                </a:moveTo>
                <a:lnTo>
                  <a:pt x="455155" y="36982"/>
                </a:lnTo>
                <a:lnTo>
                  <a:pt x="447446" y="28892"/>
                </a:lnTo>
                <a:lnTo>
                  <a:pt x="442963" y="24765"/>
                </a:lnTo>
                <a:lnTo>
                  <a:pt x="435571" y="18275"/>
                </a:lnTo>
                <a:lnTo>
                  <a:pt x="435571" y="79921"/>
                </a:lnTo>
                <a:lnTo>
                  <a:pt x="435571" y="97180"/>
                </a:lnTo>
                <a:lnTo>
                  <a:pt x="408254" y="140335"/>
                </a:lnTo>
                <a:lnTo>
                  <a:pt x="376897" y="147789"/>
                </a:lnTo>
                <a:lnTo>
                  <a:pt x="361543" y="147777"/>
                </a:lnTo>
                <a:lnTo>
                  <a:pt x="314439" y="125323"/>
                </a:lnTo>
                <a:lnTo>
                  <a:pt x="304761" y="97180"/>
                </a:lnTo>
                <a:lnTo>
                  <a:pt x="304761" y="79921"/>
                </a:lnTo>
                <a:lnTo>
                  <a:pt x="331698" y="36398"/>
                </a:lnTo>
                <a:lnTo>
                  <a:pt x="369976" y="28892"/>
                </a:lnTo>
                <a:lnTo>
                  <a:pt x="378409" y="28943"/>
                </a:lnTo>
                <a:lnTo>
                  <a:pt x="425881" y="51777"/>
                </a:lnTo>
                <a:lnTo>
                  <a:pt x="435571" y="79921"/>
                </a:lnTo>
                <a:lnTo>
                  <a:pt x="435571" y="18275"/>
                </a:lnTo>
                <a:lnTo>
                  <a:pt x="400342" y="2768"/>
                </a:lnTo>
                <a:lnTo>
                  <a:pt x="369976" y="0"/>
                </a:lnTo>
                <a:lnTo>
                  <a:pt x="356235" y="101"/>
                </a:lnTo>
                <a:lnTo>
                  <a:pt x="317500" y="10541"/>
                </a:lnTo>
                <a:lnTo>
                  <a:pt x="285153" y="36982"/>
                </a:lnTo>
                <a:lnTo>
                  <a:pt x="270649" y="77012"/>
                </a:lnTo>
                <a:lnTo>
                  <a:pt x="270649" y="100088"/>
                </a:lnTo>
                <a:lnTo>
                  <a:pt x="285153" y="140119"/>
                </a:lnTo>
                <a:lnTo>
                  <a:pt x="317500" y="166484"/>
                </a:lnTo>
                <a:lnTo>
                  <a:pt x="356235" y="176631"/>
                </a:lnTo>
                <a:lnTo>
                  <a:pt x="369976" y="176733"/>
                </a:lnTo>
                <a:lnTo>
                  <a:pt x="383501" y="176631"/>
                </a:lnTo>
                <a:lnTo>
                  <a:pt x="422376" y="166484"/>
                </a:lnTo>
                <a:lnTo>
                  <a:pt x="447852" y="147840"/>
                </a:lnTo>
                <a:lnTo>
                  <a:pt x="450557" y="145364"/>
                </a:lnTo>
                <a:lnTo>
                  <a:pt x="468922" y="107670"/>
                </a:lnTo>
                <a:lnTo>
                  <a:pt x="469684" y="100088"/>
                </a:lnTo>
                <a:lnTo>
                  <a:pt x="469684" y="77012"/>
                </a:lnTo>
                <a:close/>
              </a:path>
              <a:path w="585470" h="343534">
                <a:moveTo>
                  <a:pt x="577481" y="2628"/>
                </a:moveTo>
                <a:lnTo>
                  <a:pt x="543331" y="2628"/>
                </a:lnTo>
                <a:lnTo>
                  <a:pt x="543331" y="184238"/>
                </a:lnTo>
                <a:lnTo>
                  <a:pt x="577481" y="184238"/>
                </a:lnTo>
                <a:lnTo>
                  <a:pt x="577481" y="2628"/>
                </a:lnTo>
                <a:close/>
              </a:path>
              <a:path w="585470" h="343534">
                <a:moveTo>
                  <a:pt x="584987" y="314820"/>
                </a:moveTo>
                <a:lnTo>
                  <a:pt x="335457" y="314820"/>
                </a:lnTo>
                <a:lnTo>
                  <a:pt x="335457" y="286296"/>
                </a:lnTo>
                <a:lnTo>
                  <a:pt x="577481" y="286296"/>
                </a:lnTo>
                <a:lnTo>
                  <a:pt x="577481" y="202996"/>
                </a:lnTo>
                <a:lnTo>
                  <a:pt x="300939" y="202996"/>
                </a:lnTo>
                <a:lnTo>
                  <a:pt x="300939" y="231140"/>
                </a:lnTo>
                <a:lnTo>
                  <a:pt x="543331" y="231140"/>
                </a:lnTo>
                <a:lnTo>
                  <a:pt x="543331" y="258152"/>
                </a:lnTo>
                <a:lnTo>
                  <a:pt x="300939" y="258152"/>
                </a:lnTo>
                <a:lnTo>
                  <a:pt x="300939" y="331698"/>
                </a:lnTo>
                <a:lnTo>
                  <a:pt x="311823" y="342950"/>
                </a:lnTo>
                <a:lnTo>
                  <a:pt x="584987" y="342950"/>
                </a:lnTo>
                <a:lnTo>
                  <a:pt x="584987" y="31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98849" y="8760320"/>
            <a:ext cx="843915" cy="351790"/>
          </a:xfrm>
          <a:custGeom>
            <a:avLst/>
            <a:gdLst/>
            <a:ahLst/>
            <a:cxnLst/>
            <a:rect l="l" t="t" r="r" b="b"/>
            <a:pathLst>
              <a:path w="843915" h="351790">
                <a:moveTo>
                  <a:pt x="107683" y="9004"/>
                </a:moveTo>
                <a:lnTo>
                  <a:pt x="76161" y="9004"/>
                </a:lnTo>
                <a:lnTo>
                  <a:pt x="55029" y="26581"/>
                </a:lnTo>
                <a:lnTo>
                  <a:pt x="20066" y="80289"/>
                </a:lnTo>
                <a:lnTo>
                  <a:pt x="2501" y="123583"/>
                </a:lnTo>
                <a:lnTo>
                  <a:pt x="0" y="174472"/>
                </a:lnTo>
                <a:lnTo>
                  <a:pt x="304" y="205282"/>
                </a:lnTo>
                <a:lnTo>
                  <a:pt x="8470" y="243547"/>
                </a:lnTo>
                <a:lnTo>
                  <a:pt x="32245" y="293408"/>
                </a:lnTo>
                <a:lnTo>
                  <a:pt x="76161" y="339953"/>
                </a:lnTo>
                <a:lnTo>
                  <a:pt x="107683" y="339953"/>
                </a:lnTo>
                <a:lnTo>
                  <a:pt x="95313" y="328561"/>
                </a:lnTo>
                <a:lnTo>
                  <a:pt x="87490" y="320598"/>
                </a:lnTo>
                <a:lnTo>
                  <a:pt x="63741" y="287616"/>
                </a:lnTo>
                <a:lnTo>
                  <a:pt x="44107" y="245084"/>
                </a:lnTo>
                <a:lnTo>
                  <a:pt x="34594" y="202920"/>
                </a:lnTo>
                <a:lnTo>
                  <a:pt x="33020" y="174472"/>
                </a:lnTo>
                <a:lnTo>
                  <a:pt x="33070" y="162648"/>
                </a:lnTo>
                <a:lnTo>
                  <a:pt x="39077" y="121094"/>
                </a:lnTo>
                <a:lnTo>
                  <a:pt x="54368" y="78486"/>
                </a:lnTo>
                <a:lnTo>
                  <a:pt x="80911" y="36626"/>
                </a:lnTo>
                <a:lnTo>
                  <a:pt x="95313" y="20396"/>
                </a:lnTo>
                <a:lnTo>
                  <a:pt x="107683" y="9004"/>
                </a:lnTo>
                <a:close/>
              </a:path>
              <a:path w="843915" h="351790">
                <a:moveTo>
                  <a:pt x="321945" y="8623"/>
                </a:moveTo>
                <a:lnTo>
                  <a:pt x="141833" y="8623"/>
                </a:lnTo>
                <a:lnTo>
                  <a:pt x="141833" y="37515"/>
                </a:lnTo>
                <a:lnTo>
                  <a:pt x="286664" y="37515"/>
                </a:lnTo>
                <a:lnTo>
                  <a:pt x="284924" y="66294"/>
                </a:lnTo>
                <a:lnTo>
                  <a:pt x="269227" y="123444"/>
                </a:lnTo>
                <a:lnTo>
                  <a:pt x="253441" y="159448"/>
                </a:lnTo>
                <a:lnTo>
                  <a:pt x="218440" y="205016"/>
                </a:lnTo>
                <a:lnTo>
                  <a:pt x="181787" y="236016"/>
                </a:lnTo>
                <a:lnTo>
                  <a:pt x="142773" y="260756"/>
                </a:lnTo>
                <a:lnTo>
                  <a:pt x="126072" y="268655"/>
                </a:lnTo>
                <a:lnTo>
                  <a:pt x="143332" y="294170"/>
                </a:lnTo>
                <a:lnTo>
                  <a:pt x="178231" y="276415"/>
                </a:lnTo>
                <a:lnTo>
                  <a:pt x="210870" y="253466"/>
                </a:lnTo>
                <a:lnTo>
                  <a:pt x="242201" y="228396"/>
                </a:lnTo>
                <a:lnTo>
                  <a:pt x="267906" y="195859"/>
                </a:lnTo>
                <a:lnTo>
                  <a:pt x="291401" y="160642"/>
                </a:lnTo>
                <a:lnTo>
                  <a:pt x="307301" y="116687"/>
                </a:lnTo>
                <a:lnTo>
                  <a:pt x="320116" y="69418"/>
                </a:lnTo>
                <a:lnTo>
                  <a:pt x="321945" y="10883"/>
                </a:lnTo>
                <a:lnTo>
                  <a:pt x="321945" y="8623"/>
                </a:lnTo>
                <a:close/>
              </a:path>
              <a:path w="843915" h="351790">
                <a:moveTo>
                  <a:pt x="475780" y="135458"/>
                </a:moveTo>
                <a:lnTo>
                  <a:pt x="418744" y="135458"/>
                </a:lnTo>
                <a:lnTo>
                  <a:pt x="418744" y="0"/>
                </a:lnTo>
                <a:lnTo>
                  <a:pt x="384606" y="0"/>
                </a:lnTo>
                <a:lnTo>
                  <a:pt x="384606" y="340321"/>
                </a:lnTo>
                <a:lnTo>
                  <a:pt x="418744" y="340321"/>
                </a:lnTo>
                <a:lnTo>
                  <a:pt x="418744" y="164719"/>
                </a:lnTo>
                <a:lnTo>
                  <a:pt x="475780" y="164719"/>
                </a:lnTo>
                <a:lnTo>
                  <a:pt x="475780" y="135458"/>
                </a:lnTo>
                <a:close/>
              </a:path>
              <a:path w="843915" h="351790">
                <a:moveTo>
                  <a:pt x="721182" y="148958"/>
                </a:moveTo>
                <a:lnTo>
                  <a:pt x="680847" y="124764"/>
                </a:lnTo>
                <a:lnTo>
                  <a:pt x="670598" y="117436"/>
                </a:lnTo>
                <a:lnTo>
                  <a:pt x="669404" y="116586"/>
                </a:lnTo>
                <a:lnTo>
                  <a:pt x="661733" y="110756"/>
                </a:lnTo>
                <a:lnTo>
                  <a:pt x="654380" y="104470"/>
                </a:lnTo>
                <a:lnTo>
                  <a:pt x="643890" y="94932"/>
                </a:lnTo>
                <a:lnTo>
                  <a:pt x="652068" y="84213"/>
                </a:lnTo>
                <a:lnTo>
                  <a:pt x="657326" y="76733"/>
                </a:lnTo>
                <a:lnTo>
                  <a:pt x="677773" y="37617"/>
                </a:lnTo>
                <a:lnTo>
                  <a:pt x="684415" y="10883"/>
                </a:lnTo>
                <a:lnTo>
                  <a:pt x="682917" y="7505"/>
                </a:lnTo>
                <a:lnTo>
                  <a:pt x="679538" y="4876"/>
                </a:lnTo>
                <a:lnTo>
                  <a:pt x="514807" y="4876"/>
                </a:lnTo>
                <a:lnTo>
                  <a:pt x="514807" y="33388"/>
                </a:lnTo>
                <a:lnTo>
                  <a:pt x="644258" y="33388"/>
                </a:lnTo>
                <a:lnTo>
                  <a:pt x="638162" y="47167"/>
                </a:lnTo>
                <a:lnTo>
                  <a:pt x="609244" y="89509"/>
                </a:lnTo>
                <a:lnTo>
                  <a:pt x="571233" y="126593"/>
                </a:lnTo>
                <a:lnTo>
                  <a:pt x="539953" y="148958"/>
                </a:lnTo>
                <a:lnTo>
                  <a:pt x="506285" y="168643"/>
                </a:lnTo>
                <a:lnTo>
                  <a:pt x="491172" y="175602"/>
                </a:lnTo>
                <a:lnTo>
                  <a:pt x="508800" y="198869"/>
                </a:lnTo>
                <a:lnTo>
                  <a:pt x="548386" y="178054"/>
                </a:lnTo>
                <a:lnTo>
                  <a:pt x="584796" y="153771"/>
                </a:lnTo>
                <a:lnTo>
                  <a:pt x="624370" y="117436"/>
                </a:lnTo>
                <a:lnTo>
                  <a:pt x="646061" y="137096"/>
                </a:lnTo>
                <a:lnTo>
                  <a:pt x="661377" y="149428"/>
                </a:lnTo>
                <a:lnTo>
                  <a:pt x="677621" y="159651"/>
                </a:lnTo>
                <a:lnTo>
                  <a:pt x="702043" y="172974"/>
                </a:lnTo>
                <a:lnTo>
                  <a:pt x="721182" y="148958"/>
                </a:lnTo>
                <a:close/>
              </a:path>
              <a:path w="843915" h="351790">
                <a:moveTo>
                  <a:pt x="785609" y="260261"/>
                </a:moveTo>
                <a:lnTo>
                  <a:pt x="770318" y="223443"/>
                </a:lnTo>
                <a:lnTo>
                  <a:pt x="765949" y="219125"/>
                </a:lnTo>
                <a:lnTo>
                  <a:pt x="765505" y="218681"/>
                </a:lnTo>
                <a:lnTo>
                  <a:pt x="757580" y="212369"/>
                </a:lnTo>
                <a:lnTo>
                  <a:pt x="751954" y="208102"/>
                </a:lnTo>
                <a:lnTo>
                  <a:pt x="751954" y="258152"/>
                </a:lnTo>
                <a:lnTo>
                  <a:pt x="751954" y="284048"/>
                </a:lnTo>
                <a:lnTo>
                  <a:pt x="722680" y="317436"/>
                </a:lnTo>
                <a:lnTo>
                  <a:pt x="690486" y="324154"/>
                </a:lnTo>
                <a:lnTo>
                  <a:pt x="675449" y="324142"/>
                </a:lnTo>
                <a:lnTo>
                  <a:pt x="627380" y="303936"/>
                </a:lnTo>
                <a:lnTo>
                  <a:pt x="616877" y="284048"/>
                </a:lnTo>
                <a:lnTo>
                  <a:pt x="616877" y="258152"/>
                </a:lnTo>
                <a:lnTo>
                  <a:pt x="645388" y="225882"/>
                </a:lnTo>
                <a:lnTo>
                  <a:pt x="683666" y="219125"/>
                </a:lnTo>
                <a:lnTo>
                  <a:pt x="691883" y="219176"/>
                </a:lnTo>
                <a:lnTo>
                  <a:pt x="741070" y="238645"/>
                </a:lnTo>
                <a:lnTo>
                  <a:pt x="751954" y="258152"/>
                </a:lnTo>
                <a:lnTo>
                  <a:pt x="751954" y="208102"/>
                </a:lnTo>
                <a:lnTo>
                  <a:pt x="714108" y="192684"/>
                </a:lnTo>
                <a:lnTo>
                  <a:pt x="683666" y="190233"/>
                </a:lnTo>
                <a:lnTo>
                  <a:pt x="670356" y="190322"/>
                </a:lnTo>
                <a:lnTo>
                  <a:pt x="631621" y="199580"/>
                </a:lnTo>
                <a:lnTo>
                  <a:pt x="598131" y="223443"/>
                </a:lnTo>
                <a:lnTo>
                  <a:pt x="583209" y="260261"/>
                </a:lnTo>
                <a:lnTo>
                  <a:pt x="583209" y="281774"/>
                </a:lnTo>
                <a:lnTo>
                  <a:pt x="598131" y="318757"/>
                </a:lnTo>
                <a:lnTo>
                  <a:pt x="631621" y="342544"/>
                </a:lnTo>
                <a:lnTo>
                  <a:pt x="670356" y="351497"/>
                </a:lnTo>
                <a:lnTo>
                  <a:pt x="683666" y="351586"/>
                </a:lnTo>
                <a:lnTo>
                  <a:pt x="697191" y="351497"/>
                </a:lnTo>
                <a:lnTo>
                  <a:pt x="736371" y="342544"/>
                </a:lnTo>
                <a:lnTo>
                  <a:pt x="770318" y="318757"/>
                </a:lnTo>
                <a:lnTo>
                  <a:pt x="785609" y="281774"/>
                </a:lnTo>
                <a:lnTo>
                  <a:pt x="785609" y="260261"/>
                </a:lnTo>
                <a:close/>
              </a:path>
              <a:path w="843915" h="351790">
                <a:moveTo>
                  <a:pt x="843508" y="68287"/>
                </a:moveTo>
                <a:lnTo>
                  <a:pt x="786472" y="68287"/>
                </a:lnTo>
                <a:lnTo>
                  <a:pt x="786472" y="0"/>
                </a:lnTo>
                <a:lnTo>
                  <a:pt x="752322" y="0"/>
                </a:lnTo>
                <a:lnTo>
                  <a:pt x="752322" y="181610"/>
                </a:lnTo>
                <a:lnTo>
                  <a:pt x="786472" y="181610"/>
                </a:lnTo>
                <a:lnTo>
                  <a:pt x="786472" y="97180"/>
                </a:lnTo>
                <a:lnTo>
                  <a:pt x="843508" y="97180"/>
                </a:lnTo>
                <a:lnTo>
                  <a:pt x="843508" y="6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381182" y="8755812"/>
            <a:ext cx="775970" cy="391160"/>
          </a:xfrm>
          <a:custGeom>
            <a:avLst/>
            <a:gdLst/>
            <a:ahLst/>
            <a:cxnLst/>
            <a:rect l="l" t="t" r="r" b="b"/>
            <a:pathLst>
              <a:path w="775970" h="391159">
                <a:moveTo>
                  <a:pt x="137337" y="316699"/>
                </a:moveTo>
                <a:lnTo>
                  <a:pt x="43154" y="316699"/>
                </a:lnTo>
                <a:lnTo>
                  <a:pt x="43154" y="218389"/>
                </a:lnTo>
                <a:lnTo>
                  <a:pt x="9004" y="218389"/>
                </a:lnTo>
                <a:lnTo>
                  <a:pt x="9004" y="333578"/>
                </a:lnTo>
                <a:lnTo>
                  <a:pt x="19888" y="344830"/>
                </a:lnTo>
                <a:lnTo>
                  <a:pt x="137337" y="344830"/>
                </a:lnTo>
                <a:lnTo>
                  <a:pt x="137337" y="316699"/>
                </a:lnTo>
                <a:close/>
              </a:path>
              <a:path w="775970" h="391159">
                <a:moveTo>
                  <a:pt x="183489" y="9385"/>
                </a:moveTo>
                <a:lnTo>
                  <a:pt x="149339" y="9385"/>
                </a:lnTo>
                <a:lnTo>
                  <a:pt x="149339" y="37528"/>
                </a:lnTo>
                <a:lnTo>
                  <a:pt x="149339" y="141084"/>
                </a:lnTo>
                <a:lnTo>
                  <a:pt x="34150" y="141084"/>
                </a:lnTo>
                <a:lnTo>
                  <a:pt x="34150" y="37528"/>
                </a:lnTo>
                <a:lnTo>
                  <a:pt x="149339" y="37528"/>
                </a:lnTo>
                <a:lnTo>
                  <a:pt x="149339" y="9385"/>
                </a:lnTo>
                <a:lnTo>
                  <a:pt x="0" y="9385"/>
                </a:lnTo>
                <a:lnTo>
                  <a:pt x="0" y="157975"/>
                </a:lnTo>
                <a:lnTo>
                  <a:pt x="10883" y="169227"/>
                </a:lnTo>
                <a:lnTo>
                  <a:pt x="183489" y="169227"/>
                </a:lnTo>
                <a:lnTo>
                  <a:pt x="183489" y="141084"/>
                </a:lnTo>
                <a:lnTo>
                  <a:pt x="183489" y="37528"/>
                </a:lnTo>
                <a:lnTo>
                  <a:pt x="183489" y="9385"/>
                </a:lnTo>
                <a:close/>
              </a:path>
              <a:path w="775970" h="391159">
                <a:moveTo>
                  <a:pt x="278053" y="189115"/>
                </a:moveTo>
                <a:lnTo>
                  <a:pt x="172986" y="189115"/>
                </a:lnTo>
                <a:lnTo>
                  <a:pt x="172986" y="216509"/>
                </a:lnTo>
                <a:lnTo>
                  <a:pt x="278053" y="216509"/>
                </a:lnTo>
                <a:lnTo>
                  <a:pt x="278053" y="189115"/>
                </a:lnTo>
                <a:close/>
              </a:path>
              <a:path w="775970" h="391159">
                <a:moveTo>
                  <a:pt x="291934" y="309194"/>
                </a:moveTo>
                <a:lnTo>
                  <a:pt x="263880" y="271462"/>
                </a:lnTo>
                <a:lnTo>
                  <a:pt x="259664" y="269887"/>
                </a:lnTo>
                <a:lnTo>
                  <a:pt x="259664" y="301688"/>
                </a:lnTo>
                <a:lnTo>
                  <a:pt x="259664" y="316699"/>
                </a:lnTo>
                <a:lnTo>
                  <a:pt x="232257" y="325285"/>
                </a:lnTo>
                <a:lnTo>
                  <a:pt x="213042" y="325259"/>
                </a:lnTo>
                <a:lnTo>
                  <a:pt x="206565" y="324789"/>
                </a:lnTo>
                <a:lnTo>
                  <a:pt x="202069" y="323507"/>
                </a:lnTo>
                <a:lnTo>
                  <a:pt x="197002" y="321005"/>
                </a:lnTo>
                <a:lnTo>
                  <a:pt x="188747" y="316699"/>
                </a:lnTo>
                <a:lnTo>
                  <a:pt x="188747" y="301688"/>
                </a:lnTo>
                <a:lnTo>
                  <a:pt x="224015" y="293052"/>
                </a:lnTo>
                <a:lnTo>
                  <a:pt x="234988" y="293116"/>
                </a:lnTo>
                <a:lnTo>
                  <a:pt x="241490" y="293598"/>
                </a:lnTo>
                <a:lnTo>
                  <a:pt x="246049" y="294881"/>
                </a:lnTo>
                <a:lnTo>
                  <a:pt x="251218" y="297370"/>
                </a:lnTo>
                <a:lnTo>
                  <a:pt x="259664" y="301688"/>
                </a:lnTo>
                <a:lnTo>
                  <a:pt x="259664" y="269887"/>
                </a:lnTo>
                <a:lnTo>
                  <a:pt x="255092" y="268173"/>
                </a:lnTo>
                <a:lnTo>
                  <a:pt x="243382" y="266966"/>
                </a:lnTo>
                <a:lnTo>
                  <a:pt x="224015" y="266788"/>
                </a:lnTo>
                <a:lnTo>
                  <a:pt x="204660" y="266966"/>
                </a:lnTo>
                <a:lnTo>
                  <a:pt x="163753" y="284568"/>
                </a:lnTo>
                <a:lnTo>
                  <a:pt x="156476" y="309194"/>
                </a:lnTo>
                <a:lnTo>
                  <a:pt x="156743" y="321081"/>
                </a:lnTo>
                <a:lnTo>
                  <a:pt x="192963" y="350202"/>
                </a:lnTo>
                <a:lnTo>
                  <a:pt x="224015" y="351586"/>
                </a:lnTo>
                <a:lnTo>
                  <a:pt x="243382" y="351421"/>
                </a:lnTo>
                <a:lnTo>
                  <a:pt x="284568" y="333806"/>
                </a:lnTo>
                <a:lnTo>
                  <a:pt x="291655" y="321081"/>
                </a:lnTo>
                <a:lnTo>
                  <a:pt x="291934" y="309194"/>
                </a:lnTo>
                <a:close/>
              </a:path>
              <a:path w="775970" h="391159">
                <a:moveTo>
                  <a:pt x="309943" y="229260"/>
                </a:moveTo>
                <a:lnTo>
                  <a:pt x="139217" y="229260"/>
                </a:lnTo>
                <a:lnTo>
                  <a:pt x="139217" y="256654"/>
                </a:lnTo>
                <a:lnTo>
                  <a:pt x="309943" y="256654"/>
                </a:lnTo>
                <a:lnTo>
                  <a:pt x="309943" y="229260"/>
                </a:lnTo>
                <a:close/>
              </a:path>
              <a:path w="775970" h="391159">
                <a:moveTo>
                  <a:pt x="333578" y="69049"/>
                </a:moveTo>
                <a:lnTo>
                  <a:pt x="276542" y="69049"/>
                </a:lnTo>
                <a:lnTo>
                  <a:pt x="276542" y="4508"/>
                </a:lnTo>
                <a:lnTo>
                  <a:pt x="242404" y="4508"/>
                </a:lnTo>
                <a:lnTo>
                  <a:pt x="242404" y="172986"/>
                </a:lnTo>
                <a:lnTo>
                  <a:pt x="276542" y="172986"/>
                </a:lnTo>
                <a:lnTo>
                  <a:pt x="276542" y="97942"/>
                </a:lnTo>
                <a:lnTo>
                  <a:pt x="333578" y="97942"/>
                </a:lnTo>
                <a:lnTo>
                  <a:pt x="333578" y="69049"/>
                </a:lnTo>
                <a:close/>
              </a:path>
              <a:path w="775970" h="391159">
                <a:moveTo>
                  <a:pt x="632891" y="62420"/>
                </a:moveTo>
                <a:lnTo>
                  <a:pt x="616077" y="27254"/>
                </a:lnTo>
                <a:lnTo>
                  <a:pt x="598868" y="15481"/>
                </a:lnTo>
                <a:lnTo>
                  <a:pt x="598868" y="60413"/>
                </a:lnTo>
                <a:lnTo>
                  <a:pt x="598868" y="87426"/>
                </a:lnTo>
                <a:lnTo>
                  <a:pt x="566229" y="115570"/>
                </a:lnTo>
                <a:lnTo>
                  <a:pt x="531660" y="119684"/>
                </a:lnTo>
                <a:lnTo>
                  <a:pt x="515531" y="119672"/>
                </a:lnTo>
                <a:lnTo>
                  <a:pt x="461911" y="105067"/>
                </a:lnTo>
                <a:lnTo>
                  <a:pt x="449897" y="87426"/>
                </a:lnTo>
                <a:lnTo>
                  <a:pt x="449897" y="60413"/>
                </a:lnTo>
                <a:lnTo>
                  <a:pt x="482549" y="32270"/>
                </a:lnTo>
                <a:lnTo>
                  <a:pt x="524192" y="28143"/>
                </a:lnTo>
                <a:lnTo>
                  <a:pt x="533082" y="28181"/>
                </a:lnTo>
                <a:lnTo>
                  <a:pt x="586867" y="42773"/>
                </a:lnTo>
                <a:lnTo>
                  <a:pt x="598868" y="60413"/>
                </a:lnTo>
                <a:lnTo>
                  <a:pt x="598868" y="15481"/>
                </a:lnTo>
                <a:lnTo>
                  <a:pt x="555942" y="1816"/>
                </a:lnTo>
                <a:lnTo>
                  <a:pt x="524192" y="0"/>
                </a:lnTo>
                <a:lnTo>
                  <a:pt x="510222" y="63"/>
                </a:lnTo>
                <a:lnTo>
                  <a:pt x="468947" y="6946"/>
                </a:lnTo>
                <a:lnTo>
                  <a:pt x="432689" y="27254"/>
                </a:lnTo>
                <a:lnTo>
                  <a:pt x="415886" y="62420"/>
                </a:lnTo>
                <a:lnTo>
                  <a:pt x="415912" y="85420"/>
                </a:lnTo>
                <a:lnTo>
                  <a:pt x="432689" y="120586"/>
                </a:lnTo>
                <a:lnTo>
                  <a:pt x="468947" y="141262"/>
                </a:lnTo>
                <a:lnTo>
                  <a:pt x="510222" y="148145"/>
                </a:lnTo>
                <a:lnTo>
                  <a:pt x="524192" y="148221"/>
                </a:lnTo>
                <a:lnTo>
                  <a:pt x="538175" y="148145"/>
                </a:lnTo>
                <a:lnTo>
                  <a:pt x="579742" y="141262"/>
                </a:lnTo>
                <a:lnTo>
                  <a:pt x="616077" y="120942"/>
                </a:lnTo>
                <a:lnTo>
                  <a:pt x="632891" y="85420"/>
                </a:lnTo>
                <a:lnTo>
                  <a:pt x="632891" y="62420"/>
                </a:lnTo>
                <a:close/>
              </a:path>
              <a:path w="775970" h="391159">
                <a:moveTo>
                  <a:pt x="660781" y="224383"/>
                </a:moveTo>
                <a:lnTo>
                  <a:pt x="626262" y="224383"/>
                </a:lnTo>
                <a:lnTo>
                  <a:pt x="626262" y="253276"/>
                </a:lnTo>
                <a:lnTo>
                  <a:pt x="626262" y="316318"/>
                </a:lnTo>
                <a:lnTo>
                  <a:pt x="422884" y="316318"/>
                </a:lnTo>
                <a:lnTo>
                  <a:pt x="422884" y="253276"/>
                </a:lnTo>
                <a:lnTo>
                  <a:pt x="626262" y="253276"/>
                </a:lnTo>
                <a:lnTo>
                  <a:pt x="626262" y="224383"/>
                </a:lnTo>
                <a:lnTo>
                  <a:pt x="388366" y="224383"/>
                </a:lnTo>
                <a:lnTo>
                  <a:pt x="388366" y="333578"/>
                </a:lnTo>
                <a:lnTo>
                  <a:pt x="399249" y="344830"/>
                </a:lnTo>
                <a:lnTo>
                  <a:pt x="660781" y="344830"/>
                </a:lnTo>
                <a:lnTo>
                  <a:pt x="660781" y="316318"/>
                </a:lnTo>
                <a:lnTo>
                  <a:pt x="660781" y="253276"/>
                </a:lnTo>
                <a:lnTo>
                  <a:pt x="660781" y="224383"/>
                </a:lnTo>
                <a:close/>
              </a:path>
              <a:path w="775970" h="391159">
                <a:moveTo>
                  <a:pt x="691921" y="169227"/>
                </a:moveTo>
                <a:lnTo>
                  <a:pt x="356476" y="169227"/>
                </a:lnTo>
                <a:lnTo>
                  <a:pt x="356476" y="198120"/>
                </a:lnTo>
                <a:lnTo>
                  <a:pt x="691921" y="198120"/>
                </a:lnTo>
                <a:lnTo>
                  <a:pt x="691921" y="169227"/>
                </a:lnTo>
                <a:close/>
              </a:path>
              <a:path w="775970" h="391159">
                <a:moveTo>
                  <a:pt x="775970" y="302056"/>
                </a:moveTo>
                <a:lnTo>
                  <a:pt x="733945" y="302056"/>
                </a:lnTo>
                <a:lnTo>
                  <a:pt x="733945" y="344830"/>
                </a:lnTo>
                <a:lnTo>
                  <a:pt x="755332" y="344830"/>
                </a:lnTo>
                <a:lnTo>
                  <a:pt x="755332" y="353466"/>
                </a:lnTo>
                <a:lnTo>
                  <a:pt x="747458" y="374484"/>
                </a:lnTo>
                <a:lnTo>
                  <a:pt x="738822" y="382739"/>
                </a:lnTo>
                <a:lnTo>
                  <a:pt x="748588" y="390994"/>
                </a:lnTo>
                <a:lnTo>
                  <a:pt x="774661" y="356146"/>
                </a:lnTo>
                <a:lnTo>
                  <a:pt x="775970" y="339204"/>
                </a:lnTo>
                <a:lnTo>
                  <a:pt x="775970" y="302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314403" y="8755812"/>
            <a:ext cx="585470" cy="345440"/>
          </a:xfrm>
          <a:custGeom>
            <a:avLst/>
            <a:gdLst/>
            <a:ahLst/>
            <a:cxnLst/>
            <a:rect l="l" t="t" r="r" b="b"/>
            <a:pathLst>
              <a:path w="585470" h="345440">
                <a:moveTo>
                  <a:pt x="227012" y="13512"/>
                </a:moveTo>
                <a:lnTo>
                  <a:pt x="0" y="13512"/>
                </a:lnTo>
                <a:lnTo>
                  <a:pt x="0" y="42773"/>
                </a:lnTo>
                <a:lnTo>
                  <a:pt x="190614" y="42773"/>
                </a:lnTo>
                <a:lnTo>
                  <a:pt x="47650" y="344830"/>
                </a:lnTo>
                <a:lnTo>
                  <a:pt x="81800" y="344830"/>
                </a:lnTo>
                <a:lnTo>
                  <a:pt x="227012" y="37528"/>
                </a:lnTo>
                <a:lnTo>
                  <a:pt x="227012" y="13512"/>
                </a:lnTo>
                <a:close/>
              </a:path>
              <a:path w="585470" h="345440">
                <a:moveTo>
                  <a:pt x="431507" y="0"/>
                </a:moveTo>
                <a:lnTo>
                  <a:pt x="315937" y="0"/>
                </a:lnTo>
                <a:lnTo>
                  <a:pt x="315937" y="28524"/>
                </a:lnTo>
                <a:lnTo>
                  <a:pt x="431507" y="28524"/>
                </a:lnTo>
                <a:lnTo>
                  <a:pt x="431507" y="0"/>
                </a:lnTo>
                <a:close/>
              </a:path>
              <a:path w="585470" h="345440">
                <a:moveTo>
                  <a:pt x="492290" y="181610"/>
                </a:moveTo>
                <a:lnTo>
                  <a:pt x="450088" y="158724"/>
                </a:lnTo>
                <a:lnTo>
                  <a:pt x="435762" y="149339"/>
                </a:lnTo>
                <a:lnTo>
                  <a:pt x="429895" y="145262"/>
                </a:lnTo>
                <a:lnTo>
                  <a:pt x="422198" y="139141"/>
                </a:lnTo>
                <a:lnTo>
                  <a:pt x="411251" y="129832"/>
                </a:lnTo>
                <a:lnTo>
                  <a:pt x="420547" y="120675"/>
                </a:lnTo>
                <a:lnTo>
                  <a:pt x="426516" y="114236"/>
                </a:lnTo>
                <a:lnTo>
                  <a:pt x="449872" y="80048"/>
                </a:lnTo>
                <a:lnTo>
                  <a:pt x="457022" y="58534"/>
                </a:lnTo>
                <a:lnTo>
                  <a:pt x="455142" y="51028"/>
                </a:lnTo>
                <a:lnTo>
                  <a:pt x="287045" y="51028"/>
                </a:lnTo>
                <a:lnTo>
                  <a:pt x="287045" y="79552"/>
                </a:lnTo>
                <a:lnTo>
                  <a:pt x="413867" y="79552"/>
                </a:lnTo>
                <a:lnTo>
                  <a:pt x="407758" y="89547"/>
                </a:lnTo>
                <a:lnTo>
                  <a:pt x="377380" y="120624"/>
                </a:lnTo>
                <a:lnTo>
                  <a:pt x="338988" y="148323"/>
                </a:lnTo>
                <a:lnTo>
                  <a:pt x="295071" y="171742"/>
                </a:lnTo>
                <a:lnTo>
                  <a:pt x="263410" y="184988"/>
                </a:lnTo>
                <a:lnTo>
                  <a:pt x="281038" y="208622"/>
                </a:lnTo>
                <a:lnTo>
                  <a:pt x="317080" y="193433"/>
                </a:lnTo>
                <a:lnTo>
                  <a:pt x="350837" y="175615"/>
                </a:lnTo>
                <a:lnTo>
                  <a:pt x="388353" y="149339"/>
                </a:lnTo>
                <a:lnTo>
                  <a:pt x="400405" y="159766"/>
                </a:lnTo>
                <a:lnTo>
                  <a:pt x="442734" y="189941"/>
                </a:lnTo>
                <a:lnTo>
                  <a:pt x="474281" y="206756"/>
                </a:lnTo>
                <a:lnTo>
                  <a:pt x="492290" y="181610"/>
                </a:lnTo>
                <a:close/>
              </a:path>
              <a:path w="585470" h="345440">
                <a:moveTo>
                  <a:pt x="577469" y="4508"/>
                </a:moveTo>
                <a:lnTo>
                  <a:pt x="543331" y="4508"/>
                </a:lnTo>
                <a:lnTo>
                  <a:pt x="543331" y="100190"/>
                </a:lnTo>
                <a:lnTo>
                  <a:pt x="476910" y="100190"/>
                </a:lnTo>
                <a:lnTo>
                  <a:pt x="476910" y="129451"/>
                </a:lnTo>
                <a:lnTo>
                  <a:pt x="543331" y="129451"/>
                </a:lnTo>
                <a:lnTo>
                  <a:pt x="543331" y="259664"/>
                </a:lnTo>
                <a:lnTo>
                  <a:pt x="577469" y="259664"/>
                </a:lnTo>
                <a:lnTo>
                  <a:pt x="577469" y="4508"/>
                </a:lnTo>
                <a:close/>
              </a:path>
              <a:path w="585470" h="345440">
                <a:moveTo>
                  <a:pt x="584974" y="315937"/>
                </a:moveTo>
                <a:lnTo>
                  <a:pt x="335445" y="315937"/>
                </a:lnTo>
                <a:lnTo>
                  <a:pt x="335445" y="233019"/>
                </a:lnTo>
                <a:lnTo>
                  <a:pt x="300926" y="233019"/>
                </a:lnTo>
                <a:lnTo>
                  <a:pt x="300926" y="333578"/>
                </a:lnTo>
                <a:lnTo>
                  <a:pt x="311810" y="344830"/>
                </a:lnTo>
                <a:lnTo>
                  <a:pt x="584974" y="344830"/>
                </a:lnTo>
                <a:lnTo>
                  <a:pt x="584974" y="315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953794" y="8760310"/>
            <a:ext cx="313690" cy="340360"/>
          </a:xfrm>
          <a:custGeom>
            <a:avLst/>
            <a:gdLst/>
            <a:ahLst/>
            <a:cxnLst/>
            <a:rect l="l" t="t" r="r" b="b"/>
            <a:pathLst>
              <a:path w="313690" h="340359">
                <a:moveTo>
                  <a:pt x="15384" y="195493"/>
                </a:moveTo>
                <a:lnTo>
                  <a:pt x="0" y="169978"/>
                </a:lnTo>
                <a:lnTo>
                  <a:pt x="17336" y="164555"/>
                </a:lnTo>
                <a:lnTo>
                  <a:pt x="28939" y="160363"/>
                </a:lnTo>
                <a:lnTo>
                  <a:pt x="71636" y="138790"/>
                </a:lnTo>
                <a:lnTo>
                  <a:pt x="103375" y="115757"/>
                </a:lnTo>
                <a:lnTo>
                  <a:pt x="137145" y="77672"/>
                </a:lnTo>
                <a:lnTo>
                  <a:pt x="151216" y="33770"/>
                </a:lnTo>
                <a:lnTo>
                  <a:pt x="15759" y="33770"/>
                </a:lnTo>
                <a:lnTo>
                  <a:pt x="15759" y="4877"/>
                </a:lnTo>
                <a:lnTo>
                  <a:pt x="186488" y="4877"/>
                </a:lnTo>
                <a:lnTo>
                  <a:pt x="186488" y="19136"/>
                </a:lnTo>
                <a:lnTo>
                  <a:pt x="180789" y="62827"/>
                </a:lnTo>
                <a:lnTo>
                  <a:pt x="158252" y="105884"/>
                </a:lnTo>
                <a:lnTo>
                  <a:pt x="122271" y="141469"/>
                </a:lnTo>
                <a:lnTo>
                  <a:pt x="81799" y="167351"/>
                </a:lnTo>
                <a:lnTo>
                  <a:pt x="36262" y="188722"/>
                </a:lnTo>
                <a:lnTo>
                  <a:pt x="15384" y="195493"/>
                </a:lnTo>
                <a:close/>
              </a:path>
              <a:path w="313690" h="340359">
                <a:moveTo>
                  <a:pt x="305810" y="255154"/>
                </a:moveTo>
                <a:lnTo>
                  <a:pt x="271664" y="255154"/>
                </a:lnTo>
                <a:lnTo>
                  <a:pt x="271664" y="113694"/>
                </a:lnTo>
                <a:lnTo>
                  <a:pt x="193992" y="113694"/>
                </a:lnTo>
                <a:lnTo>
                  <a:pt x="193992" y="84426"/>
                </a:lnTo>
                <a:lnTo>
                  <a:pt x="271664" y="84426"/>
                </a:lnTo>
                <a:lnTo>
                  <a:pt x="271664" y="0"/>
                </a:lnTo>
                <a:lnTo>
                  <a:pt x="305810" y="0"/>
                </a:lnTo>
                <a:lnTo>
                  <a:pt x="305810" y="255154"/>
                </a:lnTo>
                <a:close/>
              </a:path>
              <a:path w="313690" h="340359">
                <a:moveTo>
                  <a:pt x="313315" y="340331"/>
                </a:moveTo>
                <a:lnTo>
                  <a:pt x="40149" y="340331"/>
                </a:lnTo>
                <a:lnTo>
                  <a:pt x="29267" y="329074"/>
                </a:lnTo>
                <a:lnTo>
                  <a:pt x="29267" y="222885"/>
                </a:lnTo>
                <a:lnTo>
                  <a:pt x="63788" y="222885"/>
                </a:lnTo>
                <a:lnTo>
                  <a:pt x="63788" y="311439"/>
                </a:lnTo>
                <a:lnTo>
                  <a:pt x="313315" y="311439"/>
                </a:lnTo>
                <a:lnTo>
                  <a:pt x="313315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418467" y="8760310"/>
            <a:ext cx="313690" cy="340360"/>
          </a:xfrm>
          <a:custGeom>
            <a:avLst/>
            <a:gdLst/>
            <a:ahLst/>
            <a:cxnLst/>
            <a:rect l="l" t="t" r="r" b="b"/>
            <a:pathLst>
              <a:path w="313690" h="340359">
                <a:moveTo>
                  <a:pt x="313579" y="340331"/>
                </a:moveTo>
                <a:lnTo>
                  <a:pt x="279433" y="340331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340331"/>
                </a:lnTo>
                <a:close/>
              </a:path>
              <a:path w="313690" h="340359">
                <a:moveTo>
                  <a:pt x="110956" y="244273"/>
                </a:moveTo>
                <a:lnTo>
                  <a:pt x="62926" y="235267"/>
                </a:lnTo>
                <a:lnTo>
                  <a:pt x="28218" y="210502"/>
                </a:lnTo>
                <a:lnTo>
                  <a:pt x="7017" y="173167"/>
                </a:lnTo>
                <a:lnTo>
                  <a:pt x="0" y="141323"/>
                </a:lnTo>
                <a:lnTo>
                  <a:pt x="0" y="111580"/>
                </a:lnTo>
                <a:lnTo>
                  <a:pt x="11359" y="67016"/>
                </a:lnTo>
                <a:lnTo>
                  <a:pt x="36675" y="33149"/>
                </a:lnTo>
                <a:lnTo>
                  <a:pt x="75285" y="12429"/>
                </a:lnTo>
                <a:lnTo>
                  <a:pt x="110956" y="8630"/>
                </a:lnTo>
                <a:lnTo>
                  <a:pt x="127117" y="8770"/>
                </a:lnTo>
                <a:lnTo>
                  <a:pt x="171429" y="23088"/>
                </a:lnTo>
                <a:lnTo>
                  <a:pt x="189477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477" y="215380"/>
                </a:lnTo>
                <a:lnTo>
                  <a:pt x="185529" y="219754"/>
                </a:lnTo>
                <a:lnTo>
                  <a:pt x="146705" y="240474"/>
                </a:lnTo>
                <a:lnTo>
                  <a:pt x="127117" y="244132"/>
                </a:lnTo>
                <a:lnTo>
                  <a:pt x="110956" y="244273"/>
                </a:lnTo>
                <a:close/>
              </a:path>
              <a:path w="313690" h="340359">
                <a:moveTo>
                  <a:pt x="189477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9477" y="37522"/>
                </a:lnTo>
                <a:lnTo>
                  <a:pt x="214894" y="79735"/>
                </a:lnTo>
                <a:lnTo>
                  <a:pt x="221912" y="111580"/>
                </a:lnTo>
                <a:lnTo>
                  <a:pt x="221912" y="141323"/>
                </a:lnTo>
                <a:lnTo>
                  <a:pt x="210555" y="185887"/>
                </a:lnTo>
                <a:lnTo>
                  <a:pt x="193881" y="210502"/>
                </a:lnTo>
                <a:lnTo>
                  <a:pt x="189477" y="215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778941" y="8760320"/>
            <a:ext cx="474345" cy="351790"/>
          </a:xfrm>
          <a:custGeom>
            <a:avLst/>
            <a:gdLst/>
            <a:ahLst/>
            <a:cxnLst/>
            <a:rect l="l" t="t" r="r" b="b"/>
            <a:pathLst>
              <a:path w="474344" h="351790">
                <a:moveTo>
                  <a:pt x="209003" y="142201"/>
                </a:moveTo>
                <a:lnTo>
                  <a:pt x="174205" y="120065"/>
                </a:lnTo>
                <a:lnTo>
                  <a:pt x="145732" y="96050"/>
                </a:lnTo>
                <a:lnTo>
                  <a:pt x="136791" y="87731"/>
                </a:lnTo>
                <a:lnTo>
                  <a:pt x="128511" y="78511"/>
                </a:lnTo>
                <a:lnTo>
                  <a:pt x="117068" y="64541"/>
                </a:lnTo>
                <a:lnTo>
                  <a:pt x="122135" y="48234"/>
                </a:lnTo>
                <a:lnTo>
                  <a:pt x="125183" y="36868"/>
                </a:lnTo>
                <a:lnTo>
                  <a:pt x="127469" y="25069"/>
                </a:lnTo>
                <a:lnTo>
                  <a:pt x="130213" y="7505"/>
                </a:lnTo>
                <a:lnTo>
                  <a:pt x="98691" y="2997"/>
                </a:lnTo>
                <a:lnTo>
                  <a:pt x="92900" y="36601"/>
                </a:lnTo>
                <a:lnTo>
                  <a:pt x="87528" y="57962"/>
                </a:lnTo>
                <a:lnTo>
                  <a:pt x="65671" y="100558"/>
                </a:lnTo>
                <a:lnTo>
                  <a:pt x="39725" y="139344"/>
                </a:lnTo>
                <a:lnTo>
                  <a:pt x="0" y="167728"/>
                </a:lnTo>
                <a:lnTo>
                  <a:pt x="20269" y="189484"/>
                </a:lnTo>
                <a:lnTo>
                  <a:pt x="52603" y="169024"/>
                </a:lnTo>
                <a:lnTo>
                  <a:pt x="72136" y="152476"/>
                </a:lnTo>
                <a:lnTo>
                  <a:pt x="86753" y="131076"/>
                </a:lnTo>
                <a:lnTo>
                  <a:pt x="104317" y="96050"/>
                </a:lnTo>
                <a:lnTo>
                  <a:pt x="115735" y="109143"/>
                </a:lnTo>
                <a:lnTo>
                  <a:pt x="146342" y="136575"/>
                </a:lnTo>
                <a:lnTo>
                  <a:pt x="178841" y="160540"/>
                </a:lnTo>
                <a:lnTo>
                  <a:pt x="192874" y="168846"/>
                </a:lnTo>
                <a:lnTo>
                  <a:pt x="209003" y="142201"/>
                </a:lnTo>
                <a:close/>
              </a:path>
              <a:path w="474344" h="351790">
                <a:moveTo>
                  <a:pt x="293687" y="260261"/>
                </a:moveTo>
                <a:lnTo>
                  <a:pt x="278396" y="223443"/>
                </a:lnTo>
                <a:lnTo>
                  <a:pt x="260032" y="208102"/>
                </a:lnTo>
                <a:lnTo>
                  <a:pt x="260032" y="258152"/>
                </a:lnTo>
                <a:lnTo>
                  <a:pt x="260032" y="284048"/>
                </a:lnTo>
                <a:lnTo>
                  <a:pt x="230771" y="317436"/>
                </a:lnTo>
                <a:lnTo>
                  <a:pt x="198564" y="324154"/>
                </a:lnTo>
                <a:lnTo>
                  <a:pt x="183527" y="324142"/>
                </a:lnTo>
                <a:lnTo>
                  <a:pt x="135458" y="303936"/>
                </a:lnTo>
                <a:lnTo>
                  <a:pt x="124955" y="284048"/>
                </a:lnTo>
                <a:lnTo>
                  <a:pt x="124955" y="258152"/>
                </a:lnTo>
                <a:lnTo>
                  <a:pt x="153466" y="225882"/>
                </a:lnTo>
                <a:lnTo>
                  <a:pt x="191744" y="219125"/>
                </a:lnTo>
                <a:lnTo>
                  <a:pt x="199961" y="219176"/>
                </a:lnTo>
                <a:lnTo>
                  <a:pt x="249148" y="238645"/>
                </a:lnTo>
                <a:lnTo>
                  <a:pt x="260032" y="258152"/>
                </a:lnTo>
                <a:lnTo>
                  <a:pt x="260032" y="208102"/>
                </a:lnTo>
                <a:lnTo>
                  <a:pt x="222186" y="192684"/>
                </a:lnTo>
                <a:lnTo>
                  <a:pt x="191744" y="190233"/>
                </a:lnTo>
                <a:lnTo>
                  <a:pt x="178435" y="190322"/>
                </a:lnTo>
                <a:lnTo>
                  <a:pt x="139712" y="199580"/>
                </a:lnTo>
                <a:lnTo>
                  <a:pt x="106210" y="223443"/>
                </a:lnTo>
                <a:lnTo>
                  <a:pt x="91300" y="260261"/>
                </a:lnTo>
                <a:lnTo>
                  <a:pt x="91300" y="281774"/>
                </a:lnTo>
                <a:lnTo>
                  <a:pt x="106210" y="318757"/>
                </a:lnTo>
                <a:lnTo>
                  <a:pt x="139712" y="342544"/>
                </a:lnTo>
                <a:lnTo>
                  <a:pt x="178435" y="351497"/>
                </a:lnTo>
                <a:lnTo>
                  <a:pt x="191744" y="351586"/>
                </a:lnTo>
                <a:lnTo>
                  <a:pt x="205270" y="351497"/>
                </a:lnTo>
                <a:lnTo>
                  <a:pt x="244449" y="342544"/>
                </a:lnTo>
                <a:lnTo>
                  <a:pt x="278396" y="318757"/>
                </a:lnTo>
                <a:lnTo>
                  <a:pt x="293687" y="281774"/>
                </a:lnTo>
                <a:lnTo>
                  <a:pt x="293687" y="260261"/>
                </a:lnTo>
                <a:close/>
              </a:path>
              <a:path w="474344" h="351790">
                <a:moveTo>
                  <a:pt x="351586" y="68287"/>
                </a:moveTo>
                <a:lnTo>
                  <a:pt x="294551" y="68287"/>
                </a:lnTo>
                <a:lnTo>
                  <a:pt x="294551" y="0"/>
                </a:lnTo>
                <a:lnTo>
                  <a:pt x="260413" y="0"/>
                </a:lnTo>
                <a:lnTo>
                  <a:pt x="260413" y="181610"/>
                </a:lnTo>
                <a:lnTo>
                  <a:pt x="294551" y="181610"/>
                </a:lnTo>
                <a:lnTo>
                  <a:pt x="294551" y="97180"/>
                </a:lnTo>
                <a:lnTo>
                  <a:pt x="351586" y="97180"/>
                </a:lnTo>
                <a:lnTo>
                  <a:pt x="351586" y="68287"/>
                </a:lnTo>
                <a:close/>
              </a:path>
              <a:path w="474344" h="351790">
                <a:moveTo>
                  <a:pt x="473913" y="174472"/>
                </a:moveTo>
                <a:lnTo>
                  <a:pt x="471411" y="123583"/>
                </a:lnTo>
                <a:lnTo>
                  <a:pt x="453847" y="80289"/>
                </a:lnTo>
                <a:lnTo>
                  <a:pt x="431774" y="39865"/>
                </a:lnTo>
                <a:lnTo>
                  <a:pt x="397738" y="9004"/>
                </a:lnTo>
                <a:lnTo>
                  <a:pt x="366229" y="9004"/>
                </a:lnTo>
                <a:lnTo>
                  <a:pt x="378599" y="20396"/>
                </a:lnTo>
                <a:lnTo>
                  <a:pt x="386397" y="28346"/>
                </a:lnTo>
                <a:lnTo>
                  <a:pt x="409879" y="61341"/>
                </a:lnTo>
                <a:lnTo>
                  <a:pt x="429806" y="103873"/>
                </a:lnTo>
                <a:lnTo>
                  <a:pt x="439318" y="146037"/>
                </a:lnTo>
                <a:lnTo>
                  <a:pt x="440893" y="174472"/>
                </a:lnTo>
                <a:lnTo>
                  <a:pt x="440842" y="186296"/>
                </a:lnTo>
                <a:lnTo>
                  <a:pt x="434835" y="227863"/>
                </a:lnTo>
                <a:lnTo>
                  <a:pt x="419328" y="270471"/>
                </a:lnTo>
                <a:lnTo>
                  <a:pt x="392925" y="312331"/>
                </a:lnTo>
                <a:lnTo>
                  <a:pt x="366229" y="339953"/>
                </a:lnTo>
                <a:lnTo>
                  <a:pt x="397738" y="339953"/>
                </a:lnTo>
                <a:lnTo>
                  <a:pt x="431774" y="309092"/>
                </a:lnTo>
                <a:lnTo>
                  <a:pt x="453847" y="268655"/>
                </a:lnTo>
                <a:lnTo>
                  <a:pt x="471411" y="225361"/>
                </a:lnTo>
                <a:lnTo>
                  <a:pt x="473608" y="205282"/>
                </a:lnTo>
                <a:lnTo>
                  <a:pt x="473913" y="174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297890" y="8769315"/>
            <a:ext cx="156845" cy="331470"/>
          </a:xfrm>
          <a:custGeom>
            <a:avLst/>
            <a:gdLst/>
            <a:ahLst/>
            <a:cxnLst/>
            <a:rect l="l" t="t" r="r" b="b"/>
            <a:pathLst>
              <a:path w="156844" h="331470">
                <a:moveTo>
                  <a:pt x="33020" y="331326"/>
                </a:moveTo>
                <a:lnTo>
                  <a:pt x="0" y="331326"/>
                </a:lnTo>
                <a:lnTo>
                  <a:pt x="123449" y="0"/>
                </a:lnTo>
                <a:lnTo>
                  <a:pt x="156470" y="0"/>
                </a:lnTo>
                <a:lnTo>
                  <a:pt x="3302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6103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412" y="12941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40"/>
                </a:lnTo>
                <a:lnTo>
                  <a:pt x="282676" y="143370"/>
                </a:lnTo>
                <a:lnTo>
                  <a:pt x="245884" y="148056"/>
                </a:lnTo>
                <a:lnTo>
                  <a:pt x="193484" y="148005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38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300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090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02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300" y="213233"/>
                </a:lnTo>
                <a:lnTo>
                  <a:pt x="245414" y="213131"/>
                </a:lnTo>
                <a:lnTo>
                  <a:pt x="295897" y="207187"/>
                </a:lnTo>
                <a:lnTo>
                  <a:pt x="340995" y="195732"/>
                </a:lnTo>
                <a:lnTo>
                  <a:pt x="381647" y="174129"/>
                </a:lnTo>
                <a:lnTo>
                  <a:pt x="403352" y="148183"/>
                </a:lnTo>
                <a:lnTo>
                  <a:pt x="407301" y="142824"/>
                </a:lnTo>
                <a:lnTo>
                  <a:pt x="411873" y="133769"/>
                </a:lnTo>
                <a:lnTo>
                  <a:pt x="413562" y="123202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82"/>
                </a:moveTo>
                <a:lnTo>
                  <a:pt x="443191" y="209537"/>
                </a:lnTo>
                <a:lnTo>
                  <a:pt x="358965" y="220459"/>
                </a:lnTo>
                <a:lnTo>
                  <a:pt x="309841" y="223177"/>
                </a:lnTo>
                <a:lnTo>
                  <a:pt x="0" y="223291"/>
                </a:lnTo>
                <a:lnTo>
                  <a:pt x="0" y="291007"/>
                </a:lnTo>
                <a:lnTo>
                  <a:pt x="138938" y="291007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28"/>
                </a:lnTo>
                <a:lnTo>
                  <a:pt x="241071" y="290334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35" y="277164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82"/>
                </a:lnTo>
                <a:close/>
              </a:path>
              <a:path w="6196965" h="650875">
                <a:moveTo>
                  <a:pt x="606806" y="4013"/>
                </a:moveTo>
                <a:lnTo>
                  <a:pt x="506171" y="4013"/>
                </a:lnTo>
                <a:lnTo>
                  <a:pt x="506171" y="297713"/>
                </a:lnTo>
                <a:lnTo>
                  <a:pt x="306412" y="297713"/>
                </a:lnTo>
                <a:lnTo>
                  <a:pt x="306412" y="363423"/>
                </a:lnTo>
                <a:lnTo>
                  <a:pt x="506171" y="363423"/>
                </a:lnTo>
                <a:lnTo>
                  <a:pt x="506171" y="381533"/>
                </a:lnTo>
                <a:lnTo>
                  <a:pt x="597801" y="381533"/>
                </a:lnTo>
                <a:lnTo>
                  <a:pt x="606806" y="373481"/>
                </a:lnTo>
                <a:lnTo>
                  <a:pt x="606806" y="4013"/>
                </a:lnTo>
                <a:close/>
              </a:path>
              <a:path w="6196965" h="65087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86"/>
                </a:lnTo>
                <a:lnTo>
                  <a:pt x="512178" y="466686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84"/>
                </a:lnTo>
                <a:lnTo>
                  <a:pt x="114871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196965" h="650875">
                <a:moveTo>
                  <a:pt x="1236154" y="4686"/>
                </a:moveTo>
                <a:lnTo>
                  <a:pt x="1134021" y="4686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59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24"/>
                </a:lnTo>
                <a:lnTo>
                  <a:pt x="916978" y="173659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59"/>
                </a:lnTo>
                <a:lnTo>
                  <a:pt x="916978" y="173659"/>
                </a:lnTo>
                <a:lnTo>
                  <a:pt x="916978" y="103924"/>
                </a:lnTo>
                <a:lnTo>
                  <a:pt x="753262" y="103924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299"/>
                </a:lnTo>
                <a:lnTo>
                  <a:pt x="1227886" y="341299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24"/>
                </a:lnTo>
                <a:lnTo>
                  <a:pt x="1236154" y="62357"/>
                </a:lnTo>
                <a:lnTo>
                  <a:pt x="1236154" y="4686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55" y="362089"/>
                </a:lnTo>
                <a:lnTo>
                  <a:pt x="747255" y="433832"/>
                </a:lnTo>
                <a:lnTo>
                  <a:pt x="1129512" y="433832"/>
                </a:lnTo>
                <a:lnTo>
                  <a:pt x="1129512" y="470039"/>
                </a:lnTo>
                <a:lnTo>
                  <a:pt x="746493" y="470039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15"/>
                </a:lnTo>
                <a:lnTo>
                  <a:pt x="765822" y="649122"/>
                </a:lnTo>
                <a:lnTo>
                  <a:pt x="792314" y="649744"/>
                </a:lnTo>
                <a:lnTo>
                  <a:pt x="1239913" y="649744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8302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48" y="417182"/>
                </a:lnTo>
                <a:lnTo>
                  <a:pt x="1532242" y="417741"/>
                </a:lnTo>
                <a:lnTo>
                  <a:pt x="1524736" y="417741"/>
                </a:lnTo>
                <a:lnTo>
                  <a:pt x="1524736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92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05"/>
                </a:lnTo>
                <a:lnTo>
                  <a:pt x="1758302" y="470712"/>
                </a:lnTo>
                <a:lnTo>
                  <a:pt x="1758302" y="417741"/>
                </a:lnTo>
                <a:lnTo>
                  <a:pt x="1758302" y="400977"/>
                </a:lnTo>
                <a:close/>
              </a:path>
              <a:path w="6196965" h="650875">
                <a:moveTo>
                  <a:pt x="1886724" y="4686"/>
                </a:moveTo>
                <a:lnTo>
                  <a:pt x="1784578" y="4686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48"/>
                </a:lnTo>
                <a:lnTo>
                  <a:pt x="1877707" y="626948"/>
                </a:lnTo>
                <a:lnTo>
                  <a:pt x="1886724" y="618909"/>
                </a:lnTo>
                <a:lnTo>
                  <a:pt x="1886724" y="4686"/>
                </a:lnTo>
                <a:close/>
              </a:path>
              <a:path w="6196965" h="650875">
                <a:moveTo>
                  <a:pt x="2036914" y="4686"/>
                </a:moveTo>
                <a:lnTo>
                  <a:pt x="1934032" y="4686"/>
                </a:lnTo>
                <a:lnTo>
                  <a:pt x="1934032" y="643712"/>
                </a:lnTo>
                <a:lnTo>
                  <a:pt x="2027910" y="643712"/>
                </a:lnTo>
                <a:lnTo>
                  <a:pt x="2036914" y="635673"/>
                </a:lnTo>
                <a:lnTo>
                  <a:pt x="2036914" y="4686"/>
                </a:lnTo>
                <a:close/>
              </a:path>
              <a:path w="6196965" h="650875">
                <a:moveTo>
                  <a:pt x="2468753" y="263512"/>
                </a:moveTo>
                <a:lnTo>
                  <a:pt x="2467343" y="218135"/>
                </a:lnTo>
                <a:lnTo>
                  <a:pt x="2457488" y="174002"/>
                </a:lnTo>
                <a:lnTo>
                  <a:pt x="2444673" y="131292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25" y="63360"/>
                </a:lnTo>
                <a:lnTo>
                  <a:pt x="2383269" y="53454"/>
                </a:lnTo>
                <a:lnTo>
                  <a:pt x="2366518" y="44018"/>
                </a:lnTo>
                <a:lnTo>
                  <a:pt x="2366518" y="244170"/>
                </a:lnTo>
                <a:lnTo>
                  <a:pt x="2366518" y="285038"/>
                </a:lnTo>
                <a:lnTo>
                  <a:pt x="2360599" y="331584"/>
                </a:lnTo>
                <a:lnTo>
                  <a:pt x="2349779" y="371602"/>
                </a:lnTo>
                <a:lnTo>
                  <a:pt x="2330475" y="405803"/>
                </a:lnTo>
                <a:lnTo>
                  <a:pt x="2293721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02"/>
                </a:lnTo>
                <a:lnTo>
                  <a:pt x="2178189" y="331978"/>
                </a:lnTo>
                <a:lnTo>
                  <a:pt x="2172195" y="285038"/>
                </a:lnTo>
                <a:lnTo>
                  <a:pt x="2172195" y="242608"/>
                </a:lnTo>
                <a:lnTo>
                  <a:pt x="2178113" y="198805"/>
                </a:lnTo>
                <a:lnTo>
                  <a:pt x="2189251" y="160248"/>
                </a:lnTo>
                <a:lnTo>
                  <a:pt x="2209609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44" y="121945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18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80" y="53454"/>
                </a:lnTo>
                <a:lnTo>
                  <a:pt x="2116150" y="95885"/>
                </a:lnTo>
                <a:lnTo>
                  <a:pt x="2093429" y="131292"/>
                </a:lnTo>
                <a:lnTo>
                  <a:pt x="2080856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50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80" y="440207"/>
                </a:lnTo>
                <a:lnTo>
                  <a:pt x="2143048" y="471601"/>
                </a:lnTo>
                <a:lnTo>
                  <a:pt x="2179231" y="492175"/>
                </a:lnTo>
                <a:lnTo>
                  <a:pt x="2219083" y="508596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20"/>
                </a:lnTo>
                <a:lnTo>
                  <a:pt x="2422182" y="437527"/>
                </a:lnTo>
                <a:lnTo>
                  <a:pt x="2444623" y="402272"/>
                </a:lnTo>
                <a:lnTo>
                  <a:pt x="2457488" y="358736"/>
                </a:lnTo>
                <a:lnTo>
                  <a:pt x="2467343" y="313143"/>
                </a:lnTo>
                <a:lnTo>
                  <a:pt x="2468575" y="293293"/>
                </a:lnTo>
                <a:lnTo>
                  <a:pt x="2468753" y="263512"/>
                </a:lnTo>
                <a:close/>
              </a:path>
              <a:path w="6196965" h="650875">
                <a:moveTo>
                  <a:pt x="2652750" y="4013"/>
                </a:moveTo>
                <a:lnTo>
                  <a:pt x="2551353" y="4013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50" y="635673"/>
                </a:lnTo>
                <a:lnTo>
                  <a:pt x="2652750" y="4013"/>
                </a:lnTo>
                <a:close/>
              </a:path>
              <a:path w="6196965" h="650875">
                <a:moveTo>
                  <a:pt x="3129635" y="400304"/>
                </a:moveTo>
                <a:lnTo>
                  <a:pt x="3083826" y="405460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293"/>
                </a:lnTo>
                <a:lnTo>
                  <a:pt x="2821724" y="420420"/>
                </a:lnTo>
                <a:lnTo>
                  <a:pt x="2814205" y="420420"/>
                </a:lnTo>
                <a:lnTo>
                  <a:pt x="2814205" y="289674"/>
                </a:lnTo>
                <a:lnTo>
                  <a:pt x="3039516" y="289674"/>
                </a:lnTo>
                <a:lnTo>
                  <a:pt x="3039516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81" y="111975"/>
                </a:lnTo>
                <a:lnTo>
                  <a:pt x="3050781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35" y="490334"/>
                </a:lnTo>
                <a:lnTo>
                  <a:pt x="2781363" y="496277"/>
                </a:lnTo>
                <a:lnTo>
                  <a:pt x="2798864" y="496531"/>
                </a:lnTo>
                <a:lnTo>
                  <a:pt x="2818130" y="496277"/>
                </a:lnTo>
                <a:lnTo>
                  <a:pt x="2897619" y="494017"/>
                </a:lnTo>
                <a:lnTo>
                  <a:pt x="2977731" y="489877"/>
                </a:lnTo>
                <a:lnTo>
                  <a:pt x="3017545" y="486879"/>
                </a:lnTo>
                <a:lnTo>
                  <a:pt x="3074035" y="481317"/>
                </a:lnTo>
                <a:lnTo>
                  <a:pt x="3129635" y="473392"/>
                </a:lnTo>
                <a:lnTo>
                  <a:pt x="3129635" y="420420"/>
                </a:lnTo>
                <a:lnTo>
                  <a:pt x="3129635" y="400304"/>
                </a:lnTo>
                <a:close/>
              </a:path>
              <a:path w="6196965" h="650875">
                <a:moveTo>
                  <a:pt x="3285096" y="4686"/>
                </a:moveTo>
                <a:lnTo>
                  <a:pt x="3180702" y="4686"/>
                </a:lnTo>
                <a:lnTo>
                  <a:pt x="3180702" y="207187"/>
                </a:lnTo>
                <a:lnTo>
                  <a:pt x="3065792" y="207187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86"/>
                </a:lnTo>
                <a:lnTo>
                  <a:pt x="3285096" y="630301"/>
                </a:lnTo>
                <a:lnTo>
                  <a:pt x="3285096" y="4686"/>
                </a:lnTo>
                <a:close/>
              </a:path>
              <a:path w="6196965" h="650875">
                <a:moveTo>
                  <a:pt x="4041140" y="6705"/>
                </a:moveTo>
                <a:lnTo>
                  <a:pt x="3941254" y="6705"/>
                </a:lnTo>
                <a:lnTo>
                  <a:pt x="3941254" y="71069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69"/>
                </a:lnTo>
                <a:lnTo>
                  <a:pt x="3644608" y="71069"/>
                </a:lnTo>
                <a:lnTo>
                  <a:pt x="3644608" y="6705"/>
                </a:lnTo>
                <a:lnTo>
                  <a:pt x="3546983" y="6705"/>
                </a:lnTo>
                <a:lnTo>
                  <a:pt x="3546983" y="235356"/>
                </a:lnTo>
                <a:lnTo>
                  <a:pt x="3547173" y="245224"/>
                </a:lnTo>
                <a:lnTo>
                  <a:pt x="3573449" y="274116"/>
                </a:lnTo>
                <a:lnTo>
                  <a:pt x="3592792" y="275590"/>
                </a:lnTo>
                <a:lnTo>
                  <a:pt x="3995331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69"/>
                </a:lnTo>
                <a:lnTo>
                  <a:pt x="4041140" y="6705"/>
                </a:lnTo>
                <a:close/>
              </a:path>
              <a:path w="6196965" h="650875">
                <a:moveTo>
                  <a:pt x="4050157" y="569290"/>
                </a:moveTo>
                <a:lnTo>
                  <a:pt x="3642360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85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57" y="636333"/>
                </a:lnTo>
                <a:lnTo>
                  <a:pt x="4050157" y="569290"/>
                </a:lnTo>
                <a:close/>
              </a:path>
              <a:path w="6196965" h="650875">
                <a:moveTo>
                  <a:pt x="4529290" y="307771"/>
                </a:moveTo>
                <a:lnTo>
                  <a:pt x="4492358" y="290334"/>
                </a:lnTo>
                <a:lnTo>
                  <a:pt x="4439805" y="262521"/>
                </a:lnTo>
                <a:lnTo>
                  <a:pt x="4424121" y="252793"/>
                </a:lnTo>
                <a:lnTo>
                  <a:pt x="4416615" y="247396"/>
                </a:lnTo>
                <a:lnTo>
                  <a:pt x="4378858" y="215442"/>
                </a:lnTo>
                <a:lnTo>
                  <a:pt x="4355071" y="178409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57" y="139471"/>
                </a:lnTo>
                <a:lnTo>
                  <a:pt x="4244416" y="156260"/>
                </a:lnTo>
                <a:lnTo>
                  <a:pt x="4228897" y="194449"/>
                </a:lnTo>
                <a:lnTo>
                  <a:pt x="4202595" y="229958"/>
                </a:lnTo>
                <a:lnTo>
                  <a:pt x="4172305" y="257416"/>
                </a:lnTo>
                <a:lnTo>
                  <a:pt x="4128630" y="286321"/>
                </a:lnTo>
                <a:lnTo>
                  <a:pt x="4095077" y="305181"/>
                </a:lnTo>
                <a:lnTo>
                  <a:pt x="4069969" y="316496"/>
                </a:lnTo>
                <a:lnTo>
                  <a:pt x="3451606" y="316496"/>
                </a:lnTo>
                <a:lnTo>
                  <a:pt x="3451606" y="393598"/>
                </a:lnTo>
                <a:lnTo>
                  <a:pt x="3758006" y="393598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52" y="509612"/>
                </a:lnTo>
                <a:lnTo>
                  <a:pt x="3860152" y="393598"/>
                </a:lnTo>
                <a:lnTo>
                  <a:pt x="4122255" y="393598"/>
                </a:lnTo>
                <a:lnTo>
                  <a:pt x="4131259" y="385559"/>
                </a:lnTo>
                <a:lnTo>
                  <a:pt x="4131259" y="375691"/>
                </a:lnTo>
                <a:lnTo>
                  <a:pt x="4142905" y="370166"/>
                </a:lnTo>
                <a:lnTo>
                  <a:pt x="4195775" y="338582"/>
                </a:lnTo>
                <a:lnTo>
                  <a:pt x="4241597" y="305727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93" y="322389"/>
                </a:lnTo>
                <a:lnTo>
                  <a:pt x="4441088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196965" h="650875">
                <a:moveTo>
                  <a:pt x="4702772" y="442556"/>
                </a:moveTo>
                <a:lnTo>
                  <a:pt x="4681144" y="407123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39"/>
                </a:lnTo>
                <a:lnTo>
                  <a:pt x="4693767" y="643039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196965" h="650875">
                <a:moveTo>
                  <a:pt x="4705782" y="4013"/>
                </a:moveTo>
                <a:lnTo>
                  <a:pt x="4605147" y="4013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34"/>
                </a:lnTo>
                <a:lnTo>
                  <a:pt x="4696765" y="376834"/>
                </a:lnTo>
                <a:lnTo>
                  <a:pt x="4705782" y="368795"/>
                </a:lnTo>
                <a:lnTo>
                  <a:pt x="4705782" y="4013"/>
                </a:lnTo>
                <a:close/>
              </a:path>
              <a:path w="6196965" h="650875">
                <a:moveTo>
                  <a:pt x="5484012" y="4686"/>
                </a:moveTo>
                <a:lnTo>
                  <a:pt x="5383377" y="4686"/>
                </a:lnTo>
                <a:lnTo>
                  <a:pt x="5383377" y="65709"/>
                </a:lnTo>
                <a:lnTo>
                  <a:pt x="5383377" y="137452"/>
                </a:lnTo>
                <a:lnTo>
                  <a:pt x="5383377" y="211213"/>
                </a:lnTo>
                <a:lnTo>
                  <a:pt x="5211407" y="211213"/>
                </a:lnTo>
                <a:lnTo>
                  <a:pt x="5224894" y="191198"/>
                </a:lnTo>
                <a:lnTo>
                  <a:pt x="5232057" y="176847"/>
                </a:lnTo>
                <a:lnTo>
                  <a:pt x="5235270" y="161239"/>
                </a:lnTo>
                <a:lnTo>
                  <a:pt x="5236934" y="137452"/>
                </a:lnTo>
                <a:lnTo>
                  <a:pt x="5383377" y="137452"/>
                </a:lnTo>
                <a:lnTo>
                  <a:pt x="5383377" y="65709"/>
                </a:lnTo>
                <a:lnTo>
                  <a:pt x="5236934" y="65709"/>
                </a:lnTo>
                <a:lnTo>
                  <a:pt x="5236934" y="63030"/>
                </a:lnTo>
                <a:lnTo>
                  <a:pt x="5214150" y="27317"/>
                </a:lnTo>
                <a:lnTo>
                  <a:pt x="5191125" y="22796"/>
                </a:lnTo>
                <a:lnTo>
                  <a:pt x="4920005" y="22796"/>
                </a:lnTo>
                <a:lnTo>
                  <a:pt x="4920005" y="95211"/>
                </a:lnTo>
                <a:lnTo>
                  <a:pt x="5140058" y="95211"/>
                </a:lnTo>
                <a:lnTo>
                  <a:pt x="5140058" y="132092"/>
                </a:lnTo>
                <a:lnTo>
                  <a:pt x="5131460" y="184442"/>
                </a:lnTo>
                <a:lnTo>
                  <a:pt x="5071338" y="224967"/>
                </a:lnTo>
                <a:lnTo>
                  <a:pt x="5029644" y="247662"/>
                </a:lnTo>
                <a:lnTo>
                  <a:pt x="4950472" y="273951"/>
                </a:lnTo>
                <a:lnTo>
                  <a:pt x="4876457" y="289674"/>
                </a:lnTo>
                <a:lnTo>
                  <a:pt x="4938788" y="346659"/>
                </a:lnTo>
                <a:lnTo>
                  <a:pt x="4980343" y="337845"/>
                </a:lnTo>
                <a:lnTo>
                  <a:pt x="5018176" y="327888"/>
                </a:lnTo>
                <a:lnTo>
                  <a:pt x="5080800" y="305244"/>
                </a:lnTo>
                <a:lnTo>
                  <a:pt x="5122405" y="284975"/>
                </a:lnTo>
                <a:lnTo>
                  <a:pt x="5160696" y="261594"/>
                </a:lnTo>
                <a:lnTo>
                  <a:pt x="5174602" y="250113"/>
                </a:lnTo>
                <a:lnTo>
                  <a:pt x="5174602" y="284302"/>
                </a:lnTo>
                <a:lnTo>
                  <a:pt x="5383377" y="284302"/>
                </a:lnTo>
                <a:lnTo>
                  <a:pt x="5383377" y="329907"/>
                </a:lnTo>
                <a:lnTo>
                  <a:pt x="5475008" y="329907"/>
                </a:lnTo>
                <a:lnTo>
                  <a:pt x="5484012" y="321856"/>
                </a:lnTo>
                <a:lnTo>
                  <a:pt x="5484012" y="250113"/>
                </a:lnTo>
                <a:lnTo>
                  <a:pt x="5484012" y="211213"/>
                </a:lnTo>
                <a:lnTo>
                  <a:pt x="5484012" y="137452"/>
                </a:lnTo>
                <a:lnTo>
                  <a:pt x="5484012" y="65709"/>
                </a:lnTo>
                <a:lnTo>
                  <a:pt x="5484012" y="4686"/>
                </a:lnTo>
                <a:close/>
              </a:path>
              <a:path w="6196965" h="650875">
                <a:moveTo>
                  <a:pt x="5491531" y="577329"/>
                </a:moveTo>
                <a:lnTo>
                  <a:pt x="5089741" y="577329"/>
                </a:lnTo>
                <a:lnTo>
                  <a:pt x="5089741" y="535089"/>
                </a:lnTo>
                <a:lnTo>
                  <a:pt x="5435206" y="535089"/>
                </a:lnTo>
                <a:lnTo>
                  <a:pt x="5447550" y="534924"/>
                </a:lnTo>
                <a:lnTo>
                  <a:pt x="5479466" y="512622"/>
                </a:lnTo>
                <a:lnTo>
                  <a:pt x="5481015" y="494855"/>
                </a:lnTo>
                <a:lnTo>
                  <a:pt x="5481015" y="352031"/>
                </a:lnTo>
                <a:lnTo>
                  <a:pt x="4992103" y="352031"/>
                </a:lnTo>
                <a:lnTo>
                  <a:pt x="4992103" y="425119"/>
                </a:lnTo>
                <a:lnTo>
                  <a:pt x="5382628" y="425119"/>
                </a:lnTo>
                <a:lnTo>
                  <a:pt x="5382628" y="464680"/>
                </a:lnTo>
                <a:lnTo>
                  <a:pt x="4989855" y="464680"/>
                </a:lnTo>
                <a:lnTo>
                  <a:pt x="4989855" y="609523"/>
                </a:lnTo>
                <a:lnTo>
                  <a:pt x="4990566" y="632777"/>
                </a:lnTo>
                <a:lnTo>
                  <a:pt x="4995583" y="644715"/>
                </a:lnTo>
                <a:lnTo>
                  <a:pt x="5009185" y="649122"/>
                </a:lnTo>
                <a:lnTo>
                  <a:pt x="5035664" y="649744"/>
                </a:lnTo>
                <a:lnTo>
                  <a:pt x="5482514" y="649744"/>
                </a:lnTo>
                <a:lnTo>
                  <a:pt x="5491531" y="641705"/>
                </a:lnTo>
                <a:lnTo>
                  <a:pt x="5491531" y="577329"/>
                </a:lnTo>
                <a:close/>
              </a:path>
              <a:path w="6196965" h="650875">
                <a:moveTo>
                  <a:pt x="5927115" y="74422"/>
                </a:moveTo>
                <a:lnTo>
                  <a:pt x="5906059" y="39141"/>
                </a:lnTo>
                <a:lnTo>
                  <a:pt x="5881294" y="34188"/>
                </a:lnTo>
                <a:lnTo>
                  <a:pt x="5531332" y="34188"/>
                </a:lnTo>
                <a:lnTo>
                  <a:pt x="5531332" y="111302"/>
                </a:lnTo>
                <a:lnTo>
                  <a:pt x="5823470" y="111302"/>
                </a:lnTo>
                <a:lnTo>
                  <a:pt x="5823407" y="197434"/>
                </a:lnTo>
                <a:lnTo>
                  <a:pt x="5819838" y="241147"/>
                </a:lnTo>
                <a:lnTo>
                  <a:pt x="5811736" y="292442"/>
                </a:lnTo>
                <a:lnTo>
                  <a:pt x="5797931" y="343611"/>
                </a:lnTo>
                <a:lnTo>
                  <a:pt x="5783669" y="374154"/>
                </a:lnTo>
                <a:lnTo>
                  <a:pt x="5882805" y="374154"/>
                </a:lnTo>
                <a:lnTo>
                  <a:pt x="5901575" y="330568"/>
                </a:lnTo>
                <a:lnTo>
                  <a:pt x="5915469" y="278599"/>
                </a:lnTo>
                <a:lnTo>
                  <a:pt x="5924105" y="227977"/>
                </a:lnTo>
                <a:lnTo>
                  <a:pt x="5927064" y="197434"/>
                </a:lnTo>
                <a:lnTo>
                  <a:pt x="5927115" y="74422"/>
                </a:lnTo>
                <a:close/>
              </a:path>
              <a:path w="6196965" h="650875">
                <a:moveTo>
                  <a:pt x="5981928" y="428472"/>
                </a:moveTo>
                <a:lnTo>
                  <a:pt x="5921387" y="440232"/>
                </a:lnTo>
                <a:lnTo>
                  <a:pt x="5870054" y="446138"/>
                </a:lnTo>
                <a:lnTo>
                  <a:pt x="5818860" y="449897"/>
                </a:lnTo>
                <a:lnTo>
                  <a:pt x="5727344" y="450583"/>
                </a:lnTo>
                <a:lnTo>
                  <a:pt x="5727344" y="222618"/>
                </a:lnTo>
                <a:lnTo>
                  <a:pt x="5625211" y="222618"/>
                </a:lnTo>
                <a:lnTo>
                  <a:pt x="5625211" y="450596"/>
                </a:lnTo>
                <a:lnTo>
                  <a:pt x="5496788" y="450596"/>
                </a:lnTo>
                <a:lnTo>
                  <a:pt x="5496788" y="527710"/>
                </a:lnTo>
                <a:lnTo>
                  <a:pt x="5707812" y="527710"/>
                </a:lnTo>
                <a:lnTo>
                  <a:pt x="5745277" y="527621"/>
                </a:lnTo>
                <a:lnTo>
                  <a:pt x="5818594" y="526199"/>
                </a:lnTo>
                <a:lnTo>
                  <a:pt x="5872772" y="523138"/>
                </a:lnTo>
                <a:lnTo>
                  <a:pt x="5934938" y="516420"/>
                </a:lnTo>
                <a:lnTo>
                  <a:pt x="5972175" y="508266"/>
                </a:lnTo>
                <a:lnTo>
                  <a:pt x="5981928" y="506260"/>
                </a:lnTo>
                <a:lnTo>
                  <a:pt x="5981928" y="428472"/>
                </a:lnTo>
                <a:close/>
              </a:path>
              <a:path w="6196965" h="650875">
                <a:moveTo>
                  <a:pt x="6196723" y="242062"/>
                </a:moveTo>
                <a:lnTo>
                  <a:pt x="6108852" y="242062"/>
                </a:lnTo>
                <a:lnTo>
                  <a:pt x="6108852" y="3352"/>
                </a:lnTo>
                <a:lnTo>
                  <a:pt x="6004458" y="3352"/>
                </a:lnTo>
                <a:lnTo>
                  <a:pt x="6004458" y="643712"/>
                </a:lnTo>
                <a:lnTo>
                  <a:pt x="6100597" y="643712"/>
                </a:lnTo>
                <a:lnTo>
                  <a:pt x="6108852" y="635673"/>
                </a:lnTo>
                <a:lnTo>
                  <a:pt x="6108852" y="319849"/>
                </a:lnTo>
                <a:lnTo>
                  <a:pt x="6196723" y="319849"/>
                </a:lnTo>
                <a:lnTo>
                  <a:pt x="6196723" y="242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03" y="2857450"/>
            <a:ext cx="6834632" cy="56548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58658" y="9240291"/>
            <a:ext cx="499109" cy="332740"/>
          </a:xfrm>
          <a:custGeom>
            <a:avLst/>
            <a:gdLst/>
            <a:ahLst/>
            <a:cxnLst/>
            <a:rect l="l" t="t" r="r" b="b"/>
            <a:pathLst>
              <a:path w="499110" h="332740">
                <a:moveTo>
                  <a:pt x="171107" y="159105"/>
                </a:moveTo>
                <a:lnTo>
                  <a:pt x="164122" y="101752"/>
                </a:lnTo>
                <a:lnTo>
                  <a:pt x="144792" y="60833"/>
                </a:lnTo>
                <a:lnTo>
                  <a:pt x="138836" y="55854"/>
                </a:lnTo>
                <a:lnTo>
                  <a:pt x="138836" y="141846"/>
                </a:lnTo>
                <a:lnTo>
                  <a:pt x="124688" y="158661"/>
                </a:lnTo>
                <a:lnTo>
                  <a:pt x="110121" y="170078"/>
                </a:lnTo>
                <a:lnTo>
                  <a:pt x="95567" y="176555"/>
                </a:lnTo>
                <a:lnTo>
                  <a:pt x="81419" y="178612"/>
                </a:lnTo>
                <a:lnTo>
                  <a:pt x="59969" y="174282"/>
                </a:lnTo>
                <a:lnTo>
                  <a:pt x="44602" y="161963"/>
                </a:lnTo>
                <a:lnTo>
                  <a:pt x="35356" y="142684"/>
                </a:lnTo>
                <a:lnTo>
                  <a:pt x="32270" y="117449"/>
                </a:lnTo>
                <a:lnTo>
                  <a:pt x="35839" y="91884"/>
                </a:lnTo>
                <a:lnTo>
                  <a:pt x="45681" y="72237"/>
                </a:lnTo>
                <a:lnTo>
                  <a:pt x="60439" y="59613"/>
                </a:lnTo>
                <a:lnTo>
                  <a:pt x="78790" y="55168"/>
                </a:lnTo>
                <a:lnTo>
                  <a:pt x="102527" y="60744"/>
                </a:lnTo>
                <a:lnTo>
                  <a:pt x="120637" y="77254"/>
                </a:lnTo>
                <a:lnTo>
                  <a:pt x="132829" y="104394"/>
                </a:lnTo>
                <a:lnTo>
                  <a:pt x="138836" y="141846"/>
                </a:lnTo>
                <a:lnTo>
                  <a:pt x="138836" y="55854"/>
                </a:lnTo>
                <a:lnTo>
                  <a:pt x="138023" y="55168"/>
                </a:lnTo>
                <a:lnTo>
                  <a:pt x="115531" y="36309"/>
                </a:lnTo>
                <a:lnTo>
                  <a:pt x="78790" y="28143"/>
                </a:lnTo>
                <a:lnTo>
                  <a:pt x="48437" y="34607"/>
                </a:lnTo>
                <a:lnTo>
                  <a:pt x="23355" y="52819"/>
                </a:lnTo>
                <a:lnTo>
                  <a:pt x="6299" y="81013"/>
                </a:lnTo>
                <a:lnTo>
                  <a:pt x="0" y="117449"/>
                </a:lnTo>
                <a:lnTo>
                  <a:pt x="5397" y="155054"/>
                </a:lnTo>
                <a:lnTo>
                  <a:pt x="20726" y="182181"/>
                </a:lnTo>
                <a:lnTo>
                  <a:pt x="44640" y="198602"/>
                </a:lnTo>
                <a:lnTo>
                  <a:pt x="75793" y="204127"/>
                </a:lnTo>
                <a:lnTo>
                  <a:pt x="93192" y="201701"/>
                </a:lnTo>
                <a:lnTo>
                  <a:pt x="110032" y="194792"/>
                </a:lnTo>
                <a:lnTo>
                  <a:pt x="125603" y="184023"/>
                </a:lnTo>
                <a:lnTo>
                  <a:pt x="130848" y="178612"/>
                </a:lnTo>
                <a:lnTo>
                  <a:pt x="139204" y="169976"/>
                </a:lnTo>
                <a:lnTo>
                  <a:pt x="132321" y="224015"/>
                </a:lnTo>
                <a:lnTo>
                  <a:pt x="117068" y="259473"/>
                </a:lnTo>
                <a:lnTo>
                  <a:pt x="95618" y="278892"/>
                </a:lnTo>
                <a:lnTo>
                  <a:pt x="70167" y="284797"/>
                </a:lnTo>
                <a:lnTo>
                  <a:pt x="57150" y="283362"/>
                </a:lnTo>
                <a:lnTo>
                  <a:pt x="44831" y="279222"/>
                </a:lnTo>
                <a:lnTo>
                  <a:pt x="33655" y="272618"/>
                </a:lnTo>
                <a:lnTo>
                  <a:pt x="24015" y="263791"/>
                </a:lnTo>
                <a:lnTo>
                  <a:pt x="5245" y="285178"/>
                </a:lnTo>
                <a:lnTo>
                  <a:pt x="17894" y="296379"/>
                </a:lnTo>
                <a:lnTo>
                  <a:pt x="32918" y="305295"/>
                </a:lnTo>
                <a:lnTo>
                  <a:pt x="50634" y="311188"/>
                </a:lnTo>
                <a:lnTo>
                  <a:pt x="71285" y="313321"/>
                </a:lnTo>
                <a:lnTo>
                  <a:pt x="108737" y="304888"/>
                </a:lnTo>
                <a:lnTo>
                  <a:pt x="132549" y="284797"/>
                </a:lnTo>
                <a:lnTo>
                  <a:pt x="140614" y="278003"/>
                </a:lnTo>
                <a:lnTo>
                  <a:pt x="162788" y="230212"/>
                </a:lnTo>
                <a:lnTo>
                  <a:pt x="169824" y="169976"/>
                </a:lnTo>
                <a:lnTo>
                  <a:pt x="171107" y="159105"/>
                </a:lnTo>
                <a:close/>
              </a:path>
              <a:path w="499110" h="332740">
                <a:moveTo>
                  <a:pt x="402247" y="57035"/>
                </a:moveTo>
                <a:lnTo>
                  <a:pt x="396303" y="35826"/>
                </a:lnTo>
                <a:lnTo>
                  <a:pt x="387807" y="27774"/>
                </a:lnTo>
                <a:lnTo>
                  <a:pt x="379488" y="19888"/>
                </a:lnTo>
                <a:lnTo>
                  <a:pt x="373354" y="17551"/>
                </a:lnTo>
                <a:lnTo>
                  <a:pt x="373354" y="57035"/>
                </a:lnTo>
                <a:lnTo>
                  <a:pt x="369544" y="68834"/>
                </a:lnTo>
                <a:lnTo>
                  <a:pt x="358711" y="77952"/>
                </a:lnTo>
                <a:lnTo>
                  <a:pt x="341693" y="83845"/>
                </a:lnTo>
                <a:lnTo>
                  <a:pt x="319316" y="85928"/>
                </a:lnTo>
                <a:lnTo>
                  <a:pt x="297103" y="83845"/>
                </a:lnTo>
                <a:lnTo>
                  <a:pt x="280060" y="77952"/>
                </a:lnTo>
                <a:lnTo>
                  <a:pt x="269138" y="68834"/>
                </a:lnTo>
                <a:lnTo>
                  <a:pt x="265277" y="57035"/>
                </a:lnTo>
                <a:lnTo>
                  <a:pt x="269138" y="44869"/>
                </a:lnTo>
                <a:lnTo>
                  <a:pt x="280060" y="35648"/>
                </a:lnTo>
                <a:lnTo>
                  <a:pt x="297103" y="29806"/>
                </a:lnTo>
                <a:lnTo>
                  <a:pt x="319316" y="27774"/>
                </a:lnTo>
                <a:lnTo>
                  <a:pt x="341693" y="29806"/>
                </a:lnTo>
                <a:lnTo>
                  <a:pt x="358711" y="35648"/>
                </a:lnTo>
                <a:lnTo>
                  <a:pt x="369544" y="44869"/>
                </a:lnTo>
                <a:lnTo>
                  <a:pt x="373354" y="57035"/>
                </a:lnTo>
                <a:lnTo>
                  <a:pt x="373354" y="17551"/>
                </a:lnTo>
                <a:lnTo>
                  <a:pt x="353326" y="9867"/>
                </a:lnTo>
                <a:lnTo>
                  <a:pt x="319316" y="6388"/>
                </a:lnTo>
                <a:lnTo>
                  <a:pt x="285305" y="9867"/>
                </a:lnTo>
                <a:lnTo>
                  <a:pt x="259143" y="19888"/>
                </a:lnTo>
                <a:lnTo>
                  <a:pt x="242328" y="35826"/>
                </a:lnTo>
                <a:lnTo>
                  <a:pt x="236385" y="57035"/>
                </a:lnTo>
                <a:lnTo>
                  <a:pt x="242328" y="77812"/>
                </a:lnTo>
                <a:lnTo>
                  <a:pt x="259143" y="93535"/>
                </a:lnTo>
                <a:lnTo>
                  <a:pt x="285305" y="103479"/>
                </a:lnTo>
                <a:lnTo>
                  <a:pt x="319316" y="106946"/>
                </a:lnTo>
                <a:lnTo>
                  <a:pt x="353326" y="103479"/>
                </a:lnTo>
                <a:lnTo>
                  <a:pt x="379488" y="93535"/>
                </a:lnTo>
                <a:lnTo>
                  <a:pt x="387616" y="85928"/>
                </a:lnTo>
                <a:lnTo>
                  <a:pt x="396303" y="77812"/>
                </a:lnTo>
                <a:lnTo>
                  <a:pt x="402247" y="57035"/>
                </a:lnTo>
                <a:close/>
              </a:path>
              <a:path w="499110" h="332740">
                <a:moveTo>
                  <a:pt x="431507" y="138087"/>
                </a:moveTo>
                <a:lnTo>
                  <a:pt x="429628" y="117830"/>
                </a:lnTo>
                <a:lnTo>
                  <a:pt x="374129" y="122656"/>
                </a:lnTo>
                <a:lnTo>
                  <a:pt x="317398" y="125234"/>
                </a:lnTo>
                <a:lnTo>
                  <a:pt x="261988" y="126263"/>
                </a:lnTo>
                <a:lnTo>
                  <a:pt x="210502" y="126453"/>
                </a:lnTo>
                <a:lnTo>
                  <a:pt x="214249" y="149720"/>
                </a:lnTo>
                <a:lnTo>
                  <a:pt x="234988" y="149644"/>
                </a:lnTo>
                <a:lnTo>
                  <a:pt x="302056" y="148590"/>
                </a:lnTo>
                <a:lnTo>
                  <a:pt x="302056" y="198869"/>
                </a:lnTo>
                <a:lnTo>
                  <a:pt x="332828" y="198869"/>
                </a:lnTo>
                <a:lnTo>
                  <a:pt x="332828" y="148590"/>
                </a:lnTo>
                <a:lnTo>
                  <a:pt x="332828" y="147091"/>
                </a:lnTo>
                <a:lnTo>
                  <a:pt x="357428" y="145529"/>
                </a:lnTo>
                <a:lnTo>
                  <a:pt x="382168" y="143573"/>
                </a:lnTo>
                <a:lnTo>
                  <a:pt x="406908" y="141135"/>
                </a:lnTo>
                <a:lnTo>
                  <a:pt x="431507" y="138087"/>
                </a:lnTo>
                <a:close/>
              </a:path>
              <a:path w="499110" h="332740">
                <a:moveTo>
                  <a:pt x="487045" y="0"/>
                </a:moveTo>
                <a:lnTo>
                  <a:pt x="456272" y="0"/>
                </a:lnTo>
                <a:lnTo>
                  <a:pt x="456272" y="159854"/>
                </a:lnTo>
                <a:lnTo>
                  <a:pt x="389483" y="159854"/>
                </a:lnTo>
                <a:lnTo>
                  <a:pt x="389483" y="180111"/>
                </a:lnTo>
                <a:lnTo>
                  <a:pt x="456272" y="180111"/>
                </a:lnTo>
                <a:lnTo>
                  <a:pt x="456272" y="197751"/>
                </a:lnTo>
                <a:lnTo>
                  <a:pt x="487045" y="197751"/>
                </a:lnTo>
                <a:lnTo>
                  <a:pt x="487045" y="0"/>
                </a:lnTo>
                <a:close/>
              </a:path>
              <a:path w="499110" h="332740">
                <a:moveTo>
                  <a:pt x="498678" y="309943"/>
                </a:moveTo>
                <a:lnTo>
                  <a:pt x="292671" y="309943"/>
                </a:lnTo>
                <a:lnTo>
                  <a:pt x="292671" y="280301"/>
                </a:lnTo>
                <a:lnTo>
                  <a:pt x="487045" y="280301"/>
                </a:lnTo>
                <a:lnTo>
                  <a:pt x="487045" y="210134"/>
                </a:lnTo>
                <a:lnTo>
                  <a:pt x="261531" y="210134"/>
                </a:lnTo>
                <a:lnTo>
                  <a:pt x="261531" y="232270"/>
                </a:lnTo>
                <a:lnTo>
                  <a:pt x="457022" y="232270"/>
                </a:lnTo>
                <a:lnTo>
                  <a:pt x="457022" y="259283"/>
                </a:lnTo>
                <a:lnTo>
                  <a:pt x="262280" y="259283"/>
                </a:lnTo>
                <a:lnTo>
                  <a:pt x="262280" y="332460"/>
                </a:lnTo>
                <a:lnTo>
                  <a:pt x="498678" y="332460"/>
                </a:lnTo>
                <a:lnTo>
                  <a:pt x="498678" y="309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25279" y="9239914"/>
            <a:ext cx="272415" cy="337185"/>
          </a:xfrm>
          <a:custGeom>
            <a:avLst/>
            <a:gdLst/>
            <a:ahLst/>
            <a:cxnLst/>
            <a:rect l="l" t="t" r="r" b="b"/>
            <a:pathLst>
              <a:path w="272414" h="337184">
                <a:moveTo>
                  <a:pt x="272040" y="336954"/>
                </a:moveTo>
                <a:lnTo>
                  <a:pt x="240896" y="336954"/>
                </a:lnTo>
                <a:lnTo>
                  <a:pt x="240896" y="242021"/>
                </a:lnTo>
                <a:lnTo>
                  <a:pt x="46903" y="242021"/>
                </a:lnTo>
                <a:lnTo>
                  <a:pt x="46903" y="216881"/>
                </a:lnTo>
                <a:lnTo>
                  <a:pt x="272040" y="216881"/>
                </a:lnTo>
                <a:lnTo>
                  <a:pt x="272040" y="336954"/>
                </a:lnTo>
                <a:close/>
              </a:path>
              <a:path w="272414" h="337184">
                <a:moveTo>
                  <a:pt x="272040" y="49530"/>
                </a:moveTo>
                <a:lnTo>
                  <a:pt x="240896" y="49530"/>
                </a:lnTo>
                <a:lnTo>
                  <a:pt x="240896" y="375"/>
                </a:lnTo>
                <a:lnTo>
                  <a:pt x="272040" y="0"/>
                </a:lnTo>
                <a:lnTo>
                  <a:pt x="272040" y="49530"/>
                </a:lnTo>
                <a:close/>
              </a:path>
              <a:path w="272414" h="337184">
                <a:moveTo>
                  <a:pt x="86302" y="180859"/>
                </a:moveTo>
                <a:lnTo>
                  <a:pt x="51922" y="174838"/>
                </a:lnTo>
                <a:lnTo>
                  <a:pt x="24577" y="158017"/>
                </a:lnTo>
                <a:lnTo>
                  <a:pt x="6519" y="132261"/>
                </a:lnTo>
                <a:lnTo>
                  <a:pt x="0" y="99435"/>
                </a:lnTo>
                <a:lnTo>
                  <a:pt x="6519" y="66884"/>
                </a:lnTo>
                <a:lnTo>
                  <a:pt x="24577" y="41368"/>
                </a:lnTo>
                <a:lnTo>
                  <a:pt x="51922" y="24718"/>
                </a:lnTo>
                <a:lnTo>
                  <a:pt x="86302" y="18761"/>
                </a:lnTo>
                <a:lnTo>
                  <a:pt x="107338" y="20877"/>
                </a:lnTo>
                <a:lnTo>
                  <a:pt x="126264" y="26969"/>
                </a:lnTo>
                <a:lnTo>
                  <a:pt x="142656" y="36649"/>
                </a:lnTo>
                <a:lnTo>
                  <a:pt x="151397" y="45027"/>
                </a:lnTo>
                <a:lnTo>
                  <a:pt x="86302" y="45027"/>
                </a:lnTo>
                <a:lnTo>
                  <a:pt x="63618" y="49096"/>
                </a:lnTo>
                <a:lnTo>
                  <a:pt x="45543" y="60411"/>
                </a:lnTo>
                <a:lnTo>
                  <a:pt x="33588" y="77636"/>
                </a:lnTo>
                <a:lnTo>
                  <a:pt x="29267" y="99435"/>
                </a:lnTo>
                <a:lnTo>
                  <a:pt x="33588" y="121667"/>
                </a:lnTo>
                <a:lnTo>
                  <a:pt x="45543" y="139115"/>
                </a:lnTo>
                <a:lnTo>
                  <a:pt x="63618" y="150513"/>
                </a:lnTo>
                <a:lnTo>
                  <a:pt x="86302" y="154593"/>
                </a:lnTo>
                <a:lnTo>
                  <a:pt x="151042" y="154593"/>
                </a:lnTo>
                <a:lnTo>
                  <a:pt x="142340" y="162972"/>
                </a:lnTo>
                <a:lnTo>
                  <a:pt x="126076" y="172651"/>
                </a:lnTo>
                <a:lnTo>
                  <a:pt x="107279" y="178743"/>
                </a:lnTo>
                <a:lnTo>
                  <a:pt x="86302" y="180859"/>
                </a:lnTo>
                <a:close/>
              </a:path>
              <a:path w="272414" h="337184">
                <a:moveTo>
                  <a:pt x="151042" y="154593"/>
                </a:moveTo>
                <a:lnTo>
                  <a:pt x="86302" y="154593"/>
                </a:lnTo>
                <a:lnTo>
                  <a:pt x="109203" y="150513"/>
                </a:lnTo>
                <a:lnTo>
                  <a:pt x="127389" y="139115"/>
                </a:lnTo>
                <a:lnTo>
                  <a:pt x="139385" y="121667"/>
                </a:lnTo>
                <a:lnTo>
                  <a:pt x="143712" y="99435"/>
                </a:lnTo>
                <a:lnTo>
                  <a:pt x="139385" y="77636"/>
                </a:lnTo>
                <a:lnTo>
                  <a:pt x="127389" y="60411"/>
                </a:lnTo>
                <a:lnTo>
                  <a:pt x="109203" y="49096"/>
                </a:lnTo>
                <a:lnTo>
                  <a:pt x="86302" y="45027"/>
                </a:lnTo>
                <a:lnTo>
                  <a:pt x="151397" y="45027"/>
                </a:lnTo>
                <a:lnTo>
                  <a:pt x="156094" y="49530"/>
                </a:lnTo>
                <a:lnTo>
                  <a:pt x="272040" y="49530"/>
                </a:lnTo>
                <a:lnTo>
                  <a:pt x="272040" y="74295"/>
                </a:lnTo>
                <a:lnTo>
                  <a:pt x="169227" y="74295"/>
                </a:lnTo>
                <a:lnTo>
                  <a:pt x="170763" y="80281"/>
                </a:lnTo>
                <a:lnTo>
                  <a:pt x="171948" y="86443"/>
                </a:lnTo>
                <a:lnTo>
                  <a:pt x="172710" y="92816"/>
                </a:lnTo>
                <a:lnTo>
                  <a:pt x="172980" y="99435"/>
                </a:lnTo>
                <a:lnTo>
                  <a:pt x="172710" y="106271"/>
                </a:lnTo>
                <a:lnTo>
                  <a:pt x="171948" y="112755"/>
                </a:lnTo>
                <a:lnTo>
                  <a:pt x="170763" y="118958"/>
                </a:lnTo>
                <a:lnTo>
                  <a:pt x="169227" y="124950"/>
                </a:lnTo>
                <a:lnTo>
                  <a:pt x="272040" y="124950"/>
                </a:lnTo>
                <a:lnTo>
                  <a:pt x="272040" y="150091"/>
                </a:lnTo>
                <a:lnTo>
                  <a:pt x="155719" y="150091"/>
                </a:lnTo>
                <a:lnTo>
                  <a:pt x="151042" y="154593"/>
                </a:lnTo>
                <a:close/>
              </a:path>
              <a:path w="272414" h="337184">
                <a:moveTo>
                  <a:pt x="272040" y="124950"/>
                </a:moveTo>
                <a:lnTo>
                  <a:pt x="240896" y="124950"/>
                </a:lnTo>
                <a:lnTo>
                  <a:pt x="240896" y="74295"/>
                </a:lnTo>
                <a:lnTo>
                  <a:pt x="272040" y="74295"/>
                </a:lnTo>
                <a:lnTo>
                  <a:pt x="272040" y="124950"/>
                </a:lnTo>
                <a:close/>
              </a:path>
              <a:path w="272414" h="337184">
                <a:moveTo>
                  <a:pt x="272040" y="198495"/>
                </a:moveTo>
                <a:lnTo>
                  <a:pt x="240896" y="198495"/>
                </a:lnTo>
                <a:lnTo>
                  <a:pt x="240896" y="150091"/>
                </a:lnTo>
                <a:lnTo>
                  <a:pt x="272040" y="150091"/>
                </a:lnTo>
                <a:lnTo>
                  <a:pt x="272040" y="198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63735" y="9239914"/>
            <a:ext cx="277495" cy="337820"/>
          </a:xfrm>
          <a:custGeom>
            <a:avLst/>
            <a:gdLst/>
            <a:ahLst/>
            <a:cxnLst/>
            <a:rect l="l" t="t" r="r" b="b"/>
            <a:pathLst>
              <a:path w="277494" h="337820">
                <a:moveTo>
                  <a:pt x="18761" y="266787"/>
                </a:moveTo>
                <a:lnTo>
                  <a:pt x="0" y="241646"/>
                </a:lnTo>
                <a:lnTo>
                  <a:pt x="35025" y="216899"/>
                </a:lnTo>
                <a:lnTo>
                  <a:pt x="63788" y="180719"/>
                </a:lnTo>
                <a:lnTo>
                  <a:pt x="83265" y="137010"/>
                </a:lnTo>
                <a:lnTo>
                  <a:pt x="90429" y="89679"/>
                </a:lnTo>
                <a:lnTo>
                  <a:pt x="90429" y="29267"/>
                </a:lnTo>
                <a:lnTo>
                  <a:pt x="120823" y="29267"/>
                </a:lnTo>
                <a:lnTo>
                  <a:pt x="120823" y="89679"/>
                </a:lnTo>
                <a:lnTo>
                  <a:pt x="127876" y="135281"/>
                </a:lnTo>
                <a:lnTo>
                  <a:pt x="136385" y="153843"/>
                </a:lnTo>
                <a:lnTo>
                  <a:pt x="105814" y="153843"/>
                </a:lnTo>
                <a:lnTo>
                  <a:pt x="91262" y="190011"/>
                </a:lnTo>
                <a:lnTo>
                  <a:pt x="71293" y="221712"/>
                </a:lnTo>
                <a:lnTo>
                  <a:pt x="46821" y="247714"/>
                </a:lnTo>
                <a:lnTo>
                  <a:pt x="18761" y="266787"/>
                </a:lnTo>
                <a:close/>
              </a:path>
              <a:path w="277494" h="337820">
                <a:moveTo>
                  <a:pt x="192491" y="260408"/>
                </a:moveTo>
                <a:lnTo>
                  <a:pt x="165070" y="242596"/>
                </a:lnTo>
                <a:lnTo>
                  <a:pt x="140851" y="218101"/>
                </a:lnTo>
                <a:lnTo>
                  <a:pt x="120782" y="188118"/>
                </a:lnTo>
                <a:lnTo>
                  <a:pt x="105814" y="153843"/>
                </a:lnTo>
                <a:lnTo>
                  <a:pt x="136385" y="153843"/>
                </a:lnTo>
                <a:lnTo>
                  <a:pt x="147136" y="177295"/>
                </a:lnTo>
                <a:lnTo>
                  <a:pt x="175753" y="211992"/>
                </a:lnTo>
                <a:lnTo>
                  <a:pt x="210878" y="235643"/>
                </a:lnTo>
                <a:lnTo>
                  <a:pt x="192491" y="260408"/>
                </a:lnTo>
                <a:close/>
              </a:path>
              <a:path w="277494" h="337820">
                <a:moveTo>
                  <a:pt x="276918" y="337329"/>
                </a:moveTo>
                <a:lnTo>
                  <a:pt x="246149" y="337329"/>
                </a:lnTo>
                <a:lnTo>
                  <a:pt x="246149" y="0"/>
                </a:lnTo>
                <a:lnTo>
                  <a:pt x="276918" y="0"/>
                </a:lnTo>
                <a:lnTo>
                  <a:pt x="276918" y="337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4947" y="9249435"/>
            <a:ext cx="229235" cy="135890"/>
          </a:xfrm>
          <a:custGeom>
            <a:avLst/>
            <a:gdLst/>
            <a:ahLst/>
            <a:cxnLst/>
            <a:rect l="l" t="t" r="r" b="b"/>
            <a:pathLst>
              <a:path w="229235" h="135890">
                <a:moveTo>
                  <a:pt x="228879" y="113030"/>
                </a:moveTo>
                <a:lnTo>
                  <a:pt x="30759" y="113030"/>
                </a:lnTo>
                <a:lnTo>
                  <a:pt x="30759" y="78740"/>
                </a:lnTo>
                <a:lnTo>
                  <a:pt x="217995" y="78740"/>
                </a:lnTo>
                <a:lnTo>
                  <a:pt x="217995" y="55880"/>
                </a:lnTo>
                <a:lnTo>
                  <a:pt x="30759" y="55880"/>
                </a:lnTo>
                <a:lnTo>
                  <a:pt x="30759" y="24130"/>
                </a:lnTo>
                <a:lnTo>
                  <a:pt x="227012" y="24130"/>
                </a:lnTo>
                <a:lnTo>
                  <a:pt x="227012" y="0"/>
                </a:lnTo>
                <a:lnTo>
                  <a:pt x="0" y="0"/>
                </a:lnTo>
                <a:lnTo>
                  <a:pt x="0" y="24130"/>
                </a:lnTo>
                <a:lnTo>
                  <a:pt x="0" y="55880"/>
                </a:lnTo>
                <a:lnTo>
                  <a:pt x="0" y="78740"/>
                </a:lnTo>
                <a:lnTo>
                  <a:pt x="0" y="113030"/>
                </a:lnTo>
                <a:lnTo>
                  <a:pt x="0" y="135890"/>
                </a:lnTo>
                <a:lnTo>
                  <a:pt x="228879" y="135890"/>
                </a:lnTo>
                <a:lnTo>
                  <a:pt x="228879" y="113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4790" y="9240291"/>
            <a:ext cx="624205" cy="337185"/>
          </a:xfrm>
          <a:custGeom>
            <a:avLst/>
            <a:gdLst/>
            <a:ahLst/>
            <a:cxnLst/>
            <a:rect l="l" t="t" r="r" b="b"/>
            <a:pathLst>
              <a:path w="624204" h="337184">
                <a:moveTo>
                  <a:pt x="265290" y="235204"/>
                </a:moveTo>
                <a:lnTo>
                  <a:pt x="34150" y="235204"/>
                </a:lnTo>
                <a:lnTo>
                  <a:pt x="34150" y="259334"/>
                </a:lnTo>
                <a:lnTo>
                  <a:pt x="234518" y="259334"/>
                </a:lnTo>
                <a:lnTo>
                  <a:pt x="234518" y="336804"/>
                </a:lnTo>
                <a:lnTo>
                  <a:pt x="265290" y="336804"/>
                </a:lnTo>
                <a:lnTo>
                  <a:pt x="265290" y="259334"/>
                </a:lnTo>
                <a:lnTo>
                  <a:pt x="265290" y="235204"/>
                </a:lnTo>
                <a:close/>
              </a:path>
              <a:path w="624204" h="337184">
                <a:moveTo>
                  <a:pt x="304685" y="177482"/>
                </a:moveTo>
                <a:lnTo>
                  <a:pt x="0" y="177482"/>
                </a:lnTo>
                <a:lnTo>
                  <a:pt x="0" y="202247"/>
                </a:lnTo>
                <a:lnTo>
                  <a:pt x="304685" y="202247"/>
                </a:lnTo>
                <a:lnTo>
                  <a:pt x="304685" y="177482"/>
                </a:lnTo>
                <a:close/>
              </a:path>
              <a:path w="624204" h="337184">
                <a:moveTo>
                  <a:pt x="544080" y="163601"/>
                </a:moveTo>
                <a:lnTo>
                  <a:pt x="510717" y="146329"/>
                </a:lnTo>
                <a:lnTo>
                  <a:pt x="484886" y="121907"/>
                </a:lnTo>
                <a:lnTo>
                  <a:pt x="479145" y="111823"/>
                </a:lnTo>
                <a:lnTo>
                  <a:pt x="468198" y="92633"/>
                </a:lnTo>
                <a:lnTo>
                  <a:pt x="462280" y="60794"/>
                </a:lnTo>
                <a:lnTo>
                  <a:pt x="462280" y="49161"/>
                </a:lnTo>
                <a:lnTo>
                  <a:pt x="536206" y="49161"/>
                </a:lnTo>
                <a:lnTo>
                  <a:pt x="536206" y="24396"/>
                </a:lnTo>
                <a:lnTo>
                  <a:pt x="356463" y="24396"/>
                </a:lnTo>
                <a:lnTo>
                  <a:pt x="356463" y="49161"/>
                </a:lnTo>
                <a:lnTo>
                  <a:pt x="431507" y="49161"/>
                </a:lnTo>
                <a:lnTo>
                  <a:pt x="431507" y="60794"/>
                </a:lnTo>
                <a:lnTo>
                  <a:pt x="425335" y="96151"/>
                </a:lnTo>
                <a:lnTo>
                  <a:pt x="407962" y="128143"/>
                </a:lnTo>
                <a:lnTo>
                  <a:pt x="381177" y="154508"/>
                </a:lnTo>
                <a:lnTo>
                  <a:pt x="346710" y="172986"/>
                </a:lnTo>
                <a:lnTo>
                  <a:pt x="362851" y="197370"/>
                </a:lnTo>
                <a:lnTo>
                  <a:pt x="390715" y="183159"/>
                </a:lnTo>
                <a:lnTo>
                  <a:pt x="414680" y="163601"/>
                </a:lnTo>
                <a:lnTo>
                  <a:pt x="433920" y="139547"/>
                </a:lnTo>
                <a:lnTo>
                  <a:pt x="447649" y="111823"/>
                </a:lnTo>
                <a:lnTo>
                  <a:pt x="461213" y="136334"/>
                </a:lnTo>
                <a:lnTo>
                  <a:pt x="479590" y="157594"/>
                </a:lnTo>
                <a:lnTo>
                  <a:pt x="502259" y="174929"/>
                </a:lnTo>
                <a:lnTo>
                  <a:pt x="528701" y="187617"/>
                </a:lnTo>
                <a:lnTo>
                  <a:pt x="544080" y="163601"/>
                </a:lnTo>
                <a:close/>
              </a:path>
              <a:path w="624204" h="337184">
                <a:moveTo>
                  <a:pt x="622884" y="0"/>
                </a:moveTo>
                <a:lnTo>
                  <a:pt x="591731" y="0"/>
                </a:lnTo>
                <a:lnTo>
                  <a:pt x="591731" y="87058"/>
                </a:lnTo>
                <a:lnTo>
                  <a:pt x="525322" y="87058"/>
                </a:lnTo>
                <a:lnTo>
                  <a:pt x="525322" y="112191"/>
                </a:lnTo>
                <a:lnTo>
                  <a:pt x="591731" y="112191"/>
                </a:lnTo>
                <a:lnTo>
                  <a:pt x="591731" y="200380"/>
                </a:lnTo>
                <a:lnTo>
                  <a:pt x="622884" y="200380"/>
                </a:lnTo>
                <a:lnTo>
                  <a:pt x="622884" y="0"/>
                </a:lnTo>
                <a:close/>
              </a:path>
              <a:path w="624204" h="337184">
                <a:moveTo>
                  <a:pt x="623633" y="273545"/>
                </a:moveTo>
                <a:lnTo>
                  <a:pt x="615873" y="246976"/>
                </a:lnTo>
                <a:lnTo>
                  <a:pt x="601776" y="234518"/>
                </a:lnTo>
                <a:lnTo>
                  <a:pt x="593610" y="227304"/>
                </a:lnTo>
                <a:lnTo>
                  <a:pt x="593242" y="227177"/>
                </a:lnTo>
                <a:lnTo>
                  <a:pt x="593242" y="273545"/>
                </a:lnTo>
                <a:lnTo>
                  <a:pt x="587641" y="289877"/>
                </a:lnTo>
                <a:lnTo>
                  <a:pt x="571525" y="302018"/>
                </a:lnTo>
                <a:lnTo>
                  <a:pt x="545909" y="309587"/>
                </a:lnTo>
                <a:lnTo>
                  <a:pt x="511810" y="312191"/>
                </a:lnTo>
                <a:lnTo>
                  <a:pt x="477723" y="309587"/>
                </a:lnTo>
                <a:lnTo>
                  <a:pt x="452107" y="302018"/>
                </a:lnTo>
                <a:lnTo>
                  <a:pt x="435991" y="289877"/>
                </a:lnTo>
                <a:lnTo>
                  <a:pt x="430390" y="273545"/>
                </a:lnTo>
                <a:lnTo>
                  <a:pt x="435991" y="257162"/>
                </a:lnTo>
                <a:lnTo>
                  <a:pt x="452107" y="244881"/>
                </a:lnTo>
                <a:lnTo>
                  <a:pt x="477723" y="237185"/>
                </a:lnTo>
                <a:lnTo>
                  <a:pt x="511810" y="234518"/>
                </a:lnTo>
                <a:lnTo>
                  <a:pt x="545909" y="237185"/>
                </a:lnTo>
                <a:lnTo>
                  <a:pt x="571525" y="244881"/>
                </a:lnTo>
                <a:lnTo>
                  <a:pt x="587641" y="257162"/>
                </a:lnTo>
                <a:lnTo>
                  <a:pt x="593242" y="273545"/>
                </a:lnTo>
                <a:lnTo>
                  <a:pt x="593242" y="227177"/>
                </a:lnTo>
                <a:lnTo>
                  <a:pt x="558406" y="215074"/>
                </a:lnTo>
                <a:lnTo>
                  <a:pt x="511810" y="210883"/>
                </a:lnTo>
                <a:lnTo>
                  <a:pt x="465150" y="215074"/>
                </a:lnTo>
                <a:lnTo>
                  <a:pt x="429831" y="227304"/>
                </a:lnTo>
                <a:lnTo>
                  <a:pt x="407441" y="246976"/>
                </a:lnTo>
                <a:lnTo>
                  <a:pt x="399618" y="273545"/>
                </a:lnTo>
                <a:lnTo>
                  <a:pt x="407441" y="300113"/>
                </a:lnTo>
                <a:lnTo>
                  <a:pt x="429831" y="319798"/>
                </a:lnTo>
                <a:lnTo>
                  <a:pt x="465150" y="332016"/>
                </a:lnTo>
                <a:lnTo>
                  <a:pt x="511810" y="336207"/>
                </a:lnTo>
                <a:lnTo>
                  <a:pt x="558406" y="332016"/>
                </a:lnTo>
                <a:lnTo>
                  <a:pt x="593610" y="319798"/>
                </a:lnTo>
                <a:lnTo>
                  <a:pt x="602208" y="312191"/>
                </a:lnTo>
                <a:lnTo>
                  <a:pt x="615873" y="300113"/>
                </a:lnTo>
                <a:lnTo>
                  <a:pt x="623633" y="27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3714" y="9239922"/>
            <a:ext cx="623570" cy="337185"/>
          </a:xfrm>
          <a:custGeom>
            <a:avLst/>
            <a:gdLst/>
            <a:ahLst/>
            <a:cxnLst/>
            <a:rect l="l" t="t" r="r" b="b"/>
            <a:pathLst>
              <a:path w="623570" h="337184">
                <a:moveTo>
                  <a:pt x="182727" y="184238"/>
                </a:moveTo>
                <a:lnTo>
                  <a:pt x="176644" y="152946"/>
                </a:lnTo>
                <a:lnTo>
                  <a:pt x="162217" y="132080"/>
                </a:lnTo>
                <a:lnTo>
                  <a:pt x="159651" y="128371"/>
                </a:lnTo>
                <a:lnTo>
                  <a:pt x="153466" y="124561"/>
                </a:lnTo>
                <a:lnTo>
                  <a:pt x="153466" y="184238"/>
                </a:lnTo>
                <a:lnTo>
                  <a:pt x="149529" y="204990"/>
                </a:lnTo>
                <a:lnTo>
                  <a:pt x="138544" y="221386"/>
                </a:lnTo>
                <a:lnTo>
                  <a:pt x="121805" y="232143"/>
                </a:lnTo>
                <a:lnTo>
                  <a:pt x="100558" y="236016"/>
                </a:lnTo>
                <a:lnTo>
                  <a:pt x="79527" y="232143"/>
                </a:lnTo>
                <a:lnTo>
                  <a:pt x="62890" y="221386"/>
                </a:lnTo>
                <a:lnTo>
                  <a:pt x="51955" y="204990"/>
                </a:lnTo>
                <a:lnTo>
                  <a:pt x="48031" y="184238"/>
                </a:lnTo>
                <a:lnTo>
                  <a:pt x="51955" y="163258"/>
                </a:lnTo>
                <a:lnTo>
                  <a:pt x="62890" y="146761"/>
                </a:lnTo>
                <a:lnTo>
                  <a:pt x="79527" y="135953"/>
                </a:lnTo>
                <a:lnTo>
                  <a:pt x="100558" y="132080"/>
                </a:lnTo>
                <a:lnTo>
                  <a:pt x="121805" y="135953"/>
                </a:lnTo>
                <a:lnTo>
                  <a:pt x="138544" y="146761"/>
                </a:lnTo>
                <a:lnTo>
                  <a:pt x="149529" y="163258"/>
                </a:lnTo>
                <a:lnTo>
                  <a:pt x="153466" y="184238"/>
                </a:lnTo>
                <a:lnTo>
                  <a:pt x="153466" y="124561"/>
                </a:lnTo>
                <a:lnTo>
                  <a:pt x="133654" y="112318"/>
                </a:lnTo>
                <a:lnTo>
                  <a:pt x="100558" y="106565"/>
                </a:lnTo>
                <a:lnTo>
                  <a:pt x="67894" y="112318"/>
                </a:lnTo>
                <a:lnTo>
                  <a:pt x="42113" y="128371"/>
                </a:lnTo>
                <a:lnTo>
                  <a:pt x="25209" y="152946"/>
                </a:lnTo>
                <a:lnTo>
                  <a:pt x="19138" y="184238"/>
                </a:lnTo>
                <a:lnTo>
                  <a:pt x="25209" y="215620"/>
                </a:lnTo>
                <a:lnTo>
                  <a:pt x="42113" y="240055"/>
                </a:lnTo>
                <a:lnTo>
                  <a:pt x="67894" y="255892"/>
                </a:lnTo>
                <a:lnTo>
                  <a:pt x="100558" y="261531"/>
                </a:lnTo>
                <a:lnTo>
                  <a:pt x="133654" y="255892"/>
                </a:lnTo>
                <a:lnTo>
                  <a:pt x="159651" y="240055"/>
                </a:lnTo>
                <a:lnTo>
                  <a:pt x="162458" y="236016"/>
                </a:lnTo>
                <a:lnTo>
                  <a:pt x="176644" y="215620"/>
                </a:lnTo>
                <a:lnTo>
                  <a:pt x="182727" y="184238"/>
                </a:lnTo>
                <a:close/>
              </a:path>
              <a:path w="623570" h="337184">
                <a:moveTo>
                  <a:pt x="198488" y="54025"/>
                </a:moveTo>
                <a:lnTo>
                  <a:pt x="115570" y="54025"/>
                </a:lnTo>
                <a:lnTo>
                  <a:pt x="115570" y="4127"/>
                </a:lnTo>
                <a:lnTo>
                  <a:pt x="84797" y="4127"/>
                </a:lnTo>
                <a:lnTo>
                  <a:pt x="84797" y="54025"/>
                </a:lnTo>
                <a:lnTo>
                  <a:pt x="0" y="54025"/>
                </a:lnTo>
                <a:lnTo>
                  <a:pt x="0" y="78790"/>
                </a:lnTo>
                <a:lnTo>
                  <a:pt x="198488" y="78790"/>
                </a:lnTo>
                <a:lnTo>
                  <a:pt x="198488" y="54025"/>
                </a:lnTo>
                <a:close/>
              </a:path>
              <a:path w="623570" h="337184">
                <a:moveTo>
                  <a:pt x="316318" y="138455"/>
                </a:moveTo>
                <a:lnTo>
                  <a:pt x="261150" y="138455"/>
                </a:lnTo>
                <a:lnTo>
                  <a:pt x="261150" y="368"/>
                </a:lnTo>
                <a:lnTo>
                  <a:pt x="230390" y="368"/>
                </a:lnTo>
                <a:lnTo>
                  <a:pt x="230390" y="336575"/>
                </a:lnTo>
                <a:lnTo>
                  <a:pt x="261150" y="336575"/>
                </a:lnTo>
                <a:lnTo>
                  <a:pt x="261150" y="164350"/>
                </a:lnTo>
                <a:lnTo>
                  <a:pt x="316318" y="164350"/>
                </a:lnTo>
                <a:lnTo>
                  <a:pt x="316318" y="138455"/>
                </a:lnTo>
                <a:close/>
              </a:path>
              <a:path w="623570" h="337184">
                <a:moveTo>
                  <a:pt x="524560" y="36398"/>
                </a:moveTo>
                <a:lnTo>
                  <a:pt x="366966" y="36398"/>
                </a:lnTo>
                <a:lnTo>
                  <a:pt x="366966" y="61163"/>
                </a:lnTo>
                <a:lnTo>
                  <a:pt x="493420" y="61163"/>
                </a:lnTo>
                <a:lnTo>
                  <a:pt x="484898" y="107213"/>
                </a:lnTo>
                <a:lnTo>
                  <a:pt x="466788" y="149301"/>
                </a:lnTo>
                <a:lnTo>
                  <a:pt x="438734" y="187109"/>
                </a:lnTo>
                <a:lnTo>
                  <a:pt x="400443" y="220370"/>
                </a:lnTo>
                <a:lnTo>
                  <a:pt x="351586" y="248767"/>
                </a:lnTo>
                <a:lnTo>
                  <a:pt x="368096" y="273913"/>
                </a:lnTo>
                <a:lnTo>
                  <a:pt x="418515" y="244043"/>
                </a:lnTo>
                <a:lnTo>
                  <a:pt x="458355" y="209588"/>
                </a:lnTo>
                <a:lnTo>
                  <a:pt x="488264" y="171056"/>
                </a:lnTo>
                <a:lnTo>
                  <a:pt x="508850" y="128993"/>
                </a:lnTo>
                <a:lnTo>
                  <a:pt x="520738" y="83934"/>
                </a:lnTo>
                <a:lnTo>
                  <a:pt x="524560" y="36398"/>
                </a:lnTo>
                <a:close/>
              </a:path>
              <a:path w="623570" h="337184">
                <a:moveTo>
                  <a:pt x="623252" y="0"/>
                </a:moveTo>
                <a:lnTo>
                  <a:pt x="592480" y="0"/>
                </a:lnTo>
                <a:lnTo>
                  <a:pt x="592480" y="336575"/>
                </a:lnTo>
                <a:lnTo>
                  <a:pt x="623252" y="336575"/>
                </a:lnTo>
                <a:lnTo>
                  <a:pt x="623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06315" y="9239914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79" h="337820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79" h="337820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79" h="337820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79" h="337820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57153" y="9239539"/>
            <a:ext cx="265430" cy="337820"/>
          </a:xfrm>
          <a:custGeom>
            <a:avLst/>
            <a:gdLst/>
            <a:ahLst/>
            <a:cxnLst/>
            <a:rect l="l" t="t" r="r" b="b"/>
            <a:pathLst>
              <a:path w="265429" h="337820">
                <a:moveTo>
                  <a:pt x="265286" y="337329"/>
                </a:moveTo>
                <a:lnTo>
                  <a:pt x="234517" y="337329"/>
                </a:lnTo>
                <a:lnTo>
                  <a:pt x="234517" y="194368"/>
                </a:lnTo>
                <a:lnTo>
                  <a:pt x="165850" y="194368"/>
                </a:lnTo>
                <a:lnTo>
                  <a:pt x="165850" y="169227"/>
                </a:lnTo>
                <a:lnTo>
                  <a:pt x="234517" y="169227"/>
                </a:lnTo>
                <a:lnTo>
                  <a:pt x="234517" y="102061"/>
                </a:lnTo>
                <a:lnTo>
                  <a:pt x="168102" y="102061"/>
                </a:lnTo>
                <a:lnTo>
                  <a:pt x="168102" y="76921"/>
                </a:lnTo>
                <a:lnTo>
                  <a:pt x="234517" y="76921"/>
                </a:lnTo>
                <a:lnTo>
                  <a:pt x="234517" y="0"/>
                </a:lnTo>
                <a:lnTo>
                  <a:pt x="265286" y="0"/>
                </a:lnTo>
                <a:lnTo>
                  <a:pt x="265286" y="337329"/>
                </a:lnTo>
                <a:close/>
              </a:path>
              <a:path w="265429" h="337820">
                <a:moveTo>
                  <a:pt x="26265" y="258907"/>
                </a:moveTo>
                <a:lnTo>
                  <a:pt x="750" y="258907"/>
                </a:lnTo>
                <a:lnTo>
                  <a:pt x="750" y="126076"/>
                </a:lnTo>
                <a:lnTo>
                  <a:pt x="116695" y="126076"/>
                </a:lnTo>
                <a:lnTo>
                  <a:pt x="116695" y="55533"/>
                </a:lnTo>
                <a:lnTo>
                  <a:pt x="0" y="55533"/>
                </a:lnTo>
                <a:lnTo>
                  <a:pt x="0" y="30768"/>
                </a:lnTo>
                <a:lnTo>
                  <a:pt x="147089" y="30768"/>
                </a:lnTo>
                <a:lnTo>
                  <a:pt x="147089" y="151216"/>
                </a:lnTo>
                <a:lnTo>
                  <a:pt x="31143" y="151216"/>
                </a:lnTo>
                <a:lnTo>
                  <a:pt x="31143" y="233391"/>
                </a:lnTo>
                <a:lnTo>
                  <a:pt x="173272" y="233391"/>
                </a:lnTo>
                <a:lnTo>
                  <a:pt x="174856" y="248776"/>
                </a:lnTo>
                <a:lnTo>
                  <a:pt x="136706" y="253841"/>
                </a:lnTo>
                <a:lnTo>
                  <a:pt x="100420" y="256937"/>
                </a:lnTo>
                <a:lnTo>
                  <a:pt x="64205" y="258485"/>
                </a:lnTo>
                <a:lnTo>
                  <a:pt x="26265" y="258907"/>
                </a:lnTo>
                <a:close/>
              </a:path>
              <a:path w="265429" h="337820">
                <a:moveTo>
                  <a:pt x="173272" y="233391"/>
                </a:moveTo>
                <a:lnTo>
                  <a:pt x="31143" y="233391"/>
                </a:lnTo>
                <a:lnTo>
                  <a:pt x="67013" y="232916"/>
                </a:lnTo>
                <a:lnTo>
                  <a:pt x="101405" y="231281"/>
                </a:lnTo>
                <a:lnTo>
                  <a:pt x="135938" y="228167"/>
                </a:lnTo>
                <a:lnTo>
                  <a:pt x="172229" y="223260"/>
                </a:lnTo>
                <a:lnTo>
                  <a:pt x="173272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89605" y="9240289"/>
            <a:ext cx="278130" cy="337185"/>
          </a:xfrm>
          <a:custGeom>
            <a:avLst/>
            <a:gdLst/>
            <a:ahLst/>
            <a:cxnLst/>
            <a:rect l="l" t="t" r="r" b="b"/>
            <a:pathLst>
              <a:path w="278129" h="337184">
                <a:moveTo>
                  <a:pt x="277668" y="336579"/>
                </a:moveTo>
                <a:lnTo>
                  <a:pt x="246899" y="336579"/>
                </a:lnTo>
                <a:lnTo>
                  <a:pt x="246899" y="253654"/>
                </a:lnTo>
                <a:lnTo>
                  <a:pt x="170728" y="253654"/>
                </a:lnTo>
                <a:lnTo>
                  <a:pt x="170728" y="229639"/>
                </a:lnTo>
                <a:lnTo>
                  <a:pt x="246899" y="229639"/>
                </a:lnTo>
                <a:lnTo>
                  <a:pt x="246899" y="0"/>
                </a:lnTo>
                <a:lnTo>
                  <a:pt x="277668" y="0"/>
                </a:lnTo>
                <a:lnTo>
                  <a:pt x="277668" y="336579"/>
                </a:lnTo>
                <a:close/>
              </a:path>
              <a:path w="278129" h="337184">
                <a:moveTo>
                  <a:pt x="109566" y="148965"/>
                </a:moveTo>
                <a:lnTo>
                  <a:pt x="75321" y="144181"/>
                </a:lnTo>
                <a:lnTo>
                  <a:pt x="48638" y="130673"/>
                </a:lnTo>
                <a:lnTo>
                  <a:pt x="31313" y="109707"/>
                </a:lnTo>
                <a:lnTo>
                  <a:pt x="25140" y="82550"/>
                </a:lnTo>
                <a:lnTo>
                  <a:pt x="31313" y="55609"/>
                </a:lnTo>
                <a:lnTo>
                  <a:pt x="48638" y="34755"/>
                </a:lnTo>
                <a:lnTo>
                  <a:pt x="75321" y="21288"/>
                </a:lnTo>
                <a:lnTo>
                  <a:pt x="109566" y="16510"/>
                </a:lnTo>
                <a:lnTo>
                  <a:pt x="143811" y="21288"/>
                </a:lnTo>
                <a:lnTo>
                  <a:pt x="170494" y="34755"/>
                </a:lnTo>
                <a:lnTo>
                  <a:pt x="174975" y="40149"/>
                </a:lnTo>
                <a:lnTo>
                  <a:pt x="109566" y="40149"/>
                </a:lnTo>
                <a:lnTo>
                  <a:pt x="87117" y="43239"/>
                </a:lnTo>
                <a:lnTo>
                  <a:pt x="69557" y="51922"/>
                </a:lnTo>
                <a:lnTo>
                  <a:pt x="58119" y="65318"/>
                </a:lnTo>
                <a:lnTo>
                  <a:pt x="54032" y="82550"/>
                </a:lnTo>
                <a:lnTo>
                  <a:pt x="58119" y="100156"/>
                </a:lnTo>
                <a:lnTo>
                  <a:pt x="69557" y="113647"/>
                </a:lnTo>
                <a:lnTo>
                  <a:pt x="87117" y="122283"/>
                </a:lnTo>
                <a:lnTo>
                  <a:pt x="109566" y="125326"/>
                </a:lnTo>
                <a:lnTo>
                  <a:pt x="174912" y="125326"/>
                </a:lnTo>
                <a:lnTo>
                  <a:pt x="170494" y="130673"/>
                </a:lnTo>
                <a:lnTo>
                  <a:pt x="143811" y="144181"/>
                </a:lnTo>
                <a:lnTo>
                  <a:pt x="109566" y="148965"/>
                </a:lnTo>
                <a:close/>
              </a:path>
              <a:path w="278129" h="337184">
                <a:moveTo>
                  <a:pt x="174912" y="125326"/>
                </a:moveTo>
                <a:lnTo>
                  <a:pt x="109566" y="125326"/>
                </a:lnTo>
                <a:lnTo>
                  <a:pt x="132015" y="122283"/>
                </a:lnTo>
                <a:lnTo>
                  <a:pt x="149575" y="113647"/>
                </a:lnTo>
                <a:lnTo>
                  <a:pt x="161013" y="100156"/>
                </a:lnTo>
                <a:lnTo>
                  <a:pt x="165100" y="82550"/>
                </a:lnTo>
                <a:lnTo>
                  <a:pt x="161013" y="65318"/>
                </a:lnTo>
                <a:lnTo>
                  <a:pt x="149575" y="51922"/>
                </a:lnTo>
                <a:lnTo>
                  <a:pt x="132015" y="43239"/>
                </a:lnTo>
                <a:lnTo>
                  <a:pt x="109566" y="40149"/>
                </a:lnTo>
                <a:lnTo>
                  <a:pt x="174975" y="40149"/>
                </a:lnTo>
                <a:lnTo>
                  <a:pt x="187819" y="55609"/>
                </a:lnTo>
                <a:lnTo>
                  <a:pt x="193992" y="82550"/>
                </a:lnTo>
                <a:lnTo>
                  <a:pt x="187819" y="109707"/>
                </a:lnTo>
                <a:lnTo>
                  <a:pt x="174912" y="125326"/>
                </a:lnTo>
                <a:close/>
              </a:path>
              <a:path w="278129" h="337184">
                <a:moveTo>
                  <a:pt x="3752" y="202623"/>
                </a:moveTo>
                <a:lnTo>
                  <a:pt x="0" y="176732"/>
                </a:lnTo>
                <a:lnTo>
                  <a:pt x="51054" y="176509"/>
                </a:lnTo>
                <a:lnTo>
                  <a:pt x="107033" y="175231"/>
                </a:lnTo>
                <a:lnTo>
                  <a:pt x="164842" y="171983"/>
                </a:lnTo>
                <a:lnTo>
                  <a:pt x="221384" y="165850"/>
                </a:lnTo>
                <a:lnTo>
                  <a:pt x="223260" y="189114"/>
                </a:lnTo>
                <a:lnTo>
                  <a:pt x="198378" y="192708"/>
                </a:lnTo>
                <a:lnTo>
                  <a:pt x="173355" y="195634"/>
                </a:lnTo>
                <a:lnTo>
                  <a:pt x="148332" y="197926"/>
                </a:lnTo>
                <a:lnTo>
                  <a:pt x="123449" y="199621"/>
                </a:lnTo>
                <a:lnTo>
                  <a:pt x="123449" y="201122"/>
                </a:lnTo>
                <a:lnTo>
                  <a:pt x="92681" y="201122"/>
                </a:lnTo>
                <a:lnTo>
                  <a:pt x="46246" y="202294"/>
                </a:lnTo>
                <a:lnTo>
                  <a:pt x="3752" y="202623"/>
                </a:lnTo>
                <a:close/>
              </a:path>
              <a:path w="278129" h="337184">
                <a:moveTo>
                  <a:pt x="123449" y="326073"/>
                </a:moveTo>
                <a:lnTo>
                  <a:pt x="92681" y="326073"/>
                </a:lnTo>
                <a:lnTo>
                  <a:pt x="92681" y="201122"/>
                </a:lnTo>
                <a:lnTo>
                  <a:pt x="123449" y="201122"/>
                </a:lnTo>
                <a:lnTo>
                  <a:pt x="123449" y="32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35940" y="9239914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5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5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5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5825" y="9240289"/>
            <a:ext cx="285750" cy="335915"/>
          </a:xfrm>
          <a:custGeom>
            <a:avLst/>
            <a:gdLst/>
            <a:ahLst/>
            <a:cxnLst/>
            <a:rect l="l" t="t" r="r" b="b"/>
            <a:pathLst>
              <a:path w="285750" h="335915">
                <a:moveTo>
                  <a:pt x="283672" y="90054"/>
                </a:moveTo>
                <a:lnTo>
                  <a:pt x="254029" y="90054"/>
                </a:lnTo>
                <a:lnTo>
                  <a:pt x="254029" y="0"/>
                </a:lnTo>
                <a:lnTo>
                  <a:pt x="283672" y="0"/>
                </a:lnTo>
                <a:lnTo>
                  <a:pt x="283672" y="90054"/>
                </a:lnTo>
                <a:close/>
              </a:path>
              <a:path w="285750" h="335915">
                <a:moveTo>
                  <a:pt x="211253" y="196619"/>
                </a:moveTo>
                <a:lnTo>
                  <a:pt x="181985" y="196619"/>
                </a:lnTo>
                <a:lnTo>
                  <a:pt x="181985" y="6378"/>
                </a:lnTo>
                <a:lnTo>
                  <a:pt x="211253" y="6378"/>
                </a:lnTo>
                <a:lnTo>
                  <a:pt x="211253" y="90054"/>
                </a:lnTo>
                <a:lnTo>
                  <a:pt x="283672" y="90054"/>
                </a:lnTo>
                <a:lnTo>
                  <a:pt x="283672" y="115194"/>
                </a:lnTo>
                <a:lnTo>
                  <a:pt x="211253" y="115194"/>
                </a:lnTo>
                <a:lnTo>
                  <a:pt x="211253" y="196619"/>
                </a:lnTo>
                <a:close/>
              </a:path>
              <a:path w="285750" h="335915">
                <a:moveTo>
                  <a:pt x="283672" y="207501"/>
                </a:moveTo>
                <a:lnTo>
                  <a:pt x="254029" y="207501"/>
                </a:lnTo>
                <a:lnTo>
                  <a:pt x="254029" y="115194"/>
                </a:lnTo>
                <a:lnTo>
                  <a:pt x="283672" y="115194"/>
                </a:lnTo>
                <a:lnTo>
                  <a:pt x="283672" y="207501"/>
                </a:lnTo>
                <a:close/>
              </a:path>
              <a:path w="285750" h="335915">
                <a:moveTo>
                  <a:pt x="16510" y="190615"/>
                </a:moveTo>
                <a:lnTo>
                  <a:pt x="0" y="166601"/>
                </a:lnTo>
                <a:lnTo>
                  <a:pt x="29484" y="147933"/>
                </a:lnTo>
                <a:lnTo>
                  <a:pt x="51546" y="123074"/>
                </a:lnTo>
                <a:lnTo>
                  <a:pt x="65377" y="94838"/>
                </a:lnTo>
                <a:lnTo>
                  <a:pt x="70167" y="66040"/>
                </a:lnTo>
                <a:lnTo>
                  <a:pt x="70167" y="20637"/>
                </a:lnTo>
                <a:lnTo>
                  <a:pt x="99810" y="20637"/>
                </a:lnTo>
                <a:lnTo>
                  <a:pt x="99810" y="66040"/>
                </a:lnTo>
                <a:lnTo>
                  <a:pt x="104413" y="93695"/>
                </a:lnTo>
                <a:lnTo>
                  <a:pt x="115908" y="115945"/>
                </a:lnTo>
                <a:lnTo>
                  <a:pt x="85176" y="115945"/>
                </a:lnTo>
                <a:lnTo>
                  <a:pt x="73972" y="138851"/>
                </a:lnTo>
                <a:lnTo>
                  <a:pt x="58582" y="159612"/>
                </a:lnTo>
                <a:lnTo>
                  <a:pt x="39322" y="177207"/>
                </a:lnTo>
                <a:lnTo>
                  <a:pt x="16510" y="190615"/>
                </a:lnTo>
                <a:close/>
              </a:path>
              <a:path w="285750" h="335915">
                <a:moveTo>
                  <a:pt x="151592" y="181235"/>
                </a:moveTo>
                <a:lnTo>
                  <a:pt x="129606" y="169661"/>
                </a:lnTo>
                <a:lnTo>
                  <a:pt x="111067" y="154500"/>
                </a:lnTo>
                <a:lnTo>
                  <a:pt x="96187" y="136383"/>
                </a:lnTo>
                <a:lnTo>
                  <a:pt x="85176" y="115945"/>
                </a:lnTo>
                <a:lnTo>
                  <a:pt x="115908" y="115945"/>
                </a:lnTo>
                <a:lnTo>
                  <a:pt x="117774" y="119556"/>
                </a:lnTo>
                <a:lnTo>
                  <a:pt x="139227" y="141548"/>
                </a:lnTo>
                <a:lnTo>
                  <a:pt x="168102" y="157595"/>
                </a:lnTo>
                <a:lnTo>
                  <a:pt x="151592" y="181235"/>
                </a:lnTo>
                <a:close/>
              </a:path>
              <a:path w="285750" h="335915">
                <a:moveTo>
                  <a:pt x="172604" y="335828"/>
                </a:moveTo>
                <a:lnTo>
                  <a:pt x="125947" y="331771"/>
                </a:lnTo>
                <a:lnTo>
                  <a:pt x="90617" y="319975"/>
                </a:lnTo>
                <a:lnTo>
                  <a:pt x="68232" y="301003"/>
                </a:lnTo>
                <a:lnTo>
                  <a:pt x="60411" y="275417"/>
                </a:lnTo>
                <a:lnTo>
                  <a:pt x="68232" y="249831"/>
                </a:lnTo>
                <a:lnTo>
                  <a:pt x="90617" y="230858"/>
                </a:lnTo>
                <a:lnTo>
                  <a:pt x="125947" y="219062"/>
                </a:lnTo>
                <a:lnTo>
                  <a:pt x="172604" y="215005"/>
                </a:lnTo>
                <a:lnTo>
                  <a:pt x="219478" y="219062"/>
                </a:lnTo>
                <a:lnTo>
                  <a:pt x="254920" y="230858"/>
                </a:lnTo>
                <a:lnTo>
                  <a:pt x="264567" y="239020"/>
                </a:lnTo>
                <a:lnTo>
                  <a:pt x="172604" y="239020"/>
                </a:lnTo>
                <a:lnTo>
                  <a:pt x="138611" y="241435"/>
                </a:lnTo>
                <a:lnTo>
                  <a:pt x="112849" y="248494"/>
                </a:lnTo>
                <a:lnTo>
                  <a:pt x="96515" y="259915"/>
                </a:lnTo>
                <a:lnTo>
                  <a:pt x="90805" y="275417"/>
                </a:lnTo>
                <a:lnTo>
                  <a:pt x="96515" y="290977"/>
                </a:lnTo>
                <a:lnTo>
                  <a:pt x="112849" y="302527"/>
                </a:lnTo>
                <a:lnTo>
                  <a:pt x="138611" y="309715"/>
                </a:lnTo>
                <a:lnTo>
                  <a:pt x="172604" y="312189"/>
                </a:lnTo>
                <a:lnTo>
                  <a:pt x="264123" y="312189"/>
                </a:lnTo>
                <a:lnTo>
                  <a:pt x="254920" y="319975"/>
                </a:lnTo>
                <a:lnTo>
                  <a:pt x="219478" y="331771"/>
                </a:lnTo>
                <a:lnTo>
                  <a:pt x="172604" y="335828"/>
                </a:lnTo>
                <a:close/>
              </a:path>
              <a:path w="285750" h="335915">
                <a:moveTo>
                  <a:pt x="264123" y="312189"/>
                </a:moveTo>
                <a:lnTo>
                  <a:pt x="172604" y="312189"/>
                </a:lnTo>
                <a:lnTo>
                  <a:pt x="206973" y="309715"/>
                </a:lnTo>
                <a:lnTo>
                  <a:pt x="232828" y="302527"/>
                </a:lnTo>
                <a:lnTo>
                  <a:pt x="249116" y="290977"/>
                </a:lnTo>
                <a:lnTo>
                  <a:pt x="254779" y="275417"/>
                </a:lnTo>
                <a:lnTo>
                  <a:pt x="249116" y="259915"/>
                </a:lnTo>
                <a:lnTo>
                  <a:pt x="232828" y="248494"/>
                </a:lnTo>
                <a:lnTo>
                  <a:pt x="206973" y="241435"/>
                </a:lnTo>
                <a:lnTo>
                  <a:pt x="172604" y="239020"/>
                </a:lnTo>
                <a:lnTo>
                  <a:pt x="264567" y="239020"/>
                </a:lnTo>
                <a:lnTo>
                  <a:pt x="277346" y="249831"/>
                </a:lnTo>
                <a:lnTo>
                  <a:pt x="285173" y="275417"/>
                </a:lnTo>
                <a:lnTo>
                  <a:pt x="277346" y="301003"/>
                </a:lnTo>
                <a:lnTo>
                  <a:pt x="264123" y="312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44542" y="9240289"/>
            <a:ext cx="297180" cy="335915"/>
          </a:xfrm>
          <a:custGeom>
            <a:avLst/>
            <a:gdLst/>
            <a:ahLst/>
            <a:cxnLst/>
            <a:rect l="l" t="t" r="r" b="b"/>
            <a:pathLst>
              <a:path w="297179" h="335915">
                <a:moveTo>
                  <a:pt x="27391" y="186488"/>
                </a:moveTo>
                <a:lnTo>
                  <a:pt x="750" y="186488"/>
                </a:lnTo>
                <a:lnTo>
                  <a:pt x="750" y="89304"/>
                </a:lnTo>
                <a:lnTo>
                  <a:pt x="121198" y="89304"/>
                </a:lnTo>
                <a:lnTo>
                  <a:pt x="121198" y="44652"/>
                </a:lnTo>
                <a:lnTo>
                  <a:pt x="0" y="44652"/>
                </a:lnTo>
                <a:lnTo>
                  <a:pt x="0" y="19511"/>
                </a:lnTo>
                <a:lnTo>
                  <a:pt x="151592" y="19511"/>
                </a:lnTo>
                <a:lnTo>
                  <a:pt x="151592" y="112943"/>
                </a:lnTo>
                <a:lnTo>
                  <a:pt x="31143" y="112943"/>
                </a:lnTo>
                <a:lnTo>
                  <a:pt x="31143" y="161347"/>
                </a:lnTo>
                <a:lnTo>
                  <a:pt x="185580" y="161347"/>
                </a:lnTo>
                <a:lnTo>
                  <a:pt x="187238" y="175231"/>
                </a:lnTo>
                <a:lnTo>
                  <a:pt x="148543" y="180789"/>
                </a:lnTo>
                <a:lnTo>
                  <a:pt x="110692" y="184236"/>
                </a:lnTo>
                <a:lnTo>
                  <a:pt x="71152" y="185995"/>
                </a:lnTo>
                <a:lnTo>
                  <a:pt x="27391" y="186488"/>
                </a:lnTo>
                <a:close/>
              </a:path>
              <a:path w="297179" h="335915">
                <a:moveTo>
                  <a:pt x="185580" y="161347"/>
                </a:moveTo>
                <a:lnTo>
                  <a:pt x="31143" y="161347"/>
                </a:lnTo>
                <a:lnTo>
                  <a:pt x="72741" y="160855"/>
                </a:lnTo>
                <a:lnTo>
                  <a:pt x="110645" y="159096"/>
                </a:lnTo>
                <a:lnTo>
                  <a:pt x="147071" y="155649"/>
                </a:lnTo>
                <a:lnTo>
                  <a:pt x="184236" y="150091"/>
                </a:lnTo>
                <a:lnTo>
                  <a:pt x="185580" y="161347"/>
                </a:lnTo>
                <a:close/>
              </a:path>
              <a:path w="297179" h="335915">
                <a:moveTo>
                  <a:pt x="247275" y="335828"/>
                </a:moveTo>
                <a:lnTo>
                  <a:pt x="216506" y="335828"/>
                </a:lnTo>
                <a:lnTo>
                  <a:pt x="216506" y="246899"/>
                </a:lnTo>
                <a:lnTo>
                  <a:pt x="28517" y="246899"/>
                </a:lnTo>
                <a:lnTo>
                  <a:pt x="28517" y="222134"/>
                </a:lnTo>
                <a:lnTo>
                  <a:pt x="247275" y="222134"/>
                </a:lnTo>
                <a:lnTo>
                  <a:pt x="247275" y="335828"/>
                </a:lnTo>
                <a:close/>
              </a:path>
              <a:path w="297179" h="335915">
                <a:moveTo>
                  <a:pt x="247275" y="204499"/>
                </a:moveTo>
                <a:lnTo>
                  <a:pt x="216506" y="204499"/>
                </a:lnTo>
                <a:lnTo>
                  <a:pt x="216506" y="0"/>
                </a:lnTo>
                <a:lnTo>
                  <a:pt x="247275" y="0"/>
                </a:lnTo>
                <a:lnTo>
                  <a:pt x="247275" y="53282"/>
                </a:lnTo>
                <a:lnTo>
                  <a:pt x="297180" y="53282"/>
                </a:lnTo>
                <a:lnTo>
                  <a:pt x="297180" y="78797"/>
                </a:lnTo>
                <a:lnTo>
                  <a:pt x="247275" y="78797"/>
                </a:lnTo>
                <a:lnTo>
                  <a:pt x="247275" y="123825"/>
                </a:lnTo>
                <a:lnTo>
                  <a:pt x="297180" y="123825"/>
                </a:lnTo>
                <a:lnTo>
                  <a:pt x="297180" y="149340"/>
                </a:lnTo>
                <a:lnTo>
                  <a:pt x="247275" y="149340"/>
                </a:lnTo>
                <a:lnTo>
                  <a:pt x="247275" y="204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10836623" y="4155593"/>
            <a:ext cx="676910" cy="348615"/>
            <a:chOff x="10836623" y="4155593"/>
            <a:chExt cx="676910" cy="34861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6623" y="4159936"/>
              <a:ext cx="330813" cy="3438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84990" y="4337830"/>
              <a:ext cx="323850" cy="154940"/>
            </a:xfrm>
            <a:custGeom>
              <a:avLst/>
              <a:gdLst/>
              <a:ahLst/>
              <a:cxnLst/>
              <a:rect l="l" t="t" r="r" b="b"/>
              <a:pathLst>
                <a:path w="323850" h="154939">
                  <a:moveTo>
                    <a:pt x="53567" y="154910"/>
                  </a:moveTo>
                  <a:lnTo>
                    <a:pt x="41261" y="154910"/>
                  </a:lnTo>
                  <a:lnTo>
                    <a:pt x="36013" y="149481"/>
                  </a:lnTo>
                  <a:lnTo>
                    <a:pt x="30764" y="144052"/>
                  </a:lnTo>
                  <a:lnTo>
                    <a:pt x="30764" y="132470"/>
                  </a:lnTo>
                  <a:lnTo>
                    <a:pt x="30764" y="52481"/>
                  </a:lnTo>
                  <a:lnTo>
                    <a:pt x="64063" y="52481"/>
                  </a:lnTo>
                  <a:lnTo>
                    <a:pt x="64063" y="127041"/>
                  </a:lnTo>
                  <a:lnTo>
                    <a:pt x="297153" y="127041"/>
                  </a:lnTo>
                  <a:lnTo>
                    <a:pt x="297153" y="154910"/>
                  </a:lnTo>
                  <a:lnTo>
                    <a:pt x="53567" y="154910"/>
                  </a:lnTo>
                  <a:close/>
                </a:path>
                <a:path w="323850" h="154939">
                  <a:moveTo>
                    <a:pt x="0" y="27869"/>
                  </a:moveTo>
                  <a:lnTo>
                    <a:pt x="0" y="0"/>
                  </a:lnTo>
                  <a:lnTo>
                    <a:pt x="323574" y="0"/>
                  </a:lnTo>
                  <a:lnTo>
                    <a:pt x="323574" y="27869"/>
                  </a:lnTo>
                  <a:lnTo>
                    <a:pt x="0" y="27869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7653" y="4155593"/>
              <a:ext cx="218612" cy="16287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647267" y="4155593"/>
            <a:ext cx="676910" cy="342265"/>
            <a:chOff x="11647267" y="4155593"/>
            <a:chExt cx="676910" cy="342265"/>
          </a:xfrm>
        </p:grpSpPr>
        <p:sp>
          <p:nvSpPr>
            <p:cNvPr id="21" name="object 21"/>
            <p:cNvSpPr/>
            <p:nvPr/>
          </p:nvSpPr>
          <p:spPr>
            <a:xfrm>
              <a:off x="11666269" y="4357737"/>
              <a:ext cx="259715" cy="135255"/>
            </a:xfrm>
            <a:custGeom>
              <a:avLst/>
              <a:gdLst/>
              <a:ahLst/>
              <a:cxnLst/>
              <a:rect l="l" t="t" r="r" b="b"/>
              <a:pathLst>
                <a:path w="259715" h="135254">
                  <a:moveTo>
                    <a:pt x="22802" y="135003"/>
                  </a:moveTo>
                  <a:lnTo>
                    <a:pt x="10496" y="135003"/>
                  </a:lnTo>
                  <a:lnTo>
                    <a:pt x="5248" y="129574"/>
                  </a:lnTo>
                  <a:lnTo>
                    <a:pt x="0" y="124145"/>
                  </a:lnTo>
                  <a:lnTo>
                    <a:pt x="0" y="112563"/>
                  </a:lnTo>
                  <a:lnTo>
                    <a:pt x="0" y="53205"/>
                  </a:lnTo>
                  <a:lnTo>
                    <a:pt x="219335" y="53205"/>
                  </a:lnTo>
                  <a:lnTo>
                    <a:pt x="219335" y="27145"/>
                  </a:lnTo>
                  <a:lnTo>
                    <a:pt x="0" y="27145"/>
                  </a:lnTo>
                  <a:lnTo>
                    <a:pt x="0" y="0"/>
                  </a:lnTo>
                  <a:lnTo>
                    <a:pt x="252272" y="0"/>
                  </a:lnTo>
                  <a:lnTo>
                    <a:pt x="252272" y="80350"/>
                  </a:lnTo>
                  <a:lnTo>
                    <a:pt x="33298" y="80350"/>
                  </a:lnTo>
                  <a:lnTo>
                    <a:pt x="33298" y="107858"/>
                  </a:lnTo>
                  <a:lnTo>
                    <a:pt x="259511" y="107858"/>
                  </a:lnTo>
                  <a:lnTo>
                    <a:pt x="259511" y="135003"/>
                  </a:lnTo>
                  <a:lnTo>
                    <a:pt x="22802" y="135003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7267" y="4164641"/>
              <a:ext cx="204496" cy="1632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885605" y="4164460"/>
              <a:ext cx="433705" cy="328295"/>
            </a:xfrm>
            <a:custGeom>
              <a:avLst/>
              <a:gdLst/>
              <a:ahLst/>
              <a:cxnLst/>
              <a:rect l="l" t="t" r="r" b="b"/>
              <a:pathLst>
                <a:path w="433704" h="328295">
                  <a:moveTo>
                    <a:pt x="32936" y="65873"/>
                  </a:moveTo>
                  <a:lnTo>
                    <a:pt x="87951" y="65873"/>
                  </a:lnTo>
                  <a:lnTo>
                    <a:pt x="87951" y="93742"/>
                  </a:lnTo>
                  <a:lnTo>
                    <a:pt x="32936" y="93742"/>
                  </a:lnTo>
                  <a:lnTo>
                    <a:pt x="32936" y="175179"/>
                  </a:lnTo>
                  <a:lnTo>
                    <a:pt x="0" y="175179"/>
                  </a:lnTo>
                  <a:lnTo>
                    <a:pt x="0" y="0"/>
                  </a:lnTo>
                  <a:lnTo>
                    <a:pt x="32936" y="0"/>
                  </a:lnTo>
                  <a:lnTo>
                    <a:pt x="32936" y="65873"/>
                  </a:lnTo>
                  <a:close/>
                </a:path>
                <a:path w="433704" h="328295">
                  <a:moveTo>
                    <a:pt x="163597" y="328280"/>
                  </a:moveTo>
                  <a:lnTo>
                    <a:pt x="151291" y="328280"/>
                  </a:lnTo>
                  <a:lnTo>
                    <a:pt x="146042" y="322850"/>
                  </a:lnTo>
                  <a:lnTo>
                    <a:pt x="140794" y="317421"/>
                  </a:lnTo>
                  <a:lnTo>
                    <a:pt x="140794" y="305839"/>
                  </a:lnTo>
                  <a:lnTo>
                    <a:pt x="140794" y="225850"/>
                  </a:lnTo>
                  <a:lnTo>
                    <a:pt x="174093" y="225850"/>
                  </a:lnTo>
                  <a:lnTo>
                    <a:pt x="174093" y="300410"/>
                  </a:lnTo>
                  <a:lnTo>
                    <a:pt x="407183" y="300410"/>
                  </a:lnTo>
                  <a:lnTo>
                    <a:pt x="407183" y="328280"/>
                  </a:lnTo>
                  <a:lnTo>
                    <a:pt x="163597" y="328280"/>
                  </a:lnTo>
                  <a:close/>
                </a:path>
                <a:path w="433704" h="328295">
                  <a:moveTo>
                    <a:pt x="110029" y="201238"/>
                  </a:moveTo>
                  <a:lnTo>
                    <a:pt x="110029" y="173369"/>
                  </a:lnTo>
                  <a:lnTo>
                    <a:pt x="433604" y="173369"/>
                  </a:lnTo>
                  <a:lnTo>
                    <a:pt x="433604" y="201238"/>
                  </a:lnTo>
                  <a:lnTo>
                    <a:pt x="110029" y="201238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8297" y="4155593"/>
              <a:ext cx="218612" cy="16287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462445" y="4159936"/>
            <a:ext cx="1027430" cy="337820"/>
            <a:chOff x="12462445" y="4159936"/>
            <a:chExt cx="1027430" cy="337820"/>
          </a:xfrm>
        </p:grpSpPr>
        <p:sp>
          <p:nvSpPr>
            <p:cNvPr id="26" name="object 26"/>
            <p:cNvSpPr/>
            <p:nvPr/>
          </p:nvSpPr>
          <p:spPr>
            <a:xfrm>
              <a:off x="12466969" y="4164460"/>
              <a:ext cx="295275" cy="328295"/>
            </a:xfrm>
            <a:custGeom>
              <a:avLst/>
              <a:gdLst/>
              <a:ahLst/>
              <a:cxnLst/>
              <a:rect l="l" t="t" r="r" b="b"/>
              <a:pathLst>
                <a:path w="295275" h="328295">
                  <a:moveTo>
                    <a:pt x="219697" y="123783"/>
                  </a:moveTo>
                  <a:lnTo>
                    <a:pt x="262768" y="123783"/>
                  </a:lnTo>
                  <a:lnTo>
                    <a:pt x="262768" y="0"/>
                  </a:lnTo>
                  <a:lnTo>
                    <a:pt x="294981" y="0"/>
                  </a:lnTo>
                  <a:lnTo>
                    <a:pt x="294981" y="328280"/>
                  </a:lnTo>
                  <a:lnTo>
                    <a:pt x="262768" y="328280"/>
                  </a:lnTo>
                  <a:lnTo>
                    <a:pt x="262768" y="151653"/>
                  </a:lnTo>
                  <a:lnTo>
                    <a:pt x="219697" y="151653"/>
                  </a:lnTo>
                  <a:lnTo>
                    <a:pt x="219697" y="319955"/>
                  </a:lnTo>
                  <a:lnTo>
                    <a:pt x="187485" y="319955"/>
                  </a:lnTo>
                  <a:lnTo>
                    <a:pt x="187485" y="3619"/>
                  </a:lnTo>
                  <a:lnTo>
                    <a:pt x="219697" y="3619"/>
                  </a:lnTo>
                  <a:lnTo>
                    <a:pt x="219697" y="123783"/>
                  </a:lnTo>
                  <a:close/>
                </a:path>
                <a:path w="295275" h="328295">
                  <a:moveTo>
                    <a:pt x="159253" y="278332"/>
                  </a:moveTo>
                  <a:lnTo>
                    <a:pt x="22802" y="278332"/>
                  </a:lnTo>
                  <a:lnTo>
                    <a:pt x="10496" y="278332"/>
                  </a:lnTo>
                  <a:lnTo>
                    <a:pt x="5248" y="272903"/>
                  </a:lnTo>
                  <a:lnTo>
                    <a:pt x="0" y="267474"/>
                  </a:lnTo>
                  <a:lnTo>
                    <a:pt x="0" y="255891"/>
                  </a:lnTo>
                  <a:lnTo>
                    <a:pt x="0" y="8324"/>
                  </a:lnTo>
                  <a:lnTo>
                    <a:pt x="152014" y="8324"/>
                  </a:lnTo>
                  <a:lnTo>
                    <a:pt x="152014" y="36194"/>
                  </a:lnTo>
                  <a:lnTo>
                    <a:pt x="33298" y="36194"/>
                  </a:lnTo>
                  <a:lnTo>
                    <a:pt x="33298" y="250824"/>
                  </a:lnTo>
                  <a:lnTo>
                    <a:pt x="159253" y="250824"/>
                  </a:lnTo>
                  <a:lnTo>
                    <a:pt x="159253" y="278332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5430" y="4215313"/>
              <a:ext cx="206306" cy="2359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847007" y="4164460"/>
              <a:ext cx="638175" cy="328295"/>
            </a:xfrm>
            <a:custGeom>
              <a:avLst/>
              <a:gdLst/>
              <a:ahLst/>
              <a:cxnLst/>
              <a:rect l="l" t="t" r="r" b="b"/>
              <a:pathLst>
                <a:path w="638175" h="328295">
                  <a:moveTo>
                    <a:pt x="127041" y="134279"/>
                  </a:moveTo>
                  <a:lnTo>
                    <a:pt x="169388" y="134279"/>
                  </a:lnTo>
                  <a:lnTo>
                    <a:pt x="169388" y="3619"/>
                  </a:lnTo>
                  <a:lnTo>
                    <a:pt x="201600" y="3619"/>
                  </a:lnTo>
                  <a:lnTo>
                    <a:pt x="201600" y="319955"/>
                  </a:lnTo>
                  <a:lnTo>
                    <a:pt x="169388" y="319955"/>
                  </a:lnTo>
                  <a:lnTo>
                    <a:pt x="169388" y="162511"/>
                  </a:lnTo>
                  <a:lnTo>
                    <a:pt x="127041" y="162511"/>
                  </a:lnTo>
                  <a:lnTo>
                    <a:pt x="127041" y="134279"/>
                  </a:lnTo>
                  <a:close/>
                </a:path>
                <a:path w="638175" h="328295">
                  <a:moveTo>
                    <a:pt x="237432" y="328280"/>
                  </a:moveTo>
                  <a:lnTo>
                    <a:pt x="237432" y="0"/>
                  </a:lnTo>
                  <a:lnTo>
                    <a:pt x="269645" y="0"/>
                  </a:lnTo>
                  <a:lnTo>
                    <a:pt x="269645" y="328280"/>
                  </a:lnTo>
                  <a:lnTo>
                    <a:pt x="237432" y="328280"/>
                  </a:lnTo>
                  <a:close/>
                </a:path>
                <a:path w="638175" h="328295">
                  <a:moveTo>
                    <a:pt x="106048" y="1085"/>
                  </a:moveTo>
                  <a:lnTo>
                    <a:pt x="106048" y="29317"/>
                  </a:lnTo>
                  <a:lnTo>
                    <a:pt x="0" y="29317"/>
                  </a:lnTo>
                  <a:lnTo>
                    <a:pt x="0" y="1085"/>
                  </a:lnTo>
                  <a:lnTo>
                    <a:pt x="106048" y="1085"/>
                  </a:lnTo>
                  <a:close/>
                </a:path>
                <a:path w="638175" h="328295">
                  <a:moveTo>
                    <a:pt x="377865" y="183503"/>
                  </a:moveTo>
                  <a:lnTo>
                    <a:pt x="614574" y="183503"/>
                  </a:lnTo>
                  <a:lnTo>
                    <a:pt x="614574" y="211011"/>
                  </a:lnTo>
                  <a:lnTo>
                    <a:pt x="492600" y="211011"/>
                  </a:lnTo>
                  <a:lnTo>
                    <a:pt x="492600" y="271093"/>
                  </a:lnTo>
                  <a:lnTo>
                    <a:pt x="638101" y="271093"/>
                  </a:lnTo>
                  <a:lnTo>
                    <a:pt x="638101" y="298962"/>
                  </a:lnTo>
                  <a:lnTo>
                    <a:pt x="313802" y="298962"/>
                  </a:lnTo>
                  <a:lnTo>
                    <a:pt x="313802" y="271093"/>
                  </a:lnTo>
                  <a:lnTo>
                    <a:pt x="459302" y="271093"/>
                  </a:lnTo>
                  <a:lnTo>
                    <a:pt x="459302" y="211011"/>
                  </a:lnTo>
                  <a:lnTo>
                    <a:pt x="367369" y="211011"/>
                  </a:lnTo>
                  <a:lnTo>
                    <a:pt x="355063" y="211011"/>
                  </a:lnTo>
                  <a:lnTo>
                    <a:pt x="349815" y="205582"/>
                  </a:lnTo>
                  <a:lnTo>
                    <a:pt x="344567" y="200153"/>
                  </a:lnTo>
                  <a:lnTo>
                    <a:pt x="344567" y="188570"/>
                  </a:lnTo>
                  <a:lnTo>
                    <a:pt x="344567" y="95914"/>
                  </a:lnTo>
                  <a:lnTo>
                    <a:pt x="573675" y="95914"/>
                  </a:lnTo>
                  <a:lnTo>
                    <a:pt x="573675" y="36555"/>
                  </a:lnTo>
                  <a:lnTo>
                    <a:pt x="343843" y="36555"/>
                  </a:lnTo>
                  <a:lnTo>
                    <a:pt x="343843" y="8324"/>
                  </a:lnTo>
                  <a:lnTo>
                    <a:pt x="607336" y="8324"/>
                  </a:lnTo>
                  <a:lnTo>
                    <a:pt x="607336" y="124145"/>
                  </a:lnTo>
                  <a:lnTo>
                    <a:pt x="377865" y="124145"/>
                  </a:lnTo>
                  <a:lnTo>
                    <a:pt x="377865" y="183503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13632087" y="4160117"/>
            <a:ext cx="1018540" cy="332740"/>
          </a:xfrm>
          <a:custGeom>
            <a:avLst/>
            <a:gdLst/>
            <a:ahLst/>
            <a:cxnLst/>
            <a:rect l="l" t="t" r="r" b="b"/>
            <a:pathLst>
              <a:path w="1018540" h="332739">
                <a:moveTo>
                  <a:pt x="0" y="12667"/>
                </a:moveTo>
                <a:lnTo>
                  <a:pt x="148395" y="12667"/>
                </a:lnTo>
                <a:lnTo>
                  <a:pt x="148395" y="282675"/>
                </a:lnTo>
                <a:lnTo>
                  <a:pt x="22802" y="282675"/>
                </a:lnTo>
                <a:lnTo>
                  <a:pt x="10496" y="282675"/>
                </a:lnTo>
                <a:lnTo>
                  <a:pt x="5248" y="277246"/>
                </a:lnTo>
                <a:lnTo>
                  <a:pt x="0" y="271817"/>
                </a:lnTo>
                <a:lnTo>
                  <a:pt x="0" y="260235"/>
                </a:lnTo>
                <a:lnTo>
                  <a:pt x="0" y="12667"/>
                </a:lnTo>
                <a:close/>
              </a:path>
              <a:path w="1018540" h="332739">
                <a:moveTo>
                  <a:pt x="219697" y="128126"/>
                </a:moveTo>
                <a:lnTo>
                  <a:pt x="262768" y="128126"/>
                </a:lnTo>
                <a:lnTo>
                  <a:pt x="262768" y="4343"/>
                </a:lnTo>
                <a:lnTo>
                  <a:pt x="294981" y="4343"/>
                </a:lnTo>
                <a:lnTo>
                  <a:pt x="294981" y="332623"/>
                </a:lnTo>
                <a:lnTo>
                  <a:pt x="262768" y="332623"/>
                </a:lnTo>
                <a:lnTo>
                  <a:pt x="262768" y="155996"/>
                </a:lnTo>
                <a:lnTo>
                  <a:pt x="219697" y="155996"/>
                </a:lnTo>
                <a:lnTo>
                  <a:pt x="219697" y="324298"/>
                </a:lnTo>
                <a:lnTo>
                  <a:pt x="187485" y="324298"/>
                </a:lnTo>
                <a:lnTo>
                  <a:pt x="187485" y="7962"/>
                </a:lnTo>
                <a:lnTo>
                  <a:pt x="219697" y="7962"/>
                </a:lnTo>
                <a:lnTo>
                  <a:pt x="219697" y="128126"/>
                </a:lnTo>
                <a:close/>
              </a:path>
              <a:path w="1018540" h="332739">
                <a:moveTo>
                  <a:pt x="115820" y="40537"/>
                </a:moveTo>
                <a:lnTo>
                  <a:pt x="32574" y="40537"/>
                </a:lnTo>
                <a:lnTo>
                  <a:pt x="32574" y="255168"/>
                </a:lnTo>
                <a:lnTo>
                  <a:pt x="115820" y="255168"/>
                </a:lnTo>
                <a:lnTo>
                  <a:pt x="115820" y="40537"/>
                </a:lnTo>
                <a:close/>
              </a:path>
              <a:path w="1018540" h="332739">
                <a:moveTo>
                  <a:pt x="517574" y="194723"/>
                </a:moveTo>
                <a:lnTo>
                  <a:pt x="517574" y="214268"/>
                </a:lnTo>
                <a:lnTo>
                  <a:pt x="634481" y="214268"/>
                </a:lnTo>
                <a:lnTo>
                  <a:pt x="634481" y="286294"/>
                </a:lnTo>
                <a:lnTo>
                  <a:pt x="401391" y="286294"/>
                </a:lnTo>
                <a:lnTo>
                  <a:pt x="401391" y="305477"/>
                </a:lnTo>
                <a:lnTo>
                  <a:pt x="641720" y="305477"/>
                </a:lnTo>
                <a:lnTo>
                  <a:pt x="641720" y="332623"/>
                </a:lnTo>
                <a:lnTo>
                  <a:pt x="390895" y="332623"/>
                </a:lnTo>
                <a:lnTo>
                  <a:pt x="378589" y="332623"/>
                </a:lnTo>
                <a:lnTo>
                  <a:pt x="373341" y="327194"/>
                </a:lnTo>
                <a:lnTo>
                  <a:pt x="368093" y="321765"/>
                </a:lnTo>
                <a:lnTo>
                  <a:pt x="368093" y="310182"/>
                </a:lnTo>
                <a:lnTo>
                  <a:pt x="368093" y="259149"/>
                </a:lnTo>
                <a:lnTo>
                  <a:pt x="601545" y="259149"/>
                </a:lnTo>
                <a:lnTo>
                  <a:pt x="601545" y="241414"/>
                </a:lnTo>
                <a:lnTo>
                  <a:pt x="368093" y="241414"/>
                </a:lnTo>
                <a:lnTo>
                  <a:pt x="368093" y="214268"/>
                </a:lnTo>
                <a:lnTo>
                  <a:pt x="484276" y="214268"/>
                </a:lnTo>
                <a:lnTo>
                  <a:pt x="484276" y="194723"/>
                </a:lnTo>
                <a:lnTo>
                  <a:pt x="339138" y="194723"/>
                </a:lnTo>
                <a:lnTo>
                  <a:pt x="339138" y="166854"/>
                </a:lnTo>
                <a:lnTo>
                  <a:pt x="662713" y="166854"/>
                </a:lnTo>
                <a:lnTo>
                  <a:pt x="662713" y="194723"/>
                </a:lnTo>
                <a:lnTo>
                  <a:pt x="517574" y="194723"/>
                </a:lnTo>
                <a:close/>
              </a:path>
              <a:path w="1018540" h="332739">
                <a:moveTo>
                  <a:pt x="613851" y="74921"/>
                </a:moveTo>
                <a:lnTo>
                  <a:pt x="574888" y="96649"/>
                </a:lnTo>
                <a:lnTo>
                  <a:pt x="548701" y="107134"/>
                </a:lnTo>
                <a:lnTo>
                  <a:pt x="563532" y="110544"/>
                </a:lnTo>
                <a:lnTo>
                  <a:pt x="613661" y="119236"/>
                </a:lnTo>
                <a:lnTo>
                  <a:pt x="642444" y="122697"/>
                </a:lnTo>
                <a:lnTo>
                  <a:pt x="631948" y="148033"/>
                </a:lnTo>
                <a:lnTo>
                  <a:pt x="588334" y="141066"/>
                </a:lnTo>
                <a:lnTo>
                  <a:pt x="546917" y="133013"/>
                </a:lnTo>
                <a:lnTo>
                  <a:pt x="502735" y="121973"/>
                </a:lnTo>
                <a:lnTo>
                  <a:pt x="483795" y="127100"/>
                </a:lnTo>
                <a:lnTo>
                  <a:pt x="437224" y="137356"/>
                </a:lnTo>
                <a:lnTo>
                  <a:pt x="390041" y="145932"/>
                </a:lnTo>
                <a:lnTo>
                  <a:pt x="370265" y="148757"/>
                </a:lnTo>
                <a:lnTo>
                  <a:pt x="360492" y="123059"/>
                </a:lnTo>
                <a:lnTo>
                  <a:pt x="395838" y="118051"/>
                </a:lnTo>
                <a:lnTo>
                  <a:pt x="419308" y="114214"/>
                </a:lnTo>
                <a:lnTo>
                  <a:pt x="472694" y="102248"/>
                </a:lnTo>
                <a:lnTo>
                  <a:pt x="523999" y="89150"/>
                </a:lnTo>
                <a:lnTo>
                  <a:pt x="568246" y="72388"/>
                </a:lnTo>
                <a:lnTo>
                  <a:pt x="377865" y="72388"/>
                </a:lnTo>
                <a:lnTo>
                  <a:pt x="377865" y="45242"/>
                </a:lnTo>
                <a:lnTo>
                  <a:pt x="606250" y="45242"/>
                </a:lnTo>
                <a:lnTo>
                  <a:pt x="624347" y="45242"/>
                </a:lnTo>
                <a:lnTo>
                  <a:pt x="624347" y="57910"/>
                </a:lnTo>
                <a:lnTo>
                  <a:pt x="624347" y="67320"/>
                </a:lnTo>
                <a:lnTo>
                  <a:pt x="613851" y="74921"/>
                </a:lnTo>
                <a:close/>
              </a:path>
              <a:path w="1018540" h="332739">
                <a:moveTo>
                  <a:pt x="561731" y="0"/>
                </a:moveTo>
                <a:lnTo>
                  <a:pt x="561731" y="28231"/>
                </a:lnTo>
                <a:lnTo>
                  <a:pt x="435776" y="28231"/>
                </a:lnTo>
                <a:lnTo>
                  <a:pt x="435776" y="0"/>
                </a:lnTo>
                <a:lnTo>
                  <a:pt x="561731" y="0"/>
                </a:lnTo>
                <a:close/>
              </a:path>
              <a:path w="1018540" h="332739">
                <a:moveTo>
                  <a:pt x="987373" y="40899"/>
                </a:moveTo>
                <a:lnTo>
                  <a:pt x="757903" y="40899"/>
                </a:lnTo>
                <a:lnTo>
                  <a:pt x="757903" y="169750"/>
                </a:lnTo>
                <a:lnTo>
                  <a:pt x="994612" y="169750"/>
                </a:lnTo>
                <a:lnTo>
                  <a:pt x="994612" y="197257"/>
                </a:lnTo>
                <a:lnTo>
                  <a:pt x="872638" y="197257"/>
                </a:lnTo>
                <a:lnTo>
                  <a:pt x="872638" y="275436"/>
                </a:lnTo>
                <a:lnTo>
                  <a:pt x="1018138" y="275436"/>
                </a:lnTo>
                <a:lnTo>
                  <a:pt x="1018138" y="303306"/>
                </a:lnTo>
                <a:lnTo>
                  <a:pt x="693839" y="303306"/>
                </a:lnTo>
                <a:lnTo>
                  <a:pt x="693839" y="275436"/>
                </a:lnTo>
                <a:lnTo>
                  <a:pt x="839339" y="275436"/>
                </a:lnTo>
                <a:lnTo>
                  <a:pt x="839339" y="197257"/>
                </a:lnTo>
                <a:lnTo>
                  <a:pt x="747407" y="197257"/>
                </a:lnTo>
                <a:lnTo>
                  <a:pt x="735101" y="197257"/>
                </a:lnTo>
                <a:lnTo>
                  <a:pt x="729852" y="191828"/>
                </a:lnTo>
                <a:lnTo>
                  <a:pt x="724604" y="186399"/>
                </a:lnTo>
                <a:lnTo>
                  <a:pt x="724604" y="174817"/>
                </a:lnTo>
                <a:lnTo>
                  <a:pt x="724604" y="12667"/>
                </a:lnTo>
                <a:lnTo>
                  <a:pt x="987373" y="12667"/>
                </a:lnTo>
                <a:lnTo>
                  <a:pt x="987373" y="40899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781631" y="4169166"/>
            <a:ext cx="323850" cy="323850"/>
          </a:xfrm>
          <a:custGeom>
            <a:avLst/>
            <a:gdLst/>
            <a:ahLst/>
            <a:cxnLst/>
            <a:rect l="l" t="t" r="r" b="b"/>
            <a:pathLst>
              <a:path w="323850" h="323850">
                <a:moveTo>
                  <a:pt x="25335" y="323574"/>
                </a:moveTo>
                <a:lnTo>
                  <a:pt x="25335" y="295705"/>
                </a:lnTo>
                <a:lnTo>
                  <a:pt x="80350" y="295705"/>
                </a:lnTo>
                <a:lnTo>
                  <a:pt x="76007" y="238880"/>
                </a:lnTo>
                <a:lnTo>
                  <a:pt x="28955" y="238880"/>
                </a:lnTo>
                <a:lnTo>
                  <a:pt x="28955" y="211011"/>
                </a:lnTo>
                <a:lnTo>
                  <a:pt x="295343" y="211011"/>
                </a:lnTo>
                <a:lnTo>
                  <a:pt x="295343" y="238880"/>
                </a:lnTo>
                <a:lnTo>
                  <a:pt x="248291" y="238880"/>
                </a:lnTo>
                <a:lnTo>
                  <a:pt x="243585" y="295705"/>
                </a:lnTo>
                <a:lnTo>
                  <a:pt x="298962" y="295705"/>
                </a:lnTo>
                <a:lnTo>
                  <a:pt x="298962" y="323574"/>
                </a:lnTo>
                <a:lnTo>
                  <a:pt x="25335" y="323574"/>
                </a:lnTo>
                <a:close/>
              </a:path>
              <a:path w="323850" h="323850">
                <a:moveTo>
                  <a:pt x="293533" y="120888"/>
                </a:moveTo>
                <a:lnTo>
                  <a:pt x="178436" y="120888"/>
                </a:lnTo>
                <a:lnTo>
                  <a:pt x="178436" y="154186"/>
                </a:lnTo>
                <a:lnTo>
                  <a:pt x="323574" y="154186"/>
                </a:lnTo>
                <a:lnTo>
                  <a:pt x="323574" y="182056"/>
                </a:lnTo>
                <a:lnTo>
                  <a:pt x="0" y="182056"/>
                </a:lnTo>
                <a:lnTo>
                  <a:pt x="0" y="154186"/>
                </a:lnTo>
                <a:lnTo>
                  <a:pt x="145138" y="154186"/>
                </a:lnTo>
                <a:lnTo>
                  <a:pt x="145138" y="120888"/>
                </a:lnTo>
                <a:lnTo>
                  <a:pt x="57186" y="120888"/>
                </a:lnTo>
                <a:lnTo>
                  <a:pt x="44880" y="120888"/>
                </a:lnTo>
                <a:lnTo>
                  <a:pt x="39632" y="115459"/>
                </a:lnTo>
                <a:lnTo>
                  <a:pt x="34384" y="110029"/>
                </a:lnTo>
                <a:lnTo>
                  <a:pt x="34384" y="98447"/>
                </a:lnTo>
                <a:lnTo>
                  <a:pt x="34384" y="0"/>
                </a:lnTo>
                <a:lnTo>
                  <a:pt x="67682" y="0"/>
                </a:lnTo>
                <a:lnTo>
                  <a:pt x="67682" y="93380"/>
                </a:lnTo>
                <a:lnTo>
                  <a:pt x="293533" y="93380"/>
                </a:lnTo>
                <a:lnTo>
                  <a:pt x="293533" y="120888"/>
                </a:lnTo>
                <a:close/>
              </a:path>
              <a:path w="323850" h="323850">
                <a:moveTo>
                  <a:pt x="113649" y="295705"/>
                </a:moveTo>
                <a:lnTo>
                  <a:pt x="210287" y="295705"/>
                </a:lnTo>
                <a:lnTo>
                  <a:pt x="214992" y="238880"/>
                </a:lnTo>
                <a:lnTo>
                  <a:pt x="109667" y="238880"/>
                </a:lnTo>
                <a:lnTo>
                  <a:pt x="113649" y="295705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15131808" y="4155593"/>
            <a:ext cx="332740" cy="342265"/>
            <a:chOff x="15131808" y="4155593"/>
            <a:chExt cx="332740" cy="342265"/>
          </a:xfrm>
        </p:grpSpPr>
        <p:sp>
          <p:nvSpPr>
            <p:cNvPr id="32" name="object 32"/>
            <p:cNvSpPr/>
            <p:nvPr/>
          </p:nvSpPr>
          <p:spPr>
            <a:xfrm>
              <a:off x="15136332" y="4337830"/>
              <a:ext cx="323850" cy="154940"/>
            </a:xfrm>
            <a:custGeom>
              <a:avLst/>
              <a:gdLst/>
              <a:ahLst/>
              <a:cxnLst/>
              <a:rect l="l" t="t" r="r" b="b"/>
              <a:pathLst>
                <a:path w="323850" h="154939">
                  <a:moveTo>
                    <a:pt x="53567" y="154910"/>
                  </a:moveTo>
                  <a:lnTo>
                    <a:pt x="41261" y="154910"/>
                  </a:lnTo>
                  <a:lnTo>
                    <a:pt x="36013" y="149481"/>
                  </a:lnTo>
                  <a:lnTo>
                    <a:pt x="30764" y="144052"/>
                  </a:lnTo>
                  <a:lnTo>
                    <a:pt x="30764" y="132470"/>
                  </a:lnTo>
                  <a:lnTo>
                    <a:pt x="30764" y="52481"/>
                  </a:lnTo>
                  <a:lnTo>
                    <a:pt x="64063" y="52481"/>
                  </a:lnTo>
                  <a:lnTo>
                    <a:pt x="64063" y="127041"/>
                  </a:lnTo>
                  <a:lnTo>
                    <a:pt x="297153" y="127041"/>
                  </a:lnTo>
                  <a:lnTo>
                    <a:pt x="297153" y="154910"/>
                  </a:lnTo>
                  <a:lnTo>
                    <a:pt x="53567" y="154910"/>
                  </a:lnTo>
                  <a:close/>
                </a:path>
                <a:path w="323850" h="154939">
                  <a:moveTo>
                    <a:pt x="0" y="27869"/>
                  </a:moveTo>
                  <a:lnTo>
                    <a:pt x="0" y="0"/>
                  </a:lnTo>
                  <a:lnTo>
                    <a:pt x="323574" y="0"/>
                  </a:lnTo>
                  <a:lnTo>
                    <a:pt x="323574" y="27869"/>
                  </a:lnTo>
                  <a:lnTo>
                    <a:pt x="0" y="27869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8994" y="4155593"/>
              <a:ext cx="218612" cy="162873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10740802" y="4885724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40537" y="0"/>
                </a:moveTo>
                <a:lnTo>
                  <a:pt x="40537" y="41261"/>
                </a:lnTo>
                <a:lnTo>
                  <a:pt x="0" y="41261"/>
                </a:lnTo>
                <a:lnTo>
                  <a:pt x="0" y="0"/>
                </a:lnTo>
                <a:lnTo>
                  <a:pt x="40537" y="0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2783649" y="5893126"/>
            <a:ext cx="319405" cy="345440"/>
            <a:chOff x="12783649" y="5893126"/>
            <a:chExt cx="319405" cy="345440"/>
          </a:xfrm>
        </p:grpSpPr>
        <p:sp>
          <p:nvSpPr>
            <p:cNvPr id="36" name="object 36"/>
            <p:cNvSpPr/>
            <p:nvPr/>
          </p:nvSpPr>
          <p:spPr>
            <a:xfrm>
              <a:off x="13061589" y="5901420"/>
              <a:ext cx="33020" cy="328295"/>
            </a:xfrm>
            <a:custGeom>
              <a:avLst/>
              <a:gdLst/>
              <a:ahLst/>
              <a:cxnLst/>
              <a:rect l="l" t="t" r="r" b="b"/>
              <a:pathLst>
                <a:path w="33019" h="328295">
                  <a:moveTo>
                    <a:pt x="32936" y="328280"/>
                  </a:moveTo>
                  <a:lnTo>
                    <a:pt x="0" y="328280"/>
                  </a:lnTo>
                  <a:lnTo>
                    <a:pt x="0" y="0"/>
                  </a:lnTo>
                  <a:lnTo>
                    <a:pt x="32936" y="0"/>
                  </a:lnTo>
                  <a:lnTo>
                    <a:pt x="32936" y="328280"/>
                  </a:lnTo>
                  <a:close/>
                </a:path>
              </a:pathLst>
            </a:custGeom>
            <a:ln w="165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3649" y="5901450"/>
              <a:ext cx="230857" cy="243887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8958245" y="6341085"/>
            <a:ext cx="314325" cy="323215"/>
          </a:xfrm>
          <a:custGeom>
            <a:avLst/>
            <a:gdLst/>
            <a:ahLst/>
            <a:cxnLst/>
            <a:rect l="l" t="t" r="r" b="b"/>
            <a:pathLst>
              <a:path w="314325" h="323215">
                <a:moveTo>
                  <a:pt x="2533" y="296067"/>
                </a:moveTo>
                <a:lnTo>
                  <a:pt x="48024" y="261434"/>
                </a:lnTo>
                <a:lnTo>
                  <a:pt x="84151" y="231822"/>
                </a:lnTo>
                <a:lnTo>
                  <a:pt x="117200" y="203614"/>
                </a:lnTo>
                <a:lnTo>
                  <a:pt x="154299" y="164668"/>
                </a:lnTo>
                <a:lnTo>
                  <a:pt x="180732" y="122344"/>
                </a:lnTo>
                <a:lnTo>
                  <a:pt x="185313" y="95190"/>
                </a:lnTo>
                <a:lnTo>
                  <a:pt x="185251" y="87468"/>
                </a:lnTo>
                <a:lnTo>
                  <a:pt x="184815" y="82273"/>
                </a:lnTo>
                <a:lnTo>
                  <a:pt x="183633" y="77248"/>
                </a:lnTo>
                <a:lnTo>
                  <a:pt x="181332" y="70035"/>
                </a:lnTo>
                <a:lnTo>
                  <a:pt x="177350" y="57910"/>
                </a:lnTo>
                <a:lnTo>
                  <a:pt x="144414" y="33841"/>
                </a:lnTo>
                <a:lnTo>
                  <a:pt x="107496" y="28231"/>
                </a:lnTo>
                <a:lnTo>
                  <a:pt x="92911" y="28395"/>
                </a:lnTo>
                <a:lnTo>
                  <a:pt x="46594" y="45095"/>
                </a:lnTo>
                <a:lnTo>
                  <a:pt x="17735" y="68406"/>
                </a:lnTo>
                <a:lnTo>
                  <a:pt x="0" y="45966"/>
                </a:lnTo>
                <a:lnTo>
                  <a:pt x="34127" y="18914"/>
                </a:lnTo>
                <a:lnTo>
                  <a:pt x="79106" y="1470"/>
                </a:lnTo>
                <a:lnTo>
                  <a:pt x="113287" y="0"/>
                </a:lnTo>
                <a:lnTo>
                  <a:pt x="130131" y="124"/>
                </a:lnTo>
                <a:lnTo>
                  <a:pt x="173779" y="12775"/>
                </a:lnTo>
                <a:lnTo>
                  <a:pt x="206192" y="43161"/>
                </a:lnTo>
                <a:lnTo>
                  <a:pt x="217857" y="83947"/>
                </a:lnTo>
                <a:lnTo>
                  <a:pt x="217526" y="94466"/>
                </a:lnTo>
                <a:lnTo>
                  <a:pt x="205582" y="140975"/>
                </a:lnTo>
                <a:lnTo>
                  <a:pt x="174093" y="186761"/>
                </a:lnTo>
                <a:lnTo>
                  <a:pt x="140882" y="221270"/>
                </a:lnTo>
                <a:lnTo>
                  <a:pt x="104564" y="252272"/>
                </a:lnTo>
                <a:lnTo>
                  <a:pt x="51757" y="294619"/>
                </a:lnTo>
                <a:lnTo>
                  <a:pt x="228384" y="294619"/>
                </a:lnTo>
                <a:lnTo>
                  <a:pt x="228384" y="322850"/>
                </a:lnTo>
                <a:lnTo>
                  <a:pt x="2533" y="322850"/>
                </a:lnTo>
                <a:lnTo>
                  <a:pt x="2533" y="296067"/>
                </a:lnTo>
                <a:close/>
              </a:path>
              <a:path w="314325" h="323215">
                <a:moveTo>
                  <a:pt x="313802" y="281589"/>
                </a:moveTo>
                <a:lnTo>
                  <a:pt x="313802" y="322850"/>
                </a:lnTo>
                <a:lnTo>
                  <a:pt x="273265" y="322850"/>
                </a:lnTo>
                <a:lnTo>
                  <a:pt x="273265" y="281589"/>
                </a:lnTo>
                <a:lnTo>
                  <a:pt x="313802" y="281589"/>
                </a:lnTo>
                <a:close/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455659" y="6547029"/>
            <a:ext cx="270510" cy="117475"/>
          </a:xfrm>
          <a:custGeom>
            <a:avLst/>
            <a:gdLst/>
            <a:ahLst/>
            <a:cxnLst/>
            <a:rect l="l" t="t" r="r" b="b"/>
            <a:pathLst>
              <a:path w="270509" h="117475">
                <a:moveTo>
                  <a:pt x="22802" y="116906"/>
                </a:moveTo>
                <a:lnTo>
                  <a:pt x="10496" y="116906"/>
                </a:lnTo>
                <a:lnTo>
                  <a:pt x="5248" y="111477"/>
                </a:lnTo>
                <a:lnTo>
                  <a:pt x="0" y="106048"/>
                </a:lnTo>
                <a:lnTo>
                  <a:pt x="0" y="94466"/>
                </a:lnTo>
                <a:lnTo>
                  <a:pt x="0" y="44156"/>
                </a:lnTo>
                <a:lnTo>
                  <a:pt x="229832" y="44156"/>
                </a:lnTo>
                <a:lnTo>
                  <a:pt x="229832" y="27145"/>
                </a:lnTo>
                <a:lnTo>
                  <a:pt x="0" y="27145"/>
                </a:lnTo>
                <a:lnTo>
                  <a:pt x="0" y="0"/>
                </a:lnTo>
                <a:lnTo>
                  <a:pt x="262768" y="0"/>
                </a:lnTo>
                <a:lnTo>
                  <a:pt x="262768" y="71302"/>
                </a:lnTo>
                <a:lnTo>
                  <a:pt x="33298" y="71302"/>
                </a:lnTo>
                <a:lnTo>
                  <a:pt x="33298" y="89761"/>
                </a:lnTo>
                <a:lnTo>
                  <a:pt x="270007" y="89761"/>
                </a:lnTo>
                <a:lnTo>
                  <a:pt x="270007" y="116906"/>
                </a:lnTo>
                <a:lnTo>
                  <a:pt x="22802" y="116906"/>
                </a:lnTo>
                <a:close/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9407189" y="6323018"/>
            <a:ext cx="320040" cy="223520"/>
            <a:chOff x="9407189" y="6323018"/>
            <a:chExt cx="320040" cy="223520"/>
          </a:xfrm>
        </p:grpSpPr>
        <p:sp>
          <p:nvSpPr>
            <p:cNvPr id="41" name="object 41"/>
            <p:cNvSpPr/>
            <p:nvPr/>
          </p:nvSpPr>
          <p:spPr>
            <a:xfrm>
              <a:off x="9415483" y="6331312"/>
              <a:ext cx="303530" cy="207010"/>
            </a:xfrm>
            <a:custGeom>
              <a:avLst/>
              <a:gdLst/>
              <a:ahLst/>
              <a:cxnLst/>
              <a:rect l="l" t="t" r="r" b="b"/>
              <a:pathLst>
                <a:path w="303529" h="207009">
                  <a:moveTo>
                    <a:pt x="121973" y="117630"/>
                  </a:moveTo>
                  <a:lnTo>
                    <a:pt x="81346" y="115775"/>
                  </a:lnTo>
                  <a:lnTo>
                    <a:pt x="41775" y="93753"/>
                  </a:lnTo>
                  <a:lnTo>
                    <a:pt x="31850" y="58634"/>
                  </a:lnTo>
                  <a:lnTo>
                    <a:pt x="32218" y="41456"/>
                  </a:lnTo>
                  <a:lnTo>
                    <a:pt x="69650" y="6184"/>
                  </a:lnTo>
                  <a:lnTo>
                    <a:pt x="121973" y="0"/>
                  </a:lnTo>
                  <a:lnTo>
                    <a:pt x="147451" y="229"/>
                  </a:lnTo>
                  <a:lnTo>
                    <a:pt x="188932" y="14658"/>
                  </a:lnTo>
                  <a:lnTo>
                    <a:pt x="212459" y="58634"/>
                  </a:lnTo>
                  <a:lnTo>
                    <a:pt x="212091" y="75815"/>
                  </a:lnTo>
                  <a:lnTo>
                    <a:pt x="174653" y="111370"/>
                  </a:lnTo>
                  <a:lnTo>
                    <a:pt x="121973" y="117630"/>
                  </a:lnTo>
                  <a:close/>
                </a:path>
                <a:path w="303529" h="207009">
                  <a:moveTo>
                    <a:pt x="270007" y="173731"/>
                  </a:moveTo>
                  <a:lnTo>
                    <a:pt x="270007" y="4343"/>
                  </a:lnTo>
                  <a:lnTo>
                    <a:pt x="302944" y="4343"/>
                  </a:lnTo>
                  <a:lnTo>
                    <a:pt x="302944" y="206668"/>
                  </a:lnTo>
                  <a:lnTo>
                    <a:pt x="270007" y="206668"/>
                  </a:lnTo>
                  <a:lnTo>
                    <a:pt x="270007" y="199791"/>
                  </a:lnTo>
                  <a:lnTo>
                    <a:pt x="189294" y="199791"/>
                  </a:lnTo>
                  <a:lnTo>
                    <a:pt x="189294" y="173731"/>
                  </a:lnTo>
                  <a:lnTo>
                    <a:pt x="270007" y="173731"/>
                  </a:lnTo>
                  <a:close/>
                </a:path>
                <a:path w="303529" h="207009">
                  <a:moveTo>
                    <a:pt x="105324" y="204858"/>
                  </a:moveTo>
                  <a:lnTo>
                    <a:pt x="105324" y="161063"/>
                  </a:lnTo>
                  <a:lnTo>
                    <a:pt x="0" y="161063"/>
                  </a:lnTo>
                  <a:lnTo>
                    <a:pt x="0" y="133194"/>
                  </a:lnTo>
                  <a:lnTo>
                    <a:pt x="251910" y="133194"/>
                  </a:lnTo>
                  <a:lnTo>
                    <a:pt x="251910" y="161063"/>
                  </a:lnTo>
                  <a:lnTo>
                    <a:pt x="138623" y="161063"/>
                  </a:lnTo>
                  <a:lnTo>
                    <a:pt x="138623" y="204858"/>
                  </a:lnTo>
                  <a:lnTo>
                    <a:pt x="105324" y="204858"/>
                  </a:lnTo>
                  <a:close/>
                </a:path>
              </a:pathLst>
            </a:custGeom>
            <a:ln w="165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1976" y="6350163"/>
              <a:ext cx="131324" cy="79566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9776368" y="6327361"/>
            <a:ext cx="312420" cy="345440"/>
            <a:chOff x="9776368" y="6327361"/>
            <a:chExt cx="312420" cy="345440"/>
          </a:xfrm>
        </p:grpSpPr>
        <p:sp>
          <p:nvSpPr>
            <p:cNvPr id="44" name="object 44"/>
            <p:cNvSpPr/>
            <p:nvPr/>
          </p:nvSpPr>
          <p:spPr>
            <a:xfrm>
              <a:off x="9806379" y="6528932"/>
              <a:ext cx="274320" cy="135255"/>
            </a:xfrm>
            <a:custGeom>
              <a:avLst/>
              <a:gdLst/>
              <a:ahLst/>
              <a:cxnLst/>
              <a:rect l="l" t="t" r="r" b="b"/>
              <a:pathLst>
                <a:path w="274320" h="135254">
                  <a:moveTo>
                    <a:pt x="22802" y="135003"/>
                  </a:moveTo>
                  <a:lnTo>
                    <a:pt x="10496" y="135003"/>
                  </a:lnTo>
                  <a:lnTo>
                    <a:pt x="5248" y="129574"/>
                  </a:lnTo>
                  <a:lnTo>
                    <a:pt x="0" y="124145"/>
                  </a:lnTo>
                  <a:lnTo>
                    <a:pt x="0" y="112563"/>
                  </a:lnTo>
                  <a:lnTo>
                    <a:pt x="0" y="53205"/>
                  </a:lnTo>
                  <a:lnTo>
                    <a:pt x="233813" y="53205"/>
                  </a:lnTo>
                  <a:lnTo>
                    <a:pt x="233813" y="27145"/>
                  </a:lnTo>
                  <a:lnTo>
                    <a:pt x="0" y="27145"/>
                  </a:lnTo>
                  <a:lnTo>
                    <a:pt x="0" y="0"/>
                  </a:lnTo>
                  <a:lnTo>
                    <a:pt x="266750" y="0"/>
                  </a:lnTo>
                  <a:lnTo>
                    <a:pt x="266750" y="80350"/>
                  </a:lnTo>
                  <a:lnTo>
                    <a:pt x="33298" y="80350"/>
                  </a:lnTo>
                  <a:lnTo>
                    <a:pt x="33298" y="107858"/>
                  </a:lnTo>
                  <a:lnTo>
                    <a:pt x="273988" y="107858"/>
                  </a:lnTo>
                  <a:lnTo>
                    <a:pt x="273988" y="135003"/>
                  </a:lnTo>
                  <a:lnTo>
                    <a:pt x="22802" y="135003"/>
                  </a:lnTo>
                  <a:close/>
                </a:path>
              </a:pathLst>
            </a:custGeom>
            <a:ln w="165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6368" y="6327361"/>
              <a:ext cx="305055" cy="191768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10221422" y="6335655"/>
            <a:ext cx="670560" cy="328295"/>
          </a:xfrm>
          <a:custGeom>
            <a:avLst/>
            <a:gdLst/>
            <a:ahLst/>
            <a:cxnLst/>
            <a:rect l="l" t="t" r="r" b="b"/>
            <a:pathLst>
              <a:path w="670559" h="328295">
                <a:moveTo>
                  <a:pt x="140432" y="112201"/>
                </a:moveTo>
                <a:lnTo>
                  <a:pt x="152238" y="65434"/>
                </a:lnTo>
                <a:lnTo>
                  <a:pt x="154910" y="36194"/>
                </a:lnTo>
                <a:lnTo>
                  <a:pt x="18820" y="36194"/>
                </a:lnTo>
                <a:lnTo>
                  <a:pt x="18820" y="8324"/>
                </a:lnTo>
                <a:lnTo>
                  <a:pt x="188932" y="8324"/>
                </a:lnTo>
                <a:lnTo>
                  <a:pt x="188932" y="10496"/>
                </a:lnTo>
                <a:lnTo>
                  <a:pt x="187168" y="66958"/>
                </a:lnTo>
                <a:lnTo>
                  <a:pt x="174817" y="112563"/>
                </a:lnTo>
                <a:lnTo>
                  <a:pt x="159480" y="154955"/>
                </a:lnTo>
                <a:lnTo>
                  <a:pt x="136813" y="188932"/>
                </a:lnTo>
                <a:lnTo>
                  <a:pt x="112020" y="220308"/>
                </a:lnTo>
                <a:lnTo>
                  <a:pt x="81798" y="244490"/>
                </a:lnTo>
                <a:lnTo>
                  <a:pt x="50309" y="266637"/>
                </a:lnTo>
                <a:lnTo>
                  <a:pt x="16649" y="283761"/>
                </a:lnTo>
                <a:lnTo>
                  <a:pt x="0" y="259149"/>
                </a:lnTo>
                <a:lnTo>
                  <a:pt x="10747" y="253952"/>
                </a:lnTo>
                <a:lnTo>
                  <a:pt x="18119" y="250146"/>
                </a:lnTo>
                <a:lnTo>
                  <a:pt x="54449" y="227615"/>
                </a:lnTo>
                <a:lnTo>
                  <a:pt x="87702" y="198614"/>
                </a:lnTo>
                <a:lnTo>
                  <a:pt x="116838" y="162330"/>
                </a:lnTo>
                <a:lnTo>
                  <a:pt x="128488" y="140432"/>
                </a:lnTo>
                <a:lnTo>
                  <a:pt x="13753" y="140432"/>
                </a:lnTo>
                <a:lnTo>
                  <a:pt x="13753" y="112201"/>
                </a:lnTo>
                <a:lnTo>
                  <a:pt x="140432" y="112201"/>
                </a:lnTo>
                <a:close/>
              </a:path>
              <a:path w="670559" h="328295">
                <a:moveTo>
                  <a:pt x="282313" y="130660"/>
                </a:moveTo>
                <a:lnTo>
                  <a:pt x="337328" y="130660"/>
                </a:lnTo>
                <a:lnTo>
                  <a:pt x="337328" y="158891"/>
                </a:lnTo>
                <a:lnTo>
                  <a:pt x="282313" y="158891"/>
                </a:lnTo>
                <a:lnTo>
                  <a:pt x="282313" y="328280"/>
                </a:lnTo>
                <a:lnTo>
                  <a:pt x="249376" y="328280"/>
                </a:lnTo>
                <a:lnTo>
                  <a:pt x="249376" y="0"/>
                </a:lnTo>
                <a:lnTo>
                  <a:pt x="282313" y="0"/>
                </a:lnTo>
                <a:lnTo>
                  <a:pt x="282313" y="130660"/>
                </a:lnTo>
                <a:close/>
              </a:path>
              <a:path w="670559" h="328295">
                <a:moveTo>
                  <a:pt x="534224" y="278332"/>
                </a:moveTo>
                <a:lnTo>
                  <a:pt x="397772" y="278332"/>
                </a:lnTo>
                <a:lnTo>
                  <a:pt x="385466" y="278332"/>
                </a:lnTo>
                <a:lnTo>
                  <a:pt x="380218" y="272903"/>
                </a:lnTo>
                <a:lnTo>
                  <a:pt x="374970" y="267474"/>
                </a:lnTo>
                <a:lnTo>
                  <a:pt x="374970" y="255891"/>
                </a:lnTo>
                <a:lnTo>
                  <a:pt x="374970" y="8324"/>
                </a:lnTo>
                <a:lnTo>
                  <a:pt x="526985" y="8324"/>
                </a:lnTo>
                <a:lnTo>
                  <a:pt x="526985" y="36194"/>
                </a:lnTo>
                <a:lnTo>
                  <a:pt x="408268" y="36194"/>
                </a:lnTo>
                <a:lnTo>
                  <a:pt x="408268" y="123421"/>
                </a:lnTo>
                <a:lnTo>
                  <a:pt x="508888" y="123421"/>
                </a:lnTo>
                <a:lnTo>
                  <a:pt x="508888" y="151653"/>
                </a:lnTo>
                <a:lnTo>
                  <a:pt x="408268" y="151653"/>
                </a:lnTo>
                <a:lnTo>
                  <a:pt x="408268" y="250824"/>
                </a:lnTo>
                <a:lnTo>
                  <a:pt x="534224" y="250824"/>
                </a:lnTo>
                <a:lnTo>
                  <a:pt x="534224" y="278332"/>
                </a:lnTo>
                <a:close/>
              </a:path>
              <a:path w="670559" h="328295">
                <a:moveTo>
                  <a:pt x="527347" y="119802"/>
                </a:moveTo>
                <a:lnTo>
                  <a:pt x="569694" y="119802"/>
                </a:lnTo>
                <a:lnTo>
                  <a:pt x="569694" y="3619"/>
                </a:lnTo>
                <a:lnTo>
                  <a:pt x="601907" y="3619"/>
                </a:lnTo>
                <a:lnTo>
                  <a:pt x="601907" y="319955"/>
                </a:lnTo>
                <a:lnTo>
                  <a:pt x="569694" y="319955"/>
                </a:lnTo>
                <a:lnTo>
                  <a:pt x="569694" y="148033"/>
                </a:lnTo>
                <a:lnTo>
                  <a:pt x="527347" y="148033"/>
                </a:lnTo>
                <a:lnTo>
                  <a:pt x="527347" y="119802"/>
                </a:lnTo>
                <a:close/>
              </a:path>
              <a:path w="670559" h="328295">
                <a:moveTo>
                  <a:pt x="637739" y="328280"/>
                </a:moveTo>
                <a:lnTo>
                  <a:pt x="637739" y="0"/>
                </a:lnTo>
                <a:lnTo>
                  <a:pt x="669951" y="0"/>
                </a:lnTo>
                <a:lnTo>
                  <a:pt x="669951" y="328280"/>
                </a:lnTo>
                <a:lnTo>
                  <a:pt x="637739" y="328280"/>
                </a:lnTo>
                <a:close/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1549" y="3721881"/>
            <a:ext cx="1760478" cy="775383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3710707" y="6343980"/>
            <a:ext cx="324485" cy="290830"/>
          </a:xfrm>
          <a:custGeom>
            <a:avLst/>
            <a:gdLst/>
            <a:ahLst/>
            <a:cxnLst/>
            <a:rect l="l" t="t" r="r" b="b"/>
            <a:pathLst>
              <a:path w="324484" h="290829">
                <a:moveTo>
                  <a:pt x="0" y="290638"/>
                </a:moveTo>
                <a:lnTo>
                  <a:pt x="0" y="262768"/>
                </a:lnTo>
                <a:lnTo>
                  <a:pt x="123421" y="262768"/>
                </a:lnTo>
                <a:lnTo>
                  <a:pt x="123421" y="114011"/>
                </a:lnTo>
                <a:lnTo>
                  <a:pt x="156720" y="114011"/>
                </a:lnTo>
                <a:lnTo>
                  <a:pt x="156720" y="262768"/>
                </a:lnTo>
                <a:lnTo>
                  <a:pt x="324298" y="262768"/>
                </a:lnTo>
                <a:lnTo>
                  <a:pt x="324298" y="290638"/>
                </a:lnTo>
                <a:lnTo>
                  <a:pt x="0" y="290638"/>
                </a:lnTo>
                <a:close/>
              </a:path>
              <a:path w="324484" h="290829">
                <a:moveTo>
                  <a:pt x="30764" y="0"/>
                </a:moveTo>
                <a:lnTo>
                  <a:pt x="293533" y="0"/>
                </a:lnTo>
                <a:lnTo>
                  <a:pt x="293533" y="203048"/>
                </a:lnTo>
                <a:lnTo>
                  <a:pt x="260597" y="203048"/>
                </a:lnTo>
                <a:lnTo>
                  <a:pt x="260597" y="27507"/>
                </a:lnTo>
                <a:lnTo>
                  <a:pt x="30764" y="27507"/>
                </a:lnTo>
                <a:lnTo>
                  <a:pt x="30764" y="0"/>
                </a:lnTo>
                <a:close/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079162" y="6335655"/>
            <a:ext cx="289560" cy="328295"/>
          </a:xfrm>
          <a:custGeom>
            <a:avLst/>
            <a:gdLst/>
            <a:ahLst/>
            <a:cxnLst/>
            <a:rect l="l" t="t" r="r" b="b"/>
            <a:pathLst>
              <a:path w="289559" h="328295">
                <a:moveTo>
                  <a:pt x="289190" y="328280"/>
                </a:moveTo>
                <a:lnTo>
                  <a:pt x="256253" y="328280"/>
                </a:lnTo>
                <a:lnTo>
                  <a:pt x="256253" y="0"/>
                </a:lnTo>
                <a:lnTo>
                  <a:pt x="289190" y="0"/>
                </a:lnTo>
                <a:lnTo>
                  <a:pt x="289190" y="328280"/>
                </a:lnTo>
                <a:close/>
              </a:path>
              <a:path w="289559" h="328295">
                <a:moveTo>
                  <a:pt x="23526" y="278332"/>
                </a:moveTo>
                <a:lnTo>
                  <a:pt x="11220" y="278332"/>
                </a:lnTo>
                <a:lnTo>
                  <a:pt x="5972" y="272903"/>
                </a:lnTo>
                <a:lnTo>
                  <a:pt x="723" y="267474"/>
                </a:lnTo>
                <a:lnTo>
                  <a:pt x="723" y="255891"/>
                </a:lnTo>
                <a:lnTo>
                  <a:pt x="723" y="127041"/>
                </a:lnTo>
                <a:lnTo>
                  <a:pt x="147671" y="127041"/>
                </a:lnTo>
                <a:lnTo>
                  <a:pt x="147671" y="36555"/>
                </a:lnTo>
                <a:lnTo>
                  <a:pt x="0" y="36555"/>
                </a:lnTo>
                <a:lnTo>
                  <a:pt x="0" y="8324"/>
                </a:lnTo>
                <a:lnTo>
                  <a:pt x="181332" y="8324"/>
                </a:lnTo>
                <a:lnTo>
                  <a:pt x="181332" y="155272"/>
                </a:lnTo>
                <a:lnTo>
                  <a:pt x="34022" y="155272"/>
                </a:lnTo>
                <a:lnTo>
                  <a:pt x="34022" y="250824"/>
                </a:lnTo>
                <a:lnTo>
                  <a:pt x="199429" y="250824"/>
                </a:lnTo>
                <a:lnTo>
                  <a:pt x="199429" y="278332"/>
                </a:lnTo>
                <a:lnTo>
                  <a:pt x="23526" y="278332"/>
                </a:lnTo>
                <a:close/>
              </a:path>
            </a:pathLst>
          </a:custGeom>
          <a:ln w="16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95542" y="4155593"/>
            <a:ext cx="1013433" cy="35253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58426" y="4591647"/>
            <a:ext cx="1753601" cy="348186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6488512" y="6324827"/>
            <a:ext cx="704215" cy="347980"/>
            <a:chOff x="16488512" y="6324827"/>
            <a:chExt cx="704215" cy="347980"/>
          </a:xfrm>
        </p:grpSpPr>
        <p:sp>
          <p:nvSpPr>
            <p:cNvPr id="53" name="object 53"/>
            <p:cNvSpPr/>
            <p:nvPr/>
          </p:nvSpPr>
          <p:spPr>
            <a:xfrm>
              <a:off x="16496807" y="6335655"/>
              <a:ext cx="332740" cy="328295"/>
            </a:xfrm>
            <a:custGeom>
              <a:avLst/>
              <a:gdLst/>
              <a:ahLst/>
              <a:cxnLst/>
              <a:rect l="l" t="t" r="r" b="b"/>
              <a:pathLst>
                <a:path w="332740" h="328295">
                  <a:moveTo>
                    <a:pt x="0" y="278332"/>
                  </a:moveTo>
                  <a:lnTo>
                    <a:pt x="0" y="250100"/>
                  </a:lnTo>
                  <a:lnTo>
                    <a:pt x="48500" y="250100"/>
                  </a:lnTo>
                  <a:lnTo>
                    <a:pt x="36194" y="36555"/>
                  </a:lnTo>
                  <a:lnTo>
                    <a:pt x="3619" y="36555"/>
                  </a:lnTo>
                  <a:lnTo>
                    <a:pt x="3619" y="8324"/>
                  </a:lnTo>
                  <a:lnTo>
                    <a:pt x="202324" y="8324"/>
                  </a:lnTo>
                  <a:lnTo>
                    <a:pt x="202324" y="36555"/>
                  </a:lnTo>
                  <a:lnTo>
                    <a:pt x="168664" y="36555"/>
                  </a:lnTo>
                  <a:lnTo>
                    <a:pt x="156358" y="250100"/>
                  </a:lnTo>
                  <a:lnTo>
                    <a:pt x="209563" y="250100"/>
                  </a:lnTo>
                  <a:lnTo>
                    <a:pt x="209563" y="278332"/>
                  </a:lnTo>
                  <a:lnTo>
                    <a:pt x="0" y="278332"/>
                  </a:lnTo>
                  <a:close/>
                </a:path>
                <a:path w="332740" h="328295">
                  <a:moveTo>
                    <a:pt x="277608" y="130660"/>
                  </a:moveTo>
                  <a:lnTo>
                    <a:pt x="332623" y="130660"/>
                  </a:lnTo>
                  <a:lnTo>
                    <a:pt x="332623" y="158891"/>
                  </a:lnTo>
                  <a:lnTo>
                    <a:pt x="277608" y="158891"/>
                  </a:lnTo>
                  <a:lnTo>
                    <a:pt x="277608" y="328280"/>
                  </a:lnTo>
                  <a:lnTo>
                    <a:pt x="244671" y="328280"/>
                  </a:lnTo>
                  <a:lnTo>
                    <a:pt x="244671" y="0"/>
                  </a:lnTo>
                  <a:lnTo>
                    <a:pt x="277608" y="0"/>
                  </a:lnTo>
                  <a:lnTo>
                    <a:pt x="277608" y="130660"/>
                  </a:lnTo>
                  <a:close/>
                </a:path>
                <a:path w="332740" h="328295">
                  <a:moveTo>
                    <a:pt x="80712" y="250100"/>
                  </a:moveTo>
                  <a:lnTo>
                    <a:pt x="124145" y="250100"/>
                  </a:lnTo>
                  <a:lnTo>
                    <a:pt x="136451" y="36555"/>
                  </a:lnTo>
                  <a:lnTo>
                    <a:pt x="68406" y="36555"/>
                  </a:lnTo>
                  <a:lnTo>
                    <a:pt x="80712" y="250100"/>
                  </a:lnTo>
                  <a:close/>
                </a:path>
              </a:pathLst>
            </a:custGeom>
            <a:ln w="165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42852" y="6324827"/>
              <a:ext cx="208779" cy="19430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6872863" y="6335655"/>
              <a:ext cx="311785" cy="328295"/>
            </a:xfrm>
            <a:custGeom>
              <a:avLst/>
              <a:gdLst/>
              <a:ahLst/>
              <a:cxnLst/>
              <a:rect l="l" t="t" r="r" b="b"/>
              <a:pathLst>
                <a:path w="311784" h="328295">
                  <a:moveTo>
                    <a:pt x="223317" y="328280"/>
                  </a:moveTo>
                  <a:lnTo>
                    <a:pt x="223317" y="238880"/>
                  </a:lnTo>
                  <a:lnTo>
                    <a:pt x="0" y="238880"/>
                  </a:lnTo>
                  <a:lnTo>
                    <a:pt x="0" y="211373"/>
                  </a:lnTo>
                  <a:lnTo>
                    <a:pt x="256253" y="211373"/>
                  </a:lnTo>
                  <a:lnTo>
                    <a:pt x="256253" y="328280"/>
                  </a:lnTo>
                  <a:lnTo>
                    <a:pt x="223317" y="328280"/>
                  </a:lnTo>
                  <a:close/>
                </a:path>
                <a:path w="311784" h="328295">
                  <a:moveTo>
                    <a:pt x="256253" y="73111"/>
                  </a:moveTo>
                  <a:lnTo>
                    <a:pt x="311268" y="73111"/>
                  </a:lnTo>
                  <a:lnTo>
                    <a:pt x="311268" y="100981"/>
                  </a:lnTo>
                  <a:lnTo>
                    <a:pt x="256253" y="100981"/>
                  </a:lnTo>
                  <a:lnTo>
                    <a:pt x="256253" y="189656"/>
                  </a:lnTo>
                  <a:lnTo>
                    <a:pt x="223317" y="189656"/>
                  </a:lnTo>
                  <a:lnTo>
                    <a:pt x="223317" y="0"/>
                  </a:lnTo>
                  <a:lnTo>
                    <a:pt x="256253" y="0"/>
                  </a:lnTo>
                  <a:lnTo>
                    <a:pt x="256253" y="73111"/>
                  </a:lnTo>
                  <a:close/>
                </a:path>
              </a:pathLst>
            </a:custGeom>
            <a:ln w="165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8951549" y="6761023"/>
            <a:ext cx="332740" cy="342265"/>
            <a:chOff x="8951549" y="6761023"/>
            <a:chExt cx="332740" cy="342265"/>
          </a:xfrm>
        </p:grpSpPr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8736" y="6761023"/>
              <a:ext cx="218612" cy="14477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956073" y="6917563"/>
              <a:ext cx="323850" cy="180975"/>
            </a:xfrm>
            <a:custGeom>
              <a:avLst/>
              <a:gdLst/>
              <a:ahLst/>
              <a:cxnLst/>
              <a:rect l="l" t="t" r="r" b="b"/>
              <a:pathLst>
                <a:path w="323850" h="180975">
                  <a:moveTo>
                    <a:pt x="0" y="27869"/>
                  </a:moveTo>
                  <a:lnTo>
                    <a:pt x="0" y="0"/>
                  </a:lnTo>
                  <a:lnTo>
                    <a:pt x="323574" y="0"/>
                  </a:lnTo>
                  <a:lnTo>
                    <a:pt x="323574" y="27869"/>
                  </a:lnTo>
                  <a:lnTo>
                    <a:pt x="0" y="27869"/>
                  </a:lnTo>
                  <a:close/>
                </a:path>
                <a:path w="323850" h="180975">
                  <a:moveTo>
                    <a:pt x="51757" y="180608"/>
                  </a:moveTo>
                  <a:lnTo>
                    <a:pt x="39451" y="180608"/>
                  </a:lnTo>
                  <a:lnTo>
                    <a:pt x="34203" y="175179"/>
                  </a:lnTo>
                  <a:lnTo>
                    <a:pt x="28955" y="169750"/>
                  </a:lnTo>
                  <a:lnTo>
                    <a:pt x="28955" y="158167"/>
                  </a:lnTo>
                  <a:lnTo>
                    <a:pt x="28955" y="100619"/>
                  </a:lnTo>
                  <a:lnTo>
                    <a:pt x="262406" y="100619"/>
                  </a:lnTo>
                  <a:lnTo>
                    <a:pt x="262406" y="76369"/>
                  </a:lnTo>
                  <a:lnTo>
                    <a:pt x="28955" y="76369"/>
                  </a:lnTo>
                  <a:lnTo>
                    <a:pt x="28955" y="49223"/>
                  </a:lnTo>
                  <a:lnTo>
                    <a:pt x="295343" y="49223"/>
                  </a:lnTo>
                  <a:lnTo>
                    <a:pt x="295343" y="127764"/>
                  </a:lnTo>
                  <a:lnTo>
                    <a:pt x="62253" y="127764"/>
                  </a:lnTo>
                  <a:lnTo>
                    <a:pt x="62253" y="153462"/>
                  </a:lnTo>
                  <a:lnTo>
                    <a:pt x="302582" y="153462"/>
                  </a:lnTo>
                  <a:lnTo>
                    <a:pt x="302582" y="180608"/>
                  </a:lnTo>
                  <a:lnTo>
                    <a:pt x="51757" y="180608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/>
          <p:cNvGrpSpPr/>
          <p:nvPr/>
        </p:nvGrpSpPr>
        <p:grpSpPr>
          <a:xfrm>
            <a:off x="9407387" y="6765366"/>
            <a:ext cx="674370" cy="348615"/>
            <a:chOff x="9407387" y="6765366"/>
            <a:chExt cx="674370" cy="348615"/>
          </a:xfrm>
        </p:grpSpPr>
        <p:sp>
          <p:nvSpPr>
            <p:cNvPr id="60" name="object 60"/>
            <p:cNvSpPr/>
            <p:nvPr/>
          </p:nvSpPr>
          <p:spPr>
            <a:xfrm>
              <a:off x="9411912" y="6774596"/>
              <a:ext cx="323850" cy="187960"/>
            </a:xfrm>
            <a:custGeom>
              <a:avLst/>
              <a:gdLst/>
              <a:ahLst/>
              <a:cxnLst/>
              <a:rect l="l" t="t" r="r" b="b"/>
              <a:pathLst>
                <a:path w="323850" h="187959">
                  <a:moveTo>
                    <a:pt x="293533" y="27145"/>
                  </a:moveTo>
                  <a:lnTo>
                    <a:pt x="64063" y="27145"/>
                  </a:lnTo>
                  <a:lnTo>
                    <a:pt x="64063" y="53929"/>
                  </a:lnTo>
                  <a:lnTo>
                    <a:pt x="289914" y="53929"/>
                  </a:lnTo>
                  <a:lnTo>
                    <a:pt x="289914" y="81074"/>
                  </a:lnTo>
                  <a:lnTo>
                    <a:pt x="64063" y="81074"/>
                  </a:lnTo>
                  <a:lnTo>
                    <a:pt x="64063" y="107858"/>
                  </a:lnTo>
                  <a:lnTo>
                    <a:pt x="300772" y="107858"/>
                  </a:lnTo>
                  <a:lnTo>
                    <a:pt x="300772" y="135003"/>
                  </a:lnTo>
                  <a:lnTo>
                    <a:pt x="178436" y="135003"/>
                  </a:lnTo>
                  <a:lnTo>
                    <a:pt x="178436" y="159615"/>
                  </a:lnTo>
                  <a:lnTo>
                    <a:pt x="323574" y="159615"/>
                  </a:lnTo>
                  <a:lnTo>
                    <a:pt x="323574" y="187485"/>
                  </a:lnTo>
                  <a:lnTo>
                    <a:pt x="0" y="187485"/>
                  </a:lnTo>
                  <a:lnTo>
                    <a:pt x="0" y="159615"/>
                  </a:lnTo>
                  <a:lnTo>
                    <a:pt x="145138" y="159615"/>
                  </a:lnTo>
                  <a:lnTo>
                    <a:pt x="145138" y="135003"/>
                  </a:lnTo>
                  <a:lnTo>
                    <a:pt x="53567" y="135003"/>
                  </a:lnTo>
                  <a:lnTo>
                    <a:pt x="41261" y="135003"/>
                  </a:lnTo>
                  <a:lnTo>
                    <a:pt x="36013" y="129574"/>
                  </a:lnTo>
                  <a:lnTo>
                    <a:pt x="30764" y="124145"/>
                  </a:lnTo>
                  <a:lnTo>
                    <a:pt x="30764" y="112563"/>
                  </a:lnTo>
                  <a:lnTo>
                    <a:pt x="30764" y="0"/>
                  </a:lnTo>
                  <a:lnTo>
                    <a:pt x="293533" y="0"/>
                  </a:lnTo>
                  <a:lnTo>
                    <a:pt x="293533" y="27145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9145" y="6973844"/>
              <a:ext cx="227660" cy="13970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69328" y="6869605"/>
              <a:ext cx="173731" cy="18676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969662" y="6769891"/>
              <a:ext cx="107950" cy="328295"/>
            </a:xfrm>
            <a:custGeom>
              <a:avLst/>
              <a:gdLst/>
              <a:ahLst/>
              <a:cxnLst/>
              <a:rect l="l" t="t" r="r" b="b"/>
              <a:pathLst>
                <a:path w="107950" h="328295">
                  <a:moveTo>
                    <a:pt x="31850" y="134641"/>
                  </a:moveTo>
                  <a:lnTo>
                    <a:pt x="75283" y="134641"/>
                  </a:lnTo>
                  <a:lnTo>
                    <a:pt x="75283" y="0"/>
                  </a:lnTo>
                  <a:lnTo>
                    <a:pt x="107496" y="0"/>
                  </a:lnTo>
                  <a:lnTo>
                    <a:pt x="107496" y="328280"/>
                  </a:lnTo>
                  <a:lnTo>
                    <a:pt x="75283" y="328280"/>
                  </a:lnTo>
                  <a:lnTo>
                    <a:pt x="75283" y="162511"/>
                  </a:lnTo>
                  <a:lnTo>
                    <a:pt x="31850" y="162511"/>
                  </a:lnTo>
                  <a:lnTo>
                    <a:pt x="31850" y="319955"/>
                  </a:lnTo>
                  <a:lnTo>
                    <a:pt x="0" y="319955"/>
                  </a:lnTo>
                  <a:lnTo>
                    <a:pt x="0" y="3619"/>
                  </a:lnTo>
                  <a:lnTo>
                    <a:pt x="31850" y="3619"/>
                  </a:lnTo>
                  <a:lnTo>
                    <a:pt x="31850" y="134641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2264" y="6897475"/>
              <a:ext cx="107858" cy="13102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764080" y="6776768"/>
              <a:ext cx="184785" cy="76835"/>
            </a:xfrm>
            <a:custGeom>
              <a:avLst/>
              <a:gdLst/>
              <a:ahLst/>
              <a:cxnLst/>
              <a:rect l="l" t="t" r="r" b="b"/>
              <a:pathLst>
                <a:path w="184784" h="76834">
                  <a:moveTo>
                    <a:pt x="184589" y="48138"/>
                  </a:moveTo>
                  <a:lnTo>
                    <a:pt x="184589" y="76369"/>
                  </a:lnTo>
                  <a:lnTo>
                    <a:pt x="0" y="76369"/>
                  </a:lnTo>
                  <a:lnTo>
                    <a:pt x="0" y="48138"/>
                  </a:lnTo>
                  <a:lnTo>
                    <a:pt x="184589" y="48138"/>
                  </a:lnTo>
                  <a:close/>
                </a:path>
                <a:path w="184784" h="76834">
                  <a:moveTo>
                    <a:pt x="146223" y="0"/>
                  </a:moveTo>
                  <a:lnTo>
                    <a:pt x="146223" y="27507"/>
                  </a:lnTo>
                  <a:lnTo>
                    <a:pt x="38365" y="27507"/>
                  </a:lnTo>
                  <a:lnTo>
                    <a:pt x="38365" y="0"/>
                  </a:lnTo>
                  <a:lnTo>
                    <a:pt x="146223" y="0"/>
                  </a:lnTo>
                  <a:close/>
                </a:path>
              </a:pathLst>
            </a:custGeom>
            <a:ln w="9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942350" y="5462651"/>
            <a:ext cx="2539715" cy="786201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14423376" y="6765547"/>
            <a:ext cx="336550" cy="332740"/>
          </a:xfrm>
          <a:custGeom>
            <a:avLst/>
            <a:gdLst/>
            <a:ahLst/>
            <a:cxnLst/>
            <a:rect l="l" t="t" r="r" b="b"/>
            <a:pathLst>
              <a:path w="336550" h="332740">
                <a:moveTo>
                  <a:pt x="51757" y="332623"/>
                </a:moveTo>
                <a:lnTo>
                  <a:pt x="39451" y="332623"/>
                </a:lnTo>
                <a:lnTo>
                  <a:pt x="34203" y="327194"/>
                </a:lnTo>
                <a:lnTo>
                  <a:pt x="28955" y="321765"/>
                </a:lnTo>
                <a:lnTo>
                  <a:pt x="28955" y="310182"/>
                </a:lnTo>
                <a:lnTo>
                  <a:pt x="28955" y="215716"/>
                </a:lnTo>
                <a:lnTo>
                  <a:pt x="62253" y="215716"/>
                </a:lnTo>
                <a:lnTo>
                  <a:pt x="62253" y="246481"/>
                </a:lnTo>
                <a:lnTo>
                  <a:pt x="248291" y="246481"/>
                </a:lnTo>
                <a:lnTo>
                  <a:pt x="248291" y="215716"/>
                </a:lnTo>
                <a:lnTo>
                  <a:pt x="281227" y="215716"/>
                </a:lnTo>
                <a:lnTo>
                  <a:pt x="281227" y="332623"/>
                </a:lnTo>
                <a:lnTo>
                  <a:pt x="51757" y="332623"/>
                </a:lnTo>
                <a:close/>
              </a:path>
              <a:path w="336550" h="332740">
                <a:moveTo>
                  <a:pt x="191828" y="141518"/>
                </a:moveTo>
                <a:lnTo>
                  <a:pt x="191828" y="154186"/>
                </a:lnTo>
                <a:lnTo>
                  <a:pt x="186580" y="164863"/>
                </a:lnTo>
                <a:lnTo>
                  <a:pt x="181332" y="175541"/>
                </a:lnTo>
                <a:lnTo>
                  <a:pt x="170473" y="183141"/>
                </a:lnTo>
                <a:lnTo>
                  <a:pt x="163933" y="187603"/>
                </a:lnTo>
                <a:lnTo>
                  <a:pt x="125163" y="198886"/>
                </a:lnTo>
                <a:lnTo>
                  <a:pt x="102791" y="199429"/>
                </a:lnTo>
                <a:lnTo>
                  <a:pt x="89139" y="199361"/>
                </a:lnTo>
                <a:lnTo>
                  <a:pt x="47052" y="190312"/>
                </a:lnTo>
                <a:lnTo>
                  <a:pt x="24611" y="175179"/>
                </a:lnTo>
                <a:lnTo>
                  <a:pt x="19363" y="164682"/>
                </a:lnTo>
                <a:lnTo>
                  <a:pt x="14115" y="154186"/>
                </a:lnTo>
                <a:lnTo>
                  <a:pt x="14115" y="141518"/>
                </a:lnTo>
                <a:lnTo>
                  <a:pt x="14115" y="129212"/>
                </a:lnTo>
                <a:lnTo>
                  <a:pt x="19363" y="118535"/>
                </a:lnTo>
                <a:lnTo>
                  <a:pt x="24611" y="107858"/>
                </a:lnTo>
                <a:lnTo>
                  <a:pt x="35470" y="100076"/>
                </a:lnTo>
                <a:lnTo>
                  <a:pt x="42007" y="95509"/>
                </a:lnTo>
                <a:lnTo>
                  <a:pt x="80441" y="84151"/>
                </a:lnTo>
                <a:lnTo>
                  <a:pt x="102791" y="83608"/>
                </a:lnTo>
                <a:lnTo>
                  <a:pt x="116445" y="83676"/>
                </a:lnTo>
                <a:lnTo>
                  <a:pt x="158869" y="92702"/>
                </a:lnTo>
                <a:lnTo>
                  <a:pt x="181332" y="107496"/>
                </a:lnTo>
                <a:lnTo>
                  <a:pt x="186580" y="118173"/>
                </a:lnTo>
                <a:lnTo>
                  <a:pt x="191828" y="128850"/>
                </a:lnTo>
                <a:lnTo>
                  <a:pt x="191828" y="141518"/>
                </a:lnTo>
                <a:close/>
              </a:path>
              <a:path w="336550" h="332740">
                <a:moveTo>
                  <a:pt x="281227" y="88313"/>
                </a:moveTo>
                <a:lnTo>
                  <a:pt x="336242" y="88313"/>
                </a:lnTo>
                <a:lnTo>
                  <a:pt x="336242" y="116182"/>
                </a:lnTo>
                <a:lnTo>
                  <a:pt x="281227" y="116182"/>
                </a:lnTo>
                <a:lnTo>
                  <a:pt x="281227" y="201238"/>
                </a:lnTo>
                <a:lnTo>
                  <a:pt x="248291" y="201238"/>
                </a:lnTo>
                <a:lnTo>
                  <a:pt x="248291" y="4343"/>
                </a:lnTo>
                <a:lnTo>
                  <a:pt x="281227" y="4343"/>
                </a:lnTo>
                <a:lnTo>
                  <a:pt x="281227" y="88313"/>
                </a:lnTo>
                <a:close/>
              </a:path>
              <a:path w="336550" h="332740">
                <a:moveTo>
                  <a:pt x="248291" y="273626"/>
                </a:moveTo>
                <a:lnTo>
                  <a:pt x="62253" y="273626"/>
                </a:lnTo>
                <a:lnTo>
                  <a:pt x="62253" y="305477"/>
                </a:lnTo>
                <a:lnTo>
                  <a:pt x="248291" y="305477"/>
                </a:lnTo>
                <a:lnTo>
                  <a:pt x="248291" y="273626"/>
                </a:lnTo>
                <a:close/>
              </a:path>
              <a:path w="336550" h="332740">
                <a:moveTo>
                  <a:pt x="205944" y="42708"/>
                </a:moveTo>
                <a:lnTo>
                  <a:pt x="205944" y="70216"/>
                </a:lnTo>
                <a:lnTo>
                  <a:pt x="0" y="70216"/>
                </a:lnTo>
                <a:lnTo>
                  <a:pt x="0" y="42708"/>
                </a:lnTo>
                <a:lnTo>
                  <a:pt x="205944" y="42708"/>
                </a:lnTo>
                <a:close/>
              </a:path>
              <a:path w="336550" h="332740">
                <a:moveTo>
                  <a:pt x="46690" y="141518"/>
                </a:moveTo>
                <a:lnTo>
                  <a:pt x="74876" y="170881"/>
                </a:lnTo>
                <a:lnTo>
                  <a:pt x="102791" y="171921"/>
                </a:lnTo>
                <a:lnTo>
                  <a:pt x="120365" y="171788"/>
                </a:lnTo>
                <a:lnTo>
                  <a:pt x="157602" y="154299"/>
                </a:lnTo>
                <a:lnTo>
                  <a:pt x="159253" y="141518"/>
                </a:lnTo>
                <a:lnTo>
                  <a:pt x="159047" y="133643"/>
                </a:lnTo>
                <a:lnTo>
                  <a:pt x="120365" y="111248"/>
                </a:lnTo>
                <a:lnTo>
                  <a:pt x="102791" y="111115"/>
                </a:lnTo>
                <a:lnTo>
                  <a:pt x="85220" y="111245"/>
                </a:lnTo>
                <a:lnTo>
                  <a:pt x="48319" y="128443"/>
                </a:lnTo>
                <a:lnTo>
                  <a:pt x="46690" y="141518"/>
                </a:lnTo>
                <a:close/>
              </a:path>
              <a:path w="336550" h="332740">
                <a:moveTo>
                  <a:pt x="162149" y="0"/>
                </a:moveTo>
                <a:lnTo>
                  <a:pt x="162149" y="27507"/>
                </a:lnTo>
                <a:lnTo>
                  <a:pt x="43432" y="27507"/>
                </a:lnTo>
                <a:lnTo>
                  <a:pt x="43432" y="0"/>
                </a:lnTo>
                <a:lnTo>
                  <a:pt x="162149" y="0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051704" y="6769891"/>
            <a:ext cx="33020" cy="328295"/>
          </a:xfrm>
          <a:custGeom>
            <a:avLst/>
            <a:gdLst/>
            <a:ahLst/>
            <a:cxnLst/>
            <a:rect l="l" t="t" r="r" b="b"/>
            <a:pathLst>
              <a:path w="33019" h="328295">
                <a:moveTo>
                  <a:pt x="32936" y="328280"/>
                </a:moveTo>
                <a:lnTo>
                  <a:pt x="0" y="328280"/>
                </a:lnTo>
                <a:lnTo>
                  <a:pt x="0" y="0"/>
                </a:lnTo>
                <a:lnTo>
                  <a:pt x="32936" y="0"/>
                </a:lnTo>
                <a:lnTo>
                  <a:pt x="32936" y="328280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796175" y="6778215"/>
            <a:ext cx="195580" cy="270510"/>
          </a:xfrm>
          <a:custGeom>
            <a:avLst/>
            <a:gdLst/>
            <a:ahLst/>
            <a:cxnLst/>
            <a:rect l="l" t="t" r="r" b="b"/>
            <a:pathLst>
              <a:path w="195580" h="270509">
                <a:moveTo>
                  <a:pt x="195447" y="270007"/>
                </a:moveTo>
                <a:lnTo>
                  <a:pt x="22802" y="270007"/>
                </a:lnTo>
                <a:lnTo>
                  <a:pt x="10496" y="270007"/>
                </a:lnTo>
                <a:lnTo>
                  <a:pt x="5248" y="264578"/>
                </a:lnTo>
                <a:lnTo>
                  <a:pt x="0" y="259149"/>
                </a:lnTo>
                <a:lnTo>
                  <a:pt x="0" y="247567"/>
                </a:lnTo>
                <a:lnTo>
                  <a:pt x="0" y="0"/>
                </a:lnTo>
                <a:lnTo>
                  <a:pt x="33298" y="0"/>
                </a:lnTo>
                <a:lnTo>
                  <a:pt x="33298" y="242500"/>
                </a:lnTo>
                <a:lnTo>
                  <a:pt x="195447" y="242500"/>
                </a:lnTo>
                <a:lnTo>
                  <a:pt x="195447" y="270007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147256" y="6769891"/>
            <a:ext cx="395605" cy="328295"/>
          </a:xfrm>
          <a:custGeom>
            <a:avLst/>
            <a:gdLst/>
            <a:ahLst/>
            <a:cxnLst/>
            <a:rect l="l" t="t" r="r" b="b"/>
            <a:pathLst>
              <a:path w="395605" h="328295">
                <a:moveTo>
                  <a:pt x="195085" y="278332"/>
                </a:moveTo>
                <a:lnTo>
                  <a:pt x="22802" y="278332"/>
                </a:lnTo>
                <a:lnTo>
                  <a:pt x="10496" y="278332"/>
                </a:lnTo>
                <a:lnTo>
                  <a:pt x="5248" y="272903"/>
                </a:lnTo>
                <a:lnTo>
                  <a:pt x="0" y="267474"/>
                </a:lnTo>
                <a:lnTo>
                  <a:pt x="0" y="255891"/>
                </a:lnTo>
                <a:lnTo>
                  <a:pt x="0" y="8324"/>
                </a:lnTo>
                <a:lnTo>
                  <a:pt x="187847" y="8324"/>
                </a:lnTo>
                <a:lnTo>
                  <a:pt x="187847" y="36194"/>
                </a:lnTo>
                <a:lnTo>
                  <a:pt x="33298" y="36194"/>
                </a:lnTo>
                <a:lnTo>
                  <a:pt x="33298" y="250824"/>
                </a:lnTo>
                <a:lnTo>
                  <a:pt x="195085" y="250824"/>
                </a:lnTo>
                <a:lnTo>
                  <a:pt x="195085" y="278332"/>
                </a:lnTo>
                <a:close/>
              </a:path>
              <a:path w="395605" h="328295">
                <a:moveTo>
                  <a:pt x="266750" y="130660"/>
                </a:moveTo>
                <a:lnTo>
                  <a:pt x="321765" y="130660"/>
                </a:lnTo>
                <a:lnTo>
                  <a:pt x="321765" y="158891"/>
                </a:lnTo>
                <a:lnTo>
                  <a:pt x="266750" y="158891"/>
                </a:lnTo>
                <a:lnTo>
                  <a:pt x="266750" y="328280"/>
                </a:lnTo>
                <a:lnTo>
                  <a:pt x="233813" y="328280"/>
                </a:lnTo>
                <a:lnTo>
                  <a:pt x="233813" y="0"/>
                </a:lnTo>
                <a:lnTo>
                  <a:pt x="266750" y="0"/>
                </a:lnTo>
                <a:lnTo>
                  <a:pt x="266750" y="130660"/>
                </a:lnTo>
                <a:close/>
              </a:path>
              <a:path w="395605" h="328295">
                <a:moveTo>
                  <a:pt x="395600" y="287018"/>
                </a:moveTo>
                <a:lnTo>
                  <a:pt x="395600" y="328280"/>
                </a:lnTo>
                <a:lnTo>
                  <a:pt x="355063" y="328280"/>
                </a:lnTo>
                <a:lnTo>
                  <a:pt x="355063" y="287018"/>
                </a:lnTo>
                <a:lnTo>
                  <a:pt x="395600" y="287018"/>
                </a:lnTo>
                <a:close/>
              </a:path>
            </a:pathLst>
          </a:custGeom>
          <a:ln w="90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618008" y="5890592"/>
            <a:ext cx="1036175" cy="355727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10841139" y="4160125"/>
            <a:ext cx="668020" cy="339725"/>
          </a:xfrm>
          <a:custGeom>
            <a:avLst/>
            <a:gdLst/>
            <a:ahLst/>
            <a:cxnLst/>
            <a:rect l="l" t="t" r="r" b="b"/>
            <a:pathLst>
              <a:path w="668020" h="339725">
                <a:moveTo>
                  <a:pt x="132473" y="305473"/>
                </a:moveTo>
                <a:lnTo>
                  <a:pt x="41630" y="305473"/>
                </a:lnTo>
                <a:lnTo>
                  <a:pt x="41630" y="210642"/>
                </a:lnTo>
                <a:lnTo>
                  <a:pt x="8686" y="210642"/>
                </a:lnTo>
                <a:lnTo>
                  <a:pt x="8686" y="321767"/>
                </a:lnTo>
                <a:lnTo>
                  <a:pt x="19189" y="332625"/>
                </a:lnTo>
                <a:lnTo>
                  <a:pt x="132473" y="332625"/>
                </a:lnTo>
                <a:lnTo>
                  <a:pt x="132473" y="305473"/>
                </a:lnTo>
                <a:close/>
              </a:path>
              <a:path w="668020" h="339725">
                <a:moveTo>
                  <a:pt x="176987" y="9042"/>
                </a:moveTo>
                <a:lnTo>
                  <a:pt x="144056" y="9042"/>
                </a:lnTo>
                <a:lnTo>
                  <a:pt x="144056" y="36195"/>
                </a:lnTo>
                <a:lnTo>
                  <a:pt x="144056" y="136093"/>
                </a:lnTo>
                <a:lnTo>
                  <a:pt x="32943" y="136093"/>
                </a:lnTo>
                <a:lnTo>
                  <a:pt x="32943" y="36195"/>
                </a:lnTo>
                <a:lnTo>
                  <a:pt x="144056" y="36195"/>
                </a:lnTo>
                <a:lnTo>
                  <a:pt x="144056" y="9042"/>
                </a:lnTo>
                <a:lnTo>
                  <a:pt x="0" y="9042"/>
                </a:lnTo>
                <a:lnTo>
                  <a:pt x="0" y="152374"/>
                </a:lnTo>
                <a:lnTo>
                  <a:pt x="10502" y="163233"/>
                </a:lnTo>
                <a:lnTo>
                  <a:pt x="176987" y="163233"/>
                </a:lnTo>
                <a:lnTo>
                  <a:pt x="176987" y="136093"/>
                </a:lnTo>
                <a:lnTo>
                  <a:pt x="176987" y="36195"/>
                </a:lnTo>
                <a:lnTo>
                  <a:pt x="176987" y="9042"/>
                </a:lnTo>
                <a:close/>
              </a:path>
              <a:path w="668020" h="339725">
                <a:moveTo>
                  <a:pt x="268198" y="182410"/>
                </a:moveTo>
                <a:lnTo>
                  <a:pt x="166852" y="182410"/>
                </a:lnTo>
                <a:lnTo>
                  <a:pt x="166852" y="208838"/>
                </a:lnTo>
                <a:lnTo>
                  <a:pt x="268198" y="208838"/>
                </a:lnTo>
                <a:lnTo>
                  <a:pt x="268198" y="182410"/>
                </a:lnTo>
                <a:close/>
              </a:path>
              <a:path w="668020" h="339725">
                <a:moveTo>
                  <a:pt x="281597" y="298234"/>
                </a:moveTo>
                <a:lnTo>
                  <a:pt x="254533" y="261835"/>
                </a:lnTo>
                <a:lnTo>
                  <a:pt x="250469" y="260324"/>
                </a:lnTo>
                <a:lnTo>
                  <a:pt x="250469" y="290995"/>
                </a:lnTo>
                <a:lnTo>
                  <a:pt x="250469" y="305473"/>
                </a:lnTo>
                <a:lnTo>
                  <a:pt x="224040" y="313766"/>
                </a:lnTo>
                <a:lnTo>
                  <a:pt x="205498" y="313740"/>
                </a:lnTo>
                <a:lnTo>
                  <a:pt x="199250" y="313283"/>
                </a:lnTo>
                <a:lnTo>
                  <a:pt x="194906" y="312039"/>
                </a:lnTo>
                <a:lnTo>
                  <a:pt x="190017" y="309638"/>
                </a:lnTo>
                <a:lnTo>
                  <a:pt x="182054" y="305473"/>
                </a:lnTo>
                <a:lnTo>
                  <a:pt x="182054" y="290995"/>
                </a:lnTo>
                <a:lnTo>
                  <a:pt x="216077" y="282676"/>
                </a:lnTo>
                <a:lnTo>
                  <a:pt x="226669" y="282740"/>
                </a:lnTo>
                <a:lnTo>
                  <a:pt x="232930" y="283197"/>
                </a:lnTo>
                <a:lnTo>
                  <a:pt x="237324" y="284429"/>
                </a:lnTo>
                <a:lnTo>
                  <a:pt x="242316" y="286829"/>
                </a:lnTo>
                <a:lnTo>
                  <a:pt x="250469" y="290995"/>
                </a:lnTo>
                <a:lnTo>
                  <a:pt x="250469" y="260324"/>
                </a:lnTo>
                <a:lnTo>
                  <a:pt x="246049" y="258673"/>
                </a:lnTo>
                <a:lnTo>
                  <a:pt x="234759" y="257505"/>
                </a:lnTo>
                <a:lnTo>
                  <a:pt x="216077" y="257340"/>
                </a:lnTo>
                <a:lnTo>
                  <a:pt x="197408" y="257505"/>
                </a:lnTo>
                <a:lnTo>
                  <a:pt x="157949" y="274497"/>
                </a:lnTo>
                <a:lnTo>
                  <a:pt x="150926" y="298234"/>
                </a:lnTo>
                <a:lnTo>
                  <a:pt x="151193" y="309702"/>
                </a:lnTo>
                <a:lnTo>
                  <a:pt x="186131" y="337807"/>
                </a:lnTo>
                <a:lnTo>
                  <a:pt x="216077" y="339140"/>
                </a:lnTo>
                <a:lnTo>
                  <a:pt x="234759" y="338963"/>
                </a:lnTo>
                <a:lnTo>
                  <a:pt x="274497" y="321983"/>
                </a:lnTo>
                <a:lnTo>
                  <a:pt x="281330" y="309702"/>
                </a:lnTo>
                <a:lnTo>
                  <a:pt x="281597" y="298234"/>
                </a:lnTo>
                <a:close/>
              </a:path>
              <a:path w="668020" h="339725">
                <a:moveTo>
                  <a:pt x="298970" y="221145"/>
                </a:moveTo>
                <a:lnTo>
                  <a:pt x="134277" y="221145"/>
                </a:lnTo>
                <a:lnTo>
                  <a:pt x="134277" y="247561"/>
                </a:lnTo>
                <a:lnTo>
                  <a:pt x="298970" y="247561"/>
                </a:lnTo>
                <a:lnTo>
                  <a:pt x="298970" y="221145"/>
                </a:lnTo>
                <a:close/>
              </a:path>
              <a:path w="668020" h="339725">
                <a:moveTo>
                  <a:pt x="321767" y="66598"/>
                </a:moveTo>
                <a:lnTo>
                  <a:pt x="266750" y="66598"/>
                </a:lnTo>
                <a:lnTo>
                  <a:pt x="266750" y="4343"/>
                </a:lnTo>
                <a:lnTo>
                  <a:pt x="233819" y="4343"/>
                </a:lnTo>
                <a:lnTo>
                  <a:pt x="233819" y="166852"/>
                </a:lnTo>
                <a:lnTo>
                  <a:pt x="266750" y="166852"/>
                </a:lnTo>
                <a:lnTo>
                  <a:pt x="266750" y="94462"/>
                </a:lnTo>
                <a:lnTo>
                  <a:pt x="321767" y="94462"/>
                </a:lnTo>
                <a:lnTo>
                  <a:pt x="321767" y="66598"/>
                </a:lnTo>
                <a:close/>
              </a:path>
              <a:path w="668020" h="339725">
                <a:moveTo>
                  <a:pt x="610476" y="66040"/>
                </a:moveTo>
                <a:lnTo>
                  <a:pt x="594626" y="30607"/>
                </a:lnTo>
                <a:lnTo>
                  <a:pt x="577659" y="17513"/>
                </a:lnTo>
                <a:lnTo>
                  <a:pt x="577659" y="64058"/>
                </a:lnTo>
                <a:lnTo>
                  <a:pt x="577659" y="89395"/>
                </a:lnTo>
                <a:lnTo>
                  <a:pt x="547979" y="120167"/>
                </a:lnTo>
                <a:lnTo>
                  <a:pt x="513207" y="126276"/>
                </a:lnTo>
                <a:lnTo>
                  <a:pt x="496430" y="126263"/>
                </a:lnTo>
                <a:lnTo>
                  <a:pt x="444830" y="107861"/>
                </a:lnTo>
                <a:lnTo>
                  <a:pt x="433971" y="89395"/>
                </a:lnTo>
                <a:lnTo>
                  <a:pt x="433971" y="64058"/>
                </a:lnTo>
                <a:lnTo>
                  <a:pt x="463651" y="33299"/>
                </a:lnTo>
                <a:lnTo>
                  <a:pt x="505637" y="27139"/>
                </a:lnTo>
                <a:lnTo>
                  <a:pt x="514845" y="27190"/>
                </a:lnTo>
                <a:lnTo>
                  <a:pt x="566801" y="45605"/>
                </a:lnTo>
                <a:lnTo>
                  <a:pt x="577659" y="64058"/>
                </a:lnTo>
                <a:lnTo>
                  <a:pt x="577659" y="17513"/>
                </a:lnTo>
                <a:lnTo>
                  <a:pt x="536956" y="2209"/>
                </a:lnTo>
                <a:lnTo>
                  <a:pt x="505637" y="0"/>
                </a:lnTo>
                <a:lnTo>
                  <a:pt x="491731" y="76"/>
                </a:lnTo>
                <a:lnTo>
                  <a:pt x="451624" y="8432"/>
                </a:lnTo>
                <a:lnTo>
                  <a:pt x="417004" y="30607"/>
                </a:lnTo>
                <a:lnTo>
                  <a:pt x="401154" y="66040"/>
                </a:lnTo>
                <a:lnTo>
                  <a:pt x="401154" y="87414"/>
                </a:lnTo>
                <a:lnTo>
                  <a:pt x="417004" y="122555"/>
                </a:lnTo>
                <a:lnTo>
                  <a:pt x="451624" y="145376"/>
                </a:lnTo>
                <a:lnTo>
                  <a:pt x="491731" y="153746"/>
                </a:lnTo>
                <a:lnTo>
                  <a:pt x="505637" y="153822"/>
                </a:lnTo>
                <a:lnTo>
                  <a:pt x="519531" y="153746"/>
                </a:lnTo>
                <a:lnTo>
                  <a:pt x="559930" y="145389"/>
                </a:lnTo>
                <a:lnTo>
                  <a:pt x="590880" y="126314"/>
                </a:lnTo>
                <a:lnTo>
                  <a:pt x="594626" y="122872"/>
                </a:lnTo>
                <a:lnTo>
                  <a:pt x="610476" y="87414"/>
                </a:lnTo>
                <a:lnTo>
                  <a:pt x="610476" y="66040"/>
                </a:lnTo>
                <a:close/>
              </a:path>
              <a:path w="668020" h="339725">
                <a:moveTo>
                  <a:pt x="640994" y="304749"/>
                </a:moveTo>
                <a:lnTo>
                  <a:pt x="407911" y="304749"/>
                </a:lnTo>
                <a:lnTo>
                  <a:pt x="407911" y="230187"/>
                </a:lnTo>
                <a:lnTo>
                  <a:pt x="374611" y="230187"/>
                </a:lnTo>
                <a:lnTo>
                  <a:pt x="374611" y="321767"/>
                </a:lnTo>
                <a:lnTo>
                  <a:pt x="385102" y="332625"/>
                </a:lnTo>
                <a:lnTo>
                  <a:pt x="640994" y="332625"/>
                </a:lnTo>
                <a:lnTo>
                  <a:pt x="640994" y="304749"/>
                </a:lnTo>
                <a:close/>
              </a:path>
              <a:path w="668020" h="339725">
                <a:moveTo>
                  <a:pt x="667423" y="177711"/>
                </a:moveTo>
                <a:lnTo>
                  <a:pt x="343839" y="177711"/>
                </a:lnTo>
                <a:lnTo>
                  <a:pt x="343839" y="205574"/>
                </a:lnTo>
                <a:lnTo>
                  <a:pt x="667423" y="205574"/>
                </a:lnTo>
                <a:lnTo>
                  <a:pt x="667423" y="177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137988" y="5890592"/>
            <a:ext cx="1166473" cy="347402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1651781" y="4160125"/>
            <a:ext cx="668020" cy="332740"/>
          </a:xfrm>
          <a:custGeom>
            <a:avLst/>
            <a:gdLst/>
            <a:ahLst/>
            <a:cxnLst/>
            <a:rect l="l" t="t" r="r" b="b"/>
            <a:pathLst>
              <a:path w="668020" h="332739">
                <a:moveTo>
                  <a:pt x="195453" y="135724"/>
                </a:moveTo>
                <a:lnTo>
                  <a:pt x="33299" y="135724"/>
                </a:lnTo>
                <a:lnTo>
                  <a:pt x="33299" y="9042"/>
                </a:lnTo>
                <a:lnTo>
                  <a:pt x="0" y="9042"/>
                </a:lnTo>
                <a:lnTo>
                  <a:pt x="0" y="152374"/>
                </a:lnTo>
                <a:lnTo>
                  <a:pt x="10502" y="163233"/>
                </a:lnTo>
                <a:lnTo>
                  <a:pt x="195453" y="163233"/>
                </a:lnTo>
                <a:lnTo>
                  <a:pt x="195453" y="135724"/>
                </a:lnTo>
                <a:close/>
              </a:path>
              <a:path w="668020" h="332739">
                <a:moveTo>
                  <a:pt x="273989" y="305473"/>
                </a:moveTo>
                <a:lnTo>
                  <a:pt x="47777" y="305473"/>
                </a:lnTo>
                <a:lnTo>
                  <a:pt x="47777" y="277964"/>
                </a:lnTo>
                <a:lnTo>
                  <a:pt x="266750" y="277964"/>
                </a:lnTo>
                <a:lnTo>
                  <a:pt x="266750" y="197612"/>
                </a:lnTo>
                <a:lnTo>
                  <a:pt x="14478" y="197612"/>
                </a:lnTo>
                <a:lnTo>
                  <a:pt x="14478" y="224764"/>
                </a:lnTo>
                <a:lnTo>
                  <a:pt x="233819" y="224764"/>
                </a:lnTo>
                <a:lnTo>
                  <a:pt x="233819" y="250825"/>
                </a:lnTo>
                <a:lnTo>
                  <a:pt x="14478" y="250825"/>
                </a:lnTo>
                <a:lnTo>
                  <a:pt x="14478" y="321767"/>
                </a:lnTo>
                <a:lnTo>
                  <a:pt x="24980" y="332625"/>
                </a:lnTo>
                <a:lnTo>
                  <a:pt x="273989" y="332625"/>
                </a:lnTo>
                <a:lnTo>
                  <a:pt x="273989" y="305473"/>
                </a:lnTo>
                <a:close/>
              </a:path>
              <a:path w="668020" h="332739">
                <a:moveTo>
                  <a:pt x="321767" y="70218"/>
                </a:moveTo>
                <a:lnTo>
                  <a:pt x="266750" y="70218"/>
                </a:lnTo>
                <a:lnTo>
                  <a:pt x="266750" y="4343"/>
                </a:lnTo>
                <a:lnTo>
                  <a:pt x="233819" y="4343"/>
                </a:lnTo>
                <a:lnTo>
                  <a:pt x="233819" y="179514"/>
                </a:lnTo>
                <a:lnTo>
                  <a:pt x="266750" y="179514"/>
                </a:lnTo>
                <a:lnTo>
                  <a:pt x="266750" y="98082"/>
                </a:lnTo>
                <a:lnTo>
                  <a:pt x="321767" y="98082"/>
                </a:lnTo>
                <a:lnTo>
                  <a:pt x="321767" y="70218"/>
                </a:lnTo>
                <a:close/>
              </a:path>
              <a:path w="668020" h="332739">
                <a:moveTo>
                  <a:pt x="610476" y="66040"/>
                </a:moveTo>
                <a:lnTo>
                  <a:pt x="594626" y="30607"/>
                </a:lnTo>
                <a:lnTo>
                  <a:pt x="577659" y="17500"/>
                </a:lnTo>
                <a:lnTo>
                  <a:pt x="577659" y="64058"/>
                </a:lnTo>
                <a:lnTo>
                  <a:pt x="577659" y="89395"/>
                </a:lnTo>
                <a:lnTo>
                  <a:pt x="547979" y="120167"/>
                </a:lnTo>
                <a:lnTo>
                  <a:pt x="513207" y="126276"/>
                </a:lnTo>
                <a:lnTo>
                  <a:pt x="496430" y="126263"/>
                </a:lnTo>
                <a:lnTo>
                  <a:pt x="444830" y="107861"/>
                </a:lnTo>
                <a:lnTo>
                  <a:pt x="433971" y="89395"/>
                </a:lnTo>
                <a:lnTo>
                  <a:pt x="433971" y="64058"/>
                </a:lnTo>
                <a:lnTo>
                  <a:pt x="463651" y="33299"/>
                </a:lnTo>
                <a:lnTo>
                  <a:pt x="505637" y="27139"/>
                </a:lnTo>
                <a:lnTo>
                  <a:pt x="514845" y="27190"/>
                </a:lnTo>
                <a:lnTo>
                  <a:pt x="566801" y="45605"/>
                </a:lnTo>
                <a:lnTo>
                  <a:pt x="577659" y="64058"/>
                </a:lnTo>
                <a:lnTo>
                  <a:pt x="577659" y="17500"/>
                </a:lnTo>
                <a:lnTo>
                  <a:pt x="536968" y="2209"/>
                </a:lnTo>
                <a:lnTo>
                  <a:pt x="505637" y="0"/>
                </a:lnTo>
                <a:lnTo>
                  <a:pt x="491731" y="76"/>
                </a:lnTo>
                <a:lnTo>
                  <a:pt x="451624" y="8432"/>
                </a:lnTo>
                <a:lnTo>
                  <a:pt x="417004" y="30607"/>
                </a:lnTo>
                <a:lnTo>
                  <a:pt x="401154" y="66040"/>
                </a:lnTo>
                <a:lnTo>
                  <a:pt x="401154" y="87414"/>
                </a:lnTo>
                <a:lnTo>
                  <a:pt x="417004" y="122555"/>
                </a:lnTo>
                <a:lnTo>
                  <a:pt x="451624" y="145376"/>
                </a:lnTo>
                <a:lnTo>
                  <a:pt x="491731" y="153746"/>
                </a:lnTo>
                <a:lnTo>
                  <a:pt x="505637" y="153822"/>
                </a:lnTo>
                <a:lnTo>
                  <a:pt x="519544" y="153746"/>
                </a:lnTo>
                <a:lnTo>
                  <a:pt x="559930" y="145389"/>
                </a:lnTo>
                <a:lnTo>
                  <a:pt x="594626" y="122872"/>
                </a:lnTo>
                <a:lnTo>
                  <a:pt x="610476" y="87414"/>
                </a:lnTo>
                <a:lnTo>
                  <a:pt x="610476" y="66040"/>
                </a:lnTo>
                <a:close/>
              </a:path>
              <a:path w="668020" h="332739">
                <a:moveTo>
                  <a:pt x="641007" y="304749"/>
                </a:moveTo>
                <a:lnTo>
                  <a:pt x="407911" y="304749"/>
                </a:lnTo>
                <a:lnTo>
                  <a:pt x="407911" y="230187"/>
                </a:lnTo>
                <a:lnTo>
                  <a:pt x="374611" y="230187"/>
                </a:lnTo>
                <a:lnTo>
                  <a:pt x="374611" y="321767"/>
                </a:lnTo>
                <a:lnTo>
                  <a:pt x="385114" y="332625"/>
                </a:lnTo>
                <a:lnTo>
                  <a:pt x="641007" y="332625"/>
                </a:lnTo>
                <a:lnTo>
                  <a:pt x="641007" y="304749"/>
                </a:lnTo>
                <a:close/>
              </a:path>
              <a:path w="668020" h="332739">
                <a:moveTo>
                  <a:pt x="667423" y="177711"/>
                </a:moveTo>
                <a:lnTo>
                  <a:pt x="343852" y="177711"/>
                </a:lnTo>
                <a:lnTo>
                  <a:pt x="343852" y="205574"/>
                </a:lnTo>
                <a:lnTo>
                  <a:pt x="667423" y="205574"/>
                </a:lnTo>
                <a:lnTo>
                  <a:pt x="667423" y="177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466968" y="4164469"/>
            <a:ext cx="1018540" cy="328295"/>
          </a:xfrm>
          <a:custGeom>
            <a:avLst/>
            <a:gdLst/>
            <a:ahLst/>
            <a:cxnLst/>
            <a:rect l="l" t="t" r="r" b="b"/>
            <a:pathLst>
              <a:path w="1018540" h="328295">
                <a:moveTo>
                  <a:pt x="159245" y="250825"/>
                </a:moveTo>
                <a:lnTo>
                  <a:pt x="33299" y="250825"/>
                </a:lnTo>
                <a:lnTo>
                  <a:pt x="33299" y="36195"/>
                </a:lnTo>
                <a:lnTo>
                  <a:pt x="152006" y="36195"/>
                </a:lnTo>
                <a:lnTo>
                  <a:pt x="152006" y="8318"/>
                </a:lnTo>
                <a:lnTo>
                  <a:pt x="0" y="8318"/>
                </a:lnTo>
                <a:lnTo>
                  <a:pt x="0" y="267474"/>
                </a:lnTo>
                <a:lnTo>
                  <a:pt x="10490" y="278333"/>
                </a:lnTo>
                <a:lnTo>
                  <a:pt x="159245" y="278333"/>
                </a:lnTo>
                <a:lnTo>
                  <a:pt x="159245" y="250825"/>
                </a:lnTo>
                <a:close/>
              </a:path>
              <a:path w="1018540" h="328295">
                <a:moveTo>
                  <a:pt x="294982" y="0"/>
                </a:moveTo>
                <a:lnTo>
                  <a:pt x="262763" y="0"/>
                </a:lnTo>
                <a:lnTo>
                  <a:pt x="262763" y="123786"/>
                </a:lnTo>
                <a:lnTo>
                  <a:pt x="219697" y="123786"/>
                </a:lnTo>
                <a:lnTo>
                  <a:pt x="219697" y="3619"/>
                </a:lnTo>
                <a:lnTo>
                  <a:pt x="187477" y="3619"/>
                </a:lnTo>
                <a:lnTo>
                  <a:pt x="187477" y="319951"/>
                </a:lnTo>
                <a:lnTo>
                  <a:pt x="219697" y="319951"/>
                </a:lnTo>
                <a:lnTo>
                  <a:pt x="219697" y="151650"/>
                </a:lnTo>
                <a:lnTo>
                  <a:pt x="262763" y="151650"/>
                </a:lnTo>
                <a:lnTo>
                  <a:pt x="262763" y="328282"/>
                </a:lnTo>
                <a:lnTo>
                  <a:pt x="294982" y="328282"/>
                </a:lnTo>
                <a:lnTo>
                  <a:pt x="294982" y="151650"/>
                </a:lnTo>
                <a:lnTo>
                  <a:pt x="294982" y="123786"/>
                </a:lnTo>
                <a:lnTo>
                  <a:pt x="294982" y="0"/>
                </a:lnTo>
                <a:close/>
              </a:path>
              <a:path w="1018540" h="328295">
                <a:moveTo>
                  <a:pt x="486079" y="1079"/>
                </a:moveTo>
                <a:lnTo>
                  <a:pt x="380034" y="1079"/>
                </a:lnTo>
                <a:lnTo>
                  <a:pt x="380034" y="29311"/>
                </a:lnTo>
                <a:lnTo>
                  <a:pt x="486079" y="29311"/>
                </a:lnTo>
                <a:lnTo>
                  <a:pt x="486079" y="1079"/>
                </a:lnTo>
                <a:close/>
              </a:path>
              <a:path w="1018540" h="328295">
                <a:moveTo>
                  <a:pt x="530237" y="245033"/>
                </a:moveTo>
                <a:lnTo>
                  <a:pt x="496036" y="212458"/>
                </a:lnTo>
                <a:lnTo>
                  <a:pt x="464362" y="173723"/>
                </a:lnTo>
                <a:lnTo>
                  <a:pt x="473951" y="158864"/>
                </a:lnTo>
                <a:lnTo>
                  <a:pt x="479945" y="148463"/>
                </a:lnTo>
                <a:lnTo>
                  <a:pt x="497586" y="105194"/>
                </a:lnTo>
                <a:lnTo>
                  <a:pt x="507072" y="65874"/>
                </a:lnTo>
                <a:lnTo>
                  <a:pt x="507796" y="62611"/>
                </a:lnTo>
                <a:lnTo>
                  <a:pt x="505269" y="55372"/>
                </a:lnTo>
                <a:lnTo>
                  <a:pt x="354698" y="55372"/>
                </a:lnTo>
                <a:lnTo>
                  <a:pt x="354698" y="82880"/>
                </a:lnTo>
                <a:lnTo>
                  <a:pt x="471601" y="82880"/>
                </a:lnTo>
                <a:lnTo>
                  <a:pt x="467004" y="98983"/>
                </a:lnTo>
                <a:lnTo>
                  <a:pt x="450786" y="135902"/>
                </a:lnTo>
                <a:lnTo>
                  <a:pt x="430225" y="171005"/>
                </a:lnTo>
                <a:lnTo>
                  <a:pt x="401256" y="206933"/>
                </a:lnTo>
                <a:lnTo>
                  <a:pt x="366801" y="237883"/>
                </a:lnTo>
                <a:lnTo>
                  <a:pt x="332981" y="260235"/>
                </a:lnTo>
                <a:lnTo>
                  <a:pt x="349986" y="282308"/>
                </a:lnTo>
                <a:lnTo>
                  <a:pt x="388010" y="258419"/>
                </a:lnTo>
                <a:lnTo>
                  <a:pt x="416801" y="233299"/>
                </a:lnTo>
                <a:lnTo>
                  <a:pt x="446633" y="199059"/>
                </a:lnTo>
                <a:lnTo>
                  <a:pt x="455460" y="210845"/>
                </a:lnTo>
                <a:lnTo>
                  <a:pt x="487146" y="246329"/>
                </a:lnTo>
                <a:lnTo>
                  <a:pt x="510336" y="267830"/>
                </a:lnTo>
                <a:lnTo>
                  <a:pt x="530237" y="245033"/>
                </a:lnTo>
                <a:close/>
              </a:path>
              <a:path w="1018540" h="328295">
                <a:moveTo>
                  <a:pt x="581634" y="3619"/>
                </a:moveTo>
                <a:lnTo>
                  <a:pt x="549427" y="3619"/>
                </a:lnTo>
                <a:lnTo>
                  <a:pt x="549427" y="134277"/>
                </a:lnTo>
                <a:lnTo>
                  <a:pt x="507072" y="134277"/>
                </a:lnTo>
                <a:lnTo>
                  <a:pt x="507072" y="162509"/>
                </a:lnTo>
                <a:lnTo>
                  <a:pt x="549427" y="162509"/>
                </a:lnTo>
                <a:lnTo>
                  <a:pt x="549427" y="319951"/>
                </a:lnTo>
                <a:lnTo>
                  <a:pt x="581634" y="319951"/>
                </a:lnTo>
                <a:lnTo>
                  <a:pt x="581634" y="3619"/>
                </a:lnTo>
                <a:close/>
              </a:path>
              <a:path w="1018540" h="328295">
                <a:moveTo>
                  <a:pt x="649681" y="0"/>
                </a:moveTo>
                <a:lnTo>
                  <a:pt x="617461" y="0"/>
                </a:lnTo>
                <a:lnTo>
                  <a:pt x="617461" y="328282"/>
                </a:lnTo>
                <a:lnTo>
                  <a:pt x="649681" y="328282"/>
                </a:lnTo>
                <a:lnTo>
                  <a:pt x="649681" y="0"/>
                </a:lnTo>
                <a:close/>
              </a:path>
              <a:path w="1018540" h="328295">
                <a:moveTo>
                  <a:pt x="1018133" y="271094"/>
                </a:moveTo>
                <a:lnTo>
                  <a:pt x="872629" y="271094"/>
                </a:lnTo>
                <a:lnTo>
                  <a:pt x="872629" y="211010"/>
                </a:lnTo>
                <a:lnTo>
                  <a:pt x="994613" y="211010"/>
                </a:lnTo>
                <a:lnTo>
                  <a:pt x="994613" y="183502"/>
                </a:lnTo>
                <a:lnTo>
                  <a:pt x="757897" y="183502"/>
                </a:lnTo>
                <a:lnTo>
                  <a:pt x="757897" y="124142"/>
                </a:lnTo>
                <a:lnTo>
                  <a:pt x="987374" y="124142"/>
                </a:lnTo>
                <a:lnTo>
                  <a:pt x="987374" y="8318"/>
                </a:lnTo>
                <a:lnTo>
                  <a:pt x="723874" y="8318"/>
                </a:lnTo>
                <a:lnTo>
                  <a:pt x="723874" y="36550"/>
                </a:lnTo>
                <a:lnTo>
                  <a:pt x="953706" y="36550"/>
                </a:lnTo>
                <a:lnTo>
                  <a:pt x="953706" y="95910"/>
                </a:lnTo>
                <a:lnTo>
                  <a:pt x="724598" y="95910"/>
                </a:lnTo>
                <a:lnTo>
                  <a:pt x="724598" y="200152"/>
                </a:lnTo>
                <a:lnTo>
                  <a:pt x="735101" y="211010"/>
                </a:lnTo>
                <a:lnTo>
                  <a:pt x="839330" y="211010"/>
                </a:lnTo>
                <a:lnTo>
                  <a:pt x="839330" y="271094"/>
                </a:lnTo>
                <a:lnTo>
                  <a:pt x="693839" y="271094"/>
                </a:lnTo>
                <a:lnTo>
                  <a:pt x="693839" y="298958"/>
                </a:lnTo>
                <a:lnTo>
                  <a:pt x="1018133" y="298958"/>
                </a:lnTo>
                <a:lnTo>
                  <a:pt x="1018133" y="271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632079" y="4160125"/>
            <a:ext cx="1018540" cy="332740"/>
          </a:xfrm>
          <a:custGeom>
            <a:avLst/>
            <a:gdLst/>
            <a:ahLst/>
            <a:cxnLst/>
            <a:rect l="l" t="t" r="r" b="b"/>
            <a:pathLst>
              <a:path w="1018540" h="332739">
                <a:moveTo>
                  <a:pt x="148399" y="12661"/>
                </a:moveTo>
                <a:lnTo>
                  <a:pt x="115824" y="12661"/>
                </a:lnTo>
                <a:lnTo>
                  <a:pt x="115824" y="40538"/>
                </a:lnTo>
                <a:lnTo>
                  <a:pt x="115824" y="255168"/>
                </a:lnTo>
                <a:lnTo>
                  <a:pt x="32575" y="255168"/>
                </a:lnTo>
                <a:lnTo>
                  <a:pt x="32575" y="40538"/>
                </a:lnTo>
                <a:lnTo>
                  <a:pt x="115824" y="40538"/>
                </a:lnTo>
                <a:lnTo>
                  <a:pt x="115824" y="12661"/>
                </a:lnTo>
                <a:lnTo>
                  <a:pt x="0" y="12661"/>
                </a:lnTo>
                <a:lnTo>
                  <a:pt x="0" y="271818"/>
                </a:lnTo>
                <a:lnTo>
                  <a:pt x="10502" y="282676"/>
                </a:lnTo>
                <a:lnTo>
                  <a:pt x="148399" y="282676"/>
                </a:lnTo>
                <a:lnTo>
                  <a:pt x="148399" y="255168"/>
                </a:lnTo>
                <a:lnTo>
                  <a:pt x="148399" y="40538"/>
                </a:lnTo>
                <a:lnTo>
                  <a:pt x="148399" y="12661"/>
                </a:lnTo>
                <a:close/>
              </a:path>
              <a:path w="1018540" h="332739">
                <a:moveTo>
                  <a:pt x="294982" y="4343"/>
                </a:moveTo>
                <a:lnTo>
                  <a:pt x="262775" y="4343"/>
                </a:lnTo>
                <a:lnTo>
                  <a:pt x="262775" y="128130"/>
                </a:lnTo>
                <a:lnTo>
                  <a:pt x="219697" y="128130"/>
                </a:lnTo>
                <a:lnTo>
                  <a:pt x="219697" y="7962"/>
                </a:lnTo>
                <a:lnTo>
                  <a:pt x="187490" y="7962"/>
                </a:lnTo>
                <a:lnTo>
                  <a:pt x="187490" y="324294"/>
                </a:lnTo>
                <a:lnTo>
                  <a:pt x="219697" y="324294"/>
                </a:lnTo>
                <a:lnTo>
                  <a:pt x="219697" y="155994"/>
                </a:lnTo>
                <a:lnTo>
                  <a:pt x="262775" y="155994"/>
                </a:lnTo>
                <a:lnTo>
                  <a:pt x="262775" y="332625"/>
                </a:lnTo>
                <a:lnTo>
                  <a:pt x="294982" y="332625"/>
                </a:lnTo>
                <a:lnTo>
                  <a:pt x="294982" y="155994"/>
                </a:lnTo>
                <a:lnTo>
                  <a:pt x="294982" y="128130"/>
                </a:lnTo>
                <a:lnTo>
                  <a:pt x="294982" y="4343"/>
                </a:lnTo>
                <a:close/>
              </a:path>
              <a:path w="1018540" h="332739">
                <a:moveTo>
                  <a:pt x="561733" y="0"/>
                </a:moveTo>
                <a:lnTo>
                  <a:pt x="435775" y="0"/>
                </a:lnTo>
                <a:lnTo>
                  <a:pt x="435775" y="28232"/>
                </a:lnTo>
                <a:lnTo>
                  <a:pt x="561733" y="28232"/>
                </a:lnTo>
                <a:lnTo>
                  <a:pt x="561733" y="0"/>
                </a:lnTo>
                <a:close/>
              </a:path>
              <a:path w="1018540" h="332739">
                <a:moveTo>
                  <a:pt x="642442" y="122694"/>
                </a:moveTo>
                <a:lnTo>
                  <a:pt x="635215" y="121970"/>
                </a:lnTo>
                <a:lnTo>
                  <a:pt x="631380" y="121589"/>
                </a:lnTo>
                <a:lnTo>
                  <a:pt x="623150" y="120611"/>
                </a:lnTo>
                <a:lnTo>
                  <a:pt x="583895" y="114515"/>
                </a:lnTo>
                <a:lnTo>
                  <a:pt x="548703" y="107137"/>
                </a:lnTo>
                <a:lnTo>
                  <a:pt x="560260" y="102819"/>
                </a:lnTo>
                <a:lnTo>
                  <a:pt x="567867" y="99796"/>
                </a:lnTo>
                <a:lnTo>
                  <a:pt x="606272" y="80276"/>
                </a:lnTo>
                <a:lnTo>
                  <a:pt x="624344" y="67322"/>
                </a:lnTo>
                <a:lnTo>
                  <a:pt x="624344" y="45237"/>
                </a:lnTo>
                <a:lnTo>
                  <a:pt x="377863" y="45237"/>
                </a:lnTo>
                <a:lnTo>
                  <a:pt x="377863" y="72390"/>
                </a:lnTo>
                <a:lnTo>
                  <a:pt x="568248" y="72390"/>
                </a:lnTo>
                <a:lnTo>
                  <a:pt x="542531" y="82626"/>
                </a:lnTo>
                <a:lnTo>
                  <a:pt x="503707" y="94754"/>
                </a:lnTo>
                <a:lnTo>
                  <a:pt x="441426" y="109601"/>
                </a:lnTo>
                <a:lnTo>
                  <a:pt x="395846" y="118046"/>
                </a:lnTo>
                <a:lnTo>
                  <a:pt x="360489" y="123063"/>
                </a:lnTo>
                <a:lnTo>
                  <a:pt x="370268" y="148755"/>
                </a:lnTo>
                <a:lnTo>
                  <a:pt x="417245" y="141300"/>
                </a:lnTo>
                <a:lnTo>
                  <a:pt x="457187" y="133350"/>
                </a:lnTo>
                <a:lnTo>
                  <a:pt x="502742" y="121970"/>
                </a:lnTo>
                <a:lnTo>
                  <a:pt x="512216" y="124752"/>
                </a:lnTo>
                <a:lnTo>
                  <a:pt x="554062" y="134543"/>
                </a:lnTo>
                <a:lnTo>
                  <a:pt x="631952" y="148031"/>
                </a:lnTo>
                <a:lnTo>
                  <a:pt x="642442" y="122694"/>
                </a:lnTo>
                <a:close/>
              </a:path>
              <a:path w="1018540" h="332739">
                <a:moveTo>
                  <a:pt x="662711" y="166852"/>
                </a:moveTo>
                <a:lnTo>
                  <a:pt x="339140" y="166852"/>
                </a:lnTo>
                <a:lnTo>
                  <a:pt x="339140" y="194716"/>
                </a:lnTo>
                <a:lnTo>
                  <a:pt x="484276" y="194716"/>
                </a:lnTo>
                <a:lnTo>
                  <a:pt x="484276" y="214261"/>
                </a:lnTo>
                <a:lnTo>
                  <a:pt x="368096" y="214261"/>
                </a:lnTo>
                <a:lnTo>
                  <a:pt x="368096" y="241414"/>
                </a:lnTo>
                <a:lnTo>
                  <a:pt x="601548" y="241414"/>
                </a:lnTo>
                <a:lnTo>
                  <a:pt x="601548" y="259143"/>
                </a:lnTo>
                <a:lnTo>
                  <a:pt x="368096" y="259143"/>
                </a:lnTo>
                <a:lnTo>
                  <a:pt x="368096" y="321767"/>
                </a:lnTo>
                <a:lnTo>
                  <a:pt x="378587" y="332625"/>
                </a:lnTo>
                <a:lnTo>
                  <a:pt x="641718" y="332625"/>
                </a:lnTo>
                <a:lnTo>
                  <a:pt x="641718" y="305473"/>
                </a:lnTo>
                <a:lnTo>
                  <a:pt x="401396" y="305473"/>
                </a:lnTo>
                <a:lnTo>
                  <a:pt x="401396" y="286296"/>
                </a:lnTo>
                <a:lnTo>
                  <a:pt x="634479" y="286296"/>
                </a:lnTo>
                <a:lnTo>
                  <a:pt x="634479" y="214261"/>
                </a:lnTo>
                <a:lnTo>
                  <a:pt x="517575" y="214261"/>
                </a:lnTo>
                <a:lnTo>
                  <a:pt x="517575" y="194716"/>
                </a:lnTo>
                <a:lnTo>
                  <a:pt x="662711" y="194716"/>
                </a:lnTo>
                <a:lnTo>
                  <a:pt x="662711" y="166852"/>
                </a:lnTo>
                <a:close/>
              </a:path>
              <a:path w="1018540" h="332739">
                <a:moveTo>
                  <a:pt x="1018146" y="275437"/>
                </a:moveTo>
                <a:lnTo>
                  <a:pt x="872642" y="275437"/>
                </a:lnTo>
                <a:lnTo>
                  <a:pt x="872642" y="197256"/>
                </a:lnTo>
                <a:lnTo>
                  <a:pt x="994613" y="197256"/>
                </a:lnTo>
                <a:lnTo>
                  <a:pt x="994613" y="169748"/>
                </a:lnTo>
                <a:lnTo>
                  <a:pt x="757910" y="169748"/>
                </a:lnTo>
                <a:lnTo>
                  <a:pt x="757910" y="40894"/>
                </a:lnTo>
                <a:lnTo>
                  <a:pt x="987374" y="40894"/>
                </a:lnTo>
                <a:lnTo>
                  <a:pt x="987374" y="12661"/>
                </a:lnTo>
                <a:lnTo>
                  <a:pt x="724611" y="12661"/>
                </a:lnTo>
                <a:lnTo>
                  <a:pt x="724611" y="186397"/>
                </a:lnTo>
                <a:lnTo>
                  <a:pt x="735101" y="197256"/>
                </a:lnTo>
                <a:lnTo>
                  <a:pt x="839343" y="197256"/>
                </a:lnTo>
                <a:lnTo>
                  <a:pt x="839343" y="275437"/>
                </a:lnTo>
                <a:lnTo>
                  <a:pt x="693839" y="275437"/>
                </a:lnTo>
                <a:lnTo>
                  <a:pt x="693839" y="303301"/>
                </a:lnTo>
                <a:lnTo>
                  <a:pt x="1018146" y="303301"/>
                </a:lnTo>
                <a:lnTo>
                  <a:pt x="1018146" y="2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781620" y="4160125"/>
            <a:ext cx="678815" cy="332740"/>
          </a:xfrm>
          <a:custGeom>
            <a:avLst/>
            <a:gdLst/>
            <a:ahLst/>
            <a:cxnLst/>
            <a:rect l="l" t="t" r="r" b="b"/>
            <a:pathLst>
              <a:path w="678815" h="332739">
                <a:moveTo>
                  <a:pt x="298970" y="304749"/>
                </a:moveTo>
                <a:lnTo>
                  <a:pt x="243586" y="304749"/>
                </a:lnTo>
                <a:lnTo>
                  <a:pt x="248297" y="247929"/>
                </a:lnTo>
                <a:lnTo>
                  <a:pt x="295351" y="247929"/>
                </a:lnTo>
                <a:lnTo>
                  <a:pt x="295351" y="220052"/>
                </a:lnTo>
                <a:lnTo>
                  <a:pt x="214998" y="220052"/>
                </a:lnTo>
                <a:lnTo>
                  <a:pt x="214998" y="247929"/>
                </a:lnTo>
                <a:lnTo>
                  <a:pt x="210299" y="304749"/>
                </a:lnTo>
                <a:lnTo>
                  <a:pt x="113652" y="304749"/>
                </a:lnTo>
                <a:lnTo>
                  <a:pt x="109677" y="247929"/>
                </a:lnTo>
                <a:lnTo>
                  <a:pt x="214998" y="247929"/>
                </a:lnTo>
                <a:lnTo>
                  <a:pt x="214998" y="220052"/>
                </a:lnTo>
                <a:lnTo>
                  <a:pt x="28956" y="220052"/>
                </a:lnTo>
                <a:lnTo>
                  <a:pt x="28956" y="247929"/>
                </a:lnTo>
                <a:lnTo>
                  <a:pt x="76009" y="247929"/>
                </a:lnTo>
                <a:lnTo>
                  <a:pt x="80352" y="304749"/>
                </a:lnTo>
                <a:lnTo>
                  <a:pt x="25336" y="304749"/>
                </a:lnTo>
                <a:lnTo>
                  <a:pt x="25336" y="332625"/>
                </a:lnTo>
                <a:lnTo>
                  <a:pt x="298970" y="332625"/>
                </a:lnTo>
                <a:lnTo>
                  <a:pt x="298970" y="304749"/>
                </a:lnTo>
                <a:close/>
              </a:path>
              <a:path w="678815" h="332739">
                <a:moveTo>
                  <a:pt x="323583" y="163233"/>
                </a:moveTo>
                <a:lnTo>
                  <a:pt x="178447" y="163233"/>
                </a:lnTo>
                <a:lnTo>
                  <a:pt x="178447" y="129933"/>
                </a:lnTo>
                <a:lnTo>
                  <a:pt x="293535" y="129933"/>
                </a:lnTo>
                <a:lnTo>
                  <a:pt x="293535" y="102425"/>
                </a:lnTo>
                <a:lnTo>
                  <a:pt x="67691" y="102425"/>
                </a:lnTo>
                <a:lnTo>
                  <a:pt x="67691" y="9042"/>
                </a:lnTo>
                <a:lnTo>
                  <a:pt x="34391" y="9042"/>
                </a:lnTo>
                <a:lnTo>
                  <a:pt x="34391" y="119075"/>
                </a:lnTo>
                <a:lnTo>
                  <a:pt x="44881" y="129933"/>
                </a:lnTo>
                <a:lnTo>
                  <a:pt x="145148" y="129933"/>
                </a:lnTo>
                <a:lnTo>
                  <a:pt x="145148" y="163233"/>
                </a:lnTo>
                <a:lnTo>
                  <a:pt x="0" y="163233"/>
                </a:lnTo>
                <a:lnTo>
                  <a:pt x="0" y="191096"/>
                </a:lnTo>
                <a:lnTo>
                  <a:pt x="323583" y="191096"/>
                </a:lnTo>
                <a:lnTo>
                  <a:pt x="323583" y="163233"/>
                </a:lnTo>
                <a:close/>
              </a:path>
              <a:path w="678815" h="332739">
                <a:moveTo>
                  <a:pt x="621334" y="66040"/>
                </a:moveTo>
                <a:lnTo>
                  <a:pt x="605485" y="30607"/>
                </a:lnTo>
                <a:lnTo>
                  <a:pt x="588518" y="17500"/>
                </a:lnTo>
                <a:lnTo>
                  <a:pt x="588518" y="64058"/>
                </a:lnTo>
                <a:lnTo>
                  <a:pt x="588518" y="89395"/>
                </a:lnTo>
                <a:lnTo>
                  <a:pt x="558838" y="120167"/>
                </a:lnTo>
                <a:lnTo>
                  <a:pt x="524065" y="126276"/>
                </a:lnTo>
                <a:lnTo>
                  <a:pt x="507288" y="126263"/>
                </a:lnTo>
                <a:lnTo>
                  <a:pt x="455688" y="107861"/>
                </a:lnTo>
                <a:lnTo>
                  <a:pt x="444830" y="89395"/>
                </a:lnTo>
                <a:lnTo>
                  <a:pt x="444830" y="64058"/>
                </a:lnTo>
                <a:lnTo>
                  <a:pt x="474510" y="33299"/>
                </a:lnTo>
                <a:lnTo>
                  <a:pt x="516496" y="27139"/>
                </a:lnTo>
                <a:lnTo>
                  <a:pt x="525703" y="27190"/>
                </a:lnTo>
                <a:lnTo>
                  <a:pt x="577659" y="45605"/>
                </a:lnTo>
                <a:lnTo>
                  <a:pt x="588518" y="64058"/>
                </a:lnTo>
                <a:lnTo>
                  <a:pt x="588518" y="17500"/>
                </a:lnTo>
                <a:lnTo>
                  <a:pt x="547827" y="2209"/>
                </a:lnTo>
                <a:lnTo>
                  <a:pt x="516496" y="0"/>
                </a:lnTo>
                <a:lnTo>
                  <a:pt x="502589" y="76"/>
                </a:lnTo>
                <a:lnTo>
                  <a:pt x="462483" y="8432"/>
                </a:lnTo>
                <a:lnTo>
                  <a:pt x="427863" y="30607"/>
                </a:lnTo>
                <a:lnTo>
                  <a:pt x="412013" y="66040"/>
                </a:lnTo>
                <a:lnTo>
                  <a:pt x="412013" y="87414"/>
                </a:lnTo>
                <a:lnTo>
                  <a:pt x="427863" y="122555"/>
                </a:lnTo>
                <a:lnTo>
                  <a:pt x="462483" y="145376"/>
                </a:lnTo>
                <a:lnTo>
                  <a:pt x="502589" y="153746"/>
                </a:lnTo>
                <a:lnTo>
                  <a:pt x="516496" y="153822"/>
                </a:lnTo>
                <a:lnTo>
                  <a:pt x="530402" y="153746"/>
                </a:lnTo>
                <a:lnTo>
                  <a:pt x="570788" y="145389"/>
                </a:lnTo>
                <a:lnTo>
                  <a:pt x="605485" y="122872"/>
                </a:lnTo>
                <a:lnTo>
                  <a:pt x="621334" y="87414"/>
                </a:lnTo>
                <a:lnTo>
                  <a:pt x="621334" y="66040"/>
                </a:lnTo>
                <a:close/>
              </a:path>
              <a:path w="678815" h="332739">
                <a:moveTo>
                  <a:pt x="651865" y="304749"/>
                </a:moveTo>
                <a:lnTo>
                  <a:pt x="418769" y="304749"/>
                </a:lnTo>
                <a:lnTo>
                  <a:pt x="418769" y="230187"/>
                </a:lnTo>
                <a:lnTo>
                  <a:pt x="385470" y="230187"/>
                </a:lnTo>
                <a:lnTo>
                  <a:pt x="385470" y="321767"/>
                </a:lnTo>
                <a:lnTo>
                  <a:pt x="395973" y="332625"/>
                </a:lnTo>
                <a:lnTo>
                  <a:pt x="651865" y="332625"/>
                </a:lnTo>
                <a:lnTo>
                  <a:pt x="651865" y="304749"/>
                </a:lnTo>
                <a:close/>
              </a:path>
              <a:path w="678815" h="332739">
                <a:moveTo>
                  <a:pt x="678281" y="177711"/>
                </a:moveTo>
                <a:lnTo>
                  <a:pt x="354711" y="177711"/>
                </a:lnTo>
                <a:lnTo>
                  <a:pt x="354711" y="205574"/>
                </a:lnTo>
                <a:lnTo>
                  <a:pt x="678281" y="205574"/>
                </a:lnTo>
                <a:lnTo>
                  <a:pt x="678281" y="177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740802" y="4885724"/>
            <a:ext cx="40640" cy="41275"/>
          </a:xfrm>
          <a:custGeom>
            <a:avLst/>
            <a:gdLst/>
            <a:ahLst/>
            <a:cxnLst/>
            <a:rect l="l" t="t" r="r" b="b"/>
            <a:pathLst>
              <a:path w="40640" h="41275">
                <a:moveTo>
                  <a:pt x="40537" y="41261"/>
                </a:moveTo>
                <a:lnTo>
                  <a:pt x="0" y="41261"/>
                </a:lnTo>
                <a:lnTo>
                  <a:pt x="0" y="0"/>
                </a:lnTo>
                <a:lnTo>
                  <a:pt x="40537" y="0"/>
                </a:lnTo>
                <a:lnTo>
                  <a:pt x="40537" y="41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440560" y="5888782"/>
            <a:ext cx="1932478" cy="794305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2792051" y="5897650"/>
            <a:ext cx="306705" cy="335915"/>
            <a:chOff x="12792051" y="5897650"/>
            <a:chExt cx="306705" cy="335915"/>
          </a:xfrm>
        </p:grpSpPr>
        <p:sp>
          <p:nvSpPr>
            <p:cNvPr id="81" name="object 81"/>
            <p:cNvSpPr/>
            <p:nvPr/>
          </p:nvSpPr>
          <p:spPr>
            <a:xfrm>
              <a:off x="12792051" y="5901420"/>
              <a:ext cx="302895" cy="328295"/>
            </a:xfrm>
            <a:custGeom>
              <a:avLst/>
              <a:gdLst/>
              <a:ahLst/>
              <a:cxnLst/>
              <a:rect l="l" t="t" r="r" b="b"/>
              <a:pathLst>
                <a:path w="302894" h="328295">
                  <a:moveTo>
                    <a:pt x="302474" y="328280"/>
                  </a:moveTo>
                  <a:lnTo>
                    <a:pt x="269538" y="328280"/>
                  </a:lnTo>
                  <a:lnTo>
                    <a:pt x="269538" y="0"/>
                  </a:lnTo>
                  <a:lnTo>
                    <a:pt x="302474" y="0"/>
                  </a:lnTo>
                  <a:lnTo>
                    <a:pt x="302474" y="328280"/>
                  </a:lnTo>
                  <a:close/>
                </a:path>
                <a:path w="302894" h="328295">
                  <a:moveTo>
                    <a:pt x="107026" y="235623"/>
                  </a:moveTo>
                  <a:lnTo>
                    <a:pt x="60698" y="226936"/>
                  </a:lnTo>
                  <a:lnTo>
                    <a:pt x="27219" y="203048"/>
                  </a:lnTo>
                  <a:lnTo>
                    <a:pt x="6769" y="167035"/>
                  </a:lnTo>
                  <a:lnTo>
                    <a:pt x="0" y="136318"/>
                  </a:lnTo>
                  <a:lnTo>
                    <a:pt x="0" y="107629"/>
                  </a:lnTo>
                  <a:lnTo>
                    <a:pt x="10957" y="64643"/>
                  </a:lnTo>
                  <a:lnTo>
                    <a:pt x="35376" y="31975"/>
                  </a:lnTo>
                  <a:lnTo>
                    <a:pt x="72619" y="11989"/>
                  </a:lnTo>
                  <a:lnTo>
                    <a:pt x="107026" y="8324"/>
                  </a:lnTo>
                  <a:lnTo>
                    <a:pt x="122615" y="8460"/>
                  </a:lnTo>
                  <a:lnTo>
                    <a:pt x="165358" y="22270"/>
                  </a:lnTo>
                  <a:lnTo>
                    <a:pt x="182768" y="36194"/>
                  </a:lnTo>
                  <a:lnTo>
                    <a:pt x="107026" y="36194"/>
                  </a:lnTo>
                  <a:lnTo>
                    <a:pt x="86011" y="36555"/>
                  </a:lnTo>
                  <a:lnTo>
                    <a:pt x="52011" y="59358"/>
                  </a:lnTo>
                  <a:lnTo>
                    <a:pt x="33128" y="98804"/>
                  </a:lnTo>
                  <a:lnTo>
                    <a:pt x="32829" y="121973"/>
                  </a:lnTo>
                  <a:lnTo>
                    <a:pt x="33128" y="145143"/>
                  </a:lnTo>
                  <a:lnTo>
                    <a:pt x="52011" y="184589"/>
                  </a:lnTo>
                  <a:lnTo>
                    <a:pt x="86011" y="207391"/>
                  </a:lnTo>
                  <a:lnTo>
                    <a:pt x="107026" y="207753"/>
                  </a:lnTo>
                  <a:lnTo>
                    <a:pt x="182768" y="207753"/>
                  </a:lnTo>
                  <a:lnTo>
                    <a:pt x="178959" y="211972"/>
                  </a:lnTo>
                  <a:lnTo>
                    <a:pt x="141510" y="231958"/>
                  </a:lnTo>
                  <a:lnTo>
                    <a:pt x="122615" y="235487"/>
                  </a:lnTo>
                  <a:lnTo>
                    <a:pt x="107026" y="235623"/>
                  </a:lnTo>
                  <a:close/>
                </a:path>
                <a:path w="302894" h="328295">
                  <a:moveTo>
                    <a:pt x="182768" y="207753"/>
                  </a:moveTo>
                  <a:lnTo>
                    <a:pt x="107026" y="207753"/>
                  </a:lnTo>
                  <a:lnTo>
                    <a:pt x="128042" y="207391"/>
                  </a:lnTo>
                  <a:lnTo>
                    <a:pt x="140777" y="204858"/>
                  </a:lnTo>
                  <a:lnTo>
                    <a:pt x="173131" y="170581"/>
                  </a:lnTo>
                  <a:lnTo>
                    <a:pt x="181224" y="121973"/>
                  </a:lnTo>
                  <a:lnTo>
                    <a:pt x="180925" y="98804"/>
                  </a:lnTo>
                  <a:lnTo>
                    <a:pt x="162041" y="59358"/>
                  </a:lnTo>
                  <a:lnTo>
                    <a:pt x="128042" y="36555"/>
                  </a:lnTo>
                  <a:lnTo>
                    <a:pt x="107026" y="36194"/>
                  </a:lnTo>
                  <a:lnTo>
                    <a:pt x="182768" y="36194"/>
                  </a:lnTo>
                  <a:lnTo>
                    <a:pt x="207284" y="76912"/>
                  </a:lnTo>
                  <a:lnTo>
                    <a:pt x="214053" y="107629"/>
                  </a:lnTo>
                  <a:lnTo>
                    <a:pt x="214053" y="136318"/>
                  </a:lnTo>
                  <a:lnTo>
                    <a:pt x="203099" y="179304"/>
                  </a:lnTo>
                  <a:lnTo>
                    <a:pt x="187015" y="203048"/>
                  </a:lnTo>
                  <a:lnTo>
                    <a:pt x="182768" y="207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3061589" y="5901420"/>
              <a:ext cx="33020" cy="328295"/>
            </a:xfrm>
            <a:custGeom>
              <a:avLst/>
              <a:gdLst/>
              <a:ahLst/>
              <a:cxnLst/>
              <a:rect l="l" t="t" r="r" b="b"/>
              <a:pathLst>
                <a:path w="33019" h="328295">
                  <a:moveTo>
                    <a:pt x="32936" y="328280"/>
                  </a:moveTo>
                  <a:lnTo>
                    <a:pt x="0" y="328280"/>
                  </a:lnTo>
                  <a:lnTo>
                    <a:pt x="0" y="0"/>
                  </a:lnTo>
                  <a:lnTo>
                    <a:pt x="32936" y="0"/>
                  </a:lnTo>
                  <a:lnTo>
                    <a:pt x="32936" y="32828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3" name="object 8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228719" y="6327361"/>
            <a:ext cx="4079844" cy="78619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788173" y="5905975"/>
            <a:ext cx="221809" cy="234839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8954475" y="6337314"/>
            <a:ext cx="318135" cy="330835"/>
            <a:chOff x="8954475" y="6337314"/>
            <a:chExt cx="318135" cy="330835"/>
          </a:xfrm>
        </p:grpSpPr>
        <p:sp>
          <p:nvSpPr>
            <p:cNvPr id="86" name="object 86"/>
            <p:cNvSpPr/>
            <p:nvPr/>
          </p:nvSpPr>
          <p:spPr>
            <a:xfrm>
              <a:off x="8958245" y="6341085"/>
              <a:ext cx="228600" cy="323215"/>
            </a:xfrm>
            <a:custGeom>
              <a:avLst/>
              <a:gdLst/>
              <a:ahLst/>
              <a:cxnLst/>
              <a:rect l="l" t="t" r="r" b="b"/>
              <a:pathLst>
                <a:path w="228600" h="323215">
                  <a:moveTo>
                    <a:pt x="17735" y="68406"/>
                  </a:moveTo>
                  <a:lnTo>
                    <a:pt x="0" y="45966"/>
                  </a:lnTo>
                  <a:lnTo>
                    <a:pt x="13615" y="32809"/>
                  </a:lnTo>
                  <a:lnTo>
                    <a:pt x="23413" y="24860"/>
                  </a:lnTo>
                  <a:lnTo>
                    <a:pt x="67046" y="4962"/>
                  </a:lnTo>
                  <a:lnTo>
                    <a:pt x="113287" y="0"/>
                  </a:lnTo>
                  <a:lnTo>
                    <a:pt x="130131" y="124"/>
                  </a:lnTo>
                  <a:lnTo>
                    <a:pt x="173779" y="12775"/>
                  </a:lnTo>
                  <a:lnTo>
                    <a:pt x="193669" y="28231"/>
                  </a:lnTo>
                  <a:lnTo>
                    <a:pt x="107496" y="28231"/>
                  </a:lnTo>
                  <a:lnTo>
                    <a:pt x="92911" y="28395"/>
                  </a:lnTo>
                  <a:lnTo>
                    <a:pt x="46594" y="45095"/>
                  </a:lnTo>
                  <a:lnTo>
                    <a:pt x="29390" y="57152"/>
                  </a:lnTo>
                  <a:lnTo>
                    <a:pt x="17735" y="68406"/>
                  </a:lnTo>
                  <a:close/>
                </a:path>
                <a:path w="228600" h="323215">
                  <a:moveTo>
                    <a:pt x="228384" y="322850"/>
                  </a:moveTo>
                  <a:lnTo>
                    <a:pt x="2533" y="322850"/>
                  </a:lnTo>
                  <a:lnTo>
                    <a:pt x="2533" y="296067"/>
                  </a:lnTo>
                  <a:lnTo>
                    <a:pt x="30275" y="275111"/>
                  </a:lnTo>
                  <a:lnTo>
                    <a:pt x="48024" y="261434"/>
                  </a:lnTo>
                  <a:lnTo>
                    <a:pt x="104484" y="214808"/>
                  </a:lnTo>
                  <a:lnTo>
                    <a:pt x="154299" y="164668"/>
                  </a:lnTo>
                  <a:lnTo>
                    <a:pt x="180732" y="122344"/>
                  </a:lnTo>
                  <a:lnTo>
                    <a:pt x="185251" y="87468"/>
                  </a:lnTo>
                  <a:lnTo>
                    <a:pt x="184815" y="82273"/>
                  </a:lnTo>
                  <a:lnTo>
                    <a:pt x="162813" y="43161"/>
                  </a:lnTo>
                  <a:lnTo>
                    <a:pt x="120492" y="28319"/>
                  </a:lnTo>
                  <a:lnTo>
                    <a:pt x="107496" y="28231"/>
                  </a:lnTo>
                  <a:lnTo>
                    <a:pt x="193669" y="28231"/>
                  </a:lnTo>
                  <a:lnTo>
                    <a:pt x="215872" y="69831"/>
                  </a:lnTo>
                  <a:lnTo>
                    <a:pt x="217763" y="82273"/>
                  </a:lnTo>
                  <a:lnTo>
                    <a:pt x="217746" y="87468"/>
                  </a:lnTo>
                  <a:lnTo>
                    <a:pt x="211876" y="127728"/>
                  </a:lnTo>
                  <a:lnTo>
                    <a:pt x="193502" y="163393"/>
                  </a:lnTo>
                  <a:lnTo>
                    <a:pt x="161688" y="200978"/>
                  </a:lnTo>
                  <a:lnTo>
                    <a:pt x="104564" y="252272"/>
                  </a:lnTo>
                  <a:lnTo>
                    <a:pt x="51757" y="294619"/>
                  </a:lnTo>
                  <a:lnTo>
                    <a:pt x="228384" y="294619"/>
                  </a:lnTo>
                  <a:lnTo>
                    <a:pt x="228384" y="322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958245" y="6341084"/>
              <a:ext cx="228600" cy="323215"/>
            </a:xfrm>
            <a:custGeom>
              <a:avLst/>
              <a:gdLst/>
              <a:ahLst/>
              <a:cxnLst/>
              <a:rect l="l" t="t" r="r" b="b"/>
              <a:pathLst>
                <a:path w="228600" h="323215">
                  <a:moveTo>
                    <a:pt x="2533" y="296067"/>
                  </a:moveTo>
                  <a:lnTo>
                    <a:pt x="48024" y="261434"/>
                  </a:lnTo>
                  <a:lnTo>
                    <a:pt x="84151" y="231822"/>
                  </a:lnTo>
                  <a:lnTo>
                    <a:pt x="117200" y="203614"/>
                  </a:lnTo>
                  <a:lnTo>
                    <a:pt x="154299" y="164668"/>
                  </a:lnTo>
                  <a:lnTo>
                    <a:pt x="180732" y="122344"/>
                  </a:lnTo>
                  <a:lnTo>
                    <a:pt x="185313" y="95190"/>
                  </a:lnTo>
                  <a:lnTo>
                    <a:pt x="185251" y="87468"/>
                  </a:lnTo>
                  <a:lnTo>
                    <a:pt x="184815" y="82273"/>
                  </a:lnTo>
                  <a:lnTo>
                    <a:pt x="183633" y="77248"/>
                  </a:lnTo>
                  <a:lnTo>
                    <a:pt x="181332" y="70035"/>
                  </a:lnTo>
                  <a:lnTo>
                    <a:pt x="177350" y="57910"/>
                  </a:lnTo>
                  <a:lnTo>
                    <a:pt x="144414" y="33841"/>
                  </a:lnTo>
                  <a:lnTo>
                    <a:pt x="107496" y="28231"/>
                  </a:lnTo>
                  <a:lnTo>
                    <a:pt x="92911" y="28395"/>
                  </a:lnTo>
                  <a:lnTo>
                    <a:pt x="46594" y="45095"/>
                  </a:lnTo>
                  <a:lnTo>
                    <a:pt x="17735" y="68406"/>
                  </a:lnTo>
                  <a:lnTo>
                    <a:pt x="0" y="45966"/>
                  </a:lnTo>
                  <a:lnTo>
                    <a:pt x="34127" y="18914"/>
                  </a:lnTo>
                  <a:lnTo>
                    <a:pt x="79106" y="1470"/>
                  </a:lnTo>
                  <a:lnTo>
                    <a:pt x="113287" y="0"/>
                  </a:lnTo>
                  <a:lnTo>
                    <a:pt x="130131" y="124"/>
                  </a:lnTo>
                  <a:lnTo>
                    <a:pt x="173779" y="12775"/>
                  </a:lnTo>
                  <a:lnTo>
                    <a:pt x="206192" y="43161"/>
                  </a:lnTo>
                  <a:lnTo>
                    <a:pt x="217857" y="83947"/>
                  </a:lnTo>
                  <a:lnTo>
                    <a:pt x="217526" y="94466"/>
                  </a:lnTo>
                  <a:lnTo>
                    <a:pt x="205582" y="140975"/>
                  </a:lnTo>
                  <a:lnTo>
                    <a:pt x="174093" y="186761"/>
                  </a:lnTo>
                  <a:lnTo>
                    <a:pt x="140882" y="221270"/>
                  </a:lnTo>
                  <a:lnTo>
                    <a:pt x="104564" y="252272"/>
                  </a:lnTo>
                  <a:lnTo>
                    <a:pt x="51757" y="294619"/>
                  </a:lnTo>
                  <a:lnTo>
                    <a:pt x="228384" y="294619"/>
                  </a:lnTo>
                  <a:lnTo>
                    <a:pt x="228384" y="322850"/>
                  </a:lnTo>
                  <a:lnTo>
                    <a:pt x="2533" y="322850"/>
                  </a:lnTo>
                  <a:lnTo>
                    <a:pt x="2533" y="296067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231510" y="6622674"/>
              <a:ext cx="40640" cy="41275"/>
            </a:xfrm>
            <a:custGeom>
              <a:avLst/>
              <a:gdLst/>
              <a:ahLst/>
              <a:cxnLst/>
              <a:rect l="l" t="t" r="r" b="b"/>
              <a:pathLst>
                <a:path w="40640" h="41275">
                  <a:moveTo>
                    <a:pt x="40537" y="41261"/>
                  </a:moveTo>
                  <a:lnTo>
                    <a:pt x="0" y="41261"/>
                  </a:lnTo>
                  <a:lnTo>
                    <a:pt x="0" y="0"/>
                  </a:lnTo>
                  <a:lnTo>
                    <a:pt x="40537" y="0"/>
                  </a:lnTo>
                  <a:lnTo>
                    <a:pt x="40537" y="412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9411713" y="6327542"/>
            <a:ext cx="318135" cy="340360"/>
            <a:chOff x="9411713" y="6327542"/>
            <a:chExt cx="318135" cy="340360"/>
          </a:xfrm>
        </p:grpSpPr>
        <p:sp>
          <p:nvSpPr>
            <p:cNvPr id="90" name="object 90"/>
            <p:cNvSpPr/>
            <p:nvPr/>
          </p:nvSpPr>
          <p:spPr>
            <a:xfrm>
              <a:off x="9415484" y="6331312"/>
              <a:ext cx="310515" cy="332740"/>
            </a:xfrm>
            <a:custGeom>
              <a:avLst/>
              <a:gdLst/>
              <a:ahLst/>
              <a:cxnLst/>
              <a:rect l="l" t="t" r="r" b="b"/>
              <a:pathLst>
                <a:path w="310515" h="332740">
                  <a:moveTo>
                    <a:pt x="310182" y="332623"/>
                  </a:moveTo>
                  <a:lnTo>
                    <a:pt x="50671" y="332623"/>
                  </a:lnTo>
                  <a:lnTo>
                    <a:pt x="40175" y="321765"/>
                  </a:lnTo>
                  <a:lnTo>
                    <a:pt x="40175" y="259873"/>
                  </a:lnTo>
                  <a:lnTo>
                    <a:pt x="270007" y="259873"/>
                  </a:lnTo>
                  <a:lnTo>
                    <a:pt x="270007" y="242862"/>
                  </a:lnTo>
                  <a:lnTo>
                    <a:pt x="40175" y="242862"/>
                  </a:lnTo>
                  <a:lnTo>
                    <a:pt x="40175" y="215716"/>
                  </a:lnTo>
                  <a:lnTo>
                    <a:pt x="302944" y="215716"/>
                  </a:lnTo>
                  <a:lnTo>
                    <a:pt x="302944" y="287018"/>
                  </a:lnTo>
                  <a:lnTo>
                    <a:pt x="73473" y="287018"/>
                  </a:lnTo>
                  <a:lnTo>
                    <a:pt x="73473" y="305477"/>
                  </a:lnTo>
                  <a:lnTo>
                    <a:pt x="310182" y="305477"/>
                  </a:lnTo>
                  <a:lnTo>
                    <a:pt x="310182" y="332623"/>
                  </a:lnTo>
                  <a:close/>
                </a:path>
                <a:path w="310515" h="332740">
                  <a:moveTo>
                    <a:pt x="121973" y="117630"/>
                  </a:moveTo>
                  <a:lnTo>
                    <a:pt x="81346" y="115775"/>
                  </a:lnTo>
                  <a:lnTo>
                    <a:pt x="41775" y="93753"/>
                  </a:lnTo>
                  <a:lnTo>
                    <a:pt x="31850" y="58634"/>
                  </a:lnTo>
                  <a:lnTo>
                    <a:pt x="32218" y="41456"/>
                  </a:lnTo>
                  <a:lnTo>
                    <a:pt x="69650" y="6184"/>
                  </a:lnTo>
                  <a:lnTo>
                    <a:pt x="121973" y="0"/>
                  </a:lnTo>
                  <a:lnTo>
                    <a:pt x="147451" y="229"/>
                  </a:lnTo>
                  <a:lnTo>
                    <a:pt x="188932" y="14658"/>
                  </a:lnTo>
                  <a:lnTo>
                    <a:pt x="205818" y="27145"/>
                  </a:lnTo>
                  <a:lnTo>
                    <a:pt x="110391" y="27145"/>
                  </a:lnTo>
                  <a:lnTo>
                    <a:pt x="89761" y="30403"/>
                  </a:lnTo>
                  <a:lnTo>
                    <a:pt x="73835" y="38003"/>
                  </a:lnTo>
                  <a:lnTo>
                    <a:pt x="64787" y="49947"/>
                  </a:lnTo>
                  <a:lnTo>
                    <a:pt x="64787" y="67320"/>
                  </a:lnTo>
                  <a:lnTo>
                    <a:pt x="73835" y="79264"/>
                  </a:lnTo>
                  <a:lnTo>
                    <a:pt x="89761" y="86865"/>
                  </a:lnTo>
                  <a:lnTo>
                    <a:pt x="110391" y="90123"/>
                  </a:lnTo>
                  <a:lnTo>
                    <a:pt x="205865" y="90123"/>
                  </a:lnTo>
                  <a:lnTo>
                    <a:pt x="202533" y="93753"/>
                  </a:lnTo>
                  <a:lnTo>
                    <a:pt x="188932" y="102791"/>
                  </a:lnTo>
                  <a:lnTo>
                    <a:pt x="174653" y="111370"/>
                  </a:lnTo>
                  <a:lnTo>
                    <a:pt x="162918" y="115775"/>
                  </a:lnTo>
                  <a:lnTo>
                    <a:pt x="147451" y="117398"/>
                  </a:lnTo>
                  <a:lnTo>
                    <a:pt x="121973" y="117630"/>
                  </a:lnTo>
                  <a:close/>
                </a:path>
                <a:path w="310515" h="332740">
                  <a:moveTo>
                    <a:pt x="302944" y="206668"/>
                  </a:moveTo>
                  <a:lnTo>
                    <a:pt x="270007" y="206668"/>
                  </a:lnTo>
                  <a:lnTo>
                    <a:pt x="270007" y="199791"/>
                  </a:lnTo>
                  <a:lnTo>
                    <a:pt x="189294" y="199791"/>
                  </a:lnTo>
                  <a:lnTo>
                    <a:pt x="189294" y="173731"/>
                  </a:lnTo>
                  <a:lnTo>
                    <a:pt x="270007" y="173731"/>
                  </a:lnTo>
                  <a:lnTo>
                    <a:pt x="270007" y="4343"/>
                  </a:lnTo>
                  <a:lnTo>
                    <a:pt x="302944" y="4343"/>
                  </a:lnTo>
                  <a:lnTo>
                    <a:pt x="302944" y="206668"/>
                  </a:lnTo>
                  <a:close/>
                </a:path>
                <a:path w="310515" h="332740">
                  <a:moveTo>
                    <a:pt x="205865" y="90123"/>
                  </a:moveTo>
                  <a:lnTo>
                    <a:pt x="133556" y="90123"/>
                  </a:lnTo>
                  <a:lnTo>
                    <a:pt x="154548" y="86865"/>
                  </a:lnTo>
                  <a:lnTo>
                    <a:pt x="170112" y="79264"/>
                  </a:lnTo>
                  <a:lnTo>
                    <a:pt x="179522" y="67320"/>
                  </a:lnTo>
                  <a:lnTo>
                    <a:pt x="179522" y="49947"/>
                  </a:lnTo>
                  <a:lnTo>
                    <a:pt x="170112" y="38003"/>
                  </a:lnTo>
                  <a:lnTo>
                    <a:pt x="154548" y="30403"/>
                  </a:lnTo>
                  <a:lnTo>
                    <a:pt x="133556" y="27145"/>
                  </a:lnTo>
                  <a:lnTo>
                    <a:pt x="205818" y="27145"/>
                  </a:lnTo>
                  <a:lnTo>
                    <a:pt x="209518" y="31149"/>
                  </a:lnTo>
                  <a:lnTo>
                    <a:pt x="212091" y="41456"/>
                  </a:lnTo>
                  <a:lnTo>
                    <a:pt x="212459" y="58634"/>
                  </a:lnTo>
                  <a:lnTo>
                    <a:pt x="212091" y="75815"/>
                  </a:lnTo>
                  <a:lnTo>
                    <a:pt x="209518" y="86141"/>
                  </a:lnTo>
                  <a:lnTo>
                    <a:pt x="205865" y="90123"/>
                  </a:lnTo>
                  <a:close/>
                </a:path>
                <a:path w="310515" h="332740">
                  <a:moveTo>
                    <a:pt x="251910" y="161063"/>
                  </a:moveTo>
                  <a:lnTo>
                    <a:pt x="0" y="161063"/>
                  </a:lnTo>
                  <a:lnTo>
                    <a:pt x="0" y="133194"/>
                  </a:lnTo>
                  <a:lnTo>
                    <a:pt x="251910" y="133194"/>
                  </a:lnTo>
                  <a:lnTo>
                    <a:pt x="251910" y="161063"/>
                  </a:lnTo>
                  <a:close/>
                </a:path>
                <a:path w="310515" h="332740">
                  <a:moveTo>
                    <a:pt x="138623" y="204858"/>
                  </a:moveTo>
                  <a:lnTo>
                    <a:pt x="105324" y="204858"/>
                  </a:lnTo>
                  <a:lnTo>
                    <a:pt x="105324" y="161063"/>
                  </a:lnTo>
                  <a:lnTo>
                    <a:pt x="138623" y="161063"/>
                  </a:lnTo>
                  <a:lnTo>
                    <a:pt x="138623" y="204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415484" y="6331312"/>
              <a:ext cx="310515" cy="332740"/>
            </a:xfrm>
            <a:custGeom>
              <a:avLst/>
              <a:gdLst/>
              <a:ahLst/>
              <a:cxnLst/>
              <a:rect l="l" t="t" r="r" b="b"/>
              <a:pathLst>
                <a:path w="310515" h="332740">
                  <a:moveTo>
                    <a:pt x="62977" y="332623"/>
                  </a:moveTo>
                  <a:lnTo>
                    <a:pt x="50671" y="332623"/>
                  </a:lnTo>
                  <a:lnTo>
                    <a:pt x="45423" y="327194"/>
                  </a:lnTo>
                  <a:lnTo>
                    <a:pt x="40175" y="321765"/>
                  </a:lnTo>
                  <a:lnTo>
                    <a:pt x="40175" y="310182"/>
                  </a:lnTo>
                  <a:lnTo>
                    <a:pt x="40175" y="259873"/>
                  </a:lnTo>
                  <a:lnTo>
                    <a:pt x="270007" y="259873"/>
                  </a:lnTo>
                  <a:lnTo>
                    <a:pt x="270007" y="242862"/>
                  </a:lnTo>
                  <a:lnTo>
                    <a:pt x="40175" y="242862"/>
                  </a:lnTo>
                  <a:lnTo>
                    <a:pt x="40175" y="215716"/>
                  </a:lnTo>
                  <a:lnTo>
                    <a:pt x="302944" y="215716"/>
                  </a:lnTo>
                  <a:lnTo>
                    <a:pt x="302944" y="287018"/>
                  </a:lnTo>
                  <a:lnTo>
                    <a:pt x="73473" y="287018"/>
                  </a:lnTo>
                  <a:lnTo>
                    <a:pt x="73473" y="305477"/>
                  </a:lnTo>
                  <a:lnTo>
                    <a:pt x="310182" y="305477"/>
                  </a:lnTo>
                  <a:lnTo>
                    <a:pt x="310182" y="332623"/>
                  </a:lnTo>
                  <a:lnTo>
                    <a:pt x="62977" y="332623"/>
                  </a:lnTo>
                  <a:close/>
                </a:path>
                <a:path w="310515" h="332740">
                  <a:moveTo>
                    <a:pt x="121973" y="117630"/>
                  </a:moveTo>
                  <a:lnTo>
                    <a:pt x="81346" y="115775"/>
                  </a:lnTo>
                  <a:lnTo>
                    <a:pt x="41775" y="93753"/>
                  </a:lnTo>
                  <a:lnTo>
                    <a:pt x="31850" y="58634"/>
                  </a:lnTo>
                  <a:lnTo>
                    <a:pt x="32218" y="41456"/>
                  </a:lnTo>
                  <a:lnTo>
                    <a:pt x="69650" y="6184"/>
                  </a:lnTo>
                  <a:lnTo>
                    <a:pt x="121973" y="0"/>
                  </a:lnTo>
                  <a:lnTo>
                    <a:pt x="147451" y="229"/>
                  </a:lnTo>
                  <a:lnTo>
                    <a:pt x="188932" y="14658"/>
                  </a:lnTo>
                  <a:lnTo>
                    <a:pt x="212459" y="58634"/>
                  </a:lnTo>
                  <a:lnTo>
                    <a:pt x="212091" y="75815"/>
                  </a:lnTo>
                  <a:lnTo>
                    <a:pt x="174653" y="111370"/>
                  </a:lnTo>
                  <a:lnTo>
                    <a:pt x="121973" y="117630"/>
                  </a:lnTo>
                  <a:close/>
                </a:path>
                <a:path w="310515" h="332740">
                  <a:moveTo>
                    <a:pt x="270007" y="173731"/>
                  </a:moveTo>
                  <a:lnTo>
                    <a:pt x="270007" y="4343"/>
                  </a:lnTo>
                  <a:lnTo>
                    <a:pt x="302944" y="4343"/>
                  </a:lnTo>
                  <a:lnTo>
                    <a:pt x="302944" y="206668"/>
                  </a:lnTo>
                  <a:lnTo>
                    <a:pt x="270007" y="206668"/>
                  </a:lnTo>
                  <a:lnTo>
                    <a:pt x="270007" y="199791"/>
                  </a:lnTo>
                  <a:lnTo>
                    <a:pt x="189294" y="199791"/>
                  </a:lnTo>
                  <a:lnTo>
                    <a:pt x="189294" y="173731"/>
                  </a:lnTo>
                  <a:lnTo>
                    <a:pt x="270007" y="173731"/>
                  </a:lnTo>
                  <a:close/>
                </a:path>
                <a:path w="310515" h="332740">
                  <a:moveTo>
                    <a:pt x="105324" y="204858"/>
                  </a:moveTo>
                  <a:lnTo>
                    <a:pt x="105324" y="161063"/>
                  </a:lnTo>
                  <a:lnTo>
                    <a:pt x="0" y="161063"/>
                  </a:lnTo>
                  <a:lnTo>
                    <a:pt x="0" y="133194"/>
                  </a:lnTo>
                  <a:lnTo>
                    <a:pt x="251910" y="133194"/>
                  </a:lnTo>
                  <a:lnTo>
                    <a:pt x="251910" y="161063"/>
                  </a:lnTo>
                  <a:lnTo>
                    <a:pt x="138623" y="161063"/>
                  </a:lnTo>
                  <a:lnTo>
                    <a:pt x="138623" y="204858"/>
                  </a:lnTo>
                  <a:lnTo>
                    <a:pt x="105324" y="204858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76501" y="6354687"/>
              <a:ext cx="122275" cy="70518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9780892" y="6331885"/>
            <a:ext cx="303530" cy="335915"/>
            <a:chOff x="9780892" y="6331885"/>
            <a:chExt cx="303530" cy="335915"/>
          </a:xfrm>
        </p:grpSpPr>
        <p:sp>
          <p:nvSpPr>
            <p:cNvPr id="94" name="object 94"/>
            <p:cNvSpPr/>
            <p:nvPr/>
          </p:nvSpPr>
          <p:spPr>
            <a:xfrm>
              <a:off x="9784663" y="6335655"/>
              <a:ext cx="295910" cy="328295"/>
            </a:xfrm>
            <a:custGeom>
              <a:avLst/>
              <a:gdLst/>
              <a:ahLst/>
              <a:cxnLst/>
              <a:rect l="l" t="t" r="r" b="b"/>
              <a:pathLst>
                <a:path w="295909" h="328295">
                  <a:moveTo>
                    <a:pt x="295705" y="328280"/>
                  </a:moveTo>
                  <a:lnTo>
                    <a:pt x="32212" y="328280"/>
                  </a:lnTo>
                  <a:lnTo>
                    <a:pt x="21716" y="317421"/>
                  </a:lnTo>
                  <a:lnTo>
                    <a:pt x="21716" y="246481"/>
                  </a:lnTo>
                  <a:lnTo>
                    <a:pt x="255529" y="246481"/>
                  </a:lnTo>
                  <a:lnTo>
                    <a:pt x="255529" y="220421"/>
                  </a:lnTo>
                  <a:lnTo>
                    <a:pt x="21716" y="220421"/>
                  </a:lnTo>
                  <a:lnTo>
                    <a:pt x="21716" y="193276"/>
                  </a:lnTo>
                  <a:lnTo>
                    <a:pt x="288466" y="193276"/>
                  </a:lnTo>
                  <a:lnTo>
                    <a:pt x="288466" y="273627"/>
                  </a:lnTo>
                  <a:lnTo>
                    <a:pt x="55014" y="273627"/>
                  </a:lnTo>
                  <a:lnTo>
                    <a:pt x="55014" y="301134"/>
                  </a:lnTo>
                  <a:lnTo>
                    <a:pt x="295705" y="301134"/>
                  </a:lnTo>
                  <a:lnTo>
                    <a:pt x="295705" y="328280"/>
                  </a:lnTo>
                  <a:close/>
                </a:path>
                <a:path w="295909" h="328295">
                  <a:moveTo>
                    <a:pt x="176988" y="162511"/>
                  </a:moveTo>
                  <a:lnTo>
                    <a:pt x="10496" y="162511"/>
                  </a:lnTo>
                  <a:lnTo>
                    <a:pt x="0" y="151653"/>
                  </a:lnTo>
                  <a:lnTo>
                    <a:pt x="0" y="4705"/>
                  </a:lnTo>
                  <a:lnTo>
                    <a:pt x="32936" y="4705"/>
                  </a:lnTo>
                  <a:lnTo>
                    <a:pt x="32936" y="58272"/>
                  </a:lnTo>
                  <a:lnTo>
                    <a:pt x="176988" y="58272"/>
                  </a:lnTo>
                  <a:lnTo>
                    <a:pt x="176988" y="86503"/>
                  </a:lnTo>
                  <a:lnTo>
                    <a:pt x="32936" y="86503"/>
                  </a:lnTo>
                  <a:lnTo>
                    <a:pt x="32936" y="135365"/>
                  </a:lnTo>
                  <a:lnTo>
                    <a:pt x="176988" y="135365"/>
                  </a:lnTo>
                  <a:lnTo>
                    <a:pt x="176988" y="162511"/>
                  </a:lnTo>
                  <a:close/>
                </a:path>
                <a:path w="295909" h="328295">
                  <a:moveTo>
                    <a:pt x="176988" y="58272"/>
                  </a:moveTo>
                  <a:lnTo>
                    <a:pt x="144052" y="58272"/>
                  </a:lnTo>
                  <a:lnTo>
                    <a:pt x="144052" y="4705"/>
                  </a:lnTo>
                  <a:lnTo>
                    <a:pt x="176988" y="4705"/>
                  </a:lnTo>
                  <a:lnTo>
                    <a:pt x="176988" y="58272"/>
                  </a:lnTo>
                  <a:close/>
                </a:path>
                <a:path w="295909" h="328295">
                  <a:moveTo>
                    <a:pt x="176988" y="135365"/>
                  </a:moveTo>
                  <a:lnTo>
                    <a:pt x="144052" y="135365"/>
                  </a:lnTo>
                  <a:lnTo>
                    <a:pt x="144052" y="86503"/>
                  </a:lnTo>
                  <a:lnTo>
                    <a:pt x="176988" y="86503"/>
                  </a:lnTo>
                  <a:lnTo>
                    <a:pt x="176988" y="135365"/>
                  </a:lnTo>
                  <a:close/>
                </a:path>
                <a:path w="295909" h="328295">
                  <a:moveTo>
                    <a:pt x="288466" y="175179"/>
                  </a:moveTo>
                  <a:lnTo>
                    <a:pt x="255529" y="175179"/>
                  </a:lnTo>
                  <a:lnTo>
                    <a:pt x="255529" y="131746"/>
                  </a:lnTo>
                  <a:lnTo>
                    <a:pt x="191466" y="131746"/>
                  </a:lnTo>
                  <a:lnTo>
                    <a:pt x="191466" y="103514"/>
                  </a:lnTo>
                  <a:lnTo>
                    <a:pt x="255529" y="103514"/>
                  </a:lnTo>
                  <a:lnTo>
                    <a:pt x="255529" y="61891"/>
                  </a:lnTo>
                  <a:lnTo>
                    <a:pt x="191466" y="61891"/>
                  </a:lnTo>
                  <a:lnTo>
                    <a:pt x="191466" y="33660"/>
                  </a:lnTo>
                  <a:lnTo>
                    <a:pt x="255529" y="33660"/>
                  </a:lnTo>
                  <a:lnTo>
                    <a:pt x="255529" y="0"/>
                  </a:lnTo>
                  <a:lnTo>
                    <a:pt x="288466" y="0"/>
                  </a:lnTo>
                  <a:lnTo>
                    <a:pt x="288466" y="175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806379" y="6528932"/>
              <a:ext cx="274320" cy="135255"/>
            </a:xfrm>
            <a:custGeom>
              <a:avLst/>
              <a:gdLst/>
              <a:ahLst/>
              <a:cxnLst/>
              <a:rect l="l" t="t" r="r" b="b"/>
              <a:pathLst>
                <a:path w="274320" h="135254">
                  <a:moveTo>
                    <a:pt x="22802" y="135003"/>
                  </a:moveTo>
                  <a:lnTo>
                    <a:pt x="10496" y="135003"/>
                  </a:lnTo>
                  <a:lnTo>
                    <a:pt x="5248" y="129574"/>
                  </a:lnTo>
                  <a:lnTo>
                    <a:pt x="0" y="124145"/>
                  </a:lnTo>
                  <a:lnTo>
                    <a:pt x="0" y="112563"/>
                  </a:lnTo>
                  <a:lnTo>
                    <a:pt x="0" y="53205"/>
                  </a:lnTo>
                  <a:lnTo>
                    <a:pt x="233813" y="53205"/>
                  </a:lnTo>
                  <a:lnTo>
                    <a:pt x="233813" y="27145"/>
                  </a:lnTo>
                  <a:lnTo>
                    <a:pt x="0" y="27145"/>
                  </a:lnTo>
                  <a:lnTo>
                    <a:pt x="0" y="0"/>
                  </a:lnTo>
                  <a:lnTo>
                    <a:pt x="266750" y="0"/>
                  </a:lnTo>
                  <a:lnTo>
                    <a:pt x="266750" y="80350"/>
                  </a:lnTo>
                  <a:lnTo>
                    <a:pt x="33298" y="80350"/>
                  </a:lnTo>
                  <a:lnTo>
                    <a:pt x="33298" y="107858"/>
                  </a:lnTo>
                  <a:lnTo>
                    <a:pt x="273988" y="107858"/>
                  </a:lnTo>
                  <a:lnTo>
                    <a:pt x="273988" y="135003"/>
                  </a:lnTo>
                  <a:lnTo>
                    <a:pt x="22802" y="135003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80892" y="6331885"/>
              <a:ext cx="296006" cy="182719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10217652" y="6331885"/>
            <a:ext cx="677545" cy="335915"/>
            <a:chOff x="10217652" y="6331885"/>
            <a:chExt cx="677545" cy="335915"/>
          </a:xfrm>
        </p:grpSpPr>
        <p:sp>
          <p:nvSpPr>
            <p:cNvPr id="98" name="object 98"/>
            <p:cNvSpPr/>
            <p:nvPr/>
          </p:nvSpPr>
          <p:spPr>
            <a:xfrm>
              <a:off x="10221422" y="6335655"/>
              <a:ext cx="337820" cy="328295"/>
            </a:xfrm>
            <a:custGeom>
              <a:avLst/>
              <a:gdLst/>
              <a:ahLst/>
              <a:cxnLst/>
              <a:rect l="l" t="t" r="r" b="b"/>
              <a:pathLst>
                <a:path w="337820" h="328295">
                  <a:moveTo>
                    <a:pt x="16649" y="283761"/>
                  </a:moveTo>
                  <a:lnTo>
                    <a:pt x="0" y="259149"/>
                  </a:lnTo>
                  <a:lnTo>
                    <a:pt x="10747" y="253952"/>
                  </a:lnTo>
                  <a:lnTo>
                    <a:pt x="18119" y="250146"/>
                  </a:lnTo>
                  <a:lnTo>
                    <a:pt x="54449" y="227615"/>
                  </a:lnTo>
                  <a:lnTo>
                    <a:pt x="87702" y="198614"/>
                  </a:lnTo>
                  <a:lnTo>
                    <a:pt x="116838" y="162330"/>
                  </a:lnTo>
                  <a:lnTo>
                    <a:pt x="128488" y="140432"/>
                  </a:lnTo>
                  <a:lnTo>
                    <a:pt x="13753" y="140432"/>
                  </a:lnTo>
                  <a:lnTo>
                    <a:pt x="13753" y="112201"/>
                  </a:lnTo>
                  <a:lnTo>
                    <a:pt x="140432" y="112201"/>
                  </a:lnTo>
                  <a:lnTo>
                    <a:pt x="143840" y="102075"/>
                  </a:lnTo>
                  <a:lnTo>
                    <a:pt x="153485" y="57525"/>
                  </a:lnTo>
                  <a:lnTo>
                    <a:pt x="154910" y="36194"/>
                  </a:lnTo>
                  <a:lnTo>
                    <a:pt x="18820" y="36194"/>
                  </a:lnTo>
                  <a:lnTo>
                    <a:pt x="18820" y="8324"/>
                  </a:lnTo>
                  <a:lnTo>
                    <a:pt x="188932" y="8324"/>
                  </a:lnTo>
                  <a:lnTo>
                    <a:pt x="188932" y="10496"/>
                  </a:lnTo>
                  <a:lnTo>
                    <a:pt x="187168" y="66958"/>
                  </a:lnTo>
                  <a:lnTo>
                    <a:pt x="174817" y="112563"/>
                  </a:lnTo>
                  <a:lnTo>
                    <a:pt x="159480" y="154955"/>
                  </a:lnTo>
                  <a:lnTo>
                    <a:pt x="136813" y="188932"/>
                  </a:lnTo>
                  <a:lnTo>
                    <a:pt x="112020" y="220308"/>
                  </a:lnTo>
                  <a:lnTo>
                    <a:pt x="81798" y="244490"/>
                  </a:lnTo>
                  <a:lnTo>
                    <a:pt x="50309" y="266637"/>
                  </a:lnTo>
                  <a:lnTo>
                    <a:pt x="36804" y="273986"/>
                  </a:lnTo>
                  <a:lnTo>
                    <a:pt x="16649" y="283761"/>
                  </a:lnTo>
                  <a:close/>
                </a:path>
                <a:path w="337820" h="328295">
                  <a:moveTo>
                    <a:pt x="282313" y="328280"/>
                  </a:moveTo>
                  <a:lnTo>
                    <a:pt x="249376" y="328280"/>
                  </a:lnTo>
                  <a:lnTo>
                    <a:pt x="249376" y="0"/>
                  </a:lnTo>
                  <a:lnTo>
                    <a:pt x="282313" y="0"/>
                  </a:lnTo>
                  <a:lnTo>
                    <a:pt x="282313" y="130660"/>
                  </a:lnTo>
                  <a:lnTo>
                    <a:pt x="337328" y="130660"/>
                  </a:lnTo>
                  <a:lnTo>
                    <a:pt x="337328" y="158891"/>
                  </a:lnTo>
                  <a:lnTo>
                    <a:pt x="282313" y="158891"/>
                  </a:lnTo>
                  <a:lnTo>
                    <a:pt x="282313" y="328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221422" y="6335655"/>
              <a:ext cx="337820" cy="328295"/>
            </a:xfrm>
            <a:custGeom>
              <a:avLst/>
              <a:gdLst/>
              <a:ahLst/>
              <a:cxnLst/>
              <a:rect l="l" t="t" r="r" b="b"/>
              <a:pathLst>
                <a:path w="337820" h="328295">
                  <a:moveTo>
                    <a:pt x="140432" y="112201"/>
                  </a:moveTo>
                  <a:lnTo>
                    <a:pt x="152238" y="65434"/>
                  </a:lnTo>
                  <a:lnTo>
                    <a:pt x="154910" y="36194"/>
                  </a:lnTo>
                  <a:lnTo>
                    <a:pt x="18820" y="36194"/>
                  </a:lnTo>
                  <a:lnTo>
                    <a:pt x="18820" y="8324"/>
                  </a:lnTo>
                  <a:lnTo>
                    <a:pt x="188932" y="8324"/>
                  </a:lnTo>
                  <a:lnTo>
                    <a:pt x="188932" y="10496"/>
                  </a:lnTo>
                  <a:lnTo>
                    <a:pt x="187168" y="66958"/>
                  </a:lnTo>
                  <a:lnTo>
                    <a:pt x="174817" y="112563"/>
                  </a:lnTo>
                  <a:lnTo>
                    <a:pt x="159480" y="154955"/>
                  </a:lnTo>
                  <a:lnTo>
                    <a:pt x="136813" y="188932"/>
                  </a:lnTo>
                  <a:lnTo>
                    <a:pt x="112020" y="220308"/>
                  </a:lnTo>
                  <a:lnTo>
                    <a:pt x="81798" y="244490"/>
                  </a:lnTo>
                  <a:lnTo>
                    <a:pt x="50309" y="266637"/>
                  </a:lnTo>
                  <a:lnTo>
                    <a:pt x="16649" y="283761"/>
                  </a:lnTo>
                  <a:lnTo>
                    <a:pt x="0" y="259149"/>
                  </a:lnTo>
                  <a:lnTo>
                    <a:pt x="10747" y="253952"/>
                  </a:lnTo>
                  <a:lnTo>
                    <a:pt x="18119" y="250146"/>
                  </a:lnTo>
                  <a:lnTo>
                    <a:pt x="54449" y="227615"/>
                  </a:lnTo>
                  <a:lnTo>
                    <a:pt x="87702" y="198614"/>
                  </a:lnTo>
                  <a:lnTo>
                    <a:pt x="116838" y="162330"/>
                  </a:lnTo>
                  <a:lnTo>
                    <a:pt x="128488" y="140432"/>
                  </a:lnTo>
                  <a:lnTo>
                    <a:pt x="13753" y="140432"/>
                  </a:lnTo>
                  <a:lnTo>
                    <a:pt x="13753" y="112201"/>
                  </a:lnTo>
                  <a:lnTo>
                    <a:pt x="140432" y="112201"/>
                  </a:lnTo>
                  <a:close/>
                </a:path>
                <a:path w="337820" h="328295">
                  <a:moveTo>
                    <a:pt x="282313" y="130660"/>
                  </a:moveTo>
                  <a:lnTo>
                    <a:pt x="337328" y="130660"/>
                  </a:lnTo>
                  <a:lnTo>
                    <a:pt x="337328" y="158891"/>
                  </a:lnTo>
                  <a:lnTo>
                    <a:pt x="282313" y="158891"/>
                  </a:lnTo>
                  <a:lnTo>
                    <a:pt x="282313" y="328280"/>
                  </a:lnTo>
                  <a:lnTo>
                    <a:pt x="249376" y="328280"/>
                  </a:lnTo>
                  <a:lnTo>
                    <a:pt x="249376" y="0"/>
                  </a:lnTo>
                  <a:lnTo>
                    <a:pt x="282313" y="0"/>
                  </a:lnTo>
                  <a:lnTo>
                    <a:pt x="282313" y="13066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0596392" y="6335655"/>
              <a:ext cx="295275" cy="328295"/>
            </a:xfrm>
            <a:custGeom>
              <a:avLst/>
              <a:gdLst/>
              <a:ahLst/>
              <a:cxnLst/>
              <a:rect l="l" t="t" r="r" b="b"/>
              <a:pathLst>
                <a:path w="295275" h="328295">
                  <a:moveTo>
                    <a:pt x="226936" y="319955"/>
                  </a:moveTo>
                  <a:lnTo>
                    <a:pt x="194723" y="319955"/>
                  </a:lnTo>
                  <a:lnTo>
                    <a:pt x="194723" y="148033"/>
                  </a:lnTo>
                  <a:lnTo>
                    <a:pt x="152376" y="148033"/>
                  </a:lnTo>
                  <a:lnTo>
                    <a:pt x="152376" y="119802"/>
                  </a:lnTo>
                  <a:lnTo>
                    <a:pt x="194723" y="119802"/>
                  </a:lnTo>
                  <a:lnTo>
                    <a:pt x="194723" y="3619"/>
                  </a:lnTo>
                  <a:lnTo>
                    <a:pt x="226936" y="3619"/>
                  </a:lnTo>
                  <a:lnTo>
                    <a:pt x="226936" y="319955"/>
                  </a:lnTo>
                  <a:close/>
                </a:path>
                <a:path w="295275" h="328295">
                  <a:moveTo>
                    <a:pt x="159253" y="278332"/>
                  </a:moveTo>
                  <a:lnTo>
                    <a:pt x="10496" y="278332"/>
                  </a:lnTo>
                  <a:lnTo>
                    <a:pt x="0" y="267474"/>
                  </a:lnTo>
                  <a:lnTo>
                    <a:pt x="0" y="8324"/>
                  </a:lnTo>
                  <a:lnTo>
                    <a:pt x="152015" y="8324"/>
                  </a:lnTo>
                  <a:lnTo>
                    <a:pt x="152015" y="36194"/>
                  </a:lnTo>
                  <a:lnTo>
                    <a:pt x="33298" y="36194"/>
                  </a:lnTo>
                  <a:lnTo>
                    <a:pt x="33298" y="123421"/>
                  </a:lnTo>
                  <a:lnTo>
                    <a:pt x="133917" y="123421"/>
                  </a:lnTo>
                  <a:lnTo>
                    <a:pt x="133917" y="151653"/>
                  </a:lnTo>
                  <a:lnTo>
                    <a:pt x="33298" y="151653"/>
                  </a:lnTo>
                  <a:lnTo>
                    <a:pt x="33298" y="250824"/>
                  </a:lnTo>
                  <a:lnTo>
                    <a:pt x="159253" y="250824"/>
                  </a:lnTo>
                  <a:lnTo>
                    <a:pt x="159253" y="278332"/>
                  </a:lnTo>
                  <a:close/>
                </a:path>
                <a:path w="295275" h="328295">
                  <a:moveTo>
                    <a:pt x="294981" y="328280"/>
                  </a:moveTo>
                  <a:lnTo>
                    <a:pt x="262768" y="328280"/>
                  </a:lnTo>
                  <a:lnTo>
                    <a:pt x="262768" y="0"/>
                  </a:lnTo>
                  <a:lnTo>
                    <a:pt x="294981" y="0"/>
                  </a:lnTo>
                  <a:lnTo>
                    <a:pt x="294981" y="328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0596392" y="6335655"/>
              <a:ext cx="295275" cy="328295"/>
            </a:xfrm>
            <a:custGeom>
              <a:avLst/>
              <a:gdLst/>
              <a:ahLst/>
              <a:cxnLst/>
              <a:rect l="l" t="t" r="r" b="b"/>
              <a:pathLst>
                <a:path w="295275" h="328295">
                  <a:moveTo>
                    <a:pt x="159253" y="278332"/>
                  </a:moveTo>
                  <a:lnTo>
                    <a:pt x="22802" y="278332"/>
                  </a:lnTo>
                  <a:lnTo>
                    <a:pt x="10496" y="278332"/>
                  </a:lnTo>
                  <a:lnTo>
                    <a:pt x="5248" y="272903"/>
                  </a:lnTo>
                  <a:lnTo>
                    <a:pt x="0" y="267474"/>
                  </a:lnTo>
                  <a:lnTo>
                    <a:pt x="0" y="255891"/>
                  </a:lnTo>
                  <a:lnTo>
                    <a:pt x="0" y="8324"/>
                  </a:lnTo>
                  <a:lnTo>
                    <a:pt x="152014" y="8324"/>
                  </a:lnTo>
                  <a:lnTo>
                    <a:pt x="152014" y="36194"/>
                  </a:lnTo>
                  <a:lnTo>
                    <a:pt x="33298" y="36194"/>
                  </a:lnTo>
                  <a:lnTo>
                    <a:pt x="33298" y="123421"/>
                  </a:lnTo>
                  <a:lnTo>
                    <a:pt x="133917" y="123421"/>
                  </a:lnTo>
                  <a:lnTo>
                    <a:pt x="133917" y="151653"/>
                  </a:lnTo>
                  <a:lnTo>
                    <a:pt x="33298" y="151653"/>
                  </a:lnTo>
                  <a:lnTo>
                    <a:pt x="33298" y="250824"/>
                  </a:lnTo>
                  <a:lnTo>
                    <a:pt x="159253" y="250824"/>
                  </a:lnTo>
                  <a:lnTo>
                    <a:pt x="159253" y="278332"/>
                  </a:lnTo>
                  <a:close/>
                </a:path>
                <a:path w="295275" h="328295">
                  <a:moveTo>
                    <a:pt x="152376" y="119802"/>
                  </a:moveTo>
                  <a:lnTo>
                    <a:pt x="194723" y="119802"/>
                  </a:lnTo>
                  <a:lnTo>
                    <a:pt x="194723" y="3619"/>
                  </a:lnTo>
                  <a:lnTo>
                    <a:pt x="226936" y="3619"/>
                  </a:lnTo>
                  <a:lnTo>
                    <a:pt x="226936" y="319955"/>
                  </a:lnTo>
                  <a:lnTo>
                    <a:pt x="194723" y="319955"/>
                  </a:lnTo>
                  <a:lnTo>
                    <a:pt x="194723" y="148033"/>
                  </a:lnTo>
                  <a:lnTo>
                    <a:pt x="152376" y="148033"/>
                  </a:lnTo>
                  <a:lnTo>
                    <a:pt x="152376" y="119802"/>
                  </a:lnTo>
                  <a:close/>
                </a:path>
                <a:path w="295275" h="328295">
                  <a:moveTo>
                    <a:pt x="262768" y="328280"/>
                  </a:moveTo>
                  <a:lnTo>
                    <a:pt x="262768" y="0"/>
                  </a:lnTo>
                  <a:lnTo>
                    <a:pt x="294981" y="0"/>
                  </a:lnTo>
                  <a:lnTo>
                    <a:pt x="294981" y="328280"/>
                  </a:lnTo>
                  <a:lnTo>
                    <a:pt x="262768" y="32828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/>
          <p:cNvGrpSpPr/>
          <p:nvPr/>
        </p:nvGrpSpPr>
        <p:grpSpPr>
          <a:xfrm>
            <a:off x="13706936" y="6331885"/>
            <a:ext cx="665480" cy="335915"/>
            <a:chOff x="13706936" y="6331885"/>
            <a:chExt cx="665480" cy="335915"/>
          </a:xfrm>
        </p:grpSpPr>
        <p:sp>
          <p:nvSpPr>
            <p:cNvPr id="103" name="object 103"/>
            <p:cNvSpPr/>
            <p:nvPr/>
          </p:nvSpPr>
          <p:spPr>
            <a:xfrm>
              <a:off x="13710705" y="6344564"/>
              <a:ext cx="324485" cy="290195"/>
            </a:xfrm>
            <a:custGeom>
              <a:avLst/>
              <a:gdLst/>
              <a:ahLst/>
              <a:cxnLst/>
              <a:rect l="l" t="t" r="r" b="b"/>
              <a:pathLst>
                <a:path w="324484" h="290195">
                  <a:moveTo>
                    <a:pt x="293535" y="0"/>
                  </a:moveTo>
                  <a:lnTo>
                    <a:pt x="30759" y="0"/>
                  </a:lnTo>
                  <a:lnTo>
                    <a:pt x="30759" y="26670"/>
                  </a:lnTo>
                  <a:lnTo>
                    <a:pt x="260591" y="26670"/>
                  </a:lnTo>
                  <a:lnTo>
                    <a:pt x="260591" y="201930"/>
                  </a:lnTo>
                  <a:lnTo>
                    <a:pt x="293535" y="201930"/>
                  </a:lnTo>
                  <a:lnTo>
                    <a:pt x="293535" y="26670"/>
                  </a:lnTo>
                  <a:lnTo>
                    <a:pt x="293535" y="0"/>
                  </a:lnTo>
                  <a:close/>
                </a:path>
                <a:path w="324484" h="290195">
                  <a:moveTo>
                    <a:pt x="324294" y="262191"/>
                  </a:moveTo>
                  <a:lnTo>
                    <a:pt x="156718" y="262191"/>
                  </a:lnTo>
                  <a:lnTo>
                    <a:pt x="156718" y="113436"/>
                  </a:lnTo>
                  <a:lnTo>
                    <a:pt x="123418" y="113436"/>
                  </a:lnTo>
                  <a:lnTo>
                    <a:pt x="123418" y="262191"/>
                  </a:lnTo>
                  <a:lnTo>
                    <a:pt x="0" y="262191"/>
                  </a:lnTo>
                  <a:lnTo>
                    <a:pt x="0" y="290055"/>
                  </a:lnTo>
                  <a:lnTo>
                    <a:pt x="324294" y="290055"/>
                  </a:lnTo>
                  <a:lnTo>
                    <a:pt x="324294" y="26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3710707" y="6343980"/>
              <a:ext cx="324485" cy="290830"/>
            </a:xfrm>
            <a:custGeom>
              <a:avLst/>
              <a:gdLst/>
              <a:ahLst/>
              <a:cxnLst/>
              <a:rect l="l" t="t" r="r" b="b"/>
              <a:pathLst>
                <a:path w="324484" h="290829">
                  <a:moveTo>
                    <a:pt x="0" y="290638"/>
                  </a:moveTo>
                  <a:lnTo>
                    <a:pt x="0" y="262768"/>
                  </a:lnTo>
                  <a:lnTo>
                    <a:pt x="123421" y="262768"/>
                  </a:lnTo>
                  <a:lnTo>
                    <a:pt x="123421" y="114011"/>
                  </a:lnTo>
                  <a:lnTo>
                    <a:pt x="156720" y="114011"/>
                  </a:lnTo>
                  <a:lnTo>
                    <a:pt x="156720" y="262768"/>
                  </a:lnTo>
                  <a:lnTo>
                    <a:pt x="324298" y="262768"/>
                  </a:lnTo>
                  <a:lnTo>
                    <a:pt x="324298" y="290638"/>
                  </a:lnTo>
                  <a:lnTo>
                    <a:pt x="0" y="290638"/>
                  </a:lnTo>
                  <a:close/>
                </a:path>
                <a:path w="324484" h="290829">
                  <a:moveTo>
                    <a:pt x="30764" y="0"/>
                  </a:moveTo>
                  <a:lnTo>
                    <a:pt x="293533" y="0"/>
                  </a:lnTo>
                  <a:lnTo>
                    <a:pt x="293533" y="203048"/>
                  </a:lnTo>
                  <a:lnTo>
                    <a:pt x="260597" y="203048"/>
                  </a:lnTo>
                  <a:lnTo>
                    <a:pt x="260597" y="27507"/>
                  </a:lnTo>
                  <a:lnTo>
                    <a:pt x="30764" y="27507"/>
                  </a:lnTo>
                  <a:lnTo>
                    <a:pt x="30764" y="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4079162" y="6335655"/>
              <a:ext cx="289560" cy="328295"/>
            </a:xfrm>
            <a:custGeom>
              <a:avLst/>
              <a:gdLst/>
              <a:ahLst/>
              <a:cxnLst/>
              <a:rect l="l" t="t" r="r" b="b"/>
              <a:pathLst>
                <a:path w="289559" h="328295">
                  <a:moveTo>
                    <a:pt x="289190" y="328280"/>
                  </a:moveTo>
                  <a:lnTo>
                    <a:pt x="256253" y="328280"/>
                  </a:lnTo>
                  <a:lnTo>
                    <a:pt x="256253" y="0"/>
                  </a:lnTo>
                  <a:lnTo>
                    <a:pt x="289190" y="0"/>
                  </a:lnTo>
                  <a:lnTo>
                    <a:pt x="289190" y="328280"/>
                  </a:lnTo>
                  <a:close/>
                </a:path>
                <a:path w="289559" h="328295">
                  <a:moveTo>
                    <a:pt x="199429" y="278332"/>
                  </a:moveTo>
                  <a:lnTo>
                    <a:pt x="11220" y="278332"/>
                  </a:lnTo>
                  <a:lnTo>
                    <a:pt x="723" y="267474"/>
                  </a:lnTo>
                  <a:lnTo>
                    <a:pt x="723" y="127041"/>
                  </a:lnTo>
                  <a:lnTo>
                    <a:pt x="147671" y="127041"/>
                  </a:lnTo>
                  <a:lnTo>
                    <a:pt x="147671" y="36555"/>
                  </a:lnTo>
                  <a:lnTo>
                    <a:pt x="0" y="36555"/>
                  </a:lnTo>
                  <a:lnTo>
                    <a:pt x="0" y="8324"/>
                  </a:lnTo>
                  <a:lnTo>
                    <a:pt x="181332" y="8324"/>
                  </a:lnTo>
                  <a:lnTo>
                    <a:pt x="181332" y="155272"/>
                  </a:lnTo>
                  <a:lnTo>
                    <a:pt x="34022" y="155272"/>
                  </a:lnTo>
                  <a:lnTo>
                    <a:pt x="34022" y="250824"/>
                  </a:lnTo>
                  <a:lnTo>
                    <a:pt x="199429" y="250824"/>
                  </a:lnTo>
                  <a:lnTo>
                    <a:pt x="199429" y="278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4079162" y="6335655"/>
              <a:ext cx="289560" cy="328295"/>
            </a:xfrm>
            <a:custGeom>
              <a:avLst/>
              <a:gdLst/>
              <a:ahLst/>
              <a:cxnLst/>
              <a:rect l="l" t="t" r="r" b="b"/>
              <a:pathLst>
                <a:path w="289559" h="328295">
                  <a:moveTo>
                    <a:pt x="289190" y="328280"/>
                  </a:moveTo>
                  <a:lnTo>
                    <a:pt x="256253" y="328280"/>
                  </a:lnTo>
                  <a:lnTo>
                    <a:pt x="256253" y="0"/>
                  </a:lnTo>
                  <a:lnTo>
                    <a:pt x="289190" y="0"/>
                  </a:lnTo>
                  <a:lnTo>
                    <a:pt x="289190" y="328280"/>
                  </a:lnTo>
                  <a:close/>
                </a:path>
                <a:path w="289559" h="328295">
                  <a:moveTo>
                    <a:pt x="23526" y="278332"/>
                  </a:moveTo>
                  <a:lnTo>
                    <a:pt x="11220" y="278332"/>
                  </a:lnTo>
                  <a:lnTo>
                    <a:pt x="5972" y="272903"/>
                  </a:lnTo>
                  <a:lnTo>
                    <a:pt x="723" y="267474"/>
                  </a:lnTo>
                  <a:lnTo>
                    <a:pt x="723" y="255891"/>
                  </a:lnTo>
                  <a:lnTo>
                    <a:pt x="723" y="127041"/>
                  </a:lnTo>
                  <a:lnTo>
                    <a:pt x="147671" y="127041"/>
                  </a:lnTo>
                  <a:lnTo>
                    <a:pt x="147671" y="36555"/>
                  </a:lnTo>
                  <a:lnTo>
                    <a:pt x="0" y="36555"/>
                  </a:lnTo>
                  <a:lnTo>
                    <a:pt x="0" y="8324"/>
                  </a:lnTo>
                  <a:lnTo>
                    <a:pt x="181332" y="8324"/>
                  </a:lnTo>
                  <a:lnTo>
                    <a:pt x="181332" y="155272"/>
                  </a:lnTo>
                  <a:lnTo>
                    <a:pt x="34022" y="155272"/>
                  </a:lnTo>
                  <a:lnTo>
                    <a:pt x="34022" y="250824"/>
                  </a:lnTo>
                  <a:lnTo>
                    <a:pt x="199429" y="250824"/>
                  </a:lnTo>
                  <a:lnTo>
                    <a:pt x="199429" y="278332"/>
                  </a:lnTo>
                  <a:lnTo>
                    <a:pt x="23526" y="278332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/>
          <p:cNvGrpSpPr/>
          <p:nvPr/>
        </p:nvGrpSpPr>
        <p:grpSpPr>
          <a:xfrm>
            <a:off x="16493036" y="6329352"/>
            <a:ext cx="695325" cy="338455"/>
            <a:chOff x="16493036" y="6329352"/>
            <a:chExt cx="695325" cy="338455"/>
          </a:xfrm>
        </p:grpSpPr>
        <p:sp>
          <p:nvSpPr>
            <p:cNvPr id="108" name="object 108"/>
            <p:cNvSpPr/>
            <p:nvPr/>
          </p:nvSpPr>
          <p:spPr>
            <a:xfrm>
              <a:off x="16496807" y="6335655"/>
              <a:ext cx="332740" cy="328295"/>
            </a:xfrm>
            <a:custGeom>
              <a:avLst/>
              <a:gdLst/>
              <a:ahLst/>
              <a:cxnLst/>
              <a:rect l="l" t="t" r="r" b="b"/>
              <a:pathLst>
                <a:path w="332740" h="328295">
                  <a:moveTo>
                    <a:pt x="202324" y="36555"/>
                  </a:moveTo>
                  <a:lnTo>
                    <a:pt x="3619" y="36555"/>
                  </a:lnTo>
                  <a:lnTo>
                    <a:pt x="3619" y="8324"/>
                  </a:lnTo>
                  <a:lnTo>
                    <a:pt x="202324" y="8324"/>
                  </a:lnTo>
                  <a:lnTo>
                    <a:pt x="202324" y="36555"/>
                  </a:lnTo>
                  <a:close/>
                </a:path>
                <a:path w="332740" h="328295">
                  <a:moveTo>
                    <a:pt x="80712" y="250100"/>
                  </a:moveTo>
                  <a:lnTo>
                    <a:pt x="48500" y="250100"/>
                  </a:lnTo>
                  <a:lnTo>
                    <a:pt x="36194" y="36555"/>
                  </a:lnTo>
                  <a:lnTo>
                    <a:pt x="68406" y="36555"/>
                  </a:lnTo>
                  <a:lnTo>
                    <a:pt x="80712" y="250100"/>
                  </a:lnTo>
                  <a:close/>
                </a:path>
                <a:path w="332740" h="328295">
                  <a:moveTo>
                    <a:pt x="156358" y="250100"/>
                  </a:moveTo>
                  <a:lnTo>
                    <a:pt x="124145" y="250100"/>
                  </a:lnTo>
                  <a:lnTo>
                    <a:pt x="136451" y="36555"/>
                  </a:lnTo>
                  <a:lnTo>
                    <a:pt x="168664" y="36555"/>
                  </a:lnTo>
                  <a:lnTo>
                    <a:pt x="156358" y="250100"/>
                  </a:lnTo>
                  <a:close/>
                </a:path>
                <a:path w="332740" h="328295">
                  <a:moveTo>
                    <a:pt x="209563" y="278332"/>
                  </a:moveTo>
                  <a:lnTo>
                    <a:pt x="0" y="278332"/>
                  </a:lnTo>
                  <a:lnTo>
                    <a:pt x="0" y="250100"/>
                  </a:lnTo>
                  <a:lnTo>
                    <a:pt x="209563" y="250100"/>
                  </a:lnTo>
                  <a:lnTo>
                    <a:pt x="209563" y="278332"/>
                  </a:lnTo>
                  <a:close/>
                </a:path>
                <a:path w="332740" h="328295">
                  <a:moveTo>
                    <a:pt x="277608" y="328280"/>
                  </a:moveTo>
                  <a:lnTo>
                    <a:pt x="244671" y="328280"/>
                  </a:lnTo>
                  <a:lnTo>
                    <a:pt x="244671" y="0"/>
                  </a:lnTo>
                  <a:lnTo>
                    <a:pt x="277608" y="0"/>
                  </a:lnTo>
                  <a:lnTo>
                    <a:pt x="277608" y="130660"/>
                  </a:lnTo>
                  <a:lnTo>
                    <a:pt x="332623" y="130660"/>
                  </a:lnTo>
                  <a:lnTo>
                    <a:pt x="332623" y="158891"/>
                  </a:lnTo>
                  <a:lnTo>
                    <a:pt x="277608" y="158891"/>
                  </a:lnTo>
                  <a:lnTo>
                    <a:pt x="277608" y="328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6496806" y="6335655"/>
              <a:ext cx="332740" cy="328295"/>
            </a:xfrm>
            <a:custGeom>
              <a:avLst/>
              <a:gdLst/>
              <a:ahLst/>
              <a:cxnLst/>
              <a:rect l="l" t="t" r="r" b="b"/>
              <a:pathLst>
                <a:path w="332740" h="328295">
                  <a:moveTo>
                    <a:pt x="0" y="278332"/>
                  </a:moveTo>
                  <a:lnTo>
                    <a:pt x="0" y="250100"/>
                  </a:lnTo>
                  <a:lnTo>
                    <a:pt x="48500" y="250100"/>
                  </a:lnTo>
                  <a:lnTo>
                    <a:pt x="36194" y="36555"/>
                  </a:lnTo>
                  <a:lnTo>
                    <a:pt x="3619" y="36555"/>
                  </a:lnTo>
                  <a:lnTo>
                    <a:pt x="3619" y="8324"/>
                  </a:lnTo>
                  <a:lnTo>
                    <a:pt x="202324" y="8324"/>
                  </a:lnTo>
                  <a:lnTo>
                    <a:pt x="202324" y="36555"/>
                  </a:lnTo>
                  <a:lnTo>
                    <a:pt x="168664" y="36555"/>
                  </a:lnTo>
                  <a:lnTo>
                    <a:pt x="156358" y="250100"/>
                  </a:lnTo>
                  <a:lnTo>
                    <a:pt x="209563" y="250100"/>
                  </a:lnTo>
                  <a:lnTo>
                    <a:pt x="209563" y="278332"/>
                  </a:lnTo>
                  <a:lnTo>
                    <a:pt x="0" y="278332"/>
                  </a:lnTo>
                  <a:close/>
                </a:path>
                <a:path w="332740" h="328295">
                  <a:moveTo>
                    <a:pt x="277608" y="130660"/>
                  </a:moveTo>
                  <a:lnTo>
                    <a:pt x="332623" y="130660"/>
                  </a:lnTo>
                  <a:lnTo>
                    <a:pt x="332623" y="158891"/>
                  </a:lnTo>
                  <a:lnTo>
                    <a:pt x="277608" y="158891"/>
                  </a:lnTo>
                  <a:lnTo>
                    <a:pt x="277608" y="328280"/>
                  </a:lnTo>
                  <a:lnTo>
                    <a:pt x="244671" y="328280"/>
                  </a:lnTo>
                  <a:lnTo>
                    <a:pt x="244671" y="0"/>
                  </a:lnTo>
                  <a:lnTo>
                    <a:pt x="277608" y="0"/>
                  </a:lnTo>
                  <a:lnTo>
                    <a:pt x="277608" y="130660"/>
                  </a:lnTo>
                  <a:close/>
                </a:path>
                <a:path w="332740" h="328295">
                  <a:moveTo>
                    <a:pt x="80712" y="250100"/>
                  </a:moveTo>
                  <a:lnTo>
                    <a:pt x="124145" y="250100"/>
                  </a:lnTo>
                  <a:lnTo>
                    <a:pt x="136451" y="36555"/>
                  </a:lnTo>
                  <a:lnTo>
                    <a:pt x="68406" y="36555"/>
                  </a:lnTo>
                  <a:lnTo>
                    <a:pt x="80712" y="25010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6851251" y="6333122"/>
              <a:ext cx="333375" cy="330835"/>
            </a:xfrm>
            <a:custGeom>
              <a:avLst/>
              <a:gdLst/>
              <a:ahLst/>
              <a:cxnLst/>
              <a:rect l="l" t="t" r="r" b="b"/>
              <a:pathLst>
                <a:path w="333375" h="330834">
                  <a:moveTo>
                    <a:pt x="95809" y="177712"/>
                  </a:moveTo>
                  <a:lnTo>
                    <a:pt x="82559" y="177610"/>
                  </a:lnTo>
                  <a:lnTo>
                    <a:pt x="73957" y="176898"/>
                  </a:lnTo>
                  <a:lnTo>
                    <a:pt x="32984" y="159822"/>
                  </a:lnTo>
                  <a:lnTo>
                    <a:pt x="6591" y="124869"/>
                  </a:lnTo>
                  <a:lnTo>
                    <a:pt x="0" y="100591"/>
                  </a:lnTo>
                  <a:lnTo>
                    <a:pt x="0" y="77483"/>
                  </a:lnTo>
                  <a:lnTo>
                    <a:pt x="13988" y="37483"/>
                  </a:lnTo>
                  <a:lnTo>
                    <a:pt x="45188" y="10750"/>
                  </a:lnTo>
                  <a:lnTo>
                    <a:pt x="82559" y="104"/>
                  </a:lnTo>
                  <a:lnTo>
                    <a:pt x="95809" y="0"/>
                  </a:lnTo>
                  <a:lnTo>
                    <a:pt x="108853" y="104"/>
                  </a:lnTo>
                  <a:lnTo>
                    <a:pt x="146356" y="10750"/>
                  </a:lnTo>
                  <a:lnTo>
                    <a:pt x="169024" y="27869"/>
                  </a:lnTo>
                  <a:lnTo>
                    <a:pt x="95809" y="27869"/>
                  </a:lnTo>
                  <a:lnTo>
                    <a:pt x="87677" y="27931"/>
                  </a:lnTo>
                  <a:lnTo>
                    <a:pt x="42242" y="51757"/>
                  </a:lnTo>
                  <a:lnTo>
                    <a:pt x="32905" y="80489"/>
                  </a:lnTo>
                  <a:lnTo>
                    <a:pt x="32905" y="97585"/>
                  </a:lnTo>
                  <a:lnTo>
                    <a:pt x="58891" y="141880"/>
                  </a:lnTo>
                  <a:lnTo>
                    <a:pt x="169400" y="149843"/>
                  </a:lnTo>
                  <a:lnTo>
                    <a:pt x="166207" y="152919"/>
                  </a:lnTo>
                  <a:lnTo>
                    <a:pt x="125101" y="174964"/>
                  </a:lnTo>
                  <a:lnTo>
                    <a:pt x="108853" y="177610"/>
                  </a:lnTo>
                  <a:lnTo>
                    <a:pt x="95809" y="177712"/>
                  </a:lnTo>
                  <a:close/>
                </a:path>
                <a:path w="333375" h="330834">
                  <a:moveTo>
                    <a:pt x="169400" y="149843"/>
                  </a:moveTo>
                  <a:lnTo>
                    <a:pt x="95809" y="149843"/>
                  </a:lnTo>
                  <a:lnTo>
                    <a:pt x="103941" y="149781"/>
                  </a:lnTo>
                  <a:lnTo>
                    <a:pt x="109291" y="149345"/>
                  </a:lnTo>
                  <a:lnTo>
                    <a:pt x="149738" y="126317"/>
                  </a:lnTo>
                  <a:lnTo>
                    <a:pt x="159075" y="97585"/>
                  </a:lnTo>
                  <a:lnTo>
                    <a:pt x="159075" y="80489"/>
                  </a:lnTo>
                  <a:lnTo>
                    <a:pt x="132727" y="35832"/>
                  </a:lnTo>
                  <a:lnTo>
                    <a:pt x="95809" y="27869"/>
                  </a:lnTo>
                  <a:lnTo>
                    <a:pt x="169024" y="27869"/>
                  </a:lnTo>
                  <a:lnTo>
                    <a:pt x="189260" y="62926"/>
                  </a:lnTo>
                  <a:lnTo>
                    <a:pt x="191981" y="77483"/>
                  </a:lnTo>
                  <a:lnTo>
                    <a:pt x="191981" y="100591"/>
                  </a:lnTo>
                  <a:lnTo>
                    <a:pt x="177970" y="140591"/>
                  </a:lnTo>
                  <a:lnTo>
                    <a:pt x="173530" y="145864"/>
                  </a:lnTo>
                  <a:lnTo>
                    <a:pt x="169400" y="149843"/>
                  </a:lnTo>
                  <a:close/>
                </a:path>
                <a:path w="333375" h="330834">
                  <a:moveTo>
                    <a:pt x="277865" y="330813"/>
                  </a:moveTo>
                  <a:lnTo>
                    <a:pt x="244929" y="330813"/>
                  </a:lnTo>
                  <a:lnTo>
                    <a:pt x="244929" y="241414"/>
                  </a:lnTo>
                  <a:lnTo>
                    <a:pt x="21611" y="241414"/>
                  </a:lnTo>
                  <a:lnTo>
                    <a:pt x="21611" y="213906"/>
                  </a:lnTo>
                  <a:lnTo>
                    <a:pt x="277865" y="213906"/>
                  </a:lnTo>
                  <a:lnTo>
                    <a:pt x="277865" y="330813"/>
                  </a:lnTo>
                  <a:close/>
                </a:path>
                <a:path w="333375" h="330834">
                  <a:moveTo>
                    <a:pt x="277865" y="192190"/>
                  </a:moveTo>
                  <a:lnTo>
                    <a:pt x="244929" y="192190"/>
                  </a:lnTo>
                  <a:lnTo>
                    <a:pt x="244929" y="2533"/>
                  </a:lnTo>
                  <a:lnTo>
                    <a:pt x="277865" y="2533"/>
                  </a:lnTo>
                  <a:lnTo>
                    <a:pt x="277865" y="75645"/>
                  </a:lnTo>
                  <a:lnTo>
                    <a:pt x="332880" y="75645"/>
                  </a:lnTo>
                  <a:lnTo>
                    <a:pt x="332880" y="103514"/>
                  </a:lnTo>
                  <a:lnTo>
                    <a:pt x="277865" y="103514"/>
                  </a:lnTo>
                  <a:lnTo>
                    <a:pt x="277865" y="192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847376" y="6329352"/>
              <a:ext cx="199730" cy="18525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6872863" y="6335655"/>
              <a:ext cx="311785" cy="328295"/>
            </a:xfrm>
            <a:custGeom>
              <a:avLst/>
              <a:gdLst/>
              <a:ahLst/>
              <a:cxnLst/>
              <a:rect l="l" t="t" r="r" b="b"/>
              <a:pathLst>
                <a:path w="311784" h="328295">
                  <a:moveTo>
                    <a:pt x="223317" y="328280"/>
                  </a:moveTo>
                  <a:lnTo>
                    <a:pt x="223317" y="238880"/>
                  </a:lnTo>
                  <a:lnTo>
                    <a:pt x="0" y="238880"/>
                  </a:lnTo>
                  <a:lnTo>
                    <a:pt x="0" y="211373"/>
                  </a:lnTo>
                  <a:lnTo>
                    <a:pt x="256253" y="211373"/>
                  </a:lnTo>
                  <a:lnTo>
                    <a:pt x="256253" y="328280"/>
                  </a:lnTo>
                  <a:lnTo>
                    <a:pt x="223317" y="328280"/>
                  </a:lnTo>
                  <a:close/>
                </a:path>
                <a:path w="311784" h="328295">
                  <a:moveTo>
                    <a:pt x="256253" y="73111"/>
                  </a:moveTo>
                  <a:lnTo>
                    <a:pt x="311268" y="73111"/>
                  </a:lnTo>
                  <a:lnTo>
                    <a:pt x="311268" y="100981"/>
                  </a:lnTo>
                  <a:lnTo>
                    <a:pt x="256253" y="100981"/>
                  </a:lnTo>
                  <a:lnTo>
                    <a:pt x="256253" y="189656"/>
                  </a:lnTo>
                  <a:lnTo>
                    <a:pt x="223317" y="189656"/>
                  </a:lnTo>
                  <a:lnTo>
                    <a:pt x="223317" y="0"/>
                  </a:lnTo>
                  <a:lnTo>
                    <a:pt x="256253" y="0"/>
                  </a:lnTo>
                  <a:lnTo>
                    <a:pt x="256253" y="73111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/>
          <p:nvPr/>
        </p:nvSpPr>
        <p:spPr>
          <a:xfrm>
            <a:off x="8956074" y="6765548"/>
            <a:ext cx="323850" cy="332740"/>
          </a:xfrm>
          <a:custGeom>
            <a:avLst/>
            <a:gdLst/>
            <a:ahLst/>
            <a:cxnLst/>
            <a:rect l="l" t="t" r="r" b="b"/>
            <a:pathLst>
              <a:path w="323850" h="332740">
                <a:moveTo>
                  <a:pt x="161787" y="135727"/>
                </a:moveTo>
                <a:lnTo>
                  <a:pt x="148305" y="135665"/>
                </a:lnTo>
                <a:lnTo>
                  <a:pt x="139437" y="135230"/>
                </a:lnTo>
                <a:lnTo>
                  <a:pt x="101275" y="127199"/>
                </a:lnTo>
                <a:lnTo>
                  <a:pt x="69684" y="105466"/>
                </a:lnTo>
                <a:lnTo>
                  <a:pt x="57308" y="57231"/>
                </a:lnTo>
                <a:lnTo>
                  <a:pt x="58159" y="50581"/>
                </a:lnTo>
                <a:lnTo>
                  <a:pt x="86684" y="16287"/>
                </a:lnTo>
                <a:lnTo>
                  <a:pt x="131248" y="1679"/>
                </a:lnTo>
                <a:lnTo>
                  <a:pt x="161787" y="0"/>
                </a:lnTo>
                <a:lnTo>
                  <a:pt x="175272" y="62"/>
                </a:lnTo>
                <a:lnTo>
                  <a:pt x="215365" y="6413"/>
                </a:lnTo>
                <a:lnTo>
                  <a:pt x="250417" y="25154"/>
                </a:lnTo>
                <a:lnTo>
                  <a:pt x="252051" y="27145"/>
                </a:lnTo>
                <a:lnTo>
                  <a:pt x="161787" y="27145"/>
                </a:lnTo>
                <a:lnTo>
                  <a:pt x="153423" y="27173"/>
                </a:lnTo>
                <a:lnTo>
                  <a:pt x="101705" y="40175"/>
                </a:lnTo>
                <a:lnTo>
                  <a:pt x="90123" y="55738"/>
                </a:lnTo>
                <a:lnTo>
                  <a:pt x="90123" y="79626"/>
                </a:lnTo>
                <a:lnTo>
                  <a:pt x="121612" y="104600"/>
                </a:lnTo>
                <a:lnTo>
                  <a:pt x="252308" y="108220"/>
                </a:lnTo>
                <a:lnTo>
                  <a:pt x="250417" y="110550"/>
                </a:lnTo>
                <a:lnTo>
                  <a:pt x="215365" y="129314"/>
                </a:lnTo>
                <a:lnTo>
                  <a:pt x="175272" y="135665"/>
                </a:lnTo>
                <a:lnTo>
                  <a:pt x="161787" y="135727"/>
                </a:lnTo>
                <a:close/>
              </a:path>
              <a:path w="323850" h="332740">
                <a:moveTo>
                  <a:pt x="252308" y="108220"/>
                </a:moveTo>
                <a:lnTo>
                  <a:pt x="161787" y="108220"/>
                </a:lnTo>
                <a:lnTo>
                  <a:pt x="170360" y="108191"/>
                </a:lnTo>
                <a:lnTo>
                  <a:pt x="176084" y="107993"/>
                </a:lnTo>
                <a:lnTo>
                  <a:pt x="181535" y="107456"/>
                </a:lnTo>
                <a:lnTo>
                  <a:pt x="202324" y="104600"/>
                </a:lnTo>
                <a:lnTo>
                  <a:pt x="222231" y="95190"/>
                </a:lnTo>
                <a:lnTo>
                  <a:pt x="233813" y="79626"/>
                </a:lnTo>
                <a:lnTo>
                  <a:pt x="233813" y="55738"/>
                </a:lnTo>
                <a:lnTo>
                  <a:pt x="202324" y="30764"/>
                </a:lnTo>
                <a:lnTo>
                  <a:pt x="161787" y="27145"/>
                </a:lnTo>
                <a:lnTo>
                  <a:pt x="252051" y="27145"/>
                </a:lnTo>
                <a:lnTo>
                  <a:pt x="266628" y="57231"/>
                </a:lnTo>
                <a:lnTo>
                  <a:pt x="266628" y="78136"/>
                </a:lnTo>
                <a:lnTo>
                  <a:pt x="265777" y="84807"/>
                </a:lnTo>
                <a:lnTo>
                  <a:pt x="263467" y="90561"/>
                </a:lnTo>
                <a:lnTo>
                  <a:pt x="258968" y="98266"/>
                </a:lnTo>
                <a:lnTo>
                  <a:pt x="254251" y="105825"/>
                </a:lnTo>
                <a:lnTo>
                  <a:pt x="252308" y="108220"/>
                </a:lnTo>
                <a:close/>
              </a:path>
              <a:path w="323850" h="332740">
                <a:moveTo>
                  <a:pt x="323574" y="179884"/>
                </a:moveTo>
                <a:lnTo>
                  <a:pt x="0" y="179884"/>
                </a:lnTo>
                <a:lnTo>
                  <a:pt x="0" y="152015"/>
                </a:lnTo>
                <a:lnTo>
                  <a:pt x="323574" y="152015"/>
                </a:lnTo>
                <a:lnTo>
                  <a:pt x="323574" y="179884"/>
                </a:lnTo>
                <a:close/>
              </a:path>
              <a:path w="323850" h="332740">
                <a:moveTo>
                  <a:pt x="302582" y="332623"/>
                </a:moveTo>
                <a:lnTo>
                  <a:pt x="39451" y="332623"/>
                </a:lnTo>
                <a:lnTo>
                  <a:pt x="28955" y="321765"/>
                </a:lnTo>
                <a:lnTo>
                  <a:pt x="28955" y="252634"/>
                </a:lnTo>
                <a:lnTo>
                  <a:pt x="262406" y="252634"/>
                </a:lnTo>
                <a:lnTo>
                  <a:pt x="262406" y="228384"/>
                </a:lnTo>
                <a:lnTo>
                  <a:pt x="28955" y="228384"/>
                </a:lnTo>
                <a:lnTo>
                  <a:pt x="28955" y="201238"/>
                </a:lnTo>
                <a:lnTo>
                  <a:pt x="295343" y="201238"/>
                </a:lnTo>
                <a:lnTo>
                  <a:pt x="295343" y="279779"/>
                </a:lnTo>
                <a:lnTo>
                  <a:pt x="62253" y="279779"/>
                </a:lnTo>
                <a:lnTo>
                  <a:pt x="62253" y="305477"/>
                </a:lnTo>
                <a:lnTo>
                  <a:pt x="302582" y="305477"/>
                </a:lnTo>
                <a:lnTo>
                  <a:pt x="302582" y="332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411906" y="6769899"/>
            <a:ext cx="665480" cy="339725"/>
          </a:xfrm>
          <a:custGeom>
            <a:avLst/>
            <a:gdLst/>
            <a:ahLst/>
            <a:cxnLst/>
            <a:rect l="l" t="t" r="r" b="b"/>
            <a:pathLst>
              <a:path w="665479" h="339725">
                <a:moveTo>
                  <a:pt x="270243" y="263182"/>
                </a:moveTo>
                <a:lnTo>
                  <a:pt x="248894" y="227825"/>
                </a:lnTo>
                <a:lnTo>
                  <a:pt x="237426" y="221500"/>
                </a:lnTo>
                <a:lnTo>
                  <a:pt x="237426" y="261683"/>
                </a:lnTo>
                <a:lnTo>
                  <a:pt x="237426" y="285572"/>
                </a:lnTo>
                <a:lnTo>
                  <a:pt x="204139" y="308737"/>
                </a:lnTo>
                <a:lnTo>
                  <a:pt x="169367" y="311619"/>
                </a:lnTo>
                <a:lnTo>
                  <a:pt x="152984" y="311607"/>
                </a:lnTo>
                <a:lnTo>
                  <a:pt x="97726" y="300405"/>
                </a:lnTo>
                <a:lnTo>
                  <a:pt x="84696" y="285572"/>
                </a:lnTo>
                <a:lnTo>
                  <a:pt x="84696" y="261683"/>
                </a:lnTo>
                <a:lnTo>
                  <a:pt x="119075" y="238518"/>
                </a:lnTo>
                <a:lnTo>
                  <a:pt x="161785" y="235623"/>
                </a:lnTo>
                <a:lnTo>
                  <a:pt x="170789" y="235648"/>
                </a:lnTo>
                <a:lnTo>
                  <a:pt x="225120" y="246837"/>
                </a:lnTo>
                <a:lnTo>
                  <a:pt x="237426" y="261683"/>
                </a:lnTo>
                <a:lnTo>
                  <a:pt x="237426" y="221500"/>
                </a:lnTo>
                <a:lnTo>
                  <a:pt x="194132" y="209931"/>
                </a:lnTo>
                <a:lnTo>
                  <a:pt x="161785" y="208470"/>
                </a:lnTo>
                <a:lnTo>
                  <a:pt x="147447" y="208534"/>
                </a:lnTo>
                <a:lnTo>
                  <a:pt x="105600" y="214020"/>
                </a:lnTo>
                <a:lnTo>
                  <a:pt x="68859" y="231508"/>
                </a:lnTo>
                <a:lnTo>
                  <a:pt x="51752" y="273621"/>
                </a:lnTo>
                <a:lnTo>
                  <a:pt x="51879" y="284073"/>
                </a:lnTo>
                <a:lnTo>
                  <a:pt x="74104" y="319417"/>
                </a:lnTo>
                <a:lnTo>
                  <a:pt x="117449" y="335521"/>
                </a:lnTo>
                <a:lnTo>
                  <a:pt x="161785" y="339140"/>
                </a:lnTo>
                <a:lnTo>
                  <a:pt x="176123" y="339077"/>
                </a:lnTo>
                <a:lnTo>
                  <a:pt x="217957" y="333298"/>
                </a:lnTo>
                <a:lnTo>
                  <a:pt x="253987" y="315747"/>
                </a:lnTo>
                <a:lnTo>
                  <a:pt x="270243" y="284073"/>
                </a:lnTo>
                <a:lnTo>
                  <a:pt x="270243" y="263182"/>
                </a:lnTo>
                <a:close/>
              </a:path>
              <a:path w="665479" h="339725">
                <a:moveTo>
                  <a:pt x="323570" y="164312"/>
                </a:moveTo>
                <a:lnTo>
                  <a:pt x="178435" y="164312"/>
                </a:lnTo>
                <a:lnTo>
                  <a:pt x="178435" y="139712"/>
                </a:lnTo>
                <a:lnTo>
                  <a:pt x="300774" y="139712"/>
                </a:lnTo>
                <a:lnTo>
                  <a:pt x="300774" y="112560"/>
                </a:lnTo>
                <a:lnTo>
                  <a:pt x="64058" y="112560"/>
                </a:lnTo>
                <a:lnTo>
                  <a:pt x="64058" y="85775"/>
                </a:lnTo>
                <a:lnTo>
                  <a:pt x="289915" y="85775"/>
                </a:lnTo>
                <a:lnTo>
                  <a:pt x="289915" y="58635"/>
                </a:lnTo>
                <a:lnTo>
                  <a:pt x="64058" y="58635"/>
                </a:lnTo>
                <a:lnTo>
                  <a:pt x="64058" y="31851"/>
                </a:lnTo>
                <a:lnTo>
                  <a:pt x="293535" y="31851"/>
                </a:lnTo>
                <a:lnTo>
                  <a:pt x="293535" y="4699"/>
                </a:lnTo>
                <a:lnTo>
                  <a:pt x="30759" y="4699"/>
                </a:lnTo>
                <a:lnTo>
                  <a:pt x="30759" y="128854"/>
                </a:lnTo>
                <a:lnTo>
                  <a:pt x="41262" y="139712"/>
                </a:lnTo>
                <a:lnTo>
                  <a:pt x="145135" y="139712"/>
                </a:lnTo>
                <a:lnTo>
                  <a:pt x="145135" y="164312"/>
                </a:lnTo>
                <a:lnTo>
                  <a:pt x="0" y="164312"/>
                </a:lnTo>
                <a:lnTo>
                  <a:pt x="0" y="192189"/>
                </a:lnTo>
                <a:lnTo>
                  <a:pt x="323570" y="192189"/>
                </a:lnTo>
                <a:lnTo>
                  <a:pt x="323570" y="164312"/>
                </a:lnTo>
                <a:close/>
              </a:path>
              <a:path w="665479" h="339725">
                <a:moveTo>
                  <a:pt x="498386" y="6870"/>
                </a:moveTo>
                <a:lnTo>
                  <a:pt x="390537" y="6870"/>
                </a:lnTo>
                <a:lnTo>
                  <a:pt x="390537" y="34378"/>
                </a:lnTo>
                <a:lnTo>
                  <a:pt x="498386" y="34378"/>
                </a:lnTo>
                <a:lnTo>
                  <a:pt x="498386" y="6870"/>
                </a:lnTo>
                <a:close/>
              </a:path>
              <a:path w="665479" h="339725">
                <a:moveTo>
                  <a:pt x="526554" y="182765"/>
                </a:moveTo>
                <a:lnTo>
                  <a:pt x="516559" y="143802"/>
                </a:lnTo>
                <a:lnTo>
                  <a:pt x="508114" y="132105"/>
                </a:lnTo>
                <a:lnTo>
                  <a:pt x="507263" y="131025"/>
                </a:lnTo>
                <a:lnTo>
                  <a:pt x="501256" y="123786"/>
                </a:lnTo>
                <a:lnTo>
                  <a:pt x="496582" y="119341"/>
                </a:lnTo>
                <a:lnTo>
                  <a:pt x="493687" y="117589"/>
                </a:lnTo>
                <a:lnTo>
                  <a:pt x="493687" y="181330"/>
                </a:lnTo>
                <a:lnTo>
                  <a:pt x="493687" y="205219"/>
                </a:lnTo>
                <a:lnTo>
                  <a:pt x="488619" y="226936"/>
                </a:lnTo>
                <a:lnTo>
                  <a:pt x="476669" y="243941"/>
                </a:lnTo>
                <a:lnTo>
                  <a:pt x="457847" y="254076"/>
                </a:lnTo>
                <a:lnTo>
                  <a:pt x="430352" y="254076"/>
                </a:lnTo>
                <a:lnTo>
                  <a:pt x="411530" y="243941"/>
                </a:lnTo>
                <a:lnTo>
                  <a:pt x="399948" y="226936"/>
                </a:lnTo>
                <a:lnTo>
                  <a:pt x="394881" y="205219"/>
                </a:lnTo>
                <a:lnTo>
                  <a:pt x="394881" y="181330"/>
                </a:lnTo>
                <a:lnTo>
                  <a:pt x="399948" y="159245"/>
                </a:lnTo>
                <a:lnTo>
                  <a:pt x="411530" y="142240"/>
                </a:lnTo>
                <a:lnTo>
                  <a:pt x="430352" y="132105"/>
                </a:lnTo>
                <a:lnTo>
                  <a:pt x="457847" y="132105"/>
                </a:lnTo>
                <a:lnTo>
                  <a:pt x="476669" y="142240"/>
                </a:lnTo>
                <a:lnTo>
                  <a:pt x="488619" y="159245"/>
                </a:lnTo>
                <a:lnTo>
                  <a:pt x="493687" y="181330"/>
                </a:lnTo>
                <a:lnTo>
                  <a:pt x="493687" y="117589"/>
                </a:lnTo>
                <a:lnTo>
                  <a:pt x="456895" y="104343"/>
                </a:lnTo>
                <a:lnTo>
                  <a:pt x="444106" y="104241"/>
                </a:lnTo>
                <a:lnTo>
                  <a:pt x="431088" y="104343"/>
                </a:lnTo>
                <a:lnTo>
                  <a:pt x="391591" y="119341"/>
                </a:lnTo>
                <a:lnTo>
                  <a:pt x="366522" y="159245"/>
                </a:lnTo>
                <a:lnTo>
                  <a:pt x="362013" y="182765"/>
                </a:lnTo>
                <a:lnTo>
                  <a:pt x="362089" y="205219"/>
                </a:lnTo>
                <a:lnTo>
                  <a:pt x="371665" y="243090"/>
                </a:lnTo>
                <a:lnTo>
                  <a:pt x="406463" y="274891"/>
                </a:lnTo>
                <a:lnTo>
                  <a:pt x="444106" y="281952"/>
                </a:lnTo>
                <a:lnTo>
                  <a:pt x="456895" y="281838"/>
                </a:lnTo>
                <a:lnTo>
                  <a:pt x="496265" y="266865"/>
                </a:lnTo>
                <a:lnTo>
                  <a:pt x="521804" y="227482"/>
                </a:lnTo>
                <a:lnTo>
                  <a:pt x="526440" y="205219"/>
                </a:lnTo>
                <a:lnTo>
                  <a:pt x="526554" y="182765"/>
                </a:lnTo>
                <a:close/>
              </a:path>
              <a:path w="665479" h="339725">
                <a:moveTo>
                  <a:pt x="536752" y="55016"/>
                </a:moveTo>
                <a:lnTo>
                  <a:pt x="352171" y="55016"/>
                </a:lnTo>
                <a:lnTo>
                  <a:pt x="352171" y="83248"/>
                </a:lnTo>
                <a:lnTo>
                  <a:pt x="536752" y="83248"/>
                </a:lnTo>
                <a:lnTo>
                  <a:pt x="536752" y="55016"/>
                </a:lnTo>
                <a:close/>
              </a:path>
              <a:path w="665479" h="339725">
                <a:moveTo>
                  <a:pt x="665251" y="0"/>
                </a:moveTo>
                <a:lnTo>
                  <a:pt x="633031" y="0"/>
                </a:lnTo>
                <a:lnTo>
                  <a:pt x="633031" y="134645"/>
                </a:lnTo>
                <a:lnTo>
                  <a:pt x="589597" y="134645"/>
                </a:lnTo>
                <a:lnTo>
                  <a:pt x="589597" y="3619"/>
                </a:lnTo>
                <a:lnTo>
                  <a:pt x="557745" y="3619"/>
                </a:lnTo>
                <a:lnTo>
                  <a:pt x="557745" y="319951"/>
                </a:lnTo>
                <a:lnTo>
                  <a:pt x="589597" y="319951"/>
                </a:lnTo>
                <a:lnTo>
                  <a:pt x="589597" y="162509"/>
                </a:lnTo>
                <a:lnTo>
                  <a:pt x="633031" y="162509"/>
                </a:lnTo>
                <a:lnTo>
                  <a:pt x="633031" y="328282"/>
                </a:lnTo>
                <a:lnTo>
                  <a:pt x="665251" y="328282"/>
                </a:lnTo>
                <a:lnTo>
                  <a:pt x="665251" y="162509"/>
                </a:lnTo>
                <a:lnTo>
                  <a:pt x="665251" y="134645"/>
                </a:lnTo>
                <a:lnTo>
                  <a:pt x="665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423364" y="6765556"/>
            <a:ext cx="661670" cy="332740"/>
          </a:xfrm>
          <a:custGeom>
            <a:avLst/>
            <a:gdLst/>
            <a:ahLst/>
            <a:cxnLst/>
            <a:rect l="l" t="t" r="r" b="b"/>
            <a:pathLst>
              <a:path w="661669" h="332740">
                <a:moveTo>
                  <a:pt x="162153" y="0"/>
                </a:moveTo>
                <a:lnTo>
                  <a:pt x="43434" y="0"/>
                </a:lnTo>
                <a:lnTo>
                  <a:pt x="43434" y="27508"/>
                </a:lnTo>
                <a:lnTo>
                  <a:pt x="162153" y="27508"/>
                </a:lnTo>
                <a:lnTo>
                  <a:pt x="162153" y="0"/>
                </a:lnTo>
                <a:close/>
              </a:path>
              <a:path w="661669" h="332740">
                <a:moveTo>
                  <a:pt x="191782" y="128739"/>
                </a:moveTo>
                <a:lnTo>
                  <a:pt x="183121" y="111112"/>
                </a:lnTo>
                <a:lnTo>
                  <a:pt x="181343" y="107492"/>
                </a:lnTo>
                <a:lnTo>
                  <a:pt x="170484" y="99898"/>
                </a:lnTo>
                <a:lnTo>
                  <a:pt x="163944" y="95427"/>
                </a:lnTo>
                <a:lnTo>
                  <a:pt x="159258" y="92913"/>
                </a:lnTo>
                <a:lnTo>
                  <a:pt x="159258" y="141516"/>
                </a:lnTo>
                <a:lnTo>
                  <a:pt x="159054" y="149390"/>
                </a:lnTo>
                <a:lnTo>
                  <a:pt x="120370" y="171780"/>
                </a:lnTo>
                <a:lnTo>
                  <a:pt x="114058" y="171831"/>
                </a:lnTo>
                <a:lnTo>
                  <a:pt x="85229" y="171792"/>
                </a:lnTo>
                <a:lnTo>
                  <a:pt x="48323" y="154597"/>
                </a:lnTo>
                <a:lnTo>
                  <a:pt x="46697" y="141516"/>
                </a:lnTo>
                <a:lnTo>
                  <a:pt x="46901" y="133438"/>
                </a:lnTo>
                <a:lnTo>
                  <a:pt x="85191" y="111252"/>
                </a:lnTo>
                <a:lnTo>
                  <a:pt x="102793" y="111112"/>
                </a:lnTo>
                <a:lnTo>
                  <a:pt x="120370" y="111252"/>
                </a:lnTo>
                <a:lnTo>
                  <a:pt x="157607" y="128739"/>
                </a:lnTo>
                <a:lnTo>
                  <a:pt x="159258" y="141516"/>
                </a:lnTo>
                <a:lnTo>
                  <a:pt x="159258" y="92913"/>
                </a:lnTo>
                <a:lnTo>
                  <a:pt x="116446" y="83667"/>
                </a:lnTo>
                <a:lnTo>
                  <a:pt x="102793" y="83604"/>
                </a:lnTo>
                <a:lnTo>
                  <a:pt x="89141" y="83667"/>
                </a:lnTo>
                <a:lnTo>
                  <a:pt x="47117" y="92697"/>
                </a:lnTo>
                <a:lnTo>
                  <a:pt x="14122" y="129209"/>
                </a:lnTo>
                <a:lnTo>
                  <a:pt x="14173" y="154292"/>
                </a:lnTo>
                <a:lnTo>
                  <a:pt x="42011" y="187528"/>
                </a:lnTo>
                <a:lnTo>
                  <a:pt x="80441" y="198882"/>
                </a:lnTo>
                <a:lnTo>
                  <a:pt x="102793" y="199428"/>
                </a:lnTo>
                <a:lnTo>
                  <a:pt x="116446" y="199364"/>
                </a:lnTo>
                <a:lnTo>
                  <a:pt x="158877" y="190334"/>
                </a:lnTo>
                <a:lnTo>
                  <a:pt x="183121" y="171919"/>
                </a:lnTo>
                <a:lnTo>
                  <a:pt x="191782" y="154292"/>
                </a:lnTo>
                <a:lnTo>
                  <a:pt x="191782" y="128739"/>
                </a:lnTo>
                <a:close/>
              </a:path>
              <a:path w="661669" h="332740">
                <a:moveTo>
                  <a:pt x="205955" y="42710"/>
                </a:moveTo>
                <a:lnTo>
                  <a:pt x="0" y="42710"/>
                </a:lnTo>
                <a:lnTo>
                  <a:pt x="0" y="70218"/>
                </a:lnTo>
                <a:lnTo>
                  <a:pt x="205955" y="70218"/>
                </a:lnTo>
                <a:lnTo>
                  <a:pt x="205955" y="42710"/>
                </a:lnTo>
                <a:close/>
              </a:path>
              <a:path w="661669" h="332740">
                <a:moveTo>
                  <a:pt x="281228" y="215709"/>
                </a:moveTo>
                <a:lnTo>
                  <a:pt x="248297" y="215709"/>
                </a:lnTo>
                <a:lnTo>
                  <a:pt x="248297" y="246481"/>
                </a:lnTo>
                <a:lnTo>
                  <a:pt x="248297" y="273621"/>
                </a:lnTo>
                <a:lnTo>
                  <a:pt x="248297" y="305473"/>
                </a:lnTo>
                <a:lnTo>
                  <a:pt x="62255" y="305473"/>
                </a:lnTo>
                <a:lnTo>
                  <a:pt x="62255" y="273621"/>
                </a:lnTo>
                <a:lnTo>
                  <a:pt x="248297" y="273621"/>
                </a:lnTo>
                <a:lnTo>
                  <a:pt x="248297" y="246481"/>
                </a:lnTo>
                <a:lnTo>
                  <a:pt x="62255" y="246481"/>
                </a:lnTo>
                <a:lnTo>
                  <a:pt x="62255" y="215709"/>
                </a:lnTo>
                <a:lnTo>
                  <a:pt x="28956" y="215709"/>
                </a:lnTo>
                <a:lnTo>
                  <a:pt x="28956" y="321767"/>
                </a:lnTo>
                <a:lnTo>
                  <a:pt x="39458" y="332625"/>
                </a:lnTo>
                <a:lnTo>
                  <a:pt x="281228" y="332625"/>
                </a:lnTo>
                <a:lnTo>
                  <a:pt x="281228" y="305473"/>
                </a:lnTo>
                <a:lnTo>
                  <a:pt x="281228" y="273621"/>
                </a:lnTo>
                <a:lnTo>
                  <a:pt x="281228" y="246481"/>
                </a:lnTo>
                <a:lnTo>
                  <a:pt x="281228" y="215709"/>
                </a:lnTo>
                <a:close/>
              </a:path>
              <a:path w="661669" h="332740">
                <a:moveTo>
                  <a:pt x="336245" y="88315"/>
                </a:moveTo>
                <a:lnTo>
                  <a:pt x="281228" y="88315"/>
                </a:lnTo>
                <a:lnTo>
                  <a:pt x="281228" y="4343"/>
                </a:lnTo>
                <a:lnTo>
                  <a:pt x="248297" y="4343"/>
                </a:lnTo>
                <a:lnTo>
                  <a:pt x="248297" y="201231"/>
                </a:lnTo>
                <a:lnTo>
                  <a:pt x="281228" y="201231"/>
                </a:lnTo>
                <a:lnTo>
                  <a:pt x="281228" y="116179"/>
                </a:lnTo>
                <a:lnTo>
                  <a:pt x="336245" y="116179"/>
                </a:lnTo>
                <a:lnTo>
                  <a:pt x="336245" y="88315"/>
                </a:lnTo>
                <a:close/>
              </a:path>
              <a:path w="661669" h="332740">
                <a:moveTo>
                  <a:pt x="568248" y="255168"/>
                </a:moveTo>
                <a:lnTo>
                  <a:pt x="406107" y="255168"/>
                </a:lnTo>
                <a:lnTo>
                  <a:pt x="406107" y="12661"/>
                </a:lnTo>
                <a:lnTo>
                  <a:pt x="372808" y="12661"/>
                </a:lnTo>
                <a:lnTo>
                  <a:pt x="372808" y="271818"/>
                </a:lnTo>
                <a:lnTo>
                  <a:pt x="383298" y="282676"/>
                </a:lnTo>
                <a:lnTo>
                  <a:pt x="568248" y="282676"/>
                </a:lnTo>
                <a:lnTo>
                  <a:pt x="568248" y="255168"/>
                </a:lnTo>
                <a:close/>
              </a:path>
              <a:path w="661669" h="332740">
                <a:moveTo>
                  <a:pt x="661276" y="4343"/>
                </a:moveTo>
                <a:lnTo>
                  <a:pt x="628332" y="4343"/>
                </a:lnTo>
                <a:lnTo>
                  <a:pt x="628332" y="332625"/>
                </a:lnTo>
                <a:lnTo>
                  <a:pt x="661276" y="332625"/>
                </a:lnTo>
                <a:lnTo>
                  <a:pt x="661276" y="4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147252" y="6769899"/>
            <a:ext cx="395605" cy="328295"/>
          </a:xfrm>
          <a:custGeom>
            <a:avLst/>
            <a:gdLst/>
            <a:ahLst/>
            <a:cxnLst/>
            <a:rect l="l" t="t" r="r" b="b"/>
            <a:pathLst>
              <a:path w="395605" h="328295">
                <a:moveTo>
                  <a:pt x="195084" y="250825"/>
                </a:moveTo>
                <a:lnTo>
                  <a:pt x="33299" y="250825"/>
                </a:lnTo>
                <a:lnTo>
                  <a:pt x="33299" y="36195"/>
                </a:lnTo>
                <a:lnTo>
                  <a:pt x="187845" y="36195"/>
                </a:lnTo>
                <a:lnTo>
                  <a:pt x="187845" y="8318"/>
                </a:lnTo>
                <a:lnTo>
                  <a:pt x="0" y="8318"/>
                </a:lnTo>
                <a:lnTo>
                  <a:pt x="0" y="267474"/>
                </a:lnTo>
                <a:lnTo>
                  <a:pt x="10490" y="278333"/>
                </a:lnTo>
                <a:lnTo>
                  <a:pt x="195084" y="278333"/>
                </a:lnTo>
                <a:lnTo>
                  <a:pt x="195084" y="250825"/>
                </a:lnTo>
                <a:close/>
              </a:path>
              <a:path w="395605" h="328295">
                <a:moveTo>
                  <a:pt x="321767" y="130657"/>
                </a:moveTo>
                <a:lnTo>
                  <a:pt x="266750" y="130657"/>
                </a:lnTo>
                <a:lnTo>
                  <a:pt x="266750" y="0"/>
                </a:lnTo>
                <a:lnTo>
                  <a:pt x="233807" y="0"/>
                </a:lnTo>
                <a:lnTo>
                  <a:pt x="233807" y="328282"/>
                </a:lnTo>
                <a:lnTo>
                  <a:pt x="266750" y="328282"/>
                </a:lnTo>
                <a:lnTo>
                  <a:pt x="266750" y="158889"/>
                </a:lnTo>
                <a:lnTo>
                  <a:pt x="321767" y="158889"/>
                </a:lnTo>
                <a:lnTo>
                  <a:pt x="321767" y="130657"/>
                </a:lnTo>
                <a:close/>
              </a:path>
              <a:path w="395605" h="328295">
                <a:moveTo>
                  <a:pt x="395605" y="287020"/>
                </a:moveTo>
                <a:lnTo>
                  <a:pt x="355066" y="287020"/>
                </a:lnTo>
                <a:lnTo>
                  <a:pt x="355066" y="328282"/>
                </a:lnTo>
                <a:lnTo>
                  <a:pt x="395605" y="328282"/>
                </a:lnTo>
                <a:lnTo>
                  <a:pt x="395605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92090" cy="1369695"/>
            <a:chOff x="0" y="0"/>
            <a:chExt cx="5292090" cy="1369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92090" cy="1369695"/>
            </a:xfrm>
            <a:custGeom>
              <a:avLst/>
              <a:gdLst/>
              <a:ahLst/>
              <a:cxnLst/>
              <a:rect l="l" t="t" r="r" b="b"/>
              <a:pathLst>
                <a:path w="5292090" h="1369695">
                  <a:moveTo>
                    <a:pt x="5291589" y="0"/>
                  </a:moveTo>
                  <a:lnTo>
                    <a:pt x="0" y="0"/>
                  </a:lnTo>
                  <a:lnTo>
                    <a:pt x="0" y="1369501"/>
                  </a:lnTo>
                  <a:lnTo>
                    <a:pt x="5291589" y="1369501"/>
                  </a:lnTo>
                  <a:lnTo>
                    <a:pt x="5291589" y="0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8818" y="525500"/>
              <a:ext cx="4250690" cy="433070"/>
            </a:xfrm>
            <a:custGeom>
              <a:avLst/>
              <a:gdLst/>
              <a:ahLst/>
              <a:cxnLst/>
              <a:rect l="l" t="t" r="r" b="b"/>
              <a:pathLst>
                <a:path w="4250690" h="433069">
                  <a:moveTo>
                    <a:pt x="272605" y="70231"/>
                  </a:moveTo>
                  <a:lnTo>
                    <a:pt x="272453" y="59296"/>
                  </a:lnTo>
                  <a:lnTo>
                    <a:pt x="271335" y="52349"/>
                  </a:lnTo>
                  <a:lnTo>
                    <a:pt x="268325" y="46380"/>
                  </a:lnTo>
                  <a:lnTo>
                    <a:pt x="265722" y="42849"/>
                  </a:lnTo>
                  <a:lnTo>
                    <a:pt x="262470" y="38430"/>
                  </a:lnTo>
                  <a:lnTo>
                    <a:pt x="224637" y="11518"/>
                  </a:lnTo>
                  <a:lnTo>
                    <a:pt x="209778" y="6756"/>
                  </a:lnTo>
                  <a:lnTo>
                    <a:pt x="209778" y="58305"/>
                  </a:lnTo>
                  <a:lnTo>
                    <a:pt x="209778" y="82600"/>
                  </a:lnTo>
                  <a:lnTo>
                    <a:pt x="166827" y="97510"/>
                  </a:lnTo>
                  <a:lnTo>
                    <a:pt x="161975" y="97548"/>
                  </a:lnTo>
                  <a:lnTo>
                    <a:pt x="127469" y="97510"/>
                  </a:lnTo>
                  <a:lnTo>
                    <a:pt x="115709" y="96685"/>
                  </a:lnTo>
                  <a:lnTo>
                    <a:pt x="107569" y="94449"/>
                  </a:lnTo>
                  <a:lnTo>
                    <a:pt x="98463" y="90106"/>
                  </a:lnTo>
                  <a:lnTo>
                    <a:pt x="83616" y="82600"/>
                  </a:lnTo>
                  <a:lnTo>
                    <a:pt x="83616" y="58305"/>
                  </a:lnTo>
                  <a:lnTo>
                    <a:pt x="127469" y="42964"/>
                  </a:lnTo>
                  <a:lnTo>
                    <a:pt x="147434" y="42849"/>
                  </a:lnTo>
                  <a:lnTo>
                    <a:pt x="166827" y="42964"/>
                  </a:lnTo>
                  <a:lnTo>
                    <a:pt x="178269" y="43815"/>
                  </a:lnTo>
                  <a:lnTo>
                    <a:pt x="186220" y="46101"/>
                  </a:lnTo>
                  <a:lnTo>
                    <a:pt x="195186" y="50571"/>
                  </a:lnTo>
                  <a:lnTo>
                    <a:pt x="209778" y="58305"/>
                  </a:lnTo>
                  <a:lnTo>
                    <a:pt x="209778" y="6756"/>
                  </a:lnTo>
                  <a:lnTo>
                    <a:pt x="171805" y="495"/>
                  </a:lnTo>
                  <a:lnTo>
                    <a:pt x="146443" y="0"/>
                  </a:lnTo>
                  <a:lnTo>
                    <a:pt x="131495" y="63"/>
                  </a:lnTo>
                  <a:lnTo>
                    <a:pt x="84645" y="6400"/>
                  </a:lnTo>
                  <a:lnTo>
                    <a:pt x="48107" y="21755"/>
                  </a:lnTo>
                  <a:lnTo>
                    <a:pt x="22047" y="52349"/>
                  </a:lnTo>
                  <a:lnTo>
                    <a:pt x="20777" y="70231"/>
                  </a:lnTo>
                  <a:lnTo>
                    <a:pt x="20942" y="81165"/>
                  </a:lnTo>
                  <a:lnTo>
                    <a:pt x="41935" y="114706"/>
                  </a:lnTo>
                  <a:lnTo>
                    <a:pt x="75946" y="131940"/>
                  </a:lnTo>
                  <a:lnTo>
                    <a:pt x="121488" y="139979"/>
                  </a:lnTo>
                  <a:lnTo>
                    <a:pt x="146443" y="140474"/>
                  </a:lnTo>
                  <a:lnTo>
                    <a:pt x="161671" y="140411"/>
                  </a:lnTo>
                  <a:lnTo>
                    <a:pt x="208356" y="134061"/>
                  </a:lnTo>
                  <a:lnTo>
                    <a:pt x="245173" y="118719"/>
                  </a:lnTo>
                  <a:lnTo>
                    <a:pt x="265722" y="97624"/>
                  </a:lnTo>
                  <a:lnTo>
                    <a:pt x="268325" y="94094"/>
                  </a:lnTo>
                  <a:lnTo>
                    <a:pt x="271335" y="88125"/>
                  </a:lnTo>
                  <a:lnTo>
                    <a:pt x="272453" y="81165"/>
                  </a:lnTo>
                  <a:lnTo>
                    <a:pt x="272605" y="70231"/>
                  </a:lnTo>
                  <a:close/>
                </a:path>
                <a:path w="4250690" h="433069">
                  <a:moveTo>
                    <a:pt x="317627" y="132080"/>
                  </a:moveTo>
                  <a:lnTo>
                    <a:pt x="278739" y="140030"/>
                  </a:lnTo>
                  <a:lnTo>
                    <a:pt x="236486" y="145237"/>
                  </a:lnTo>
                  <a:lnTo>
                    <a:pt x="0" y="147091"/>
                  </a:lnTo>
                  <a:lnTo>
                    <a:pt x="0" y="191706"/>
                  </a:lnTo>
                  <a:lnTo>
                    <a:pt x="91528" y="191706"/>
                  </a:lnTo>
                  <a:lnTo>
                    <a:pt x="91528" y="249135"/>
                  </a:lnTo>
                  <a:lnTo>
                    <a:pt x="152882" y="249135"/>
                  </a:lnTo>
                  <a:lnTo>
                    <a:pt x="158813" y="243840"/>
                  </a:lnTo>
                  <a:lnTo>
                    <a:pt x="158813" y="191274"/>
                  </a:lnTo>
                  <a:lnTo>
                    <a:pt x="176999" y="191211"/>
                  </a:lnTo>
                  <a:lnTo>
                    <a:pt x="218186" y="190220"/>
                  </a:lnTo>
                  <a:lnTo>
                    <a:pt x="259499" y="186740"/>
                  </a:lnTo>
                  <a:lnTo>
                    <a:pt x="302895" y="179539"/>
                  </a:lnTo>
                  <a:lnTo>
                    <a:pt x="311200" y="176695"/>
                  </a:lnTo>
                  <a:lnTo>
                    <a:pt x="317627" y="174929"/>
                  </a:lnTo>
                  <a:lnTo>
                    <a:pt x="317627" y="132080"/>
                  </a:lnTo>
                  <a:close/>
                </a:path>
                <a:path w="4250690" h="433069">
                  <a:moveTo>
                    <a:pt x="399757" y="2641"/>
                  </a:moveTo>
                  <a:lnTo>
                    <a:pt x="333463" y="2641"/>
                  </a:lnTo>
                  <a:lnTo>
                    <a:pt x="333463" y="196126"/>
                  </a:lnTo>
                  <a:lnTo>
                    <a:pt x="201853" y="196126"/>
                  </a:lnTo>
                  <a:lnTo>
                    <a:pt x="201853" y="239420"/>
                  </a:lnTo>
                  <a:lnTo>
                    <a:pt x="333463" y="239420"/>
                  </a:lnTo>
                  <a:lnTo>
                    <a:pt x="333463" y="251345"/>
                  </a:lnTo>
                  <a:lnTo>
                    <a:pt x="393827" y="251345"/>
                  </a:lnTo>
                  <a:lnTo>
                    <a:pt x="399757" y="246049"/>
                  </a:lnTo>
                  <a:lnTo>
                    <a:pt x="399757" y="2641"/>
                  </a:lnTo>
                  <a:close/>
                </a:path>
                <a:path w="4250690" h="433069">
                  <a:moveTo>
                    <a:pt x="411137" y="383425"/>
                  </a:moveTo>
                  <a:lnTo>
                    <a:pt x="138531" y="383425"/>
                  </a:lnTo>
                  <a:lnTo>
                    <a:pt x="138531" y="367969"/>
                  </a:lnTo>
                  <a:lnTo>
                    <a:pt x="382447" y="367969"/>
                  </a:lnTo>
                  <a:lnTo>
                    <a:pt x="399262" y="352069"/>
                  </a:lnTo>
                  <a:lnTo>
                    <a:pt x="399262" y="262839"/>
                  </a:lnTo>
                  <a:lnTo>
                    <a:pt x="76187" y="262839"/>
                  </a:lnTo>
                  <a:lnTo>
                    <a:pt x="76187" y="307454"/>
                  </a:lnTo>
                  <a:lnTo>
                    <a:pt x="337426" y="307454"/>
                  </a:lnTo>
                  <a:lnTo>
                    <a:pt x="337426" y="324675"/>
                  </a:lnTo>
                  <a:lnTo>
                    <a:pt x="75209" y="324675"/>
                  </a:lnTo>
                  <a:lnTo>
                    <a:pt x="75209" y="401980"/>
                  </a:lnTo>
                  <a:lnTo>
                    <a:pt x="75679" y="417309"/>
                  </a:lnTo>
                  <a:lnTo>
                    <a:pt x="78981" y="425170"/>
                  </a:lnTo>
                  <a:lnTo>
                    <a:pt x="87934" y="428066"/>
                  </a:lnTo>
                  <a:lnTo>
                    <a:pt x="105384" y="428485"/>
                  </a:lnTo>
                  <a:lnTo>
                    <a:pt x="405206" y="428485"/>
                  </a:lnTo>
                  <a:lnTo>
                    <a:pt x="411137" y="423189"/>
                  </a:lnTo>
                  <a:lnTo>
                    <a:pt x="411137" y="383425"/>
                  </a:lnTo>
                  <a:close/>
                </a:path>
                <a:path w="4250690" h="433069">
                  <a:moveTo>
                    <a:pt x="814362" y="3086"/>
                  </a:moveTo>
                  <a:lnTo>
                    <a:pt x="747077" y="3086"/>
                  </a:lnTo>
                  <a:lnTo>
                    <a:pt x="747077" y="41084"/>
                  </a:lnTo>
                  <a:lnTo>
                    <a:pt x="747077" y="90106"/>
                  </a:lnTo>
                  <a:lnTo>
                    <a:pt x="747077" y="140474"/>
                  </a:lnTo>
                  <a:lnTo>
                    <a:pt x="669404" y="140474"/>
                  </a:lnTo>
                  <a:lnTo>
                    <a:pt x="669404" y="114414"/>
                  </a:lnTo>
                  <a:lnTo>
                    <a:pt x="669404" y="90106"/>
                  </a:lnTo>
                  <a:lnTo>
                    <a:pt x="747077" y="90106"/>
                  </a:lnTo>
                  <a:lnTo>
                    <a:pt x="747077" y="41084"/>
                  </a:lnTo>
                  <a:lnTo>
                    <a:pt x="669404" y="41084"/>
                  </a:lnTo>
                  <a:lnTo>
                    <a:pt x="669404" y="6184"/>
                  </a:lnTo>
                  <a:lnTo>
                    <a:pt x="604088" y="6184"/>
                  </a:lnTo>
                  <a:lnTo>
                    <a:pt x="604088" y="68465"/>
                  </a:lnTo>
                  <a:lnTo>
                    <a:pt x="604088" y="114414"/>
                  </a:lnTo>
                  <a:lnTo>
                    <a:pt x="604088" y="172720"/>
                  </a:lnTo>
                  <a:lnTo>
                    <a:pt x="496239" y="172720"/>
                  </a:lnTo>
                  <a:lnTo>
                    <a:pt x="496239" y="114414"/>
                  </a:lnTo>
                  <a:lnTo>
                    <a:pt x="604088" y="114414"/>
                  </a:lnTo>
                  <a:lnTo>
                    <a:pt x="604088" y="68465"/>
                  </a:lnTo>
                  <a:lnTo>
                    <a:pt x="496239" y="68465"/>
                  </a:lnTo>
                  <a:lnTo>
                    <a:pt x="496239" y="6184"/>
                  </a:lnTo>
                  <a:lnTo>
                    <a:pt x="430923" y="6184"/>
                  </a:lnTo>
                  <a:lnTo>
                    <a:pt x="430923" y="203644"/>
                  </a:lnTo>
                  <a:lnTo>
                    <a:pt x="447255" y="219544"/>
                  </a:lnTo>
                  <a:lnTo>
                    <a:pt x="651586" y="219544"/>
                  </a:lnTo>
                  <a:lnTo>
                    <a:pt x="669404" y="204520"/>
                  </a:lnTo>
                  <a:lnTo>
                    <a:pt x="669404" y="188620"/>
                  </a:lnTo>
                  <a:lnTo>
                    <a:pt x="747077" y="188620"/>
                  </a:lnTo>
                  <a:lnTo>
                    <a:pt x="747077" y="224840"/>
                  </a:lnTo>
                  <a:lnTo>
                    <a:pt x="808913" y="224840"/>
                  </a:lnTo>
                  <a:lnTo>
                    <a:pt x="814362" y="219544"/>
                  </a:lnTo>
                  <a:lnTo>
                    <a:pt x="814362" y="188620"/>
                  </a:lnTo>
                  <a:lnTo>
                    <a:pt x="814362" y="172720"/>
                  </a:lnTo>
                  <a:lnTo>
                    <a:pt x="814362" y="140474"/>
                  </a:lnTo>
                  <a:lnTo>
                    <a:pt x="814362" y="90106"/>
                  </a:lnTo>
                  <a:lnTo>
                    <a:pt x="814362" y="68465"/>
                  </a:lnTo>
                  <a:lnTo>
                    <a:pt x="814362" y="41084"/>
                  </a:lnTo>
                  <a:lnTo>
                    <a:pt x="814362" y="3086"/>
                  </a:lnTo>
                  <a:close/>
                </a:path>
                <a:path w="4250690" h="433069">
                  <a:moveTo>
                    <a:pt x="822769" y="379450"/>
                  </a:moveTo>
                  <a:lnTo>
                    <a:pt x="559562" y="379450"/>
                  </a:lnTo>
                  <a:lnTo>
                    <a:pt x="559562" y="354711"/>
                  </a:lnTo>
                  <a:lnTo>
                    <a:pt x="795566" y="354711"/>
                  </a:lnTo>
                  <a:lnTo>
                    <a:pt x="812380" y="340575"/>
                  </a:lnTo>
                  <a:lnTo>
                    <a:pt x="812380" y="238531"/>
                  </a:lnTo>
                  <a:lnTo>
                    <a:pt x="492277" y="238531"/>
                  </a:lnTo>
                  <a:lnTo>
                    <a:pt x="492277" y="285800"/>
                  </a:lnTo>
                  <a:lnTo>
                    <a:pt x="744105" y="285800"/>
                  </a:lnTo>
                  <a:lnTo>
                    <a:pt x="744105" y="309651"/>
                  </a:lnTo>
                  <a:lnTo>
                    <a:pt x="491782" y="309651"/>
                  </a:lnTo>
                  <a:lnTo>
                    <a:pt x="491782" y="401535"/>
                  </a:lnTo>
                  <a:lnTo>
                    <a:pt x="492252" y="416864"/>
                  </a:lnTo>
                  <a:lnTo>
                    <a:pt x="495554" y="424726"/>
                  </a:lnTo>
                  <a:lnTo>
                    <a:pt x="504520" y="427634"/>
                  </a:lnTo>
                  <a:lnTo>
                    <a:pt x="521957" y="428040"/>
                  </a:lnTo>
                  <a:lnTo>
                    <a:pt x="816838" y="428040"/>
                  </a:lnTo>
                  <a:lnTo>
                    <a:pt x="822769" y="422744"/>
                  </a:lnTo>
                  <a:lnTo>
                    <a:pt x="822769" y="379450"/>
                  </a:lnTo>
                  <a:close/>
                </a:path>
                <a:path w="4250690" h="433069">
                  <a:moveTo>
                    <a:pt x="1158417" y="264160"/>
                  </a:moveTo>
                  <a:lnTo>
                    <a:pt x="1102448" y="270281"/>
                  </a:lnTo>
                  <a:lnTo>
                    <a:pt x="1061631" y="273354"/>
                  </a:lnTo>
                  <a:lnTo>
                    <a:pt x="1017803" y="275183"/>
                  </a:lnTo>
                  <a:lnTo>
                    <a:pt x="1009497" y="275196"/>
                  </a:lnTo>
                  <a:lnTo>
                    <a:pt x="1004544" y="275196"/>
                  </a:lnTo>
                  <a:lnTo>
                    <a:pt x="1004544" y="71996"/>
                  </a:lnTo>
                  <a:lnTo>
                    <a:pt x="1130706" y="71996"/>
                  </a:lnTo>
                  <a:lnTo>
                    <a:pt x="1130706" y="22961"/>
                  </a:lnTo>
                  <a:lnTo>
                    <a:pt x="952601" y="22961"/>
                  </a:lnTo>
                  <a:lnTo>
                    <a:pt x="935278" y="37985"/>
                  </a:lnTo>
                  <a:lnTo>
                    <a:pt x="935278" y="295084"/>
                  </a:lnTo>
                  <a:lnTo>
                    <a:pt x="935786" y="310921"/>
                  </a:lnTo>
                  <a:lnTo>
                    <a:pt x="977277" y="323151"/>
                  </a:lnTo>
                  <a:lnTo>
                    <a:pt x="984910" y="323215"/>
                  </a:lnTo>
                  <a:lnTo>
                    <a:pt x="994257" y="323062"/>
                  </a:lnTo>
                  <a:lnTo>
                    <a:pt x="1034999" y="321919"/>
                  </a:lnTo>
                  <a:lnTo>
                    <a:pt x="1089926" y="318820"/>
                  </a:lnTo>
                  <a:lnTo>
                    <a:pt x="1131379" y="315036"/>
                  </a:lnTo>
                  <a:lnTo>
                    <a:pt x="1158417" y="310095"/>
                  </a:lnTo>
                  <a:lnTo>
                    <a:pt x="1158417" y="275196"/>
                  </a:lnTo>
                  <a:lnTo>
                    <a:pt x="1158417" y="264160"/>
                  </a:lnTo>
                  <a:close/>
                </a:path>
                <a:path w="4250690" h="433069">
                  <a:moveTo>
                    <a:pt x="1243012" y="3086"/>
                  </a:moveTo>
                  <a:lnTo>
                    <a:pt x="1175727" y="3086"/>
                  </a:lnTo>
                  <a:lnTo>
                    <a:pt x="1175727" y="139141"/>
                  </a:lnTo>
                  <a:lnTo>
                    <a:pt x="1075296" y="139141"/>
                  </a:lnTo>
                  <a:lnTo>
                    <a:pt x="1075296" y="190385"/>
                  </a:lnTo>
                  <a:lnTo>
                    <a:pt x="1175727" y="190385"/>
                  </a:lnTo>
                  <a:lnTo>
                    <a:pt x="1175727" y="413029"/>
                  </a:lnTo>
                  <a:lnTo>
                    <a:pt x="1237081" y="413029"/>
                  </a:lnTo>
                  <a:lnTo>
                    <a:pt x="1243012" y="407720"/>
                  </a:lnTo>
                  <a:lnTo>
                    <a:pt x="1243012" y="3086"/>
                  </a:lnTo>
                  <a:close/>
                </a:path>
                <a:path w="4250690" h="433069">
                  <a:moveTo>
                    <a:pt x="1341970" y="3086"/>
                  </a:moveTo>
                  <a:lnTo>
                    <a:pt x="1274178" y="3086"/>
                  </a:lnTo>
                  <a:lnTo>
                    <a:pt x="1274178" y="424065"/>
                  </a:lnTo>
                  <a:lnTo>
                    <a:pt x="1336027" y="424065"/>
                  </a:lnTo>
                  <a:lnTo>
                    <a:pt x="1341970" y="418769"/>
                  </a:lnTo>
                  <a:lnTo>
                    <a:pt x="1341970" y="3086"/>
                  </a:lnTo>
                  <a:close/>
                </a:path>
                <a:path w="4250690" h="433069">
                  <a:moveTo>
                    <a:pt x="1626323" y="155778"/>
                  </a:moveTo>
                  <a:lnTo>
                    <a:pt x="1619021" y="114630"/>
                  </a:lnTo>
                  <a:lnTo>
                    <a:pt x="1605140" y="76644"/>
                  </a:lnTo>
                  <a:lnTo>
                    <a:pt x="1579257" y="41744"/>
                  </a:lnTo>
                  <a:lnTo>
                    <a:pt x="1559102" y="29019"/>
                  </a:lnTo>
                  <a:lnTo>
                    <a:pt x="1559102" y="187782"/>
                  </a:lnTo>
                  <a:lnTo>
                    <a:pt x="1558671" y="197370"/>
                  </a:lnTo>
                  <a:lnTo>
                    <a:pt x="1550784" y="238239"/>
                  </a:lnTo>
                  <a:lnTo>
                    <a:pt x="1530908" y="271348"/>
                  </a:lnTo>
                  <a:lnTo>
                    <a:pt x="1495336" y="284480"/>
                  </a:lnTo>
                  <a:lnTo>
                    <a:pt x="1485709" y="284353"/>
                  </a:lnTo>
                  <a:lnTo>
                    <a:pt x="1451622" y="262115"/>
                  </a:lnTo>
                  <a:lnTo>
                    <a:pt x="1435023" y="218694"/>
                  </a:lnTo>
                  <a:lnTo>
                    <a:pt x="1431086" y="187782"/>
                  </a:lnTo>
                  <a:lnTo>
                    <a:pt x="1431086" y="159829"/>
                  </a:lnTo>
                  <a:lnTo>
                    <a:pt x="1437398" y="119380"/>
                  </a:lnTo>
                  <a:lnTo>
                    <a:pt x="1455724" y="83350"/>
                  </a:lnTo>
                  <a:lnTo>
                    <a:pt x="1495336" y="65811"/>
                  </a:lnTo>
                  <a:lnTo>
                    <a:pt x="1504962" y="65963"/>
                  </a:lnTo>
                  <a:lnTo>
                    <a:pt x="1539062" y="90030"/>
                  </a:lnTo>
                  <a:lnTo>
                    <a:pt x="1555445" y="132956"/>
                  </a:lnTo>
                  <a:lnTo>
                    <a:pt x="1559102" y="187782"/>
                  </a:lnTo>
                  <a:lnTo>
                    <a:pt x="1559102" y="29019"/>
                  </a:lnTo>
                  <a:lnTo>
                    <a:pt x="1516240" y="13462"/>
                  </a:lnTo>
                  <a:lnTo>
                    <a:pt x="1495831" y="13246"/>
                  </a:lnTo>
                  <a:lnTo>
                    <a:pt x="1474851" y="13462"/>
                  </a:lnTo>
                  <a:lnTo>
                    <a:pt x="1435227" y="26949"/>
                  </a:lnTo>
                  <a:lnTo>
                    <a:pt x="1403845" y="49923"/>
                  </a:lnTo>
                  <a:lnTo>
                    <a:pt x="1379194" y="86499"/>
                  </a:lnTo>
                  <a:lnTo>
                    <a:pt x="1366761" y="131826"/>
                  </a:lnTo>
                  <a:lnTo>
                    <a:pt x="1363840" y="155778"/>
                  </a:lnTo>
                  <a:lnTo>
                    <a:pt x="1363853" y="194246"/>
                  </a:lnTo>
                  <a:lnTo>
                    <a:pt x="1371384" y="238239"/>
                  </a:lnTo>
                  <a:lnTo>
                    <a:pt x="1385633" y="276898"/>
                  </a:lnTo>
                  <a:lnTo>
                    <a:pt x="1411884" y="310680"/>
                  </a:lnTo>
                  <a:lnTo>
                    <a:pt x="1450708" y="331381"/>
                  </a:lnTo>
                  <a:lnTo>
                    <a:pt x="1495831" y="336600"/>
                  </a:lnTo>
                  <a:lnTo>
                    <a:pt x="1516240" y="336397"/>
                  </a:lnTo>
                  <a:lnTo>
                    <a:pt x="1555203" y="323570"/>
                  </a:lnTo>
                  <a:lnTo>
                    <a:pt x="1586230" y="301332"/>
                  </a:lnTo>
                  <a:lnTo>
                    <a:pt x="1598371" y="284480"/>
                  </a:lnTo>
                  <a:lnTo>
                    <a:pt x="1605038" y="274878"/>
                  </a:lnTo>
                  <a:lnTo>
                    <a:pt x="1619021" y="236334"/>
                  </a:lnTo>
                  <a:lnTo>
                    <a:pt x="1626260" y="194246"/>
                  </a:lnTo>
                  <a:lnTo>
                    <a:pt x="1626323" y="155778"/>
                  </a:lnTo>
                  <a:close/>
                </a:path>
                <a:path w="4250690" h="433069">
                  <a:moveTo>
                    <a:pt x="1747659" y="2641"/>
                  </a:moveTo>
                  <a:lnTo>
                    <a:pt x="1680870" y="2641"/>
                  </a:lnTo>
                  <a:lnTo>
                    <a:pt x="1680870" y="424065"/>
                  </a:lnTo>
                  <a:lnTo>
                    <a:pt x="1741728" y="424065"/>
                  </a:lnTo>
                  <a:lnTo>
                    <a:pt x="1747659" y="418769"/>
                  </a:lnTo>
                  <a:lnTo>
                    <a:pt x="1747659" y="2641"/>
                  </a:lnTo>
                  <a:close/>
                </a:path>
                <a:path w="4250690" h="433069">
                  <a:moveTo>
                    <a:pt x="2061819" y="263715"/>
                  </a:moveTo>
                  <a:lnTo>
                    <a:pt x="1977999" y="272021"/>
                  </a:lnTo>
                  <a:lnTo>
                    <a:pt x="1938705" y="274904"/>
                  </a:lnTo>
                  <a:lnTo>
                    <a:pt x="1882228" y="276885"/>
                  </a:lnTo>
                  <a:lnTo>
                    <a:pt x="1858975" y="276974"/>
                  </a:lnTo>
                  <a:lnTo>
                    <a:pt x="1854034" y="276974"/>
                  </a:lnTo>
                  <a:lnTo>
                    <a:pt x="1854034" y="190830"/>
                  </a:lnTo>
                  <a:lnTo>
                    <a:pt x="2002459" y="190830"/>
                  </a:lnTo>
                  <a:lnTo>
                    <a:pt x="2002459" y="142240"/>
                  </a:lnTo>
                  <a:lnTo>
                    <a:pt x="1854034" y="142240"/>
                  </a:lnTo>
                  <a:lnTo>
                    <a:pt x="1854034" y="73761"/>
                  </a:lnTo>
                  <a:lnTo>
                    <a:pt x="2009876" y="73761"/>
                  </a:lnTo>
                  <a:lnTo>
                    <a:pt x="2009876" y="23406"/>
                  </a:lnTo>
                  <a:lnTo>
                    <a:pt x="1805051" y="23406"/>
                  </a:lnTo>
                  <a:lnTo>
                    <a:pt x="1786255" y="37109"/>
                  </a:lnTo>
                  <a:lnTo>
                    <a:pt x="1786255" y="311861"/>
                  </a:lnTo>
                  <a:lnTo>
                    <a:pt x="1804555" y="325996"/>
                  </a:lnTo>
                  <a:lnTo>
                    <a:pt x="1832394" y="326936"/>
                  </a:lnTo>
                  <a:lnTo>
                    <a:pt x="1843913" y="327101"/>
                  </a:lnTo>
                  <a:lnTo>
                    <a:pt x="1856613" y="326936"/>
                  </a:lnTo>
                  <a:lnTo>
                    <a:pt x="1908975" y="325450"/>
                  </a:lnTo>
                  <a:lnTo>
                    <a:pt x="1961756" y="322719"/>
                  </a:lnTo>
                  <a:lnTo>
                    <a:pt x="2025192" y="317080"/>
                  </a:lnTo>
                  <a:lnTo>
                    <a:pt x="2061819" y="311861"/>
                  </a:lnTo>
                  <a:lnTo>
                    <a:pt x="2061819" y="276974"/>
                  </a:lnTo>
                  <a:lnTo>
                    <a:pt x="2061819" y="263715"/>
                  </a:lnTo>
                  <a:close/>
                </a:path>
                <a:path w="4250690" h="433069">
                  <a:moveTo>
                    <a:pt x="2164245" y="3086"/>
                  </a:moveTo>
                  <a:lnTo>
                    <a:pt x="2095474" y="3086"/>
                  </a:lnTo>
                  <a:lnTo>
                    <a:pt x="2095474" y="136499"/>
                  </a:lnTo>
                  <a:lnTo>
                    <a:pt x="2019769" y="136499"/>
                  </a:lnTo>
                  <a:lnTo>
                    <a:pt x="2019769" y="188620"/>
                  </a:lnTo>
                  <a:lnTo>
                    <a:pt x="2095474" y="188620"/>
                  </a:lnTo>
                  <a:lnTo>
                    <a:pt x="2095474" y="424065"/>
                  </a:lnTo>
                  <a:lnTo>
                    <a:pt x="2155329" y="424065"/>
                  </a:lnTo>
                  <a:lnTo>
                    <a:pt x="2163254" y="421424"/>
                  </a:lnTo>
                  <a:lnTo>
                    <a:pt x="2164245" y="415239"/>
                  </a:lnTo>
                  <a:lnTo>
                    <a:pt x="2164245" y="3086"/>
                  </a:lnTo>
                  <a:close/>
                </a:path>
                <a:path w="4250690" h="433069">
                  <a:moveTo>
                    <a:pt x="2662555" y="4419"/>
                  </a:moveTo>
                  <a:lnTo>
                    <a:pt x="2596756" y="4419"/>
                  </a:lnTo>
                  <a:lnTo>
                    <a:pt x="2596756" y="46824"/>
                  </a:lnTo>
                  <a:lnTo>
                    <a:pt x="2596756" y="94094"/>
                  </a:lnTo>
                  <a:lnTo>
                    <a:pt x="2596756" y="134734"/>
                  </a:lnTo>
                  <a:lnTo>
                    <a:pt x="2401328" y="134734"/>
                  </a:lnTo>
                  <a:lnTo>
                    <a:pt x="2401328" y="94094"/>
                  </a:lnTo>
                  <a:lnTo>
                    <a:pt x="2596756" y="94094"/>
                  </a:lnTo>
                  <a:lnTo>
                    <a:pt x="2596756" y="46824"/>
                  </a:lnTo>
                  <a:lnTo>
                    <a:pt x="2401328" y="46824"/>
                  </a:lnTo>
                  <a:lnTo>
                    <a:pt x="2401328" y="4419"/>
                  </a:lnTo>
                  <a:lnTo>
                    <a:pt x="2337003" y="4419"/>
                  </a:lnTo>
                  <a:lnTo>
                    <a:pt x="2337003" y="166090"/>
                  </a:lnTo>
                  <a:lnTo>
                    <a:pt x="2353830" y="181546"/>
                  </a:lnTo>
                  <a:lnTo>
                    <a:pt x="2644737" y="181546"/>
                  </a:lnTo>
                  <a:lnTo>
                    <a:pt x="2662555" y="166535"/>
                  </a:lnTo>
                  <a:lnTo>
                    <a:pt x="2662555" y="134734"/>
                  </a:lnTo>
                  <a:lnTo>
                    <a:pt x="2662555" y="94094"/>
                  </a:lnTo>
                  <a:lnTo>
                    <a:pt x="2662555" y="46824"/>
                  </a:lnTo>
                  <a:lnTo>
                    <a:pt x="2662555" y="4419"/>
                  </a:lnTo>
                  <a:close/>
                </a:path>
                <a:path w="4250690" h="433069">
                  <a:moveTo>
                    <a:pt x="2668486" y="375031"/>
                  </a:moveTo>
                  <a:lnTo>
                    <a:pt x="2399842" y="375031"/>
                  </a:lnTo>
                  <a:lnTo>
                    <a:pt x="2396871" y="372821"/>
                  </a:lnTo>
                  <a:lnTo>
                    <a:pt x="2396871" y="288455"/>
                  </a:lnTo>
                  <a:lnTo>
                    <a:pt x="2330577" y="288455"/>
                  </a:lnTo>
                  <a:lnTo>
                    <a:pt x="2330577" y="409486"/>
                  </a:lnTo>
                  <a:lnTo>
                    <a:pt x="2348877" y="424954"/>
                  </a:lnTo>
                  <a:lnTo>
                    <a:pt x="2662059" y="424954"/>
                  </a:lnTo>
                  <a:lnTo>
                    <a:pt x="2668486" y="419214"/>
                  </a:lnTo>
                  <a:lnTo>
                    <a:pt x="2668486" y="375031"/>
                  </a:lnTo>
                  <a:close/>
                </a:path>
                <a:path w="4250690" h="433069">
                  <a:moveTo>
                    <a:pt x="2984144" y="202755"/>
                  </a:moveTo>
                  <a:lnTo>
                    <a:pt x="2937903" y="179793"/>
                  </a:lnTo>
                  <a:lnTo>
                    <a:pt x="2914853" y="166535"/>
                  </a:lnTo>
                  <a:lnTo>
                    <a:pt x="2909913" y="162979"/>
                  </a:lnTo>
                  <a:lnTo>
                    <a:pt x="2880487" y="135915"/>
                  </a:lnTo>
                  <a:lnTo>
                    <a:pt x="2865399" y="91884"/>
                  </a:lnTo>
                  <a:lnTo>
                    <a:pt x="2865399" y="8394"/>
                  </a:lnTo>
                  <a:lnTo>
                    <a:pt x="2796629" y="8394"/>
                  </a:lnTo>
                  <a:lnTo>
                    <a:pt x="2796629" y="91884"/>
                  </a:lnTo>
                  <a:lnTo>
                    <a:pt x="2796463" y="102946"/>
                  </a:lnTo>
                  <a:lnTo>
                    <a:pt x="2779966" y="138303"/>
                  </a:lnTo>
                  <a:lnTo>
                    <a:pt x="2748965" y="169583"/>
                  </a:lnTo>
                  <a:lnTo>
                    <a:pt x="2707106" y="196176"/>
                  </a:lnTo>
                  <a:lnTo>
                    <a:pt x="2681579" y="208495"/>
                  </a:lnTo>
                  <a:lnTo>
                    <a:pt x="2274176" y="208495"/>
                  </a:lnTo>
                  <a:lnTo>
                    <a:pt x="2274176" y="259295"/>
                  </a:lnTo>
                  <a:lnTo>
                    <a:pt x="2476030" y="259295"/>
                  </a:lnTo>
                  <a:lnTo>
                    <a:pt x="2476030" y="341020"/>
                  </a:lnTo>
                  <a:lnTo>
                    <a:pt x="2537383" y="341020"/>
                  </a:lnTo>
                  <a:lnTo>
                    <a:pt x="2543314" y="335724"/>
                  </a:lnTo>
                  <a:lnTo>
                    <a:pt x="2543314" y="259295"/>
                  </a:lnTo>
                  <a:lnTo>
                    <a:pt x="2715984" y="259295"/>
                  </a:lnTo>
                  <a:lnTo>
                    <a:pt x="2721927" y="254000"/>
                  </a:lnTo>
                  <a:lnTo>
                    <a:pt x="2721927" y="247497"/>
                  </a:lnTo>
                  <a:lnTo>
                    <a:pt x="2729598" y="243865"/>
                  </a:lnTo>
                  <a:lnTo>
                    <a:pt x="2764421" y="223050"/>
                  </a:lnTo>
                  <a:lnTo>
                    <a:pt x="2800210" y="197015"/>
                  </a:lnTo>
                  <a:lnTo>
                    <a:pt x="2832252" y="166535"/>
                  </a:lnTo>
                  <a:lnTo>
                    <a:pt x="2837904" y="172059"/>
                  </a:lnTo>
                  <a:lnTo>
                    <a:pt x="2869539" y="196519"/>
                  </a:lnTo>
                  <a:lnTo>
                    <a:pt x="2906674" y="219837"/>
                  </a:lnTo>
                  <a:lnTo>
                    <a:pt x="2947530" y="238975"/>
                  </a:lnTo>
                  <a:lnTo>
                    <a:pt x="2984144" y="202755"/>
                  </a:lnTo>
                  <a:close/>
                </a:path>
                <a:path w="4250690" h="433069">
                  <a:moveTo>
                    <a:pt x="3098431" y="280060"/>
                  </a:moveTo>
                  <a:lnTo>
                    <a:pt x="3080613" y="265036"/>
                  </a:lnTo>
                  <a:lnTo>
                    <a:pt x="2773870" y="265036"/>
                  </a:lnTo>
                  <a:lnTo>
                    <a:pt x="2773870" y="313194"/>
                  </a:lnTo>
                  <a:lnTo>
                    <a:pt x="3032620" y="313194"/>
                  </a:lnTo>
                  <a:lnTo>
                    <a:pt x="3032620" y="423621"/>
                  </a:lnTo>
                  <a:lnTo>
                    <a:pt x="3092488" y="423621"/>
                  </a:lnTo>
                  <a:lnTo>
                    <a:pt x="3098431" y="418325"/>
                  </a:lnTo>
                  <a:lnTo>
                    <a:pt x="3098431" y="280060"/>
                  </a:lnTo>
                  <a:close/>
                </a:path>
                <a:path w="4250690" h="433069">
                  <a:moveTo>
                    <a:pt x="3100400" y="2641"/>
                  </a:moveTo>
                  <a:lnTo>
                    <a:pt x="3034106" y="2641"/>
                  </a:lnTo>
                  <a:lnTo>
                    <a:pt x="3034106" y="80835"/>
                  </a:lnTo>
                  <a:lnTo>
                    <a:pt x="2920314" y="80835"/>
                  </a:lnTo>
                  <a:lnTo>
                    <a:pt x="2920314" y="131635"/>
                  </a:lnTo>
                  <a:lnTo>
                    <a:pt x="3034106" y="131635"/>
                  </a:lnTo>
                  <a:lnTo>
                    <a:pt x="3034106" y="248259"/>
                  </a:lnTo>
                  <a:lnTo>
                    <a:pt x="3094469" y="248259"/>
                  </a:lnTo>
                  <a:lnTo>
                    <a:pt x="3100400" y="242951"/>
                  </a:lnTo>
                  <a:lnTo>
                    <a:pt x="3100400" y="2641"/>
                  </a:lnTo>
                  <a:close/>
                </a:path>
                <a:path w="4250690" h="433069">
                  <a:moveTo>
                    <a:pt x="3458311" y="7950"/>
                  </a:moveTo>
                  <a:lnTo>
                    <a:pt x="3393998" y="7950"/>
                  </a:lnTo>
                  <a:lnTo>
                    <a:pt x="3393998" y="79070"/>
                  </a:lnTo>
                  <a:lnTo>
                    <a:pt x="3393998" y="126771"/>
                  </a:lnTo>
                  <a:lnTo>
                    <a:pt x="3393998" y="183324"/>
                  </a:lnTo>
                  <a:lnTo>
                    <a:pt x="3282175" y="183324"/>
                  </a:lnTo>
                  <a:lnTo>
                    <a:pt x="3282175" y="126771"/>
                  </a:lnTo>
                  <a:lnTo>
                    <a:pt x="3393998" y="126771"/>
                  </a:lnTo>
                  <a:lnTo>
                    <a:pt x="3393998" y="79070"/>
                  </a:lnTo>
                  <a:lnTo>
                    <a:pt x="3282175" y="79070"/>
                  </a:lnTo>
                  <a:lnTo>
                    <a:pt x="3282175" y="7950"/>
                  </a:lnTo>
                  <a:lnTo>
                    <a:pt x="3217862" y="7950"/>
                  </a:lnTo>
                  <a:lnTo>
                    <a:pt x="3217862" y="216014"/>
                  </a:lnTo>
                  <a:lnTo>
                    <a:pt x="3234690" y="231470"/>
                  </a:lnTo>
                  <a:lnTo>
                    <a:pt x="3440506" y="231470"/>
                  </a:lnTo>
                  <a:lnTo>
                    <a:pt x="3458311" y="216446"/>
                  </a:lnTo>
                  <a:lnTo>
                    <a:pt x="3458311" y="183324"/>
                  </a:lnTo>
                  <a:lnTo>
                    <a:pt x="3458311" y="126771"/>
                  </a:lnTo>
                  <a:lnTo>
                    <a:pt x="3458311" y="79070"/>
                  </a:lnTo>
                  <a:lnTo>
                    <a:pt x="3458311" y="7950"/>
                  </a:lnTo>
                  <a:close/>
                </a:path>
                <a:path w="4250690" h="433069">
                  <a:moveTo>
                    <a:pt x="3589299" y="331774"/>
                  </a:moveTo>
                  <a:lnTo>
                    <a:pt x="3572903" y="296024"/>
                  </a:lnTo>
                  <a:lnTo>
                    <a:pt x="3539883" y="272656"/>
                  </a:lnTo>
                  <a:lnTo>
                    <a:pt x="3525596" y="267246"/>
                  </a:lnTo>
                  <a:lnTo>
                    <a:pt x="3525596" y="330415"/>
                  </a:lnTo>
                  <a:lnTo>
                    <a:pt x="3525596" y="356476"/>
                  </a:lnTo>
                  <a:lnTo>
                    <a:pt x="3491217" y="377240"/>
                  </a:lnTo>
                  <a:lnTo>
                    <a:pt x="3449053" y="384098"/>
                  </a:lnTo>
                  <a:lnTo>
                    <a:pt x="3435058" y="384746"/>
                  </a:lnTo>
                  <a:lnTo>
                    <a:pt x="3418294" y="384733"/>
                  </a:lnTo>
                  <a:lnTo>
                    <a:pt x="3378009" y="381279"/>
                  </a:lnTo>
                  <a:lnTo>
                    <a:pt x="3338576" y="364210"/>
                  </a:lnTo>
                  <a:lnTo>
                    <a:pt x="3328682" y="356044"/>
                  </a:lnTo>
                  <a:lnTo>
                    <a:pt x="3328682" y="330415"/>
                  </a:lnTo>
                  <a:lnTo>
                    <a:pt x="3363074" y="308775"/>
                  </a:lnTo>
                  <a:lnTo>
                    <a:pt x="3405225" y="301129"/>
                  </a:lnTo>
                  <a:lnTo>
                    <a:pt x="3427145" y="300380"/>
                  </a:lnTo>
                  <a:lnTo>
                    <a:pt x="3435997" y="300405"/>
                  </a:lnTo>
                  <a:lnTo>
                    <a:pt x="3476282" y="304304"/>
                  </a:lnTo>
                  <a:lnTo>
                    <a:pt x="3515703" y="322021"/>
                  </a:lnTo>
                  <a:lnTo>
                    <a:pt x="3525596" y="330415"/>
                  </a:lnTo>
                  <a:lnTo>
                    <a:pt x="3525596" y="267246"/>
                  </a:lnTo>
                  <a:lnTo>
                    <a:pt x="3483953" y="256451"/>
                  </a:lnTo>
                  <a:lnTo>
                    <a:pt x="3441433" y="252399"/>
                  </a:lnTo>
                  <a:lnTo>
                    <a:pt x="3426650" y="252234"/>
                  </a:lnTo>
                  <a:lnTo>
                    <a:pt x="3418078" y="252247"/>
                  </a:lnTo>
                  <a:lnTo>
                    <a:pt x="3377577" y="255181"/>
                  </a:lnTo>
                  <a:lnTo>
                    <a:pt x="3334626" y="265125"/>
                  </a:lnTo>
                  <a:lnTo>
                    <a:pt x="3294303" y="285800"/>
                  </a:lnTo>
                  <a:lnTo>
                    <a:pt x="3268307" y="318566"/>
                  </a:lnTo>
                  <a:lnTo>
                    <a:pt x="3264865" y="343230"/>
                  </a:lnTo>
                  <a:lnTo>
                    <a:pt x="3265132" y="360108"/>
                  </a:lnTo>
                  <a:lnTo>
                    <a:pt x="3292576" y="399973"/>
                  </a:lnTo>
                  <a:lnTo>
                    <a:pt x="3339363" y="422325"/>
                  </a:lnTo>
                  <a:lnTo>
                    <a:pt x="3393910" y="431507"/>
                  </a:lnTo>
                  <a:lnTo>
                    <a:pt x="3426650" y="432904"/>
                  </a:lnTo>
                  <a:lnTo>
                    <a:pt x="3435223" y="432879"/>
                  </a:lnTo>
                  <a:lnTo>
                    <a:pt x="3476650" y="429971"/>
                  </a:lnTo>
                  <a:lnTo>
                    <a:pt x="3519652" y="420636"/>
                  </a:lnTo>
                  <a:lnTo>
                    <a:pt x="3560229" y="400875"/>
                  </a:lnTo>
                  <a:lnTo>
                    <a:pt x="3586086" y="368325"/>
                  </a:lnTo>
                  <a:lnTo>
                    <a:pt x="3589299" y="354685"/>
                  </a:lnTo>
                  <a:lnTo>
                    <a:pt x="3589299" y="331774"/>
                  </a:lnTo>
                  <a:close/>
                </a:path>
                <a:path w="4250690" h="433069">
                  <a:moveTo>
                    <a:pt x="3655225" y="87909"/>
                  </a:moveTo>
                  <a:lnTo>
                    <a:pt x="3591890" y="87909"/>
                  </a:lnTo>
                  <a:lnTo>
                    <a:pt x="3591890" y="2641"/>
                  </a:lnTo>
                  <a:lnTo>
                    <a:pt x="3526091" y="2641"/>
                  </a:lnTo>
                  <a:lnTo>
                    <a:pt x="3526091" y="244716"/>
                  </a:lnTo>
                  <a:lnTo>
                    <a:pt x="3585959" y="244716"/>
                  </a:lnTo>
                  <a:lnTo>
                    <a:pt x="3591890" y="239420"/>
                  </a:lnTo>
                  <a:lnTo>
                    <a:pt x="3591890" y="138264"/>
                  </a:lnTo>
                  <a:lnTo>
                    <a:pt x="3655225" y="138264"/>
                  </a:lnTo>
                  <a:lnTo>
                    <a:pt x="3655225" y="87909"/>
                  </a:lnTo>
                  <a:close/>
                </a:path>
                <a:path w="4250690" h="433069">
                  <a:moveTo>
                    <a:pt x="4036174" y="246049"/>
                  </a:moveTo>
                  <a:lnTo>
                    <a:pt x="3968889" y="246049"/>
                  </a:lnTo>
                  <a:lnTo>
                    <a:pt x="3968889" y="283591"/>
                  </a:lnTo>
                  <a:lnTo>
                    <a:pt x="3968889" y="331749"/>
                  </a:lnTo>
                  <a:lnTo>
                    <a:pt x="3968889" y="377685"/>
                  </a:lnTo>
                  <a:lnTo>
                    <a:pt x="3781882" y="377685"/>
                  </a:lnTo>
                  <a:lnTo>
                    <a:pt x="3781882" y="331749"/>
                  </a:lnTo>
                  <a:lnTo>
                    <a:pt x="3968889" y="331749"/>
                  </a:lnTo>
                  <a:lnTo>
                    <a:pt x="3968889" y="283591"/>
                  </a:lnTo>
                  <a:lnTo>
                    <a:pt x="3781882" y="283591"/>
                  </a:lnTo>
                  <a:lnTo>
                    <a:pt x="3781882" y="246049"/>
                  </a:lnTo>
                  <a:lnTo>
                    <a:pt x="3716070" y="246049"/>
                  </a:lnTo>
                  <a:lnTo>
                    <a:pt x="3716070" y="410819"/>
                  </a:lnTo>
                  <a:lnTo>
                    <a:pt x="3732898" y="425831"/>
                  </a:lnTo>
                  <a:lnTo>
                    <a:pt x="4018369" y="425831"/>
                  </a:lnTo>
                  <a:lnTo>
                    <a:pt x="4036174" y="411264"/>
                  </a:lnTo>
                  <a:lnTo>
                    <a:pt x="4036174" y="377685"/>
                  </a:lnTo>
                  <a:lnTo>
                    <a:pt x="4036174" y="331749"/>
                  </a:lnTo>
                  <a:lnTo>
                    <a:pt x="4036174" y="283591"/>
                  </a:lnTo>
                  <a:lnTo>
                    <a:pt x="4036174" y="246049"/>
                  </a:lnTo>
                  <a:close/>
                </a:path>
                <a:path w="4250690" h="433069">
                  <a:moveTo>
                    <a:pt x="4037165" y="2641"/>
                  </a:moveTo>
                  <a:lnTo>
                    <a:pt x="3972356" y="2641"/>
                  </a:lnTo>
                  <a:lnTo>
                    <a:pt x="3972356" y="86575"/>
                  </a:lnTo>
                  <a:lnTo>
                    <a:pt x="3894188" y="86575"/>
                  </a:lnTo>
                  <a:lnTo>
                    <a:pt x="3894188" y="75971"/>
                  </a:lnTo>
                  <a:lnTo>
                    <a:pt x="3894188" y="12801"/>
                  </a:lnTo>
                  <a:lnTo>
                    <a:pt x="3830853" y="12801"/>
                  </a:lnTo>
                  <a:lnTo>
                    <a:pt x="3830853" y="75971"/>
                  </a:lnTo>
                  <a:lnTo>
                    <a:pt x="3830853" y="123685"/>
                  </a:lnTo>
                  <a:lnTo>
                    <a:pt x="3830853" y="174929"/>
                  </a:lnTo>
                  <a:lnTo>
                    <a:pt x="3718547" y="174929"/>
                  </a:lnTo>
                  <a:lnTo>
                    <a:pt x="3718547" y="123685"/>
                  </a:lnTo>
                  <a:lnTo>
                    <a:pt x="3830853" y="123685"/>
                  </a:lnTo>
                  <a:lnTo>
                    <a:pt x="3830853" y="75971"/>
                  </a:lnTo>
                  <a:lnTo>
                    <a:pt x="3718547" y="75971"/>
                  </a:lnTo>
                  <a:lnTo>
                    <a:pt x="3718547" y="12801"/>
                  </a:lnTo>
                  <a:lnTo>
                    <a:pt x="3655720" y="12801"/>
                  </a:lnTo>
                  <a:lnTo>
                    <a:pt x="3655720" y="208051"/>
                  </a:lnTo>
                  <a:lnTo>
                    <a:pt x="3672535" y="223520"/>
                  </a:lnTo>
                  <a:lnTo>
                    <a:pt x="3876370" y="223520"/>
                  </a:lnTo>
                  <a:lnTo>
                    <a:pt x="3894188" y="208495"/>
                  </a:lnTo>
                  <a:lnTo>
                    <a:pt x="3894188" y="174929"/>
                  </a:lnTo>
                  <a:lnTo>
                    <a:pt x="3894188" y="136499"/>
                  </a:lnTo>
                  <a:lnTo>
                    <a:pt x="3972356" y="136499"/>
                  </a:lnTo>
                  <a:lnTo>
                    <a:pt x="3972356" y="230149"/>
                  </a:lnTo>
                  <a:lnTo>
                    <a:pt x="4031234" y="230149"/>
                  </a:lnTo>
                  <a:lnTo>
                    <a:pt x="4037165" y="224840"/>
                  </a:lnTo>
                  <a:lnTo>
                    <a:pt x="4037165" y="136499"/>
                  </a:lnTo>
                  <a:lnTo>
                    <a:pt x="4037165" y="123685"/>
                  </a:lnTo>
                  <a:lnTo>
                    <a:pt x="4037165" y="86575"/>
                  </a:lnTo>
                  <a:lnTo>
                    <a:pt x="4037165" y="2641"/>
                  </a:lnTo>
                  <a:close/>
                </a:path>
                <a:path w="4250690" h="433069">
                  <a:moveTo>
                    <a:pt x="4250410" y="35775"/>
                  </a:moveTo>
                  <a:lnTo>
                    <a:pt x="4235069" y="23850"/>
                  </a:lnTo>
                  <a:lnTo>
                    <a:pt x="4125239" y="23850"/>
                  </a:lnTo>
                  <a:lnTo>
                    <a:pt x="4125239" y="74206"/>
                  </a:lnTo>
                  <a:lnTo>
                    <a:pt x="4185589" y="74206"/>
                  </a:lnTo>
                  <a:lnTo>
                    <a:pt x="4185589" y="384759"/>
                  </a:lnTo>
                  <a:lnTo>
                    <a:pt x="4245457" y="384759"/>
                  </a:lnTo>
                  <a:lnTo>
                    <a:pt x="4250410" y="378129"/>
                  </a:lnTo>
                  <a:lnTo>
                    <a:pt x="4250410" y="35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673696" y="3491979"/>
            <a:ext cx="297180" cy="297180"/>
            <a:chOff x="8673696" y="3491979"/>
            <a:chExt cx="297180" cy="297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696" y="3491979"/>
              <a:ext cx="132965" cy="115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09532" y="3510155"/>
              <a:ext cx="156845" cy="275590"/>
            </a:xfrm>
            <a:custGeom>
              <a:avLst/>
              <a:gdLst/>
              <a:ahLst/>
              <a:cxnLst/>
              <a:rect l="l" t="t" r="r" b="b"/>
              <a:pathLst>
                <a:path w="156845" h="275589">
                  <a:moveTo>
                    <a:pt x="150841" y="275042"/>
                  </a:moveTo>
                  <a:lnTo>
                    <a:pt x="0" y="275042"/>
                  </a:lnTo>
                  <a:lnTo>
                    <a:pt x="5988" y="246524"/>
                  </a:lnTo>
                  <a:lnTo>
                    <a:pt x="67150" y="246524"/>
                  </a:lnTo>
                  <a:lnTo>
                    <a:pt x="110253" y="41275"/>
                  </a:lnTo>
                  <a:lnTo>
                    <a:pt x="61473" y="41275"/>
                  </a:lnTo>
                  <a:lnTo>
                    <a:pt x="66043" y="19511"/>
                  </a:lnTo>
                  <a:lnTo>
                    <a:pt x="83918" y="15777"/>
                  </a:lnTo>
                  <a:lnTo>
                    <a:pt x="99802" y="11303"/>
                  </a:lnTo>
                  <a:lnTo>
                    <a:pt x="114090" y="6056"/>
                  </a:lnTo>
                  <a:lnTo>
                    <a:pt x="127175" y="0"/>
                  </a:lnTo>
                  <a:lnTo>
                    <a:pt x="153441" y="0"/>
                  </a:lnTo>
                  <a:lnTo>
                    <a:pt x="101671" y="246524"/>
                  </a:lnTo>
                  <a:lnTo>
                    <a:pt x="156830" y="246524"/>
                  </a:lnTo>
                  <a:lnTo>
                    <a:pt x="150841" y="2750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09532" y="3510155"/>
              <a:ext cx="156845" cy="275590"/>
            </a:xfrm>
            <a:custGeom>
              <a:avLst/>
              <a:gdLst/>
              <a:ahLst/>
              <a:cxnLst/>
              <a:rect l="l" t="t" r="r" b="b"/>
              <a:pathLst>
                <a:path w="156845" h="275589">
                  <a:moveTo>
                    <a:pt x="0" y="275042"/>
                  </a:moveTo>
                  <a:lnTo>
                    <a:pt x="150841" y="275042"/>
                  </a:lnTo>
                  <a:lnTo>
                    <a:pt x="156830" y="246524"/>
                  </a:lnTo>
                  <a:lnTo>
                    <a:pt x="101671" y="246524"/>
                  </a:lnTo>
                  <a:lnTo>
                    <a:pt x="153441" y="0"/>
                  </a:lnTo>
                  <a:lnTo>
                    <a:pt x="127175" y="0"/>
                  </a:lnTo>
                  <a:lnTo>
                    <a:pt x="114090" y="6056"/>
                  </a:lnTo>
                  <a:lnTo>
                    <a:pt x="99802" y="11303"/>
                  </a:lnTo>
                  <a:lnTo>
                    <a:pt x="83918" y="15777"/>
                  </a:lnTo>
                  <a:lnTo>
                    <a:pt x="66043" y="19511"/>
                  </a:lnTo>
                  <a:lnTo>
                    <a:pt x="61473" y="41275"/>
                  </a:lnTo>
                  <a:lnTo>
                    <a:pt x="110253" y="41275"/>
                  </a:lnTo>
                  <a:lnTo>
                    <a:pt x="67150" y="246524"/>
                  </a:lnTo>
                  <a:lnTo>
                    <a:pt x="5988" y="246524"/>
                  </a:lnTo>
                  <a:lnTo>
                    <a:pt x="0" y="275042"/>
                  </a:lnTo>
                  <a:close/>
                </a:path>
              </a:pathLst>
            </a:custGeom>
            <a:ln w="7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9036625" y="3472834"/>
            <a:ext cx="312420" cy="340360"/>
            <a:chOff x="9036625" y="3472834"/>
            <a:chExt cx="312420" cy="340360"/>
          </a:xfrm>
        </p:grpSpPr>
        <p:sp>
          <p:nvSpPr>
            <p:cNvPr id="10" name="object 10"/>
            <p:cNvSpPr/>
            <p:nvPr/>
          </p:nvSpPr>
          <p:spPr>
            <a:xfrm>
              <a:off x="9040608" y="3476760"/>
              <a:ext cx="304800" cy="332740"/>
            </a:xfrm>
            <a:custGeom>
              <a:avLst/>
              <a:gdLst/>
              <a:ahLst/>
              <a:cxnLst/>
              <a:rect l="l" t="t" r="r" b="b"/>
              <a:pathLst>
                <a:path w="304800" h="332739">
                  <a:moveTo>
                    <a:pt x="262704" y="197745"/>
                  </a:moveTo>
                  <a:lnTo>
                    <a:pt x="231935" y="197745"/>
                  </a:lnTo>
                  <a:lnTo>
                    <a:pt x="235639" y="180109"/>
                  </a:lnTo>
                  <a:lnTo>
                    <a:pt x="168848" y="180109"/>
                  </a:lnTo>
                  <a:lnTo>
                    <a:pt x="173103" y="159847"/>
                  </a:lnTo>
                  <a:lnTo>
                    <a:pt x="239894" y="159847"/>
                  </a:lnTo>
                  <a:lnTo>
                    <a:pt x="273462" y="0"/>
                  </a:lnTo>
                  <a:lnTo>
                    <a:pt x="304230" y="0"/>
                  </a:lnTo>
                  <a:lnTo>
                    <a:pt x="262704" y="197745"/>
                  </a:lnTo>
                  <a:close/>
                </a:path>
                <a:path w="304800" h="332739">
                  <a:moveTo>
                    <a:pt x="114046" y="106939"/>
                  </a:moveTo>
                  <a:lnTo>
                    <a:pt x="80764" y="103469"/>
                  </a:lnTo>
                  <a:lnTo>
                    <a:pt x="56686" y="93525"/>
                  </a:lnTo>
                  <a:lnTo>
                    <a:pt x="43177" y="77812"/>
                  </a:lnTo>
                  <a:lnTo>
                    <a:pt x="41601" y="57034"/>
                  </a:lnTo>
                  <a:lnTo>
                    <a:pt x="51995" y="35822"/>
                  </a:lnTo>
                  <a:lnTo>
                    <a:pt x="72150" y="19887"/>
                  </a:lnTo>
                  <a:lnTo>
                    <a:pt x="100422" y="9861"/>
                  </a:lnTo>
                  <a:lnTo>
                    <a:pt x="135164" y="6378"/>
                  </a:lnTo>
                  <a:lnTo>
                    <a:pt x="168444" y="9861"/>
                  </a:lnTo>
                  <a:lnTo>
                    <a:pt x="192505" y="19887"/>
                  </a:lnTo>
                  <a:lnTo>
                    <a:pt x="199162" y="27766"/>
                  </a:lnTo>
                  <a:lnTo>
                    <a:pt x="130673" y="27766"/>
                  </a:lnTo>
                  <a:lnTo>
                    <a:pt x="108029" y="29807"/>
                  </a:lnTo>
                  <a:lnTo>
                    <a:pt x="89760" y="35646"/>
                  </a:lnTo>
                  <a:lnTo>
                    <a:pt x="76902" y="44863"/>
                  </a:lnTo>
                  <a:lnTo>
                    <a:pt x="70494" y="57034"/>
                  </a:lnTo>
                  <a:lnTo>
                    <a:pt x="71868" y="68830"/>
                  </a:lnTo>
                  <a:lnTo>
                    <a:pt x="80875" y="77953"/>
                  </a:lnTo>
                  <a:lnTo>
                    <a:pt x="96683" y="83839"/>
                  </a:lnTo>
                  <a:lnTo>
                    <a:pt x="118459" y="85927"/>
                  </a:lnTo>
                  <a:lnTo>
                    <a:pt x="186765" y="85927"/>
                  </a:lnTo>
                  <a:lnTo>
                    <a:pt x="177040" y="93525"/>
                  </a:lnTo>
                  <a:lnTo>
                    <a:pt x="148786" y="103469"/>
                  </a:lnTo>
                  <a:lnTo>
                    <a:pt x="114046" y="106939"/>
                  </a:lnTo>
                  <a:close/>
                </a:path>
                <a:path w="304800" h="332739">
                  <a:moveTo>
                    <a:pt x="186765" y="85927"/>
                  </a:moveTo>
                  <a:lnTo>
                    <a:pt x="118459" y="85927"/>
                  </a:lnTo>
                  <a:lnTo>
                    <a:pt x="141270" y="83839"/>
                  </a:lnTo>
                  <a:lnTo>
                    <a:pt x="159532" y="77953"/>
                  </a:lnTo>
                  <a:lnTo>
                    <a:pt x="172283" y="68830"/>
                  </a:lnTo>
                  <a:lnTo>
                    <a:pt x="178559" y="57034"/>
                  </a:lnTo>
                  <a:lnTo>
                    <a:pt x="177316" y="44863"/>
                  </a:lnTo>
                  <a:lnTo>
                    <a:pt x="168417" y="35646"/>
                  </a:lnTo>
                  <a:lnTo>
                    <a:pt x="152617" y="29807"/>
                  </a:lnTo>
                  <a:lnTo>
                    <a:pt x="130673" y="27766"/>
                  </a:lnTo>
                  <a:lnTo>
                    <a:pt x="199162" y="27766"/>
                  </a:lnTo>
                  <a:lnTo>
                    <a:pt x="205967" y="35822"/>
                  </a:lnTo>
                  <a:lnTo>
                    <a:pt x="207452" y="57034"/>
                  </a:lnTo>
                  <a:lnTo>
                    <a:pt x="197149" y="77812"/>
                  </a:lnTo>
                  <a:lnTo>
                    <a:pt x="186765" y="85927"/>
                  </a:lnTo>
                  <a:close/>
                </a:path>
                <a:path w="304800" h="332739">
                  <a:moveTo>
                    <a:pt x="0" y="149715"/>
                  </a:moveTo>
                  <a:lnTo>
                    <a:pt x="1133" y="126451"/>
                  </a:lnTo>
                  <a:lnTo>
                    <a:pt x="52666" y="126264"/>
                  </a:lnTo>
                  <a:lnTo>
                    <a:pt x="108282" y="125232"/>
                  </a:lnTo>
                  <a:lnTo>
                    <a:pt x="165559" y="122652"/>
                  </a:lnTo>
                  <a:lnTo>
                    <a:pt x="222078" y="117821"/>
                  </a:lnTo>
                  <a:lnTo>
                    <a:pt x="219699" y="138083"/>
                  </a:lnTo>
                  <a:lnTo>
                    <a:pt x="194459" y="141126"/>
                  </a:lnTo>
                  <a:lnTo>
                    <a:pt x="169204" y="143571"/>
                  </a:lnTo>
                  <a:lnTo>
                    <a:pt x="144053" y="145523"/>
                  </a:lnTo>
                  <a:lnTo>
                    <a:pt x="119123" y="147089"/>
                  </a:lnTo>
                  <a:lnTo>
                    <a:pt x="118808" y="148590"/>
                  </a:lnTo>
                  <a:lnTo>
                    <a:pt x="88039" y="148590"/>
                  </a:lnTo>
                  <a:lnTo>
                    <a:pt x="20751" y="149645"/>
                  </a:lnTo>
                  <a:lnTo>
                    <a:pt x="0" y="149715"/>
                  </a:lnTo>
                  <a:close/>
                </a:path>
                <a:path w="304800" h="332739">
                  <a:moveTo>
                    <a:pt x="108249" y="198870"/>
                  </a:moveTo>
                  <a:lnTo>
                    <a:pt x="77480" y="198870"/>
                  </a:lnTo>
                  <a:lnTo>
                    <a:pt x="88039" y="148590"/>
                  </a:lnTo>
                  <a:lnTo>
                    <a:pt x="118808" y="148590"/>
                  </a:lnTo>
                  <a:lnTo>
                    <a:pt x="108249" y="198870"/>
                  </a:lnTo>
                  <a:close/>
                </a:path>
                <a:path w="304800" h="332739">
                  <a:moveTo>
                    <a:pt x="246048" y="332451"/>
                  </a:moveTo>
                  <a:lnTo>
                    <a:pt x="9654" y="332451"/>
                  </a:lnTo>
                  <a:lnTo>
                    <a:pt x="25020" y="259282"/>
                  </a:lnTo>
                  <a:lnTo>
                    <a:pt x="219763" y="259282"/>
                  </a:lnTo>
                  <a:lnTo>
                    <a:pt x="225436" y="232266"/>
                  </a:lnTo>
                  <a:lnTo>
                    <a:pt x="29943" y="232266"/>
                  </a:lnTo>
                  <a:lnTo>
                    <a:pt x="34592" y="210127"/>
                  </a:lnTo>
                  <a:lnTo>
                    <a:pt x="260104" y="210127"/>
                  </a:lnTo>
                  <a:lnTo>
                    <a:pt x="245369" y="280295"/>
                  </a:lnTo>
                  <a:lnTo>
                    <a:pt x="51000" y="280295"/>
                  </a:lnTo>
                  <a:lnTo>
                    <a:pt x="44775" y="309938"/>
                  </a:lnTo>
                  <a:lnTo>
                    <a:pt x="250776" y="309938"/>
                  </a:lnTo>
                  <a:lnTo>
                    <a:pt x="246048" y="332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6625" y="3472834"/>
              <a:ext cx="312140" cy="2067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50263" y="3686887"/>
              <a:ext cx="250825" cy="122555"/>
            </a:xfrm>
            <a:custGeom>
              <a:avLst/>
              <a:gdLst/>
              <a:ahLst/>
              <a:cxnLst/>
              <a:rect l="l" t="t" r="r" b="b"/>
              <a:pathLst>
                <a:path w="250825" h="122554">
                  <a:moveTo>
                    <a:pt x="35121" y="99810"/>
                  </a:moveTo>
                  <a:lnTo>
                    <a:pt x="41346" y="70167"/>
                  </a:lnTo>
                  <a:lnTo>
                    <a:pt x="235714" y="70167"/>
                  </a:lnTo>
                  <a:lnTo>
                    <a:pt x="250449" y="0"/>
                  </a:lnTo>
                  <a:lnTo>
                    <a:pt x="24937" y="0"/>
                  </a:lnTo>
                  <a:lnTo>
                    <a:pt x="20288" y="22138"/>
                  </a:lnTo>
                  <a:lnTo>
                    <a:pt x="215782" y="22138"/>
                  </a:lnTo>
                  <a:lnTo>
                    <a:pt x="210108" y="49154"/>
                  </a:lnTo>
                  <a:lnTo>
                    <a:pt x="15365" y="49154"/>
                  </a:lnTo>
                  <a:lnTo>
                    <a:pt x="0" y="122324"/>
                  </a:lnTo>
                  <a:lnTo>
                    <a:pt x="236393" y="122324"/>
                  </a:lnTo>
                  <a:lnTo>
                    <a:pt x="241121" y="99810"/>
                  </a:lnTo>
                  <a:lnTo>
                    <a:pt x="35121" y="99810"/>
                  </a:lnTo>
                  <a:close/>
                </a:path>
              </a:pathLst>
            </a:custGeom>
            <a:ln w="7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9457214" y="3500971"/>
            <a:ext cx="205740" cy="293370"/>
            <a:chOff x="9457214" y="3500971"/>
            <a:chExt cx="205740" cy="293370"/>
          </a:xfrm>
        </p:grpSpPr>
        <p:sp>
          <p:nvSpPr>
            <p:cNvPr id="14" name="object 14"/>
            <p:cNvSpPr/>
            <p:nvPr/>
          </p:nvSpPr>
          <p:spPr>
            <a:xfrm>
              <a:off x="9461146" y="3504902"/>
              <a:ext cx="197485" cy="285750"/>
            </a:xfrm>
            <a:custGeom>
              <a:avLst/>
              <a:gdLst/>
              <a:ahLst/>
              <a:cxnLst/>
              <a:rect l="l" t="t" r="r" b="b"/>
              <a:pathLst>
                <a:path w="197484" h="285750">
                  <a:moveTo>
                    <a:pt x="87563" y="175981"/>
                  </a:moveTo>
                  <a:lnTo>
                    <a:pt x="57567" y="170458"/>
                  </a:lnTo>
                  <a:lnTo>
                    <a:pt x="37108" y="154031"/>
                  </a:lnTo>
                  <a:lnTo>
                    <a:pt x="27478" y="126909"/>
                  </a:lnTo>
                  <a:lnTo>
                    <a:pt x="29969" y="89304"/>
                  </a:lnTo>
                  <a:lnTo>
                    <a:pt x="43917" y="52871"/>
                  </a:lnTo>
                  <a:lnTo>
                    <a:pt x="66900" y="24671"/>
                  </a:lnTo>
                  <a:lnTo>
                    <a:pt x="95806" y="6460"/>
                  </a:lnTo>
                  <a:lnTo>
                    <a:pt x="127521" y="0"/>
                  </a:lnTo>
                  <a:lnTo>
                    <a:pt x="162549" y="8167"/>
                  </a:lnTo>
                  <a:lnTo>
                    <a:pt x="181072" y="27016"/>
                  </a:lnTo>
                  <a:lnTo>
                    <a:pt x="121847" y="27016"/>
                  </a:lnTo>
                  <a:lnTo>
                    <a:pt x="102561" y="31472"/>
                  </a:lnTo>
                  <a:lnTo>
                    <a:pt x="85148" y="44089"/>
                  </a:lnTo>
                  <a:lnTo>
                    <a:pt x="71183" y="63741"/>
                  </a:lnTo>
                  <a:lnTo>
                    <a:pt x="62239" y="89304"/>
                  </a:lnTo>
                  <a:lnTo>
                    <a:pt x="60030" y="114532"/>
                  </a:lnTo>
                  <a:lnTo>
                    <a:pt x="65227" y="133815"/>
                  </a:lnTo>
                  <a:lnTo>
                    <a:pt x="78007" y="146133"/>
                  </a:lnTo>
                  <a:lnTo>
                    <a:pt x="98549" y="150466"/>
                  </a:lnTo>
                  <a:lnTo>
                    <a:pt x="147974" y="150466"/>
                  </a:lnTo>
                  <a:lnTo>
                    <a:pt x="141596" y="155877"/>
                  </a:lnTo>
                  <a:lnTo>
                    <a:pt x="123762" y="166648"/>
                  </a:lnTo>
                  <a:lnTo>
                    <a:pt x="105475" y="173548"/>
                  </a:lnTo>
                  <a:lnTo>
                    <a:pt x="87563" y="175981"/>
                  </a:lnTo>
                  <a:close/>
                </a:path>
                <a:path w="197484" h="285750">
                  <a:moveTo>
                    <a:pt x="147974" y="150466"/>
                  </a:moveTo>
                  <a:lnTo>
                    <a:pt x="98549" y="150466"/>
                  </a:lnTo>
                  <a:lnTo>
                    <a:pt x="113122" y="148414"/>
                  </a:lnTo>
                  <a:lnTo>
                    <a:pt x="129047" y="141929"/>
                  </a:lnTo>
                  <a:lnTo>
                    <a:pt x="146006" y="130520"/>
                  </a:lnTo>
                  <a:lnTo>
                    <a:pt x="163681" y="113694"/>
                  </a:lnTo>
                  <a:lnTo>
                    <a:pt x="165542" y="76247"/>
                  </a:lnTo>
                  <a:lnTo>
                    <a:pt x="159046" y="49107"/>
                  </a:lnTo>
                  <a:lnTo>
                    <a:pt x="144410" y="32592"/>
                  </a:lnTo>
                  <a:lnTo>
                    <a:pt x="121847" y="27016"/>
                  </a:lnTo>
                  <a:lnTo>
                    <a:pt x="181072" y="27016"/>
                  </a:lnTo>
                  <a:lnTo>
                    <a:pt x="186649" y="32691"/>
                  </a:lnTo>
                  <a:lnTo>
                    <a:pt x="197386" y="73609"/>
                  </a:lnTo>
                  <a:lnTo>
                    <a:pt x="192326" y="130954"/>
                  </a:lnTo>
                  <a:lnTo>
                    <a:pt x="189041" y="141836"/>
                  </a:lnTo>
                  <a:lnTo>
                    <a:pt x="158147" y="141836"/>
                  </a:lnTo>
                  <a:lnTo>
                    <a:pt x="147974" y="150466"/>
                  </a:lnTo>
                  <a:close/>
                </a:path>
                <a:path w="197484" h="285750">
                  <a:moveTo>
                    <a:pt x="128343" y="256655"/>
                  </a:moveTo>
                  <a:lnTo>
                    <a:pt x="64993" y="256655"/>
                  </a:lnTo>
                  <a:lnTo>
                    <a:pt x="91691" y="250746"/>
                  </a:lnTo>
                  <a:lnTo>
                    <a:pt x="117215" y="231327"/>
                  </a:lnTo>
                  <a:lnTo>
                    <a:pt x="139917" y="195868"/>
                  </a:lnTo>
                  <a:lnTo>
                    <a:pt x="158147" y="141836"/>
                  </a:lnTo>
                  <a:lnTo>
                    <a:pt x="189041" y="141836"/>
                  </a:lnTo>
                  <a:lnTo>
                    <a:pt x="174562" y="189787"/>
                  </a:lnTo>
                  <a:lnTo>
                    <a:pt x="150596" y="233382"/>
                  </a:lnTo>
                  <a:lnTo>
                    <a:pt x="128343" y="256655"/>
                  </a:lnTo>
                  <a:close/>
                </a:path>
                <a:path w="197484" h="285750">
                  <a:moveTo>
                    <a:pt x="60130" y="285173"/>
                  </a:moveTo>
                  <a:lnTo>
                    <a:pt x="39916" y="283044"/>
                  </a:lnTo>
                  <a:lnTo>
                    <a:pt x="23447" y="277152"/>
                  </a:lnTo>
                  <a:lnTo>
                    <a:pt x="10287" y="268235"/>
                  </a:lnTo>
                  <a:lnTo>
                    <a:pt x="0" y="257031"/>
                  </a:lnTo>
                  <a:lnTo>
                    <a:pt x="23252" y="235643"/>
                  </a:lnTo>
                  <a:lnTo>
                    <a:pt x="31038" y="244466"/>
                  </a:lnTo>
                  <a:lnTo>
                    <a:pt x="40837" y="251074"/>
                  </a:lnTo>
                  <a:lnTo>
                    <a:pt x="52279" y="255219"/>
                  </a:lnTo>
                  <a:lnTo>
                    <a:pt x="64993" y="256655"/>
                  </a:lnTo>
                  <a:lnTo>
                    <a:pt x="128343" y="256655"/>
                  </a:lnTo>
                  <a:lnTo>
                    <a:pt x="122292" y="262983"/>
                  </a:lnTo>
                  <a:lnTo>
                    <a:pt x="91516" y="279832"/>
                  </a:lnTo>
                  <a:lnTo>
                    <a:pt x="60130" y="2851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7232" y="3527973"/>
              <a:ext cx="113401" cy="1313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61146" y="3504902"/>
              <a:ext cx="197485" cy="285750"/>
            </a:xfrm>
            <a:custGeom>
              <a:avLst/>
              <a:gdLst/>
              <a:ahLst/>
              <a:cxnLst/>
              <a:rect l="l" t="t" r="r" b="b"/>
              <a:pathLst>
                <a:path w="197484" h="285750">
                  <a:moveTo>
                    <a:pt x="0" y="257031"/>
                  </a:moveTo>
                  <a:lnTo>
                    <a:pt x="10287" y="268235"/>
                  </a:lnTo>
                  <a:lnTo>
                    <a:pt x="23447" y="277152"/>
                  </a:lnTo>
                  <a:lnTo>
                    <a:pt x="39916" y="283044"/>
                  </a:lnTo>
                  <a:lnTo>
                    <a:pt x="60130" y="285173"/>
                  </a:lnTo>
                  <a:lnTo>
                    <a:pt x="91516" y="279832"/>
                  </a:lnTo>
                  <a:lnTo>
                    <a:pt x="150596" y="233382"/>
                  </a:lnTo>
                  <a:lnTo>
                    <a:pt x="174562" y="189787"/>
                  </a:lnTo>
                  <a:lnTo>
                    <a:pt x="192326" y="130954"/>
                  </a:lnTo>
                  <a:lnTo>
                    <a:pt x="197386" y="73609"/>
                  </a:lnTo>
                  <a:lnTo>
                    <a:pt x="186649" y="32691"/>
                  </a:lnTo>
                  <a:lnTo>
                    <a:pt x="162549" y="8167"/>
                  </a:lnTo>
                  <a:lnTo>
                    <a:pt x="127521" y="0"/>
                  </a:lnTo>
                  <a:lnTo>
                    <a:pt x="95806" y="6460"/>
                  </a:lnTo>
                  <a:lnTo>
                    <a:pt x="43917" y="52871"/>
                  </a:lnTo>
                  <a:lnTo>
                    <a:pt x="29969" y="89304"/>
                  </a:lnTo>
                  <a:lnTo>
                    <a:pt x="37108" y="154031"/>
                  </a:lnTo>
                  <a:lnTo>
                    <a:pt x="87563" y="175981"/>
                  </a:lnTo>
                  <a:lnTo>
                    <a:pt x="141596" y="155877"/>
                  </a:lnTo>
                  <a:lnTo>
                    <a:pt x="158147" y="141836"/>
                  </a:lnTo>
                  <a:lnTo>
                    <a:pt x="139917" y="195868"/>
                  </a:lnTo>
                  <a:lnTo>
                    <a:pt x="117215" y="231327"/>
                  </a:lnTo>
                  <a:lnTo>
                    <a:pt x="91691" y="250746"/>
                  </a:lnTo>
                  <a:lnTo>
                    <a:pt x="64993" y="256655"/>
                  </a:lnTo>
                  <a:lnTo>
                    <a:pt x="52279" y="255219"/>
                  </a:lnTo>
                  <a:lnTo>
                    <a:pt x="40837" y="251074"/>
                  </a:lnTo>
                  <a:lnTo>
                    <a:pt x="31038" y="244466"/>
                  </a:lnTo>
                  <a:lnTo>
                    <a:pt x="23252" y="235643"/>
                  </a:lnTo>
                  <a:lnTo>
                    <a:pt x="0" y="257031"/>
                  </a:lnTo>
                  <a:close/>
                </a:path>
              </a:pathLst>
            </a:custGeom>
            <a:ln w="7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9712691" y="3472473"/>
            <a:ext cx="650240" cy="344805"/>
            <a:chOff x="9712691" y="3472473"/>
            <a:chExt cx="650240" cy="344805"/>
          </a:xfrm>
        </p:grpSpPr>
        <p:sp>
          <p:nvSpPr>
            <p:cNvPr id="18" name="object 18"/>
            <p:cNvSpPr/>
            <p:nvPr/>
          </p:nvSpPr>
          <p:spPr>
            <a:xfrm>
              <a:off x="9716661" y="3476384"/>
              <a:ext cx="287020" cy="332105"/>
            </a:xfrm>
            <a:custGeom>
              <a:avLst/>
              <a:gdLst/>
              <a:ahLst/>
              <a:cxnLst/>
              <a:rect l="l" t="t" r="r" b="b"/>
              <a:pathLst>
                <a:path w="287020" h="332104">
                  <a:moveTo>
                    <a:pt x="250746" y="172604"/>
                  </a:moveTo>
                  <a:lnTo>
                    <a:pt x="219977" y="172604"/>
                  </a:lnTo>
                  <a:lnTo>
                    <a:pt x="256224" y="0"/>
                  </a:lnTo>
                  <a:lnTo>
                    <a:pt x="286993" y="0"/>
                  </a:lnTo>
                  <a:lnTo>
                    <a:pt x="250746" y="172604"/>
                  </a:lnTo>
                  <a:close/>
                </a:path>
                <a:path w="287020" h="332104">
                  <a:moveTo>
                    <a:pt x="71499" y="161347"/>
                  </a:moveTo>
                  <a:lnTo>
                    <a:pt x="37874" y="155965"/>
                  </a:lnTo>
                  <a:lnTo>
                    <a:pt x="13619" y="140804"/>
                  </a:lnTo>
                  <a:lnTo>
                    <a:pt x="536" y="117340"/>
                  </a:lnTo>
                  <a:lnTo>
                    <a:pt x="424" y="87052"/>
                  </a:lnTo>
                  <a:lnTo>
                    <a:pt x="13315" y="56489"/>
                  </a:lnTo>
                  <a:lnTo>
                    <a:pt x="36303" y="32785"/>
                  </a:lnTo>
                  <a:lnTo>
                    <a:pt x="66961" y="17453"/>
                  </a:lnTo>
                  <a:lnTo>
                    <a:pt x="102861" y="12007"/>
                  </a:lnTo>
                  <a:lnTo>
                    <a:pt x="136531" y="17453"/>
                  </a:lnTo>
                  <a:lnTo>
                    <a:pt x="160879" y="32785"/>
                  </a:lnTo>
                  <a:lnTo>
                    <a:pt x="163301" y="37147"/>
                  </a:lnTo>
                  <a:lnTo>
                    <a:pt x="97581" y="37147"/>
                  </a:lnTo>
                  <a:lnTo>
                    <a:pt x="74124" y="40829"/>
                  </a:lnTo>
                  <a:lnTo>
                    <a:pt x="53887" y="51124"/>
                  </a:lnTo>
                  <a:lnTo>
                    <a:pt x="38618" y="66907"/>
                  </a:lnTo>
                  <a:lnTo>
                    <a:pt x="30067" y="87052"/>
                  </a:lnTo>
                  <a:lnTo>
                    <a:pt x="30203" y="106980"/>
                  </a:lnTo>
                  <a:lnTo>
                    <a:pt x="38866" y="122652"/>
                  </a:lnTo>
                  <a:lnTo>
                    <a:pt x="54788" y="132906"/>
                  </a:lnTo>
                  <a:lnTo>
                    <a:pt x="76700" y="136582"/>
                  </a:lnTo>
                  <a:lnTo>
                    <a:pt x="142345" y="136582"/>
                  </a:lnTo>
                  <a:lnTo>
                    <a:pt x="138195" y="140804"/>
                  </a:lnTo>
                  <a:lnTo>
                    <a:pt x="107444" y="155965"/>
                  </a:lnTo>
                  <a:lnTo>
                    <a:pt x="71499" y="161347"/>
                  </a:lnTo>
                  <a:close/>
                </a:path>
                <a:path w="287020" h="332104">
                  <a:moveTo>
                    <a:pt x="142345" y="136582"/>
                  </a:moveTo>
                  <a:lnTo>
                    <a:pt x="76700" y="136582"/>
                  </a:lnTo>
                  <a:lnTo>
                    <a:pt x="100314" y="132906"/>
                  </a:lnTo>
                  <a:lnTo>
                    <a:pt x="120525" y="122652"/>
                  </a:lnTo>
                  <a:lnTo>
                    <a:pt x="135683" y="106980"/>
                  </a:lnTo>
                  <a:lnTo>
                    <a:pt x="144136" y="87052"/>
                  </a:lnTo>
                  <a:lnTo>
                    <a:pt x="144098" y="66907"/>
                  </a:lnTo>
                  <a:lnTo>
                    <a:pt x="135546" y="51124"/>
                  </a:lnTo>
                  <a:lnTo>
                    <a:pt x="119650" y="40829"/>
                  </a:lnTo>
                  <a:lnTo>
                    <a:pt x="97581" y="37147"/>
                  </a:lnTo>
                  <a:lnTo>
                    <a:pt x="163301" y="37147"/>
                  </a:lnTo>
                  <a:lnTo>
                    <a:pt x="174041" y="56489"/>
                  </a:lnTo>
                  <a:lnTo>
                    <a:pt x="174154" y="87052"/>
                  </a:lnTo>
                  <a:lnTo>
                    <a:pt x="161262" y="117340"/>
                  </a:lnTo>
                  <a:lnTo>
                    <a:pt x="142345" y="136582"/>
                  </a:lnTo>
                  <a:close/>
                </a:path>
                <a:path w="287020" h="332104">
                  <a:moveTo>
                    <a:pt x="228513" y="332076"/>
                  </a:moveTo>
                  <a:lnTo>
                    <a:pt x="0" y="332076"/>
                  </a:lnTo>
                  <a:lnTo>
                    <a:pt x="17729" y="247650"/>
                  </a:lnTo>
                  <a:lnTo>
                    <a:pt x="204592" y="247650"/>
                  </a:lnTo>
                  <a:lnTo>
                    <a:pt x="211763" y="213504"/>
                  </a:lnTo>
                  <a:lnTo>
                    <a:pt x="24149" y="213504"/>
                  </a:lnTo>
                  <a:lnTo>
                    <a:pt x="29271" y="189114"/>
                  </a:lnTo>
                  <a:lnTo>
                    <a:pt x="247278" y="189114"/>
                  </a:lnTo>
                  <a:lnTo>
                    <a:pt x="230179" y="270539"/>
                  </a:lnTo>
                  <a:lnTo>
                    <a:pt x="43316" y="270539"/>
                  </a:lnTo>
                  <a:lnTo>
                    <a:pt x="35515" y="307686"/>
                  </a:lnTo>
                  <a:lnTo>
                    <a:pt x="233635" y="307686"/>
                  </a:lnTo>
                  <a:lnTo>
                    <a:pt x="228513" y="33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36638" y="3476384"/>
              <a:ext cx="67310" cy="172720"/>
            </a:xfrm>
            <a:custGeom>
              <a:avLst/>
              <a:gdLst/>
              <a:ahLst/>
              <a:cxnLst/>
              <a:rect l="l" t="t" r="r" b="b"/>
              <a:pathLst>
                <a:path w="67309" h="172720">
                  <a:moveTo>
                    <a:pt x="67015" y="0"/>
                  </a:moveTo>
                  <a:lnTo>
                    <a:pt x="36247" y="0"/>
                  </a:lnTo>
                  <a:lnTo>
                    <a:pt x="0" y="172604"/>
                  </a:lnTo>
                  <a:lnTo>
                    <a:pt x="30768" y="172604"/>
                  </a:lnTo>
                  <a:lnTo>
                    <a:pt x="67015" y="0"/>
                  </a:lnTo>
                  <a:close/>
                </a:path>
              </a:pathLst>
            </a:custGeom>
            <a:ln w="7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3128" y="3484434"/>
              <a:ext cx="181645" cy="1572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16661" y="3665499"/>
              <a:ext cx="247650" cy="143510"/>
            </a:xfrm>
            <a:custGeom>
              <a:avLst/>
              <a:gdLst/>
              <a:ahLst/>
              <a:cxnLst/>
              <a:rect l="l" t="t" r="r" b="b"/>
              <a:pathLst>
                <a:path w="247650" h="143510">
                  <a:moveTo>
                    <a:pt x="35515" y="118572"/>
                  </a:moveTo>
                  <a:lnTo>
                    <a:pt x="43316" y="81424"/>
                  </a:lnTo>
                  <a:lnTo>
                    <a:pt x="230179" y="81424"/>
                  </a:lnTo>
                  <a:lnTo>
                    <a:pt x="247278" y="0"/>
                  </a:lnTo>
                  <a:lnTo>
                    <a:pt x="29271" y="0"/>
                  </a:lnTo>
                  <a:lnTo>
                    <a:pt x="24149" y="24389"/>
                  </a:lnTo>
                  <a:lnTo>
                    <a:pt x="211763" y="24389"/>
                  </a:lnTo>
                  <a:lnTo>
                    <a:pt x="204592" y="58535"/>
                  </a:lnTo>
                  <a:lnTo>
                    <a:pt x="17729" y="58535"/>
                  </a:lnTo>
                  <a:lnTo>
                    <a:pt x="0" y="142961"/>
                  </a:lnTo>
                  <a:lnTo>
                    <a:pt x="228513" y="142961"/>
                  </a:lnTo>
                  <a:lnTo>
                    <a:pt x="233635" y="118572"/>
                  </a:lnTo>
                  <a:lnTo>
                    <a:pt x="35515" y="118572"/>
                  </a:lnTo>
                  <a:close/>
                </a:path>
              </a:pathLst>
            </a:custGeom>
            <a:ln w="7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41176" y="3476384"/>
              <a:ext cx="317500" cy="337185"/>
            </a:xfrm>
            <a:custGeom>
              <a:avLst/>
              <a:gdLst/>
              <a:ahLst/>
              <a:cxnLst/>
              <a:rect l="l" t="t" r="r" b="b"/>
              <a:pathLst>
                <a:path w="317500" h="337185">
                  <a:moveTo>
                    <a:pt x="223153" y="130954"/>
                  </a:moveTo>
                  <a:lnTo>
                    <a:pt x="193885" y="130954"/>
                  </a:lnTo>
                  <a:lnTo>
                    <a:pt x="219809" y="7504"/>
                  </a:lnTo>
                  <a:lnTo>
                    <a:pt x="249077" y="7504"/>
                  </a:lnTo>
                  <a:lnTo>
                    <a:pt x="223153" y="130954"/>
                  </a:lnTo>
                  <a:close/>
                </a:path>
                <a:path w="317500" h="337185">
                  <a:moveTo>
                    <a:pt x="52533" y="262659"/>
                  </a:moveTo>
                  <a:lnTo>
                    <a:pt x="24471" y="254486"/>
                  </a:lnTo>
                  <a:lnTo>
                    <a:pt x="6686" y="231046"/>
                  </a:lnTo>
                  <a:lnTo>
                    <a:pt x="0" y="193957"/>
                  </a:lnTo>
                  <a:lnTo>
                    <a:pt x="5231" y="144837"/>
                  </a:lnTo>
                  <a:lnTo>
                    <a:pt x="20493" y="96369"/>
                  </a:lnTo>
                  <a:lnTo>
                    <a:pt x="42687" y="59614"/>
                  </a:lnTo>
                  <a:lnTo>
                    <a:pt x="70291" y="36297"/>
                  </a:lnTo>
                  <a:lnTo>
                    <a:pt x="101781" y="28142"/>
                  </a:lnTo>
                  <a:lnTo>
                    <a:pt x="127989" y="35289"/>
                  </a:lnTo>
                  <a:lnTo>
                    <a:pt x="145416" y="55768"/>
                  </a:lnTo>
                  <a:lnTo>
                    <a:pt x="145637" y="56659"/>
                  </a:lnTo>
                  <a:lnTo>
                    <a:pt x="95793" y="56659"/>
                  </a:lnTo>
                  <a:lnTo>
                    <a:pt x="76238" y="62838"/>
                  </a:lnTo>
                  <a:lnTo>
                    <a:pt x="58707" y="80486"/>
                  </a:lnTo>
                  <a:lnTo>
                    <a:pt x="44114" y="108264"/>
                  </a:lnTo>
                  <a:lnTo>
                    <a:pt x="33374" y="144837"/>
                  </a:lnTo>
                  <a:lnTo>
                    <a:pt x="28617" y="182061"/>
                  </a:lnTo>
                  <a:lnTo>
                    <a:pt x="31473" y="210174"/>
                  </a:lnTo>
                  <a:lnTo>
                    <a:pt x="41566" y="227945"/>
                  </a:lnTo>
                  <a:lnTo>
                    <a:pt x="58521" y="234142"/>
                  </a:lnTo>
                  <a:lnTo>
                    <a:pt x="108661" y="234142"/>
                  </a:lnTo>
                  <a:lnTo>
                    <a:pt x="82262" y="255295"/>
                  </a:lnTo>
                  <a:lnTo>
                    <a:pt x="52533" y="262659"/>
                  </a:lnTo>
                  <a:close/>
                </a:path>
                <a:path w="317500" h="337185">
                  <a:moveTo>
                    <a:pt x="108661" y="234142"/>
                  </a:moveTo>
                  <a:lnTo>
                    <a:pt x="58521" y="234142"/>
                  </a:lnTo>
                  <a:lnTo>
                    <a:pt x="77705" y="227945"/>
                  </a:lnTo>
                  <a:lnTo>
                    <a:pt x="95167" y="210174"/>
                  </a:lnTo>
                  <a:lnTo>
                    <a:pt x="109877" y="182061"/>
                  </a:lnTo>
                  <a:lnTo>
                    <a:pt x="120802" y="144837"/>
                  </a:lnTo>
                  <a:lnTo>
                    <a:pt x="125375" y="108264"/>
                  </a:lnTo>
                  <a:lnTo>
                    <a:pt x="122402" y="80486"/>
                  </a:lnTo>
                  <a:lnTo>
                    <a:pt x="112377" y="62838"/>
                  </a:lnTo>
                  <a:lnTo>
                    <a:pt x="95793" y="56659"/>
                  </a:lnTo>
                  <a:lnTo>
                    <a:pt x="145637" y="56659"/>
                  </a:lnTo>
                  <a:lnTo>
                    <a:pt x="153452" y="88137"/>
                  </a:lnTo>
                  <a:lnTo>
                    <a:pt x="151484" y="130954"/>
                  </a:lnTo>
                  <a:lnTo>
                    <a:pt x="223153" y="130954"/>
                  </a:lnTo>
                  <a:lnTo>
                    <a:pt x="217873" y="156094"/>
                  </a:lnTo>
                  <a:lnTo>
                    <a:pt x="146205" y="156094"/>
                  </a:lnTo>
                  <a:lnTo>
                    <a:pt x="130414" y="200606"/>
                  </a:lnTo>
                  <a:lnTo>
                    <a:pt x="108661" y="234142"/>
                  </a:lnTo>
                  <a:close/>
                </a:path>
                <a:path w="317500" h="337185">
                  <a:moveTo>
                    <a:pt x="183438" y="320069"/>
                  </a:moveTo>
                  <a:lnTo>
                    <a:pt x="154171" y="320069"/>
                  </a:lnTo>
                  <a:lnTo>
                    <a:pt x="188605" y="156094"/>
                  </a:lnTo>
                  <a:lnTo>
                    <a:pt x="217873" y="156094"/>
                  </a:lnTo>
                  <a:lnTo>
                    <a:pt x="183438" y="320069"/>
                  </a:lnTo>
                  <a:close/>
                </a:path>
                <a:path w="317500" h="337185">
                  <a:moveTo>
                    <a:pt x="246762" y="336579"/>
                  </a:moveTo>
                  <a:lnTo>
                    <a:pt x="217494" y="336579"/>
                  </a:lnTo>
                  <a:lnTo>
                    <a:pt x="288176" y="0"/>
                  </a:lnTo>
                  <a:lnTo>
                    <a:pt x="317444" y="0"/>
                  </a:lnTo>
                  <a:lnTo>
                    <a:pt x="246762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5868" y="3529119"/>
              <a:ext cx="104608" cy="1853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041176" y="3476384"/>
              <a:ext cx="317500" cy="337185"/>
            </a:xfrm>
            <a:custGeom>
              <a:avLst/>
              <a:gdLst/>
              <a:ahLst/>
              <a:cxnLst/>
              <a:rect l="l" t="t" r="r" b="b"/>
              <a:pathLst>
                <a:path w="317500" h="337185">
                  <a:moveTo>
                    <a:pt x="193885" y="130954"/>
                  </a:moveTo>
                  <a:lnTo>
                    <a:pt x="151484" y="130954"/>
                  </a:lnTo>
                  <a:lnTo>
                    <a:pt x="153452" y="88137"/>
                  </a:lnTo>
                  <a:lnTo>
                    <a:pt x="145416" y="55768"/>
                  </a:lnTo>
                  <a:lnTo>
                    <a:pt x="127989" y="35289"/>
                  </a:lnTo>
                  <a:lnTo>
                    <a:pt x="101781" y="28142"/>
                  </a:lnTo>
                  <a:lnTo>
                    <a:pt x="70291" y="36297"/>
                  </a:lnTo>
                  <a:lnTo>
                    <a:pt x="42687" y="59614"/>
                  </a:lnTo>
                  <a:lnTo>
                    <a:pt x="20493" y="96369"/>
                  </a:lnTo>
                  <a:lnTo>
                    <a:pt x="5231" y="144837"/>
                  </a:lnTo>
                  <a:lnTo>
                    <a:pt x="0" y="193957"/>
                  </a:lnTo>
                  <a:lnTo>
                    <a:pt x="6686" y="231046"/>
                  </a:lnTo>
                  <a:lnTo>
                    <a:pt x="24471" y="254486"/>
                  </a:lnTo>
                  <a:lnTo>
                    <a:pt x="52533" y="262659"/>
                  </a:lnTo>
                  <a:lnTo>
                    <a:pt x="82262" y="255295"/>
                  </a:lnTo>
                  <a:lnTo>
                    <a:pt x="108661" y="234142"/>
                  </a:lnTo>
                  <a:lnTo>
                    <a:pt x="130414" y="200606"/>
                  </a:lnTo>
                  <a:lnTo>
                    <a:pt x="146205" y="156094"/>
                  </a:lnTo>
                  <a:lnTo>
                    <a:pt x="188605" y="156094"/>
                  </a:lnTo>
                  <a:lnTo>
                    <a:pt x="154171" y="320069"/>
                  </a:lnTo>
                  <a:lnTo>
                    <a:pt x="183438" y="320069"/>
                  </a:lnTo>
                  <a:lnTo>
                    <a:pt x="249077" y="7504"/>
                  </a:lnTo>
                  <a:lnTo>
                    <a:pt x="219809" y="7504"/>
                  </a:lnTo>
                  <a:lnTo>
                    <a:pt x="193885" y="130954"/>
                  </a:lnTo>
                  <a:close/>
                </a:path>
                <a:path w="317500" h="337185">
                  <a:moveTo>
                    <a:pt x="288176" y="0"/>
                  </a:moveTo>
                  <a:lnTo>
                    <a:pt x="217494" y="336579"/>
                  </a:lnTo>
                  <a:lnTo>
                    <a:pt x="246762" y="336579"/>
                  </a:lnTo>
                  <a:lnTo>
                    <a:pt x="317444" y="0"/>
                  </a:lnTo>
                  <a:lnTo>
                    <a:pt x="288176" y="0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10432123" y="3489121"/>
            <a:ext cx="234315" cy="114935"/>
          </a:xfrm>
          <a:custGeom>
            <a:avLst/>
            <a:gdLst/>
            <a:ahLst/>
            <a:cxnLst/>
            <a:rect l="l" t="t" r="r" b="b"/>
            <a:pathLst>
              <a:path w="234315" h="114935">
                <a:moveTo>
                  <a:pt x="234162" y="89204"/>
                </a:moveTo>
                <a:lnTo>
                  <a:pt x="36042" y="89204"/>
                </a:lnTo>
                <a:lnTo>
                  <a:pt x="54775" y="0"/>
                </a:lnTo>
                <a:lnTo>
                  <a:pt x="24003" y="0"/>
                </a:lnTo>
                <a:lnTo>
                  <a:pt x="5270" y="89204"/>
                </a:lnTo>
                <a:lnTo>
                  <a:pt x="0" y="114325"/>
                </a:lnTo>
                <a:lnTo>
                  <a:pt x="228879" y="114325"/>
                </a:lnTo>
                <a:lnTo>
                  <a:pt x="234162" y="89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10372326" y="3484790"/>
            <a:ext cx="318770" cy="324485"/>
            <a:chOff x="10372326" y="3484790"/>
            <a:chExt cx="318770" cy="324485"/>
          </a:xfrm>
        </p:grpSpPr>
        <p:sp>
          <p:nvSpPr>
            <p:cNvPr id="27" name="object 27"/>
            <p:cNvSpPr/>
            <p:nvPr/>
          </p:nvSpPr>
          <p:spPr>
            <a:xfrm>
              <a:off x="10376319" y="3647871"/>
              <a:ext cx="310515" cy="156845"/>
            </a:xfrm>
            <a:custGeom>
              <a:avLst/>
              <a:gdLst/>
              <a:ahLst/>
              <a:cxnLst/>
              <a:rect l="l" t="t" r="r" b="b"/>
              <a:pathLst>
                <a:path w="310515" h="156845">
                  <a:moveTo>
                    <a:pt x="249631" y="131457"/>
                  </a:moveTo>
                  <a:lnTo>
                    <a:pt x="47383" y="131457"/>
                  </a:lnTo>
                  <a:lnTo>
                    <a:pt x="62687" y="58597"/>
                  </a:lnTo>
                  <a:lnTo>
                    <a:pt x="31915" y="58597"/>
                  </a:lnTo>
                  <a:lnTo>
                    <a:pt x="16611" y="131457"/>
                  </a:lnTo>
                  <a:lnTo>
                    <a:pt x="11341" y="156578"/>
                  </a:lnTo>
                  <a:lnTo>
                    <a:pt x="244348" y="156578"/>
                  </a:lnTo>
                  <a:lnTo>
                    <a:pt x="249631" y="131457"/>
                  </a:lnTo>
                  <a:close/>
                </a:path>
                <a:path w="310515" h="156845">
                  <a:moveTo>
                    <a:pt x="310261" y="0"/>
                  </a:moveTo>
                  <a:lnTo>
                    <a:pt x="5194" y="0"/>
                  </a:lnTo>
                  <a:lnTo>
                    <a:pt x="0" y="24765"/>
                  </a:lnTo>
                  <a:lnTo>
                    <a:pt x="305054" y="24765"/>
                  </a:lnTo>
                  <a:lnTo>
                    <a:pt x="3102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8274" y="3484790"/>
              <a:ext cx="242122" cy="1220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3625" y="3702418"/>
              <a:ext cx="246257" cy="1062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76319" y="3647863"/>
              <a:ext cx="310515" cy="24765"/>
            </a:xfrm>
            <a:custGeom>
              <a:avLst/>
              <a:gdLst/>
              <a:ahLst/>
              <a:cxnLst/>
              <a:rect l="l" t="t" r="r" b="b"/>
              <a:pathLst>
                <a:path w="310515" h="24764">
                  <a:moveTo>
                    <a:pt x="5200" y="0"/>
                  </a:moveTo>
                  <a:lnTo>
                    <a:pt x="0" y="24765"/>
                  </a:lnTo>
                  <a:lnTo>
                    <a:pt x="305060" y="24765"/>
                  </a:lnTo>
                  <a:lnTo>
                    <a:pt x="310260" y="0"/>
                  </a:lnTo>
                  <a:lnTo>
                    <a:pt x="5200" y="0"/>
                  </a:lnTo>
                  <a:close/>
                </a:path>
              </a:pathLst>
            </a:custGeom>
            <a:ln w="79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0839141" y="3472092"/>
            <a:ext cx="322580" cy="337820"/>
            <a:chOff x="10839141" y="3472092"/>
            <a:chExt cx="322580" cy="337820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9141" y="3476555"/>
              <a:ext cx="318730" cy="33288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046912" y="3476009"/>
              <a:ext cx="111125" cy="247015"/>
            </a:xfrm>
            <a:custGeom>
              <a:avLst/>
              <a:gdLst/>
              <a:ahLst/>
              <a:cxnLst/>
              <a:rect l="l" t="t" r="r" b="b"/>
              <a:pathLst>
                <a:path w="111125" h="247014">
                  <a:moveTo>
                    <a:pt x="60948" y="102812"/>
                  </a:moveTo>
                  <a:lnTo>
                    <a:pt x="82538" y="0"/>
                  </a:lnTo>
                  <a:lnTo>
                    <a:pt x="51770" y="0"/>
                  </a:lnTo>
                  <a:lnTo>
                    <a:pt x="0" y="246524"/>
                  </a:lnTo>
                  <a:lnTo>
                    <a:pt x="30768" y="246524"/>
                  </a:lnTo>
                  <a:lnTo>
                    <a:pt x="55511" y="128703"/>
                  </a:lnTo>
                  <a:lnTo>
                    <a:pt x="105416" y="128703"/>
                  </a:lnTo>
                  <a:lnTo>
                    <a:pt x="110853" y="102812"/>
                  </a:lnTo>
                  <a:lnTo>
                    <a:pt x="60948" y="102812"/>
                  </a:lnTo>
                  <a:close/>
                </a:path>
              </a:pathLst>
            </a:custGeom>
            <a:ln w="78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1163426" y="3472471"/>
            <a:ext cx="683895" cy="344805"/>
            <a:chOff x="11163426" y="3472471"/>
            <a:chExt cx="683895" cy="344805"/>
          </a:xfrm>
        </p:grpSpPr>
        <p:sp>
          <p:nvSpPr>
            <p:cNvPr id="35" name="object 35"/>
            <p:cNvSpPr/>
            <p:nvPr/>
          </p:nvSpPr>
          <p:spPr>
            <a:xfrm>
              <a:off x="11167402" y="3496665"/>
              <a:ext cx="310515" cy="314960"/>
            </a:xfrm>
            <a:custGeom>
              <a:avLst/>
              <a:gdLst/>
              <a:ahLst/>
              <a:cxnLst/>
              <a:rect l="l" t="t" r="r" b="b"/>
              <a:pathLst>
                <a:path w="310515" h="314960">
                  <a:moveTo>
                    <a:pt x="304419" y="0"/>
                  </a:moveTo>
                  <a:lnTo>
                    <a:pt x="83413" y="0"/>
                  </a:lnTo>
                  <a:lnTo>
                    <a:pt x="78130" y="25120"/>
                  </a:lnTo>
                  <a:lnTo>
                    <a:pt x="61252" y="105524"/>
                  </a:lnTo>
                  <a:lnTo>
                    <a:pt x="56235" y="129400"/>
                  </a:lnTo>
                  <a:lnTo>
                    <a:pt x="281368" y="129400"/>
                  </a:lnTo>
                  <a:lnTo>
                    <a:pt x="286385" y="105524"/>
                  </a:lnTo>
                  <a:lnTo>
                    <a:pt x="92760" y="105524"/>
                  </a:lnTo>
                  <a:lnTo>
                    <a:pt x="109651" y="25120"/>
                  </a:lnTo>
                  <a:lnTo>
                    <a:pt x="299135" y="25120"/>
                  </a:lnTo>
                  <a:lnTo>
                    <a:pt x="304419" y="0"/>
                  </a:lnTo>
                  <a:close/>
                </a:path>
                <a:path w="310515" h="314960">
                  <a:moveTo>
                    <a:pt x="310337" y="173723"/>
                  </a:moveTo>
                  <a:lnTo>
                    <a:pt x="5270" y="173723"/>
                  </a:lnTo>
                  <a:lnTo>
                    <a:pt x="0" y="198856"/>
                  </a:lnTo>
                  <a:lnTo>
                    <a:pt x="136207" y="198856"/>
                  </a:lnTo>
                  <a:lnTo>
                    <a:pt x="111861" y="314807"/>
                  </a:lnTo>
                  <a:lnTo>
                    <a:pt x="142621" y="314807"/>
                  </a:lnTo>
                  <a:lnTo>
                    <a:pt x="166979" y="198856"/>
                  </a:lnTo>
                  <a:lnTo>
                    <a:pt x="305054" y="198856"/>
                  </a:lnTo>
                  <a:lnTo>
                    <a:pt x="310337" y="173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167405" y="3496272"/>
              <a:ext cx="310515" cy="315595"/>
            </a:xfrm>
            <a:custGeom>
              <a:avLst/>
              <a:gdLst/>
              <a:ahLst/>
              <a:cxnLst/>
              <a:rect l="l" t="t" r="r" b="b"/>
              <a:pathLst>
                <a:path w="310515" h="315595">
                  <a:moveTo>
                    <a:pt x="286486" y="105439"/>
                  </a:moveTo>
                  <a:lnTo>
                    <a:pt x="92868" y="105439"/>
                  </a:lnTo>
                  <a:lnTo>
                    <a:pt x="109731" y="25140"/>
                  </a:lnTo>
                  <a:lnTo>
                    <a:pt x="299221" y="25140"/>
                  </a:lnTo>
                  <a:lnTo>
                    <a:pt x="304501" y="0"/>
                  </a:lnTo>
                  <a:lnTo>
                    <a:pt x="83491" y="0"/>
                  </a:lnTo>
                  <a:lnTo>
                    <a:pt x="56149" y="130204"/>
                  </a:lnTo>
                  <a:lnTo>
                    <a:pt x="281285" y="130204"/>
                  </a:lnTo>
                  <a:lnTo>
                    <a:pt x="286486" y="105439"/>
                  </a:lnTo>
                  <a:close/>
                </a:path>
                <a:path w="310515" h="315595">
                  <a:moveTo>
                    <a:pt x="310339" y="174105"/>
                  </a:moveTo>
                  <a:lnTo>
                    <a:pt x="5279" y="174105"/>
                  </a:lnTo>
                  <a:lnTo>
                    <a:pt x="0" y="199245"/>
                  </a:lnTo>
                  <a:lnTo>
                    <a:pt x="136207" y="199245"/>
                  </a:lnTo>
                  <a:lnTo>
                    <a:pt x="111859" y="315191"/>
                  </a:lnTo>
                  <a:lnTo>
                    <a:pt x="142627" y="315191"/>
                  </a:lnTo>
                  <a:lnTo>
                    <a:pt x="166976" y="199245"/>
                  </a:lnTo>
                  <a:lnTo>
                    <a:pt x="305060" y="199245"/>
                  </a:lnTo>
                  <a:lnTo>
                    <a:pt x="310339" y="174105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508641" y="3476385"/>
              <a:ext cx="334645" cy="337185"/>
            </a:xfrm>
            <a:custGeom>
              <a:avLst/>
              <a:gdLst/>
              <a:ahLst/>
              <a:cxnLst/>
              <a:rect l="l" t="t" r="r" b="b"/>
              <a:pathLst>
                <a:path w="334645" h="337185">
                  <a:moveTo>
                    <a:pt x="11842" y="272790"/>
                  </a:moveTo>
                  <a:lnTo>
                    <a:pt x="0" y="248776"/>
                  </a:lnTo>
                  <a:lnTo>
                    <a:pt x="52754" y="220369"/>
                  </a:lnTo>
                  <a:lnTo>
                    <a:pt x="97013" y="187136"/>
                  </a:lnTo>
                  <a:lnTo>
                    <a:pt x="132747" y="149382"/>
                  </a:lnTo>
                  <a:lnTo>
                    <a:pt x="159929" y="107414"/>
                  </a:lnTo>
                  <a:lnTo>
                    <a:pt x="178529" y="61537"/>
                  </a:lnTo>
                  <a:lnTo>
                    <a:pt x="55079" y="61537"/>
                  </a:lnTo>
                  <a:lnTo>
                    <a:pt x="60437" y="36021"/>
                  </a:lnTo>
                  <a:lnTo>
                    <a:pt x="214281" y="36021"/>
                  </a:lnTo>
                  <a:lnTo>
                    <a:pt x="200659" y="83005"/>
                  </a:lnTo>
                  <a:lnTo>
                    <a:pt x="179587" y="127841"/>
                  </a:lnTo>
                  <a:lnTo>
                    <a:pt x="150617" y="169884"/>
                  </a:lnTo>
                  <a:lnTo>
                    <a:pt x="113301" y="208487"/>
                  </a:lnTo>
                  <a:lnTo>
                    <a:pt x="67192" y="243005"/>
                  </a:lnTo>
                  <a:lnTo>
                    <a:pt x="11842" y="272790"/>
                  </a:lnTo>
                  <a:close/>
                </a:path>
                <a:path w="334645" h="337185">
                  <a:moveTo>
                    <a:pt x="238217" y="336579"/>
                  </a:moveTo>
                  <a:lnTo>
                    <a:pt x="207448" y="336579"/>
                  </a:lnTo>
                  <a:lnTo>
                    <a:pt x="278130" y="0"/>
                  </a:lnTo>
                  <a:lnTo>
                    <a:pt x="308898" y="0"/>
                  </a:lnTo>
                  <a:lnTo>
                    <a:pt x="280216" y="136582"/>
                  </a:lnTo>
                  <a:lnTo>
                    <a:pt x="334249" y="136582"/>
                  </a:lnTo>
                  <a:lnTo>
                    <a:pt x="328890" y="162098"/>
                  </a:lnTo>
                  <a:lnTo>
                    <a:pt x="274858" y="162098"/>
                  </a:lnTo>
                  <a:lnTo>
                    <a:pt x="238217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4703" y="3508469"/>
              <a:ext cx="222156" cy="24464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716089" y="3476385"/>
              <a:ext cx="127000" cy="337185"/>
            </a:xfrm>
            <a:custGeom>
              <a:avLst/>
              <a:gdLst/>
              <a:ahLst/>
              <a:cxnLst/>
              <a:rect l="l" t="t" r="r" b="b"/>
              <a:pathLst>
                <a:path w="127000" h="337185">
                  <a:moveTo>
                    <a:pt x="126800" y="136582"/>
                  </a:moveTo>
                  <a:lnTo>
                    <a:pt x="72767" y="136582"/>
                  </a:lnTo>
                  <a:lnTo>
                    <a:pt x="101450" y="0"/>
                  </a:lnTo>
                  <a:lnTo>
                    <a:pt x="70681" y="0"/>
                  </a:lnTo>
                  <a:lnTo>
                    <a:pt x="0" y="336579"/>
                  </a:lnTo>
                  <a:lnTo>
                    <a:pt x="30768" y="336579"/>
                  </a:lnTo>
                  <a:lnTo>
                    <a:pt x="67409" y="162098"/>
                  </a:lnTo>
                  <a:lnTo>
                    <a:pt x="121442" y="162098"/>
                  </a:lnTo>
                  <a:lnTo>
                    <a:pt x="126800" y="136582"/>
                  </a:lnTo>
                  <a:close/>
                </a:path>
              </a:pathLst>
            </a:custGeom>
            <a:ln w="78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1970891" y="3472460"/>
            <a:ext cx="993140" cy="344170"/>
            <a:chOff x="11970891" y="3472460"/>
            <a:chExt cx="993140" cy="344170"/>
          </a:xfrm>
        </p:grpSpPr>
        <p:sp>
          <p:nvSpPr>
            <p:cNvPr id="41" name="object 41"/>
            <p:cNvSpPr/>
            <p:nvPr/>
          </p:nvSpPr>
          <p:spPr>
            <a:xfrm>
              <a:off x="11974834" y="3476384"/>
              <a:ext cx="328930" cy="336550"/>
            </a:xfrm>
            <a:custGeom>
              <a:avLst/>
              <a:gdLst/>
              <a:ahLst/>
              <a:cxnLst/>
              <a:rect l="l" t="t" r="r" b="b"/>
              <a:pathLst>
                <a:path w="328929" h="336550">
                  <a:moveTo>
                    <a:pt x="168586" y="159471"/>
                  </a:moveTo>
                  <a:lnTo>
                    <a:pt x="13992" y="159471"/>
                  </a:lnTo>
                  <a:lnTo>
                    <a:pt x="42911" y="21763"/>
                  </a:lnTo>
                  <a:lnTo>
                    <a:pt x="197504" y="21763"/>
                  </a:lnTo>
                  <a:lnTo>
                    <a:pt x="192304" y="46528"/>
                  </a:lnTo>
                  <a:lnTo>
                    <a:pt x="67728" y="46528"/>
                  </a:lnTo>
                  <a:lnTo>
                    <a:pt x="49132" y="135082"/>
                  </a:lnTo>
                  <a:lnTo>
                    <a:pt x="173707" y="135082"/>
                  </a:lnTo>
                  <a:lnTo>
                    <a:pt x="168586" y="159471"/>
                  </a:lnTo>
                  <a:close/>
                </a:path>
                <a:path w="328929" h="336550">
                  <a:moveTo>
                    <a:pt x="173707" y="135082"/>
                  </a:moveTo>
                  <a:lnTo>
                    <a:pt x="143689" y="135082"/>
                  </a:lnTo>
                  <a:lnTo>
                    <a:pt x="162286" y="46528"/>
                  </a:lnTo>
                  <a:lnTo>
                    <a:pt x="192304" y="46528"/>
                  </a:lnTo>
                  <a:lnTo>
                    <a:pt x="173707" y="135082"/>
                  </a:lnTo>
                  <a:close/>
                </a:path>
                <a:path w="328929" h="336550">
                  <a:moveTo>
                    <a:pt x="215474" y="206000"/>
                  </a:moveTo>
                  <a:lnTo>
                    <a:pt x="185456" y="206000"/>
                  </a:lnTo>
                  <a:lnTo>
                    <a:pt x="191681" y="176357"/>
                  </a:lnTo>
                  <a:lnTo>
                    <a:pt x="221699" y="176357"/>
                  </a:lnTo>
                  <a:lnTo>
                    <a:pt x="215474" y="206000"/>
                  </a:lnTo>
                  <a:close/>
                </a:path>
                <a:path w="328929" h="336550">
                  <a:moveTo>
                    <a:pt x="16134" y="327949"/>
                  </a:moveTo>
                  <a:lnTo>
                    <a:pt x="0" y="327949"/>
                  </a:lnTo>
                  <a:lnTo>
                    <a:pt x="26318" y="202623"/>
                  </a:lnTo>
                  <a:lnTo>
                    <a:pt x="56336" y="202623"/>
                  </a:lnTo>
                  <a:lnTo>
                    <a:pt x="35376" y="302433"/>
                  </a:lnTo>
                  <a:lnTo>
                    <a:pt x="105168" y="302433"/>
                  </a:lnTo>
                  <a:lnTo>
                    <a:pt x="105037" y="315566"/>
                  </a:lnTo>
                  <a:lnTo>
                    <a:pt x="79978" y="321933"/>
                  </a:lnTo>
                  <a:lnTo>
                    <a:pt x="56381" y="325697"/>
                  </a:lnTo>
                  <a:lnTo>
                    <a:pt x="34886" y="327491"/>
                  </a:lnTo>
                  <a:lnTo>
                    <a:pt x="16134" y="327949"/>
                  </a:lnTo>
                  <a:close/>
                </a:path>
                <a:path w="328929" h="336550">
                  <a:moveTo>
                    <a:pt x="280085" y="228888"/>
                  </a:moveTo>
                  <a:lnTo>
                    <a:pt x="110857" y="228888"/>
                  </a:lnTo>
                  <a:lnTo>
                    <a:pt x="115663" y="206000"/>
                  </a:lnTo>
                  <a:lnTo>
                    <a:pt x="284891" y="206000"/>
                  </a:lnTo>
                  <a:lnTo>
                    <a:pt x="280085" y="228888"/>
                  </a:lnTo>
                  <a:close/>
                </a:path>
                <a:path w="328929" h="336550">
                  <a:moveTo>
                    <a:pt x="173122" y="336204"/>
                  </a:moveTo>
                  <a:lnTo>
                    <a:pt x="148734" y="332874"/>
                  </a:lnTo>
                  <a:lnTo>
                    <a:pt x="131028" y="323352"/>
                  </a:lnTo>
                  <a:lnTo>
                    <a:pt x="121299" y="308343"/>
                  </a:lnTo>
                  <a:lnTo>
                    <a:pt x="120842" y="288550"/>
                  </a:lnTo>
                  <a:lnTo>
                    <a:pt x="129567" y="268973"/>
                  </a:lnTo>
                  <a:lnTo>
                    <a:pt x="145576" y="254076"/>
                  </a:lnTo>
                  <a:lnTo>
                    <a:pt x="167272" y="244595"/>
                  </a:lnTo>
                  <a:lnTo>
                    <a:pt x="193058" y="241271"/>
                  </a:lnTo>
                  <a:lnTo>
                    <a:pt x="217447" y="244595"/>
                  </a:lnTo>
                  <a:lnTo>
                    <a:pt x="235162" y="254076"/>
                  </a:lnTo>
                  <a:lnTo>
                    <a:pt x="241272" y="263409"/>
                  </a:lnTo>
                  <a:lnTo>
                    <a:pt x="188409" y="263409"/>
                  </a:lnTo>
                  <a:lnTo>
                    <a:pt x="173879" y="265174"/>
                  </a:lnTo>
                  <a:lnTo>
                    <a:pt x="161794" y="270210"/>
                  </a:lnTo>
                  <a:lnTo>
                    <a:pt x="152972" y="278131"/>
                  </a:lnTo>
                  <a:lnTo>
                    <a:pt x="148233" y="288550"/>
                  </a:lnTo>
                  <a:lnTo>
                    <a:pt x="148538" y="299244"/>
                  </a:lnTo>
                  <a:lnTo>
                    <a:pt x="153983" y="307405"/>
                  </a:lnTo>
                  <a:lnTo>
                    <a:pt x="163918" y="312611"/>
                  </a:lnTo>
                  <a:lnTo>
                    <a:pt x="177692" y="314440"/>
                  </a:lnTo>
                  <a:lnTo>
                    <a:pt x="230133" y="314440"/>
                  </a:lnTo>
                  <a:lnTo>
                    <a:pt x="220614" y="323352"/>
                  </a:lnTo>
                  <a:lnTo>
                    <a:pt x="198909" y="332874"/>
                  </a:lnTo>
                  <a:lnTo>
                    <a:pt x="173122" y="336204"/>
                  </a:lnTo>
                  <a:close/>
                </a:path>
                <a:path w="328929" h="336550">
                  <a:moveTo>
                    <a:pt x="230133" y="314440"/>
                  </a:moveTo>
                  <a:lnTo>
                    <a:pt x="177692" y="314440"/>
                  </a:lnTo>
                  <a:lnTo>
                    <a:pt x="192077" y="312611"/>
                  </a:lnTo>
                  <a:lnTo>
                    <a:pt x="204216" y="307405"/>
                  </a:lnTo>
                  <a:lnTo>
                    <a:pt x="213177" y="299244"/>
                  </a:lnTo>
                  <a:lnTo>
                    <a:pt x="218026" y="288550"/>
                  </a:lnTo>
                  <a:lnTo>
                    <a:pt x="217610" y="278131"/>
                  </a:lnTo>
                  <a:lnTo>
                    <a:pt x="212027" y="270210"/>
                  </a:lnTo>
                  <a:lnTo>
                    <a:pt x="202039" y="265174"/>
                  </a:lnTo>
                  <a:lnTo>
                    <a:pt x="188409" y="263409"/>
                  </a:lnTo>
                  <a:lnTo>
                    <a:pt x="241272" y="263409"/>
                  </a:lnTo>
                  <a:lnTo>
                    <a:pt x="244914" y="268973"/>
                  </a:lnTo>
                  <a:lnTo>
                    <a:pt x="245417" y="288550"/>
                  </a:lnTo>
                  <a:lnTo>
                    <a:pt x="236647" y="308343"/>
                  </a:lnTo>
                  <a:lnTo>
                    <a:pt x="230133" y="314440"/>
                  </a:lnTo>
                  <a:close/>
                </a:path>
                <a:path w="328929" h="336550">
                  <a:moveTo>
                    <a:pt x="105168" y="302433"/>
                  </a:moveTo>
                  <a:lnTo>
                    <a:pt x="35376" y="302433"/>
                  </a:lnTo>
                  <a:lnTo>
                    <a:pt x="51104" y="301413"/>
                  </a:lnTo>
                  <a:lnTo>
                    <a:pt x="68389" y="299338"/>
                  </a:lnTo>
                  <a:lnTo>
                    <a:pt x="86645" y="295996"/>
                  </a:lnTo>
                  <a:lnTo>
                    <a:pt x="105281" y="291176"/>
                  </a:lnTo>
                  <a:lnTo>
                    <a:pt x="105168" y="302433"/>
                  </a:lnTo>
                  <a:close/>
                </a:path>
                <a:path w="328929" h="336550">
                  <a:moveTo>
                    <a:pt x="258745" y="171479"/>
                  </a:moveTo>
                  <a:lnTo>
                    <a:pt x="227977" y="171479"/>
                  </a:lnTo>
                  <a:lnTo>
                    <a:pt x="263987" y="0"/>
                  </a:lnTo>
                  <a:lnTo>
                    <a:pt x="294756" y="0"/>
                  </a:lnTo>
                  <a:lnTo>
                    <a:pt x="278918" y="75420"/>
                  </a:lnTo>
                  <a:lnTo>
                    <a:pt x="328823" y="75420"/>
                  </a:lnTo>
                  <a:lnTo>
                    <a:pt x="323386" y="101311"/>
                  </a:lnTo>
                  <a:lnTo>
                    <a:pt x="273481" y="101311"/>
                  </a:lnTo>
                  <a:lnTo>
                    <a:pt x="258745" y="171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0891" y="3472460"/>
              <a:ext cx="336690" cy="34409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301688" y="3476384"/>
              <a:ext cx="346075" cy="335915"/>
            </a:xfrm>
            <a:custGeom>
              <a:avLst/>
              <a:gdLst/>
              <a:ahLst/>
              <a:cxnLst/>
              <a:rect l="l" t="t" r="r" b="b"/>
              <a:pathLst>
                <a:path w="346075" h="335914">
                  <a:moveTo>
                    <a:pt x="108707" y="178233"/>
                  </a:moveTo>
                  <a:lnTo>
                    <a:pt x="74672" y="172458"/>
                  </a:lnTo>
                  <a:lnTo>
                    <a:pt x="50288" y="156235"/>
                  </a:lnTo>
                  <a:lnTo>
                    <a:pt x="37320" y="131218"/>
                  </a:lnTo>
                  <a:lnTo>
                    <a:pt x="37530" y="99060"/>
                  </a:lnTo>
                  <a:lnTo>
                    <a:pt x="50826" y="66901"/>
                  </a:lnTo>
                  <a:lnTo>
                    <a:pt x="74302" y="41884"/>
                  </a:lnTo>
                  <a:lnTo>
                    <a:pt x="105499" y="25662"/>
                  </a:lnTo>
                  <a:lnTo>
                    <a:pt x="141959" y="19887"/>
                  </a:lnTo>
                  <a:lnTo>
                    <a:pt x="175836" y="25662"/>
                  </a:lnTo>
                  <a:lnTo>
                    <a:pt x="200238" y="41884"/>
                  </a:lnTo>
                  <a:lnTo>
                    <a:pt x="202269" y="45777"/>
                  </a:lnTo>
                  <a:lnTo>
                    <a:pt x="136522" y="45777"/>
                  </a:lnTo>
                  <a:lnTo>
                    <a:pt x="112429" y="49670"/>
                  </a:lnTo>
                  <a:lnTo>
                    <a:pt x="91853" y="60599"/>
                  </a:lnTo>
                  <a:lnTo>
                    <a:pt x="76369" y="77437"/>
                  </a:lnTo>
                  <a:lnTo>
                    <a:pt x="67548" y="99060"/>
                  </a:lnTo>
                  <a:lnTo>
                    <a:pt x="67287" y="120682"/>
                  </a:lnTo>
                  <a:lnTo>
                    <a:pt x="75700" y="137521"/>
                  </a:lnTo>
                  <a:lnTo>
                    <a:pt x="91685" y="148449"/>
                  </a:lnTo>
                  <a:lnTo>
                    <a:pt x="114144" y="152342"/>
                  </a:lnTo>
                  <a:lnTo>
                    <a:pt x="179891" y="152342"/>
                  </a:lnTo>
                  <a:lnTo>
                    <a:pt x="176224" y="156235"/>
                  </a:lnTo>
                  <a:lnTo>
                    <a:pt x="145009" y="172458"/>
                  </a:lnTo>
                  <a:lnTo>
                    <a:pt x="108707" y="178233"/>
                  </a:lnTo>
                  <a:close/>
                </a:path>
                <a:path w="346075" h="335914">
                  <a:moveTo>
                    <a:pt x="179891" y="152342"/>
                  </a:moveTo>
                  <a:lnTo>
                    <a:pt x="114144" y="152342"/>
                  </a:lnTo>
                  <a:lnTo>
                    <a:pt x="138079" y="148449"/>
                  </a:lnTo>
                  <a:lnTo>
                    <a:pt x="158672" y="137521"/>
                  </a:lnTo>
                  <a:lnTo>
                    <a:pt x="174245" y="120682"/>
                  </a:lnTo>
                  <a:lnTo>
                    <a:pt x="183118" y="99060"/>
                  </a:lnTo>
                  <a:lnTo>
                    <a:pt x="183326" y="77437"/>
                  </a:lnTo>
                  <a:lnTo>
                    <a:pt x="174826" y="60599"/>
                  </a:lnTo>
                  <a:lnTo>
                    <a:pt x="158822" y="49670"/>
                  </a:lnTo>
                  <a:lnTo>
                    <a:pt x="136522" y="45777"/>
                  </a:lnTo>
                  <a:lnTo>
                    <a:pt x="202269" y="45777"/>
                  </a:lnTo>
                  <a:lnTo>
                    <a:pt x="213294" y="66901"/>
                  </a:lnTo>
                  <a:lnTo>
                    <a:pt x="213136" y="99060"/>
                  </a:lnTo>
                  <a:lnTo>
                    <a:pt x="199787" y="131218"/>
                  </a:lnTo>
                  <a:lnTo>
                    <a:pt x="179891" y="152342"/>
                  </a:lnTo>
                  <a:close/>
                </a:path>
                <a:path w="346075" h="335914">
                  <a:moveTo>
                    <a:pt x="11031" y="332451"/>
                  </a:moveTo>
                  <a:lnTo>
                    <a:pt x="0" y="309938"/>
                  </a:lnTo>
                  <a:lnTo>
                    <a:pt x="31859" y="294413"/>
                  </a:lnTo>
                  <a:lnTo>
                    <a:pt x="57454" y="273541"/>
                  </a:lnTo>
                  <a:lnTo>
                    <a:pt x="75679" y="249573"/>
                  </a:lnTo>
                  <a:lnTo>
                    <a:pt x="85428" y="224761"/>
                  </a:lnTo>
                  <a:lnTo>
                    <a:pt x="89131" y="207125"/>
                  </a:lnTo>
                  <a:lnTo>
                    <a:pt x="118774" y="207125"/>
                  </a:lnTo>
                  <a:lnTo>
                    <a:pt x="115071" y="224761"/>
                  </a:lnTo>
                  <a:lnTo>
                    <a:pt x="113164" y="247603"/>
                  </a:lnTo>
                  <a:lnTo>
                    <a:pt x="117205" y="269413"/>
                  </a:lnTo>
                  <a:lnTo>
                    <a:pt x="90685" y="269413"/>
                  </a:lnTo>
                  <a:lnTo>
                    <a:pt x="75533" y="289130"/>
                  </a:lnTo>
                  <a:lnTo>
                    <a:pt x="56963" y="306701"/>
                  </a:lnTo>
                  <a:lnTo>
                    <a:pt x="35341" y="321388"/>
                  </a:lnTo>
                  <a:lnTo>
                    <a:pt x="11031" y="332451"/>
                  </a:lnTo>
                  <a:close/>
                </a:path>
                <a:path w="346075" h="335914">
                  <a:moveTo>
                    <a:pt x="185669" y="305435"/>
                  </a:moveTo>
                  <a:lnTo>
                    <a:pt x="144657" y="305435"/>
                  </a:lnTo>
                  <a:lnTo>
                    <a:pt x="169442" y="287975"/>
                  </a:lnTo>
                  <a:lnTo>
                    <a:pt x="188771" y="267349"/>
                  </a:lnTo>
                  <a:lnTo>
                    <a:pt x="202286" y="245598"/>
                  </a:lnTo>
                  <a:lnTo>
                    <a:pt x="209628" y="224761"/>
                  </a:lnTo>
                  <a:lnTo>
                    <a:pt x="213332" y="207125"/>
                  </a:lnTo>
                  <a:lnTo>
                    <a:pt x="243350" y="207125"/>
                  </a:lnTo>
                  <a:lnTo>
                    <a:pt x="239646" y="224761"/>
                  </a:lnTo>
                  <a:lnTo>
                    <a:pt x="238708" y="250839"/>
                  </a:lnTo>
                  <a:lnTo>
                    <a:pt x="244591" y="268287"/>
                  </a:lnTo>
                  <a:lnTo>
                    <a:pt x="215121" y="268287"/>
                  </a:lnTo>
                  <a:lnTo>
                    <a:pt x="201335" y="288602"/>
                  </a:lnTo>
                  <a:lnTo>
                    <a:pt x="185669" y="305435"/>
                  </a:lnTo>
                  <a:close/>
                </a:path>
                <a:path w="346075" h="335914">
                  <a:moveTo>
                    <a:pt x="269188" y="332451"/>
                  </a:moveTo>
                  <a:lnTo>
                    <a:pt x="248648" y="321212"/>
                  </a:lnTo>
                  <a:lnTo>
                    <a:pt x="232723" y="306420"/>
                  </a:lnTo>
                  <a:lnTo>
                    <a:pt x="221512" y="288597"/>
                  </a:lnTo>
                  <a:lnTo>
                    <a:pt x="215121" y="268287"/>
                  </a:lnTo>
                  <a:lnTo>
                    <a:pt x="244591" y="268287"/>
                  </a:lnTo>
                  <a:lnTo>
                    <a:pt x="246837" y="274948"/>
                  </a:lnTo>
                  <a:lnTo>
                    <a:pt x="263784" y="295257"/>
                  </a:lnTo>
                  <a:lnTo>
                    <a:pt x="289300" y="309938"/>
                  </a:lnTo>
                  <a:lnTo>
                    <a:pt x="269188" y="332451"/>
                  </a:lnTo>
                  <a:close/>
                </a:path>
                <a:path w="346075" h="335914">
                  <a:moveTo>
                    <a:pt x="139104" y="335453"/>
                  </a:moveTo>
                  <a:lnTo>
                    <a:pt x="119638" y="323763"/>
                  </a:lnTo>
                  <a:lnTo>
                    <a:pt x="105351" y="308343"/>
                  </a:lnTo>
                  <a:lnTo>
                    <a:pt x="95837" y="289969"/>
                  </a:lnTo>
                  <a:lnTo>
                    <a:pt x="90685" y="269413"/>
                  </a:lnTo>
                  <a:lnTo>
                    <a:pt x="117205" y="269413"/>
                  </a:lnTo>
                  <a:lnTo>
                    <a:pt x="117239" y="269601"/>
                  </a:lnTo>
                  <a:lnTo>
                    <a:pt x="127627" y="289347"/>
                  </a:lnTo>
                  <a:lnTo>
                    <a:pt x="144657" y="305435"/>
                  </a:lnTo>
                  <a:lnTo>
                    <a:pt x="185669" y="305435"/>
                  </a:lnTo>
                  <a:lnTo>
                    <a:pt x="184010" y="307217"/>
                  </a:lnTo>
                  <a:lnTo>
                    <a:pt x="163231" y="323164"/>
                  </a:lnTo>
                  <a:lnTo>
                    <a:pt x="139104" y="335453"/>
                  </a:lnTo>
                  <a:close/>
                </a:path>
                <a:path w="346075" h="335914">
                  <a:moveTo>
                    <a:pt x="272846" y="191741"/>
                  </a:moveTo>
                  <a:lnTo>
                    <a:pt x="242078" y="191741"/>
                  </a:lnTo>
                  <a:lnTo>
                    <a:pt x="282343" y="0"/>
                  </a:lnTo>
                  <a:lnTo>
                    <a:pt x="313112" y="0"/>
                  </a:lnTo>
                  <a:lnTo>
                    <a:pt x="296171" y="80673"/>
                  </a:lnTo>
                  <a:lnTo>
                    <a:pt x="346076" y="80673"/>
                  </a:lnTo>
                  <a:lnTo>
                    <a:pt x="340718" y="106189"/>
                  </a:lnTo>
                  <a:lnTo>
                    <a:pt x="290812" y="106189"/>
                  </a:lnTo>
                  <a:lnTo>
                    <a:pt x="272846" y="191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35052" y="3492316"/>
              <a:ext cx="183885" cy="16625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301688" y="3683510"/>
              <a:ext cx="289560" cy="128905"/>
            </a:xfrm>
            <a:custGeom>
              <a:avLst/>
              <a:gdLst/>
              <a:ahLst/>
              <a:cxnLst/>
              <a:rect l="l" t="t" r="r" b="b"/>
              <a:pathLst>
                <a:path w="289559" h="128904">
                  <a:moveTo>
                    <a:pt x="243350" y="0"/>
                  </a:moveTo>
                  <a:lnTo>
                    <a:pt x="213332" y="0"/>
                  </a:lnTo>
                  <a:lnTo>
                    <a:pt x="209628" y="17635"/>
                  </a:lnTo>
                  <a:lnTo>
                    <a:pt x="202286" y="38472"/>
                  </a:lnTo>
                  <a:lnTo>
                    <a:pt x="188771" y="60224"/>
                  </a:lnTo>
                  <a:lnTo>
                    <a:pt x="169442" y="80849"/>
                  </a:lnTo>
                  <a:lnTo>
                    <a:pt x="144657" y="98309"/>
                  </a:lnTo>
                  <a:lnTo>
                    <a:pt x="127627" y="82221"/>
                  </a:lnTo>
                  <a:lnTo>
                    <a:pt x="117239" y="62475"/>
                  </a:lnTo>
                  <a:lnTo>
                    <a:pt x="113164" y="40477"/>
                  </a:lnTo>
                  <a:lnTo>
                    <a:pt x="115071" y="17635"/>
                  </a:lnTo>
                  <a:lnTo>
                    <a:pt x="118774" y="0"/>
                  </a:lnTo>
                  <a:lnTo>
                    <a:pt x="89131" y="0"/>
                  </a:lnTo>
                  <a:lnTo>
                    <a:pt x="75679" y="42447"/>
                  </a:lnTo>
                  <a:lnTo>
                    <a:pt x="31859" y="87287"/>
                  </a:lnTo>
                  <a:lnTo>
                    <a:pt x="0" y="102812"/>
                  </a:lnTo>
                  <a:lnTo>
                    <a:pt x="11031" y="125326"/>
                  </a:lnTo>
                  <a:lnTo>
                    <a:pt x="35341" y="114262"/>
                  </a:lnTo>
                  <a:lnTo>
                    <a:pt x="56963" y="99576"/>
                  </a:lnTo>
                  <a:lnTo>
                    <a:pt x="75533" y="82004"/>
                  </a:lnTo>
                  <a:lnTo>
                    <a:pt x="90685" y="62287"/>
                  </a:lnTo>
                  <a:lnTo>
                    <a:pt x="95837" y="82843"/>
                  </a:lnTo>
                  <a:lnTo>
                    <a:pt x="105351" y="101217"/>
                  </a:lnTo>
                  <a:lnTo>
                    <a:pt x="119637" y="116637"/>
                  </a:lnTo>
                  <a:lnTo>
                    <a:pt x="139104" y="128327"/>
                  </a:lnTo>
                  <a:lnTo>
                    <a:pt x="163231" y="116039"/>
                  </a:lnTo>
                  <a:lnTo>
                    <a:pt x="184010" y="100092"/>
                  </a:lnTo>
                  <a:lnTo>
                    <a:pt x="201341" y="81471"/>
                  </a:lnTo>
                  <a:lnTo>
                    <a:pt x="215121" y="61162"/>
                  </a:lnTo>
                  <a:lnTo>
                    <a:pt x="221514" y="81477"/>
                  </a:lnTo>
                  <a:lnTo>
                    <a:pt x="232723" y="99294"/>
                  </a:lnTo>
                  <a:lnTo>
                    <a:pt x="248648" y="114086"/>
                  </a:lnTo>
                  <a:lnTo>
                    <a:pt x="269188" y="125326"/>
                  </a:lnTo>
                  <a:lnTo>
                    <a:pt x="289300" y="102812"/>
                  </a:lnTo>
                  <a:lnTo>
                    <a:pt x="263784" y="88131"/>
                  </a:lnTo>
                  <a:lnTo>
                    <a:pt x="246837" y="67822"/>
                  </a:lnTo>
                  <a:lnTo>
                    <a:pt x="238708" y="43714"/>
                  </a:lnTo>
                  <a:lnTo>
                    <a:pt x="239646" y="17635"/>
                  </a:lnTo>
                  <a:lnTo>
                    <a:pt x="243350" y="0"/>
                  </a:lnTo>
                  <a:close/>
                </a:path>
              </a:pathLst>
            </a:custGeom>
            <a:ln w="7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39844" y="3472463"/>
              <a:ext cx="111841" cy="19958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638473" y="3510155"/>
              <a:ext cx="321945" cy="255904"/>
            </a:xfrm>
            <a:custGeom>
              <a:avLst/>
              <a:gdLst/>
              <a:ahLst/>
              <a:cxnLst/>
              <a:rect l="l" t="t" r="r" b="b"/>
              <a:pathLst>
                <a:path w="321945" h="255904">
                  <a:moveTo>
                    <a:pt x="269102" y="189114"/>
                  </a:moveTo>
                  <a:lnTo>
                    <a:pt x="239042" y="185737"/>
                  </a:lnTo>
                  <a:lnTo>
                    <a:pt x="255937" y="140405"/>
                  </a:lnTo>
                  <a:lnTo>
                    <a:pt x="268092" y="100561"/>
                  </a:lnTo>
                  <a:lnTo>
                    <a:pt x="276909" y="65219"/>
                  </a:lnTo>
                  <a:lnTo>
                    <a:pt x="283792" y="33395"/>
                  </a:lnTo>
                  <a:lnTo>
                    <a:pt x="285525" y="25140"/>
                  </a:lnTo>
                  <a:lnTo>
                    <a:pt x="80276" y="25140"/>
                  </a:lnTo>
                  <a:lnTo>
                    <a:pt x="85555" y="0"/>
                  </a:lnTo>
                  <a:lnTo>
                    <a:pt x="321574" y="0"/>
                  </a:lnTo>
                  <a:lnTo>
                    <a:pt x="314561" y="33395"/>
                  </a:lnTo>
                  <a:lnTo>
                    <a:pt x="307567" y="65746"/>
                  </a:lnTo>
                  <a:lnTo>
                    <a:pt x="298684" y="101405"/>
                  </a:lnTo>
                  <a:lnTo>
                    <a:pt x="286374" y="141988"/>
                  </a:lnTo>
                  <a:lnTo>
                    <a:pt x="269102" y="189114"/>
                  </a:lnTo>
                  <a:close/>
                </a:path>
                <a:path w="321945" h="255904">
                  <a:moveTo>
                    <a:pt x="154244" y="230389"/>
                  </a:moveTo>
                  <a:lnTo>
                    <a:pt x="123476" y="230389"/>
                  </a:lnTo>
                  <a:lnTo>
                    <a:pt x="148770" y="109941"/>
                  </a:lnTo>
                  <a:lnTo>
                    <a:pt x="179539" y="109941"/>
                  </a:lnTo>
                  <a:lnTo>
                    <a:pt x="154244" y="230389"/>
                  </a:lnTo>
                  <a:close/>
                </a:path>
                <a:path w="321945" h="255904">
                  <a:moveTo>
                    <a:pt x="304309" y="255530"/>
                  </a:moveTo>
                  <a:lnTo>
                    <a:pt x="0" y="255530"/>
                  </a:lnTo>
                  <a:lnTo>
                    <a:pt x="5279" y="230389"/>
                  </a:lnTo>
                  <a:lnTo>
                    <a:pt x="309589" y="230389"/>
                  </a:lnTo>
                  <a:lnTo>
                    <a:pt x="304309" y="255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14789" y="3506194"/>
              <a:ext cx="249218" cy="19703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638473" y="3620097"/>
              <a:ext cx="309880" cy="146050"/>
            </a:xfrm>
            <a:custGeom>
              <a:avLst/>
              <a:gdLst/>
              <a:ahLst/>
              <a:cxnLst/>
              <a:rect l="l" t="t" r="r" b="b"/>
              <a:pathLst>
                <a:path w="309879" h="146050">
                  <a:moveTo>
                    <a:pt x="154244" y="120448"/>
                  </a:moveTo>
                  <a:lnTo>
                    <a:pt x="179539" y="0"/>
                  </a:lnTo>
                  <a:lnTo>
                    <a:pt x="148770" y="0"/>
                  </a:lnTo>
                  <a:lnTo>
                    <a:pt x="123476" y="120448"/>
                  </a:lnTo>
                  <a:lnTo>
                    <a:pt x="5279" y="120448"/>
                  </a:lnTo>
                  <a:lnTo>
                    <a:pt x="0" y="145588"/>
                  </a:lnTo>
                  <a:lnTo>
                    <a:pt x="304309" y="145588"/>
                  </a:lnTo>
                  <a:lnTo>
                    <a:pt x="309589" y="120448"/>
                  </a:lnTo>
                  <a:lnTo>
                    <a:pt x="154244" y="120448"/>
                  </a:lnTo>
                  <a:close/>
                </a:path>
              </a:pathLst>
            </a:custGeom>
            <a:ln w="7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3090548" y="3472846"/>
            <a:ext cx="683895" cy="344170"/>
            <a:chOff x="13090548" y="3472846"/>
            <a:chExt cx="683895" cy="344170"/>
          </a:xfrm>
        </p:grpSpPr>
        <p:sp>
          <p:nvSpPr>
            <p:cNvPr id="51" name="object 51"/>
            <p:cNvSpPr/>
            <p:nvPr/>
          </p:nvSpPr>
          <p:spPr>
            <a:xfrm>
              <a:off x="13094493" y="3476760"/>
              <a:ext cx="340360" cy="336550"/>
            </a:xfrm>
            <a:custGeom>
              <a:avLst/>
              <a:gdLst/>
              <a:ahLst/>
              <a:cxnLst/>
              <a:rect l="l" t="t" r="r" b="b"/>
              <a:pathLst>
                <a:path w="340359" h="336550">
                  <a:moveTo>
                    <a:pt x="13185" y="264535"/>
                  </a:moveTo>
                  <a:lnTo>
                    <a:pt x="0" y="239770"/>
                  </a:lnTo>
                  <a:lnTo>
                    <a:pt x="39288" y="214413"/>
                  </a:lnTo>
                  <a:lnTo>
                    <a:pt x="74423" y="178186"/>
                  </a:lnTo>
                  <a:lnTo>
                    <a:pt x="101914" y="135134"/>
                  </a:lnTo>
                  <a:lnTo>
                    <a:pt x="118275" y="89304"/>
                  </a:lnTo>
                  <a:lnTo>
                    <a:pt x="130962" y="28892"/>
                  </a:lnTo>
                  <a:lnTo>
                    <a:pt x="161355" y="28892"/>
                  </a:lnTo>
                  <a:lnTo>
                    <a:pt x="148669" y="89304"/>
                  </a:lnTo>
                  <a:lnTo>
                    <a:pt x="146105" y="133504"/>
                  </a:lnTo>
                  <a:lnTo>
                    <a:pt x="150703" y="153092"/>
                  </a:lnTo>
                  <a:lnTo>
                    <a:pt x="120264" y="153092"/>
                  </a:lnTo>
                  <a:lnTo>
                    <a:pt x="98932" y="188393"/>
                  </a:lnTo>
                  <a:lnTo>
                    <a:pt x="73173" y="219649"/>
                  </a:lnTo>
                  <a:lnTo>
                    <a:pt x="44190" y="245486"/>
                  </a:lnTo>
                  <a:lnTo>
                    <a:pt x="13185" y="264535"/>
                  </a:lnTo>
                  <a:close/>
                </a:path>
                <a:path w="340359" h="336550">
                  <a:moveTo>
                    <a:pt x="179704" y="257781"/>
                  </a:moveTo>
                  <a:lnTo>
                    <a:pt x="157874" y="239840"/>
                  </a:lnTo>
                  <a:lnTo>
                    <a:pt x="140258" y="215568"/>
                  </a:lnTo>
                  <a:lnTo>
                    <a:pt x="127505" y="186230"/>
                  </a:lnTo>
                  <a:lnTo>
                    <a:pt x="120264" y="153092"/>
                  </a:lnTo>
                  <a:lnTo>
                    <a:pt x="150703" y="153092"/>
                  </a:lnTo>
                  <a:lnTo>
                    <a:pt x="155779" y="174715"/>
                  </a:lnTo>
                  <a:lnTo>
                    <a:pt x="175720" y="209242"/>
                  </a:lnTo>
                  <a:lnTo>
                    <a:pt x="203962" y="233391"/>
                  </a:lnTo>
                  <a:lnTo>
                    <a:pt x="179704" y="257781"/>
                  </a:lnTo>
                  <a:close/>
                </a:path>
                <a:path w="340359" h="336550">
                  <a:moveTo>
                    <a:pt x="242783" y="336204"/>
                  </a:moveTo>
                  <a:lnTo>
                    <a:pt x="212014" y="336204"/>
                  </a:lnTo>
                  <a:lnTo>
                    <a:pt x="282617" y="0"/>
                  </a:lnTo>
                  <a:lnTo>
                    <a:pt x="313386" y="0"/>
                  </a:lnTo>
                  <a:lnTo>
                    <a:pt x="284782" y="136207"/>
                  </a:lnTo>
                  <a:lnTo>
                    <a:pt x="340316" y="136207"/>
                  </a:lnTo>
                  <a:lnTo>
                    <a:pt x="334958" y="161723"/>
                  </a:lnTo>
                  <a:lnTo>
                    <a:pt x="279424" y="161723"/>
                  </a:lnTo>
                  <a:lnTo>
                    <a:pt x="242783" y="336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90548" y="3501707"/>
              <a:ext cx="211852" cy="2435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3306508" y="3476760"/>
              <a:ext cx="128905" cy="336550"/>
            </a:xfrm>
            <a:custGeom>
              <a:avLst/>
              <a:gdLst/>
              <a:ahLst/>
              <a:cxnLst/>
              <a:rect l="l" t="t" r="r" b="b"/>
              <a:pathLst>
                <a:path w="128905" h="336550">
                  <a:moveTo>
                    <a:pt x="128301" y="136207"/>
                  </a:moveTo>
                  <a:lnTo>
                    <a:pt x="72767" y="136207"/>
                  </a:lnTo>
                  <a:lnTo>
                    <a:pt x="101371" y="0"/>
                  </a:lnTo>
                  <a:lnTo>
                    <a:pt x="70602" y="0"/>
                  </a:lnTo>
                  <a:lnTo>
                    <a:pt x="0" y="336204"/>
                  </a:lnTo>
                  <a:lnTo>
                    <a:pt x="30768" y="336204"/>
                  </a:lnTo>
                  <a:lnTo>
                    <a:pt x="67409" y="161723"/>
                  </a:lnTo>
                  <a:lnTo>
                    <a:pt x="122943" y="161723"/>
                  </a:lnTo>
                  <a:lnTo>
                    <a:pt x="128301" y="136207"/>
                  </a:lnTo>
                  <a:close/>
                </a:path>
              </a:pathLst>
            </a:custGeom>
            <a:ln w="78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461593" y="3489893"/>
              <a:ext cx="308610" cy="319405"/>
            </a:xfrm>
            <a:custGeom>
              <a:avLst/>
              <a:gdLst/>
              <a:ahLst/>
              <a:cxnLst/>
              <a:rect l="l" t="t" r="r" b="b"/>
              <a:pathLst>
                <a:path w="308609" h="319404">
                  <a:moveTo>
                    <a:pt x="267758" y="101686"/>
                  </a:moveTo>
                  <a:lnTo>
                    <a:pt x="237995" y="98684"/>
                  </a:lnTo>
                  <a:lnTo>
                    <a:pt x="246078" y="77003"/>
                  </a:lnTo>
                  <a:lnTo>
                    <a:pt x="252025" y="57785"/>
                  </a:lnTo>
                  <a:lnTo>
                    <a:pt x="256433" y="40536"/>
                  </a:lnTo>
                  <a:lnTo>
                    <a:pt x="259897" y="24765"/>
                  </a:lnTo>
                  <a:lnTo>
                    <a:pt x="61027" y="24765"/>
                  </a:lnTo>
                  <a:lnTo>
                    <a:pt x="66227" y="0"/>
                  </a:lnTo>
                  <a:lnTo>
                    <a:pt x="295491" y="0"/>
                  </a:lnTo>
                  <a:lnTo>
                    <a:pt x="287279" y="38630"/>
                  </a:lnTo>
                  <a:lnTo>
                    <a:pt x="282648" y="57362"/>
                  </a:lnTo>
                  <a:lnTo>
                    <a:pt x="276362" y="78276"/>
                  </a:lnTo>
                  <a:lnTo>
                    <a:pt x="267758" y="101686"/>
                  </a:lnTo>
                  <a:close/>
                </a:path>
                <a:path w="308609" h="319404">
                  <a:moveTo>
                    <a:pt x="160177" y="120823"/>
                  </a:moveTo>
                  <a:lnTo>
                    <a:pt x="129408" y="120823"/>
                  </a:lnTo>
                  <a:lnTo>
                    <a:pt x="141701" y="62287"/>
                  </a:lnTo>
                  <a:lnTo>
                    <a:pt x="172469" y="62287"/>
                  </a:lnTo>
                  <a:lnTo>
                    <a:pt x="160177" y="120823"/>
                  </a:lnTo>
                  <a:close/>
                </a:path>
                <a:path w="308609" h="319404">
                  <a:moveTo>
                    <a:pt x="303270" y="145213"/>
                  </a:moveTo>
                  <a:lnTo>
                    <a:pt x="86" y="145213"/>
                  </a:lnTo>
                  <a:lnTo>
                    <a:pt x="5208" y="120823"/>
                  </a:lnTo>
                  <a:lnTo>
                    <a:pt x="308392" y="120823"/>
                  </a:lnTo>
                  <a:lnTo>
                    <a:pt x="303270" y="145213"/>
                  </a:lnTo>
                  <a:close/>
                </a:path>
                <a:path w="308609" h="319404">
                  <a:moveTo>
                    <a:pt x="238269" y="318943"/>
                  </a:moveTo>
                  <a:lnTo>
                    <a:pt x="0" y="318943"/>
                  </a:lnTo>
                  <a:lnTo>
                    <a:pt x="17729" y="234517"/>
                  </a:lnTo>
                  <a:lnTo>
                    <a:pt x="216975" y="234517"/>
                  </a:lnTo>
                  <a:lnTo>
                    <a:pt x="224067" y="200746"/>
                  </a:lnTo>
                  <a:lnTo>
                    <a:pt x="23695" y="200746"/>
                  </a:lnTo>
                  <a:lnTo>
                    <a:pt x="28817" y="176357"/>
                  </a:lnTo>
                  <a:lnTo>
                    <a:pt x="259957" y="176357"/>
                  </a:lnTo>
                  <a:lnTo>
                    <a:pt x="243016" y="257031"/>
                  </a:lnTo>
                  <a:lnTo>
                    <a:pt x="43395" y="257031"/>
                  </a:lnTo>
                  <a:lnTo>
                    <a:pt x="35515" y="294553"/>
                  </a:lnTo>
                  <a:lnTo>
                    <a:pt x="243391" y="294553"/>
                  </a:lnTo>
                  <a:lnTo>
                    <a:pt x="238269" y="318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18640" y="3485913"/>
              <a:ext cx="242424" cy="10964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3461593" y="3552180"/>
              <a:ext cx="308610" cy="257175"/>
            </a:xfrm>
            <a:custGeom>
              <a:avLst/>
              <a:gdLst/>
              <a:ahLst/>
              <a:cxnLst/>
              <a:rect l="l" t="t" r="r" b="b"/>
              <a:pathLst>
                <a:path w="308609" h="257175">
                  <a:moveTo>
                    <a:pt x="43395" y="194743"/>
                  </a:moveTo>
                  <a:lnTo>
                    <a:pt x="243016" y="194743"/>
                  </a:lnTo>
                  <a:lnTo>
                    <a:pt x="259957" y="114069"/>
                  </a:lnTo>
                  <a:lnTo>
                    <a:pt x="28817" y="114069"/>
                  </a:lnTo>
                  <a:lnTo>
                    <a:pt x="23695" y="138459"/>
                  </a:lnTo>
                  <a:lnTo>
                    <a:pt x="224067" y="138459"/>
                  </a:lnTo>
                  <a:lnTo>
                    <a:pt x="216975" y="172229"/>
                  </a:lnTo>
                  <a:lnTo>
                    <a:pt x="17729" y="172229"/>
                  </a:lnTo>
                  <a:lnTo>
                    <a:pt x="0" y="256655"/>
                  </a:lnTo>
                  <a:lnTo>
                    <a:pt x="238269" y="256655"/>
                  </a:lnTo>
                  <a:lnTo>
                    <a:pt x="243391" y="232266"/>
                  </a:lnTo>
                  <a:lnTo>
                    <a:pt x="35515" y="232266"/>
                  </a:lnTo>
                  <a:lnTo>
                    <a:pt x="43395" y="194743"/>
                  </a:lnTo>
                  <a:close/>
                </a:path>
                <a:path w="308609" h="257175">
                  <a:moveTo>
                    <a:pt x="160177" y="58535"/>
                  </a:moveTo>
                  <a:lnTo>
                    <a:pt x="172469" y="0"/>
                  </a:lnTo>
                  <a:lnTo>
                    <a:pt x="141701" y="0"/>
                  </a:lnTo>
                  <a:lnTo>
                    <a:pt x="129408" y="58535"/>
                  </a:lnTo>
                  <a:lnTo>
                    <a:pt x="5208" y="58535"/>
                  </a:lnTo>
                  <a:lnTo>
                    <a:pt x="86" y="82925"/>
                  </a:lnTo>
                  <a:lnTo>
                    <a:pt x="303270" y="82925"/>
                  </a:lnTo>
                  <a:lnTo>
                    <a:pt x="308392" y="58535"/>
                  </a:lnTo>
                  <a:lnTo>
                    <a:pt x="160177" y="58535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3773360" y="3499444"/>
            <a:ext cx="331470" cy="275590"/>
            <a:chOff x="13773360" y="3499444"/>
            <a:chExt cx="331470" cy="275590"/>
          </a:xfrm>
        </p:grpSpPr>
        <p:sp>
          <p:nvSpPr>
            <p:cNvPr id="58" name="object 58"/>
            <p:cNvSpPr/>
            <p:nvPr/>
          </p:nvSpPr>
          <p:spPr>
            <a:xfrm>
              <a:off x="13777316" y="3502939"/>
              <a:ext cx="323850" cy="267970"/>
            </a:xfrm>
            <a:custGeom>
              <a:avLst/>
              <a:gdLst/>
              <a:ahLst/>
              <a:cxnLst/>
              <a:rect l="l" t="t" r="r" b="b"/>
              <a:pathLst>
                <a:path w="323850" h="267970">
                  <a:moveTo>
                    <a:pt x="323354" y="0"/>
                  </a:moveTo>
                  <a:lnTo>
                    <a:pt x="95224" y="0"/>
                  </a:lnTo>
                  <a:lnTo>
                    <a:pt x="89941" y="25133"/>
                  </a:lnTo>
                  <a:lnTo>
                    <a:pt x="67779" y="130657"/>
                  </a:lnTo>
                  <a:lnTo>
                    <a:pt x="62509" y="155790"/>
                  </a:lnTo>
                  <a:lnTo>
                    <a:pt x="160439" y="155790"/>
                  </a:lnTo>
                  <a:lnTo>
                    <a:pt x="142240" y="242468"/>
                  </a:lnTo>
                  <a:lnTo>
                    <a:pt x="5283" y="242468"/>
                  </a:lnTo>
                  <a:lnTo>
                    <a:pt x="0" y="267601"/>
                  </a:lnTo>
                  <a:lnTo>
                    <a:pt x="305816" y="267601"/>
                  </a:lnTo>
                  <a:lnTo>
                    <a:pt x="311086" y="242468"/>
                  </a:lnTo>
                  <a:lnTo>
                    <a:pt x="173380" y="242468"/>
                  </a:lnTo>
                  <a:lnTo>
                    <a:pt x="191579" y="155790"/>
                  </a:lnTo>
                  <a:lnTo>
                    <a:pt x="294017" y="155790"/>
                  </a:lnTo>
                  <a:lnTo>
                    <a:pt x="299300" y="130657"/>
                  </a:lnTo>
                  <a:lnTo>
                    <a:pt x="98552" y="130657"/>
                  </a:lnTo>
                  <a:lnTo>
                    <a:pt x="120713" y="25133"/>
                  </a:lnTo>
                  <a:lnTo>
                    <a:pt x="318084" y="25133"/>
                  </a:lnTo>
                  <a:lnTo>
                    <a:pt x="323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777317" y="3503401"/>
              <a:ext cx="323850" cy="267335"/>
            </a:xfrm>
            <a:custGeom>
              <a:avLst/>
              <a:gdLst/>
              <a:ahLst/>
              <a:cxnLst/>
              <a:rect l="l" t="t" r="r" b="b"/>
              <a:pathLst>
                <a:path w="323850" h="267335">
                  <a:moveTo>
                    <a:pt x="173460" y="241646"/>
                  </a:moveTo>
                  <a:lnTo>
                    <a:pt x="191583" y="155344"/>
                  </a:lnTo>
                  <a:lnTo>
                    <a:pt x="294021" y="155344"/>
                  </a:lnTo>
                  <a:lnTo>
                    <a:pt x="299221" y="130579"/>
                  </a:lnTo>
                  <a:lnTo>
                    <a:pt x="98474" y="130579"/>
                  </a:lnTo>
                  <a:lnTo>
                    <a:pt x="120616" y="25140"/>
                  </a:lnTo>
                  <a:lnTo>
                    <a:pt x="317986" y="25140"/>
                  </a:lnTo>
                  <a:lnTo>
                    <a:pt x="323266" y="0"/>
                  </a:lnTo>
                  <a:lnTo>
                    <a:pt x="95127" y="0"/>
                  </a:lnTo>
                  <a:lnTo>
                    <a:pt x="62505" y="155344"/>
                  </a:lnTo>
                  <a:lnTo>
                    <a:pt x="160439" y="155344"/>
                  </a:lnTo>
                  <a:lnTo>
                    <a:pt x="142316" y="241646"/>
                  </a:lnTo>
                  <a:lnTo>
                    <a:pt x="5358" y="241646"/>
                  </a:lnTo>
                  <a:lnTo>
                    <a:pt x="0" y="267162"/>
                  </a:lnTo>
                  <a:lnTo>
                    <a:pt x="305810" y="267162"/>
                  </a:lnTo>
                  <a:lnTo>
                    <a:pt x="311168" y="241646"/>
                  </a:lnTo>
                  <a:lnTo>
                    <a:pt x="173460" y="241646"/>
                  </a:lnTo>
                  <a:close/>
                </a:path>
              </a:pathLst>
            </a:custGeom>
            <a:ln w="79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14252128" y="3472460"/>
            <a:ext cx="1074420" cy="345440"/>
            <a:chOff x="14252128" y="3472460"/>
            <a:chExt cx="1074420" cy="345440"/>
          </a:xfrm>
        </p:grpSpPr>
        <p:sp>
          <p:nvSpPr>
            <p:cNvPr id="61" name="object 61"/>
            <p:cNvSpPr/>
            <p:nvPr/>
          </p:nvSpPr>
          <p:spPr>
            <a:xfrm>
              <a:off x="14256071" y="3476384"/>
              <a:ext cx="328930" cy="336550"/>
            </a:xfrm>
            <a:custGeom>
              <a:avLst/>
              <a:gdLst/>
              <a:ahLst/>
              <a:cxnLst/>
              <a:rect l="l" t="t" r="r" b="b"/>
              <a:pathLst>
                <a:path w="328930" h="336550">
                  <a:moveTo>
                    <a:pt x="168586" y="159471"/>
                  </a:moveTo>
                  <a:lnTo>
                    <a:pt x="13992" y="159471"/>
                  </a:lnTo>
                  <a:lnTo>
                    <a:pt x="42911" y="21763"/>
                  </a:lnTo>
                  <a:lnTo>
                    <a:pt x="197504" y="21763"/>
                  </a:lnTo>
                  <a:lnTo>
                    <a:pt x="192304" y="46528"/>
                  </a:lnTo>
                  <a:lnTo>
                    <a:pt x="67728" y="46528"/>
                  </a:lnTo>
                  <a:lnTo>
                    <a:pt x="49132" y="135082"/>
                  </a:lnTo>
                  <a:lnTo>
                    <a:pt x="173707" y="135082"/>
                  </a:lnTo>
                  <a:lnTo>
                    <a:pt x="168586" y="159471"/>
                  </a:lnTo>
                  <a:close/>
                </a:path>
                <a:path w="328930" h="336550">
                  <a:moveTo>
                    <a:pt x="173707" y="135082"/>
                  </a:moveTo>
                  <a:lnTo>
                    <a:pt x="143689" y="135082"/>
                  </a:lnTo>
                  <a:lnTo>
                    <a:pt x="162286" y="46528"/>
                  </a:lnTo>
                  <a:lnTo>
                    <a:pt x="192304" y="46528"/>
                  </a:lnTo>
                  <a:lnTo>
                    <a:pt x="173707" y="135082"/>
                  </a:lnTo>
                  <a:close/>
                </a:path>
                <a:path w="328930" h="336550">
                  <a:moveTo>
                    <a:pt x="215474" y="206000"/>
                  </a:moveTo>
                  <a:lnTo>
                    <a:pt x="185456" y="206000"/>
                  </a:lnTo>
                  <a:lnTo>
                    <a:pt x="191681" y="176357"/>
                  </a:lnTo>
                  <a:lnTo>
                    <a:pt x="221699" y="176357"/>
                  </a:lnTo>
                  <a:lnTo>
                    <a:pt x="215474" y="206000"/>
                  </a:lnTo>
                  <a:close/>
                </a:path>
                <a:path w="328930" h="336550">
                  <a:moveTo>
                    <a:pt x="16134" y="327949"/>
                  </a:moveTo>
                  <a:lnTo>
                    <a:pt x="0" y="327949"/>
                  </a:lnTo>
                  <a:lnTo>
                    <a:pt x="26318" y="202623"/>
                  </a:lnTo>
                  <a:lnTo>
                    <a:pt x="56336" y="202623"/>
                  </a:lnTo>
                  <a:lnTo>
                    <a:pt x="35376" y="302433"/>
                  </a:lnTo>
                  <a:lnTo>
                    <a:pt x="105168" y="302433"/>
                  </a:lnTo>
                  <a:lnTo>
                    <a:pt x="105037" y="315566"/>
                  </a:lnTo>
                  <a:lnTo>
                    <a:pt x="79978" y="321933"/>
                  </a:lnTo>
                  <a:lnTo>
                    <a:pt x="56381" y="325697"/>
                  </a:lnTo>
                  <a:lnTo>
                    <a:pt x="34886" y="327491"/>
                  </a:lnTo>
                  <a:lnTo>
                    <a:pt x="16134" y="327949"/>
                  </a:lnTo>
                  <a:close/>
                </a:path>
                <a:path w="328930" h="336550">
                  <a:moveTo>
                    <a:pt x="280085" y="228888"/>
                  </a:moveTo>
                  <a:lnTo>
                    <a:pt x="110857" y="228888"/>
                  </a:lnTo>
                  <a:lnTo>
                    <a:pt x="115663" y="206000"/>
                  </a:lnTo>
                  <a:lnTo>
                    <a:pt x="284891" y="206000"/>
                  </a:lnTo>
                  <a:lnTo>
                    <a:pt x="280085" y="228888"/>
                  </a:lnTo>
                  <a:close/>
                </a:path>
                <a:path w="328930" h="336550">
                  <a:moveTo>
                    <a:pt x="173122" y="336204"/>
                  </a:moveTo>
                  <a:lnTo>
                    <a:pt x="148734" y="332874"/>
                  </a:lnTo>
                  <a:lnTo>
                    <a:pt x="131028" y="323352"/>
                  </a:lnTo>
                  <a:lnTo>
                    <a:pt x="121299" y="308343"/>
                  </a:lnTo>
                  <a:lnTo>
                    <a:pt x="120842" y="288550"/>
                  </a:lnTo>
                  <a:lnTo>
                    <a:pt x="129567" y="268973"/>
                  </a:lnTo>
                  <a:lnTo>
                    <a:pt x="145576" y="254076"/>
                  </a:lnTo>
                  <a:lnTo>
                    <a:pt x="167272" y="244595"/>
                  </a:lnTo>
                  <a:lnTo>
                    <a:pt x="193058" y="241271"/>
                  </a:lnTo>
                  <a:lnTo>
                    <a:pt x="217447" y="244595"/>
                  </a:lnTo>
                  <a:lnTo>
                    <a:pt x="235162" y="254076"/>
                  </a:lnTo>
                  <a:lnTo>
                    <a:pt x="241272" y="263409"/>
                  </a:lnTo>
                  <a:lnTo>
                    <a:pt x="188409" y="263409"/>
                  </a:lnTo>
                  <a:lnTo>
                    <a:pt x="173879" y="265174"/>
                  </a:lnTo>
                  <a:lnTo>
                    <a:pt x="161794" y="270210"/>
                  </a:lnTo>
                  <a:lnTo>
                    <a:pt x="152972" y="278131"/>
                  </a:lnTo>
                  <a:lnTo>
                    <a:pt x="148233" y="288550"/>
                  </a:lnTo>
                  <a:lnTo>
                    <a:pt x="148538" y="299244"/>
                  </a:lnTo>
                  <a:lnTo>
                    <a:pt x="153983" y="307405"/>
                  </a:lnTo>
                  <a:lnTo>
                    <a:pt x="163918" y="312611"/>
                  </a:lnTo>
                  <a:lnTo>
                    <a:pt x="177692" y="314440"/>
                  </a:lnTo>
                  <a:lnTo>
                    <a:pt x="230133" y="314440"/>
                  </a:lnTo>
                  <a:lnTo>
                    <a:pt x="220614" y="323352"/>
                  </a:lnTo>
                  <a:lnTo>
                    <a:pt x="198909" y="332874"/>
                  </a:lnTo>
                  <a:lnTo>
                    <a:pt x="173122" y="336204"/>
                  </a:lnTo>
                  <a:close/>
                </a:path>
                <a:path w="328930" h="336550">
                  <a:moveTo>
                    <a:pt x="230133" y="314440"/>
                  </a:moveTo>
                  <a:lnTo>
                    <a:pt x="177692" y="314440"/>
                  </a:lnTo>
                  <a:lnTo>
                    <a:pt x="192077" y="312611"/>
                  </a:lnTo>
                  <a:lnTo>
                    <a:pt x="204216" y="307405"/>
                  </a:lnTo>
                  <a:lnTo>
                    <a:pt x="213177" y="299244"/>
                  </a:lnTo>
                  <a:lnTo>
                    <a:pt x="218026" y="288550"/>
                  </a:lnTo>
                  <a:lnTo>
                    <a:pt x="217610" y="278131"/>
                  </a:lnTo>
                  <a:lnTo>
                    <a:pt x="212027" y="270210"/>
                  </a:lnTo>
                  <a:lnTo>
                    <a:pt x="202039" y="265174"/>
                  </a:lnTo>
                  <a:lnTo>
                    <a:pt x="188409" y="263409"/>
                  </a:lnTo>
                  <a:lnTo>
                    <a:pt x="241272" y="263409"/>
                  </a:lnTo>
                  <a:lnTo>
                    <a:pt x="244914" y="268973"/>
                  </a:lnTo>
                  <a:lnTo>
                    <a:pt x="245417" y="288550"/>
                  </a:lnTo>
                  <a:lnTo>
                    <a:pt x="236647" y="308343"/>
                  </a:lnTo>
                  <a:lnTo>
                    <a:pt x="230133" y="314440"/>
                  </a:lnTo>
                  <a:close/>
                </a:path>
                <a:path w="328930" h="336550">
                  <a:moveTo>
                    <a:pt x="105168" y="302433"/>
                  </a:moveTo>
                  <a:lnTo>
                    <a:pt x="35376" y="302433"/>
                  </a:lnTo>
                  <a:lnTo>
                    <a:pt x="51104" y="301413"/>
                  </a:lnTo>
                  <a:lnTo>
                    <a:pt x="68389" y="299338"/>
                  </a:lnTo>
                  <a:lnTo>
                    <a:pt x="86645" y="295996"/>
                  </a:lnTo>
                  <a:lnTo>
                    <a:pt x="105281" y="291176"/>
                  </a:lnTo>
                  <a:lnTo>
                    <a:pt x="105168" y="302433"/>
                  </a:lnTo>
                  <a:close/>
                </a:path>
                <a:path w="328930" h="336550">
                  <a:moveTo>
                    <a:pt x="258745" y="171479"/>
                  </a:moveTo>
                  <a:lnTo>
                    <a:pt x="227977" y="171479"/>
                  </a:lnTo>
                  <a:lnTo>
                    <a:pt x="263987" y="0"/>
                  </a:lnTo>
                  <a:lnTo>
                    <a:pt x="294756" y="0"/>
                  </a:lnTo>
                  <a:lnTo>
                    <a:pt x="278918" y="75420"/>
                  </a:lnTo>
                  <a:lnTo>
                    <a:pt x="328823" y="75420"/>
                  </a:lnTo>
                  <a:lnTo>
                    <a:pt x="323386" y="101311"/>
                  </a:lnTo>
                  <a:lnTo>
                    <a:pt x="273481" y="101311"/>
                  </a:lnTo>
                  <a:lnTo>
                    <a:pt x="258745" y="171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52128" y="3472460"/>
              <a:ext cx="336690" cy="34409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4582924" y="3476384"/>
              <a:ext cx="346075" cy="335915"/>
            </a:xfrm>
            <a:custGeom>
              <a:avLst/>
              <a:gdLst/>
              <a:ahLst/>
              <a:cxnLst/>
              <a:rect l="l" t="t" r="r" b="b"/>
              <a:pathLst>
                <a:path w="346075" h="335914">
                  <a:moveTo>
                    <a:pt x="108707" y="178233"/>
                  </a:moveTo>
                  <a:lnTo>
                    <a:pt x="74672" y="172458"/>
                  </a:lnTo>
                  <a:lnTo>
                    <a:pt x="50288" y="156235"/>
                  </a:lnTo>
                  <a:lnTo>
                    <a:pt x="37320" y="131218"/>
                  </a:lnTo>
                  <a:lnTo>
                    <a:pt x="37530" y="99060"/>
                  </a:lnTo>
                  <a:lnTo>
                    <a:pt x="50826" y="66901"/>
                  </a:lnTo>
                  <a:lnTo>
                    <a:pt x="74302" y="41884"/>
                  </a:lnTo>
                  <a:lnTo>
                    <a:pt x="105499" y="25662"/>
                  </a:lnTo>
                  <a:lnTo>
                    <a:pt x="141959" y="19887"/>
                  </a:lnTo>
                  <a:lnTo>
                    <a:pt x="175836" y="25662"/>
                  </a:lnTo>
                  <a:lnTo>
                    <a:pt x="200238" y="41884"/>
                  </a:lnTo>
                  <a:lnTo>
                    <a:pt x="202269" y="45777"/>
                  </a:lnTo>
                  <a:lnTo>
                    <a:pt x="136522" y="45777"/>
                  </a:lnTo>
                  <a:lnTo>
                    <a:pt x="112429" y="49670"/>
                  </a:lnTo>
                  <a:lnTo>
                    <a:pt x="91853" y="60599"/>
                  </a:lnTo>
                  <a:lnTo>
                    <a:pt x="76369" y="77437"/>
                  </a:lnTo>
                  <a:lnTo>
                    <a:pt x="67548" y="99060"/>
                  </a:lnTo>
                  <a:lnTo>
                    <a:pt x="67287" y="120682"/>
                  </a:lnTo>
                  <a:lnTo>
                    <a:pt x="75700" y="137521"/>
                  </a:lnTo>
                  <a:lnTo>
                    <a:pt x="91685" y="148449"/>
                  </a:lnTo>
                  <a:lnTo>
                    <a:pt x="114144" y="152342"/>
                  </a:lnTo>
                  <a:lnTo>
                    <a:pt x="179891" y="152342"/>
                  </a:lnTo>
                  <a:lnTo>
                    <a:pt x="176224" y="156235"/>
                  </a:lnTo>
                  <a:lnTo>
                    <a:pt x="145009" y="172458"/>
                  </a:lnTo>
                  <a:lnTo>
                    <a:pt x="108707" y="178233"/>
                  </a:lnTo>
                  <a:close/>
                </a:path>
                <a:path w="346075" h="335914">
                  <a:moveTo>
                    <a:pt x="179891" y="152342"/>
                  </a:moveTo>
                  <a:lnTo>
                    <a:pt x="114144" y="152342"/>
                  </a:lnTo>
                  <a:lnTo>
                    <a:pt x="138079" y="148449"/>
                  </a:lnTo>
                  <a:lnTo>
                    <a:pt x="158672" y="137521"/>
                  </a:lnTo>
                  <a:lnTo>
                    <a:pt x="174245" y="120682"/>
                  </a:lnTo>
                  <a:lnTo>
                    <a:pt x="183118" y="99060"/>
                  </a:lnTo>
                  <a:lnTo>
                    <a:pt x="183326" y="77437"/>
                  </a:lnTo>
                  <a:lnTo>
                    <a:pt x="174826" y="60599"/>
                  </a:lnTo>
                  <a:lnTo>
                    <a:pt x="158822" y="49670"/>
                  </a:lnTo>
                  <a:lnTo>
                    <a:pt x="136522" y="45777"/>
                  </a:lnTo>
                  <a:lnTo>
                    <a:pt x="202269" y="45777"/>
                  </a:lnTo>
                  <a:lnTo>
                    <a:pt x="213294" y="66901"/>
                  </a:lnTo>
                  <a:lnTo>
                    <a:pt x="213136" y="99060"/>
                  </a:lnTo>
                  <a:lnTo>
                    <a:pt x="199787" y="131218"/>
                  </a:lnTo>
                  <a:lnTo>
                    <a:pt x="179891" y="152342"/>
                  </a:lnTo>
                  <a:close/>
                </a:path>
                <a:path w="346075" h="335914">
                  <a:moveTo>
                    <a:pt x="11031" y="332451"/>
                  </a:moveTo>
                  <a:lnTo>
                    <a:pt x="0" y="309938"/>
                  </a:lnTo>
                  <a:lnTo>
                    <a:pt x="31859" y="294413"/>
                  </a:lnTo>
                  <a:lnTo>
                    <a:pt x="57454" y="273541"/>
                  </a:lnTo>
                  <a:lnTo>
                    <a:pt x="75679" y="249573"/>
                  </a:lnTo>
                  <a:lnTo>
                    <a:pt x="85428" y="224761"/>
                  </a:lnTo>
                  <a:lnTo>
                    <a:pt x="89131" y="207125"/>
                  </a:lnTo>
                  <a:lnTo>
                    <a:pt x="118774" y="207125"/>
                  </a:lnTo>
                  <a:lnTo>
                    <a:pt x="115071" y="224761"/>
                  </a:lnTo>
                  <a:lnTo>
                    <a:pt x="113164" y="247603"/>
                  </a:lnTo>
                  <a:lnTo>
                    <a:pt x="117205" y="269413"/>
                  </a:lnTo>
                  <a:lnTo>
                    <a:pt x="90685" y="269413"/>
                  </a:lnTo>
                  <a:lnTo>
                    <a:pt x="75533" y="289130"/>
                  </a:lnTo>
                  <a:lnTo>
                    <a:pt x="56963" y="306701"/>
                  </a:lnTo>
                  <a:lnTo>
                    <a:pt x="35341" y="321388"/>
                  </a:lnTo>
                  <a:lnTo>
                    <a:pt x="11031" y="332451"/>
                  </a:lnTo>
                  <a:close/>
                </a:path>
                <a:path w="346075" h="335914">
                  <a:moveTo>
                    <a:pt x="185669" y="305435"/>
                  </a:moveTo>
                  <a:lnTo>
                    <a:pt x="144657" y="305435"/>
                  </a:lnTo>
                  <a:lnTo>
                    <a:pt x="169442" y="287975"/>
                  </a:lnTo>
                  <a:lnTo>
                    <a:pt x="188771" y="267349"/>
                  </a:lnTo>
                  <a:lnTo>
                    <a:pt x="202286" y="245598"/>
                  </a:lnTo>
                  <a:lnTo>
                    <a:pt x="209628" y="224761"/>
                  </a:lnTo>
                  <a:lnTo>
                    <a:pt x="213332" y="207125"/>
                  </a:lnTo>
                  <a:lnTo>
                    <a:pt x="243350" y="207125"/>
                  </a:lnTo>
                  <a:lnTo>
                    <a:pt x="239646" y="224761"/>
                  </a:lnTo>
                  <a:lnTo>
                    <a:pt x="238708" y="250839"/>
                  </a:lnTo>
                  <a:lnTo>
                    <a:pt x="244591" y="268287"/>
                  </a:lnTo>
                  <a:lnTo>
                    <a:pt x="215121" y="268287"/>
                  </a:lnTo>
                  <a:lnTo>
                    <a:pt x="201335" y="288602"/>
                  </a:lnTo>
                  <a:lnTo>
                    <a:pt x="185669" y="305435"/>
                  </a:lnTo>
                  <a:close/>
                </a:path>
                <a:path w="346075" h="335914">
                  <a:moveTo>
                    <a:pt x="269188" y="332451"/>
                  </a:moveTo>
                  <a:lnTo>
                    <a:pt x="248648" y="321212"/>
                  </a:lnTo>
                  <a:lnTo>
                    <a:pt x="232723" y="306420"/>
                  </a:lnTo>
                  <a:lnTo>
                    <a:pt x="221512" y="288597"/>
                  </a:lnTo>
                  <a:lnTo>
                    <a:pt x="215121" y="268287"/>
                  </a:lnTo>
                  <a:lnTo>
                    <a:pt x="244591" y="268287"/>
                  </a:lnTo>
                  <a:lnTo>
                    <a:pt x="246837" y="274948"/>
                  </a:lnTo>
                  <a:lnTo>
                    <a:pt x="263784" y="295257"/>
                  </a:lnTo>
                  <a:lnTo>
                    <a:pt x="289300" y="309938"/>
                  </a:lnTo>
                  <a:lnTo>
                    <a:pt x="269188" y="332451"/>
                  </a:lnTo>
                  <a:close/>
                </a:path>
                <a:path w="346075" h="335914">
                  <a:moveTo>
                    <a:pt x="139104" y="335453"/>
                  </a:moveTo>
                  <a:lnTo>
                    <a:pt x="119638" y="323763"/>
                  </a:lnTo>
                  <a:lnTo>
                    <a:pt x="105351" y="308343"/>
                  </a:lnTo>
                  <a:lnTo>
                    <a:pt x="95837" y="289969"/>
                  </a:lnTo>
                  <a:lnTo>
                    <a:pt x="90685" y="269413"/>
                  </a:lnTo>
                  <a:lnTo>
                    <a:pt x="117205" y="269413"/>
                  </a:lnTo>
                  <a:lnTo>
                    <a:pt x="117239" y="269601"/>
                  </a:lnTo>
                  <a:lnTo>
                    <a:pt x="127627" y="289347"/>
                  </a:lnTo>
                  <a:lnTo>
                    <a:pt x="144657" y="305435"/>
                  </a:lnTo>
                  <a:lnTo>
                    <a:pt x="185669" y="305435"/>
                  </a:lnTo>
                  <a:lnTo>
                    <a:pt x="184010" y="307217"/>
                  </a:lnTo>
                  <a:lnTo>
                    <a:pt x="163231" y="323164"/>
                  </a:lnTo>
                  <a:lnTo>
                    <a:pt x="139104" y="335453"/>
                  </a:lnTo>
                  <a:close/>
                </a:path>
                <a:path w="346075" h="335914">
                  <a:moveTo>
                    <a:pt x="272846" y="191741"/>
                  </a:moveTo>
                  <a:lnTo>
                    <a:pt x="242078" y="191741"/>
                  </a:lnTo>
                  <a:lnTo>
                    <a:pt x="282343" y="0"/>
                  </a:lnTo>
                  <a:lnTo>
                    <a:pt x="313112" y="0"/>
                  </a:lnTo>
                  <a:lnTo>
                    <a:pt x="296171" y="80673"/>
                  </a:lnTo>
                  <a:lnTo>
                    <a:pt x="346076" y="80673"/>
                  </a:lnTo>
                  <a:lnTo>
                    <a:pt x="340718" y="106189"/>
                  </a:lnTo>
                  <a:lnTo>
                    <a:pt x="290812" y="106189"/>
                  </a:lnTo>
                  <a:lnTo>
                    <a:pt x="272846" y="191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6289" y="3492316"/>
              <a:ext cx="183885" cy="16625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582924" y="3683510"/>
              <a:ext cx="289560" cy="128905"/>
            </a:xfrm>
            <a:custGeom>
              <a:avLst/>
              <a:gdLst/>
              <a:ahLst/>
              <a:cxnLst/>
              <a:rect l="l" t="t" r="r" b="b"/>
              <a:pathLst>
                <a:path w="289559" h="128904">
                  <a:moveTo>
                    <a:pt x="243350" y="0"/>
                  </a:moveTo>
                  <a:lnTo>
                    <a:pt x="213332" y="0"/>
                  </a:lnTo>
                  <a:lnTo>
                    <a:pt x="209628" y="17635"/>
                  </a:lnTo>
                  <a:lnTo>
                    <a:pt x="202286" y="38472"/>
                  </a:lnTo>
                  <a:lnTo>
                    <a:pt x="188771" y="60224"/>
                  </a:lnTo>
                  <a:lnTo>
                    <a:pt x="169442" y="80849"/>
                  </a:lnTo>
                  <a:lnTo>
                    <a:pt x="144657" y="98309"/>
                  </a:lnTo>
                  <a:lnTo>
                    <a:pt x="127627" y="82221"/>
                  </a:lnTo>
                  <a:lnTo>
                    <a:pt x="117239" y="62475"/>
                  </a:lnTo>
                  <a:lnTo>
                    <a:pt x="113164" y="40477"/>
                  </a:lnTo>
                  <a:lnTo>
                    <a:pt x="115071" y="17635"/>
                  </a:lnTo>
                  <a:lnTo>
                    <a:pt x="118774" y="0"/>
                  </a:lnTo>
                  <a:lnTo>
                    <a:pt x="89131" y="0"/>
                  </a:lnTo>
                  <a:lnTo>
                    <a:pt x="75679" y="42447"/>
                  </a:lnTo>
                  <a:lnTo>
                    <a:pt x="31859" y="87287"/>
                  </a:lnTo>
                  <a:lnTo>
                    <a:pt x="0" y="102812"/>
                  </a:lnTo>
                  <a:lnTo>
                    <a:pt x="11031" y="125326"/>
                  </a:lnTo>
                  <a:lnTo>
                    <a:pt x="35341" y="114262"/>
                  </a:lnTo>
                  <a:lnTo>
                    <a:pt x="56963" y="99576"/>
                  </a:lnTo>
                  <a:lnTo>
                    <a:pt x="75533" y="82004"/>
                  </a:lnTo>
                  <a:lnTo>
                    <a:pt x="90685" y="62287"/>
                  </a:lnTo>
                  <a:lnTo>
                    <a:pt x="95837" y="82843"/>
                  </a:lnTo>
                  <a:lnTo>
                    <a:pt x="105351" y="101217"/>
                  </a:lnTo>
                  <a:lnTo>
                    <a:pt x="119637" y="116637"/>
                  </a:lnTo>
                  <a:lnTo>
                    <a:pt x="139104" y="128327"/>
                  </a:lnTo>
                  <a:lnTo>
                    <a:pt x="163231" y="116039"/>
                  </a:lnTo>
                  <a:lnTo>
                    <a:pt x="184010" y="100092"/>
                  </a:lnTo>
                  <a:lnTo>
                    <a:pt x="201341" y="81471"/>
                  </a:lnTo>
                  <a:lnTo>
                    <a:pt x="215121" y="61162"/>
                  </a:lnTo>
                  <a:lnTo>
                    <a:pt x="221514" y="81477"/>
                  </a:lnTo>
                  <a:lnTo>
                    <a:pt x="232723" y="99294"/>
                  </a:lnTo>
                  <a:lnTo>
                    <a:pt x="248648" y="114086"/>
                  </a:lnTo>
                  <a:lnTo>
                    <a:pt x="269188" y="125326"/>
                  </a:lnTo>
                  <a:lnTo>
                    <a:pt x="289300" y="102812"/>
                  </a:lnTo>
                  <a:lnTo>
                    <a:pt x="263784" y="88131"/>
                  </a:lnTo>
                  <a:lnTo>
                    <a:pt x="246837" y="67822"/>
                  </a:lnTo>
                  <a:lnTo>
                    <a:pt x="238708" y="43714"/>
                  </a:lnTo>
                  <a:lnTo>
                    <a:pt x="239646" y="17635"/>
                  </a:lnTo>
                  <a:lnTo>
                    <a:pt x="243350" y="0"/>
                  </a:lnTo>
                  <a:close/>
                </a:path>
              </a:pathLst>
            </a:custGeom>
            <a:ln w="79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21081" y="3472463"/>
              <a:ext cx="111841" cy="19958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4941158" y="3476384"/>
              <a:ext cx="325755" cy="337820"/>
            </a:xfrm>
            <a:custGeom>
              <a:avLst/>
              <a:gdLst/>
              <a:ahLst/>
              <a:cxnLst/>
              <a:rect l="l" t="t" r="r" b="b"/>
              <a:pathLst>
                <a:path w="325755" h="337820">
                  <a:moveTo>
                    <a:pt x="26641" y="253278"/>
                  </a:moveTo>
                  <a:lnTo>
                    <a:pt x="0" y="253278"/>
                  </a:lnTo>
                  <a:lnTo>
                    <a:pt x="46411" y="32269"/>
                  </a:lnTo>
                  <a:lnTo>
                    <a:pt x="202881" y="32269"/>
                  </a:lnTo>
                  <a:lnTo>
                    <a:pt x="197523" y="57785"/>
                  </a:lnTo>
                  <a:lnTo>
                    <a:pt x="71822" y="57785"/>
                  </a:lnTo>
                  <a:lnTo>
                    <a:pt x="36284" y="227012"/>
                  </a:lnTo>
                  <a:lnTo>
                    <a:pt x="189366" y="227012"/>
                  </a:lnTo>
                  <a:lnTo>
                    <a:pt x="188259" y="241271"/>
                  </a:lnTo>
                  <a:lnTo>
                    <a:pt x="149372" y="247263"/>
                  </a:lnTo>
                  <a:lnTo>
                    <a:pt x="111184" y="250933"/>
                  </a:lnTo>
                  <a:lnTo>
                    <a:pt x="71129" y="252774"/>
                  </a:lnTo>
                  <a:lnTo>
                    <a:pt x="26641" y="253278"/>
                  </a:lnTo>
                  <a:close/>
                </a:path>
                <a:path w="325755" h="337820">
                  <a:moveTo>
                    <a:pt x="189366" y="227012"/>
                  </a:moveTo>
                  <a:lnTo>
                    <a:pt x="36284" y="227012"/>
                  </a:lnTo>
                  <a:lnTo>
                    <a:pt x="78395" y="226467"/>
                  </a:lnTo>
                  <a:lnTo>
                    <a:pt x="116663" y="224620"/>
                  </a:lnTo>
                  <a:lnTo>
                    <a:pt x="153231" y="221155"/>
                  </a:lnTo>
                  <a:lnTo>
                    <a:pt x="190240" y="215756"/>
                  </a:lnTo>
                  <a:lnTo>
                    <a:pt x="189366" y="227012"/>
                  </a:lnTo>
                  <a:close/>
                </a:path>
                <a:path w="325755" h="337820">
                  <a:moveTo>
                    <a:pt x="226997" y="337329"/>
                  </a:moveTo>
                  <a:lnTo>
                    <a:pt x="196229" y="337329"/>
                  </a:lnTo>
                  <a:lnTo>
                    <a:pt x="267068" y="0"/>
                  </a:lnTo>
                  <a:lnTo>
                    <a:pt x="297837" y="0"/>
                  </a:lnTo>
                  <a:lnTo>
                    <a:pt x="269942" y="132830"/>
                  </a:lnTo>
                  <a:lnTo>
                    <a:pt x="325476" y="132830"/>
                  </a:lnTo>
                  <a:lnTo>
                    <a:pt x="320118" y="158346"/>
                  </a:lnTo>
                  <a:lnTo>
                    <a:pt x="264584" y="158346"/>
                  </a:lnTo>
                  <a:lnTo>
                    <a:pt x="226997" y="337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37214" y="3504710"/>
              <a:ext cx="210769" cy="22889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5137387" y="3476384"/>
              <a:ext cx="129539" cy="337820"/>
            </a:xfrm>
            <a:custGeom>
              <a:avLst/>
              <a:gdLst/>
              <a:ahLst/>
              <a:cxnLst/>
              <a:rect l="l" t="t" r="r" b="b"/>
              <a:pathLst>
                <a:path w="129540" h="337820">
                  <a:moveTo>
                    <a:pt x="129247" y="132830"/>
                  </a:moveTo>
                  <a:lnTo>
                    <a:pt x="73713" y="132830"/>
                  </a:lnTo>
                  <a:lnTo>
                    <a:pt x="101607" y="0"/>
                  </a:lnTo>
                  <a:lnTo>
                    <a:pt x="70839" y="0"/>
                  </a:lnTo>
                  <a:lnTo>
                    <a:pt x="0" y="337329"/>
                  </a:lnTo>
                  <a:lnTo>
                    <a:pt x="30768" y="337329"/>
                  </a:lnTo>
                  <a:lnTo>
                    <a:pt x="68355" y="158346"/>
                  </a:lnTo>
                  <a:lnTo>
                    <a:pt x="123888" y="158346"/>
                  </a:lnTo>
                  <a:lnTo>
                    <a:pt x="129247" y="132830"/>
                  </a:lnTo>
                  <a:close/>
                </a:path>
              </a:pathLst>
            </a:custGeom>
            <a:ln w="7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5272122" y="3737543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4">
                  <a:moveTo>
                    <a:pt x="19570" y="52531"/>
                  </a:moveTo>
                  <a:lnTo>
                    <a:pt x="10397" y="50649"/>
                  </a:lnTo>
                  <a:lnTo>
                    <a:pt x="3629" y="45355"/>
                  </a:lnTo>
                  <a:lnTo>
                    <a:pt x="0" y="37176"/>
                  </a:lnTo>
                  <a:lnTo>
                    <a:pt x="242" y="26641"/>
                  </a:lnTo>
                  <a:lnTo>
                    <a:pt x="4449" y="15988"/>
                  </a:lnTo>
                  <a:lnTo>
                    <a:pt x="11568" y="7551"/>
                  </a:lnTo>
                  <a:lnTo>
                    <a:pt x="20614" y="1999"/>
                  </a:lnTo>
                  <a:lnTo>
                    <a:pt x="30602" y="0"/>
                  </a:lnTo>
                  <a:lnTo>
                    <a:pt x="39750" y="1999"/>
                  </a:lnTo>
                  <a:lnTo>
                    <a:pt x="46464" y="7551"/>
                  </a:lnTo>
                  <a:lnTo>
                    <a:pt x="50039" y="15988"/>
                  </a:lnTo>
                  <a:lnTo>
                    <a:pt x="49772" y="26641"/>
                  </a:lnTo>
                  <a:lnTo>
                    <a:pt x="45590" y="37176"/>
                  </a:lnTo>
                  <a:lnTo>
                    <a:pt x="38525" y="45355"/>
                  </a:lnTo>
                  <a:lnTo>
                    <a:pt x="29534" y="50649"/>
                  </a:lnTo>
                  <a:lnTo>
                    <a:pt x="19570" y="52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5272122" y="3737543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4">
                  <a:moveTo>
                    <a:pt x="19570" y="52531"/>
                  </a:moveTo>
                  <a:lnTo>
                    <a:pt x="49772" y="26641"/>
                  </a:lnTo>
                  <a:lnTo>
                    <a:pt x="50039" y="15988"/>
                  </a:lnTo>
                  <a:lnTo>
                    <a:pt x="46464" y="7551"/>
                  </a:lnTo>
                  <a:lnTo>
                    <a:pt x="39750" y="1999"/>
                  </a:lnTo>
                  <a:lnTo>
                    <a:pt x="30602" y="0"/>
                  </a:lnTo>
                  <a:lnTo>
                    <a:pt x="20614" y="1999"/>
                  </a:lnTo>
                  <a:lnTo>
                    <a:pt x="11568" y="7551"/>
                  </a:lnTo>
                  <a:lnTo>
                    <a:pt x="4449" y="15988"/>
                  </a:lnTo>
                  <a:lnTo>
                    <a:pt x="242" y="26641"/>
                  </a:lnTo>
                  <a:lnTo>
                    <a:pt x="0" y="37176"/>
                  </a:lnTo>
                  <a:lnTo>
                    <a:pt x="3629" y="45355"/>
                  </a:lnTo>
                  <a:lnTo>
                    <a:pt x="10397" y="50649"/>
                  </a:lnTo>
                  <a:lnTo>
                    <a:pt x="19570" y="52531"/>
                  </a:lnTo>
                  <a:close/>
                </a:path>
              </a:pathLst>
            </a:custGeom>
            <a:ln w="78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0291" y="3491979"/>
            <a:ext cx="132965" cy="115900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7433740" y="9218612"/>
            <a:ext cx="242570" cy="263525"/>
          </a:xfrm>
          <a:custGeom>
            <a:avLst/>
            <a:gdLst/>
            <a:ahLst/>
            <a:cxnLst/>
            <a:rect l="l" t="t" r="r" b="b"/>
            <a:pathLst>
              <a:path w="242570" h="263525">
                <a:moveTo>
                  <a:pt x="242455" y="263140"/>
                </a:moveTo>
                <a:lnTo>
                  <a:pt x="216054" y="263140"/>
                </a:lnTo>
                <a:lnTo>
                  <a:pt x="216054" y="0"/>
                </a:lnTo>
                <a:lnTo>
                  <a:pt x="242455" y="0"/>
                </a:lnTo>
                <a:lnTo>
                  <a:pt x="242455" y="263140"/>
                </a:lnTo>
                <a:close/>
              </a:path>
              <a:path w="242570" h="263525">
                <a:moveTo>
                  <a:pt x="85789" y="188869"/>
                </a:moveTo>
                <a:lnTo>
                  <a:pt x="39259" y="177690"/>
                </a:lnTo>
                <a:lnTo>
                  <a:pt x="11609" y="150011"/>
                </a:lnTo>
                <a:lnTo>
                  <a:pt x="0" y="109269"/>
                </a:lnTo>
                <a:lnTo>
                  <a:pt x="0" y="86272"/>
                </a:lnTo>
                <a:lnTo>
                  <a:pt x="11609" y="45531"/>
                </a:lnTo>
                <a:lnTo>
                  <a:pt x="39259" y="17851"/>
                </a:lnTo>
                <a:lnTo>
                  <a:pt x="85789" y="6672"/>
                </a:lnTo>
                <a:lnTo>
                  <a:pt x="98285" y="6781"/>
                </a:lnTo>
                <a:lnTo>
                  <a:pt x="138501" y="21251"/>
                </a:lnTo>
                <a:lnTo>
                  <a:pt x="146502" y="29012"/>
                </a:lnTo>
                <a:lnTo>
                  <a:pt x="85789" y="29012"/>
                </a:lnTo>
                <a:lnTo>
                  <a:pt x="68944" y="29302"/>
                </a:lnTo>
                <a:lnTo>
                  <a:pt x="32801" y="58808"/>
                </a:lnTo>
                <a:lnTo>
                  <a:pt x="26314" y="97771"/>
                </a:lnTo>
                <a:lnTo>
                  <a:pt x="26555" y="116343"/>
                </a:lnTo>
                <a:lnTo>
                  <a:pt x="51029" y="158696"/>
                </a:lnTo>
                <a:lnTo>
                  <a:pt x="85789" y="166530"/>
                </a:lnTo>
                <a:lnTo>
                  <a:pt x="146502" y="166530"/>
                </a:lnTo>
                <a:lnTo>
                  <a:pt x="143449" y="169911"/>
                </a:lnTo>
                <a:lnTo>
                  <a:pt x="106334" y="187999"/>
                </a:lnTo>
                <a:lnTo>
                  <a:pt x="98285" y="188760"/>
                </a:lnTo>
                <a:lnTo>
                  <a:pt x="85789" y="188869"/>
                </a:lnTo>
                <a:close/>
              </a:path>
              <a:path w="242570" h="263525">
                <a:moveTo>
                  <a:pt x="146502" y="166530"/>
                </a:moveTo>
                <a:lnTo>
                  <a:pt x="85789" y="166530"/>
                </a:lnTo>
                <a:lnTo>
                  <a:pt x="102635" y="166239"/>
                </a:lnTo>
                <a:lnTo>
                  <a:pt x="112843" y="164209"/>
                </a:lnTo>
                <a:lnTo>
                  <a:pt x="143342" y="127762"/>
                </a:lnTo>
                <a:lnTo>
                  <a:pt x="145264" y="97771"/>
                </a:lnTo>
                <a:lnTo>
                  <a:pt x="145024" y="79198"/>
                </a:lnTo>
                <a:lnTo>
                  <a:pt x="120550" y="36845"/>
                </a:lnTo>
                <a:lnTo>
                  <a:pt x="85789" y="29012"/>
                </a:lnTo>
                <a:lnTo>
                  <a:pt x="146502" y="29012"/>
                </a:lnTo>
                <a:lnTo>
                  <a:pt x="169340" y="71598"/>
                </a:lnTo>
                <a:lnTo>
                  <a:pt x="171579" y="86272"/>
                </a:lnTo>
                <a:lnTo>
                  <a:pt x="171579" y="109269"/>
                </a:lnTo>
                <a:lnTo>
                  <a:pt x="159988" y="150011"/>
                </a:lnTo>
                <a:lnTo>
                  <a:pt x="149906" y="162758"/>
                </a:lnTo>
                <a:lnTo>
                  <a:pt x="146502" y="16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28699" y="9215132"/>
            <a:ext cx="540385" cy="269875"/>
          </a:xfrm>
          <a:custGeom>
            <a:avLst/>
            <a:gdLst/>
            <a:ahLst/>
            <a:cxnLst/>
            <a:rect l="l" t="t" r="r" b="b"/>
            <a:pathLst>
              <a:path w="540384" h="269875">
                <a:moveTo>
                  <a:pt x="159854" y="204546"/>
                </a:moveTo>
                <a:lnTo>
                  <a:pt x="27279" y="204546"/>
                </a:lnTo>
                <a:lnTo>
                  <a:pt x="27279" y="127952"/>
                </a:lnTo>
                <a:lnTo>
                  <a:pt x="145351" y="127952"/>
                </a:lnTo>
                <a:lnTo>
                  <a:pt x="145351" y="10160"/>
                </a:lnTo>
                <a:lnTo>
                  <a:pt x="0" y="10160"/>
                </a:lnTo>
                <a:lnTo>
                  <a:pt x="0" y="32791"/>
                </a:lnTo>
                <a:lnTo>
                  <a:pt x="118376" y="32791"/>
                </a:lnTo>
                <a:lnTo>
                  <a:pt x="118376" y="105321"/>
                </a:lnTo>
                <a:lnTo>
                  <a:pt x="584" y="105321"/>
                </a:lnTo>
                <a:lnTo>
                  <a:pt x="584" y="217881"/>
                </a:lnTo>
                <a:lnTo>
                  <a:pt x="8991" y="226593"/>
                </a:lnTo>
                <a:lnTo>
                  <a:pt x="159854" y="226593"/>
                </a:lnTo>
                <a:lnTo>
                  <a:pt x="159854" y="204546"/>
                </a:lnTo>
                <a:close/>
              </a:path>
              <a:path w="540384" h="269875">
                <a:moveTo>
                  <a:pt x="231813" y="3479"/>
                </a:moveTo>
                <a:lnTo>
                  <a:pt x="205409" y="3479"/>
                </a:lnTo>
                <a:lnTo>
                  <a:pt x="205409" y="96608"/>
                </a:lnTo>
                <a:lnTo>
                  <a:pt x="162763" y="96608"/>
                </a:lnTo>
                <a:lnTo>
                  <a:pt x="162763" y="119240"/>
                </a:lnTo>
                <a:lnTo>
                  <a:pt x="205409" y="119240"/>
                </a:lnTo>
                <a:lnTo>
                  <a:pt x="205409" y="269532"/>
                </a:lnTo>
                <a:lnTo>
                  <a:pt x="231813" y="269532"/>
                </a:lnTo>
                <a:lnTo>
                  <a:pt x="231813" y="3479"/>
                </a:lnTo>
                <a:close/>
              </a:path>
              <a:path w="540384" h="269875">
                <a:moveTo>
                  <a:pt x="400367" y="0"/>
                </a:moveTo>
                <a:lnTo>
                  <a:pt x="305206" y="0"/>
                </a:lnTo>
                <a:lnTo>
                  <a:pt x="305206" y="22059"/>
                </a:lnTo>
                <a:lnTo>
                  <a:pt x="400367" y="22059"/>
                </a:lnTo>
                <a:lnTo>
                  <a:pt x="400367" y="0"/>
                </a:lnTo>
                <a:close/>
              </a:path>
              <a:path w="540384" h="269875">
                <a:moveTo>
                  <a:pt x="424154" y="112864"/>
                </a:moveTo>
                <a:lnTo>
                  <a:pt x="416420" y="96329"/>
                </a:lnTo>
                <a:lnTo>
                  <a:pt x="415747" y="94869"/>
                </a:lnTo>
                <a:lnTo>
                  <a:pt x="398335" y="81813"/>
                </a:lnTo>
                <a:lnTo>
                  <a:pt x="398043" y="81737"/>
                </a:lnTo>
                <a:lnTo>
                  <a:pt x="398043" y="111988"/>
                </a:lnTo>
                <a:lnTo>
                  <a:pt x="398043" y="135204"/>
                </a:lnTo>
                <a:lnTo>
                  <a:pt x="362546" y="150787"/>
                </a:lnTo>
                <a:lnTo>
                  <a:pt x="338709" y="150749"/>
                </a:lnTo>
                <a:lnTo>
                  <a:pt x="330415" y="149910"/>
                </a:lnTo>
                <a:lnTo>
                  <a:pt x="324675" y="147624"/>
                </a:lnTo>
                <a:lnTo>
                  <a:pt x="318262" y="143179"/>
                </a:lnTo>
                <a:lnTo>
                  <a:pt x="307822" y="135496"/>
                </a:lnTo>
                <a:lnTo>
                  <a:pt x="307822" y="111696"/>
                </a:lnTo>
                <a:lnTo>
                  <a:pt x="352793" y="96329"/>
                </a:lnTo>
                <a:lnTo>
                  <a:pt x="366877" y="96443"/>
                </a:lnTo>
                <a:lnTo>
                  <a:pt x="375183" y="97307"/>
                </a:lnTo>
                <a:lnTo>
                  <a:pt x="380961" y="99631"/>
                </a:lnTo>
                <a:lnTo>
                  <a:pt x="387464" y="104152"/>
                </a:lnTo>
                <a:lnTo>
                  <a:pt x="398043" y="111988"/>
                </a:lnTo>
                <a:lnTo>
                  <a:pt x="398043" y="81737"/>
                </a:lnTo>
                <a:lnTo>
                  <a:pt x="352793" y="74269"/>
                </a:lnTo>
                <a:lnTo>
                  <a:pt x="341845" y="74333"/>
                </a:lnTo>
                <a:lnTo>
                  <a:pt x="290118" y="94869"/>
                </a:lnTo>
                <a:lnTo>
                  <a:pt x="281711" y="113157"/>
                </a:lnTo>
                <a:lnTo>
                  <a:pt x="281711" y="134035"/>
                </a:lnTo>
                <a:lnTo>
                  <a:pt x="307530" y="165379"/>
                </a:lnTo>
                <a:lnTo>
                  <a:pt x="352793" y="172923"/>
                </a:lnTo>
                <a:lnTo>
                  <a:pt x="363740" y="172859"/>
                </a:lnTo>
                <a:lnTo>
                  <a:pt x="415747" y="152323"/>
                </a:lnTo>
                <a:lnTo>
                  <a:pt x="416420" y="150863"/>
                </a:lnTo>
                <a:lnTo>
                  <a:pt x="424154" y="134327"/>
                </a:lnTo>
                <a:lnTo>
                  <a:pt x="424154" y="112864"/>
                </a:lnTo>
                <a:close/>
              </a:path>
              <a:path w="540384" h="269875">
                <a:moveTo>
                  <a:pt x="435470" y="37134"/>
                </a:moveTo>
                <a:lnTo>
                  <a:pt x="270395" y="37134"/>
                </a:lnTo>
                <a:lnTo>
                  <a:pt x="270395" y="59194"/>
                </a:lnTo>
                <a:lnTo>
                  <a:pt x="435470" y="59194"/>
                </a:lnTo>
                <a:lnTo>
                  <a:pt x="435470" y="37134"/>
                </a:lnTo>
                <a:close/>
              </a:path>
              <a:path w="540384" h="269875">
                <a:moveTo>
                  <a:pt x="501624" y="244284"/>
                </a:moveTo>
                <a:lnTo>
                  <a:pt x="320294" y="244284"/>
                </a:lnTo>
                <a:lnTo>
                  <a:pt x="320294" y="187426"/>
                </a:lnTo>
                <a:lnTo>
                  <a:pt x="293611" y="187426"/>
                </a:lnTo>
                <a:lnTo>
                  <a:pt x="293611" y="257924"/>
                </a:lnTo>
                <a:lnTo>
                  <a:pt x="302018" y="266623"/>
                </a:lnTo>
                <a:lnTo>
                  <a:pt x="501624" y="266623"/>
                </a:lnTo>
                <a:lnTo>
                  <a:pt x="501624" y="244284"/>
                </a:lnTo>
                <a:close/>
              </a:path>
              <a:path w="540384" h="269875">
                <a:moveTo>
                  <a:pt x="539915" y="85585"/>
                </a:moveTo>
                <a:lnTo>
                  <a:pt x="495820" y="85585"/>
                </a:lnTo>
                <a:lnTo>
                  <a:pt x="495820" y="3479"/>
                </a:lnTo>
                <a:lnTo>
                  <a:pt x="469417" y="3479"/>
                </a:lnTo>
                <a:lnTo>
                  <a:pt x="469417" y="197866"/>
                </a:lnTo>
                <a:lnTo>
                  <a:pt x="495820" y="197866"/>
                </a:lnTo>
                <a:lnTo>
                  <a:pt x="495820" y="107924"/>
                </a:lnTo>
                <a:lnTo>
                  <a:pt x="539915" y="107924"/>
                </a:lnTo>
                <a:lnTo>
                  <a:pt x="539915" y="85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376196" y="9218612"/>
            <a:ext cx="803275" cy="272415"/>
          </a:xfrm>
          <a:custGeom>
            <a:avLst/>
            <a:gdLst/>
            <a:ahLst/>
            <a:cxnLst/>
            <a:rect l="l" t="t" r="r" b="b"/>
            <a:pathLst>
              <a:path w="803275" h="272415">
                <a:moveTo>
                  <a:pt x="141871" y="3771"/>
                </a:moveTo>
                <a:lnTo>
                  <a:pt x="115468" y="3771"/>
                </a:lnTo>
                <a:lnTo>
                  <a:pt x="115468" y="46710"/>
                </a:lnTo>
                <a:lnTo>
                  <a:pt x="115468" y="69342"/>
                </a:lnTo>
                <a:lnTo>
                  <a:pt x="115468" y="108508"/>
                </a:lnTo>
                <a:lnTo>
                  <a:pt x="26403" y="108508"/>
                </a:lnTo>
                <a:lnTo>
                  <a:pt x="26403" y="69342"/>
                </a:lnTo>
                <a:lnTo>
                  <a:pt x="115468" y="69342"/>
                </a:lnTo>
                <a:lnTo>
                  <a:pt x="115468" y="46710"/>
                </a:lnTo>
                <a:lnTo>
                  <a:pt x="26403" y="46710"/>
                </a:lnTo>
                <a:lnTo>
                  <a:pt x="26403" y="3771"/>
                </a:lnTo>
                <a:lnTo>
                  <a:pt x="0" y="3771"/>
                </a:lnTo>
                <a:lnTo>
                  <a:pt x="0" y="121564"/>
                </a:lnTo>
                <a:lnTo>
                  <a:pt x="8420" y="130276"/>
                </a:lnTo>
                <a:lnTo>
                  <a:pt x="141871" y="130276"/>
                </a:lnTo>
                <a:lnTo>
                  <a:pt x="141871" y="108508"/>
                </a:lnTo>
                <a:lnTo>
                  <a:pt x="141871" y="69342"/>
                </a:lnTo>
                <a:lnTo>
                  <a:pt x="141871" y="46710"/>
                </a:lnTo>
                <a:lnTo>
                  <a:pt x="141871" y="3771"/>
                </a:lnTo>
                <a:close/>
              </a:path>
              <a:path w="803275" h="272415">
                <a:moveTo>
                  <a:pt x="213156" y="201244"/>
                </a:moveTo>
                <a:lnTo>
                  <a:pt x="197954" y="169443"/>
                </a:lnTo>
                <a:lnTo>
                  <a:pt x="197612" y="169087"/>
                </a:lnTo>
                <a:lnTo>
                  <a:pt x="191477" y="164211"/>
                </a:lnTo>
                <a:lnTo>
                  <a:pt x="187134" y="160909"/>
                </a:lnTo>
                <a:lnTo>
                  <a:pt x="187134" y="199605"/>
                </a:lnTo>
                <a:lnTo>
                  <a:pt x="187134" y="219633"/>
                </a:lnTo>
                <a:lnTo>
                  <a:pt x="178714" y="235000"/>
                </a:lnTo>
                <a:lnTo>
                  <a:pt x="164503" y="245452"/>
                </a:lnTo>
                <a:lnTo>
                  <a:pt x="145059" y="250672"/>
                </a:lnTo>
                <a:lnTo>
                  <a:pt x="123596" y="250672"/>
                </a:lnTo>
                <a:lnTo>
                  <a:pt x="104736" y="245452"/>
                </a:lnTo>
                <a:lnTo>
                  <a:pt x="90805" y="235000"/>
                </a:lnTo>
                <a:lnTo>
                  <a:pt x="82689" y="219633"/>
                </a:lnTo>
                <a:lnTo>
                  <a:pt x="82689" y="199605"/>
                </a:lnTo>
                <a:lnTo>
                  <a:pt x="90805" y="184518"/>
                </a:lnTo>
                <a:lnTo>
                  <a:pt x="104736" y="174663"/>
                </a:lnTo>
                <a:lnTo>
                  <a:pt x="123596" y="169443"/>
                </a:lnTo>
                <a:lnTo>
                  <a:pt x="145059" y="169443"/>
                </a:lnTo>
                <a:lnTo>
                  <a:pt x="164503" y="174663"/>
                </a:lnTo>
                <a:lnTo>
                  <a:pt x="178714" y="184518"/>
                </a:lnTo>
                <a:lnTo>
                  <a:pt x="187134" y="199605"/>
                </a:lnTo>
                <a:lnTo>
                  <a:pt x="187134" y="160909"/>
                </a:lnTo>
                <a:lnTo>
                  <a:pt x="144780" y="147167"/>
                </a:lnTo>
                <a:lnTo>
                  <a:pt x="134327" y="147104"/>
                </a:lnTo>
                <a:lnTo>
                  <a:pt x="124040" y="147167"/>
                </a:lnTo>
                <a:lnTo>
                  <a:pt x="84074" y="159448"/>
                </a:lnTo>
                <a:lnTo>
                  <a:pt x="58902" y="190868"/>
                </a:lnTo>
                <a:lnTo>
                  <a:pt x="56654" y="201244"/>
                </a:lnTo>
                <a:lnTo>
                  <a:pt x="56654" y="217868"/>
                </a:lnTo>
                <a:lnTo>
                  <a:pt x="77901" y="255028"/>
                </a:lnTo>
                <a:lnTo>
                  <a:pt x="117297" y="271310"/>
                </a:lnTo>
                <a:lnTo>
                  <a:pt x="134327" y="271856"/>
                </a:lnTo>
                <a:lnTo>
                  <a:pt x="144780" y="271780"/>
                </a:lnTo>
                <a:lnTo>
                  <a:pt x="185216" y="259791"/>
                </a:lnTo>
                <a:lnTo>
                  <a:pt x="210858" y="228358"/>
                </a:lnTo>
                <a:lnTo>
                  <a:pt x="213156" y="217868"/>
                </a:lnTo>
                <a:lnTo>
                  <a:pt x="213156" y="201244"/>
                </a:lnTo>
                <a:close/>
              </a:path>
              <a:path w="803275" h="272415">
                <a:moveTo>
                  <a:pt x="257924" y="52806"/>
                </a:moveTo>
                <a:lnTo>
                  <a:pt x="213817" y="52806"/>
                </a:lnTo>
                <a:lnTo>
                  <a:pt x="213817" y="0"/>
                </a:lnTo>
                <a:lnTo>
                  <a:pt x="187413" y="0"/>
                </a:lnTo>
                <a:lnTo>
                  <a:pt x="187413" y="140423"/>
                </a:lnTo>
                <a:lnTo>
                  <a:pt x="213817" y="140423"/>
                </a:lnTo>
                <a:lnTo>
                  <a:pt x="213817" y="75145"/>
                </a:lnTo>
                <a:lnTo>
                  <a:pt x="257924" y="75145"/>
                </a:lnTo>
                <a:lnTo>
                  <a:pt x="257924" y="52806"/>
                </a:lnTo>
                <a:close/>
              </a:path>
              <a:path w="803275" h="272415">
                <a:moveTo>
                  <a:pt x="440690" y="109956"/>
                </a:moveTo>
                <a:lnTo>
                  <a:pt x="402831" y="83705"/>
                </a:lnTo>
                <a:lnTo>
                  <a:pt x="369620" y="49911"/>
                </a:lnTo>
                <a:lnTo>
                  <a:pt x="373532" y="37299"/>
                </a:lnTo>
                <a:lnTo>
                  <a:pt x="375894" y="28511"/>
                </a:lnTo>
                <a:lnTo>
                  <a:pt x="377647" y="19392"/>
                </a:lnTo>
                <a:lnTo>
                  <a:pt x="379768" y="5803"/>
                </a:lnTo>
                <a:lnTo>
                  <a:pt x="355396" y="2324"/>
                </a:lnTo>
                <a:lnTo>
                  <a:pt x="350926" y="28308"/>
                </a:lnTo>
                <a:lnTo>
                  <a:pt x="346773" y="44831"/>
                </a:lnTo>
                <a:lnTo>
                  <a:pt x="318795" y="96189"/>
                </a:lnTo>
                <a:lnTo>
                  <a:pt x="279095" y="129692"/>
                </a:lnTo>
                <a:lnTo>
                  <a:pt x="294767" y="146519"/>
                </a:lnTo>
                <a:lnTo>
                  <a:pt x="319773" y="130695"/>
                </a:lnTo>
                <a:lnTo>
                  <a:pt x="334873" y="117906"/>
                </a:lnTo>
                <a:lnTo>
                  <a:pt x="346176" y="101358"/>
                </a:lnTo>
                <a:lnTo>
                  <a:pt x="359752" y="74282"/>
                </a:lnTo>
                <a:lnTo>
                  <a:pt x="368579" y="84391"/>
                </a:lnTo>
                <a:lnTo>
                  <a:pt x="402767" y="113995"/>
                </a:lnTo>
                <a:lnTo>
                  <a:pt x="428218" y="130556"/>
                </a:lnTo>
                <a:lnTo>
                  <a:pt x="440690" y="109956"/>
                </a:lnTo>
                <a:close/>
              </a:path>
              <a:path w="803275" h="272415">
                <a:moveTo>
                  <a:pt x="518452" y="0"/>
                </a:moveTo>
                <a:lnTo>
                  <a:pt x="492048" y="0"/>
                </a:lnTo>
                <a:lnTo>
                  <a:pt x="492048" y="152031"/>
                </a:lnTo>
                <a:lnTo>
                  <a:pt x="518452" y="152031"/>
                </a:lnTo>
                <a:lnTo>
                  <a:pt x="518452" y="0"/>
                </a:lnTo>
                <a:close/>
              </a:path>
              <a:path w="803275" h="272415">
                <a:moveTo>
                  <a:pt x="518744" y="169443"/>
                </a:moveTo>
                <a:lnTo>
                  <a:pt x="302018" y="169443"/>
                </a:lnTo>
                <a:lnTo>
                  <a:pt x="302018" y="191490"/>
                </a:lnTo>
                <a:lnTo>
                  <a:pt x="492340" y="191490"/>
                </a:lnTo>
                <a:lnTo>
                  <a:pt x="492340" y="263144"/>
                </a:lnTo>
                <a:lnTo>
                  <a:pt x="518744" y="263144"/>
                </a:lnTo>
                <a:lnTo>
                  <a:pt x="518744" y="169443"/>
                </a:lnTo>
                <a:close/>
              </a:path>
              <a:path w="803275" h="272415">
                <a:moveTo>
                  <a:pt x="744651" y="73342"/>
                </a:moveTo>
                <a:lnTo>
                  <a:pt x="732218" y="36487"/>
                </a:lnTo>
                <a:lnTo>
                  <a:pt x="721372" y="24663"/>
                </a:lnTo>
                <a:lnTo>
                  <a:pt x="718273" y="21691"/>
                </a:lnTo>
                <a:lnTo>
                  <a:pt x="718273" y="75577"/>
                </a:lnTo>
                <a:lnTo>
                  <a:pt x="718273" y="92532"/>
                </a:lnTo>
                <a:lnTo>
                  <a:pt x="717778" y="97942"/>
                </a:lnTo>
                <a:lnTo>
                  <a:pt x="693686" y="134912"/>
                </a:lnTo>
                <a:lnTo>
                  <a:pt x="672503" y="142455"/>
                </a:lnTo>
                <a:lnTo>
                  <a:pt x="647268" y="142455"/>
                </a:lnTo>
                <a:lnTo>
                  <a:pt x="610704" y="120116"/>
                </a:lnTo>
                <a:lnTo>
                  <a:pt x="602068" y="92532"/>
                </a:lnTo>
                <a:lnTo>
                  <a:pt x="602068" y="75577"/>
                </a:lnTo>
                <a:lnTo>
                  <a:pt x="626084" y="32499"/>
                </a:lnTo>
                <a:lnTo>
                  <a:pt x="647268" y="24663"/>
                </a:lnTo>
                <a:lnTo>
                  <a:pt x="672503" y="24663"/>
                </a:lnTo>
                <a:lnTo>
                  <a:pt x="709345" y="47586"/>
                </a:lnTo>
                <a:lnTo>
                  <a:pt x="718273" y="75577"/>
                </a:lnTo>
                <a:lnTo>
                  <a:pt x="718273" y="21691"/>
                </a:lnTo>
                <a:lnTo>
                  <a:pt x="678992" y="3073"/>
                </a:lnTo>
                <a:lnTo>
                  <a:pt x="660031" y="2324"/>
                </a:lnTo>
                <a:lnTo>
                  <a:pt x="648373" y="2425"/>
                </a:lnTo>
                <a:lnTo>
                  <a:pt x="609561" y="14833"/>
                </a:lnTo>
                <a:lnTo>
                  <a:pt x="581406" y="50927"/>
                </a:lnTo>
                <a:lnTo>
                  <a:pt x="575691" y="73342"/>
                </a:lnTo>
                <a:lnTo>
                  <a:pt x="575691" y="94780"/>
                </a:lnTo>
                <a:lnTo>
                  <a:pt x="587844" y="131470"/>
                </a:lnTo>
                <a:lnTo>
                  <a:pt x="624636" y="159143"/>
                </a:lnTo>
                <a:lnTo>
                  <a:pt x="660031" y="165087"/>
                </a:lnTo>
                <a:lnTo>
                  <a:pt x="671512" y="164998"/>
                </a:lnTo>
                <a:lnTo>
                  <a:pt x="710222" y="152615"/>
                </a:lnTo>
                <a:lnTo>
                  <a:pt x="738797" y="117068"/>
                </a:lnTo>
                <a:lnTo>
                  <a:pt x="744651" y="94780"/>
                </a:lnTo>
                <a:lnTo>
                  <a:pt x="744651" y="73342"/>
                </a:lnTo>
                <a:close/>
              </a:path>
              <a:path w="803275" h="272415">
                <a:moveTo>
                  <a:pt x="761860" y="199898"/>
                </a:moveTo>
                <a:lnTo>
                  <a:pt x="559930" y="199898"/>
                </a:lnTo>
                <a:lnTo>
                  <a:pt x="559930" y="222237"/>
                </a:lnTo>
                <a:lnTo>
                  <a:pt x="761860" y="222237"/>
                </a:lnTo>
                <a:lnTo>
                  <a:pt x="761860" y="199898"/>
                </a:lnTo>
                <a:close/>
              </a:path>
              <a:path w="803275" h="272415">
                <a:moveTo>
                  <a:pt x="802767" y="0"/>
                </a:moveTo>
                <a:lnTo>
                  <a:pt x="776363" y="0"/>
                </a:lnTo>
                <a:lnTo>
                  <a:pt x="776363" y="263144"/>
                </a:lnTo>
                <a:lnTo>
                  <a:pt x="802767" y="263144"/>
                </a:lnTo>
                <a:lnTo>
                  <a:pt x="802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301619" y="9222384"/>
            <a:ext cx="828040" cy="259715"/>
          </a:xfrm>
          <a:custGeom>
            <a:avLst/>
            <a:gdLst/>
            <a:ahLst/>
            <a:cxnLst/>
            <a:rect l="l" t="t" r="r" b="b"/>
            <a:pathLst>
              <a:path w="828040" h="259715">
                <a:moveTo>
                  <a:pt x="235292" y="2794"/>
                </a:moveTo>
                <a:lnTo>
                  <a:pt x="24663" y="2794"/>
                </a:lnTo>
                <a:lnTo>
                  <a:pt x="24663" y="24384"/>
                </a:lnTo>
                <a:lnTo>
                  <a:pt x="208889" y="24384"/>
                </a:lnTo>
                <a:lnTo>
                  <a:pt x="208889" y="89154"/>
                </a:lnTo>
                <a:lnTo>
                  <a:pt x="21755" y="89154"/>
                </a:lnTo>
                <a:lnTo>
                  <a:pt x="21755" y="110744"/>
                </a:lnTo>
                <a:lnTo>
                  <a:pt x="208889" y="110744"/>
                </a:lnTo>
                <a:lnTo>
                  <a:pt x="208889" y="171704"/>
                </a:lnTo>
                <a:lnTo>
                  <a:pt x="235292" y="171704"/>
                </a:lnTo>
                <a:lnTo>
                  <a:pt x="235292" y="110744"/>
                </a:lnTo>
                <a:lnTo>
                  <a:pt x="235292" y="89154"/>
                </a:lnTo>
                <a:lnTo>
                  <a:pt x="235292" y="24384"/>
                </a:lnTo>
                <a:lnTo>
                  <a:pt x="235292" y="2794"/>
                </a:lnTo>
                <a:close/>
              </a:path>
              <a:path w="828040" h="259715">
                <a:moveTo>
                  <a:pt x="259943" y="213537"/>
                </a:moveTo>
                <a:lnTo>
                  <a:pt x="125628" y="213537"/>
                </a:lnTo>
                <a:lnTo>
                  <a:pt x="125628" y="143611"/>
                </a:lnTo>
                <a:lnTo>
                  <a:pt x="98933" y="143611"/>
                </a:lnTo>
                <a:lnTo>
                  <a:pt x="98933" y="213537"/>
                </a:lnTo>
                <a:lnTo>
                  <a:pt x="0" y="213537"/>
                </a:lnTo>
                <a:lnTo>
                  <a:pt x="0" y="235877"/>
                </a:lnTo>
                <a:lnTo>
                  <a:pt x="259943" y="235877"/>
                </a:lnTo>
                <a:lnTo>
                  <a:pt x="259943" y="213537"/>
                </a:lnTo>
                <a:close/>
              </a:path>
              <a:path w="828040" h="259715">
                <a:moveTo>
                  <a:pt x="525411" y="128816"/>
                </a:moveTo>
                <a:lnTo>
                  <a:pt x="335673" y="128816"/>
                </a:lnTo>
                <a:lnTo>
                  <a:pt x="335673" y="25539"/>
                </a:lnTo>
                <a:lnTo>
                  <a:pt x="519607" y="25539"/>
                </a:lnTo>
                <a:lnTo>
                  <a:pt x="519607" y="2908"/>
                </a:lnTo>
                <a:lnTo>
                  <a:pt x="308978" y="2908"/>
                </a:lnTo>
                <a:lnTo>
                  <a:pt x="308978" y="142163"/>
                </a:lnTo>
                <a:lnTo>
                  <a:pt x="317398" y="150863"/>
                </a:lnTo>
                <a:lnTo>
                  <a:pt x="525411" y="150863"/>
                </a:lnTo>
                <a:lnTo>
                  <a:pt x="525411" y="128816"/>
                </a:lnTo>
                <a:close/>
              </a:path>
              <a:path w="828040" h="259715">
                <a:moveTo>
                  <a:pt x="544271" y="213537"/>
                </a:moveTo>
                <a:lnTo>
                  <a:pt x="284314" y="213537"/>
                </a:lnTo>
                <a:lnTo>
                  <a:pt x="284314" y="235877"/>
                </a:lnTo>
                <a:lnTo>
                  <a:pt x="544271" y="235877"/>
                </a:lnTo>
                <a:lnTo>
                  <a:pt x="544271" y="213537"/>
                </a:lnTo>
                <a:close/>
              </a:path>
              <a:path w="828040" h="259715">
                <a:moveTo>
                  <a:pt x="809726" y="77762"/>
                </a:moveTo>
                <a:lnTo>
                  <a:pt x="619988" y="77762"/>
                </a:lnTo>
                <a:lnTo>
                  <a:pt x="619988" y="60058"/>
                </a:lnTo>
                <a:lnTo>
                  <a:pt x="803922" y="60058"/>
                </a:lnTo>
                <a:lnTo>
                  <a:pt x="803922" y="0"/>
                </a:lnTo>
                <a:lnTo>
                  <a:pt x="593293" y="0"/>
                </a:lnTo>
                <a:lnTo>
                  <a:pt x="593293" y="21767"/>
                </a:lnTo>
                <a:lnTo>
                  <a:pt x="777532" y="21767"/>
                </a:lnTo>
                <a:lnTo>
                  <a:pt x="777532" y="38303"/>
                </a:lnTo>
                <a:lnTo>
                  <a:pt x="593293" y="38303"/>
                </a:lnTo>
                <a:lnTo>
                  <a:pt x="593293" y="90817"/>
                </a:lnTo>
                <a:lnTo>
                  <a:pt x="601713" y="99517"/>
                </a:lnTo>
                <a:lnTo>
                  <a:pt x="809726" y="99517"/>
                </a:lnTo>
                <a:lnTo>
                  <a:pt x="809726" y="77762"/>
                </a:lnTo>
                <a:close/>
              </a:path>
              <a:path w="828040" h="259715">
                <a:moveTo>
                  <a:pt x="811174" y="237617"/>
                </a:moveTo>
                <a:lnTo>
                  <a:pt x="618540" y="237617"/>
                </a:lnTo>
                <a:lnTo>
                  <a:pt x="618540" y="219913"/>
                </a:lnTo>
                <a:lnTo>
                  <a:pt x="805383" y="219913"/>
                </a:lnTo>
                <a:lnTo>
                  <a:pt x="805383" y="159867"/>
                </a:lnTo>
                <a:lnTo>
                  <a:pt x="591845" y="159867"/>
                </a:lnTo>
                <a:lnTo>
                  <a:pt x="591845" y="181622"/>
                </a:lnTo>
                <a:lnTo>
                  <a:pt x="778979" y="181622"/>
                </a:lnTo>
                <a:lnTo>
                  <a:pt x="778979" y="198158"/>
                </a:lnTo>
                <a:lnTo>
                  <a:pt x="591845" y="198158"/>
                </a:lnTo>
                <a:lnTo>
                  <a:pt x="591845" y="250672"/>
                </a:lnTo>
                <a:lnTo>
                  <a:pt x="600265" y="259372"/>
                </a:lnTo>
                <a:lnTo>
                  <a:pt x="811174" y="259372"/>
                </a:lnTo>
                <a:lnTo>
                  <a:pt x="811174" y="237617"/>
                </a:lnTo>
                <a:close/>
              </a:path>
              <a:path w="828040" h="259715">
                <a:moveTo>
                  <a:pt x="828001" y="118376"/>
                </a:moveTo>
                <a:lnTo>
                  <a:pt x="568642" y="118376"/>
                </a:lnTo>
                <a:lnTo>
                  <a:pt x="568642" y="140716"/>
                </a:lnTo>
                <a:lnTo>
                  <a:pt x="828001" y="140716"/>
                </a:lnTo>
                <a:lnTo>
                  <a:pt x="828001" y="118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235743" y="9218612"/>
            <a:ext cx="533400" cy="272415"/>
          </a:xfrm>
          <a:custGeom>
            <a:avLst/>
            <a:gdLst/>
            <a:ahLst/>
            <a:cxnLst/>
            <a:rect l="l" t="t" r="r" b="b"/>
            <a:pathLst>
              <a:path w="533400" h="272415">
                <a:moveTo>
                  <a:pt x="216725" y="205117"/>
                </a:moveTo>
                <a:lnTo>
                  <a:pt x="206603" y="188874"/>
                </a:lnTo>
                <a:lnTo>
                  <a:pt x="204254" y="185102"/>
                </a:lnTo>
                <a:lnTo>
                  <a:pt x="192786" y="178866"/>
                </a:lnTo>
                <a:lnTo>
                  <a:pt x="190322" y="177571"/>
                </a:lnTo>
                <a:lnTo>
                  <a:pt x="190322" y="209765"/>
                </a:lnTo>
                <a:lnTo>
                  <a:pt x="190322" y="228917"/>
                </a:lnTo>
                <a:lnTo>
                  <a:pt x="180454" y="240804"/>
                </a:lnTo>
                <a:lnTo>
                  <a:pt x="163626" y="247484"/>
                </a:lnTo>
                <a:lnTo>
                  <a:pt x="141871" y="249796"/>
                </a:lnTo>
                <a:lnTo>
                  <a:pt x="117792" y="249796"/>
                </a:lnTo>
                <a:lnTo>
                  <a:pt x="95453" y="247484"/>
                </a:lnTo>
                <a:lnTo>
                  <a:pt x="78333" y="240804"/>
                </a:lnTo>
                <a:lnTo>
                  <a:pt x="67894" y="228917"/>
                </a:lnTo>
                <a:lnTo>
                  <a:pt x="67894" y="209765"/>
                </a:lnTo>
                <a:lnTo>
                  <a:pt x="78333" y="197866"/>
                </a:lnTo>
                <a:lnTo>
                  <a:pt x="95453" y="191198"/>
                </a:lnTo>
                <a:lnTo>
                  <a:pt x="117792" y="188874"/>
                </a:lnTo>
                <a:lnTo>
                  <a:pt x="141871" y="188874"/>
                </a:lnTo>
                <a:lnTo>
                  <a:pt x="163626" y="191198"/>
                </a:lnTo>
                <a:lnTo>
                  <a:pt x="180454" y="197866"/>
                </a:lnTo>
                <a:lnTo>
                  <a:pt x="190322" y="209765"/>
                </a:lnTo>
                <a:lnTo>
                  <a:pt x="190322" y="177571"/>
                </a:lnTo>
                <a:lnTo>
                  <a:pt x="148704" y="167462"/>
                </a:lnTo>
                <a:lnTo>
                  <a:pt x="129692" y="167119"/>
                </a:lnTo>
                <a:lnTo>
                  <a:pt x="118198" y="167157"/>
                </a:lnTo>
                <a:lnTo>
                  <a:pt x="78587" y="173062"/>
                </a:lnTo>
                <a:lnTo>
                  <a:pt x="41490" y="205117"/>
                </a:lnTo>
                <a:lnTo>
                  <a:pt x="41490" y="233553"/>
                </a:lnTo>
                <a:lnTo>
                  <a:pt x="73342" y="263461"/>
                </a:lnTo>
                <a:lnTo>
                  <a:pt x="110667" y="271487"/>
                </a:lnTo>
                <a:lnTo>
                  <a:pt x="129692" y="271856"/>
                </a:lnTo>
                <a:lnTo>
                  <a:pt x="141173" y="271805"/>
                </a:lnTo>
                <a:lnTo>
                  <a:pt x="180746" y="265633"/>
                </a:lnTo>
                <a:lnTo>
                  <a:pt x="206603" y="249796"/>
                </a:lnTo>
                <a:lnTo>
                  <a:pt x="216725" y="233553"/>
                </a:lnTo>
                <a:lnTo>
                  <a:pt x="216725" y="205117"/>
                </a:lnTo>
                <a:close/>
              </a:path>
              <a:path w="533400" h="272415">
                <a:moveTo>
                  <a:pt x="259372" y="131724"/>
                </a:moveTo>
                <a:lnTo>
                  <a:pt x="143027" y="131724"/>
                </a:lnTo>
                <a:lnTo>
                  <a:pt x="143027" y="111988"/>
                </a:lnTo>
                <a:lnTo>
                  <a:pt x="241096" y="111988"/>
                </a:lnTo>
                <a:lnTo>
                  <a:pt x="241096" y="90233"/>
                </a:lnTo>
                <a:lnTo>
                  <a:pt x="51358" y="90233"/>
                </a:lnTo>
                <a:lnTo>
                  <a:pt x="51358" y="68770"/>
                </a:lnTo>
                <a:lnTo>
                  <a:pt x="232384" y="68770"/>
                </a:lnTo>
                <a:lnTo>
                  <a:pt x="232384" y="47002"/>
                </a:lnTo>
                <a:lnTo>
                  <a:pt x="51358" y="47002"/>
                </a:lnTo>
                <a:lnTo>
                  <a:pt x="51358" y="25539"/>
                </a:lnTo>
                <a:lnTo>
                  <a:pt x="235292" y="25539"/>
                </a:lnTo>
                <a:lnTo>
                  <a:pt x="235292" y="3771"/>
                </a:lnTo>
                <a:lnTo>
                  <a:pt x="24663" y="3771"/>
                </a:lnTo>
                <a:lnTo>
                  <a:pt x="24663" y="103289"/>
                </a:lnTo>
                <a:lnTo>
                  <a:pt x="33070" y="111988"/>
                </a:lnTo>
                <a:lnTo>
                  <a:pt x="116344" y="111988"/>
                </a:lnTo>
                <a:lnTo>
                  <a:pt x="116344" y="131724"/>
                </a:lnTo>
                <a:lnTo>
                  <a:pt x="0" y="131724"/>
                </a:lnTo>
                <a:lnTo>
                  <a:pt x="0" y="154063"/>
                </a:lnTo>
                <a:lnTo>
                  <a:pt x="259372" y="154063"/>
                </a:lnTo>
                <a:lnTo>
                  <a:pt x="259372" y="131724"/>
                </a:lnTo>
                <a:close/>
              </a:path>
              <a:path w="533400" h="272415">
                <a:moveTo>
                  <a:pt x="399503" y="5524"/>
                </a:moveTo>
                <a:lnTo>
                  <a:pt x="313042" y="5524"/>
                </a:lnTo>
                <a:lnTo>
                  <a:pt x="313042" y="27571"/>
                </a:lnTo>
                <a:lnTo>
                  <a:pt x="399503" y="27571"/>
                </a:lnTo>
                <a:lnTo>
                  <a:pt x="399503" y="5524"/>
                </a:lnTo>
                <a:close/>
              </a:path>
              <a:path w="533400" h="272415">
                <a:moveTo>
                  <a:pt x="422071" y="146507"/>
                </a:moveTo>
                <a:lnTo>
                  <a:pt x="407301" y="105905"/>
                </a:lnTo>
                <a:lnTo>
                  <a:pt x="395732" y="94272"/>
                </a:lnTo>
                <a:lnTo>
                  <a:pt x="395732" y="145351"/>
                </a:lnTo>
                <a:lnTo>
                  <a:pt x="395732" y="164503"/>
                </a:lnTo>
                <a:lnTo>
                  <a:pt x="391668" y="181914"/>
                </a:lnTo>
                <a:lnTo>
                  <a:pt x="382092" y="195541"/>
                </a:lnTo>
                <a:lnTo>
                  <a:pt x="367004" y="203669"/>
                </a:lnTo>
                <a:lnTo>
                  <a:pt x="344957" y="203669"/>
                </a:lnTo>
                <a:lnTo>
                  <a:pt x="329869" y="195541"/>
                </a:lnTo>
                <a:lnTo>
                  <a:pt x="320586" y="181914"/>
                </a:lnTo>
                <a:lnTo>
                  <a:pt x="316522" y="164503"/>
                </a:lnTo>
                <a:lnTo>
                  <a:pt x="316522" y="145351"/>
                </a:lnTo>
                <a:lnTo>
                  <a:pt x="320586" y="127660"/>
                </a:lnTo>
                <a:lnTo>
                  <a:pt x="329869" y="114020"/>
                </a:lnTo>
                <a:lnTo>
                  <a:pt x="344957" y="105905"/>
                </a:lnTo>
                <a:lnTo>
                  <a:pt x="367004" y="105905"/>
                </a:lnTo>
                <a:lnTo>
                  <a:pt x="382092" y="114020"/>
                </a:lnTo>
                <a:lnTo>
                  <a:pt x="391668" y="127660"/>
                </a:lnTo>
                <a:lnTo>
                  <a:pt x="395732" y="145351"/>
                </a:lnTo>
                <a:lnTo>
                  <a:pt x="395732" y="94272"/>
                </a:lnTo>
                <a:lnTo>
                  <a:pt x="355981" y="83566"/>
                </a:lnTo>
                <a:lnTo>
                  <a:pt x="345554" y="83654"/>
                </a:lnTo>
                <a:lnTo>
                  <a:pt x="310159" y="99237"/>
                </a:lnTo>
                <a:lnTo>
                  <a:pt x="291655" y="135496"/>
                </a:lnTo>
                <a:lnTo>
                  <a:pt x="290182" y="146507"/>
                </a:lnTo>
                <a:lnTo>
                  <a:pt x="290245" y="164503"/>
                </a:lnTo>
                <a:lnTo>
                  <a:pt x="305358" y="204978"/>
                </a:lnTo>
                <a:lnTo>
                  <a:pt x="338874" y="225285"/>
                </a:lnTo>
                <a:lnTo>
                  <a:pt x="355981" y="226009"/>
                </a:lnTo>
                <a:lnTo>
                  <a:pt x="366242" y="225920"/>
                </a:lnTo>
                <a:lnTo>
                  <a:pt x="401574" y="210400"/>
                </a:lnTo>
                <a:lnTo>
                  <a:pt x="407289" y="203669"/>
                </a:lnTo>
                <a:lnTo>
                  <a:pt x="411213" y="198869"/>
                </a:lnTo>
                <a:lnTo>
                  <a:pt x="421982" y="164503"/>
                </a:lnTo>
                <a:lnTo>
                  <a:pt x="422071" y="146507"/>
                </a:lnTo>
                <a:close/>
              </a:path>
              <a:path w="533400" h="272415">
                <a:moveTo>
                  <a:pt x="430250" y="44107"/>
                </a:moveTo>
                <a:lnTo>
                  <a:pt x="282295" y="44107"/>
                </a:lnTo>
                <a:lnTo>
                  <a:pt x="282295" y="66738"/>
                </a:lnTo>
                <a:lnTo>
                  <a:pt x="430250" y="66738"/>
                </a:lnTo>
                <a:lnTo>
                  <a:pt x="430250" y="44107"/>
                </a:lnTo>
                <a:close/>
              </a:path>
              <a:path w="533400" h="272415">
                <a:moveTo>
                  <a:pt x="533247" y="0"/>
                </a:moveTo>
                <a:lnTo>
                  <a:pt x="507428" y="0"/>
                </a:lnTo>
                <a:lnTo>
                  <a:pt x="507428" y="107937"/>
                </a:lnTo>
                <a:lnTo>
                  <a:pt x="472617" y="107937"/>
                </a:lnTo>
                <a:lnTo>
                  <a:pt x="472617" y="2908"/>
                </a:lnTo>
                <a:lnTo>
                  <a:pt x="447078" y="2908"/>
                </a:lnTo>
                <a:lnTo>
                  <a:pt x="447078" y="256476"/>
                </a:lnTo>
                <a:lnTo>
                  <a:pt x="472617" y="256476"/>
                </a:lnTo>
                <a:lnTo>
                  <a:pt x="472617" y="130276"/>
                </a:lnTo>
                <a:lnTo>
                  <a:pt x="507428" y="130276"/>
                </a:lnTo>
                <a:lnTo>
                  <a:pt x="507428" y="263144"/>
                </a:lnTo>
                <a:lnTo>
                  <a:pt x="533247" y="263144"/>
                </a:lnTo>
                <a:lnTo>
                  <a:pt x="533247" y="130276"/>
                </a:lnTo>
                <a:lnTo>
                  <a:pt x="533247" y="107937"/>
                </a:lnTo>
                <a:lnTo>
                  <a:pt x="533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885499" y="9215130"/>
            <a:ext cx="248920" cy="266700"/>
          </a:xfrm>
          <a:custGeom>
            <a:avLst/>
            <a:gdLst/>
            <a:ahLst/>
            <a:cxnLst/>
            <a:rect l="l" t="t" r="r" b="b"/>
            <a:pathLst>
              <a:path w="248920" h="266700">
                <a:moveTo>
                  <a:pt x="248634" y="266622"/>
                </a:moveTo>
                <a:lnTo>
                  <a:pt x="40617" y="266622"/>
                </a:lnTo>
                <a:lnTo>
                  <a:pt x="32203" y="257918"/>
                </a:lnTo>
                <a:lnTo>
                  <a:pt x="32203" y="208307"/>
                </a:lnTo>
                <a:lnTo>
                  <a:pt x="216430" y="208307"/>
                </a:lnTo>
                <a:lnTo>
                  <a:pt x="216430" y="194671"/>
                </a:lnTo>
                <a:lnTo>
                  <a:pt x="32203" y="194671"/>
                </a:lnTo>
                <a:lnTo>
                  <a:pt x="32203" y="172912"/>
                </a:lnTo>
                <a:lnTo>
                  <a:pt x="242832" y="172912"/>
                </a:lnTo>
                <a:lnTo>
                  <a:pt x="242832" y="230066"/>
                </a:lnTo>
                <a:lnTo>
                  <a:pt x="58894" y="230066"/>
                </a:lnTo>
                <a:lnTo>
                  <a:pt x="58894" y="244862"/>
                </a:lnTo>
                <a:lnTo>
                  <a:pt x="248634" y="244862"/>
                </a:lnTo>
                <a:lnTo>
                  <a:pt x="248634" y="266622"/>
                </a:lnTo>
                <a:close/>
              </a:path>
              <a:path w="248920" h="266700">
                <a:moveTo>
                  <a:pt x="97771" y="94289"/>
                </a:moveTo>
                <a:lnTo>
                  <a:pt x="55830" y="89271"/>
                </a:lnTo>
                <a:lnTo>
                  <a:pt x="25825" y="60771"/>
                </a:lnTo>
                <a:lnTo>
                  <a:pt x="25530" y="46999"/>
                </a:lnTo>
                <a:lnTo>
                  <a:pt x="25825" y="33230"/>
                </a:lnTo>
                <a:lnTo>
                  <a:pt x="55830" y="4957"/>
                </a:lnTo>
                <a:lnTo>
                  <a:pt x="97771" y="0"/>
                </a:lnTo>
                <a:lnTo>
                  <a:pt x="118192" y="183"/>
                </a:lnTo>
                <a:lnTo>
                  <a:pt x="162345" y="18910"/>
                </a:lnTo>
                <a:lnTo>
                  <a:pt x="164978" y="21759"/>
                </a:lnTo>
                <a:lnTo>
                  <a:pt x="88487" y="21759"/>
                </a:lnTo>
                <a:lnTo>
                  <a:pt x="71950" y="24370"/>
                </a:lnTo>
                <a:lnTo>
                  <a:pt x="59184" y="30462"/>
                </a:lnTo>
                <a:lnTo>
                  <a:pt x="51931" y="40036"/>
                </a:lnTo>
                <a:lnTo>
                  <a:pt x="51931" y="53962"/>
                </a:lnTo>
                <a:lnTo>
                  <a:pt x="59184" y="63536"/>
                </a:lnTo>
                <a:lnTo>
                  <a:pt x="71950" y="69629"/>
                </a:lnTo>
                <a:lnTo>
                  <a:pt x="88487" y="72240"/>
                </a:lnTo>
                <a:lnTo>
                  <a:pt x="165016" y="72240"/>
                </a:lnTo>
                <a:lnTo>
                  <a:pt x="162345" y="75150"/>
                </a:lnTo>
                <a:lnTo>
                  <a:pt x="151443" y="82394"/>
                </a:lnTo>
                <a:lnTo>
                  <a:pt x="139997" y="89271"/>
                </a:lnTo>
                <a:lnTo>
                  <a:pt x="130591" y="92802"/>
                </a:lnTo>
                <a:lnTo>
                  <a:pt x="118192" y="94103"/>
                </a:lnTo>
                <a:lnTo>
                  <a:pt x="97771" y="94289"/>
                </a:lnTo>
                <a:close/>
              </a:path>
              <a:path w="248920" h="266700">
                <a:moveTo>
                  <a:pt x="242832" y="165659"/>
                </a:moveTo>
                <a:lnTo>
                  <a:pt x="216430" y="165659"/>
                </a:lnTo>
                <a:lnTo>
                  <a:pt x="216430" y="160147"/>
                </a:lnTo>
                <a:lnTo>
                  <a:pt x="151733" y="160147"/>
                </a:lnTo>
                <a:lnTo>
                  <a:pt x="151733" y="139258"/>
                </a:lnTo>
                <a:lnTo>
                  <a:pt x="216430" y="139258"/>
                </a:lnTo>
                <a:lnTo>
                  <a:pt x="216430" y="3481"/>
                </a:lnTo>
                <a:lnTo>
                  <a:pt x="242832" y="3481"/>
                </a:lnTo>
                <a:lnTo>
                  <a:pt x="242832" y="165659"/>
                </a:lnTo>
                <a:close/>
              </a:path>
              <a:path w="248920" h="266700">
                <a:moveTo>
                  <a:pt x="165016" y="72240"/>
                </a:moveTo>
                <a:lnTo>
                  <a:pt x="107055" y="72240"/>
                </a:lnTo>
                <a:lnTo>
                  <a:pt x="123882" y="69629"/>
                </a:lnTo>
                <a:lnTo>
                  <a:pt x="136357" y="63536"/>
                </a:lnTo>
                <a:lnTo>
                  <a:pt x="143900" y="53962"/>
                </a:lnTo>
                <a:lnTo>
                  <a:pt x="143900" y="40036"/>
                </a:lnTo>
                <a:lnTo>
                  <a:pt x="136357" y="30462"/>
                </a:lnTo>
                <a:lnTo>
                  <a:pt x="123882" y="24370"/>
                </a:lnTo>
                <a:lnTo>
                  <a:pt x="107055" y="21759"/>
                </a:lnTo>
                <a:lnTo>
                  <a:pt x="164978" y="21759"/>
                </a:lnTo>
                <a:lnTo>
                  <a:pt x="167944" y="24968"/>
                </a:lnTo>
                <a:lnTo>
                  <a:pt x="170006" y="33230"/>
                </a:lnTo>
                <a:lnTo>
                  <a:pt x="170301" y="46999"/>
                </a:lnTo>
                <a:lnTo>
                  <a:pt x="170006" y="60771"/>
                </a:lnTo>
                <a:lnTo>
                  <a:pt x="167944" y="69049"/>
                </a:lnTo>
                <a:lnTo>
                  <a:pt x="165016" y="72240"/>
                </a:lnTo>
                <a:close/>
              </a:path>
              <a:path w="248920" h="266700">
                <a:moveTo>
                  <a:pt x="201924" y="129104"/>
                </a:moveTo>
                <a:lnTo>
                  <a:pt x="0" y="129104"/>
                </a:lnTo>
                <a:lnTo>
                  <a:pt x="0" y="106764"/>
                </a:lnTo>
                <a:lnTo>
                  <a:pt x="201924" y="106764"/>
                </a:lnTo>
                <a:lnTo>
                  <a:pt x="201924" y="129104"/>
                </a:lnTo>
                <a:close/>
              </a:path>
              <a:path w="248920" h="266700">
                <a:moveTo>
                  <a:pt x="111116" y="164209"/>
                </a:moveTo>
                <a:lnTo>
                  <a:pt x="84425" y="164209"/>
                </a:lnTo>
                <a:lnTo>
                  <a:pt x="84425" y="129104"/>
                </a:lnTo>
                <a:lnTo>
                  <a:pt x="111116" y="129104"/>
                </a:lnTo>
                <a:lnTo>
                  <a:pt x="111116" y="164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181423" y="9218612"/>
            <a:ext cx="532765" cy="263525"/>
          </a:xfrm>
          <a:custGeom>
            <a:avLst/>
            <a:gdLst/>
            <a:ahLst/>
            <a:cxnLst/>
            <a:rect l="l" t="t" r="r" b="b"/>
            <a:pathLst>
              <a:path w="532765" h="263525">
                <a:moveTo>
                  <a:pt x="141859" y="3771"/>
                </a:moveTo>
                <a:lnTo>
                  <a:pt x="115468" y="3771"/>
                </a:lnTo>
                <a:lnTo>
                  <a:pt x="115468" y="46710"/>
                </a:lnTo>
                <a:lnTo>
                  <a:pt x="115468" y="69342"/>
                </a:lnTo>
                <a:lnTo>
                  <a:pt x="115468" y="108508"/>
                </a:lnTo>
                <a:lnTo>
                  <a:pt x="26390" y="108508"/>
                </a:lnTo>
                <a:lnTo>
                  <a:pt x="26390" y="69342"/>
                </a:lnTo>
                <a:lnTo>
                  <a:pt x="115468" y="69342"/>
                </a:lnTo>
                <a:lnTo>
                  <a:pt x="115468" y="46710"/>
                </a:lnTo>
                <a:lnTo>
                  <a:pt x="26390" y="46710"/>
                </a:lnTo>
                <a:lnTo>
                  <a:pt x="26390" y="3771"/>
                </a:lnTo>
                <a:lnTo>
                  <a:pt x="0" y="3771"/>
                </a:lnTo>
                <a:lnTo>
                  <a:pt x="0" y="121564"/>
                </a:lnTo>
                <a:lnTo>
                  <a:pt x="8407" y="130276"/>
                </a:lnTo>
                <a:lnTo>
                  <a:pt x="141859" y="130276"/>
                </a:lnTo>
                <a:lnTo>
                  <a:pt x="141859" y="108508"/>
                </a:lnTo>
                <a:lnTo>
                  <a:pt x="141859" y="69342"/>
                </a:lnTo>
                <a:lnTo>
                  <a:pt x="141859" y="46710"/>
                </a:lnTo>
                <a:lnTo>
                  <a:pt x="141859" y="3771"/>
                </a:lnTo>
                <a:close/>
              </a:path>
              <a:path w="532765" h="263525">
                <a:moveTo>
                  <a:pt x="231216" y="0"/>
                </a:moveTo>
                <a:lnTo>
                  <a:pt x="204825" y="0"/>
                </a:lnTo>
                <a:lnTo>
                  <a:pt x="204825" y="26987"/>
                </a:lnTo>
                <a:lnTo>
                  <a:pt x="153466" y="26987"/>
                </a:lnTo>
                <a:lnTo>
                  <a:pt x="153466" y="49618"/>
                </a:lnTo>
                <a:lnTo>
                  <a:pt x="204825" y="49618"/>
                </a:lnTo>
                <a:lnTo>
                  <a:pt x="204825" y="82981"/>
                </a:lnTo>
                <a:lnTo>
                  <a:pt x="153466" y="82981"/>
                </a:lnTo>
                <a:lnTo>
                  <a:pt x="153466" y="105613"/>
                </a:lnTo>
                <a:lnTo>
                  <a:pt x="204825" y="105613"/>
                </a:lnTo>
                <a:lnTo>
                  <a:pt x="204825" y="140423"/>
                </a:lnTo>
                <a:lnTo>
                  <a:pt x="231216" y="140423"/>
                </a:lnTo>
                <a:lnTo>
                  <a:pt x="231216" y="0"/>
                </a:lnTo>
                <a:close/>
              </a:path>
              <a:path w="532765" h="263525">
                <a:moveTo>
                  <a:pt x="237020" y="241388"/>
                </a:moveTo>
                <a:lnTo>
                  <a:pt x="44094" y="241388"/>
                </a:lnTo>
                <a:lnTo>
                  <a:pt x="44094" y="219341"/>
                </a:lnTo>
                <a:lnTo>
                  <a:pt x="231216" y="219341"/>
                </a:lnTo>
                <a:lnTo>
                  <a:pt x="231216" y="154927"/>
                </a:lnTo>
                <a:lnTo>
                  <a:pt x="17399" y="154927"/>
                </a:lnTo>
                <a:lnTo>
                  <a:pt x="17399" y="176695"/>
                </a:lnTo>
                <a:lnTo>
                  <a:pt x="204825" y="176695"/>
                </a:lnTo>
                <a:lnTo>
                  <a:pt x="204825" y="197573"/>
                </a:lnTo>
                <a:lnTo>
                  <a:pt x="17399" y="197573"/>
                </a:lnTo>
                <a:lnTo>
                  <a:pt x="17399" y="254444"/>
                </a:lnTo>
                <a:lnTo>
                  <a:pt x="25819" y="263144"/>
                </a:lnTo>
                <a:lnTo>
                  <a:pt x="237020" y="263144"/>
                </a:lnTo>
                <a:lnTo>
                  <a:pt x="237020" y="241388"/>
                </a:lnTo>
                <a:close/>
              </a:path>
              <a:path w="532765" h="263525">
                <a:moveTo>
                  <a:pt x="532663" y="217309"/>
                </a:moveTo>
                <a:lnTo>
                  <a:pt x="416026" y="217309"/>
                </a:lnTo>
                <a:lnTo>
                  <a:pt x="416026" y="169151"/>
                </a:lnTo>
                <a:lnTo>
                  <a:pt x="513803" y="169151"/>
                </a:lnTo>
                <a:lnTo>
                  <a:pt x="513803" y="147104"/>
                </a:lnTo>
                <a:lnTo>
                  <a:pt x="324065" y="147104"/>
                </a:lnTo>
                <a:lnTo>
                  <a:pt x="324065" y="99517"/>
                </a:lnTo>
                <a:lnTo>
                  <a:pt x="508000" y="99517"/>
                </a:lnTo>
                <a:lnTo>
                  <a:pt x="508000" y="6680"/>
                </a:lnTo>
                <a:lnTo>
                  <a:pt x="296786" y="6680"/>
                </a:lnTo>
                <a:lnTo>
                  <a:pt x="296786" y="29311"/>
                </a:lnTo>
                <a:lnTo>
                  <a:pt x="481012" y="29311"/>
                </a:lnTo>
                <a:lnTo>
                  <a:pt x="481012" y="76885"/>
                </a:lnTo>
                <a:lnTo>
                  <a:pt x="297370" y="76885"/>
                </a:lnTo>
                <a:lnTo>
                  <a:pt x="297370" y="160439"/>
                </a:lnTo>
                <a:lnTo>
                  <a:pt x="305777" y="169151"/>
                </a:lnTo>
                <a:lnTo>
                  <a:pt x="389343" y="169151"/>
                </a:lnTo>
                <a:lnTo>
                  <a:pt x="389343" y="217309"/>
                </a:lnTo>
                <a:lnTo>
                  <a:pt x="272707" y="217309"/>
                </a:lnTo>
                <a:lnTo>
                  <a:pt x="272707" y="239649"/>
                </a:lnTo>
                <a:lnTo>
                  <a:pt x="532663" y="239649"/>
                </a:lnTo>
                <a:lnTo>
                  <a:pt x="532663" y="217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832095" y="9215132"/>
            <a:ext cx="799465" cy="266700"/>
          </a:xfrm>
          <a:custGeom>
            <a:avLst/>
            <a:gdLst/>
            <a:ahLst/>
            <a:cxnLst/>
            <a:rect l="l" t="t" r="r" b="b"/>
            <a:pathLst>
              <a:path w="799465" h="266700">
                <a:moveTo>
                  <a:pt x="118948" y="10160"/>
                </a:moveTo>
                <a:lnTo>
                  <a:pt x="92837" y="10160"/>
                </a:lnTo>
                <a:lnTo>
                  <a:pt x="92837" y="32499"/>
                </a:lnTo>
                <a:lnTo>
                  <a:pt x="92837" y="204546"/>
                </a:lnTo>
                <a:lnTo>
                  <a:pt x="26111" y="204546"/>
                </a:lnTo>
                <a:lnTo>
                  <a:pt x="26111" y="32499"/>
                </a:lnTo>
                <a:lnTo>
                  <a:pt x="92837" y="32499"/>
                </a:lnTo>
                <a:lnTo>
                  <a:pt x="92837" y="10160"/>
                </a:lnTo>
                <a:lnTo>
                  <a:pt x="0" y="10160"/>
                </a:lnTo>
                <a:lnTo>
                  <a:pt x="0" y="217881"/>
                </a:lnTo>
                <a:lnTo>
                  <a:pt x="8420" y="226593"/>
                </a:lnTo>
                <a:lnTo>
                  <a:pt x="118948" y="226593"/>
                </a:lnTo>
                <a:lnTo>
                  <a:pt x="118948" y="204546"/>
                </a:lnTo>
                <a:lnTo>
                  <a:pt x="118948" y="32499"/>
                </a:lnTo>
                <a:lnTo>
                  <a:pt x="118948" y="10160"/>
                </a:lnTo>
                <a:close/>
              </a:path>
              <a:path w="799465" h="266700">
                <a:moveTo>
                  <a:pt x="236448" y="3479"/>
                </a:moveTo>
                <a:lnTo>
                  <a:pt x="210629" y="3479"/>
                </a:lnTo>
                <a:lnTo>
                  <a:pt x="210629" y="102704"/>
                </a:lnTo>
                <a:lnTo>
                  <a:pt x="176098" y="102704"/>
                </a:lnTo>
                <a:lnTo>
                  <a:pt x="176098" y="6388"/>
                </a:lnTo>
                <a:lnTo>
                  <a:pt x="150279" y="6388"/>
                </a:lnTo>
                <a:lnTo>
                  <a:pt x="150279" y="259956"/>
                </a:lnTo>
                <a:lnTo>
                  <a:pt x="176098" y="259956"/>
                </a:lnTo>
                <a:lnTo>
                  <a:pt x="176098" y="125044"/>
                </a:lnTo>
                <a:lnTo>
                  <a:pt x="210629" y="125044"/>
                </a:lnTo>
                <a:lnTo>
                  <a:pt x="210629" y="266623"/>
                </a:lnTo>
                <a:lnTo>
                  <a:pt x="236448" y="266623"/>
                </a:lnTo>
                <a:lnTo>
                  <a:pt x="236448" y="125044"/>
                </a:lnTo>
                <a:lnTo>
                  <a:pt x="236448" y="102704"/>
                </a:lnTo>
                <a:lnTo>
                  <a:pt x="236448" y="3479"/>
                </a:lnTo>
                <a:close/>
              </a:path>
              <a:path w="799465" h="266700">
                <a:moveTo>
                  <a:pt x="450265" y="0"/>
                </a:moveTo>
                <a:lnTo>
                  <a:pt x="349313" y="0"/>
                </a:lnTo>
                <a:lnTo>
                  <a:pt x="349313" y="22631"/>
                </a:lnTo>
                <a:lnTo>
                  <a:pt x="450265" y="22631"/>
                </a:lnTo>
                <a:lnTo>
                  <a:pt x="450265" y="0"/>
                </a:lnTo>
                <a:close/>
              </a:path>
              <a:path w="799465" h="266700">
                <a:moveTo>
                  <a:pt x="514972" y="98361"/>
                </a:moveTo>
                <a:lnTo>
                  <a:pt x="509181" y="97777"/>
                </a:lnTo>
                <a:lnTo>
                  <a:pt x="506095" y="97472"/>
                </a:lnTo>
                <a:lnTo>
                  <a:pt x="499503" y="96685"/>
                </a:lnTo>
                <a:lnTo>
                  <a:pt x="459867" y="90335"/>
                </a:lnTo>
                <a:lnTo>
                  <a:pt x="439826" y="85877"/>
                </a:lnTo>
                <a:lnTo>
                  <a:pt x="449084" y="82423"/>
                </a:lnTo>
                <a:lnTo>
                  <a:pt x="455180" y="80010"/>
                </a:lnTo>
                <a:lnTo>
                  <a:pt x="492048" y="60058"/>
                </a:lnTo>
                <a:lnTo>
                  <a:pt x="500456" y="53962"/>
                </a:lnTo>
                <a:lnTo>
                  <a:pt x="500456" y="36271"/>
                </a:lnTo>
                <a:lnTo>
                  <a:pt x="302882" y="36271"/>
                </a:lnTo>
                <a:lnTo>
                  <a:pt x="302882" y="58026"/>
                </a:lnTo>
                <a:lnTo>
                  <a:pt x="455498" y="58026"/>
                </a:lnTo>
                <a:lnTo>
                  <a:pt x="434873" y="66230"/>
                </a:lnTo>
                <a:lnTo>
                  <a:pt x="353834" y="87858"/>
                </a:lnTo>
                <a:lnTo>
                  <a:pt x="288963" y="98640"/>
                </a:lnTo>
                <a:lnTo>
                  <a:pt x="296799" y="119240"/>
                </a:lnTo>
                <a:lnTo>
                  <a:pt x="334454" y="113271"/>
                </a:lnTo>
                <a:lnTo>
                  <a:pt x="377266" y="104533"/>
                </a:lnTo>
                <a:lnTo>
                  <a:pt x="402983" y="97777"/>
                </a:lnTo>
                <a:lnTo>
                  <a:pt x="410578" y="99999"/>
                </a:lnTo>
                <a:lnTo>
                  <a:pt x="471589" y="113080"/>
                </a:lnTo>
                <a:lnTo>
                  <a:pt x="506552" y="118668"/>
                </a:lnTo>
                <a:lnTo>
                  <a:pt x="514972" y="98361"/>
                </a:lnTo>
                <a:close/>
              </a:path>
              <a:path w="799465" h="266700">
                <a:moveTo>
                  <a:pt x="531215" y="133756"/>
                </a:moveTo>
                <a:lnTo>
                  <a:pt x="271843" y="133756"/>
                </a:lnTo>
                <a:lnTo>
                  <a:pt x="271843" y="156095"/>
                </a:lnTo>
                <a:lnTo>
                  <a:pt x="388188" y="156095"/>
                </a:lnTo>
                <a:lnTo>
                  <a:pt x="388188" y="171754"/>
                </a:lnTo>
                <a:lnTo>
                  <a:pt x="295059" y="171754"/>
                </a:lnTo>
                <a:lnTo>
                  <a:pt x="295059" y="193509"/>
                </a:lnTo>
                <a:lnTo>
                  <a:pt x="482180" y="193509"/>
                </a:lnTo>
                <a:lnTo>
                  <a:pt x="482180" y="207733"/>
                </a:lnTo>
                <a:lnTo>
                  <a:pt x="295059" y="207733"/>
                </a:lnTo>
                <a:lnTo>
                  <a:pt x="295059" y="257924"/>
                </a:lnTo>
                <a:lnTo>
                  <a:pt x="303466" y="266623"/>
                </a:lnTo>
                <a:lnTo>
                  <a:pt x="514388" y="266623"/>
                </a:lnTo>
                <a:lnTo>
                  <a:pt x="514388" y="244868"/>
                </a:lnTo>
                <a:lnTo>
                  <a:pt x="321741" y="244868"/>
                </a:lnTo>
                <a:lnTo>
                  <a:pt x="321741" y="229489"/>
                </a:lnTo>
                <a:lnTo>
                  <a:pt x="508584" y="229489"/>
                </a:lnTo>
                <a:lnTo>
                  <a:pt x="508584" y="171754"/>
                </a:lnTo>
                <a:lnTo>
                  <a:pt x="414870" y="171754"/>
                </a:lnTo>
                <a:lnTo>
                  <a:pt x="414870" y="156095"/>
                </a:lnTo>
                <a:lnTo>
                  <a:pt x="531215" y="156095"/>
                </a:lnTo>
                <a:lnTo>
                  <a:pt x="531215" y="133756"/>
                </a:lnTo>
                <a:close/>
              </a:path>
              <a:path w="799465" h="266700">
                <a:moveTo>
                  <a:pt x="728116" y="89763"/>
                </a:moveTo>
                <a:lnTo>
                  <a:pt x="716534" y="49022"/>
                </a:lnTo>
                <a:lnTo>
                  <a:pt x="701802" y="31127"/>
                </a:lnTo>
                <a:lnTo>
                  <a:pt x="701802" y="101257"/>
                </a:lnTo>
                <a:lnTo>
                  <a:pt x="701560" y="119824"/>
                </a:lnTo>
                <a:lnTo>
                  <a:pt x="677087" y="162179"/>
                </a:lnTo>
                <a:lnTo>
                  <a:pt x="642327" y="170014"/>
                </a:lnTo>
                <a:lnTo>
                  <a:pt x="625487" y="169722"/>
                </a:lnTo>
                <a:lnTo>
                  <a:pt x="589343" y="140220"/>
                </a:lnTo>
                <a:lnTo>
                  <a:pt x="582853" y="101257"/>
                </a:lnTo>
                <a:lnTo>
                  <a:pt x="583095" y="82689"/>
                </a:lnTo>
                <a:lnTo>
                  <a:pt x="607568" y="40335"/>
                </a:lnTo>
                <a:lnTo>
                  <a:pt x="642327" y="32499"/>
                </a:lnTo>
                <a:lnTo>
                  <a:pt x="659180" y="32791"/>
                </a:lnTo>
                <a:lnTo>
                  <a:pt x="695312" y="62293"/>
                </a:lnTo>
                <a:lnTo>
                  <a:pt x="701802" y="101257"/>
                </a:lnTo>
                <a:lnTo>
                  <a:pt x="701802" y="31127"/>
                </a:lnTo>
                <a:lnTo>
                  <a:pt x="662876" y="11023"/>
                </a:lnTo>
                <a:lnTo>
                  <a:pt x="642327" y="10160"/>
                </a:lnTo>
                <a:lnTo>
                  <a:pt x="629831" y="10261"/>
                </a:lnTo>
                <a:lnTo>
                  <a:pt x="589876" y="24739"/>
                </a:lnTo>
                <a:lnTo>
                  <a:pt x="565327" y="55295"/>
                </a:lnTo>
                <a:lnTo>
                  <a:pt x="556539" y="89763"/>
                </a:lnTo>
                <a:lnTo>
                  <a:pt x="556539" y="112750"/>
                </a:lnTo>
                <a:lnTo>
                  <a:pt x="568147" y="153492"/>
                </a:lnTo>
                <a:lnTo>
                  <a:pt x="595795" y="181178"/>
                </a:lnTo>
                <a:lnTo>
                  <a:pt x="642327" y="192354"/>
                </a:lnTo>
                <a:lnTo>
                  <a:pt x="654824" y="192252"/>
                </a:lnTo>
                <a:lnTo>
                  <a:pt x="695045" y="177774"/>
                </a:lnTo>
                <a:lnTo>
                  <a:pt x="719340" y="147205"/>
                </a:lnTo>
                <a:lnTo>
                  <a:pt x="728116" y="112750"/>
                </a:lnTo>
                <a:lnTo>
                  <a:pt x="728116" y="89763"/>
                </a:lnTo>
                <a:close/>
              </a:path>
              <a:path w="799465" h="266700">
                <a:moveTo>
                  <a:pt x="798995" y="3479"/>
                </a:moveTo>
                <a:lnTo>
                  <a:pt x="772591" y="3479"/>
                </a:lnTo>
                <a:lnTo>
                  <a:pt x="772591" y="266623"/>
                </a:lnTo>
                <a:lnTo>
                  <a:pt x="798995" y="266623"/>
                </a:lnTo>
                <a:lnTo>
                  <a:pt x="798995" y="3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753759" y="9215132"/>
            <a:ext cx="544195" cy="266700"/>
          </a:xfrm>
          <a:custGeom>
            <a:avLst/>
            <a:gdLst/>
            <a:ahLst/>
            <a:cxnLst/>
            <a:rect l="l" t="t" r="r" b="b"/>
            <a:pathLst>
              <a:path w="544194" h="266700">
                <a:moveTo>
                  <a:pt x="239636" y="244284"/>
                </a:moveTo>
                <a:lnTo>
                  <a:pt x="195249" y="244284"/>
                </a:lnTo>
                <a:lnTo>
                  <a:pt x="199021" y="198742"/>
                </a:lnTo>
                <a:lnTo>
                  <a:pt x="236740" y="198742"/>
                </a:lnTo>
                <a:lnTo>
                  <a:pt x="236740" y="176403"/>
                </a:lnTo>
                <a:lnTo>
                  <a:pt x="172326" y="176403"/>
                </a:lnTo>
                <a:lnTo>
                  <a:pt x="172326" y="198742"/>
                </a:lnTo>
                <a:lnTo>
                  <a:pt x="168554" y="244284"/>
                </a:lnTo>
                <a:lnTo>
                  <a:pt x="91097" y="244284"/>
                </a:lnTo>
                <a:lnTo>
                  <a:pt x="87909" y="198742"/>
                </a:lnTo>
                <a:lnTo>
                  <a:pt x="172326" y="198742"/>
                </a:lnTo>
                <a:lnTo>
                  <a:pt x="172326" y="176403"/>
                </a:lnTo>
                <a:lnTo>
                  <a:pt x="23202" y="176403"/>
                </a:lnTo>
                <a:lnTo>
                  <a:pt x="23202" y="198742"/>
                </a:lnTo>
                <a:lnTo>
                  <a:pt x="60921" y="198742"/>
                </a:lnTo>
                <a:lnTo>
                  <a:pt x="64401" y="244284"/>
                </a:lnTo>
                <a:lnTo>
                  <a:pt x="20307" y="244284"/>
                </a:lnTo>
                <a:lnTo>
                  <a:pt x="20307" y="266623"/>
                </a:lnTo>
                <a:lnTo>
                  <a:pt x="239636" y="266623"/>
                </a:lnTo>
                <a:lnTo>
                  <a:pt x="239636" y="244284"/>
                </a:lnTo>
                <a:close/>
              </a:path>
              <a:path w="544194" h="266700">
                <a:moveTo>
                  <a:pt x="259359" y="130848"/>
                </a:moveTo>
                <a:lnTo>
                  <a:pt x="143027" y="130848"/>
                </a:lnTo>
                <a:lnTo>
                  <a:pt x="143027" y="104152"/>
                </a:lnTo>
                <a:lnTo>
                  <a:pt x="235280" y="104152"/>
                </a:lnTo>
                <a:lnTo>
                  <a:pt x="235280" y="82105"/>
                </a:lnTo>
                <a:lnTo>
                  <a:pt x="54254" y="82105"/>
                </a:lnTo>
                <a:lnTo>
                  <a:pt x="54254" y="7251"/>
                </a:lnTo>
                <a:lnTo>
                  <a:pt x="27559" y="7251"/>
                </a:lnTo>
                <a:lnTo>
                  <a:pt x="27559" y="95453"/>
                </a:lnTo>
                <a:lnTo>
                  <a:pt x="35966" y="104152"/>
                </a:lnTo>
                <a:lnTo>
                  <a:pt x="116332" y="104152"/>
                </a:lnTo>
                <a:lnTo>
                  <a:pt x="116332" y="130848"/>
                </a:lnTo>
                <a:lnTo>
                  <a:pt x="0" y="130848"/>
                </a:lnTo>
                <a:lnTo>
                  <a:pt x="0" y="153187"/>
                </a:lnTo>
                <a:lnTo>
                  <a:pt x="259359" y="153187"/>
                </a:lnTo>
                <a:lnTo>
                  <a:pt x="259359" y="130848"/>
                </a:lnTo>
                <a:close/>
              </a:path>
              <a:path w="544194" h="266700">
                <a:moveTo>
                  <a:pt x="498043" y="52946"/>
                </a:moveTo>
                <a:lnTo>
                  <a:pt x="482282" y="21767"/>
                </a:lnTo>
                <a:lnTo>
                  <a:pt x="481393" y="20955"/>
                </a:lnTo>
                <a:lnTo>
                  <a:pt x="474929" y="16256"/>
                </a:lnTo>
                <a:lnTo>
                  <a:pt x="471728" y="14033"/>
                </a:lnTo>
                <a:lnTo>
                  <a:pt x="471728" y="51358"/>
                </a:lnTo>
                <a:lnTo>
                  <a:pt x="471728" y="71666"/>
                </a:lnTo>
                <a:lnTo>
                  <a:pt x="463029" y="86461"/>
                </a:lnTo>
                <a:lnTo>
                  <a:pt x="447941" y="96329"/>
                </a:lnTo>
                <a:lnTo>
                  <a:pt x="426478" y="101257"/>
                </a:lnTo>
                <a:lnTo>
                  <a:pt x="401523" y="101257"/>
                </a:lnTo>
                <a:lnTo>
                  <a:pt x="380352" y="96329"/>
                </a:lnTo>
                <a:lnTo>
                  <a:pt x="365264" y="86461"/>
                </a:lnTo>
                <a:lnTo>
                  <a:pt x="356552" y="71666"/>
                </a:lnTo>
                <a:lnTo>
                  <a:pt x="356552" y="51358"/>
                </a:lnTo>
                <a:lnTo>
                  <a:pt x="365264" y="36563"/>
                </a:lnTo>
                <a:lnTo>
                  <a:pt x="380352" y="26695"/>
                </a:lnTo>
                <a:lnTo>
                  <a:pt x="401523" y="21767"/>
                </a:lnTo>
                <a:lnTo>
                  <a:pt x="426478" y="21767"/>
                </a:lnTo>
                <a:lnTo>
                  <a:pt x="447941" y="26695"/>
                </a:lnTo>
                <a:lnTo>
                  <a:pt x="463029" y="36563"/>
                </a:lnTo>
                <a:lnTo>
                  <a:pt x="471728" y="51358"/>
                </a:lnTo>
                <a:lnTo>
                  <a:pt x="471728" y="14033"/>
                </a:lnTo>
                <a:lnTo>
                  <a:pt x="432447" y="533"/>
                </a:lnTo>
                <a:lnTo>
                  <a:pt x="413994" y="0"/>
                </a:lnTo>
                <a:lnTo>
                  <a:pt x="402856" y="76"/>
                </a:lnTo>
                <a:lnTo>
                  <a:pt x="364934" y="8877"/>
                </a:lnTo>
                <a:lnTo>
                  <a:pt x="336245" y="35547"/>
                </a:lnTo>
                <a:lnTo>
                  <a:pt x="330250" y="52946"/>
                </a:lnTo>
                <a:lnTo>
                  <a:pt x="330250" y="70078"/>
                </a:lnTo>
                <a:lnTo>
                  <a:pt x="353364" y="106768"/>
                </a:lnTo>
                <a:lnTo>
                  <a:pt x="388950" y="121526"/>
                </a:lnTo>
                <a:lnTo>
                  <a:pt x="413994" y="123304"/>
                </a:lnTo>
                <a:lnTo>
                  <a:pt x="425145" y="123240"/>
                </a:lnTo>
                <a:lnTo>
                  <a:pt x="463334" y="114427"/>
                </a:lnTo>
                <a:lnTo>
                  <a:pt x="492048" y="87477"/>
                </a:lnTo>
                <a:lnTo>
                  <a:pt x="498043" y="70078"/>
                </a:lnTo>
                <a:lnTo>
                  <a:pt x="498043" y="52946"/>
                </a:lnTo>
                <a:close/>
              </a:path>
              <a:path w="544194" h="266700">
                <a:moveTo>
                  <a:pt x="522503" y="244284"/>
                </a:moveTo>
                <a:lnTo>
                  <a:pt x="335673" y="244284"/>
                </a:lnTo>
                <a:lnTo>
                  <a:pt x="335673" y="184518"/>
                </a:lnTo>
                <a:lnTo>
                  <a:pt x="308978" y="184518"/>
                </a:lnTo>
                <a:lnTo>
                  <a:pt x="308978" y="257924"/>
                </a:lnTo>
                <a:lnTo>
                  <a:pt x="317385" y="266623"/>
                </a:lnTo>
                <a:lnTo>
                  <a:pt x="522503" y="266623"/>
                </a:lnTo>
                <a:lnTo>
                  <a:pt x="522503" y="244284"/>
                </a:lnTo>
                <a:close/>
              </a:path>
              <a:path w="544194" h="266700">
                <a:moveTo>
                  <a:pt x="543687" y="142455"/>
                </a:moveTo>
                <a:lnTo>
                  <a:pt x="284314" y="142455"/>
                </a:lnTo>
                <a:lnTo>
                  <a:pt x="284314" y="164795"/>
                </a:lnTo>
                <a:lnTo>
                  <a:pt x="543687" y="164795"/>
                </a:lnTo>
                <a:lnTo>
                  <a:pt x="543687" y="142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412368" y="9218612"/>
            <a:ext cx="803275" cy="263525"/>
          </a:xfrm>
          <a:custGeom>
            <a:avLst/>
            <a:gdLst/>
            <a:ahLst/>
            <a:cxnLst/>
            <a:rect l="l" t="t" r="r" b="b"/>
            <a:pathLst>
              <a:path w="803275" h="263525">
                <a:moveTo>
                  <a:pt x="156667" y="105321"/>
                </a:moveTo>
                <a:lnTo>
                  <a:pt x="26695" y="105321"/>
                </a:lnTo>
                <a:lnTo>
                  <a:pt x="26695" y="3771"/>
                </a:lnTo>
                <a:lnTo>
                  <a:pt x="0" y="3771"/>
                </a:lnTo>
                <a:lnTo>
                  <a:pt x="0" y="118668"/>
                </a:lnTo>
                <a:lnTo>
                  <a:pt x="8420" y="127368"/>
                </a:lnTo>
                <a:lnTo>
                  <a:pt x="156667" y="127368"/>
                </a:lnTo>
                <a:lnTo>
                  <a:pt x="156667" y="105321"/>
                </a:lnTo>
                <a:close/>
              </a:path>
              <a:path w="803275" h="263525">
                <a:moveTo>
                  <a:pt x="219621" y="241388"/>
                </a:moveTo>
                <a:lnTo>
                  <a:pt x="38290" y="241388"/>
                </a:lnTo>
                <a:lnTo>
                  <a:pt x="38290" y="219341"/>
                </a:lnTo>
                <a:lnTo>
                  <a:pt x="213817" y="219341"/>
                </a:lnTo>
                <a:lnTo>
                  <a:pt x="213817" y="154927"/>
                </a:lnTo>
                <a:lnTo>
                  <a:pt x="11607" y="154927"/>
                </a:lnTo>
                <a:lnTo>
                  <a:pt x="11607" y="176695"/>
                </a:lnTo>
                <a:lnTo>
                  <a:pt x="187413" y="176695"/>
                </a:lnTo>
                <a:lnTo>
                  <a:pt x="187413" y="197573"/>
                </a:lnTo>
                <a:lnTo>
                  <a:pt x="11607" y="197573"/>
                </a:lnTo>
                <a:lnTo>
                  <a:pt x="11607" y="254444"/>
                </a:lnTo>
                <a:lnTo>
                  <a:pt x="20015" y="263144"/>
                </a:lnTo>
                <a:lnTo>
                  <a:pt x="219621" y="263144"/>
                </a:lnTo>
                <a:lnTo>
                  <a:pt x="219621" y="241388"/>
                </a:lnTo>
                <a:close/>
              </a:path>
              <a:path w="803275" h="263525">
                <a:moveTo>
                  <a:pt x="257924" y="52806"/>
                </a:moveTo>
                <a:lnTo>
                  <a:pt x="213817" y="52806"/>
                </a:lnTo>
                <a:lnTo>
                  <a:pt x="213817" y="0"/>
                </a:lnTo>
                <a:lnTo>
                  <a:pt x="187413" y="0"/>
                </a:lnTo>
                <a:lnTo>
                  <a:pt x="187413" y="140423"/>
                </a:lnTo>
                <a:lnTo>
                  <a:pt x="213817" y="140423"/>
                </a:lnTo>
                <a:lnTo>
                  <a:pt x="213817" y="75145"/>
                </a:lnTo>
                <a:lnTo>
                  <a:pt x="257924" y="75145"/>
                </a:lnTo>
                <a:lnTo>
                  <a:pt x="257924" y="52806"/>
                </a:lnTo>
                <a:close/>
              </a:path>
              <a:path w="803275" h="263525">
                <a:moveTo>
                  <a:pt x="466521" y="193802"/>
                </a:moveTo>
                <a:lnTo>
                  <a:pt x="432663" y="161023"/>
                </a:lnTo>
                <a:lnTo>
                  <a:pt x="431050" y="159283"/>
                </a:lnTo>
                <a:lnTo>
                  <a:pt x="425792" y="153212"/>
                </a:lnTo>
                <a:lnTo>
                  <a:pt x="420801" y="146723"/>
                </a:lnTo>
                <a:lnTo>
                  <a:pt x="413715" y="136944"/>
                </a:lnTo>
                <a:lnTo>
                  <a:pt x="420192" y="120192"/>
                </a:lnTo>
                <a:lnTo>
                  <a:pt x="424180" y="108470"/>
                </a:lnTo>
                <a:lnTo>
                  <a:pt x="435076" y="59715"/>
                </a:lnTo>
                <a:lnTo>
                  <a:pt x="440118" y="11899"/>
                </a:lnTo>
                <a:lnTo>
                  <a:pt x="440410" y="6680"/>
                </a:lnTo>
                <a:lnTo>
                  <a:pt x="367880" y="6680"/>
                </a:lnTo>
                <a:lnTo>
                  <a:pt x="367880" y="28727"/>
                </a:lnTo>
                <a:lnTo>
                  <a:pt x="413131" y="28727"/>
                </a:lnTo>
                <a:lnTo>
                  <a:pt x="410616" y="51574"/>
                </a:lnTo>
                <a:lnTo>
                  <a:pt x="398716" y="100901"/>
                </a:lnTo>
                <a:lnTo>
                  <a:pt x="381038" y="148767"/>
                </a:lnTo>
                <a:lnTo>
                  <a:pt x="371652" y="166243"/>
                </a:lnTo>
                <a:lnTo>
                  <a:pt x="361162" y="155498"/>
                </a:lnTo>
                <a:lnTo>
                  <a:pt x="356743" y="150583"/>
                </a:lnTo>
                <a:lnTo>
                  <a:pt x="354164" y="147713"/>
                </a:lnTo>
                <a:lnTo>
                  <a:pt x="347497" y="139115"/>
                </a:lnTo>
                <a:lnTo>
                  <a:pt x="337997" y="125920"/>
                </a:lnTo>
                <a:lnTo>
                  <a:pt x="343433" y="111226"/>
                </a:lnTo>
                <a:lnTo>
                  <a:pt x="346748" y="100901"/>
                </a:lnTo>
                <a:lnTo>
                  <a:pt x="355320" y="57226"/>
                </a:lnTo>
                <a:lnTo>
                  <a:pt x="359460" y="11899"/>
                </a:lnTo>
                <a:lnTo>
                  <a:pt x="359752" y="6680"/>
                </a:lnTo>
                <a:lnTo>
                  <a:pt x="282295" y="6680"/>
                </a:lnTo>
                <a:lnTo>
                  <a:pt x="282295" y="28727"/>
                </a:lnTo>
                <a:lnTo>
                  <a:pt x="332765" y="28727"/>
                </a:lnTo>
                <a:lnTo>
                  <a:pt x="329641" y="61417"/>
                </a:lnTo>
                <a:lnTo>
                  <a:pt x="320446" y="101079"/>
                </a:lnTo>
                <a:lnTo>
                  <a:pt x="299453" y="151282"/>
                </a:lnTo>
                <a:lnTo>
                  <a:pt x="262851" y="201930"/>
                </a:lnTo>
                <a:lnTo>
                  <a:pt x="282003" y="217893"/>
                </a:lnTo>
                <a:lnTo>
                  <a:pt x="307390" y="184518"/>
                </a:lnTo>
                <a:lnTo>
                  <a:pt x="327253" y="150583"/>
                </a:lnTo>
                <a:lnTo>
                  <a:pt x="334797" y="160731"/>
                </a:lnTo>
                <a:lnTo>
                  <a:pt x="350469" y="178727"/>
                </a:lnTo>
                <a:lnTo>
                  <a:pt x="358876" y="187134"/>
                </a:lnTo>
                <a:lnTo>
                  <a:pt x="353656" y="195262"/>
                </a:lnTo>
                <a:lnTo>
                  <a:pt x="342341" y="209473"/>
                </a:lnTo>
                <a:lnTo>
                  <a:pt x="336537" y="216141"/>
                </a:lnTo>
                <a:lnTo>
                  <a:pt x="355688" y="232105"/>
                </a:lnTo>
                <a:lnTo>
                  <a:pt x="381800" y="197726"/>
                </a:lnTo>
                <a:lnTo>
                  <a:pt x="400418" y="166243"/>
                </a:lnTo>
                <a:lnTo>
                  <a:pt x="402983" y="161023"/>
                </a:lnTo>
                <a:lnTo>
                  <a:pt x="433425" y="195846"/>
                </a:lnTo>
                <a:lnTo>
                  <a:pt x="450850" y="211797"/>
                </a:lnTo>
                <a:lnTo>
                  <a:pt x="466521" y="193802"/>
                </a:lnTo>
                <a:close/>
              </a:path>
              <a:path w="803275" h="263525">
                <a:moveTo>
                  <a:pt x="542239" y="107645"/>
                </a:moveTo>
                <a:lnTo>
                  <a:pt x="503948" y="107645"/>
                </a:lnTo>
                <a:lnTo>
                  <a:pt x="503948" y="0"/>
                </a:lnTo>
                <a:lnTo>
                  <a:pt x="477545" y="0"/>
                </a:lnTo>
                <a:lnTo>
                  <a:pt x="477545" y="263144"/>
                </a:lnTo>
                <a:lnTo>
                  <a:pt x="503948" y="263144"/>
                </a:lnTo>
                <a:lnTo>
                  <a:pt x="503948" y="130276"/>
                </a:lnTo>
                <a:lnTo>
                  <a:pt x="542239" y="130276"/>
                </a:lnTo>
                <a:lnTo>
                  <a:pt x="542239" y="107645"/>
                </a:lnTo>
                <a:close/>
              </a:path>
              <a:path w="803275" h="263525">
                <a:moveTo>
                  <a:pt x="744651" y="73342"/>
                </a:moveTo>
                <a:lnTo>
                  <a:pt x="732218" y="36487"/>
                </a:lnTo>
                <a:lnTo>
                  <a:pt x="721372" y="24663"/>
                </a:lnTo>
                <a:lnTo>
                  <a:pt x="718273" y="21691"/>
                </a:lnTo>
                <a:lnTo>
                  <a:pt x="718273" y="75577"/>
                </a:lnTo>
                <a:lnTo>
                  <a:pt x="718273" y="92532"/>
                </a:lnTo>
                <a:lnTo>
                  <a:pt x="717778" y="97942"/>
                </a:lnTo>
                <a:lnTo>
                  <a:pt x="693686" y="134912"/>
                </a:lnTo>
                <a:lnTo>
                  <a:pt x="672503" y="142455"/>
                </a:lnTo>
                <a:lnTo>
                  <a:pt x="647268" y="142455"/>
                </a:lnTo>
                <a:lnTo>
                  <a:pt x="610704" y="120116"/>
                </a:lnTo>
                <a:lnTo>
                  <a:pt x="602068" y="92532"/>
                </a:lnTo>
                <a:lnTo>
                  <a:pt x="602068" y="75577"/>
                </a:lnTo>
                <a:lnTo>
                  <a:pt x="626084" y="32499"/>
                </a:lnTo>
                <a:lnTo>
                  <a:pt x="647268" y="24663"/>
                </a:lnTo>
                <a:lnTo>
                  <a:pt x="672503" y="24663"/>
                </a:lnTo>
                <a:lnTo>
                  <a:pt x="709345" y="47586"/>
                </a:lnTo>
                <a:lnTo>
                  <a:pt x="718273" y="75577"/>
                </a:lnTo>
                <a:lnTo>
                  <a:pt x="718273" y="21691"/>
                </a:lnTo>
                <a:lnTo>
                  <a:pt x="678992" y="3073"/>
                </a:lnTo>
                <a:lnTo>
                  <a:pt x="660031" y="2324"/>
                </a:lnTo>
                <a:lnTo>
                  <a:pt x="648373" y="2425"/>
                </a:lnTo>
                <a:lnTo>
                  <a:pt x="609561" y="14833"/>
                </a:lnTo>
                <a:lnTo>
                  <a:pt x="581406" y="50927"/>
                </a:lnTo>
                <a:lnTo>
                  <a:pt x="575691" y="73342"/>
                </a:lnTo>
                <a:lnTo>
                  <a:pt x="575691" y="94780"/>
                </a:lnTo>
                <a:lnTo>
                  <a:pt x="587844" y="131470"/>
                </a:lnTo>
                <a:lnTo>
                  <a:pt x="624636" y="159143"/>
                </a:lnTo>
                <a:lnTo>
                  <a:pt x="660031" y="165087"/>
                </a:lnTo>
                <a:lnTo>
                  <a:pt x="671512" y="164998"/>
                </a:lnTo>
                <a:lnTo>
                  <a:pt x="710222" y="152615"/>
                </a:lnTo>
                <a:lnTo>
                  <a:pt x="738797" y="117068"/>
                </a:lnTo>
                <a:lnTo>
                  <a:pt x="744651" y="94780"/>
                </a:lnTo>
                <a:lnTo>
                  <a:pt x="744651" y="73342"/>
                </a:lnTo>
                <a:close/>
              </a:path>
              <a:path w="803275" h="263525">
                <a:moveTo>
                  <a:pt x="761860" y="199898"/>
                </a:moveTo>
                <a:lnTo>
                  <a:pt x="559930" y="199898"/>
                </a:lnTo>
                <a:lnTo>
                  <a:pt x="559930" y="222237"/>
                </a:lnTo>
                <a:lnTo>
                  <a:pt x="761860" y="222237"/>
                </a:lnTo>
                <a:lnTo>
                  <a:pt x="761860" y="199898"/>
                </a:lnTo>
                <a:close/>
              </a:path>
              <a:path w="803275" h="263525">
                <a:moveTo>
                  <a:pt x="802767" y="0"/>
                </a:moveTo>
                <a:lnTo>
                  <a:pt x="776363" y="0"/>
                </a:lnTo>
                <a:lnTo>
                  <a:pt x="776363" y="263144"/>
                </a:lnTo>
                <a:lnTo>
                  <a:pt x="802767" y="263144"/>
                </a:lnTo>
                <a:lnTo>
                  <a:pt x="802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346491" y="9218612"/>
            <a:ext cx="518795" cy="268605"/>
          </a:xfrm>
          <a:custGeom>
            <a:avLst/>
            <a:gdLst/>
            <a:ahLst/>
            <a:cxnLst/>
            <a:rect l="l" t="t" r="r" b="b"/>
            <a:pathLst>
              <a:path w="518794" h="268604">
                <a:moveTo>
                  <a:pt x="106184" y="241388"/>
                </a:moveTo>
                <a:lnTo>
                  <a:pt x="33362" y="241388"/>
                </a:lnTo>
                <a:lnTo>
                  <a:pt x="33362" y="165379"/>
                </a:lnTo>
                <a:lnTo>
                  <a:pt x="6972" y="165379"/>
                </a:lnTo>
                <a:lnTo>
                  <a:pt x="6972" y="254444"/>
                </a:lnTo>
                <a:lnTo>
                  <a:pt x="15379" y="263144"/>
                </a:lnTo>
                <a:lnTo>
                  <a:pt x="106184" y="263144"/>
                </a:lnTo>
                <a:lnTo>
                  <a:pt x="106184" y="241388"/>
                </a:lnTo>
                <a:close/>
              </a:path>
              <a:path w="518794" h="268604">
                <a:moveTo>
                  <a:pt x="141871" y="3771"/>
                </a:moveTo>
                <a:lnTo>
                  <a:pt x="115468" y="3771"/>
                </a:lnTo>
                <a:lnTo>
                  <a:pt x="115468" y="25539"/>
                </a:lnTo>
                <a:lnTo>
                  <a:pt x="115468" y="105613"/>
                </a:lnTo>
                <a:lnTo>
                  <a:pt x="26403" y="105613"/>
                </a:lnTo>
                <a:lnTo>
                  <a:pt x="26403" y="25539"/>
                </a:lnTo>
                <a:lnTo>
                  <a:pt x="115468" y="25539"/>
                </a:lnTo>
                <a:lnTo>
                  <a:pt x="115468" y="3771"/>
                </a:lnTo>
                <a:lnTo>
                  <a:pt x="0" y="3771"/>
                </a:lnTo>
                <a:lnTo>
                  <a:pt x="0" y="118668"/>
                </a:lnTo>
                <a:lnTo>
                  <a:pt x="8420" y="127368"/>
                </a:lnTo>
                <a:lnTo>
                  <a:pt x="141871" y="127368"/>
                </a:lnTo>
                <a:lnTo>
                  <a:pt x="141871" y="105613"/>
                </a:lnTo>
                <a:lnTo>
                  <a:pt x="141871" y="25539"/>
                </a:lnTo>
                <a:lnTo>
                  <a:pt x="141871" y="3771"/>
                </a:lnTo>
                <a:close/>
              </a:path>
              <a:path w="518794" h="268604">
                <a:moveTo>
                  <a:pt x="214985" y="142748"/>
                </a:moveTo>
                <a:lnTo>
                  <a:pt x="133756" y="142748"/>
                </a:lnTo>
                <a:lnTo>
                  <a:pt x="133756" y="163918"/>
                </a:lnTo>
                <a:lnTo>
                  <a:pt x="214985" y="163918"/>
                </a:lnTo>
                <a:lnTo>
                  <a:pt x="214985" y="142748"/>
                </a:lnTo>
                <a:close/>
              </a:path>
              <a:path w="518794" h="268604">
                <a:moveTo>
                  <a:pt x="225717" y="235585"/>
                </a:moveTo>
                <a:lnTo>
                  <a:pt x="225513" y="226390"/>
                </a:lnTo>
                <a:lnTo>
                  <a:pt x="224637" y="223113"/>
                </a:lnTo>
                <a:lnTo>
                  <a:pt x="224028" y="220802"/>
                </a:lnTo>
                <a:lnTo>
                  <a:pt x="220027" y="216547"/>
                </a:lnTo>
                <a:lnTo>
                  <a:pt x="212229" y="211366"/>
                </a:lnTo>
                <a:lnTo>
                  <a:pt x="204025" y="206413"/>
                </a:lnTo>
                <a:lnTo>
                  <a:pt x="200774" y="205206"/>
                </a:lnTo>
                <a:lnTo>
                  <a:pt x="200774" y="229781"/>
                </a:lnTo>
                <a:lnTo>
                  <a:pt x="200774" y="241388"/>
                </a:lnTo>
                <a:lnTo>
                  <a:pt x="187718" y="248056"/>
                </a:lnTo>
                <a:lnTo>
                  <a:pt x="158699" y="248056"/>
                </a:lnTo>
                <a:lnTo>
                  <a:pt x="145935" y="241388"/>
                </a:lnTo>
                <a:lnTo>
                  <a:pt x="145935" y="229781"/>
                </a:lnTo>
                <a:lnTo>
                  <a:pt x="158699" y="223113"/>
                </a:lnTo>
                <a:lnTo>
                  <a:pt x="187718" y="223113"/>
                </a:lnTo>
                <a:lnTo>
                  <a:pt x="200774" y="229781"/>
                </a:lnTo>
                <a:lnTo>
                  <a:pt x="200774" y="205206"/>
                </a:lnTo>
                <a:lnTo>
                  <a:pt x="197231" y="203873"/>
                </a:lnTo>
                <a:lnTo>
                  <a:pt x="188175" y="202933"/>
                </a:lnTo>
                <a:lnTo>
                  <a:pt x="173202" y="202806"/>
                </a:lnTo>
                <a:lnTo>
                  <a:pt x="158242" y="202933"/>
                </a:lnTo>
                <a:lnTo>
                  <a:pt x="122656" y="220802"/>
                </a:lnTo>
                <a:lnTo>
                  <a:pt x="120980" y="235585"/>
                </a:lnTo>
                <a:lnTo>
                  <a:pt x="121196" y="244779"/>
                </a:lnTo>
                <a:lnTo>
                  <a:pt x="158242" y="268236"/>
                </a:lnTo>
                <a:lnTo>
                  <a:pt x="173202" y="268363"/>
                </a:lnTo>
                <a:lnTo>
                  <a:pt x="188175" y="268236"/>
                </a:lnTo>
                <a:lnTo>
                  <a:pt x="224028" y="250367"/>
                </a:lnTo>
                <a:lnTo>
                  <a:pt x="224637" y="248056"/>
                </a:lnTo>
                <a:lnTo>
                  <a:pt x="225513" y="244779"/>
                </a:lnTo>
                <a:lnTo>
                  <a:pt x="225717" y="235585"/>
                </a:lnTo>
                <a:close/>
              </a:path>
              <a:path w="518794" h="268604">
                <a:moveTo>
                  <a:pt x="239649" y="173786"/>
                </a:moveTo>
                <a:lnTo>
                  <a:pt x="107645" y="173786"/>
                </a:lnTo>
                <a:lnTo>
                  <a:pt x="107645" y="194970"/>
                </a:lnTo>
                <a:lnTo>
                  <a:pt x="239649" y="194970"/>
                </a:lnTo>
                <a:lnTo>
                  <a:pt x="239649" y="173786"/>
                </a:lnTo>
                <a:close/>
              </a:path>
              <a:path w="518794" h="268604">
                <a:moveTo>
                  <a:pt x="257924" y="49911"/>
                </a:moveTo>
                <a:lnTo>
                  <a:pt x="213829" y="49911"/>
                </a:lnTo>
                <a:lnTo>
                  <a:pt x="213829" y="0"/>
                </a:lnTo>
                <a:lnTo>
                  <a:pt x="187426" y="0"/>
                </a:lnTo>
                <a:lnTo>
                  <a:pt x="187426" y="130276"/>
                </a:lnTo>
                <a:lnTo>
                  <a:pt x="213829" y="130276"/>
                </a:lnTo>
                <a:lnTo>
                  <a:pt x="213829" y="72250"/>
                </a:lnTo>
                <a:lnTo>
                  <a:pt x="257924" y="72250"/>
                </a:lnTo>
                <a:lnTo>
                  <a:pt x="257924" y="49911"/>
                </a:lnTo>
                <a:close/>
              </a:path>
              <a:path w="518794" h="268604">
                <a:moveTo>
                  <a:pt x="447573" y="86283"/>
                </a:moveTo>
                <a:lnTo>
                  <a:pt x="435991" y="45542"/>
                </a:lnTo>
                <a:lnTo>
                  <a:pt x="421259" y="27647"/>
                </a:lnTo>
                <a:lnTo>
                  <a:pt x="421259" y="97777"/>
                </a:lnTo>
                <a:lnTo>
                  <a:pt x="421017" y="116344"/>
                </a:lnTo>
                <a:lnTo>
                  <a:pt x="396544" y="158699"/>
                </a:lnTo>
                <a:lnTo>
                  <a:pt x="361784" y="166535"/>
                </a:lnTo>
                <a:lnTo>
                  <a:pt x="344944" y="166243"/>
                </a:lnTo>
                <a:lnTo>
                  <a:pt x="308800" y="136740"/>
                </a:lnTo>
                <a:lnTo>
                  <a:pt x="302310" y="97777"/>
                </a:lnTo>
                <a:lnTo>
                  <a:pt x="302552" y="79209"/>
                </a:lnTo>
                <a:lnTo>
                  <a:pt x="327025" y="36855"/>
                </a:lnTo>
                <a:lnTo>
                  <a:pt x="361784" y="29019"/>
                </a:lnTo>
                <a:lnTo>
                  <a:pt x="378625" y="29311"/>
                </a:lnTo>
                <a:lnTo>
                  <a:pt x="414769" y="58813"/>
                </a:lnTo>
                <a:lnTo>
                  <a:pt x="421259" y="97777"/>
                </a:lnTo>
                <a:lnTo>
                  <a:pt x="421259" y="27647"/>
                </a:lnTo>
                <a:lnTo>
                  <a:pt x="382333" y="7543"/>
                </a:lnTo>
                <a:lnTo>
                  <a:pt x="361784" y="6680"/>
                </a:lnTo>
                <a:lnTo>
                  <a:pt x="349288" y="6781"/>
                </a:lnTo>
                <a:lnTo>
                  <a:pt x="309333" y="21259"/>
                </a:lnTo>
                <a:lnTo>
                  <a:pt x="284784" y="51816"/>
                </a:lnTo>
                <a:lnTo>
                  <a:pt x="275996" y="86283"/>
                </a:lnTo>
                <a:lnTo>
                  <a:pt x="275996" y="109270"/>
                </a:lnTo>
                <a:lnTo>
                  <a:pt x="287604" y="150012"/>
                </a:lnTo>
                <a:lnTo>
                  <a:pt x="315252" y="177698"/>
                </a:lnTo>
                <a:lnTo>
                  <a:pt x="361784" y="188874"/>
                </a:lnTo>
                <a:lnTo>
                  <a:pt x="374281" y="188772"/>
                </a:lnTo>
                <a:lnTo>
                  <a:pt x="414502" y="174294"/>
                </a:lnTo>
                <a:lnTo>
                  <a:pt x="438797" y="143725"/>
                </a:lnTo>
                <a:lnTo>
                  <a:pt x="447573" y="109270"/>
                </a:lnTo>
                <a:lnTo>
                  <a:pt x="447573" y="86283"/>
                </a:lnTo>
                <a:close/>
              </a:path>
              <a:path w="518794" h="268604">
                <a:moveTo>
                  <a:pt x="518452" y="0"/>
                </a:moveTo>
                <a:lnTo>
                  <a:pt x="492048" y="0"/>
                </a:lnTo>
                <a:lnTo>
                  <a:pt x="492048" y="263144"/>
                </a:lnTo>
                <a:lnTo>
                  <a:pt x="518452" y="263144"/>
                </a:lnTo>
                <a:lnTo>
                  <a:pt x="518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987523" y="9218612"/>
            <a:ext cx="817880" cy="263525"/>
          </a:xfrm>
          <a:custGeom>
            <a:avLst/>
            <a:gdLst/>
            <a:ahLst/>
            <a:cxnLst/>
            <a:rect l="l" t="t" r="r" b="b"/>
            <a:pathLst>
              <a:path w="817880" h="263525">
                <a:moveTo>
                  <a:pt x="170891" y="120992"/>
                </a:moveTo>
                <a:lnTo>
                  <a:pt x="131724" y="120992"/>
                </a:lnTo>
                <a:lnTo>
                  <a:pt x="137236" y="26111"/>
                </a:lnTo>
                <a:lnTo>
                  <a:pt x="165087" y="26111"/>
                </a:lnTo>
                <a:lnTo>
                  <a:pt x="165087" y="3771"/>
                </a:lnTo>
                <a:lnTo>
                  <a:pt x="111125" y="3771"/>
                </a:lnTo>
                <a:lnTo>
                  <a:pt x="111125" y="26111"/>
                </a:lnTo>
                <a:lnTo>
                  <a:pt x="105613" y="120992"/>
                </a:lnTo>
                <a:lnTo>
                  <a:pt x="61506" y="120992"/>
                </a:lnTo>
                <a:lnTo>
                  <a:pt x="55714" y="26111"/>
                </a:lnTo>
                <a:lnTo>
                  <a:pt x="111125" y="26111"/>
                </a:lnTo>
                <a:lnTo>
                  <a:pt x="111125" y="3771"/>
                </a:lnTo>
                <a:lnTo>
                  <a:pt x="2908" y="3771"/>
                </a:lnTo>
                <a:lnTo>
                  <a:pt x="2908" y="26111"/>
                </a:lnTo>
                <a:lnTo>
                  <a:pt x="29883" y="26111"/>
                </a:lnTo>
                <a:lnTo>
                  <a:pt x="35687" y="120992"/>
                </a:lnTo>
                <a:lnTo>
                  <a:pt x="0" y="120992"/>
                </a:lnTo>
                <a:lnTo>
                  <a:pt x="0" y="143332"/>
                </a:lnTo>
                <a:lnTo>
                  <a:pt x="170891" y="143332"/>
                </a:lnTo>
                <a:lnTo>
                  <a:pt x="170891" y="120992"/>
                </a:lnTo>
                <a:close/>
              </a:path>
              <a:path w="817880" h="263525">
                <a:moveTo>
                  <a:pt x="228333" y="240804"/>
                </a:moveTo>
                <a:lnTo>
                  <a:pt x="47002" y="240804"/>
                </a:lnTo>
                <a:lnTo>
                  <a:pt x="47002" y="172339"/>
                </a:lnTo>
                <a:lnTo>
                  <a:pt x="20320" y="172339"/>
                </a:lnTo>
                <a:lnTo>
                  <a:pt x="20320" y="254444"/>
                </a:lnTo>
                <a:lnTo>
                  <a:pt x="28727" y="263144"/>
                </a:lnTo>
                <a:lnTo>
                  <a:pt x="228333" y="263144"/>
                </a:lnTo>
                <a:lnTo>
                  <a:pt x="228333" y="240804"/>
                </a:lnTo>
                <a:close/>
              </a:path>
              <a:path w="817880" h="263525">
                <a:moveTo>
                  <a:pt x="266623" y="76314"/>
                </a:moveTo>
                <a:lnTo>
                  <a:pt x="222529" y="76314"/>
                </a:lnTo>
                <a:lnTo>
                  <a:pt x="222529" y="0"/>
                </a:lnTo>
                <a:lnTo>
                  <a:pt x="196126" y="0"/>
                </a:lnTo>
                <a:lnTo>
                  <a:pt x="196126" y="194386"/>
                </a:lnTo>
                <a:lnTo>
                  <a:pt x="222529" y="194386"/>
                </a:lnTo>
                <a:lnTo>
                  <a:pt x="222529" y="98653"/>
                </a:lnTo>
                <a:lnTo>
                  <a:pt x="266623" y="98653"/>
                </a:lnTo>
                <a:lnTo>
                  <a:pt x="266623" y="76314"/>
                </a:lnTo>
                <a:close/>
              </a:path>
              <a:path w="817880" h="263525">
                <a:moveTo>
                  <a:pt x="415747" y="6680"/>
                </a:moveTo>
                <a:lnTo>
                  <a:pt x="389636" y="6680"/>
                </a:lnTo>
                <a:lnTo>
                  <a:pt x="389636" y="29019"/>
                </a:lnTo>
                <a:lnTo>
                  <a:pt x="389636" y="201066"/>
                </a:lnTo>
                <a:lnTo>
                  <a:pt x="322910" y="201066"/>
                </a:lnTo>
                <a:lnTo>
                  <a:pt x="322910" y="29019"/>
                </a:lnTo>
                <a:lnTo>
                  <a:pt x="389636" y="29019"/>
                </a:lnTo>
                <a:lnTo>
                  <a:pt x="389636" y="6680"/>
                </a:lnTo>
                <a:lnTo>
                  <a:pt x="296799" y="6680"/>
                </a:lnTo>
                <a:lnTo>
                  <a:pt x="296799" y="214401"/>
                </a:lnTo>
                <a:lnTo>
                  <a:pt x="305219" y="223113"/>
                </a:lnTo>
                <a:lnTo>
                  <a:pt x="415747" y="223113"/>
                </a:lnTo>
                <a:lnTo>
                  <a:pt x="415747" y="201066"/>
                </a:lnTo>
                <a:lnTo>
                  <a:pt x="415747" y="29019"/>
                </a:lnTo>
                <a:lnTo>
                  <a:pt x="415747" y="6680"/>
                </a:lnTo>
                <a:close/>
              </a:path>
              <a:path w="817880" h="263525">
                <a:moveTo>
                  <a:pt x="533247" y="0"/>
                </a:moveTo>
                <a:lnTo>
                  <a:pt x="507428" y="0"/>
                </a:lnTo>
                <a:lnTo>
                  <a:pt x="507428" y="99225"/>
                </a:lnTo>
                <a:lnTo>
                  <a:pt x="472909" y="99225"/>
                </a:lnTo>
                <a:lnTo>
                  <a:pt x="472909" y="2908"/>
                </a:lnTo>
                <a:lnTo>
                  <a:pt x="447078" y="2908"/>
                </a:lnTo>
                <a:lnTo>
                  <a:pt x="447078" y="256476"/>
                </a:lnTo>
                <a:lnTo>
                  <a:pt x="472909" y="256476"/>
                </a:lnTo>
                <a:lnTo>
                  <a:pt x="472909" y="121564"/>
                </a:lnTo>
                <a:lnTo>
                  <a:pt x="507428" y="121564"/>
                </a:lnTo>
                <a:lnTo>
                  <a:pt x="507428" y="263144"/>
                </a:lnTo>
                <a:lnTo>
                  <a:pt x="533247" y="263144"/>
                </a:lnTo>
                <a:lnTo>
                  <a:pt x="533247" y="121564"/>
                </a:lnTo>
                <a:lnTo>
                  <a:pt x="533247" y="99225"/>
                </a:lnTo>
                <a:lnTo>
                  <a:pt x="533247" y="0"/>
                </a:lnTo>
                <a:close/>
              </a:path>
              <a:path w="817880" h="263525">
                <a:moveTo>
                  <a:pt x="770572" y="139560"/>
                </a:moveTo>
                <a:lnTo>
                  <a:pt x="679767" y="139560"/>
                </a:lnTo>
                <a:lnTo>
                  <a:pt x="679767" y="109956"/>
                </a:lnTo>
                <a:lnTo>
                  <a:pt x="742429" y="109956"/>
                </a:lnTo>
                <a:lnTo>
                  <a:pt x="742429" y="87909"/>
                </a:lnTo>
                <a:lnTo>
                  <a:pt x="615645" y="87909"/>
                </a:lnTo>
                <a:lnTo>
                  <a:pt x="615645" y="26111"/>
                </a:lnTo>
                <a:lnTo>
                  <a:pt x="739521" y="26111"/>
                </a:lnTo>
                <a:lnTo>
                  <a:pt x="739521" y="3771"/>
                </a:lnTo>
                <a:lnTo>
                  <a:pt x="588949" y="3771"/>
                </a:lnTo>
                <a:lnTo>
                  <a:pt x="588949" y="101257"/>
                </a:lnTo>
                <a:lnTo>
                  <a:pt x="597369" y="109956"/>
                </a:lnTo>
                <a:lnTo>
                  <a:pt x="653072" y="109956"/>
                </a:lnTo>
                <a:lnTo>
                  <a:pt x="653072" y="139560"/>
                </a:lnTo>
                <a:lnTo>
                  <a:pt x="568642" y="139560"/>
                </a:lnTo>
                <a:lnTo>
                  <a:pt x="568642" y="161899"/>
                </a:lnTo>
                <a:lnTo>
                  <a:pt x="770572" y="161899"/>
                </a:lnTo>
                <a:lnTo>
                  <a:pt x="770572" y="139560"/>
                </a:lnTo>
                <a:close/>
              </a:path>
              <a:path w="817880" h="263525">
                <a:moveTo>
                  <a:pt x="811479" y="0"/>
                </a:moveTo>
                <a:lnTo>
                  <a:pt x="785075" y="0"/>
                </a:lnTo>
                <a:lnTo>
                  <a:pt x="785075" y="199313"/>
                </a:lnTo>
                <a:lnTo>
                  <a:pt x="811479" y="199313"/>
                </a:lnTo>
                <a:lnTo>
                  <a:pt x="811479" y="0"/>
                </a:lnTo>
                <a:close/>
              </a:path>
              <a:path w="817880" h="263525">
                <a:moveTo>
                  <a:pt x="817283" y="240804"/>
                </a:moveTo>
                <a:lnTo>
                  <a:pt x="624636" y="240804"/>
                </a:lnTo>
                <a:lnTo>
                  <a:pt x="624636" y="182499"/>
                </a:lnTo>
                <a:lnTo>
                  <a:pt x="597941" y="182499"/>
                </a:lnTo>
                <a:lnTo>
                  <a:pt x="597941" y="254444"/>
                </a:lnTo>
                <a:lnTo>
                  <a:pt x="606361" y="263144"/>
                </a:lnTo>
                <a:lnTo>
                  <a:pt x="817283" y="263144"/>
                </a:lnTo>
                <a:lnTo>
                  <a:pt x="817283" y="24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5916440" y="9218612"/>
            <a:ext cx="817244" cy="272415"/>
          </a:xfrm>
          <a:custGeom>
            <a:avLst/>
            <a:gdLst/>
            <a:ahLst/>
            <a:cxnLst/>
            <a:rect l="l" t="t" r="r" b="b"/>
            <a:pathLst>
              <a:path w="817244" h="272415">
                <a:moveTo>
                  <a:pt x="161607" y="109956"/>
                </a:moveTo>
                <a:lnTo>
                  <a:pt x="123736" y="83705"/>
                </a:lnTo>
                <a:lnTo>
                  <a:pt x="90525" y="49911"/>
                </a:lnTo>
                <a:lnTo>
                  <a:pt x="94437" y="37299"/>
                </a:lnTo>
                <a:lnTo>
                  <a:pt x="96799" y="28511"/>
                </a:lnTo>
                <a:lnTo>
                  <a:pt x="98564" y="19392"/>
                </a:lnTo>
                <a:lnTo>
                  <a:pt x="100672" y="5803"/>
                </a:lnTo>
                <a:lnTo>
                  <a:pt x="76301" y="2324"/>
                </a:lnTo>
                <a:lnTo>
                  <a:pt x="71831" y="28308"/>
                </a:lnTo>
                <a:lnTo>
                  <a:pt x="67678" y="44831"/>
                </a:lnTo>
                <a:lnTo>
                  <a:pt x="39700" y="96189"/>
                </a:lnTo>
                <a:lnTo>
                  <a:pt x="0" y="129692"/>
                </a:lnTo>
                <a:lnTo>
                  <a:pt x="15671" y="146519"/>
                </a:lnTo>
                <a:lnTo>
                  <a:pt x="40678" y="130695"/>
                </a:lnTo>
                <a:lnTo>
                  <a:pt x="55778" y="117906"/>
                </a:lnTo>
                <a:lnTo>
                  <a:pt x="67081" y="101358"/>
                </a:lnTo>
                <a:lnTo>
                  <a:pt x="80657" y="74282"/>
                </a:lnTo>
                <a:lnTo>
                  <a:pt x="89484" y="84391"/>
                </a:lnTo>
                <a:lnTo>
                  <a:pt x="123672" y="113995"/>
                </a:lnTo>
                <a:lnTo>
                  <a:pt x="149123" y="130556"/>
                </a:lnTo>
                <a:lnTo>
                  <a:pt x="161607" y="109956"/>
                </a:lnTo>
                <a:close/>
              </a:path>
              <a:path w="817244" h="272415">
                <a:moveTo>
                  <a:pt x="227076" y="201244"/>
                </a:moveTo>
                <a:lnTo>
                  <a:pt x="211886" y="169443"/>
                </a:lnTo>
                <a:lnTo>
                  <a:pt x="211531" y="169087"/>
                </a:lnTo>
                <a:lnTo>
                  <a:pt x="205409" y="164211"/>
                </a:lnTo>
                <a:lnTo>
                  <a:pt x="201053" y="160909"/>
                </a:lnTo>
                <a:lnTo>
                  <a:pt x="201053" y="199605"/>
                </a:lnTo>
                <a:lnTo>
                  <a:pt x="201053" y="219633"/>
                </a:lnTo>
                <a:lnTo>
                  <a:pt x="192646" y="235000"/>
                </a:lnTo>
                <a:lnTo>
                  <a:pt x="178435" y="245452"/>
                </a:lnTo>
                <a:lnTo>
                  <a:pt x="158991" y="250672"/>
                </a:lnTo>
                <a:lnTo>
                  <a:pt x="137515" y="250672"/>
                </a:lnTo>
                <a:lnTo>
                  <a:pt x="118668" y="245452"/>
                </a:lnTo>
                <a:lnTo>
                  <a:pt x="104736" y="235000"/>
                </a:lnTo>
                <a:lnTo>
                  <a:pt x="96608" y="219633"/>
                </a:lnTo>
                <a:lnTo>
                  <a:pt x="96608" y="199605"/>
                </a:lnTo>
                <a:lnTo>
                  <a:pt x="104736" y="184518"/>
                </a:lnTo>
                <a:lnTo>
                  <a:pt x="118668" y="174663"/>
                </a:lnTo>
                <a:lnTo>
                  <a:pt x="137515" y="169443"/>
                </a:lnTo>
                <a:lnTo>
                  <a:pt x="158991" y="169443"/>
                </a:lnTo>
                <a:lnTo>
                  <a:pt x="178435" y="174663"/>
                </a:lnTo>
                <a:lnTo>
                  <a:pt x="192646" y="184518"/>
                </a:lnTo>
                <a:lnTo>
                  <a:pt x="201053" y="199605"/>
                </a:lnTo>
                <a:lnTo>
                  <a:pt x="201053" y="160909"/>
                </a:lnTo>
                <a:lnTo>
                  <a:pt x="158711" y="147167"/>
                </a:lnTo>
                <a:lnTo>
                  <a:pt x="148259" y="147104"/>
                </a:lnTo>
                <a:lnTo>
                  <a:pt x="137972" y="147167"/>
                </a:lnTo>
                <a:lnTo>
                  <a:pt x="98005" y="159448"/>
                </a:lnTo>
                <a:lnTo>
                  <a:pt x="72834" y="190868"/>
                </a:lnTo>
                <a:lnTo>
                  <a:pt x="70586" y="201244"/>
                </a:lnTo>
                <a:lnTo>
                  <a:pt x="70586" y="217868"/>
                </a:lnTo>
                <a:lnTo>
                  <a:pt x="91821" y="255028"/>
                </a:lnTo>
                <a:lnTo>
                  <a:pt x="131229" y="271310"/>
                </a:lnTo>
                <a:lnTo>
                  <a:pt x="148259" y="271856"/>
                </a:lnTo>
                <a:lnTo>
                  <a:pt x="158711" y="271780"/>
                </a:lnTo>
                <a:lnTo>
                  <a:pt x="199148" y="259791"/>
                </a:lnTo>
                <a:lnTo>
                  <a:pt x="224777" y="228358"/>
                </a:lnTo>
                <a:lnTo>
                  <a:pt x="227076" y="217868"/>
                </a:lnTo>
                <a:lnTo>
                  <a:pt x="227076" y="201244"/>
                </a:lnTo>
                <a:close/>
              </a:path>
              <a:path w="817244" h="272415">
                <a:moveTo>
                  <a:pt x="271843" y="52806"/>
                </a:moveTo>
                <a:lnTo>
                  <a:pt x="227749" y="52806"/>
                </a:lnTo>
                <a:lnTo>
                  <a:pt x="227749" y="0"/>
                </a:lnTo>
                <a:lnTo>
                  <a:pt x="201345" y="0"/>
                </a:lnTo>
                <a:lnTo>
                  <a:pt x="201345" y="140423"/>
                </a:lnTo>
                <a:lnTo>
                  <a:pt x="227749" y="140423"/>
                </a:lnTo>
                <a:lnTo>
                  <a:pt x="227749" y="75145"/>
                </a:lnTo>
                <a:lnTo>
                  <a:pt x="271843" y="75145"/>
                </a:lnTo>
                <a:lnTo>
                  <a:pt x="271843" y="52806"/>
                </a:lnTo>
                <a:close/>
              </a:path>
              <a:path w="817244" h="272415">
                <a:moveTo>
                  <a:pt x="529183" y="81241"/>
                </a:moveTo>
                <a:lnTo>
                  <a:pt x="484505" y="81241"/>
                </a:lnTo>
                <a:lnTo>
                  <a:pt x="488861" y="26111"/>
                </a:lnTo>
                <a:lnTo>
                  <a:pt x="526288" y="26111"/>
                </a:lnTo>
                <a:lnTo>
                  <a:pt x="526288" y="3771"/>
                </a:lnTo>
                <a:lnTo>
                  <a:pt x="461873" y="3771"/>
                </a:lnTo>
                <a:lnTo>
                  <a:pt x="461873" y="26111"/>
                </a:lnTo>
                <a:lnTo>
                  <a:pt x="457822" y="81241"/>
                </a:lnTo>
                <a:lnTo>
                  <a:pt x="381228" y="81241"/>
                </a:lnTo>
                <a:lnTo>
                  <a:pt x="377164" y="26111"/>
                </a:lnTo>
                <a:lnTo>
                  <a:pt x="461873" y="26111"/>
                </a:lnTo>
                <a:lnTo>
                  <a:pt x="461873" y="3771"/>
                </a:lnTo>
                <a:lnTo>
                  <a:pt x="312750" y="3771"/>
                </a:lnTo>
                <a:lnTo>
                  <a:pt x="312750" y="26111"/>
                </a:lnTo>
                <a:lnTo>
                  <a:pt x="350177" y="26111"/>
                </a:lnTo>
                <a:lnTo>
                  <a:pt x="354533" y="81241"/>
                </a:lnTo>
                <a:lnTo>
                  <a:pt x="309854" y="81241"/>
                </a:lnTo>
                <a:lnTo>
                  <a:pt x="309854" y="103581"/>
                </a:lnTo>
                <a:lnTo>
                  <a:pt x="529183" y="103581"/>
                </a:lnTo>
                <a:lnTo>
                  <a:pt x="529183" y="81241"/>
                </a:lnTo>
                <a:close/>
              </a:path>
              <a:path w="817244" h="272415">
                <a:moveTo>
                  <a:pt x="548919" y="124472"/>
                </a:moveTo>
                <a:lnTo>
                  <a:pt x="289547" y="124472"/>
                </a:lnTo>
                <a:lnTo>
                  <a:pt x="289547" y="146812"/>
                </a:lnTo>
                <a:lnTo>
                  <a:pt x="405879" y="146812"/>
                </a:lnTo>
                <a:lnTo>
                  <a:pt x="405879" y="170014"/>
                </a:lnTo>
                <a:lnTo>
                  <a:pt x="314210" y="170014"/>
                </a:lnTo>
                <a:lnTo>
                  <a:pt x="314210" y="254444"/>
                </a:lnTo>
                <a:lnTo>
                  <a:pt x="322618" y="263144"/>
                </a:lnTo>
                <a:lnTo>
                  <a:pt x="524840" y="263144"/>
                </a:lnTo>
                <a:lnTo>
                  <a:pt x="524840" y="241096"/>
                </a:lnTo>
                <a:lnTo>
                  <a:pt x="524840" y="192354"/>
                </a:lnTo>
                <a:lnTo>
                  <a:pt x="524840" y="170014"/>
                </a:lnTo>
                <a:lnTo>
                  <a:pt x="498144" y="170014"/>
                </a:lnTo>
                <a:lnTo>
                  <a:pt x="498144" y="192354"/>
                </a:lnTo>
                <a:lnTo>
                  <a:pt x="498144" y="241096"/>
                </a:lnTo>
                <a:lnTo>
                  <a:pt x="340893" y="241096"/>
                </a:lnTo>
                <a:lnTo>
                  <a:pt x="340893" y="192354"/>
                </a:lnTo>
                <a:lnTo>
                  <a:pt x="498144" y="192354"/>
                </a:lnTo>
                <a:lnTo>
                  <a:pt x="498144" y="170014"/>
                </a:lnTo>
                <a:lnTo>
                  <a:pt x="432574" y="170014"/>
                </a:lnTo>
                <a:lnTo>
                  <a:pt x="432574" y="146812"/>
                </a:lnTo>
                <a:lnTo>
                  <a:pt x="548919" y="146812"/>
                </a:lnTo>
                <a:lnTo>
                  <a:pt x="548919" y="124472"/>
                </a:lnTo>
                <a:close/>
              </a:path>
              <a:path w="817244" h="272415">
                <a:moveTo>
                  <a:pt x="758583" y="73342"/>
                </a:moveTo>
                <a:lnTo>
                  <a:pt x="746137" y="36487"/>
                </a:lnTo>
                <a:lnTo>
                  <a:pt x="732205" y="21691"/>
                </a:lnTo>
                <a:lnTo>
                  <a:pt x="732205" y="75577"/>
                </a:lnTo>
                <a:lnTo>
                  <a:pt x="732205" y="92532"/>
                </a:lnTo>
                <a:lnTo>
                  <a:pt x="707605" y="134912"/>
                </a:lnTo>
                <a:lnTo>
                  <a:pt x="686435" y="142455"/>
                </a:lnTo>
                <a:lnTo>
                  <a:pt x="661187" y="142455"/>
                </a:lnTo>
                <a:lnTo>
                  <a:pt x="624636" y="120116"/>
                </a:lnTo>
                <a:lnTo>
                  <a:pt x="616000" y="92532"/>
                </a:lnTo>
                <a:lnTo>
                  <a:pt x="616000" y="75577"/>
                </a:lnTo>
                <a:lnTo>
                  <a:pt x="640016" y="32499"/>
                </a:lnTo>
                <a:lnTo>
                  <a:pt x="661187" y="24663"/>
                </a:lnTo>
                <a:lnTo>
                  <a:pt x="686435" y="24663"/>
                </a:lnTo>
                <a:lnTo>
                  <a:pt x="723277" y="47586"/>
                </a:lnTo>
                <a:lnTo>
                  <a:pt x="732205" y="75577"/>
                </a:lnTo>
                <a:lnTo>
                  <a:pt x="732205" y="21691"/>
                </a:lnTo>
                <a:lnTo>
                  <a:pt x="692924" y="3073"/>
                </a:lnTo>
                <a:lnTo>
                  <a:pt x="673950" y="2324"/>
                </a:lnTo>
                <a:lnTo>
                  <a:pt x="662305" y="2425"/>
                </a:lnTo>
                <a:lnTo>
                  <a:pt x="623493" y="14833"/>
                </a:lnTo>
                <a:lnTo>
                  <a:pt x="595337" y="50927"/>
                </a:lnTo>
                <a:lnTo>
                  <a:pt x="589622" y="73342"/>
                </a:lnTo>
                <a:lnTo>
                  <a:pt x="589622" y="94780"/>
                </a:lnTo>
                <a:lnTo>
                  <a:pt x="601776" y="131470"/>
                </a:lnTo>
                <a:lnTo>
                  <a:pt x="638556" y="159143"/>
                </a:lnTo>
                <a:lnTo>
                  <a:pt x="673950" y="165087"/>
                </a:lnTo>
                <a:lnTo>
                  <a:pt x="685444" y="164998"/>
                </a:lnTo>
                <a:lnTo>
                  <a:pt x="724154" y="152615"/>
                </a:lnTo>
                <a:lnTo>
                  <a:pt x="752729" y="117068"/>
                </a:lnTo>
                <a:lnTo>
                  <a:pt x="758583" y="94780"/>
                </a:lnTo>
                <a:lnTo>
                  <a:pt x="758583" y="73342"/>
                </a:lnTo>
                <a:close/>
              </a:path>
              <a:path w="817244" h="272415">
                <a:moveTo>
                  <a:pt x="775792" y="199898"/>
                </a:moveTo>
                <a:lnTo>
                  <a:pt x="573862" y="199898"/>
                </a:lnTo>
                <a:lnTo>
                  <a:pt x="573862" y="222237"/>
                </a:lnTo>
                <a:lnTo>
                  <a:pt x="775792" y="222237"/>
                </a:lnTo>
                <a:lnTo>
                  <a:pt x="775792" y="199898"/>
                </a:lnTo>
                <a:close/>
              </a:path>
              <a:path w="817244" h="272415">
                <a:moveTo>
                  <a:pt x="816698" y="0"/>
                </a:moveTo>
                <a:lnTo>
                  <a:pt x="790295" y="0"/>
                </a:lnTo>
                <a:lnTo>
                  <a:pt x="790295" y="263144"/>
                </a:lnTo>
                <a:lnTo>
                  <a:pt x="816698" y="263144"/>
                </a:lnTo>
                <a:lnTo>
                  <a:pt x="816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855795" y="9215132"/>
            <a:ext cx="811530" cy="266700"/>
          </a:xfrm>
          <a:custGeom>
            <a:avLst/>
            <a:gdLst/>
            <a:ahLst/>
            <a:cxnLst/>
            <a:rect l="l" t="t" r="r" b="b"/>
            <a:pathLst>
              <a:path w="811530" h="266700">
                <a:moveTo>
                  <a:pt x="170294" y="57162"/>
                </a:moveTo>
                <a:lnTo>
                  <a:pt x="170002" y="41160"/>
                </a:lnTo>
                <a:lnTo>
                  <a:pt x="167944" y="31432"/>
                </a:lnTo>
                <a:lnTo>
                  <a:pt x="162344" y="24015"/>
                </a:lnTo>
                <a:lnTo>
                  <a:pt x="159639" y="21767"/>
                </a:lnTo>
                <a:lnTo>
                  <a:pt x="151434" y="14947"/>
                </a:lnTo>
                <a:lnTo>
                  <a:pt x="143891" y="9258"/>
                </a:lnTo>
                <a:lnTo>
                  <a:pt x="143891" y="57162"/>
                </a:lnTo>
                <a:lnTo>
                  <a:pt x="143700" y="67691"/>
                </a:lnTo>
                <a:lnTo>
                  <a:pt x="110045" y="92417"/>
                </a:lnTo>
                <a:lnTo>
                  <a:pt x="97764" y="92557"/>
                </a:lnTo>
                <a:lnTo>
                  <a:pt x="85496" y="92417"/>
                </a:lnTo>
                <a:lnTo>
                  <a:pt x="52120" y="67691"/>
                </a:lnTo>
                <a:lnTo>
                  <a:pt x="51930" y="57162"/>
                </a:lnTo>
                <a:lnTo>
                  <a:pt x="52120" y="46621"/>
                </a:lnTo>
                <a:lnTo>
                  <a:pt x="85496" y="21894"/>
                </a:lnTo>
                <a:lnTo>
                  <a:pt x="97764" y="21767"/>
                </a:lnTo>
                <a:lnTo>
                  <a:pt x="110045" y="21894"/>
                </a:lnTo>
                <a:lnTo>
                  <a:pt x="143700" y="46621"/>
                </a:lnTo>
                <a:lnTo>
                  <a:pt x="143891" y="57162"/>
                </a:lnTo>
                <a:lnTo>
                  <a:pt x="143891" y="9258"/>
                </a:lnTo>
                <a:lnTo>
                  <a:pt x="139992" y="6311"/>
                </a:lnTo>
                <a:lnTo>
                  <a:pt x="130594" y="1866"/>
                </a:lnTo>
                <a:lnTo>
                  <a:pt x="118186" y="241"/>
                </a:lnTo>
                <a:lnTo>
                  <a:pt x="97764" y="0"/>
                </a:lnTo>
                <a:lnTo>
                  <a:pt x="77508" y="241"/>
                </a:lnTo>
                <a:lnTo>
                  <a:pt x="33477" y="24015"/>
                </a:lnTo>
                <a:lnTo>
                  <a:pt x="25527" y="57162"/>
                </a:lnTo>
                <a:lnTo>
                  <a:pt x="25819" y="72999"/>
                </a:lnTo>
                <a:lnTo>
                  <a:pt x="55829" y="108178"/>
                </a:lnTo>
                <a:lnTo>
                  <a:pt x="97764" y="114604"/>
                </a:lnTo>
                <a:lnTo>
                  <a:pt x="118186" y="114363"/>
                </a:lnTo>
                <a:lnTo>
                  <a:pt x="159740" y="92557"/>
                </a:lnTo>
                <a:lnTo>
                  <a:pt x="170002" y="73164"/>
                </a:lnTo>
                <a:lnTo>
                  <a:pt x="170294" y="57162"/>
                </a:lnTo>
                <a:close/>
              </a:path>
              <a:path w="811530" h="266700">
                <a:moveTo>
                  <a:pt x="201917" y="131724"/>
                </a:moveTo>
                <a:lnTo>
                  <a:pt x="0" y="131724"/>
                </a:lnTo>
                <a:lnTo>
                  <a:pt x="0" y="154063"/>
                </a:lnTo>
                <a:lnTo>
                  <a:pt x="84416" y="154063"/>
                </a:lnTo>
                <a:lnTo>
                  <a:pt x="84416" y="201345"/>
                </a:lnTo>
                <a:lnTo>
                  <a:pt x="111112" y="201345"/>
                </a:lnTo>
                <a:lnTo>
                  <a:pt x="111112" y="154063"/>
                </a:lnTo>
                <a:lnTo>
                  <a:pt x="201917" y="154063"/>
                </a:lnTo>
                <a:lnTo>
                  <a:pt x="201917" y="131724"/>
                </a:lnTo>
                <a:close/>
              </a:path>
              <a:path w="811530" h="266700">
                <a:moveTo>
                  <a:pt x="242824" y="3479"/>
                </a:moveTo>
                <a:lnTo>
                  <a:pt x="216433" y="3479"/>
                </a:lnTo>
                <a:lnTo>
                  <a:pt x="216433" y="172046"/>
                </a:lnTo>
                <a:lnTo>
                  <a:pt x="151726" y="172046"/>
                </a:lnTo>
                <a:lnTo>
                  <a:pt x="151726" y="194678"/>
                </a:lnTo>
                <a:lnTo>
                  <a:pt x="216433" y="194678"/>
                </a:lnTo>
                <a:lnTo>
                  <a:pt x="216433" y="220205"/>
                </a:lnTo>
                <a:lnTo>
                  <a:pt x="242824" y="220205"/>
                </a:lnTo>
                <a:lnTo>
                  <a:pt x="242824" y="3479"/>
                </a:lnTo>
                <a:close/>
              </a:path>
              <a:path w="811530" h="266700">
                <a:moveTo>
                  <a:pt x="248627" y="244284"/>
                </a:moveTo>
                <a:lnTo>
                  <a:pt x="58889" y="244284"/>
                </a:lnTo>
                <a:lnTo>
                  <a:pt x="58889" y="185978"/>
                </a:lnTo>
                <a:lnTo>
                  <a:pt x="32194" y="185978"/>
                </a:lnTo>
                <a:lnTo>
                  <a:pt x="32194" y="257924"/>
                </a:lnTo>
                <a:lnTo>
                  <a:pt x="40614" y="266623"/>
                </a:lnTo>
                <a:lnTo>
                  <a:pt x="248627" y="266623"/>
                </a:lnTo>
                <a:lnTo>
                  <a:pt x="248627" y="244284"/>
                </a:lnTo>
                <a:close/>
              </a:path>
              <a:path w="811530" h="266700">
                <a:moveTo>
                  <a:pt x="444093" y="67233"/>
                </a:moveTo>
                <a:lnTo>
                  <a:pt x="429298" y="28498"/>
                </a:lnTo>
                <a:lnTo>
                  <a:pt x="417487" y="16675"/>
                </a:lnTo>
                <a:lnTo>
                  <a:pt x="417487" y="64414"/>
                </a:lnTo>
                <a:lnTo>
                  <a:pt x="417487" y="90525"/>
                </a:lnTo>
                <a:lnTo>
                  <a:pt x="409943" y="110540"/>
                </a:lnTo>
                <a:lnTo>
                  <a:pt x="396303" y="124180"/>
                </a:lnTo>
                <a:lnTo>
                  <a:pt x="377736" y="131140"/>
                </a:lnTo>
                <a:lnTo>
                  <a:pt x="366712" y="131140"/>
                </a:lnTo>
                <a:lnTo>
                  <a:pt x="330301" y="117500"/>
                </a:lnTo>
                <a:lnTo>
                  <a:pt x="316522" y="77470"/>
                </a:lnTo>
                <a:lnTo>
                  <a:pt x="316738" y="62153"/>
                </a:lnTo>
                <a:lnTo>
                  <a:pt x="338848" y="29832"/>
                </a:lnTo>
                <a:lnTo>
                  <a:pt x="366712" y="24079"/>
                </a:lnTo>
                <a:lnTo>
                  <a:pt x="377736" y="24079"/>
                </a:lnTo>
                <a:lnTo>
                  <a:pt x="396303" y="31051"/>
                </a:lnTo>
                <a:lnTo>
                  <a:pt x="409943" y="44399"/>
                </a:lnTo>
                <a:lnTo>
                  <a:pt x="417487" y="64414"/>
                </a:lnTo>
                <a:lnTo>
                  <a:pt x="417487" y="16675"/>
                </a:lnTo>
                <a:lnTo>
                  <a:pt x="377329" y="1536"/>
                </a:lnTo>
                <a:lnTo>
                  <a:pt x="366712" y="1460"/>
                </a:lnTo>
                <a:lnTo>
                  <a:pt x="356095" y="1536"/>
                </a:lnTo>
                <a:lnTo>
                  <a:pt x="316293" y="16611"/>
                </a:lnTo>
                <a:lnTo>
                  <a:pt x="292036" y="54737"/>
                </a:lnTo>
                <a:lnTo>
                  <a:pt x="289915" y="67233"/>
                </a:lnTo>
                <a:lnTo>
                  <a:pt x="289915" y="87122"/>
                </a:lnTo>
                <a:lnTo>
                  <a:pt x="304419" y="125793"/>
                </a:lnTo>
                <a:lnTo>
                  <a:pt x="343001" y="150279"/>
                </a:lnTo>
                <a:lnTo>
                  <a:pt x="366712" y="152603"/>
                </a:lnTo>
                <a:lnTo>
                  <a:pt x="377329" y="152527"/>
                </a:lnTo>
                <a:lnTo>
                  <a:pt x="417423" y="137502"/>
                </a:lnTo>
                <a:lnTo>
                  <a:pt x="424002" y="131140"/>
                </a:lnTo>
                <a:lnTo>
                  <a:pt x="429298" y="125793"/>
                </a:lnTo>
                <a:lnTo>
                  <a:pt x="444093" y="87122"/>
                </a:lnTo>
                <a:lnTo>
                  <a:pt x="444093" y="67233"/>
                </a:lnTo>
                <a:close/>
              </a:path>
              <a:path w="811530" h="266700">
                <a:moveTo>
                  <a:pt x="527151" y="3479"/>
                </a:moveTo>
                <a:lnTo>
                  <a:pt x="500748" y="3479"/>
                </a:lnTo>
                <a:lnTo>
                  <a:pt x="500748" y="197866"/>
                </a:lnTo>
                <a:lnTo>
                  <a:pt x="527151" y="197866"/>
                </a:lnTo>
                <a:lnTo>
                  <a:pt x="527151" y="3479"/>
                </a:lnTo>
                <a:close/>
              </a:path>
              <a:path w="811530" h="266700">
                <a:moveTo>
                  <a:pt x="532955" y="244284"/>
                </a:moveTo>
                <a:lnTo>
                  <a:pt x="340017" y="244284"/>
                </a:lnTo>
                <a:lnTo>
                  <a:pt x="340017" y="175818"/>
                </a:lnTo>
                <a:lnTo>
                  <a:pt x="313334" y="175818"/>
                </a:lnTo>
                <a:lnTo>
                  <a:pt x="313334" y="257924"/>
                </a:lnTo>
                <a:lnTo>
                  <a:pt x="321741" y="266623"/>
                </a:lnTo>
                <a:lnTo>
                  <a:pt x="532955" y="266623"/>
                </a:lnTo>
                <a:lnTo>
                  <a:pt x="532955" y="244284"/>
                </a:lnTo>
                <a:close/>
              </a:path>
              <a:path w="811530" h="266700">
                <a:moveTo>
                  <a:pt x="740587" y="89763"/>
                </a:moveTo>
                <a:lnTo>
                  <a:pt x="729005" y="49022"/>
                </a:lnTo>
                <a:lnTo>
                  <a:pt x="714273" y="31127"/>
                </a:lnTo>
                <a:lnTo>
                  <a:pt x="714273" y="101257"/>
                </a:lnTo>
                <a:lnTo>
                  <a:pt x="714032" y="119824"/>
                </a:lnTo>
                <a:lnTo>
                  <a:pt x="689559" y="162179"/>
                </a:lnTo>
                <a:lnTo>
                  <a:pt x="654799" y="170014"/>
                </a:lnTo>
                <a:lnTo>
                  <a:pt x="637959" y="169722"/>
                </a:lnTo>
                <a:lnTo>
                  <a:pt x="601814" y="140220"/>
                </a:lnTo>
                <a:lnTo>
                  <a:pt x="595325" y="101257"/>
                </a:lnTo>
                <a:lnTo>
                  <a:pt x="595566" y="82689"/>
                </a:lnTo>
                <a:lnTo>
                  <a:pt x="620039" y="40335"/>
                </a:lnTo>
                <a:lnTo>
                  <a:pt x="654799" y="32499"/>
                </a:lnTo>
                <a:lnTo>
                  <a:pt x="671652" y="32791"/>
                </a:lnTo>
                <a:lnTo>
                  <a:pt x="707796" y="62293"/>
                </a:lnTo>
                <a:lnTo>
                  <a:pt x="714273" y="101257"/>
                </a:lnTo>
                <a:lnTo>
                  <a:pt x="714273" y="31127"/>
                </a:lnTo>
                <a:lnTo>
                  <a:pt x="675347" y="11023"/>
                </a:lnTo>
                <a:lnTo>
                  <a:pt x="654799" y="10160"/>
                </a:lnTo>
                <a:lnTo>
                  <a:pt x="642302" y="10261"/>
                </a:lnTo>
                <a:lnTo>
                  <a:pt x="602348" y="24739"/>
                </a:lnTo>
                <a:lnTo>
                  <a:pt x="577799" y="55295"/>
                </a:lnTo>
                <a:lnTo>
                  <a:pt x="569010" y="89763"/>
                </a:lnTo>
                <a:lnTo>
                  <a:pt x="569010" y="112750"/>
                </a:lnTo>
                <a:lnTo>
                  <a:pt x="580618" y="153492"/>
                </a:lnTo>
                <a:lnTo>
                  <a:pt x="608266" y="181178"/>
                </a:lnTo>
                <a:lnTo>
                  <a:pt x="654799" y="192354"/>
                </a:lnTo>
                <a:lnTo>
                  <a:pt x="667296" y="192252"/>
                </a:lnTo>
                <a:lnTo>
                  <a:pt x="707517" y="177774"/>
                </a:lnTo>
                <a:lnTo>
                  <a:pt x="731812" y="147205"/>
                </a:lnTo>
                <a:lnTo>
                  <a:pt x="740587" y="112750"/>
                </a:lnTo>
                <a:lnTo>
                  <a:pt x="740587" y="89763"/>
                </a:lnTo>
                <a:close/>
              </a:path>
              <a:path w="811530" h="266700">
                <a:moveTo>
                  <a:pt x="811466" y="3479"/>
                </a:moveTo>
                <a:lnTo>
                  <a:pt x="785063" y="3479"/>
                </a:lnTo>
                <a:lnTo>
                  <a:pt x="785063" y="266623"/>
                </a:lnTo>
                <a:lnTo>
                  <a:pt x="811466" y="266623"/>
                </a:lnTo>
                <a:lnTo>
                  <a:pt x="811466" y="3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827487" y="9564763"/>
            <a:ext cx="1096010" cy="272415"/>
          </a:xfrm>
          <a:custGeom>
            <a:avLst/>
            <a:gdLst/>
            <a:ahLst/>
            <a:cxnLst/>
            <a:rect l="l" t="t" r="r" b="b"/>
            <a:pathLst>
              <a:path w="1096009" h="272415">
                <a:moveTo>
                  <a:pt x="235292" y="5803"/>
                </a:moveTo>
                <a:lnTo>
                  <a:pt x="208597" y="5803"/>
                </a:lnTo>
                <a:lnTo>
                  <a:pt x="208597" y="27851"/>
                </a:lnTo>
                <a:lnTo>
                  <a:pt x="208597" y="114312"/>
                </a:lnTo>
                <a:lnTo>
                  <a:pt x="51346" y="114312"/>
                </a:lnTo>
                <a:lnTo>
                  <a:pt x="51346" y="27851"/>
                </a:lnTo>
                <a:lnTo>
                  <a:pt x="208597" y="27851"/>
                </a:lnTo>
                <a:lnTo>
                  <a:pt x="208597" y="5803"/>
                </a:lnTo>
                <a:lnTo>
                  <a:pt x="24663" y="5803"/>
                </a:lnTo>
                <a:lnTo>
                  <a:pt x="24663" y="127660"/>
                </a:lnTo>
                <a:lnTo>
                  <a:pt x="33070" y="136359"/>
                </a:lnTo>
                <a:lnTo>
                  <a:pt x="235292" y="136359"/>
                </a:lnTo>
                <a:lnTo>
                  <a:pt x="235292" y="114312"/>
                </a:lnTo>
                <a:lnTo>
                  <a:pt x="235292" y="27851"/>
                </a:lnTo>
                <a:lnTo>
                  <a:pt x="235292" y="5803"/>
                </a:lnTo>
                <a:close/>
              </a:path>
              <a:path w="1096009" h="272415">
                <a:moveTo>
                  <a:pt x="259372" y="168567"/>
                </a:moveTo>
                <a:lnTo>
                  <a:pt x="0" y="168567"/>
                </a:lnTo>
                <a:lnTo>
                  <a:pt x="0" y="190906"/>
                </a:lnTo>
                <a:lnTo>
                  <a:pt x="115760" y="190906"/>
                </a:lnTo>
                <a:lnTo>
                  <a:pt x="115760" y="263715"/>
                </a:lnTo>
                <a:lnTo>
                  <a:pt x="142455" y="263715"/>
                </a:lnTo>
                <a:lnTo>
                  <a:pt x="142455" y="190906"/>
                </a:lnTo>
                <a:lnTo>
                  <a:pt x="259372" y="190906"/>
                </a:lnTo>
                <a:lnTo>
                  <a:pt x="259372" y="168567"/>
                </a:lnTo>
                <a:close/>
              </a:path>
              <a:path w="1096009" h="272415">
                <a:moveTo>
                  <a:pt x="527151" y="2032"/>
                </a:moveTo>
                <a:lnTo>
                  <a:pt x="500748" y="2032"/>
                </a:lnTo>
                <a:lnTo>
                  <a:pt x="500748" y="64401"/>
                </a:lnTo>
                <a:lnTo>
                  <a:pt x="443598" y="64401"/>
                </a:lnTo>
                <a:lnTo>
                  <a:pt x="429196" y="26543"/>
                </a:lnTo>
                <a:lnTo>
                  <a:pt x="417487" y="15773"/>
                </a:lnTo>
                <a:lnTo>
                  <a:pt x="417487" y="62953"/>
                </a:lnTo>
                <a:lnTo>
                  <a:pt x="417487" y="88773"/>
                </a:lnTo>
                <a:lnTo>
                  <a:pt x="409943" y="108508"/>
                </a:lnTo>
                <a:lnTo>
                  <a:pt x="396303" y="121856"/>
                </a:lnTo>
                <a:lnTo>
                  <a:pt x="377736" y="128524"/>
                </a:lnTo>
                <a:lnTo>
                  <a:pt x="366712" y="128524"/>
                </a:lnTo>
                <a:lnTo>
                  <a:pt x="330301" y="115176"/>
                </a:lnTo>
                <a:lnTo>
                  <a:pt x="316522" y="76009"/>
                </a:lnTo>
                <a:lnTo>
                  <a:pt x="316738" y="60706"/>
                </a:lnTo>
                <a:lnTo>
                  <a:pt x="338848" y="28384"/>
                </a:lnTo>
                <a:lnTo>
                  <a:pt x="366712" y="22631"/>
                </a:lnTo>
                <a:lnTo>
                  <a:pt x="377736" y="22631"/>
                </a:lnTo>
                <a:lnTo>
                  <a:pt x="396303" y="29591"/>
                </a:lnTo>
                <a:lnTo>
                  <a:pt x="409943" y="42938"/>
                </a:lnTo>
                <a:lnTo>
                  <a:pt x="417487" y="62953"/>
                </a:lnTo>
                <a:lnTo>
                  <a:pt x="417487" y="15773"/>
                </a:lnTo>
                <a:lnTo>
                  <a:pt x="376313" y="76"/>
                </a:lnTo>
                <a:lnTo>
                  <a:pt x="366712" y="0"/>
                </a:lnTo>
                <a:lnTo>
                  <a:pt x="356095" y="88"/>
                </a:lnTo>
                <a:lnTo>
                  <a:pt x="316293" y="15163"/>
                </a:lnTo>
                <a:lnTo>
                  <a:pt x="292036" y="53289"/>
                </a:lnTo>
                <a:lnTo>
                  <a:pt x="289915" y="65773"/>
                </a:lnTo>
                <a:lnTo>
                  <a:pt x="290029" y="87033"/>
                </a:lnTo>
                <a:lnTo>
                  <a:pt x="304419" y="124345"/>
                </a:lnTo>
                <a:lnTo>
                  <a:pt x="343014" y="148831"/>
                </a:lnTo>
                <a:lnTo>
                  <a:pt x="366712" y="151155"/>
                </a:lnTo>
                <a:lnTo>
                  <a:pt x="376478" y="151079"/>
                </a:lnTo>
                <a:lnTo>
                  <a:pt x="413893" y="138684"/>
                </a:lnTo>
                <a:lnTo>
                  <a:pt x="425767" y="128524"/>
                </a:lnTo>
                <a:lnTo>
                  <a:pt x="429196" y="124904"/>
                </a:lnTo>
                <a:lnTo>
                  <a:pt x="443598" y="87033"/>
                </a:lnTo>
                <a:lnTo>
                  <a:pt x="500748" y="87033"/>
                </a:lnTo>
                <a:lnTo>
                  <a:pt x="500748" y="171462"/>
                </a:lnTo>
                <a:lnTo>
                  <a:pt x="527151" y="171462"/>
                </a:lnTo>
                <a:lnTo>
                  <a:pt x="527151" y="87033"/>
                </a:lnTo>
                <a:lnTo>
                  <a:pt x="527151" y="64401"/>
                </a:lnTo>
                <a:lnTo>
                  <a:pt x="527151" y="2032"/>
                </a:lnTo>
                <a:close/>
              </a:path>
              <a:path w="1096009" h="272415">
                <a:moveTo>
                  <a:pt x="537311" y="251828"/>
                </a:moveTo>
                <a:lnTo>
                  <a:pt x="496722" y="235673"/>
                </a:lnTo>
                <a:lnTo>
                  <a:pt x="458254" y="212953"/>
                </a:lnTo>
                <a:lnTo>
                  <a:pt x="433730" y="193217"/>
                </a:lnTo>
                <a:lnTo>
                  <a:pt x="436918" y="188290"/>
                </a:lnTo>
                <a:lnTo>
                  <a:pt x="441566" y="177266"/>
                </a:lnTo>
                <a:lnTo>
                  <a:pt x="443890" y="171462"/>
                </a:lnTo>
                <a:lnTo>
                  <a:pt x="420382" y="164795"/>
                </a:lnTo>
                <a:lnTo>
                  <a:pt x="411899" y="185064"/>
                </a:lnTo>
                <a:lnTo>
                  <a:pt x="404685" y="197561"/>
                </a:lnTo>
                <a:lnTo>
                  <a:pt x="361403" y="231749"/>
                </a:lnTo>
                <a:lnTo>
                  <a:pt x="309270" y="250380"/>
                </a:lnTo>
                <a:lnTo>
                  <a:pt x="319417" y="270395"/>
                </a:lnTo>
                <a:lnTo>
                  <a:pt x="360654" y="257098"/>
                </a:lnTo>
                <a:lnTo>
                  <a:pt x="401142" y="233984"/>
                </a:lnTo>
                <a:lnTo>
                  <a:pt x="420382" y="212953"/>
                </a:lnTo>
                <a:lnTo>
                  <a:pt x="426961" y="218960"/>
                </a:lnTo>
                <a:lnTo>
                  <a:pt x="462788" y="243497"/>
                </a:lnTo>
                <a:lnTo>
                  <a:pt x="506920" y="264998"/>
                </a:lnTo>
                <a:lnTo>
                  <a:pt x="526275" y="272135"/>
                </a:lnTo>
                <a:lnTo>
                  <a:pt x="537311" y="251828"/>
                </a:lnTo>
                <a:close/>
              </a:path>
              <a:path w="1096009" h="272415">
                <a:moveTo>
                  <a:pt x="728408" y="65773"/>
                </a:moveTo>
                <a:lnTo>
                  <a:pt x="713625" y="27038"/>
                </a:lnTo>
                <a:lnTo>
                  <a:pt x="709307" y="22631"/>
                </a:lnTo>
                <a:lnTo>
                  <a:pt x="707758" y="21031"/>
                </a:lnTo>
                <a:lnTo>
                  <a:pt x="701802" y="15227"/>
                </a:lnTo>
                <a:lnTo>
                  <a:pt x="701802" y="62953"/>
                </a:lnTo>
                <a:lnTo>
                  <a:pt x="701802" y="89065"/>
                </a:lnTo>
                <a:lnTo>
                  <a:pt x="694258" y="109080"/>
                </a:lnTo>
                <a:lnTo>
                  <a:pt x="680631" y="122720"/>
                </a:lnTo>
                <a:lnTo>
                  <a:pt x="662063" y="129679"/>
                </a:lnTo>
                <a:lnTo>
                  <a:pt x="651027" y="129679"/>
                </a:lnTo>
                <a:lnTo>
                  <a:pt x="614629" y="116052"/>
                </a:lnTo>
                <a:lnTo>
                  <a:pt x="600837" y="76009"/>
                </a:lnTo>
                <a:lnTo>
                  <a:pt x="601065" y="60706"/>
                </a:lnTo>
                <a:lnTo>
                  <a:pt x="623163" y="28384"/>
                </a:lnTo>
                <a:lnTo>
                  <a:pt x="651027" y="22631"/>
                </a:lnTo>
                <a:lnTo>
                  <a:pt x="662063" y="22631"/>
                </a:lnTo>
                <a:lnTo>
                  <a:pt x="680631" y="29591"/>
                </a:lnTo>
                <a:lnTo>
                  <a:pt x="694258" y="42938"/>
                </a:lnTo>
                <a:lnTo>
                  <a:pt x="701802" y="62953"/>
                </a:lnTo>
                <a:lnTo>
                  <a:pt x="701802" y="15227"/>
                </a:lnTo>
                <a:lnTo>
                  <a:pt x="661657" y="88"/>
                </a:lnTo>
                <a:lnTo>
                  <a:pt x="651027" y="0"/>
                </a:lnTo>
                <a:lnTo>
                  <a:pt x="640410" y="88"/>
                </a:lnTo>
                <a:lnTo>
                  <a:pt x="600608" y="15163"/>
                </a:lnTo>
                <a:lnTo>
                  <a:pt x="576351" y="53289"/>
                </a:lnTo>
                <a:lnTo>
                  <a:pt x="574230" y="65773"/>
                </a:lnTo>
                <a:lnTo>
                  <a:pt x="574230" y="85674"/>
                </a:lnTo>
                <a:lnTo>
                  <a:pt x="588733" y="124345"/>
                </a:lnTo>
                <a:lnTo>
                  <a:pt x="627329" y="148831"/>
                </a:lnTo>
                <a:lnTo>
                  <a:pt x="651027" y="151155"/>
                </a:lnTo>
                <a:lnTo>
                  <a:pt x="661657" y="151066"/>
                </a:lnTo>
                <a:lnTo>
                  <a:pt x="701738" y="136055"/>
                </a:lnTo>
                <a:lnTo>
                  <a:pt x="708329" y="129679"/>
                </a:lnTo>
                <a:lnTo>
                  <a:pt x="713625" y="124345"/>
                </a:lnTo>
                <a:lnTo>
                  <a:pt x="728408" y="85674"/>
                </a:lnTo>
                <a:lnTo>
                  <a:pt x="728408" y="65773"/>
                </a:lnTo>
                <a:close/>
              </a:path>
              <a:path w="1096009" h="272415">
                <a:moveTo>
                  <a:pt x="811466" y="2032"/>
                </a:moveTo>
                <a:lnTo>
                  <a:pt x="785075" y="2032"/>
                </a:lnTo>
                <a:lnTo>
                  <a:pt x="785075" y="196418"/>
                </a:lnTo>
                <a:lnTo>
                  <a:pt x="811466" y="196418"/>
                </a:lnTo>
                <a:lnTo>
                  <a:pt x="811466" y="2032"/>
                </a:lnTo>
                <a:close/>
              </a:path>
              <a:path w="1096009" h="272415">
                <a:moveTo>
                  <a:pt x="817270" y="242836"/>
                </a:moveTo>
                <a:lnTo>
                  <a:pt x="624344" y="242836"/>
                </a:lnTo>
                <a:lnTo>
                  <a:pt x="624344" y="174358"/>
                </a:lnTo>
                <a:lnTo>
                  <a:pt x="597649" y="174358"/>
                </a:lnTo>
                <a:lnTo>
                  <a:pt x="597649" y="256463"/>
                </a:lnTo>
                <a:lnTo>
                  <a:pt x="606069" y="265176"/>
                </a:lnTo>
                <a:lnTo>
                  <a:pt x="817270" y="265176"/>
                </a:lnTo>
                <a:lnTo>
                  <a:pt x="817270" y="242836"/>
                </a:lnTo>
                <a:close/>
              </a:path>
              <a:path w="1096009" h="272415">
                <a:moveTo>
                  <a:pt x="1038059" y="204241"/>
                </a:moveTo>
                <a:lnTo>
                  <a:pt x="1000340" y="166535"/>
                </a:lnTo>
                <a:lnTo>
                  <a:pt x="981227" y="141579"/>
                </a:lnTo>
                <a:lnTo>
                  <a:pt x="976795" y="134708"/>
                </a:lnTo>
                <a:lnTo>
                  <a:pt x="968133" y="120116"/>
                </a:lnTo>
                <a:lnTo>
                  <a:pt x="976172" y="106629"/>
                </a:lnTo>
                <a:lnTo>
                  <a:pt x="981252" y="97155"/>
                </a:lnTo>
                <a:lnTo>
                  <a:pt x="996721" y="57213"/>
                </a:lnTo>
                <a:lnTo>
                  <a:pt x="1004697" y="18859"/>
                </a:lnTo>
                <a:lnTo>
                  <a:pt x="1005268" y="15671"/>
                </a:lnTo>
                <a:lnTo>
                  <a:pt x="1002372" y="8699"/>
                </a:lnTo>
                <a:lnTo>
                  <a:pt x="871232" y="8699"/>
                </a:lnTo>
                <a:lnTo>
                  <a:pt x="871232" y="30759"/>
                </a:lnTo>
                <a:lnTo>
                  <a:pt x="976261" y="30759"/>
                </a:lnTo>
                <a:lnTo>
                  <a:pt x="972375" y="47764"/>
                </a:lnTo>
                <a:lnTo>
                  <a:pt x="957262" y="85445"/>
                </a:lnTo>
                <a:lnTo>
                  <a:pt x="937856" y="120611"/>
                </a:lnTo>
                <a:lnTo>
                  <a:pt x="911212" y="156540"/>
                </a:lnTo>
                <a:lnTo>
                  <a:pt x="880808" y="187883"/>
                </a:lnTo>
                <a:lnTo>
                  <a:pt x="852957" y="211785"/>
                </a:lnTo>
                <a:lnTo>
                  <a:pt x="869200" y="228320"/>
                </a:lnTo>
                <a:lnTo>
                  <a:pt x="899871" y="203149"/>
                </a:lnTo>
                <a:lnTo>
                  <a:pt x="934427" y="167906"/>
                </a:lnTo>
                <a:lnTo>
                  <a:pt x="953922" y="141579"/>
                </a:lnTo>
                <a:lnTo>
                  <a:pt x="962253" y="155486"/>
                </a:lnTo>
                <a:lnTo>
                  <a:pt x="985685" y="185826"/>
                </a:lnTo>
                <a:lnTo>
                  <a:pt x="1022096" y="222529"/>
                </a:lnTo>
                <a:lnTo>
                  <a:pt x="1038059" y="204241"/>
                </a:lnTo>
                <a:close/>
              </a:path>
              <a:path w="1096009" h="272415">
                <a:moveTo>
                  <a:pt x="1095794" y="2032"/>
                </a:moveTo>
                <a:lnTo>
                  <a:pt x="1069390" y="2032"/>
                </a:lnTo>
                <a:lnTo>
                  <a:pt x="1069390" y="265176"/>
                </a:lnTo>
                <a:lnTo>
                  <a:pt x="1095794" y="265176"/>
                </a:lnTo>
                <a:lnTo>
                  <a:pt x="1095794" y="2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2046014" y="9564763"/>
            <a:ext cx="1948814" cy="272415"/>
          </a:xfrm>
          <a:custGeom>
            <a:avLst/>
            <a:gdLst/>
            <a:ahLst/>
            <a:cxnLst/>
            <a:rect l="l" t="t" r="r" b="b"/>
            <a:pathLst>
              <a:path w="1948815" h="272415">
                <a:moveTo>
                  <a:pt x="235280" y="5803"/>
                </a:moveTo>
                <a:lnTo>
                  <a:pt x="208597" y="5803"/>
                </a:lnTo>
                <a:lnTo>
                  <a:pt x="208597" y="41198"/>
                </a:lnTo>
                <a:lnTo>
                  <a:pt x="208597" y="62953"/>
                </a:lnTo>
                <a:lnTo>
                  <a:pt x="208597" y="95453"/>
                </a:lnTo>
                <a:lnTo>
                  <a:pt x="51346" y="95453"/>
                </a:lnTo>
                <a:lnTo>
                  <a:pt x="51346" y="62953"/>
                </a:lnTo>
                <a:lnTo>
                  <a:pt x="208597" y="62953"/>
                </a:lnTo>
                <a:lnTo>
                  <a:pt x="208597" y="41198"/>
                </a:lnTo>
                <a:lnTo>
                  <a:pt x="51346" y="41198"/>
                </a:lnTo>
                <a:lnTo>
                  <a:pt x="51346" y="5803"/>
                </a:lnTo>
                <a:lnTo>
                  <a:pt x="24650" y="5803"/>
                </a:lnTo>
                <a:lnTo>
                  <a:pt x="24650" y="108508"/>
                </a:lnTo>
                <a:lnTo>
                  <a:pt x="33070" y="117208"/>
                </a:lnTo>
                <a:lnTo>
                  <a:pt x="235280" y="117208"/>
                </a:lnTo>
                <a:lnTo>
                  <a:pt x="235280" y="95453"/>
                </a:lnTo>
                <a:lnTo>
                  <a:pt x="235280" y="62953"/>
                </a:lnTo>
                <a:lnTo>
                  <a:pt x="235280" y="41198"/>
                </a:lnTo>
                <a:lnTo>
                  <a:pt x="235280" y="5803"/>
                </a:lnTo>
                <a:close/>
              </a:path>
              <a:path w="1948815" h="272415">
                <a:moveTo>
                  <a:pt x="238188" y="242836"/>
                </a:moveTo>
                <a:lnTo>
                  <a:pt x="51346" y="242836"/>
                </a:lnTo>
                <a:lnTo>
                  <a:pt x="51346" y="185966"/>
                </a:lnTo>
                <a:lnTo>
                  <a:pt x="24650" y="185966"/>
                </a:lnTo>
                <a:lnTo>
                  <a:pt x="24650" y="256463"/>
                </a:lnTo>
                <a:lnTo>
                  <a:pt x="33070" y="265176"/>
                </a:lnTo>
                <a:lnTo>
                  <a:pt x="238188" y="265176"/>
                </a:lnTo>
                <a:lnTo>
                  <a:pt x="238188" y="242836"/>
                </a:lnTo>
                <a:close/>
              </a:path>
              <a:path w="1948815" h="272415">
                <a:moveTo>
                  <a:pt x="259359" y="143903"/>
                </a:moveTo>
                <a:lnTo>
                  <a:pt x="0" y="143903"/>
                </a:lnTo>
                <a:lnTo>
                  <a:pt x="0" y="166243"/>
                </a:lnTo>
                <a:lnTo>
                  <a:pt x="116332" y="166243"/>
                </a:lnTo>
                <a:lnTo>
                  <a:pt x="116332" y="208305"/>
                </a:lnTo>
                <a:lnTo>
                  <a:pt x="143027" y="208305"/>
                </a:lnTo>
                <a:lnTo>
                  <a:pt x="143027" y="166243"/>
                </a:lnTo>
                <a:lnTo>
                  <a:pt x="259359" y="166243"/>
                </a:lnTo>
                <a:lnTo>
                  <a:pt x="259359" y="143903"/>
                </a:lnTo>
                <a:close/>
              </a:path>
              <a:path w="1948815" h="272415">
                <a:moveTo>
                  <a:pt x="447941" y="120688"/>
                </a:moveTo>
                <a:lnTo>
                  <a:pt x="408774" y="93421"/>
                </a:lnTo>
                <a:lnTo>
                  <a:pt x="395452" y="81813"/>
                </a:lnTo>
                <a:lnTo>
                  <a:pt x="390169" y="76809"/>
                </a:lnTo>
                <a:lnTo>
                  <a:pt x="383692" y="69354"/>
                </a:lnTo>
                <a:lnTo>
                  <a:pt x="374827" y="58026"/>
                </a:lnTo>
                <a:lnTo>
                  <a:pt x="379590" y="44348"/>
                </a:lnTo>
                <a:lnTo>
                  <a:pt x="382447" y="34556"/>
                </a:lnTo>
                <a:lnTo>
                  <a:pt x="384543" y="23952"/>
                </a:lnTo>
                <a:lnTo>
                  <a:pt x="387019" y="7835"/>
                </a:lnTo>
                <a:lnTo>
                  <a:pt x="362648" y="4356"/>
                </a:lnTo>
                <a:lnTo>
                  <a:pt x="358165" y="30340"/>
                </a:lnTo>
                <a:lnTo>
                  <a:pt x="354012" y="46850"/>
                </a:lnTo>
                <a:lnTo>
                  <a:pt x="326047" y="98221"/>
                </a:lnTo>
                <a:lnTo>
                  <a:pt x="286346" y="131711"/>
                </a:lnTo>
                <a:lnTo>
                  <a:pt x="302018" y="148539"/>
                </a:lnTo>
                <a:lnTo>
                  <a:pt x="325513" y="133794"/>
                </a:lnTo>
                <a:lnTo>
                  <a:pt x="339839" y="121920"/>
                </a:lnTo>
                <a:lnTo>
                  <a:pt x="350850" y="106680"/>
                </a:lnTo>
                <a:lnTo>
                  <a:pt x="364388" y="81813"/>
                </a:lnTo>
                <a:lnTo>
                  <a:pt x="373227" y="92621"/>
                </a:lnTo>
                <a:lnTo>
                  <a:pt x="408787" y="123850"/>
                </a:lnTo>
                <a:lnTo>
                  <a:pt x="435470" y="141287"/>
                </a:lnTo>
                <a:lnTo>
                  <a:pt x="447941" y="120688"/>
                </a:lnTo>
                <a:close/>
              </a:path>
              <a:path w="1948815" h="272415">
                <a:moveTo>
                  <a:pt x="527151" y="2032"/>
                </a:moveTo>
                <a:lnTo>
                  <a:pt x="500748" y="2032"/>
                </a:lnTo>
                <a:lnTo>
                  <a:pt x="500748" y="49898"/>
                </a:lnTo>
                <a:lnTo>
                  <a:pt x="440397" y="49898"/>
                </a:lnTo>
                <a:lnTo>
                  <a:pt x="440397" y="72237"/>
                </a:lnTo>
                <a:lnTo>
                  <a:pt x="500748" y="72237"/>
                </a:lnTo>
                <a:lnTo>
                  <a:pt x="500748" y="154051"/>
                </a:lnTo>
                <a:lnTo>
                  <a:pt x="527151" y="154051"/>
                </a:lnTo>
                <a:lnTo>
                  <a:pt x="527151" y="2032"/>
                </a:lnTo>
                <a:close/>
              </a:path>
              <a:path w="1948815" h="272415">
                <a:moveTo>
                  <a:pt x="527443" y="171462"/>
                </a:moveTo>
                <a:lnTo>
                  <a:pt x="310718" y="171462"/>
                </a:lnTo>
                <a:lnTo>
                  <a:pt x="310718" y="193509"/>
                </a:lnTo>
                <a:lnTo>
                  <a:pt x="501040" y="193509"/>
                </a:lnTo>
                <a:lnTo>
                  <a:pt x="501040" y="265176"/>
                </a:lnTo>
                <a:lnTo>
                  <a:pt x="527443" y="265176"/>
                </a:lnTo>
                <a:lnTo>
                  <a:pt x="527443" y="171462"/>
                </a:lnTo>
                <a:close/>
              </a:path>
              <a:path w="1948815" h="272415">
                <a:moveTo>
                  <a:pt x="683818" y="7543"/>
                </a:moveTo>
                <a:lnTo>
                  <a:pt x="597357" y="7543"/>
                </a:lnTo>
                <a:lnTo>
                  <a:pt x="597357" y="29591"/>
                </a:lnTo>
                <a:lnTo>
                  <a:pt x="683818" y="29591"/>
                </a:lnTo>
                <a:lnTo>
                  <a:pt x="683818" y="7543"/>
                </a:lnTo>
                <a:close/>
              </a:path>
              <a:path w="1948815" h="272415">
                <a:moveTo>
                  <a:pt x="706386" y="148539"/>
                </a:moveTo>
                <a:lnTo>
                  <a:pt x="691616" y="107924"/>
                </a:lnTo>
                <a:lnTo>
                  <a:pt x="680046" y="96304"/>
                </a:lnTo>
                <a:lnTo>
                  <a:pt x="680046" y="147383"/>
                </a:lnTo>
                <a:lnTo>
                  <a:pt x="680046" y="166535"/>
                </a:lnTo>
                <a:lnTo>
                  <a:pt x="675982" y="183934"/>
                </a:lnTo>
                <a:lnTo>
                  <a:pt x="666407" y="197573"/>
                </a:lnTo>
                <a:lnTo>
                  <a:pt x="651319" y="205701"/>
                </a:lnTo>
                <a:lnTo>
                  <a:pt x="629272" y="205701"/>
                </a:lnTo>
                <a:lnTo>
                  <a:pt x="614184" y="197573"/>
                </a:lnTo>
                <a:lnTo>
                  <a:pt x="604901" y="183934"/>
                </a:lnTo>
                <a:lnTo>
                  <a:pt x="600837" y="166535"/>
                </a:lnTo>
                <a:lnTo>
                  <a:pt x="600837" y="147383"/>
                </a:lnTo>
                <a:lnTo>
                  <a:pt x="604901" y="129679"/>
                </a:lnTo>
                <a:lnTo>
                  <a:pt x="614184" y="116052"/>
                </a:lnTo>
                <a:lnTo>
                  <a:pt x="629272" y="107924"/>
                </a:lnTo>
                <a:lnTo>
                  <a:pt x="651319" y="107924"/>
                </a:lnTo>
                <a:lnTo>
                  <a:pt x="666407" y="116052"/>
                </a:lnTo>
                <a:lnTo>
                  <a:pt x="675982" y="129679"/>
                </a:lnTo>
                <a:lnTo>
                  <a:pt x="680046" y="147383"/>
                </a:lnTo>
                <a:lnTo>
                  <a:pt x="680046" y="96304"/>
                </a:lnTo>
                <a:lnTo>
                  <a:pt x="640295" y="85585"/>
                </a:lnTo>
                <a:lnTo>
                  <a:pt x="629869" y="85674"/>
                </a:lnTo>
                <a:lnTo>
                  <a:pt x="594474" y="101257"/>
                </a:lnTo>
                <a:lnTo>
                  <a:pt x="575970" y="137515"/>
                </a:lnTo>
                <a:lnTo>
                  <a:pt x="574497" y="148539"/>
                </a:lnTo>
                <a:lnTo>
                  <a:pt x="574560" y="166535"/>
                </a:lnTo>
                <a:lnTo>
                  <a:pt x="589673" y="206997"/>
                </a:lnTo>
                <a:lnTo>
                  <a:pt x="623189" y="227317"/>
                </a:lnTo>
                <a:lnTo>
                  <a:pt x="640295" y="228041"/>
                </a:lnTo>
                <a:lnTo>
                  <a:pt x="650557" y="227952"/>
                </a:lnTo>
                <a:lnTo>
                  <a:pt x="685888" y="212420"/>
                </a:lnTo>
                <a:lnTo>
                  <a:pt x="691603" y="205701"/>
                </a:lnTo>
                <a:lnTo>
                  <a:pt x="695528" y="200888"/>
                </a:lnTo>
                <a:lnTo>
                  <a:pt x="706297" y="166535"/>
                </a:lnTo>
                <a:lnTo>
                  <a:pt x="706386" y="148539"/>
                </a:lnTo>
                <a:close/>
              </a:path>
              <a:path w="1948815" h="272415">
                <a:moveTo>
                  <a:pt x="714565" y="46126"/>
                </a:moveTo>
                <a:lnTo>
                  <a:pt x="566610" y="46126"/>
                </a:lnTo>
                <a:lnTo>
                  <a:pt x="566610" y="68757"/>
                </a:lnTo>
                <a:lnTo>
                  <a:pt x="714565" y="68757"/>
                </a:lnTo>
                <a:lnTo>
                  <a:pt x="714565" y="46126"/>
                </a:lnTo>
                <a:close/>
              </a:path>
              <a:path w="1948815" h="272415">
                <a:moveTo>
                  <a:pt x="817562" y="2032"/>
                </a:moveTo>
                <a:lnTo>
                  <a:pt x="791743" y="2032"/>
                </a:lnTo>
                <a:lnTo>
                  <a:pt x="791743" y="109956"/>
                </a:lnTo>
                <a:lnTo>
                  <a:pt x="756920" y="109956"/>
                </a:lnTo>
                <a:lnTo>
                  <a:pt x="756920" y="4927"/>
                </a:lnTo>
                <a:lnTo>
                  <a:pt x="731393" y="4927"/>
                </a:lnTo>
                <a:lnTo>
                  <a:pt x="731393" y="258495"/>
                </a:lnTo>
                <a:lnTo>
                  <a:pt x="756920" y="258495"/>
                </a:lnTo>
                <a:lnTo>
                  <a:pt x="756920" y="132295"/>
                </a:lnTo>
                <a:lnTo>
                  <a:pt x="791743" y="132295"/>
                </a:lnTo>
                <a:lnTo>
                  <a:pt x="791743" y="265176"/>
                </a:lnTo>
                <a:lnTo>
                  <a:pt x="817562" y="265176"/>
                </a:lnTo>
                <a:lnTo>
                  <a:pt x="817562" y="132295"/>
                </a:lnTo>
                <a:lnTo>
                  <a:pt x="817562" y="109956"/>
                </a:lnTo>
                <a:lnTo>
                  <a:pt x="817562" y="2032"/>
                </a:lnTo>
                <a:close/>
              </a:path>
              <a:path w="1948815" h="272415">
                <a:moveTo>
                  <a:pt x="1112901" y="219329"/>
                </a:moveTo>
                <a:lnTo>
                  <a:pt x="996276" y="219329"/>
                </a:lnTo>
                <a:lnTo>
                  <a:pt x="996276" y="156667"/>
                </a:lnTo>
                <a:lnTo>
                  <a:pt x="1088250" y="156667"/>
                </a:lnTo>
                <a:lnTo>
                  <a:pt x="1088250" y="134912"/>
                </a:lnTo>
                <a:lnTo>
                  <a:pt x="1088250" y="86461"/>
                </a:lnTo>
                <a:lnTo>
                  <a:pt x="1088250" y="64693"/>
                </a:lnTo>
                <a:lnTo>
                  <a:pt x="1088250" y="8699"/>
                </a:lnTo>
                <a:lnTo>
                  <a:pt x="1061554" y="8699"/>
                </a:lnTo>
                <a:lnTo>
                  <a:pt x="1061554" y="64693"/>
                </a:lnTo>
                <a:lnTo>
                  <a:pt x="1061554" y="86461"/>
                </a:lnTo>
                <a:lnTo>
                  <a:pt x="1061554" y="134912"/>
                </a:lnTo>
                <a:lnTo>
                  <a:pt x="904303" y="134912"/>
                </a:lnTo>
                <a:lnTo>
                  <a:pt x="904303" y="86461"/>
                </a:lnTo>
                <a:lnTo>
                  <a:pt x="1061554" y="86461"/>
                </a:lnTo>
                <a:lnTo>
                  <a:pt x="1061554" y="64693"/>
                </a:lnTo>
                <a:lnTo>
                  <a:pt x="904303" y="64693"/>
                </a:lnTo>
                <a:lnTo>
                  <a:pt x="904303" y="8699"/>
                </a:lnTo>
                <a:lnTo>
                  <a:pt x="877620" y="8699"/>
                </a:lnTo>
                <a:lnTo>
                  <a:pt x="877620" y="147967"/>
                </a:lnTo>
                <a:lnTo>
                  <a:pt x="886028" y="156667"/>
                </a:lnTo>
                <a:lnTo>
                  <a:pt x="969581" y="156667"/>
                </a:lnTo>
                <a:lnTo>
                  <a:pt x="969581" y="219329"/>
                </a:lnTo>
                <a:lnTo>
                  <a:pt x="852957" y="219329"/>
                </a:lnTo>
                <a:lnTo>
                  <a:pt x="852957" y="241668"/>
                </a:lnTo>
                <a:lnTo>
                  <a:pt x="1112901" y="241668"/>
                </a:lnTo>
                <a:lnTo>
                  <a:pt x="1112901" y="219329"/>
                </a:lnTo>
                <a:close/>
              </a:path>
              <a:path w="1948815" h="272415">
                <a:moveTo>
                  <a:pt x="1290955" y="62115"/>
                </a:moveTo>
                <a:lnTo>
                  <a:pt x="1276172" y="25819"/>
                </a:lnTo>
                <a:lnTo>
                  <a:pt x="1264640" y="14960"/>
                </a:lnTo>
                <a:lnTo>
                  <a:pt x="1264640" y="59766"/>
                </a:lnTo>
                <a:lnTo>
                  <a:pt x="1264640" y="82981"/>
                </a:lnTo>
                <a:lnTo>
                  <a:pt x="1257096" y="101257"/>
                </a:lnTo>
                <a:lnTo>
                  <a:pt x="1243457" y="113728"/>
                </a:lnTo>
                <a:lnTo>
                  <a:pt x="1224889" y="120116"/>
                </a:lnTo>
                <a:lnTo>
                  <a:pt x="1202842" y="120116"/>
                </a:lnTo>
                <a:lnTo>
                  <a:pt x="1184275" y="113728"/>
                </a:lnTo>
                <a:lnTo>
                  <a:pt x="1170927" y="101257"/>
                </a:lnTo>
                <a:lnTo>
                  <a:pt x="1163383" y="82981"/>
                </a:lnTo>
                <a:lnTo>
                  <a:pt x="1163383" y="59766"/>
                </a:lnTo>
                <a:lnTo>
                  <a:pt x="1170927" y="41490"/>
                </a:lnTo>
                <a:lnTo>
                  <a:pt x="1184275" y="28727"/>
                </a:lnTo>
                <a:lnTo>
                  <a:pt x="1202842" y="22339"/>
                </a:lnTo>
                <a:lnTo>
                  <a:pt x="1224889" y="22339"/>
                </a:lnTo>
                <a:lnTo>
                  <a:pt x="1243457" y="28727"/>
                </a:lnTo>
                <a:lnTo>
                  <a:pt x="1257096" y="41490"/>
                </a:lnTo>
                <a:lnTo>
                  <a:pt x="1264640" y="59766"/>
                </a:lnTo>
                <a:lnTo>
                  <a:pt x="1264640" y="14960"/>
                </a:lnTo>
                <a:lnTo>
                  <a:pt x="1224318" y="88"/>
                </a:lnTo>
                <a:lnTo>
                  <a:pt x="1213866" y="0"/>
                </a:lnTo>
                <a:lnTo>
                  <a:pt x="1203248" y="88"/>
                </a:lnTo>
                <a:lnTo>
                  <a:pt x="1163510" y="14630"/>
                </a:lnTo>
                <a:lnTo>
                  <a:pt x="1139253" y="50444"/>
                </a:lnTo>
                <a:lnTo>
                  <a:pt x="1137069" y="62115"/>
                </a:lnTo>
                <a:lnTo>
                  <a:pt x="1137069" y="80632"/>
                </a:lnTo>
                <a:lnTo>
                  <a:pt x="1151801" y="116916"/>
                </a:lnTo>
                <a:lnTo>
                  <a:pt x="1190167" y="140246"/>
                </a:lnTo>
                <a:lnTo>
                  <a:pt x="1213866" y="142455"/>
                </a:lnTo>
                <a:lnTo>
                  <a:pt x="1224318" y="142367"/>
                </a:lnTo>
                <a:lnTo>
                  <a:pt x="1264285" y="128104"/>
                </a:lnTo>
                <a:lnTo>
                  <a:pt x="1288770" y="92303"/>
                </a:lnTo>
                <a:lnTo>
                  <a:pt x="1290955" y="80632"/>
                </a:lnTo>
                <a:lnTo>
                  <a:pt x="1290955" y="62115"/>
                </a:lnTo>
                <a:close/>
              </a:path>
              <a:path w="1948815" h="272415">
                <a:moveTo>
                  <a:pt x="1389684" y="252691"/>
                </a:moveTo>
                <a:lnTo>
                  <a:pt x="1382141" y="248920"/>
                </a:lnTo>
                <a:lnTo>
                  <a:pt x="1365631" y="238785"/>
                </a:lnTo>
                <a:lnTo>
                  <a:pt x="1349933" y="226301"/>
                </a:lnTo>
                <a:lnTo>
                  <a:pt x="1348752" y="225132"/>
                </a:lnTo>
                <a:lnTo>
                  <a:pt x="1335722" y="212369"/>
                </a:lnTo>
                <a:lnTo>
                  <a:pt x="1330210" y="204825"/>
                </a:lnTo>
                <a:lnTo>
                  <a:pt x="1334782" y="194792"/>
                </a:lnTo>
                <a:lnTo>
                  <a:pt x="1337500" y="187642"/>
                </a:lnTo>
                <a:lnTo>
                  <a:pt x="1339380" y="179933"/>
                </a:lnTo>
                <a:lnTo>
                  <a:pt x="1341526" y="168275"/>
                </a:lnTo>
                <a:lnTo>
                  <a:pt x="1317726" y="165074"/>
                </a:lnTo>
                <a:lnTo>
                  <a:pt x="1314348" y="179654"/>
                </a:lnTo>
                <a:lnTo>
                  <a:pt x="1311287" y="189179"/>
                </a:lnTo>
                <a:lnTo>
                  <a:pt x="1291539" y="221780"/>
                </a:lnTo>
                <a:lnTo>
                  <a:pt x="1266964" y="244284"/>
                </a:lnTo>
                <a:lnTo>
                  <a:pt x="1259560" y="239763"/>
                </a:lnTo>
                <a:lnTo>
                  <a:pt x="1227328" y="211404"/>
                </a:lnTo>
                <a:lnTo>
                  <a:pt x="1222286" y="204533"/>
                </a:lnTo>
                <a:lnTo>
                  <a:pt x="1226807" y="194792"/>
                </a:lnTo>
                <a:lnTo>
                  <a:pt x="1229550" y="187642"/>
                </a:lnTo>
                <a:lnTo>
                  <a:pt x="1231455" y="179933"/>
                </a:lnTo>
                <a:lnTo>
                  <a:pt x="1233589" y="168275"/>
                </a:lnTo>
                <a:lnTo>
                  <a:pt x="1209802" y="165074"/>
                </a:lnTo>
                <a:lnTo>
                  <a:pt x="1205839" y="183032"/>
                </a:lnTo>
                <a:lnTo>
                  <a:pt x="1201966" y="194513"/>
                </a:lnTo>
                <a:lnTo>
                  <a:pt x="1174610" y="230771"/>
                </a:lnTo>
                <a:lnTo>
                  <a:pt x="1140180" y="252984"/>
                </a:lnTo>
                <a:lnTo>
                  <a:pt x="1152652" y="271843"/>
                </a:lnTo>
                <a:lnTo>
                  <a:pt x="1193342" y="244360"/>
                </a:lnTo>
                <a:lnTo>
                  <a:pt x="1210094" y="224561"/>
                </a:lnTo>
                <a:lnTo>
                  <a:pt x="1217218" y="233299"/>
                </a:lnTo>
                <a:lnTo>
                  <a:pt x="1247165" y="258470"/>
                </a:lnTo>
                <a:lnTo>
                  <a:pt x="1267536" y="270979"/>
                </a:lnTo>
                <a:lnTo>
                  <a:pt x="1276794" y="265595"/>
                </a:lnTo>
                <a:lnTo>
                  <a:pt x="1308569" y="238785"/>
                </a:lnTo>
                <a:lnTo>
                  <a:pt x="1318602" y="225132"/>
                </a:lnTo>
                <a:lnTo>
                  <a:pt x="1325905" y="234048"/>
                </a:lnTo>
                <a:lnTo>
                  <a:pt x="1356639" y="259562"/>
                </a:lnTo>
                <a:lnTo>
                  <a:pt x="1377200" y="271843"/>
                </a:lnTo>
                <a:lnTo>
                  <a:pt x="1389684" y="252691"/>
                </a:lnTo>
                <a:close/>
              </a:path>
              <a:path w="1948815" h="272415">
                <a:moveTo>
                  <a:pt x="1403896" y="60642"/>
                </a:moveTo>
                <a:lnTo>
                  <a:pt x="1359801" y="60642"/>
                </a:lnTo>
                <a:lnTo>
                  <a:pt x="1359801" y="2032"/>
                </a:lnTo>
                <a:lnTo>
                  <a:pt x="1333398" y="2032"/>
                </a:lnTo>
                <a:lnTo>
                  <a:pt x="1333398" y="151155"/>
                </a:lnTo>
                <a:lnTo>
                  <a:pt x="1359801" y="151155"/>
                </a:lnTo>
                <a:lnTo>
                  <a:pt x="1359801" y="82981"/>
                </a:lnTo>
                <a:lnTo>
                  <a:pt x="1403896" y="82981"/>
                </a:lnTo>
                <a:lnTo>
                  <a:pt x="1403896" y="60642"/>
                </a:lnTo>
                <a:close/>
              </a:path>
              <a:path w="1948815" h="272415">
                <a:moveTo>
                  <a:pt x="1656880" y="168567"/>
                </a:moveTo>
                <a:lnTo>
                  <a:pt x="1630476" y="168567"/>
                </a:lnTo>
                <a:lnTo>
                  <a:pt x="1630476" y="194678"/>
                </a:lnTo>
                <a:lnTo>
                  <a:pt x="1630476" y="216433"/>
                </a:lnTo>
                <a:lnTo>
                  <a:pt x="1630476" y="243408"/>
                </a:lnTo>
                <a:lnTo>
                  <a:pt x="1472946" y="243408"/>
                </a:lnTo>
                <a:lnTo>
                  <a:pt x="1472946" y="216433"/>
                </a:lnTo>
                <a:lnTo>
                  <a:pt x="1630476" y="216433"/>
                </a:lnTo>
                <a:lnTo>
                  <a:pt x="1630476" y="194678"/>
                </a:lnTo>
                <a:lnTo>
                  <a:pt x="1472946" y="194678"/>
                </a:lnTo>
                <a:lnTo>
                  <a:pt x="1472946" y="168567"/>
                </a:lnTo>
                <a:lnTo>
                  <a:pt x="1446250" y="168567"/>
                </a:lnTo>
                <a:lnTo>
                  <a:pt x="1446250" y="256463"/>
                </a:lnTo>
                <a:lnTo>
                  <a:pt x="1454670" y="265176"/>
                </a:lnTo>
                <a:lnTo>
                  <a:pt x="1656880" y="265176"/>
                </a:lnTo>
                <a:lnTo>
                  <a:pt x="1656880" y="243408"/>
                </a:lnTo>
                <a:lnTo>
                  <a:pt x="1656880" y="216433"/>
                </a:lnTo>
                <a:lnTo>
                  <a:pt x="1656880" y="194678"/>
                </a:lnTo>
                <a:lnTo>
                  <a:pt x="1656880" y="168567"/>
                </a:lnTo>
                <a:close/>
              </a:path>
              <a:path w="1948815" h="272415">
                <a:moveTo>
                  <a:pt x="1664716" y="84429"/>
                </a:moveTo>
                <a:lnTo>
                  <a:pt x="1625282" y="68846"/>
                </a:lnTo>
                <a:lnTo>
                  <a:pt x="1588173" y="47002"/>
                </a:lnTo>
                <a:lnTo>
                  <a:pt x="1562887" y="27559"/>
                </a:lnTo>
                <a:lnTo>
                  <a:pt x="1566075" y="22047"/>
                </a:lnTo>
                <a:lnTo>
                  <a:pt x="1571879" y="10731"/>
                </a:lnTo>
                <a:lnTo>
                  <a:pt x="1574203" y="4356"/>
                </a:lnTo>
                <a:lnTo>
                  <a:pt x="1550123" y="292"/>
                </a:lnTo>
                <a:lnTo>
                  <a:pt x="1545234" y="11239"/>
                </a:lnTo>
                <a:lnTo>
                  <a:pt x="1541564" y="18262"/>
                </a:lnTo>
                <a:lnTo>
                  <a:pt x="1512849" y="50482"/>
                </a:lnTo>
                <a:lnTo>
                  <a:pt x="1472653" y="73545"/>
                </a:lnTo>
                <a:lnTo>
                  <a:pt x="1436674" y="84721"/>
                </a:lnTo>
                <a:lnTo>
                  <a:pt x="1446834" y="104444"/>
                </a:lnTo>
                <a:lnTo>
                  <a:pt x="1488186" y="91325"/>
                </a:lnTo>
                <a:lnTo>
                  <a:pt x="1529207" y="68745"/>
                </a:lnTo>
                <a:lnTo>
                  <a:pt x="1549247" y="47002"/>
                </a:lnTo>
                <a:lnTo>
                  <a:pt x="1555826" y="52832"/>
                </a:lnTo>
                <a:lnTo>
                  <a:pt x="1591297" y="76911"/>
                </a:lnTo>
                <a:lnTo>
                  <a:pt x="1634959" y="97942"/>
                </a:lnTo>
                <a:lnTo>
                  <a:pt x="1653692" y="104736"/>
                </a:lnTo>
                <a:lnTo>
                  <a:pt x="1664716" y="84429"/>
                </a:lnTo>
                <a:close/>
              </a:path>
              <a:path w="1948815" h="272415">
                <a:moveTo>
                  <a:pt x="1680959" y="121272"/>
                </a:moveTo>
                <a:lnTo>
                  <a:pt x="1421599" y="121272"/>
                </a:lnTo>
                <a:lnTo>
                  <a:pt x="1421599" y="143611"/>
                </a:lnTo>
                <a:lnTo>
                  <a:pt x="1680959" y="143611"/>
                </a:lnTo>
                <a:lnTo>
                  <a:pt x="1680959" y="121272"/>
                </a:lnTo>
                <a:close/>
              </a:path>
              <a:path w="1948815" h="272415">
                <a:moveTo>
                  <a:pt x="1874189" y="203085"/>
                </a:moveTo>
                <a:lnTo>
                  <a:pt x="1744205" y="203085"/>
                </a:lnTo>
                <a:lnTo>
                  <a:pt x="1744205" y="8699"/>
                </a:lnTo>
                <a:lnTo>
                  <a:pt x="1717522" y="8699"/>
                </a:lnTo>
                <a:lnTo>
                  <a:pt x="1717522" y="216433"/>
                </a:lnTo>
                <a:lnTo>
                  <a:pt x="1725930" y="225132"/>
                </a:lnTo>
                <a:lnTo>
                  <a:pt x="1874189" y="225132"/>
                </a:lnTo>
                <a:lnTo>
                  <a:pt x="1874189" y="203085"/>
                </a:lnTo>
                <a:close/>
              </a:path>
              <a:path w="1948815" h="272415">
                <a:moveTo>
                  <a:pt x="1948751" y="2032"/>
                </a:moveTo>
                <a:lnTo>
                  <a:pt x="1922348" y="2032"/>
                </a:lnTo>
                <a:lnTo>
                  <a:pt x="1922348" y="265176"/>
                </a:lnTo>
                <a:lnTo>
                  <a:pt x="1948751" y="265176"/>
                </a:lnTo>
                <a:lnTo>
                  <a:pt x="1948751" y="2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044956" y="9566795"/>
            <a:ext cx="317500" cy="263525"/>
          </a:xfrm>
          <a:custGeom>
            <a:avLst/>
            <a:gdLst/>
            <a:ahLst/>
            <a:cxnLst/>
            <a:rect l="l" t="t" r="r" b="b"/>
            <a:pathLst>
              <a:path w="317500" h="263525">
                <a:moveTo>
                  <a:pt x="156375" y="201053"/>
                </a:moveTo>
                <a:lnTo>
                  <a:pt x="26682" y="201053"/>
                </a:lnTo>
                <a:lnTo>
                  <a:pt x="26682" y="29006"/>
                </a:lnTo>
                <a:lnTo>
                  <a:pt x="150571" y="29006"/>
                </a:lnTo>
                <a:lnTo>
                  <a:pt x="150571" y="6667"/>
                </a:lnTo>
                <a:lnTo>
                  <a:pt x="0" y="6667"/>
                </a:lnTo>
                <a:lnTo>
                  <a:pt x="0" y="214401"/>
                </a:lnTo>
                <a:lnTo>
                  <a:pt x="8407" y="223100"/>
                </a:lnTo>
                <a:lnTo>
                  <a:pt x="156375" y="223100"/>
                </a:lnTo>
                <a:lnTo>
                  <a:pt x="156375" y="201053"/>
                </a:lnTo>
                <a:close/>
              </a:path>
              <a:path w="317500" h="263525">
                <a:moveTo>
                  <a:pt x="257911" y="104736"/>
                </a:moveTo>
                <a:lnTo>
                  <a:pt x="213817" y="104736"/>
                </a:lnTo>
                <a:lnTo>
                  <a:pt x="213817" y="0"/>
                </a:lnTo>
                <a:lnTo>
                  <a:pt x="187413" y="0"/>
                </a:lnTo>
                <a:lnTo>
                  <a:pt x="187413" y="263144"/>
                </a:lnTo>
                <a:lnTo>
                  <a:pt x="213817" y="263144"/>
                </a:lnTo>
                <a:lnTo>
                  <a:pt x="213817" y="127368"/>
                </a:lnTo>
                <a:lnTo>
                  <a:pt x="257911" y="127368"/>
                </a:lnTo>
                <a:lnTo>
                  <a:pt x="257911" y="104736"/>
                </a:lnTo>
                <a:close/>
              </a:path>
              <a:path w="317500" h="263525">
                <a:moveTo>
                  <a:pt x="317093" y="230060"/>
                </a:moveTo>
                <a:lnTo>
                  <a:pt x="284607" y="230060"/>
                </a:lnTo>
                <a:lnTo>
                  <a:pt x="284607" y="263144"/>
                </a:lnTo>
                <a:lnTo>
                  <a:pt x="317093" y="263144"/>
                </a:lnTo>
                <a:lnTo>
                  <a:pt x="317093" y="230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0" name="object 9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4830" y="1586686"/>
            <a:ext cx="5913268" cy="7697701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81523" y="1514706"/>
            <a:ext cx="9237031" cy="74642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989" y="523010"/>
            <a:ext cx="6451600" cy="657225"/>
          </a:xfrm>
          <a:custGeom>
            <a:avLst/>
            <a:gdLst/>
            <a:ahLst/>
            <a:cxnLst/>
            <a:rect l="l" t="t" r="r" b="b"/>
            <a:pathLst>
              <a:path w="6451600" h="657225">
                <a:moveTo>
                  <a:pt x="413804" y="106616"/>
                </a:moveTo>
                <a:lnTo>
                  <a:pt x="403352" y="65036"/>
                </a:lnTo>
                <a:lnTo>
                  <a:pt x="372160" y="33020"/>
                </a:lnTo>
                <a:lnTo>
                  <a:pt x="329399" y="12941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71" y="117640"/>
                </a:lnTo>
                <a:lnTo>
                  <a:pt x="282676" y="143370"/>
                </a:lnTo>
                <a:lnTo>
                  <a:pt x="245872" y="148056"/>
                </a:lnTo>
                <a:lnTo>
                  <a:pt x="193484" y="148005"/>
                </a:lnTo>
                <a:lnTo>
                  <a:pt x="149440" y="136791"/>
                </a:lnTo>
                <a:lnTo>
                  <a:pt x="126911" y="106616"/>
                </a:lnTo>
                <a:lnTo>
                  <a:pt x="127266" y="95961"/>
                </a:lnTo>
                <a:lnTo>
                  <a:pt x="163283" y="69989"/>
                </a:lnTo>
                <a:lnTo>
                  <a:pt x="223799" y="65036"/>
                </a:lnTo>
                <a:lnTo>
                  <a:pt x="253225" y="65227"/>
                </a:lnTo>
                <a:lnTo>
                  <a:pt x="296265" y="76771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40"/>
                </a:lnTo>
                <a:lnTo>
                  <a:pt x="222288" y="0"/>
                </a:lnTo>
                <a:lnTo>
                  <a:pt x="199605" y="88"/>
                </a:lnTo>
                <a:lnTo>
                  <a:pt x="149072" y="6032"/>
                </a:lnTo>
                <a:lnTo>
                  <a:pt x="103759" y="17487"/>
                </a:lnTo>
                <a:lnTo>
                  <a:pt x="63639" y="39090"/>
                </a:lnTo>
                <a:lnTo>
                  <a:pt x="38036" y="70396"/>
                </a:lnTo>
                <a:lnTo>
                  <a:pt x="31534" y="106616"/>
                </a:lnTo>
                <a:lnTo>
                  <a:pt x="31775" y="123202"/>
                </a:lnTo>
                <a:lnTo>
                  <a:pt x="56235" y="166725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80"/>
                </a:lnTo>
                <a:lnTo>
                  <a:pt x="222288" y="213233"/>
                </a:lnTo>
                <a:lnTo>
                  <a:pt x="245414" y="213131"/>
                </a:lnTo>
                <a:lnTo>
                  <a:pt x="295884" y="207187"/>
                </a:lnTo>
                <a:lnTo>
                  <a:pt x="340982" y="195732"/>
                </a:lnTo>
                <a:lnTo>
                  <a:pt x="381647" y="174129"/>
                </a:lnTo>
                <a:lnTo>
                  <a:pt x="407301" y="142824"/>
                </a:lnTo>
                <a:lnTo>
                  <a:pt x="413562" y="123202"/>
                </a:lnTo>
                <a:lnTo>
                  <a:pt x="413804" y="106616"/>
                </a:lnTo>
                <a:close/>
              </a:path>
              <a:path w="6451600" h="657225">
                <a:moveTo>
                  <a:pt x="482142" y="200482"/>
                </a:moveTo>
                <a:lnTo>
                  <a:pt x="443179" y="209537"/>
                </a:lnTo>
                <a:lnTo>
                  <a:pt x="358965" y="220459"/>
                </a:lnTo>
                <a:lnTo>
                  <a:pt x="309841" y="223177"/>
                </a:lnTo>
                <a:lnTo>
                  <a:pt x="0" y="223291"/>
                </a:lnTo>
                <a:lnTo>
                  <a:pt x="0" y="291007"/>
                </a:lnTo>
                <a:lnTo>
                  <a:pt x="138925" y="291007"/>
                </a:lnTo>
                <a:lnTo>
                  <a:pt x="138925" y="378180"/>
                </a:lnTo>
                <a:lnTo>
                  <a:pt x="232054" y="378180"/>
                </a:lnTo>
                <a:lnTo>
                  <a:pt x="241071" y="370128"/>
                </a:lnTo>
                <a:lnTo>
                  <a:pt x="241071" y="290334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06" y="284708"/>
                </a:lnTo>
                <a:lnTo>
                  <a:pt x="439635" y="277164"/>
                </a:lnTo>
                <a:lnTo>
                  <a:pt x="472376" y="268211"/>
                </a:lnTo>
                <a:lnTo>
                  <a:pt x="482142" y="265531"/>
                </a:lnTo>
                <a:lnTo>
                  <a:pt x="482142" y="200482"/>
                </a:lnTo>
                <a:close/>
              </a:path>
              <a:path w="6451600" h="657225">
                <a:moveTo>
                  <a:pt x="606806" y="4013"/>
                </a:moveTo>
                <a:lnTo>
                  <a:pt x="506171" y="4013"/>
                </a:lnTo>
                <a:lnTo>
                  <a:pt x="506171" y="297713"/>
                </a:lnTo>
                <a:lnTo>
                  <a:pt x="306400" y="297713"/>
                </a:lnTo>
                <a:lnTo>
                  <a:pt x="306400" y="363423"/>
                </a:lnTo>
                <a:lnTo>
                  <a:pt x="506171" y="363423"/>
                </a:lnTo>
                <a:lnTo>
                  <a:pt x="506171" y="381533"/>
                </a:lnTo>
                <a:lnTo>
                  <a:pt x="597789" y="381533"/>
                </a:lnTo>
                <a:lnTo>
                  <a:pt x="606806" y="373481"/>
                </a:lnTo>
                <a:lnTo>
                  <a:pt x="606806" y="4013"/>
                </a:lnTo>
                <a:close/>
              </a:path>
              <a:path w="6451600" h="657225">
                <a:moveTo>
                  <a:pt x="624078" y="582028"/>
                </a:moveTo>
                <a:lnTo>
                  <a:pt x="210273" y="582028"/>
                </a:lnTo>
                <a:lnTo>
                  <a:pt x="210273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56" y="533577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46" y="398970"/>
                </a:lnTo>
                <a:lnTo>
                  <a:pt x="115646" y="466686"/>
                </a:lnTo>
                <a:lnTo>
                  <a:pt x="512178" y="466686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84"/>
                </a:lnTo>
                <a:lnTo>
                  <a:pt x="114858" y="633450"/>
                </a:lnTo>
                <a:lnTo>
                  <a:pt x="119875" y="645388"/>
                </a:lnTo>
                <a:lnTo>
                  <a:pt x="133477" y="649795"/>
                </a:lnTo>
                <a:lnTo>
                  <a:pt x="159956" y="650417"/>
                </a:lnTo>
                <a:lnTo>
                  <a:pt x="615073" y="650417"/>
                </a:lnTo>
                <a:lnTo>
                  <a:pt x="624078" y="642378"/>
                </a:lnTo>
                <a:lnTo>
                  <a:pt x="624078" y="582028"/>
                </a:lnTo>
                <a:close/>
              </a:path>
              <a:path w="6451600" h="657225">
                <a:moveTo>
                  <a:pt x="1236154" y="4686"/>
                </a:moveTo>
                <a:lnTo>
                  <a:pt x="1134008" y="4686"/>
                </a:lnTo>
                <a:lnTo>
                  <a:pt x="1134008" y="62357"/>
                </a:lnTo>
                <a:lnTo>
                  <a:pt x="1134008" y="136791"/>
                </a:lnTo>
                <a:lnTo>
                  <a:pt x="1134008" y="213233"/>
                </a:lnTo>
                <a:lnTo>
                  <a:pt x="1016101" y="213233"/>
                </a:lnTo>
                <a:lnTo>
                  <a:pt x="1016101" y="173659"/>
                </a:lnTo>
                <a:lnTo>
                  <a:pt x="1016101" y="136791"/>
                </a:lnTo>
                <a:lnTo>
                  <a:pt x="1134008" y="136791"/>
                </a:lnTo>
                <a:lnTo>
                  <a:pt x="1134008" y="62357"/>
                </a:lnTo>
                <a:lnTo>
                  <a:pt x="1016101" y="62357"/>
                </a:lnTo>
                <a:lnTo>
                  <a:pt x="1016101" y="9385"/>
                </a:lnTo>
                <a:lnTo>
                  <a:pt x="916978" y="9385"/>
                </a:lnTo>
                <a:lnTo>
                  <a:pt x="916978" y="103924"/>
                </a:lnTo>
                <a:lnTo>
                  <a:pt x="916978" y="173659"/>
                </a:lnTo>
                <a:lnTo>
                  <a:pt x="916978" y="262178"/>
                </a:lnTo>
                <a:lnTo>
                  <a:pt x="753249" y="262178"/>
                </a:lnTo>
                <a:lnTo>
                  <a:pt x="753249" y="173659"/>
                </a:lnTo>
                <a:lnTo>
                  <a:pt x="916978" y="173659"/>
                </a:lnTo>
                <a:lnTo>
                  <a:pt x="916978" y="103924"/>
                </a:lnTo>
                <a:lnTo>
                  <a:pt x="753249" y="103924"/>
                </a:lnTo>
                <a:lnTo>
                  <a:pt x="753249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14"/>
                </a:lnTo>
                <a:lnTo>
                  <a:pt x="679983" y="331749"/>
                </a:lnTo>
                <a:lnTo>
                  <a:pt x="699935" y="333248"/>
                </a:lnTo>
                <a:lnTo>
                  <a:pt x="970292" y="333248"/>
                </a:lnTo>
                <a:lnTo>
                  <a:pt x="1010399" y="314998"/>
                </a:lnTo>
                <a:lnTo>
                  <a:pt x="1016101" y="293027"/>
                </a:lnTo>
                <a:lnTo>
                  <a:pt x="1016101" y="286321"/>
                </a:lnTo>
                <a:lnTo>
                  <a:pt x="1134008" y="286321"/>
                </a:lnTo>
                <a:lnTo>
                  <a:pt x="1134008" y="341299"/>
                </a:lnTo>
                <a:lnTo>
                  <a:pt x="1227886" y="341299"/>
                </a:lnTo>
                <a:lnTo>
                  <a:pt x="1236154" y="333248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24"/>
                </a:lnTo>
                <a:lnTo>
                  <a:pt x="1236154" y="62357"/>
                </a:lnTo>
                <a:lnTo>
                  <a:pt x="1236154" y="4686"/>
                </a:lnTo>
                <a:close/>
              </a:path>
              <a:path w="6451600" h="657225">
                <a:moveTo>
                  <a:pt x="1248918" y="575995"/>
                </a:moveTo>
                <a:lnTo>
                  <a:pt x="849376" y="575995"/>
                </a:lnTo>
                <a:lnTo>
                  <a:pt x="849376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44" y="515975"/>
                </a:lnTo>
                <a:lnTo>
                  <a:pt x="1233144" y="498208"/>
                </a:lnTo>
                <a:lnTo>
                  <a:pt x="1233144" y="362089"/>
                </a:lnTo>
                <a:lnTo>
                  <a:pt x="747242" y="362089"/>
                </a:lnTo>
                <a:lnTo>
                  <a:pt x="747242" y="433832"/>
                </a:lnTo>
                <a:lnTo>
                  <a:pt x="1129512" y="433832"/>
                </a:lnTo>
                <a:lnTo>
                  <a:pt x="1129512" y="470039"/>
                </a:lnTo>
                <a:lnTo>
                  <a:pt x="746493" y="470039"/>
                </a:lnTo>
                <a:lnTo>
                  <a:pt x="746493" y="609511"/>
                </a:lnTo>
                <a:lnTo>
                  <a:pt x="747204" y="632777"/>
                </a:lnTo>
                <a:lnTo>
                  <a:pt x="752221" y="644715"/>
                </a:lnTo>
                <a:lnTo>
                  <a:pt x="765822" y="649122"/>
                </a:lnTo>
                <a:lnTo>
                  <a:pt x="792302" y="649744"/>
                </a:lnTo>
                <a:lnTo>
                  <a:pt x="1239901" y="649744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451600" h="657225">
                <a:moveTo>
                  <a:pt x="1758289" y="400977"/>
                </a:moveTo>
                <a:lnTo>
                  <a:pt x="1673339" y="410286"/>
                </a:lnTo>
                <a:lnTo>
                  <a:pt x="1611376" y="414934"/>
                </a:lnTo>
                <a:lnTo>
                  <a:pt x="1565135" y="417182"/>
                </a:lnTo>
                <a:lnTo>
                  <a:pt x="1532242" y="417741"/>
                </a:lnTo>
                <a:lnTo>
                  <a:pt x="1524723" y="417741"/>
                </a:lnTo>
                <a:lnTo>
                  <a:pt x="1524723" y="109296"/>
                </a:lnTo>
                <a:lnTo>
                  <a:pt x="1716239" y="109296"/>
                </a:lnTo>
                <a:lnTo>
                  <a:pt x="1716239" y="34861"/>
                </a:lnTo>
                <a:lnTo>
                  <a:pt x="1465402" y="34861"/>
                </a:lnTo>
                <a:lnTo>
                  <a:pt x="1453908" y="35039"/>
                </a:lnTo>
                <a:lnTo>
                  <a:pt x="1421231" y="58420"/>
                </a:lnTo>
                <a:lnTo>
                  <a:pt x="1419593" y="75095"/>
                </a:lnTo>
                <a:lnTo>
                  <a:pt x="1419593" y="447916"/>
                </a:lnTo>
                <a:lnTo>
                  <a:pt x="1440180" y="489127"/>
                </a:lnTo>
                <a:lnTo>
                  <a:pt x="1483334" y="490537"/>
                </a:lnTo>
                <a:lnTo>
                  <a:pt x="1494929" y="490626"/>
                </a:lnTo>
                <a:lnTo>
                  <a:pt x="1509115" y="490397"/>
                </a:lnTo>
                <a:lnTo>
                  <a:pt x="1570964" y="488657"/>
                </a:lnTo>
                <a:lnTo>
                  <a:pt x="1654327" y="483958"/>
                </a:lnTo>
                <a:lnTo>
                  <a:pt x="1717268" y="478205"/>
                </a:lnTo>
                <a:lnTo>
                  <a:pt x="1758289" y="470712"/>
                </a:lnTo>
                <a:lnTo>
                  <a:pt x="1758289" y="417741"/>
                </a:lnTo>
                <a:lnTo>
                  <a:pt x="1758289" y="400977"/>
                </a:lnTo>
                <a:close/>
              </a:path>
              <a:path w="6451600" h="657225">
                <a:moveTo>
                  <a:pt x="1886712" y="4686"/>
                </a:moveTo>
                <a:lnTo>
                  <a:pt x="1784578" y="4686"/>
                </a:lnTo>
                <a:lnTo>
                  <a:pt x="1784578" y="211213"/>
                </a:lnTo>
                <a:lnTo>
                  <a:pt x="1632127" y="211213"/>
                </a:lnTo>
                <a:lnTo>
                  <a:pt x="1632127" y="289001"/>
                </a:lnTo>
                <a:lnTo>
                  <a:pt x="1784578" y="289001"/>
                </a:lnTo>
                <a:lnTo>
                  <a:pt x="1784578" y="626948"/>
                </a:lnTo>
                <a:lnTo>
                  <a:pt x="1877707" y="626948"/>
                </a:lnTo>
                <a:lnTo>
                  <a:pt x="1886712" y="618909"/>
                </a:lnTo>
                <a:lnTo>
                  <a:pt x="1886712" y="4686"/>
                </a:lnTo>
                <a:close/>
              </a:path>
              <a:path w="6451600" h="657225">
                <a:moveTo>
                  <a:pt x="2036914" y="4686"/>
                </a:moveTo>
                <a:lnTo>
                  <a:pt x="1934032" y="4686"/>
                </a:lnTo>
                <a:lnTo>
                  <a:pt x="1934032" y="643712"/>
                </a:lnTo>
                <a:lnTo>
                  <a:pt x="2027897" y="643712"/>
                </a:lnTo>
                <a:lnTo>
                  <a:pt x="2036914" y="635673"/>
                </a:lnTo>
                <a:lnTo>
                  <a:pt x="2036914" y="4686"/>
                </a:lnTo>
                <a:close/>
              </a:path>
              <a:path w="6451600" h="657225">
                <a:moveTo>
                  <a:pt x="2468740" y="263512"/>
                </a:moveTo>
                <a:lnTo>
                  <a:pt x="2467330" y="218135"/>
                </a:lnTo>
                <a:lnTo>
                  <a:pt x="2457475" y="174002"/>
                </a:lnTo>
                <a:lnTo>
                  <a:pt x="2444661" y="131292"/>
                </a:lnTo>
                <a:lnTo>
                  <a:pt x="2425281" y="99910"/>
                </a:lnTo>
                <a:lnTo>
                  <a:pt x="2422563" y="95885"/>
                </a:lnTo>
                <a:lnTo>
                  <a:pt x="2408288" y="75793"/>
                </a:lnTo>
                <a:lnTo>
                  <a:pt x="2397112" y="63360"/>
                </a:lnTo>
                <a:lnTo>
                  <a:pt x="2383269" y="53454"/>
                </a:lnTo>
                <a:lnTo>
                  <a:pt x="2366518" y="44018"/>
                </a:lnTo>
                <a:lnTo>
                  <a:pt x="2366518" y="244170"/>
                </a:lnTo>
                <a:lnTo>
                  <a:pt x="2366518" y="285038"/>
                </a:lnTo>
                <a:lnTo>
                  <a:pt x="2360599" y="331571"/>
                </a:lnTo>
                <a:lnTo>
                  <a:pt x="2349779" y="371602"/>
                </a:lnTo>
                <a:lnTo>
                  <a:pt x="2330462" y="405803"/>
                </a:lnTo>
                <a:lnTo>
                  <a:pt x="2293709" y="430276"/>
                </a:lnTo>
                <a:lnTo>
                  <a:pt x="2269731" y="431825"/>
                </a:lnTo>
                <a:lnTo>
                  <a:pt x="2255113" y="431634"/>
                </a:lnTo>
                <a:lnTo>
                  <a:pt x="2215718" y="411899"/>
                </a:lnTo>
                <a:lnTo>
                  <a:pt x="2189086" y="371602"/>
                </a:lnTo>
                <a:lnTo>
                  <a:pt x="2178189" y="331978"/>
                </a:lnTo>
                <a:lnTo>
                  <a:pt x="2172195" y="285038"/>
                </a:lnTo>
                <a:lnTo>
                  <a:pt x="2172195" y="242608"/>
                </a:lnTo>
                <a:lnTo>
                  <a:pt x="2178100" y="198805"/>
                </a:lnTo>
                <a:lnTo>
                  <a:pt x="2189251" y="160248"/>
                </a:lnTo>
                <a:lnTo>
                  <a:pt x="2209596" y="126517"/>
                </a:lnTo>
                <a:lnTo>
                  <a:pt x="2245791" y="101498"/>
                </a:lnTo>
                <a:lnTo>
                  <a:pt x="2269731" y="99910"/>
                </a:lnTo>
                <a:lnTo>
                  <a:pt x="2284349" y="100126"/>
                </a:lnTo>
                <a:lnTo>
                  <a:pt x="2323731" y="121945"/>
                </a:lnTo>
                <a:lnTo>
                  <a:pt x="2350363" y="163309"/>
                </a:lnTo>
                <a:lnTo>
                  <a:pt x="2360980" y="201828"/>
                </a:lnTo>
                <a:lnTo>
                  <a:pt x="2366518" y="244170"/>
                </a:lnTo>
                <a:lnTo>
                  <a:pt x="2366518" y="44018"/>
                </a:lnTo>
                <a:lnTo>
                  <a:pt x="2321217" y="22707"/>
                </a:lnTo>
                <a:lnTo>
                  <a:pt x="2270480" y="20116"/>
                </a:lnTo>
                <a:lnTo>
                  <a:pt x="2238629" y="20434"/>
                </a:lnTo>
                <a:lnTo>
                  <a:pt x="2201253" y="28879"/>
                </a:lnTo>
                <a:lnTo>
                  <a:pt x="2156168" y="53454"/>
                </a:lnTo>
                <a:lnTo>
                  <a:pt x="2116150" y="95885"/>
                </a:lnTo>
                <a:lnTo>
                  <a:pt x="2093429" y="131292"/>
                </a:lnTo>
                <a:lnTo>
                  <a:pt x="2080844" y="174002"/>
                </a:lnTo>
                <a:lnTo>
                  <a:pt x="2071319" y="218135"/>
                </a:lnTo>
                <a:lnTo>
                  <a:pt x="2070087" y="244170"/>
                </a:lnTo>
                <a:lnTo>
                  <a:pt x="2070138" y="294855"/>
                </a:lnTo>
                <a:lnTo>
                  <a:pt x="2074875" y="334759"/>
                </a:lnTo>
                <a:lnTo>
                  <a:pt x="2088705" y="388442"/>
                </a:lnTo>
                <a:lnTo>
                  <a:pt x="2117267" y="440207"/>
                </a:lnTo>
                <a:lnTo>
                  <a:pt x="2143048" y="471589"/>
                </a:lnTo>
                <a:lnTo>
                  <a:pt x="2179231" y="492175"/>
                </a:lnTo>
                <a:lnTo>
                  <a:pt x="2219083" y="508596"/>
                </a:lnTo>
                <a:lnTo>
                  <a:pt x="2270480" y="510946"/>
                </a:lnTo>
                <a:lnTo>
                  <a:pt x="2301456" y="510641"/>
                </a:lnTo>
                <a:lnTo>
                  <a:pt x="2360599" y="491172"/>
                </a:lnTo>
                <a:lnTo>
                  <a:pt x="2396464" y="469620"/>
                </a:lnTo>
                <a:lnTo>
                  <a:pt x="2422182" y="437527"/>
                </a:lnTo>
                <a:lnTo>
                  <a:pt x="2426131" y="431825"/>
                </a:lnTo>
                <a:lnTo>
                  <a:pt x="2436253" y="417245"/>
                </a:lnTo>
                <a:lnTo>
                  <a:pt x="2457475" y="358736"/>
                </a:lnTo>
                <a:lnTo>
                  <a:pt x="2467330" y="313143"/>
                </a:lnTo>
                <a:lnTo>
                  <a:pt x="2468562" y="293293"/>
                </a:lnTo>
                <a:lnTo>
                  <a:pt x="2468740" y="263512"/>
                </a:lnTo>
                <a:close/>
              </a:path>
              <a:path w="6451600" h="657225">
                <a:moveTo>
                  <a:pt x="2652738" y="4013"/>
                </a:moveTo>
                <a:lnTo>
                  <a:pt x="2551353" y="4013"/>
                </a:lnTo>
                <a:lnTo>
                  <a:pt x="2551353" y="643712"/>
                </a:lnTo>
                <a:lnTo>
                  <a:pt x="2643733" y="643712"/>
                </a:lnTo>
                <a:lnTo>
                  <a:pt x="2652738" y="635673"/>
                </a:lnTo>
                <a:lnTo>
                  <a:pt x="2652738" y="4013"/>
                </a:lnTo>
                <a:close/>
              </a:path>
              <a:path w="6451600" h="657225">
                <a:moveTo>
                  <a:pt x="3129635" y="400304"/>
                </a:moveTo>
                <a:lnTo>
                  <a:pt x="3083814" y="405460"/>
                </a:lnTo>
                <a:lnTo>
                  <a:pt x="3002381" y="412927"/>
                </a:lnTo>
                <a:lnTo>
                  <a:pt x="2942742" y="417296"/>
                </a:lnTo>
                <a:lnTo>
                  <a:pt x="2857017" y="420293"/>
                </a:lnTo>
                <a:lnTo>
                  <a:pt x="2821711" y="420420"/>
                </a:lnTo>
                <a:lnTo>
                  <a:pt x="2814205" y="420420"/>
                </a:lnTo>
                <a:lnTo>
                  <a:pt x="2814205" y="289674"/>
                </a:lnTo>
                <a:lnTo>
                  <a:pt x="3039503" y="289674"/>
                </a:lnTo>
                <a:lnTo>
                  <a:pt x="3039503" y="215912"/>
                </a:lnTo>
                <a:lnTo>
                  <a:pt x="2814205" y="215912"/>
                </a:lnTo>
                <a:lnTo>
                  <a:pt x="2814205" y="111975"/>
                </a:lnTo>
                <a:lnTo>
                  <a:pt x="3050768" y="111975"/>
                </a:lnTo>
                <a:lnTo>
                  <a:pt x="3050768" y="35534"/>
                </a:lnTo>
                <a:lnTo>
                  <a:pt x="2757132" y="35534"/>
                </a:lnTo>
                <a:lnTo>
                  <a:pt x="2746921" y="35699"/>
                </a:lnTo>
                <a:lnTo>
                  <a:pt x="2713101" y="57454"/>
                </a:lnTo>
                <a:lnTo>
                  <a:pt x="2711323" y="75768"/>
                </a:lnTo>
                <a:lnTo>
                  <a:pt x="2711323" y="455295"/>
                </a:lnTo>
                <a:lnTo>
                  <a:pt x="2733522" y="490334"/>
                </a:lnTo>
                <a:lnTo>
                  <a:pt x="2781350" y="496277"/>
                </a:lnTo>
                <a:lnTo>
                  <a:pt x="2798864" y="496531"/>
                </a:lnTo>
                <a:lnTo>
                  <a:pt x="2818117" y="496277"/>
                </a:lnTo>
                <a:lnTo>
                  <a:pt x="2897619" y="494017"/>
                </a:lnTo>
                <a:lnTo>
                  <a:pt x="2977718" y="489877"/>
                </a:lnTo>
                <a:lnTo>
                  <a:pt x="3017532" y="486879"/>
                </a:lnTo>
                <a:lnTo>
                  <a:pt x="3074022" y="481317"/>
                </a:lnTo>
                <a:lnTo>
                  <a:pt x="3129635" y="473392"/>
                </a:lnTo>
                <a:lnTo>
                  <a:pt x="3129635" y="420420"/>
                </a:lnTo>
                <a:lnTo>
                  <a:pt x="3129635" y="400304"/>
                </a:lnTo>
                <a:close/>
              </a:path>
              <a:path w="6451600" h="657225">
                <a:moveTo>
                  <a:pt x="3285083" y="4686"/>
                </a:moveTo>
                <a:lnTo>
                  <a:pt x="3180702" y="4686"/>
                </a:lnTo>
                <a:lnTo>
                  <a:pt x="3180702" y="207187"/>
                </a:lnTo>
                <a:lnTo>
                  <a:pt x="3065792" y="207187"/>
                </a:lnTo>
                <a:lnTo>
                  <a:pt x="3065792" y="286321"/>
                </a:lnTo>
                <a:lnTo>
                  <a:pt x="3180702" y="286321"/>
                </a:lnTo>
                <a:lnTo>
                  <a:pt x="3180702" y="643712"/>
                </a:lnTo>
                <a:lnTo>
                  <a:pt x="3271570" y="643712"/>
                </a:lnTo>
                <a:lnTo>
                  <a:pt x="3283585" y="639686"/>
                </a:lnTo>
                <a:lnTo>
                  <a:pt x="3285083" y="630301"/>
                </a:lnTo>
                <a:lnTo>
                  <a:pt x="3285083" y="4686"/>
                </a:lnTo>
                <a:close/>
              </a:path>
              <a:path w="6451600" h="657225">
                <a:moveTo>
                  <a:pt x="4041140" y="6705"/>
                </a:moveTo>
                <a:lnTo>
                  <a:pt x="3941254" y="6705"/>
                </a:lnTo>
                <a:lnTo>
                  <a:pt x="3941254" y="71069"/>
                </a:lnTo>
                <a:lnTo>
                  <a:pt x="3941254" y="142824"/>
                </a:lnTo>
                <a:lnTo>
                  <a:pt x="3941254" y="204508"/>
                </a:lnTo>
                <a:lnTo>
                  <a:pt x="3644608" y="204508"/>
                </a:lnTo>
                <a:lnTo>
                  <a:pt x="3644608" y="142824"/>
                </a:lnTo>
                <a:lnTo>
                  <a:pt x="3941254" y="142824"/>
                </a:lnTo>
                <a:lnTo>
                  <a:pt x="3941254" y="71069"/>
                </a:lnTo>
                <a:lnTo>
                  <a:pt x="3644608" y="71069"/>
                </a:lnTo>
                <a:lnTo>
                  <a:pt x="3644608" y="6705"/>
                </a:lnTo>
                <a:lnTo>
                  <a:pt x="3546970" y="6705"/>
                </a:lnTo>
                <a:lnTo>
                  <a:pt x="3546970" y="235356"/>
                </a:lnTo>
                <a:lnTo>
                  <a:pt x="3547173" y="245224"/>
                </a:lnTo>
                <a:lnTo>
                  <a:pt x="3573449" y="274116"/>
                </a:lnTo>
                <a:lnTo>
                  <a:pt x="3592779" y="275590"/>
                </a:lnTo>
                <a:lnTo>
                  <a:pt x="3995318" y="275590"/>
                </a:lnTo>
                <a:lnTo>
                  <a:pt x="4035437" y="257327"/>
                </a:lnTo>
                <a:lnTo>
                  <a:pt x="4041140" y="235356"/>
                </a:lnTo>
                <a:lnTo>
                  <a:pt x="4041140" y="204508"/>
                </a:lnTo>
                <a:lnTo>
                  <a:pt x="4041140" y="142824"/>
                </a:lnTo>
                <a:lnTo>
                  <a:pt x="4041140" y="71069"/>
                </a:lnTo>
                <a:lnTo>
                  <a:pt x="4041140" y="6705"/>
                </a:lnTo>
                <a:close/>
              </a:path>
              <a:path w="6451600" h="657225">
                <a:moveTo>
                  <a:pt x="4050144" y="569290"/>
                </a:moveTo>
                <a:lnTo>
                  <a:pt x="3642347" y="569290"/>
                </a:lnTo>
                <a:lnTo>
                  <a:pt x="3637851" y="565937"/>
                </a:lnTo>
                <a:lnTo>
                  <a:pt x="3637851" y="437857"/>
                </a:lnTo>
                <a:lnTo>
                  <a:pt x="3537216" y="437857"/>
                </a:lnTo>
                <a:lnTo>
                  <a:pt x="3537216" y="604151"/>
                </a:lnTo>
                <a:lnTo>
                  <a:pt x="3537432" y="614413"/>
                </a:lnTo>
                <a:lnTo>
                  <a:pt x="3565512" y="643585"/>
                </a:lnTo>
                <a:lnTo>
                  <a:pt x="3583025" y="645058"/>
                </a:lnTo>
                <a:lnTo>
                  <a:pt x="4040390" y="645058"/>
                </a:lnTo>
                <a:lnTo>
                  <a:pt x="4050144" y="636333"/>
                </a:lnTo>
                <a:lnTo>
                  <a:pt x="4050144" y="569290"/>
                </a:lnTo>
                <a:close/>
              </a:path>
              <a:path w="6451600" h="657225">
                <a:moveTo>
                  <a:pt x="4529290" y="307771"/>
                </a:moveTo>
                <a:lnTo>
                  <a:pt x="4492345" y="290334"/>
                </a:lnTo>
                <a:lnTo>
                  <a:pt x="4439805" y="262521"/>
                </a:lnTo>
                <a:lnTo>
                  <a:pt x="4401998" y="235686"/>
                </a:lnTo>
                <a:lnTo>
                  <a:pt x="4371949" y="206311"/>
                </a:lnTo>
                <a:lnTo>
                  <a:pt x="4350829" y="168211"/>
                </a:lnTo>
                <a:lnTo>
                  <a:pt x="4349051" y="139471"/>
                </a:lnTo>
                <a:lnTo>
                  <a:pt x="4349051" y="12738"/>
                </a:lnTo>
                <a:lnTo>
                  <a:pt x="4244657" y="12738"/>
                </a:lnTo>
                <a:lnTo>
                  <a:pt x="4244645" y="139471"/>
                </a:lnTo>
                <a:lnTo>
                  <a:pt x="4238002" y="178866"/>
                </a:lnTo>
                <a:lnTo>
                  <a:pt x="4211891" y="220230"/>
                </a:lnTo>
                <a:lnTo>
                  <a:pt x="4172293" y="257416"/>
                </a:lnTo>
                <a:lnTo>
                  <a:pt x="4128630" y="286321"/>
                </a:lnTo>
                <a:lnTo>
                  <a:pt x="4095064" y="305181"/>
                </a:lnTo>
                <a:lnTo>
                  <a:pt x="4069969" y="316496"/>
                </a:lnTo>
                <a:lnTo>
                  <a:pt x="3451593" y="316496"/>
                </a:lnTo>
                <a:lnTo>
                  <a:pt x="3451593" y="393598"/>
                </a:lnTo>
                <a:lnTo>
                  <a:pt x="3758006" y="393598"/>
                </a:lnTo>
                <a:lnTo>
                  <a:pt x="3758006" y="517652"/>
                </a:lnTo>
                <a:lnTo>
                  <a:pt x="3851135" y="517652"/>
                </a:lnTo>
                <a:lnTo>
                  <a:pt x="3860139" y="509600"/>
                </a:lnTo>
                <a:lnTo>
                  <a:pt x="3860139" y="393598"/>
                </a:lnTo>
                <a:lnTo>
                  <a:pt x="4122242" y="393598"/>
                </a:lnTo>
                <a:lnTo>
                  <a:pt x="4131259" y="385559"/>
                </a:lnTo>
                <a:lnTo>
                  <a:pt x="4131259" y="375691"/>
                </a:lnTo>
                <a:lnTo>
                  <a:pt x="4142905" y="370166"/>
                </a:lnTo>
                <a:lnTo>
                  <a:pt x="4195775" y="338582"/>
                </a:lnTo>
                <a:lnTo>
                  <a:pt x="4241597" y="305727"/>
                </a:lnTo>
                <a:lnTo>
                  <a:pt x="4278719" y="272923"/>
                </a:lnTo>
                <a:lnTo>
                  <a:pt x="4298734" y="252793"/>
                </a:lnTo>
                <a:lnTo>
                  <a:pt x="4307306" y="261175"/>
                </a:lnTo>
                <a:lnTo>
                  <a:pt x="4346549" y="291973"/>
                </a:lnTo>
                <a:lnTo>
                  <a:pt x="4392180" y="322389"/>
                </a:lnTo>
                <a:lnTo>
                  <a:pt x="4441075" y="348805"/>
                </a:lnTo>
                <a:lnTo>
                  <a:pt x="4473714" y="362762"/>
                </a:lnTo>
                <a:lnTo>
                  <a:pt x="4529290" y="307771"/>
                </a:lnTo>
                <a:close/>
              </a:path>
              <a:path w="6451600" h="657225">
                <a:moveTo>
                  <a:pt x="4702772" y="442556"/>
                </a:moveTo>
                <a:lnTo>
                  <a:pt x="4681144" y="407123"/>
                </a:lnTo>
                <a:lnTo>
                  <a:pt x="4656963" y="402323"/>
                </a:lnTo>
                <a:lnTo>
                  <a:pt x="4210113" y="402323"/>
                </a:lnTo>
                <a:lnTo>
                  <a:pt x="4210113" y="475411"/>
                </a:lnTo>
                <a:lnTo>
                  <a:pt x="4602886" y="475411"/>
                </a:lnTo>
                <a:lnTo>
                  <a:pt x="4602886" y="643039"/>
                </a:lnTo>
                <a:lnTo>
                  <a:pt x="4693755" y="643039"/>
                </a:lnTo>
                <a:lnTo>
                  <a:pt x="4702772" y="635000"/>
                </a:lnTo>
                <a:lnTo>
                  <a:pt x="4702772" y="442556"/>
                </a:lnTo>
                <a:close/>
              </a:path>
              <a:path w="6451600" h="657225">
                <a:moveTo>
                  <a:pt x="4705782" y="4013"/>
                </a:moveTo>
                <a:lnTo>
                  <a:pt x="4605147" y="4013"/>
                </a:lnTo>
                <a:lnTo>
                  <a:pt x="4605147" y="122707"/>
                </a:lnTo>
                <a:lnTo>
                  <a:pt x="4432414" y="122707"/>
                </a:lnTo>
                <a:lnTo>
                  <a:pt x="4432414" y="199821"/>
                </a:lnTo>
                <a:lnTo>
                  <a:pt x="4605147" y="199821"/>
                </a:lnTo>
                <a:lnTo>
                  <a:pt x="4605147" y="376834"/>
                </a:lnTo>
                <a:lnTo>
                  <a:pt x="4696765" y="376834"/>
                </a:lnTo>
                <a:lnTo>
                  <a:pt x="4705782" y="368795"/>
                </a:lnTo>
                <a:lnTo>
                  <a:pt x="4705782" y="4013"/>
                </a:lnTo>
                <a:close/>
              </a:path>
              <a:path w="6451600" h="657225">
                <a:moveTo>
                  <a:pt x="5248948" y="12065"/>
                </a:moveTo>
                <a:lnTo>
                  <a:pt x="5151310" y="12065"/>
                </a:lnTo>
                <a:lnTo>
                  <a:pt x="5151310" y="120027"/>
                </a:lnTo>
                <a:lnTo>
                  <a:pt x="5151310" y="192443"/>
                </a:lnTo>
                <a:lnTo>
                  <a:pt x="5151310" y="278269"/>
                </a:lnTo>
                <a:lnTo>
                  <a:pt x="4981587" y="278269"/>
                </a:lnTo>
                <a:lnTo>
                  <a:pt x="4981587" y="192443"/>
                </a:lnTo>
                <a:lnTo>
                  <a:pt x="5151310" y="192443"/>
                </a:lnTo>
                <a:lnTo>
                  <a:pt x="5151310" y="120027"/>
                </a:lnTo>
                <a:lnTo>
                  <a:pt x="4981587" y="120027"/>
                </a:lnTo>
                <a:lnTo>
                  <a:pt x="4981587" y="12065"/>
                </a:lnTo>
                <a:lnTo>
                  <a:pt x="4883963" y="12065"/>
                </a:lnTo>
                <a:lnTo>
                  <a:pt x="4883963" y="311124"/>
                </a:lnTo>
                <a:lnTo>
                  <a:pt x="4884153" y="321005"/>
                </a:lnTo>
                <a:lnTo>
                  <a:pt x="4910429" y="349897"/>
                </a:lnTo>
                <a:lnTo>
                  <a:pt x="4929771" y="351358"/>
                </a:lnTo>
                <a:lnTo>
                  <a:pt x="5203139" y="351358"/>
                </a:lnTo>
                <a:lnTo>
                  <a:pt x="5243246" y="333095"/>
                </a:lnTo>
                <a:lnTo>
                  <a:pt x="5248948" y="311124"/>
                </a:lnTo>
                <a:lnTo>
                  <a:pt x="5248948" y="278269"/>
                </a:lnTo>
                <a:lnTo>
                  <a:pt x="5248948" y="192443"/>
                </a:lnTo>
                <a:lnTo>
                  <a:pt x="5248948" y="120027"/>
                </a:lnTo>
                <a:lnTo>
                  <a:pt x="5248948" y="12065"/>
                </a:lnTo>
                <a:close/>
              </a:path>
              <a:path w="6451600" h="657225">
                <a:moveTo>
                  <a:pt x="5447843" y="509562"/>
                </a:moveTo>
                <a:lnTo>
                  <a:pt x="5435943" y="470039"/>
                </a:lnTo>
                <a:lnTo>
                  <a:pt x="5427650" y="455968"/>
                </a:lnTo>
                <a:lnTo>
                  <a:pt x="5422900" y="449338"/>
                </a:lnTo>
                <a:lnTo>
                  <a:pt x="5391531" y="424091"/>
                </a:lnTo>
                <a:lnTo>
                  <a:pt x="5351081" y="405663"/>
                </a:lnTo>
                <a:lnTo>
                  <a:pt x="5351081" y="521004"/>
                </a:lnTo>
                <a:lnTo>
                  <a:pt x="5350853" y="532828"/>
                </a:lnTo>
                <a:lnTo>
                  <a:pt x="5320157" y="565213"/>
                </a:lnTo>
                <a:lnTo>
                  <a:pt x="5276215" y="578802"/>
                </a:lnTo>
                <a:lnTo>
                  <a:pt x="5234902" y="583044"/>
                </a:lnTo>
                <a:lnTo>
                  <a:pt x="5213642" y="584009"/>
                </a:lnTo>
                <a:lnTo>
                  <a:pt x="5188204" y="583996"/>
                </a:lnTo>
                <a:lnTo>
                  <a:pt x="5137328" y="580224"/>
                </a:lnTo>
                <a:lnTo>
                  <a:pt x="5091341" y="568032"/>
                </a:lnTo>
                <a:lnTo>
                  <a:pt x="5058524" y="545376"/>
                </a:lnTo>
                <a:lnTo>
                  <a:pt x="5052187" y="521004"/>
                </a:lnTo>
                <a:lnTo>
                  <a:pt x="5052415" y="509562"/>
                </a:lnTo>
                <a:lnTo>
                  <a:pt x="5083111" y="476745"/>
                </a:lnTo>
                <a:lnTo>
                  <a:pt x="5127053" y="461911"/>
                </a:lnTo>
                <a:lnTo>
                  <a:pt x="5168366" y="457098"/>
                </a:lnTo>
                <a:lnTo>
                  <a:pt x="5201628" y="455968"/>
                </a:lnTo>
                <a:lnTo>
                  <a:pt x="5215064" y="456006"/>
                </a:lnTo>
                <a:lnTo>
                  <a:pt x="5265991" y="460311"/>
                </a:lnTo>
                <a:lnTo>
                  <a:pt x="5311927" y="473163"/>
                </a:lnTo>
                <a:lnTo>
                  <a:pt x="5344744" y="496493"/>
                </a:lnTo>
                <a:lnTo>
                  <a:pt x="5351081" y="521004"/>
                </a:lnTo>
                <a:lnTo>
                  <a:pt x="5351081" y="405663"/>
                </a:lnTo>
                <a:lnTo>
                  <a:pt x="5287873" y="389267"/>
                </a:lnTo>
                <a:lnTo>
                  <a:pt x="5233733" y="383717"/>
                </a:lnTo>
                <a:lnTo>
                  <a:pt x="5200878" y="382879"/>
                </a:lnTo>
                <a:lnTo>
                  <a:pt x="5187886" y="382905"/>
                </a:lnTo>
                <a:lnTo>
                  <a:pt x="5137188" y="386143"/>
                </a:lnTo>
                <a:lnTo>
                  <a:pt x="5082895" y="396049"/>
                </a:lnTo>
                <a:lnTo>
                  <a:pt x="5045799" y="408355"/>
                </a:lnTo>
                <a:lnTo>
                  <a:pt x="4999990" y="433832"/>
                </a:lnTo>
                <a:lnTo>
                  <a:pt x="4967694" y="470712"/>
                </a:lnTo>
                <a:lnTo>
                  <a:pt x="4955438" y="509562"/>
                </a:lnTo>
                <a:lnTo>
                  <a:pt x="4955298" y="521004"/>
                </a:lnTo>
                <a:lnTo>
                  <a:pt x="4955718" y="546620"/>
                </a:lnTo>
                <a:lnTo>
                  <a:pt x="4981587" y="591413"/>
                </a:lnTo>
                <a:lnTo>
                  <a:pt x="5023459" y="623900"/>
                </a:lnTo>
                <a:lnTo>
                  <a:pt x="5068392" y="641057"/>
                </a:lnTo>
                <a:lnTo>
                  <a:pt x="5151196" y="655002"/>
                </a:lnTo>
                <a:lnTo>
                  <a:pt x="5200878" y="657123"/>
                </a:lnTo>
                <a:lnTo>
                  <a:pt x="5213896" y="657098"/>
                </a:lnTo>
                <a:lnTo>
                  <a:pt x="5265763" y="653872"/>
                </a:lnTo>
                <a:lnTo>
                  <a:pt x="5320398" y="644486"/>
                </a:lnTo>
                <a:lnTo>
                  <a:pt x="5357469" y="632980"/>
                </a:lnTo>
                <a:lnTo>
                  <a:pt x="5403659" y="608507"/>
                </a:lnTo>
                <a:lnTo>
                  <a:pt x="5435943" y="571969"/>
                </a:lnTo>
                <a:lnTo>
                  <a:pt x="5447779" y="538403"/>
                </a:lnTo>
                <a:lnTo>
                  <a:pt x="5447843" y="509562"/>
                </a:lnTo>
                <a:close/>
              </a:path>
              <a:path w="6451600" h="657225">
                <a:moveTo>
                  <a:pt x="5547842" y="133438"/>
                </a:moveTo>
                <a:lnTo>
                  <a:pt x="5451716" y="133438"/>
                </a:lnTo>
                <a:lnTo>
                  <a:pt x="5451716" y="4013"/>
                </a:lnTo>
                <a:lnTo>
                  <a:pt x="5351831" y="4013"/>
                </a:lnTo>
                <a:lnTo>
                  <a:pt x="5351831" y="371475"/>
                </a:lnTo>
                <a:lnTo>
                  <a:pt x="5442712" y="371475"/>
                </a:lnTo>
                <a:lnTo>
                  <a:pt x="5451716" y="363423"/>
                </a:lnTo>
                <a:lnTo>
                  <a:pt x="5451716" y="209880"/>
                </a:lnTo>
                <a:lnTo>
                  <a:pt x="5547842" y="209880"/>
                </a:lnTo>
                <a:lnTo>
                  <a:pt x="5547842" y="133438"/>
                </a:lnTo>
                <a:close/>
              </a:path>
              <a:path w="6451600" h="657225">
                <a:moveTo>
                  <a:pt x="6126124" y="373481"/>
                </a:moveTo>
                <a:lnTo>
                  <a:pt x="6023991" y="373481"/>
                </a:lnTo>
                <a:lnTo>
                  <a:pt x="6023991" y="430479"/>
                </a:lnTo>
                <a:lnTo>
                  <a:pt x="6023991" y="503567"/>
                </a:lnTo>
                <a:lnTo>
                  <a:pt x="6023991" y="573303"/>
                </a:lnTo>
                <a:lnTo>
                  <a:pt x="5740108" y="573303"/>
                </a:lnTo>
                <a:lnTo>
                  <a:pt x="5740108" y="503567"/>
                </a:lnTo>
                <a:lnTo>
                  <a:pt x="6023991" y="503567"/>
                </a:lnTo>
                <a:lnTo>
                  <a:pt x="6023991" y="430479"/>
                </a:lnTo>
                <a:lnTo>
                  <a:pt x="5740108" y="430479"/>
                </a:lnTo>
                <a:lnTo>
                  <a:pt x="5740108" y="373481"/>
                </a:lnTo>
                <a:lnTo>
                  <a:pt x="5640222" y="373481"/>
                </a:lnTo>
                <a:lnTo>
                  <a:pt x="5640222" y="606158"/>
                </a:lnTo>
                <a:lnTo>
                  <a:pt x="5640425" y="616419"/>
                </a:lnTo>
                <a:lnTo>
                  <a:pt x="5666689" y="644969"/>
                </a:lnTo>
                <a:lnTo>
                  <a:pt x="5686031" y="646391"/>
                </a:lnTo>
                <a:lnTo>
                  <a:pt x="6080315" y="646391"/>
                </a:lnTo>
                <a:lnTo>
                  <a:pt x="6120422" y="628650"/>
                </a:lnTo>
                <a:lnTo>
                  <a:pt x="6126124" y="606158"/>
                </a:lnTo>
                <a:lnTo>
                  <a:pt x="6126124" y="573303"/>
                </a:lnTo>
                <a:lnTo>
                  <a:pt x="6126124" y="503567"/>
                </a:lnTo>
                <a:lnTo>
                  <a:pt x="6126124" y="430479"/>
                </a:lnTo>
                <a:lnTo>
                  <a:pt x="6126124" y="373481"/>
                </a:lnTo>
                <a:close/>
              </a:path>
              <a:path w="6451600" h="657225">
                <a:moveTo>
                  <a:pt x="6127623" y="4013"/>
                </a:moveTo>
                <a:lnTo>
                  <a:pt x="6029236" y="4013"/>
                </a:lnTo>
                <a:lnTo>
                  <a:pt x="6029236" y="131419"/>
                </a:lnTo>
                <a:lnTo>
                  <a:pt x="5910580" y="131419"/>
                </a:lnTo>
                <a:lnTo>
                  <a:pt x="5910580" y="115328"/>
                </a:lnTo>
                <a:lnTo>
                  <a:pt x="5910580" y="19443"/>
                </a:lnTo>
                <a:lnTo>
                  <a:pt x="5814453" y="19443"/>
                </a:lnTo>
                <a:lnTo>
                  <a:pt x="5814453" y="115328"/>
                </a:lnTo>
                <a:lnTo>
                  <a:pt x="5814453" y="187744"/>
                </a:lnTo>
                <a:lnTo>
                  <a:pt x="5814453" y="265531"/>
                </a:lnTo>
                <a:lnTo>
                  <a:pt x="5643981" y="265531"/>
                </a:lnTo>
                <a:lnTo>
                  <a:pt x="5643981" y="187744"/>
                </a:lnTo>
                <a:lnTo>
                  <a:pt x="5814453" y="187744"/>
                </a:lnTo>
                <a:lnTo>
                  <a:pt x="5814453" y="115328"/>
                </a:lnTo>
                <a:lnTo>
                  <a:pt x="5643981" y="115328"/>
                </a:lnTo>
                <a:lnTo>
                  <a:pt x="5643981" y="19443"/>
                </a:lnTo>
                <a:lnTo>
                  <a:pt x="5548604" y="19443"/>
                </a:lnTo>
                <a:lnTo>
                  <a:pt x="5548604" y="299059"/>
                </a:lnTo>
                <a:lnTo>
                  <a:pt x="5548795" y="308927"/>
                </a:lnTo>
                <a:lnTo>
                  <a:pt x="5575071" y="337820"/>
                </a:lnTo>
                <a:lnTo>
                  <a:pt x="5594413" y="339293"/>
                </a:lnTo>
                <a:lnTo>
                  <a:pt x="5864771" y="339293"/>
                </a:lnTo>
                <a:lnTo>
                  <a:pt x="5904877" y="321030"/>
                </a:lnTo>
                <a:lnTo>
                  <a:pt x="5910580" y="299059"/>
                </a:lnTo>
                <a:lnTo>
                  <a:pt x="5910580" y="265531"/>
                </a:lnTo>
                <a:lnTo>
                  <a:pt x="5910580" y="207187"/>
                </a:lnTo>
                <a:lnTo>
                  <a:pt x="6029236" y="207187"/>
                </a:lnTo>
                <a:lnTo>
                  <a:pt x="6029236" y="349351"/>
                </a:lnTo>
                <a:lnTo>
                  <a:pt x="6118606" y="349351"/>
                </a:lnTo>
                <a:lnTo>
                  <a:pt x="6127623" y="341299"/>
                </a:lnTo>
                <a:lnTo>
                  <a:pt x="6127623" y="207187"/>
                </a:lnTo>
                <a:lnTo>
                  <a:pt x="6127623" y="187744"/>
                </a:lnTo>
                <a:lnTo>
                  <a:pt x="6127623" y="131419"/>
                </a:lnTo>
                <a:lnTo>
                  <a:pt x="6127623" y="4013"/>
                </a:lnTo>
                <a:close/>
              </a:path>
              <a:path w="6451600" h="657225">
                <a:moveTo>
                  <a:pt x="6451308" y="71742"/>
                </a:moveTo>
                <a:lnTo>
                  <a:pt x="6426949" y="37338"/>
                </a:lnTo>
                <a:lnTo>
                  <a:pt x="6407747" y="36207"/>
                </a:lnTo>
                <a:lnTo>
                  <a:pt x="6261303" y="36207"/>
                </a:lnTo>
                <a:lnTo>
                  <a:pt x="6261303" y="112649"/>
                </a:lnTo>
                <a:lnTo>
                  <a:pt x="6352921" y="112649"/>
                </a:lnTo>
                <a:lnTo>
                  <a:pt x="6352921" y="584034"/>
                </a:lnTo>
                <a:lnTo>
                  <a:pt x="6443802" y="584034"/>
                </a:lnTo>
                <a:lnTo>
                  <a:pt x="6451308" y="573976"/>
                </a:lnTo>
                <a:lnTo>
                  <a:pt x="6451308" y="71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5389" y="3059907"/>
            <a:ext cx="1137920" cy="252729"/>
            <a:chOff x="235389" y="3059907"/>
            <a:chExt cx="1137920" cy="2527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389" y="3060083"/>
              <a:ext cx="191021" cy="2175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073" y="3059907"/>
              <a:ext cx="185934" cy="2226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774" y="3059907"/>
              <a:ext cx="423965" cy="22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753" y="3059907"/>
              <a:ext cx="175936" cy="2218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2316" y="3243737"/>
              <a:ext cx="41275" cy="68580"/>
            </a:xfrm>
            <a:custGeom>
              <a:avLst/>
              <a:gdLst/>
              <a:ahLst/>
              <a:cxnLst/>
              <a:rect l="l" t="t" r="r" b="b"/>
              <a:pathLst>
                <a:path w="41275" h="68579">
                  <a:moveTo>
                    <a:pt x="21049" y="68585"/>
                  </a:moveTo>
                  <a:lnTo>
                    <a:pt x="0" y="68585"/>
                  </a:lnTo>
                  <a:lnTo>
                    <a:pt x="13243" y="0"/>
                  </a:lnTo>
                  <a:lnTo>
                    <a:pt x="40958" y="0"/>
                  </a:lnTo>
                  <a:lnTo>
                    <a:pt x="21049" y="6858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464405" y="3059907"/>
            <a:ext cx="842644" cy="222885"/>
            <a:chOff x="1464405" y="3059907"/>
            <a:chExt cx="842644" cy="2228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4405" y="3059907"/>
              <a:ext cx="206457" cy="2219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859" y="3059907"/>
              <a:ext cx="183040" cy="222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2491" y="3081307"/>
              <a:ext cx="202598" cy="1708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4383" y="3059907"/>
              <a:ext cx="172077" cy="22268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00945" y="3059907"/>
            <a:ext cx="429315" cy="2225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13390" y="3059907"/>
            <a:ext cx="198300" cy="22224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286224" y="3059907"/>
            <a:ext cx="24130" cy="53340"/>
          </a:xfrm>
          <a:custGeom>
            <a:avLst/>
            <a:gdLst/>
            <a:ahLst/>
            <a:cxnLst/>
            <a:rect l="l" t="t" r="r" b="b"/>
            <a:pathLst>
              <a:path w="24129" h="53339">
                <a:moveTo>
                  <a:pt x="23504" y="53324"/>
                </a:moveTo>
                <a:lnTo>
                  <a:pt x="0" y="53324"/>
                </a:lnTo>
                <a:lnTo>
                  <a:pt x="0" y="0"/>
                </a:lnTo>
                <a:lnTo>
                  <a:pt x="23504" y="0"/>
                </a:lnTo>
                <a:lnTo>
                  <a:pt x="23504" y="53324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5020" y="3071405"/>
            <a:ext cx="175260" cy="207645"/>
          </a:xfrm>
          <a:custGeom>
            <a:avLst/>
            <a:gdLst/>
            <a:ahLst/>
            <a:cxnLst/>
            <a:rect l="l" t="t" r="r" b="b"/>
            <a:pathLst>
              <a:path w="175260" h="207645">
                <a:moveTo>
                  <a:pt x="174523" y="163652"/>
                </a:moveTo>
                <a:lnTo>
                  <a:pt x="151193" y="163652"/>
                </a:lnTo>
                <a:lnTo>
                  <a:pt x="151193" y="188480"/>
                </a:lnTo>
                <a:lnTo>
                  <a:pt x="174523" y="188480"/>
                </a:lnTo>
                <a:lnTo>
                  <a:pt x="174523" y="163652"/>
                </a:lnTo>
                <a:close/>
              </a:path>
              <a:path w="175260" h="207645">
                <a:moveTo>
                  <a:pt x="174523" y="145389"/>
                </a:moveTo>
                <a:lnTo>
                  <a:pt x="53225" y="145389"/>
                </a:lnTo>
                <a:lnTo>
                  <a:pt x="53225" y="119989"/>
                </a:lnTo>
                <a:lnTo>
                  <a:pt x="29819" y="119989"/>
                </a:lnTo>
                <a:lnTo>
                  <a:pt x="29819" y="145389"/>
                </a:lnTo>
                <a:lnTo>
                  <a:pt x="29819" y="163169"/>
                </a:lnTo>
                <a:lnTo>
                  <a:pt x="29819" y="188569"/>
                </a:lnTo>
                <a:lnTo>
                  <a:pt x="29819" y="207619"/>
                </a:lnTo>
                <a:lnTo>
                  <a:pt x="174523" y="207619"/>
                </a:lnTo>
                <a:lnTo>
                  <a:pt x="174523" y="188569"/>
                </a:lnTo>
                <a:lnTo>
                  <a:pt x="53225" y="188569"/>
                </a:lnTo>
                <a:lnTo>
                  <a:pt x="53225" y="163169"/>
                </a:lnTo>
                <a:lnTo>
                  <a:pt x="174523" y="163169"/>
                </a:lnTo>
                <a:lnTo>
                  <a:pt x="174523" y="145389"/>
                </a:lnTo>
                <a:close/>
              </a:path>
              <a:path w="175260" h="207645">
                <a:moveTo>
                  <a:pt x="174523" y="120332"/>
                </a:moveTo>
                <a:lnTo>
                  <a:pt x="151193" y="120332"/>
                </a:lnTo>
                <a:lnTo>
                  <a:pt x="151193" y="145237"/>
                </a:lnTo>
                <a:lnTo>
                  <a:pt x="174523" y="145237"/>
                </a:lnTo>
                <a:lnTo>
                  <a:pt x="174523" y="120332"/>
                </a:lnTo>
                <a:close/>
              </a:path>
              <a:path w="175260" h="207645">
                <a:moveTo>
                  <a:pt x="174701" y="41249"/>
                </a:moveTo>
                <a:lnTo>
                  <a:pt x="102603" y="41249"/>
                </a:lnTo>
                <a:lnTo>
                  <a:pt x="102603" y="32359"/>
                </a:lnTo>
                <a:lnTo>
                  <a:pt x="102603" y="0"/>
                </a:lnTo>
                <a:lnTo>
                  <a:pt x="79286" y="0"/>
                </a:lnTo>
                <a:lnTo>
                  <a:pt x="79286" y="32359"/>
                </a:lnTo>
                <a:lnTo>
                  <a:pt x="79286" y="51409"/>
                </a:lnTo>
                <a:lnTo>
                  <a:pt x="79286" y="61569"/>
                </a:lnTo>
                <a:lnTo>
                  <a:pt x="79286" y="83159"/>
                </a:lnTo>
                <a:lnTo>
                  <a:pt x="23583" y="83159"/>
                </a:lnTo>
                <a:lnTo>
                  <a:pt x="23583" y="51409"/>
                </a:lnTo>
                <a:lnTo>
                  <a:pt x="79286" y="51409"/>
                </a:lnTo>
                <a:lnTo>
                  <a:pt x="79286" y="32359"/>
                </a:lnTo>
                <a:lnTo>
                  <a:pt x="23583" y="32359"/>
                </a:lnTo>
                <a:lnTo>
                  <a:pt x="23583" y="609"/>
                </a:lnTo>
                <a:lnTo>
                  <a:pt x="0" y="609"/>
                </a:lnTo>
                <a:lnTo>
                  <a:pt x="0" y="102209"/>
                </a:lnTo>
                <a:lnTo>
                  <a:pt x="102603" y="102209"/>
                </a:lnTo>
                <a:lnTo>
                  <a:pt x="102603" y="83159"/>
                </a:lnTo>
                <a:lnTo>
                  <a:pt x="102603" y="61569"/>
                </a:lnTo>
                <a:lnTo>
                  <a:pt x="151193" y="61569"/>
                </a:lnTo>
                <a:lnTo>
                  <a:pt x="151193" y="109893"/>
                </a:lnTo>
                <a:lnTo>
                  <a:pt x="174701" y="109893"/>
                </a:lnTo>
                <a:lnTo>
                  <a:pt x="174701" y="61569"/>
                </a:lnTo>
                <a:lnTo>
                  <a:pt x="174701" y="51409"/>
                </a:lnTo>
                <a:lnTo>
                  <a:pt x="174701" y="4124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057" y="2760336"/>
            <a:ext cx="243204" cy="23495"/>
          </a:xfrm>
          <a:custGeom>
            <a:avLst/>
            <a:gdLst/>
            <a:ahLst/>
            <a:cxnLst/>
            <a:rect l="l" t="t" r="r" b="b"/>
            <a:pathLst>
              <a:path w="243204" h="23494">
                <a:moveTo>
                  <a:pt x="242887" y="23217"/>
                </a:moveTo>
                <a:lnTo>
                  <a:pt x="0" y="23217"/>
                </a:lnTo>
                <a:lnTo>
                  <a:pt x="0" y="0"/>
                </a:lnTo>
                <a:lnTo>
                  <a:pt x="242887" y="0"/>
                </a:lnTo>
                <a:lnTo>
                  <a:pt x="242887" y="23217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25551" y="2005285"/>
            <a:ext cx="6174740" cy="538480"/>
            <a:chOff x="225551" y="2005285"/>
            <a:chExt cx="6174740" cy="53848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551" y="2005285"/>
              <a:ext cx="3958032" cy="5380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20349" y="2005291"/>
              <a:ext cx="2179955" cy="434975"/>
            </a:xfrm>
            <a:custGeom>
              <a:avLst/>
              <a:gdLst/>
              <a:ahLst/>
              <a:cxnLst/>
              <a:rect l="l" t="t" r="r" b="b"/>
              <a:pathLst>
                <a:path w="2179954" h="434975">
                  <a:moveTo>
                    <a:pt x="606933" y="0"/>
                  </a:moveTo>
                  <a:lnTo>
                    <a:pt x="406476" y="0"/>
                  </a:lnTo>
                  <a:lnTo>
                    <a:pt x="315188" y="305092"/>
                  </a:lnTo>
                  <a:lnTo>
                    <a:pt x="218960" y="0"/>
                  </a:lnTo>
                  <a:lnTo>
                    <a:pt x="4940" y="0"/>
                  </a:lnTo>
                  <a:lnTo>
                    <a:pt x="4940" y="3302"/>
                  </a:lnTo>
                  <a:lnTo>
                    <a:pt x="9867" y="3302"/>
                  </a:lnTo>
                  <a:lnTo>
                    <a:pt x="48158" y="6629"/>
                  </a:lnTo>
                  <a:lnTo>
                    <a:pt x="68618" y="17487"/>
                  </a:lnTo>
                  <a:lnTo>
                    <a:pt x="76835" y="37223"/>
                  </a:lnTo>
                  <a:lnTo>
                    <a:pt x="78333" y="67183"/>
                  </a:lnTo>
                  <a:lnTo>
                    <a:pt x="78333" y="327672"/>
                  </a:lnTo>
                  <a:lnTo>
                    <a:pt x="75387" y="373532"/>
                  </a:lnTo>
                  <a:lnTo>
                    <a:pt x="64465" y="404634"/>
                  </a:lnTo>
                  <a:lnTo>
                    <a:pt x="42430" y="422300"/>
                  </a:lnTo>
                  <a:lnTo>
                    <a:pt x="6172" y="427901"/>
                  </a:lnTo>
                  <a:lnTo>
                    <a:pt x="0" y="427901"/>
                  </a:lnTo>
                  <a:lnTo>
                    <a:pt x="0" y="431203"/>
                  </a:lnTo>
                  <a:lnTo>
                    <a:pt x="160985" y="431203"/>
                  </a:lnTo>
                  <a:lnTo>
                    <a:pt x="160985" y="427901"/>
                  </a:lnTo>
                  <a:lnTo>
                    <a:pt x="154203" y="427901"/>
                  </a:lnTo>
                  <a:lnTo>
                    <a:pt x="118135" y="422300"/>
                  </a:lnTo>
                  <a:lnTo>
                    <a:pt x="96532" y="404634"/>
                  </a:lnTo>
                  <a:lnTo>
                    <a:pt x="86029" y="373532"/>
                  </a:lnTo>
                  <a:lnTo>
                    <a:pt x="83273" y="327672"/>
                  </a:lnTo>
                  <a:lnTo>
                    <a:pt x="83273" y="57823"/>
                  </a:lnTo>
                  <a:lnTo>
                    <a:pt x="207251" y="431203"/>
                  </a:lnTo>
                  <a:lnTo>
                    <a:pt x="282498" y="431203"/>
                  </a:lnTo>
                  <a:lnTo>
                    <a:pt x="392277" y="61683"/>
                  </a:lnTo>
                  <a:lnTo>
                    <a:pt x="392277" y="364020"/>
                  </a:lnTo>
                  <a:lnTo>
                    <a:pt x="381723" y="414337"/>
                  </a:lnTo>
                  <a:lnTo>
                    <a:pt x="335534" y="427901"/>
                  </a:lnTo>
                  <a:lnTo>
                    <a:pt x="331838" y="427901"/>
                  </a:lnTo>
                  <a:lnTo>
                    <a:pt x="331838" y="431203"/>
                  </a:lnTo>
                  <a:lnTo>
                    <a:pt x="606933" y="431203"/>
                  </a:lnTo>
                  <a:lnTo>
                    <a:pt x="606933" y="427901"/>
                  </a:lnTo>
                  <a:lnTo>
                    <a:pt x="603224" y="427901"/>
                  </a:lnTo>
                  <a:lnTo>
                    <a:pt x="564756" y="424573"/>
                  </a:lnTo>
                  <a:lnTo>
                    <a:pt x="543864" y="413715"/>
                  </a:lnTo>
                  <a:lnTo>
                    <a:pt x="535228" y="393979"/>
                  </a:lnTo>
                  <a:lnTo>
                    <a:pt x="533527" y="364020"/>
                  </a:lnTo>
                  <a:lnTo>
                    <a:pt x="533527" y="67183"/>
                  </a:lnTo>
                  <a:lnTo>
                    <a:pt x="535228" y="37223"/>
                  </a:lnTo>
                  <a:lnTo>
                    <a:pt x="543864" y="17487"/>
                  </a:lnTo>
                  <a:lnTo>
                    <a:pt x="564756" y="6629"/>
                  </a:lnTo>
                  <a:lnTo>
                    <a:pt x="603224" y="3302"/>
                  </a:lnTo>
                  <a:lnTo>
                    <a:pt x="606933" y="3302"/>
                  </a:lnTo>
                  <a:lnTo>
                    <a:pt x="606933" y="0"/>
                  </a:lnTo>
                  <a:close/>
                </a:path>
                <a:path w="2179954" h="434975">
                  <a:moveTo>
                    <a:pt x="900518" y="310603"/>
                  </a:moveTo>
                  <a:lnTo>
                    <a:pt x="896200" y="310603"/>
                  </a:lnTo>
                  <a:lnTo>
                    <a:pt x="885367" y="352564"/>
                  </a:lnTo>
                  <a:lnTo>
                    <a:pt x="863206" y="390652"/>
                  </a:lnTo>
                  <a:lnTo>
                    <a:pt x="829932" y="418325"/>
                  </a:lnTo>
                  <a:lnTo>
                    <a:pt x="785799" y="429006"/>
                  </a:lnTo>
                  <a:lnTo>
                    <a:pt x="750773" y="421373"/>
                  </a:lnTo>
                  <a:lnTo>
                    <a:pt x="729056" y="399326"/>
                  </a:lnTo>
                  <a:lnTo>
                    <a:pt x="717969" y="364185"/>
                  </a:lnTo>
                  <a:lnTo>
                    <a:pt x="714870" y="317207"/>
                  </a:lnTo>
                  <a:lnTo>
                    <a:pt x="714870" y="283616"/>
                  </a:lnTo>
                  <a:lnTo>
                    <a:pt x="899909" y="283616"/>
                  </a:lnTo>
                  <a:lnTo>
                    <a:pt x="899858" y="279755"/>
                  </a:lnTo>
                  <a:lnTo>
                    <a:pt x="895997" y="236143"/>
                  </a:lnTo>
                  <a:lnTo>
                    <a:pt x="874179" y="190969"/>
                  </a:lnTo>
                  <a:lnTo>
                    <a:pt x="810171" y="145415"/>
                  </a:lnTo>
                  <a:lnTo>
                    <a:pt x="788784" y="142468"/>
                  </a:lnTo>
                  <a:lnTo>
                    <a:pt x="788784" y="203936"/>
                  </a:lnTo>
                  <a:lnTo>
                    <a:pt x="788758" y="225856"/>
                  </a:lnTo>
                  <a:lnTo>
                    <a:pt x="788416" y="244106"/>
                  </a:lnTo>
                  <a:lnTo>
                    <a:pt x="787844" y="262547"/>
                  </a:lnTo>
                  <a:lnTo>
                    <a:pt x="787031" y="279755"/>
                  </a:lnTo>
                  <a:lnTo>
                    <a:pt x="714870" y="279755"/>
                  </a:lnTo>
                  <a:lnTo>
                    <a:pt x="716470" y="209143"/>
                  </a:lnTo>
                  <a:lnTo>
                    <a:pt x="722655" y="171069"/>
                  </a:lnTo>
                  <a:lnTo>
                    <a:pt x="756805" y="141528"/>
                  </a:lnTo>
                  <a:lnTo>
                    <a:pt x="762977" y="141528"/>
                  </a:lnTo>
                  <a:lnTo>
                    <a:pt x="788504" y="188734"/>
                  </a:lnTo>
                  <a:lnTo>
                    <a:pt x="788784" y="203936"/>
                  </a:lnTo>
                  <a:lnTo>
                    <a:pt x="788784" y="142468"/>
                  </a:lnTo>
                  <a:lnTo>
                    <a:pt x="782015" y="141528"/>
                  </a:lnTo>
                  <a:lnTo>
                    <a:pt x="758037" y="138226"/>
                  </a:lnTo>
                  <a:lnTo>
                    <a:pt x="730161" y="140271"/>
                  </a:lnTo>
                  <a:lnTo>
                    <a:pt x="674865" y="158203"/>
                  </a:lnTo>
                  <a:lnTo>
                    <a:pt x="622541" y="203936"/>
                  </a:lnTo>
                  <a:lnTo>
                    <a:pt x="593547" y="264033"/>
                  </a:lnTo>
                  <a:lnTo>
                    <a:pt x="590270" y="294081"/>
                  </a:lnTo>
                  <a:lnTo>
                    <a:pt x="593471" y="323405"/>
                  </a:lnTo>
                  <a:lnTo>
                    <a:pt x="624814" y="384733"/>
                  </a:lnTo>
                  <a:lnTo>
                    <a:pt x="656793" y="410210"/>
                  </a:lnTo>
                  <a:lnTo>
                    <a:pt x="702208" y="427888"/>
                  </a:lnTo>
                  <a:lnTo>
                    <a:pt x="762977" y="434505"/>
                  </a:lnTo>
                  <a:lnTo>
                    <a:pt x="782624" y="433755"/>
                  </a:lnTo>
                  <a:lnTo>
                    <a:pt x="832675" y="421297"/>
                  </a:lnTo>
                  <a:lnTo>
                    <a:pt x="864349" y="396405"/>
                  </a:lnTo>
                  <a:lnTo>
                    <a:pt x="895553" y="336105"/>
                  </a:lnTo>
                  <a:lnTo>
                    <a:pt x="900518" y="310603"/>
                  </a:lnTo>
                  <a:close/>
                </a:path>
                <a:path w="2179954" h="434975">
                  <a:moveTo>
                    <a:pt x="1100975" y="141528"/>
                  </a:moveTo>
                  <a:lnTo>
                    <a:pt x="1044854" y="141528"/>
                  </a:lnTo>
                  <a:lnTo>
                    <a:pt x="1044854" y="36347"/>
                  </a:lnTo>
                  <a:lnTo>
                    <a:pt x="1041146" y="36347"/>
                  </a:lnTo>
                  <a:lnTo>
                    <a:pt x="1020711" y="83781"/>
                  </a:lnTo>
                  <a:lnTo>
                    <a:pt x="988720" y="110147"/>
                  </a:lnTo>
                  <a:lnTo>
                    <a:pt x="943305" y="131622"/>
                  </a:lnTo>
                  <a:lnTo>
                    <a:pt x="888187" y="141528"/>
                  </a:lnTo>
                  <a:lnTo>
                    <a:pt x="888187" y="145389"/>
                  </a:lnTo>
                  <a:lnTo>
                    <a:pt x="920254" y="145389"/>
                  </a:lnTo>
                  <a:lnTo>
                    <a:pt x="920254" y="345846"/>
                  </a:lnTo>
                  <a:lnTo>
                    <a:pt x="923518" y="385406"/>
                  </a:lnTo>
                  <a:lnTo>
                    <a:pt x="936218" y="412826"/>
                  </a:lnTo>
                  <a:lnTo>
                    <a:pt x="962672" y="428790"/>
                  </a:lnTo>
                  <a:lnTo>
                    <a:pt x="1007224" y="433959"/>
                  </a:lnTo>
                  <a:lnTo>
                    <a:pt x="1049756" y="427939"/>
                  </a:lnTo>
                  <a:lnTo>
                    <a:pt x="1086942" y="393992"/>
                  </a:lnTo>
                  <a:lnTo>
                    <a:pt x="1096810" y="350177"/>
                  </a:lnTo>
                  <a:lnTo>
                    <a:pt x="1098511" y="324370"/>
                  </a:lnTo>
                  <a:lnTo>
                    <a:pt x="1094193" y="324370"/>
                  </a:lnTo>
                  <a:lnTo>
                    <a:pt x="1093330" y="344220"/>
                  </a:lnTo>
                  <a:lnTo>
                    <a:pt x="1091031" y="363054"/>
                  </a:lnTo>
                  <a:lnTo>
                    <a:pt x="1076642" y="403034"/>
                  </a:lnTo>
                  <a:lnTo>
                    <a:pt x="1059040" y="413029"/>
                  </a:lnTo>
                  <a:lnTo>
                    <a:pt x="1051877" y="411607"/>
                  </a:lnTo>
                  <a:lnTo>
                    <a:pt x="1047546" y="404901"/>
                  </a:lnTo>
                  <a:lnTo>
                    <a:pt x="1045413" y="389331"/>
                  </a:lnTo>
                  <a:lnTo>
                    <a:pt x="1044854" y="361264"/>
                  </a:lnTo>
                  <a:lnTo>
                    <a:pt x="1044854" y="145389"/>
                  </a:lnTo>
                  <a:lnTo>
                    <a:pt x="1100975" y="145389"/>
                  </a:lnTo>
                  <a:lnTo>
                    <a:pt x="1100975" y="141528"/>
                  </a:lnTo>
                  <a:close/>
                </a:path>
                <a:path w="2179954" h="434975">
                  <a:moveTo>
                    <a:pt x="1498803" y="427901"/>
                  </a:moveTo>
                  <a:lnTo>
                    <a:pt x="1470837" y="425513"/>
                  </a:lnTo>
                  <a:lnTo>
                    <a:pt x="1455013" y="417017"/>
                  </a:lnTo>
                  <a:lnTo>
                    <a:pt x="1447977" y="400481"/>
                  </a:lnTo>
                  <a:lnTo>
                    <a:pt x="1446377" y="373926"/>
                  </a:lnTo>
                  <a:lnTo>
                    <a:pt x="1446377" y="226885"/>
                  </a:lnTo>
                  <a:lnTo>
                    <a:pt x="1445285" y="207860"/>
                  </a:lnTo>
                  <a:lnTo>
                    <a:pt x="1414919" y="159156"/>
                  </a:lnTo>
                  <a:lnTo>
                    <a:pt x="1377835" y="143116"/>
                  </a:lnTo>
                  <a:lnTo>
                    <a:pt x="1336586" y="138226"/>
                  </a:lnTo>
                  <a:lnTo>
                    <a:pt x="1302715" y="142405"/>
                  </a:lnTo>
                  <a:lnTo>
                    <a:pt x="1277924" y="153504"/>
                  </a:lnTo>
                  <a:lnTo>
                    <a:pt x="1260868" y="169354"/>
                  </a:lnTo>
                  <a:lnTo>
                    <a:pt x="1250238" y="187794"/>
                  </a:lnTo>
                  <a:lnTo>
                    <a:pt x="1250238" y="9359"/>
                  </a:lnTo>
                  <a:lnTo>
                    <a:pt x="1073835" y="9359"/>
                  </a:lnTo>
                  <a:lnTo>
                    <a:pt x="1073835" y="12661"/>
                  </a:lnTo>
                  <a:lnTo>
                    <a:pt x="1102321" y="15201"/>
                  </a:lnTo>
                  <a:lnTo>
                    <a:pt x="1118095" y="23812"/>
                  </a:lnTo>
                  <a:lnTo>
                    <a:pt x="1124839" y="40081"/>
                  </a:lnTo>
                  <a:lnTo>
                    <a:pt x="1126261" y="65532"/>
                  </a:lnTo>
                  <a:lnTo>
                    <a:pt x="1126261" y="373926"/>
                  </a:lnTo>
                  <a:lnTo>
                    <a:pt x="1124496" y="400481"/>
                  </a:lnTo>
                  <a:lnTo>
                    <a:pt x="1117168" y="417017"/>
                  </a:lnTo>
                  <a:lnTo>
                    <a:pt x="1101280" y="425513"/>
                  </a:lnTo>
                  <a:lnTo>
                    <a:pt x="1073835" y="427901"/>
                  </a:lnTo>
                  <a:lnTo>
                    <a:pt x="1073835" y="431203"/>
                  </a:lnTo>
                  <a:lnTo>
                    <a:pt x="1277378" y="431203"/>
                  </a:lnTo>
                  <a:lnTo>
                    <a:pt x="1277378" y="427901"/>
                  </a:lnTo>
                  <a:lnTo>
                    <a:pt x="1262735" y="424865"/>
                  </a:lnTo>
                  <a:lnTo>
                    <a:pt x="1254556" y="415239"/>
                  </a:lnTo>
                  <a:lnTo>
                    <a:pt x="1251013" y="398157"/>
                  </a:lnTo>
                  <a:lnTo>
                    <a:pt x="1250238" y="372833"/>
                  </a:lnTo>
                  <a:lnTo>
                    <a:pt x="1250238" y="242316"/>
                  </a:lnTo>
                  <a:lnTo>
                    <a:pt x="1254328" y="193027"/>
                  </a:lnTo>
                  <a:lnTo>
                    <a:pt x="1277378" y="160261"/>
                  </a:lnTo>
                  <a:lnTo>
                    <a:pt x="1287246" y="155295"/>
                  </a:lnTo>
                  <a:lnTo>
                    <a:pt x="1293418" y="155295"/>
                  </a:lnTo>
                  <a:lnTo>
                    <a:pt x="1308455" y="159613"/>
                  </a:lnTo>
                  <a:lnTo>
                    <a:pt x="1317472" y="171272"/>
                  </a:lnTo>
                  <a:lnTo>
                    <a:pt x="1321866" y="188290"/>
                  </a:lnTo>
                  <a:lnTo>
                    <a:pt x="1323022" y="208724"/>
                  </a:lnTo>
                  <a:lnTo>
                    <a:pt x="1323022" y="372833"/>
                  </a:lnTo>
                  <a:lnTo>
                    <a:pt x="1322247" y="398157"/>
                  </a:lnTo>
                  <a:lnTo>
                    <a:pt x="1318704" y="415239"/>
                  </a:lnTo>
                  <a:lnTo>
                    <a:pt x="1310538" y="424865"/>
                  </a:lnTo>
                  <a:lnTo>
                    <a:pt x="1295882" y="427901"/>
                  </a:lnTo>
                  <a:lnTo>
                    <a:pt x="1295882" y="431203"/>
                  </a:lnTo>
                  <a:lnTo>
                    <a:pt x="1498803" y="431203"/>
                  </a:lnTo>
                  <a:lnTo>
                    <a:pt x="1498803" y="427901"/>
                  </a:lnTo>
                  <a:close/>
                </a:path>
                <a:path w="2179954" h="434975">
                  <a:moveTo>
                    <a:pt x="2179751" y="427901"/>
                  </a:moveTo>
                  <a:lnTo>
                    <a:pt x="2151253" y="425196"/>
                  </a:lnTo>
                  <a:lnTo>
                    <a:pt x="2135492" y="416191"/>
                  </a:lnTo>
                  <a:lnTo>
                    <a:pt x="2128748" y="399554"/>
                  </a:lnTo>
                  <a:lnTo>
                    <a:pt x="2127313" y="373926"/>
                  </a:lnTo>
                  <a:lnTo>
                    <a:pt x="2127313" y="371729"/>
                  </a:lnTo>
                  <a:lnTo>
                    <a:pt x="2127313" y="192747"/>
                  </a:lnTo>
                  <a:lnTo>
                    <a:pt x="2127313" y="9359"/>
                  </a:lnTo>
                  <a:lnTo>
                    <a:pt x="1950300" y="9359"/>
                  </a:lnTo>
                  <a:lnTo>
                    <a:pt x="1950300" y="12661"/>
                  </a:lnTo>
                  <a:lnTo>
                    <a:pt x="1977745" y="14884"/>
                  </a:lnTo>
                  <a:lnTo>
                    <a:pt x="1993633" y="22987"/>
                  </a:lnTo>
                  <a:lnTo>
                    <a:pt x="2000948" y="39154"/>
                  </a:lnTo>
                  <a:lnTo>
                    <a:pt x="2002726" y="65532"/>
                  </a:lnTo>
                  <a:lnTo>
                    <a:pt x="2002726" y="192747"/>
                  </a:lnTo>
                  <a:lnTo>
                    <a:pt x="2001494" y="188658"/>
                  </a:lnTo>
                  <a:lnTo>
                    <a:pt x="2001494" y="233502"/>
                  </a:lnTo>
                  <a:lnTo>
                    <a:pt x="2001494" y="315556"/>
                  </a:lnTo>
                  <a:lnTo>
                    <a:pt x="2000300" y="343179"/>
                  </a:lnTo>
                  <a:lnTo>
                    <a:pt x="1992122" y="384403"/>
                  </a:lnTo>
                  <a:lnTo>
                    <a:pt x="1964296" y="420090"/>
                  </a:lnTo>
                  <a:lnTo>
                    <a:pt x="1957082" y="421297"/>
                  </a:lnTo>
                  <a:lnTo>
                    <a:pt x="1947887" y="419265"/>
                  </a:lnTo>
                  <a:lnTo>
                    <a:pt x="1940890" y="411238"/>
                  </a:lnTo>
                  <a:lnTo>
                    <a:pt x="1936445" y="394335"/>
                  </a:lnTo>
                  <a:lnTo>
                    <a:pt x="1934895" y="366014"/>
                  </a:lnTo>
                  <a:lnTo>
                    <a:pt x="1934883" y="228549"/>
                  </a:lnTo>
                  <a:lnTo>
                    <a:pt x="1936991" y="190500"/>
                  </a:lnTo>
                  <a:lnTo>
                    <a:pt x="1942973" y="167487"/>
                  </a:lnTo>
                  <a:lnTo>
                    <a:pt x="1952307" y="156133"/>
                  </a:lnTo>
                  <a:lnTo>
                    <a:pt x="1964486" y="153098"/>
                  </a:lnTo>
                  <a:lnTo>
                    <a:pt x="1970773" y="153809"/>
                  </a:lnTo>
                  <a:lnTo>
                    <a:pt x="1998179" y="193230"/>
                  </a:lnTo>
                  <a:lnTo>
                    <a:pt x="2001494" y="233502"/>
                  </a:lnTo>
                  <a:lnTo>
                    <a:pt x="2001494" y="188658"/>
                  </a:lnTo>
                  <a:lnTo>
                    <a:pt x="1998281" y="177952"/>
                  </a:lnTo>
                  <a:lnTo>
                    <a:pt x="1987537" y="159905"/>
                  </a:lnTo>
                  <a:lnTo>
                    <a:pt x="1978558" y="153098"/>
                  </a:lnTo>
                  <a:lnTo>
                    <a:pt x="1967420" y="144653"/>
                  </a:lnTo>
                  <a:lnTo>
                    <a:pt x="1898535" y="146570"/>
                  </a:lnTo>
                  <a:lnTo>
                    <a:pt x="1864855" y="169519"/>
                  </a:lnTo>
                  <a:lnTo>
                    <a:pt x="1836953" y="204012"/>
                  </a:lnTo>
                  <a:lnTo>
                    <a:pt x="1817941" y="246926"/>
                  </a:lnTo>
                  <a:lnTo>
                    <a:pt x="1813509" y="277279"/>
                  </a:lnTo>
                  <a:lnTo>
                    <a:pt x="1806409" y="239458"/>
                  </a:lnTo>
                  <a:lnTo>
                    <a:pt x="1781987" y="198780"/>
                  </a:lnTo>
                  <a:lnTo>
                    <a:pt x="1745005" y="166738"/>
                  </a:lnTo>
                  <a:lnTo>
                    <a:pt x="1698536" y="145757"/>
                  </a:lnTo>
                  <a:lnTo>
                    <a:pt x="1686318" y="144030"/>
                  </a:lnTo>
                  <a:lnTo>
                    <a:pt x="1686318" y="205409"/>
                  </a:lnTo>
                  <a:lnTo>
                    <a:pt x="1686318" y="367322"/>
                  </a:lnTo>
                  <a:lnTo>
                    <a:pt x="1683512" y="396506"/>
                  </a:lnTo>
                  <a:lnTo>
                    <a:pt x="1675447" y="416128"/>
                  </a:lnTo>
                  <a:lnTo>
                    <a:pt x="1662633" y="427189"/>
                  </a:lnTo>
                  <a:lnTo>
                    <a:pt x="1645602" y="430657"/>
                  </a:lnTo>
                  <a:lnTo>
                    <a:pt x="1628927" y="427189"/>
                  </a:lnTo>
                  <a:lnTo>
                    <a:pt x="1616303" y="416128"/>
                  </a:lnTo>
                  <a:lnTo>
                    <a:pt x="1608302" y="396506"/>
                  </a:lnTo>
                  <a:lnTo>
                    <a:pt x="1605508" y="367322"/>
                  </a:lnTo>
                  <a:lnTo>
                    <a:pt x="1605508" y="205409"/>
                  </a:lnTo>
                  <a:lnTo>
                    <a:pt x="1608302" y="176237"/>
                  </a:lnTo>
                  <a:lnTo>
                    <a:pt x="1616303" y="156603"/>
                  </a:lnTo>
                  <a:lnTo>
                    <a:pt x="1628927" y="145554"/>
                  </a:lnTo>
                  <a:lnTo>
                    <a:pt x="1645602" y="142087"/>
                  </a:lnTo>
                  <a:lnTo>
                    <a:pt x="1662633" y="145554"/>
                  </a:lnTo>
                  <a:lnTo>
                    <a:pt x="1675447" y="156603"/>
                  </a:lnTo>
                  <a:lnTo>
                    <a:pt x="1683512" y="176237"/>
                  </a:lnTo>
                  <a:lnTo>
                    <a:pt x="1686318" y="205409"/>
                  </a:lnTo>
                  <a:lnTo>
                    <a:pt x="1686318" y="144030"/>
                  </a:lnTo>
                  <a:lnTo>
                    <a:pt x="1672704" y="142087"/>
                  </a:lnTo>
                  <a:lnTo>
                    <a:pt x="1645602" y="138226"/>
                  </a:lnTo>
                  <a:lnTo>
                    <a:pt x="1592668" y="145757"/>
                  </a:lnTo>
                  <a:lnTo>
                    <a:pt x="1546199" y="166738"/>
                  </a:lnTo>
                  <a:lnTo>
                    <a:pt x="1509229" y="198780"/>
                  </a:lnTo>
                  <a:lnTo>
                    <a:pt x="1484807" y="239458"/>
                  </a:lnTo>
                  <a:lnTo>
                    <a:pt x="1475981" y="286372"/>
                  </a:lnTo>
                  <a:lnTo>
                    <a:pt x="1484807" y="333286"/>
                  </a:lnTo>
                  <a:lnTo>
                    <a:pt x="1509229" y="373964"/>
                  </a:lnTo>
                  <a:lnTo>
                    <a:pt x="1546199" y="405993"/>
                  </a:lnTo>
                  <a:lnTo>
                    <a:pt x="1592668" y="426974"/>
                  </a:lnTo>
                  <a:lnTo>
                    <a:pt x="1645602" y="434505"/>
                  </a:lnTo>
                  <a:lnTo>
                    <a:pt x="1672704" y="430657"/>
                  </a:lnTo>
                  <a:lnTo>
                    <a:pt x="1745005" y="405993"/>
                  </a:lnTo>
                  <a:lnTo>
                    <a:pt x="1781987" y="373964"/>
                  </a:lnTo>
                  <a:lnTo>
                    <a:pt x="1806409" y="333286"/>
                  </a:lnTo>
                  <a:lnTo>
                    <a:pt x="1812112" y="302882"/>
                  </a:lnTo>
                  <a:lnTo>
                    <a:pt x="1819071" y="346925"/>
                  </a:lnTo>
                  <a:lnTo>
                    <a:pt x="1842058" y="391490"/>
                  </a:lnTo>
                  <a:lnTo>
                    <a:pt x="1877517" y="422732"/>
                  </a:lnTo>
                  <a:lnTo>
                    <a:pt x="1923161" y="434505"/>
                  </a:lnTo>
                  <a:lnTo>
                    <a:pt x="1962023" y="426631"/>
                  </a:lnTo>
                  <a:lnTo>
                    <a:pt x="1968652" y="421297"/>
                  </a:lnTo>
                  <a:lnTo>
                    <a:pt x="1984768" y="408279"/>
                  </a:lnTo>
                  <a:lnTo>
                    <a:pt x="1996274" y="387350"/>
                  </a:lnTo>
                  <a:lnTo>
                    <a:pt x="2001494" y="371729"/>
                  </a:lnTo>
                  <a:lnTo>
                    <a:pt x="2001494" y="431203"/>
                  </a:lnTo>
                  <a:lnTo>
                    <a:pt x="2179751" y="431203"/>
                  </a:lnTo>
                  <a:lnTo>
                    <a:pt x="2179751" y="42790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6281" y="3488966"/>
            <a:ext cx="14235860" cy="3998282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264711" y="7760828"/>
            <a:ext cx="499745" cy="294005"/>
            <a:chOff x="5264711" y="7760828"/>
            <a:chExt cx="499745" cy="294005"/>
          </a:xfrm>
        </p:grpSpPr>
        <p:sp>
          <p:nvSpPr>
            <p:cNvPr id="24" name="object 24"/>
            <p:cNvSpPr/>
            <p:nvPr/>
          </p:nvSpPr>
          <p:spPr>
            <a:xfrm>
              <a:off x="5268600" y="7764717"/>
              <a:ext cx="173355" cy="286385"/>
            </a:xfrm>
            <a:custGeom>
              <a:avLst/>
              <a:gdLst/>
              <a:ahLst/>
              <a:cxnLst/>
              <a:rect l="l" t="t" r="r" b="b"/>
              <a:pathLst>
                <a:path w="173354" h="286384">
                  <a:moveTo>
                    <a:pt x="0" y="0"/>
                  </a:moveTo>
                  <a:lnTo>
                    <a:pt x="26447" y="0"/>
                  </a:lnTo>
                  <a:lnTo>
                    <a:pt x="26447" y="67518"/>
                  </a:lnTo>
                  <a:lnTo>
                    <a:pt x="0" y="67518"/>
                  </a:lnTo>
                  <a:lnTo>
                    <a:pt x="0" y="0"/>
                  </a:lnTo>
                  <a:close/>
                </a:path>
                <a:path w="173354" h="286384">
                  <a:moveTo>
                    <a:pt x="42315" y="0"/>
                  </a:moveTo>
                  <a:lnTo>
                    <a:pt x="68762" y="0"/>
                  </a:lnTo>
                  <a:lnTo>
                    <a:pt x="68762" y="67518"/>
                  </a:lnTo>
                  <a:lnTo>
                    <a:pt x="42315" y="67518"/>
                  </a:lnTo>
                  <a:lnTo>
                    <a:pt x="42315" y="0"/>
                  </a:lnTo>
                  <a:close/>
                </a:path>
                <a:path w="173354" h="286384">
                  <a:moveTo>
                    <a:pt x="155260" y="11201"/>
                  </a:moveTo>
                  <a:lnTo>
                    <a:pt x="172995" y="11201"/>
                  </a:lnTo>
                  <a:lnTo>
                    <a:pt x="172995" y="285941"/>
                  </a:lnTo>
                  <a:lnTo>
                    <a:pt x="144992" y="285941"/>
                  </a:lnTo>
                  <a:lnTo>
                    <a:pt x="144992" y="42315"/>
                  </a:lnTo>
                  <a:lnTo>
                    <a:pt x="103299" y="60050"/>
                  </a:lnTo>
                  <a:lnTo>
                    <a:pt x="95832" y="39204"/>
                  </a:lnTo>
                  <a:lnTo>
                    <a:pt x="155260" y="11201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9668" y="7760828"/>
              <a:ext cx="274428" cy="29371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6414437" y="7768452"/>
            <a:ext cx="289560" cy="282575"/>
          </a:xfrm>
          <a:custGeom>
            <a:avLst/>
            <a:gdLst/>
            <a:ahLst/>
            <a:cxnLst/>
            <a:rect l="l" t="t" r="r" b="b"/>
            <a:pathLst>
              <a:path w="289559" h="282575">
                <a:moveTo>
                  <a:pt x="241758" y="109211"/>
                </a:moveTo>
                <a:lnTo>
                  <a:pt x="289052" y="109211"/>
                </a:lnTo>
                <a:lnTo>
                  <a:pt x="289052" y="133480"/>
                </a:lnTo>
                <a:lnTo>
                  <a:pt x="241758" y="133480"/>
                </a:lnTo>
                <a:lnTo>
                  <a:pt x="241758" y="282207"/>
                </a:lnTo>
                <a:lnTo>
                  <a:pt x="213444" y="282207"/>
                </a:lnTo>
                <a:lnTo>
                  <a:pt x="213444" y="0"/>
                </a:lnTo>
                <a:lnTo>
                  <a:pt x="241758" y="0"/>
                </a:lnTo>
                <a:lnTo>
                  <a:pt x="241758" y="109211"/>
                </a:lnTo>
                <a:close/>
              </a:path>
              <a:path w="289559" h="282575">
                <a:moveTo>
                  <a:pt x="12445" y="4044"/>
                </a:moveTo>
                <a:lnTo>
                  <a:pt x="167706" y="4044"/>
                </a:lnTo>
                <a:lnTo>
                  <a:pt x="167706" y="181707"/>
                </a:lnTo>
                <a:lnTo>
                  <a:pt x="139392" y="181707"/>
                </a:lnTo>
                <a:lnTo>
                  <a:pt x="139392" y="27691"/>
                </a:lnTo>
                <a:lnTo>
                  <a:pt x="12445" y="27691"/>
                </a:lnTo>
                <a:lnTo>
                  <a:pt x="12445" y="4044"/>
                </a:lnTo>
                <a:close/>
              </a:path>
              <a:path w="289559" h="282575">
                <a:moveTo>
                  <a:pt x="0" y="238336"/>
                </a:moveTo>
                <a:lnTo>
                  <a:pt x="0" y="214377"/>
                </a:lnTo>
                <a:lnTo>
                  <a:pt x="60361" y="214377"/>
                </a:lnTo>
                <a:lnTo>
                  <a:pt x="60361" y="102988"/>
                </a:lnTo>
                <a:lnTo>
                  <a:pt x="88987" y="102988"/>
                </a:lnTo>
                <a:lnTo>
                  <a:pt x="88987" y="214377"/>
                </a:lnTo>
                <a:lnTo>
                  <a:pt x="197887" y="214377"/>
                </a:lnTo>
                <a:lnTo>
                  <a:pt x="197887" y="238336"/>
                </a:lnTo>
                <a:lnTo>
                  <a:pt x="0" y="238336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8271007" y="7764562"/>
            <a:ext cx="894715" cy="290195"/>
            <a:chOff x="8271007" y="7764562"/>
            <a:chExt cx="894715" cy="290195"/>
          </a:xfrm>
        </p:grpSpPr>
        <p:sp>
          <p:nvSpPr>
            <p:cNvPr id="28" name="object 28"/>
            <p:cNvSpPr/>
            <p:nvPr/>
          </p:nvSpPr>
          <p:spPr>
            <a:xfrm>
              <a:off x="8274896" y="7768451"/>
              <a:ext cx="276860" cy="282575"/>
            </a:xfrm>
            <a:custGeom>
              <a:avLst/>
              <a:gdLst/>
              <a:ahLst/>
              <a:cxnLst/>
              <a:rect l="l" t="t" r="r" b="b"/>
              <a:pathLst>
                <a:path w="276859" h="282575">
                  <a:moveTo>
                    <a:pt x="0" y="4044"/>
                  </a:moveTo>
                  <a:lnTo>
                    <a:pt x="152149" y="4044"/>
                  </a:lnTo>
                  <a:lnTo>
                    <a:pt x="152149" y="153704"/>
                  </a:lnTo>
                  <a:lnTo>
                    <a:pt x="19602" y="153704"/>
                  </a:lnTo>
                  <a:lnTo>
                    <a:pt x="9023" y="153704"/>
                  </a:lnTo>
                  <a:lnTo>
                    <a:pt x="4511" y="149037"/>
                  </a:lnTo>
                  <a:lnTo>
                    <a:pt x="0" y="144370"/>
                  </a:lnTo>
                  <a:lnTo>
                    <a:pt x="0" y="134414"/>
                  </a:lnTo>
                  <a:lnTo>
                    <a:pt x="0" y="4044"/>
                  </a:lnTo>
                  <a:close/>
                </a:path>
                <a:path w="276859" h="282575">
                  <a:moveTo>
                    <a:pt x="123835" y="27380"/>
                  </a:moveTo>
                  <a:lnTo>
                    <a:pt x="28314" y="27380"/>
                  </a:lnTo>
                  <a:lnTo>
                    <a:pt x="28314" y="130369"/>
                  </a:lnTo>
                  <a:lnTo>
                    <a:pt x="123835" y="130369"/>
                  </a:lnTo>
                  <a:lnTo>
                    <a:pt x="123835" y="27380"/>
                  </a:lnTo>
                  <a:close/>
                </a:path>
                <a:path w="276859" h="282575">
                  <a:moveTo>
                    <a:pt x="12445" y="184819"/>
                  </a:moveTo>
                  <a:lnTo>
                    <a:pt x="41070" y="184819"/>
                  </a:lnTo>
                  <a:lnTo>
                    <a:pt x="41070" y="258249"/>
                  </a:lnTo>
                  <a:lnTo>
                    <a:pt x="235535" y="258249"/>
                  </a:lnTo>
                  <a:lnTo>
                    <a:pt x="235535" y="282207"/>
                  </a:lnTo>
                  <a:lnTo>
                    <a:pt x="32047" y="282207"/>
                  </a:lnTo>
                  <a:lnTo>
                    <a:pt x="21468" y="282207"/>
                  </a:lnTo>
                  <a:lnTo>
                    <a:pt x="16957" y="277540"/>
                  </a:lnTo>
                  <a:lnTo>
                    <a:pt x="12445" y="272872"/>
                  </a:lnTo>
                  <a:lnTo>
                    <a:pt x="12445" y="262916"/>
                  </a:lnTo>
                  <a:lnTo>
                    <a:pt x="12445" y="184819"/>
                  </a:lnTo>
                  <a:close/>
                </a:path>
                <a:path w="276859" h="282575">
                  <a:moveTo>
                    <a:pt x="229312" y="81830"/>
                  </a:moveTo>
                  <a:lnTo>
                    <a:pt x="276606" y="81830"/>
                  </a:lnTo>
                  <a:lnTo>
                    <a:pt x="276606" y="105788"/>
                  </a:lnTo>
                  <a:lnTo>
                    <a:pt x="229312" y="105788"/>
                  </a:lnTo>
                  <a:lnTo>
                    <a:pt x="229312" y="208466"/>
                  </a:lnTo>
                  <a:lnTo>
                    <a:pt x="200998" y="208466"/>
                  </a:lnTo>
                  <a:lnTo>
                    <a:pt x="200998" y="0"/>
                  </a:lnTo>
                  <a:lnTo>
                    <a:pt x="229312" y="0"/>
                  </a:lnTo>
                  <a:lnTo>
                    <a:pt x="229312" y="81830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93041" y="7768607"/>
              <a:ext cx="239891" cy="14779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570483" y="7947048"/>
              <a:ext cx="278765" cy="102235"/>
            </a:xfrm>
            <a:custGeom>
              <a:avLst/>
              <a:gdLst/>
              <a:ahLst/>
              <a:cxnLst/>
              <a:rect l="l" t="t" r="r" b="b"/>
              <a:pathLst>
                <a:path w="278765" h="102234">
                  <a:moveTo>
                    <a:pt x="124146" y="102055"/>
                  </a:moveTo>
                  <a:lnTo>
                    <a:pt x="124146" y="23958"/>
                  </a:lnTo>
                  <a:lnTo>
                    <a:pt x="0" y="23958"/>
                  </a:lnTo>
                  <a:lnTo>
                    <a:pt x="0" y="0"/>
                  </a:lnTo>
                  <a:lnTo>
                    <a:pt x="278162" y="0"/>
                  </a:lnTo>
                  <a:lnTo>
                    <a:pt x="278162" y="23958"/>
                  </a:lnTo>
                  <a:lnTo>
                    <a:pt x="152771" y="23958"/>
                  </a:lnTo>
                  <a:lnTo>
                    <a:pt x="152771" y="102055"/>
                  </a:lnTo>
                  <a:lnTo>
                    <a:pt x="124146" y="102055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8403" y="7765495"/>
              <a:ext cx="205665" cy="24518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085737" y="7768451"/>
              <a:ext cx="76200" cy="282575"/>
            </a:xfrm>
            <a:custGeom>
              <a:avLst/>
              <a:gdLst/>
              <a:ahLst/>
              <a:cxnLst/>
              <a:rect l="l" t="t" r="r" b="b"/>
              <a:pathLst>
                <a:path w="76200" h="282575">
                  <a:moveTo>
                    <a:pt x="28314" y="109211"/>
                  </a:moveTo>
                  <a:lnTo>
                    <a:pt x="75607" y="109211"/>
                  </a:lnTo>
                  <a:lnTo>
                    <a:pt x="75607" y="133480"/>
                  </a:lnTo>
                  <a:lnTo>
                    <a:pt x="28314" y="133480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09211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65500" y="7764562"/>
            <a:ext cx="272250" cy="2899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9657558" y="7764562"/>
            <a:ext cx="882650" cy="290195"/>
            <a:chOff x="9657558" y="7764562"/>
            <a:chExt cx="882650" cy="29019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7558" y="7764562"/>
              <a:ext cx="272250" cy="2899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64190" y="7772496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5">
                  <a:moveTo>
                    <a:pt x="44493" y="278162"/>
                  </a:moveTo>
                  <a:lnTo>
                    <a:pt x="33914" y="278162"/>
                  </a:lnTo>
                  <a:lnTo>
                    <a:pt x="29403" y="273495"/>
                  </a:lnTo>
                  <a:lnTo>
                    <a:pt x="24891" y="268828"/>
                  </a:lnTo>
                  <a:lnTo>
                    <a:pt x="24891" y="258871"/>
                  </a:lnTo>
                  <a:lnTo>
                    <a:pt x="24891" y="209399"/>
                  </a:lnTo>
                  <a:lnTo>
                    <a:pt x="225579" y="209399"/>
                  </a:lnTo>
                  <a:lnTo>
                    <a:pt x="225579" y="188553"/>
                  </a:lnTo>
                  <a:lnTo>
                    <a:pt x="24891" y="188553"/>
                  </a:lnTo>
                  <a:lnTo>
                    <a:pt x="24891" y="165217"/>
                  </a:lnTo>
                  <a:lnTo>
                    <a:pt x="124768" y="165217"/>
                  </a:lnTo>
                  <a:lnTo>
                    <a:pt x="124768" y="143126"/>
                  </a:lnTo>
                  <a:lnTo>
                    <a:pt x="0" y="143126"/>
                  </a:lnTo>
                  <a:lnTo>
                    <a:pt x="0" y="119168"/>
                  </a:lnTo>
                  <a:lnTo>
                    <a:pt x="278162" y="119168"/>
                  </a:lnTo>
                  <a:lnTo>
                    <a:pt x="278162" y="143126"/>
                  </a:lnTo>
                  <a:lnTo>
                    <a:pt x="153393" y="143126"/>
                  </a:lnTo>
                  <a:lnTo>
                    <a:pt x="153393" y="165217"/>
                  </a:lnTo>
                  <a:lnTo>
                    <a:pt x="253893" y="165217"/>
                  </a:lnTo>
                  <a:lnTo>
                    <a:pt x="253893" y="232735"/>
                  </a:lnTo>
                  <a:lnTo>
                    <a:pt x="53516" y="232735"/>
                  </a:lnTo>
                  <a:lnTo>
                    <a:pt x="53516" y="254826"/>
                  </a:lnTo>
                  <a:lnTo>
                    <a:pt x="260116" y="254826"/>
                  </a:lnTo>
                  <a:lnTo>
                    <a:pt x="260116" y="278162"/>
                  </a:lnTo>
                  <a:lnTo>
                    <a:pt x="44493" y="278162"/>
                  </a:lnTo>
                  <a:close/>
                </a:path>
                <a:path w="278765" h="278765">
                  <a:moveTo>
                    <a:pt x="26447" y="0"/>
                  </a:moveTo>
                  <a:lnTo>
                    <a:pt x="252337" y="0"/>
                  </a:lnTo>
                  <a:lnTo>
                    <a:pt x="252337" y="97699"/>
                  </a:lnTo>
                  <a:lnTo>
                    <a:pt x="46049" y="97699"/>
                  </a:lnTo>
                  <a:lnTo>
                    <a:pt x="35470" y="97699"/>
                  </a:lnTo>
                  <a:lnTo>
                    <a:pt x="30958" y="93031"/>
                  </a:lnTo>
                  <a:lnTo>
                    <a:pt x="26447" y="88364"/>
                  </a:lnTo>
                  <a:lnTo>
                    <a:pt x="26447" y="78408"/>
                  </a:lnTo>
                  <a:lnTo>
                    <a:pt x="26447" y="0"/>
                  </a:lnTo>
                  <a:close/>
                </a:path>
                <a:path w="278765" h="278765">
                  <a:moveTo>
                    <a:pt x="223712" y="23958"/>
                  </a:moveTo>
                  <a:lnTo>
                    <a:pt x="55072" y="23958"/>
                  </a:lnTo>
                  <a:lnTo>
                    <a:pt x="55072" y="74052"/>
                  </a:lnTo>
                  <a:lnTo>
                    <a:pt x="223712" y="74052"/>
                  </a:lnTo>
                  <a:lnTo>
                    <a:pt x="223712" y="23958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7754" y="7771718"/>
              <a:ext cx="176418" cy="24331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400725" y="7768451"/>
              <a:ext cx="135890" cy="282575"/>
            </a:xfrm>
            <a:custGeom>
              <a:avLst/>
              <a:gdLst/>
              <a:ahLst/>
              <a:cxnLst/>
              <a:rect l="l" t="t" r="r" b="b"/>
              <a:pathLst>
                <a:path w="135890" h="282575">
                  <a:moveTo>
                    <a:pt x="0" y="106411"/>
                  </a:moveTo>
                  <a:lnTo>
                    <a:pt x="49160" y="106411"/>
                  </a:lnTo>
                  <a:lnTo>
                    <a:pt x="49160" y="3111"/>
                  </a:lnTo>
                  <a:lnTo>
                    <a:pt x="76541" y="3111"/>
                  </a:lnTo>
                  <a:lnTo>
                    <a:pt x="76541" y="275050"/>
                  </a:lnTo>
                  <a:lnTo>
                    <a:pt x="49160" y="275050"/>
                  </a:lnTo>
                  <a:lnTo>
                    <a:pt x="49160" y="130369"/>
                  </a:lnTo>
                  <a:lnTo>
                    <a:pt x="0" y="130369"/>
                  </a:lnTo>
                  <a:lnTo>
                    <a:pt x="0" y="106411"/>
                  </a:lnTo>
                  <a:close/>
                </a:path>
                <a:path w="135890" h="282575">
                  <a:moveTo>
                    <a:pt x="107655" y="282207"/>
                  </a:moveTo>
                  <a:lnTo>
                    <a:pt x="107655" y="0"/>
                  </a:lnTo>
                  <a:lnTo>
                    <a:pt x="135347" y="0"/>
                  </a:lnTo>
                  <a:lnTo>
                    <a:pt x="135347" y="282207"/>
                  </a:lnTo>
                  <a:lnTo>
                    <a:pt x="107655" y="282207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10570143" y="7764562"/>
            <a:ext cx="598805" cy="290195"/>
            <a:chOff x="10570143" y="7764562"/>
            <a:chExt cx="598805" cy="290195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96590" y="7771718"/>
              <a:ext cx="239891" cy="1820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574032" y="8001498"/>
              <a:ext cx="279400" cy="24130"/>
            </a:xfrm>
            <a:custGeom>
              <a:avLst/>
              <a:gdLst/>
              <a:ahLst/>
              <a:cxnLst/>
              <a:rect l="l" t="t" r="r" b="b"/>
              <a:pathLst>
                <a:path w="279400" h="24129">
                  <a:moveTo>
                    <a:pt x="0" y="23958"/>
                  </a:moveTo>
                  <a:lnTo>
                    <a:pt x="0" y="0"/>
                  </a:lnTo>
                  <a:lnTo>
                    <a:pt x="278784" y="0"/>
                  </a:lnTo>
                  <a:lnTo>
                    <a:pt x="278784" y="23958"/>
                  </a:lnTo>
                  <a:lnTo>
                    <a:pt x="0" y="23958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1019" y="7771718"/>
              <a:ext cx="170195" cy="24455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089286" y="7768451"/>
              <a:ext cx="76200" cy="282575"/>
            </a:xfrm>
            <a:custGeom>
              <a:avLst/>
              <a:gdLst/>
              <a:ahLst/>
              <a:cxnLst/>
              <a:rect l="l" t="t" r="r" b="b"/>
              <a:pathLst>
                <a:path w="76200" h="282575">
                  <a:moveTo>
                    <a:pt x="28314" y="112322"/>
                  </a:moveTo>
                  <a:lnTo>
                    <a:pt x="75607" y="112322"/>
                  </a:lnTo>
                  <a:lnTo>
                    <a:pt x="75607" y="136592"/>
                  </a:lnTo>
                  <a:lnTo>
                    <a:pt x="28314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12322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276307" y="7764562"/>
            <a:ext cx="284385" cy="295586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1572204" y="7764562"/>
            <a:ext cx="267970" cy="290195"/>
            <a:chOff x="11572204" y="7764562"/>
            <a:chExt cx="267970" cy="290195"/>
          </a:xfrm>
        </p:grpSpPr>
        <p:sp>
          <p:nvSpPr>
            <p:cNvPr id="46" name="object 46"/>
            <p:cNvSpPr/>
            <p:nvPr/>
          </p:nvSpPr>
          <p:spPr>
            <a:xfrm>
              <a:off x="11807895" y="7768451"/>
              <a:ext cx="28575" cy="282575"/>
            </a:xfrm>
            <a:custGeom>
              <a:avLst/>
              <a:gdLst/>
              <a:ahLst/>
              <a:cxnLst/>
              <a:rect l="l" t="t" r="r" b="b"/>
              <a:pathLst>
                <a:path w="28575" h="282575">
                  <a:moveTo>
                    <a:pt x="28314" y="282207"/>
                  </a:move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282207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72204" y="7771718"/>
              <a:ext cx="191975" cy="203176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1963830" y="7764562"/>
            <a:ext cx="967105" cy="297180"/>
            <a:chOff x="11963830" y="7764562"/>
            <a:chExt cx="967105" cy="297180"/>
          </a:xfrm>
        </p:grpSpPr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63830" y="7764562"/>
              <a:ext cx="293719" cy="2899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80575" y="7768607"/>
              <a:ext cx="172995" cy="15432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2291309" y="7768451"/>
              <a:ext cx="267970" cy="289560"/>
            </a:xfrm>
            <a:custGeom>
              <a:avLst/>
              <a:gdLst/>
              <a:ahLst/>
              <a:cxnLst/>
              <a:rect l="l" t="t" r="r" b="b"/>
              <a:pathLst>
                <a:path w="267970" h="289559">
                  <a:moveTo>
                    <a:pt x="100188" y="178285"/>
                  </a:moveTo>
                  <a:lnTo>
                    <a:pt x="97898" y="190794"/>
                  </a:lnTo>
                  <a:lnTo>
                    <a:pt x="95871" y="199015"/>
                  </a:lnTo>
                  <a:lnTo>
                    <a:pt x="92968" y="206594"/>
                  </a:lnTo>
                  <a:lnTo>
                    <a:pt x="88053" y="217178"/>
                  </a:lnTo>
                  <a:lnTo>
                    <a:pt x="93469" y="224546"/>
                  </a:lnTo>
                  <a:lnTo>
                    <a:pt x="122668" y="251345"/>
                  </a:lnTo>
                  <a:lnTo>
                    <a:pt x="135969" y="259804"/>
                  </a:lnTo>
                  <a:lnTo>
                    <a:pt x="148238" y="250652"/>
                  </a:lnTo>
                  <a:lnTo>
                    <a:pt x="178759" y="210019"/>
                  </a:lnTo>
                  <a:lnTo>
                    <a:pt x="190419" y="174862"/>
                  </a:lnTo>
                  <a:lnTo>
                    <a:pt x="215933" y="178285"/>
                  </a:lnTo>
                  <a:lnTo>
                    <a:pt x="213643" y="190799"/>
                  </a:lnTo>
                  <a:lnTo>
                    <a:pt x="211616" y="199054"/>
                  </a:lnTo>
                  <a:lnTo>
                    <a:pt x="208714" y="206725"/>
                  </a:lnTo>
                  <a:lnTo>
                    <a:pt x="203799" y="217489"/>
                  </a:lnTo>
                  <a:lnTo>
                    <a:pt x="209710" y="225579"/>
                  </a:lnTo>
                  <a:lnTo>
                    <a:pt x="217333" y="233046"/>
                  </a:lnTo>
                  <a:lnTo>
                    <a:pt x="224956" y="240514"/>
                  </a:lnTo>
                  <a:lnTo>
                    <a:pt x="233357" y="247203"/>
                  </a:lnTo>
                  <a:lnTo>
                    <a:pt x="241758" y="253893"/>
                  </a:lnTo>
                  <a:lnTo>
                    <a:pt x="250626" y="259338"/>
                  </a:lnTo>
                  <a:lnTo>
                    <a:pt x="259493" y="264783"/>
                  </a:lnTo>
                  <a:lnTo>
                    <a:pt x="267583" y="268828"/>
                  </a:lnTo>
                  <a:lnTo>
                    <a:pt x="254204" y="289363"/>
                  </a:lnTo>
                  <a:lnTo>
                    <a:pt x="221845" y="268516"/>
                  </a:lnTo>
                  <a:lnTo>
                    <a:pt x="191353" y="239269"/>
                  </a:lnTo>
                  <a:lnTo>
                    <a:pt x="185200" y="248095"/>
                  </a:lnTo>
                  <a:lnTo>
                    <a:pt x="153024" y="278454"/>
                  </a:lnTo>
                  <a:lnTo>
                    <a:pt x="136592" y="288430"/>
                  </a:lnTo>
                  <a:lnTo>
                    <a:pt x="127692" y="283551"/>
                  </a:lnTo>
                  <a:lnTo>
                    <a:pt x="94697" y="259715"/>
                  </a:lnTo>
                  <a:lnTo>
                    <a:pt x="74985" y="238647"/>
                  </a:lnTo>
                  <a:lnTo>
                    <a:pt x="68084" y="248197"/>
                  </a:lnTo>
                  <a:lnTo>
                    <a:pt x="38384" y="274858"/>
                  </a:lnTo>
                  <a:lnTo>
                    <a:pt x="13379" y="289363"/>
                  </a:lnTo>
                  <a:lnTo>
                    <a:pt x="0" y="269139"/>
                  </a:lnTo>
                  <a:lnTo>
                    <a:pt x="17210" y="260672"/>
                  </a:lnTo>
                  <a:lnTo>
                    <a:pt x="28002" y="253912"/>
                  </a:lnTo>
                  <a:lnTo>
                    <a:pt x="59797" y="217064"/>
                  </a:lnTo>
                  <a:lnTo>
                    <a:pt x="74674" y="174862"/>
                  </a:lnTo>
                  <a:lnTo>
                    <a:pt x="100188" y="178285"/>
                  </a:lnTo>
                  <a:close/>
                </a:path>
                <a:path w="267970" h="289559">
                  <a:moveTo>
                    <a:pt x="213444" y="32047"/>
                  </a:moveTo>
                  <a:lnTo>
                    <a:pt x="213444" y="0"/>
                  </a:lnTo>
                  <a:lnTo>
                    <a:pt x="241758" y="0"/>
                  </a:lnTo>
                  <a:lnTo>
                    <a:pt x="241758" y="163039"/>
                  </a:lnTo>
                  <a:lnTo>
                    <a:pt x="213444" y="163039"/>
                  </a:lnTo>
                  <a:lnTo>
                    <a:pt x="213444" y="110144"/>
                  </a:lnTo>
                  <a:lnTo>
                    <a:pt x="161483" y="110144"/>
                  </a:lnTo>
                  <a:lnTo>
                    <a:pt x="161483" y="85875"/>
                  </a:lnTo>
                  <a:lnTo>
                    <a:pt x="213444" y="85875"/>
                  </a:lnTo>
                  <a:lnTo>
                    <a:pt x="213444" y="56317"/>
                  </a:lnTo>
                  <a:lnTo>
                    <a:pt x="161483" y="56317"/>
                  </a:lnTo>
                  <a:lnTo>
                    <a:pt x="161483" y="32047"/>
                  </a:lnTo>
                  <a:lnTo>
                    <a:pt x="213444" y="32047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83006" y="7771718"/>
              <a:ext cx="175485" cy="23989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2787894" y="7768451"/>
              <a:ext cx="139700" cy="282575"/>
            </a:xfrm>
            <a:custGeom>
              <a:avLst/>
              <a:gdLst/>
              <a:ahLst/>
              <a:cxnLst/>
              <a:rect l="l" t="t" r="r" b="b"/>
              <a:pathLst>
                <a:path w="139700" h="282575">
                  <a:moveTo>
                    <a:pt x="28314" y="112322"/>
                  </a:moveTo>
                  <a:lnTo>
                    <a:pt x="75607" y="112322"/>
                  </a:lnTo>
                  <a:lnTo>
                    <a:pt x="75607" y="136592"/>
                  </a:lnTo>
                  <a:lnTo>
                    <a:pt x="28314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12322"/>
                  </a:lnTo>
                  <a:close/>
                </a:path>
                <a:path w="139700" h="282575">
                  <a:moveTo>
                    <a:pt x="139081" y="246736"/>
                  </a:moveTo>
                  <a:lnTo>
                    <a:pt x="139081" y="282207"/>
                  </a:lnTo>
                  <a:lnTo>
                    <a:pt x="104233" y="282207"/>
                  </a:lnTo>
                  <a:lnTo>
                    <a:pt x="104233" y="246736"/>
                  </a:lnTo>
                  <a:lnTo>
                    <a:pt x="139081" y="246736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3876629" y="8153144"/>
            <a:ext cx="273050" cy="266065"/>
          </a:xfrm>
          <a:custGeom>
            <a:avLst/>
            <a:gdLst/>
            <a:ahLst/>
            <a:cxnLst/>
            <a:rect l="l" t="t" r="r" b="b"/>
            <a:pathLst>
              <a:path w="273050" h="266065">
                <a:moveTo>
                  <a:pt x="0" y="144992"/>
                </a:moveTo>
                <a:lnTo>
                  <a:pt x="0" y="120723"/>
                </a:lnTo>
                <a:lnTo>
                  <a:pt x="130680" y="120723"/>
                </a:lnTo>
                <a:lnTo>
                  <a:pt x="130680" y="144992"/>
                </a:lnTo>
                <a:lnTo>
                  <a:pt x="0" y="144992"/>
                </a:lnTo>
                <a:close/>
              </a:path>
              <a:path w="273050" h="266065">
                <a:moveTo>
                  <a:pt x="172684" y="0"/>
                </a:moveTo>
                <a:lnTo>
                  <a:pt x="272872" y="132858"/>
                </a:lnTo>
                <a:lnTo>
                  <a:pt x="172684" y="265716"/>
                </a:lnTo>
                <a:lnTo>
                  <a:pt x="152460" y="250470"/>
                </a:lnTo>
                <a:lnTo>
                  <a:pt x="241136" y="132858"/>
                </a:lnTo>
                <a:lnTo>
                  <a:pt x="152460" y="15246"/>
                </a:lnTo>
                <a:lnTo>
                  <a:pt x="172684" y="0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72323" y="8137898"/>
            <a:ext cx="289560" cy="286385"/>
          </a:xfrm>
          <a:custGeom>
            <a:avLst/>
            <a:gdLst/>
            <a:ahLst/>
            <a:cxnLst/>
            <a:rect l="l" t="t" r="r" b="b"/>
            <a:pathLst>
              <a:path w="289560" h="286384">
                <a:moveTo>
                  <a:pt x="53516" y="262605"/>
                </a:moveTo>
                <a:lnTo>
                  <a:pt x="247981" y="262605"/>
                </a:lnTo>
                <a:lnTo>
                  <a:pt x="247981" y="285941"/>
                </a:lnTo>
                <a:lnTo>
                  <a:pt x="44493" y="285941"/>
                </a:lnTo>
                <a:lnTo>
                  <a:pt x="33914" y="285941"/>
                </a:lnTo>
                <a:lnTo>
                  <a:pt x="29403" y="281273"/>
                </a:lnTo>
                <a:lnTo>
                  <a:pt x="24891" y="276606"/>
                </a:lnTo>
                <a:lnTo>
                  <a:pt x="24891" y="266650"/>
                </a:lnTo>
                <a:lnTo>
                  <a:pt x="24891" y="219667"/>
                </a:lnTo>
                <a:lnTo>
                  <a:pt x="213444" y="219667"/>
                </a:lnTo>
                <a:lnTo>
                  <a:pt x="213444" y="199443"/>
                </a:lnTo>
                <a:lnTo>
                  <a:pt x="24269" y="199443"/>
                </a:lnTo>
                <a:lnTo>
                  <a:pt x="24269" y="176107"/>
                </a:lnTo>
                <a:lnTo>
                  <a:pt x="241758" y="176107"/>
                </a:lnTo>
                <a:lnTo>
                  <a:pt x="241758" y="243003"/>
                </a:lnTo>
                <a:lnTo>
                  <a:pt x="53516" y="243003"/>
                </a:lnTo>
                <a:lnTo>
                  <a:pt x="53516" y="262605"/>
                </a:lnTo>
                <a:close/>
              </a:path>
              <a:path w="289560" h="286384">
                <a:moveTo>
                  <a:pt x="12134" y="117612"/>
                </a:moveTo>
                <a:lnTo>
                  <a:pt x="41481" y="78843"/>
                </a:lnTo>
                <a:lnTo>
                  <a:pt x="88364" y="74052"/>
                </a:lnTo>
                <a:lnTo>
                  <a:pt x="111853" y="74227"/>
                </a:lnTo>
                <a:lnTo>
                  <a:pt x="157227" y="92059"/>
                </a:lnTo>
                <a:lnTo>
                  <a:pt x="164906" y="117612"/>
                </a:lnTo>
                <a:lnTo>
                  <a:pt x="164621" y="130019"/>
                </a:lnTo>
                <a:lnTo>
                  <a:pt x="135554" y="156446"/>
                </a:lnTo>
                <a:lnTo>
                  <a:pt x="88364" y="161172"/>
                </a:lnTo>
                <a:lnTo>
                  <a:pt x="65055" y="160994"/>
                </a:lnTo>
                <a:lnTo>
                  <a:pt x="19813" y="142924"/>
                </a:lnTo>
                <a:lnTo>
                  <a:pt x="12134" y="117612"/>
                </a:lnTo>
                <a:close/>
              </a:path>
              <a:path w="289560" h="286384">
                <a:moveTo>
                  <a:pt x="241758" y="69696"/>
                </a:moveTo>
                <a:lnTo>
                  <a:pt x="289052" y="69696"/>
                </a:lnTo>
                <a:lnTo>
                  <a:pt x="289052" y="93654"/>
                </a:lnTo>
                <a:lnTo>
                  <a:pt x="241758" y="93654"/>
                </a:lnTo>
                <a:lnTo>
                  <a:pt x="241758" y="163661"/>
                </a:lnTo>
                <a:lnTo>
                  <a:pt x="213444" y="163661"/>
                </a:lnTo>
                <a:lnTo>
                  <a:pt x="213444" y="3733"/>
                </a:lnTo>
                <a:lnTo>
                  <a:pt x="241758" y="3733"/>
                </a:lnTo>
                <a:lnTo>
                  <a:pt x="241758" y="69696"/>
                </a:lnTo>
                <a:close/>
              </a:path>
              <a:path w="289560" h="286384">
                <a:moveTo>
                  <a:pt x="177040" y="36714"/>
                </a:moveTo>
                <a:lnTo>
                  <a:pt x="177040" y="60361"/>
                </a:lnTo>
                <a:lnTo>
                  <a:pt x="0" y="60361"/>
                </a:lnTo>
                <a:lnTo>
                  <a:pt x="0" y="36714"/>
                </a:lnTo>
                <a:lnTo>
                  <a:pt x="177040" y="36714"/>
                </a:lnTo>
                <a:close/>
              </a:path>
              <a:path w="289560" h="286384">
                <a:moveTo>
                  <a:pt x="136903" y="117612"/>
                </a:moveTo>
                <a:lnTo>
                  <a:pt x="136903" y="113567"/>
                </a:lnTo>
                <a:lnTo>
                  <a:pt x="134880" y="109989"/>
                </a:lnTo>
                <a:lnTo>
                  <a:pt x="132858" y="106411"/>
                </a:lnTo>
                <a:lnTo>
                  <a:pt x="127413" y="103610"/>
                </a:lnTo>
                <a:lnTo>
                  <a:pt x="121968" y="100810"/>
                </a:lnTo>
                <a:lnTo>
                  <a:pt x="112478" y="99099"/>
                </a:lnTo>
                <a:lnTo>
                  <a:pt x="102988" y="97387"/>
                </a:lnTo>
                <a:lnTo>
                  <a:pt x="88364" y="97387"/>
                </a:lnTo>
                <a:lnTo>
                  <a:pt x="74363" y="97387"/>
                </a:lnTo>
                <a:lnTo>
                  <a:pt x="65029" y="99099"/>
                </a:lnTo>
                <a:lnTo>
                  <a:pt x="55694" y="100810"/>
                </a:lnTo>
                <a:lnTo>
                  <a:pt x="50094" y="103610"/>
                </a:lnTo>
                <a:lnTo>
                  <a:pt x="44493" y="106411"/>
                </a:lnTo>
                <a:lnTo>
                  <a:pt x="42315" y="109989"/>
                </a:lnTo>
                <a:lnTo>
                  <a:pt x="40137" y="113567"/>
                </a:lnTo>
                <a:lnTo>
                  <a:pt x="40137" y="117301"/>
                </a:lnTo>
                <a:lnTo>
                  <a:pt x="40137" y="121346"/>
                </a:lnTo>
                <a:lnTo>
                  <a:pt x="42315" y="125079"/>
                </a:lnTo>
                <a:lnTo>
                  <a:pt x="44493" y="128813"/>
                </a:lnTo>
                <a:lnTo>
                  <a:pt x="50094" y="131613"/>
                </a:lnTo>
                <a:lnTo>
                  <a:pt x="55694" y="134414"/>
                </a:lnTo>
                <a:lnTo>
                  <a:pt x="65029" y="136125"/>
                </a:lnTo>
                <a:lnTo>
                  <a:pt x="74363" y="137836"/>
                </a:lnTo>
                <a:lnTo>
                  <a:pt x="88364" y="137836"/>
                </a:lnTo>
                <a:lnTo>
                  <a:pt x="102988" y="137836"/>
                </a:lnTo>
                <a:lnTo>
                  <a:pt x="112478" y="136125"/>
                </a:lnTo>
                <a:lnTo>
                  <a:pt x="121968" y="134414"/>
                </a:lnTo>
                <a:lnTo>
                  <a:pt x="127413" y="131613"/>
                </a:lnTo>
                <a:lnTo>
                  <a:pt x="132858" y="128813"/>
                </a:lnTo>
                <a:lnTo>
                  <a:pt x="134880" y="125235"/>
                </a:lnTo>
                <a:lnTo>
                  <a:pt x="136903" y="121657"/>
                </a:lnTo>
                <a:lnTo>
                  <a:pt x="136903" y="117612"/>
                </a:lnTo>
                <a:close/>
              </a:path>
              <a:path w="289560" h="286384">
                <a:moveTo>
                  <a:pt x="139392" y="0"/>
                </a:moveTo>
                <a:lnTo>
                  <a:pt x="139392" y="23646"/>
                </a:lnTo>
                <a:lnTo>
                  <a:pt x="37337" y="23646"/>
                </a:lnTo>
                <a:lnTo>
                  <a:pt x="37337" y="0"/>
                </a:lnTo>
                <a:lnTo>
                  <a:pt x="139392" y="0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12469" y="8141631"/>
            <a:ext cx="28575" cy="208915"/>
          </a:xfrm>
          <a:custGeom>
            <a:avLst/>
            <a:gdLst/>
            <a:ahLst/>
            <a:cxnLst/>
            <a:rect l="l" t="t" r="r" b="b"/>
            <a:pathLst>
              <a:path w="28575" h="208915">
                <a:moveTo>
                  <a:pt x="28314" y="208466"/>
                </a:moveTo>
                <a:lnTo>
                  <a:pt x="0" y="208466"/>
                </a:lnTo>
                <a:lnTo>
                  <a:pt x="0" y="0"/>
                </a:lnTo>
                <a:lnTo>
                  <a:pt x="28314" y="0"/>
                </a:lnTo>
                <a:lnTo>
                  <a:pt x="28314" y="208466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86267" y="8139454"/>
            <a:ext cx="260985" cy="284480"/>
          </a:xfrm>
          <a:custGeom>
            <a:avLst/>
            <a:gdLst/>
            <a:ahLst/>
            <a:cxnLst/>
            <a:rect l="l" t="t" r="r" b="b"/>
            <a:pathLst>
              <a:path w="260985" h="284479">
                <a:moveTo>
                  <a:pt x="82453" y="0"/>
                </a:moveTo>
                <a:lnTo>
                  <a:pt x="126217" y="9497"/>
                </a:lnTo>
                <a:lnTo>
                  <a:pt x="156276" y="39425"/>
                </a:lnTo>
                <a:lnTo>
                  <a:pt x="165528" y="81208"/>
                </a:lnTo>
                <a:lnTo>
                  <a:pt x="165438" y="91874"/>
                </a:lnTo>
                <a:lnTo>
                  <a:pt x="153393" y="128580"/>
                </a:lnTo>
                <a:lnTo>
                  <a:pt x="117145" y="156194"/>
                </a:lnTo>
                <a:lnTo>
                  <a:pt x="82453" y="162105"/>
                </a:lnTo>
                <a:lnTo>
                  <a:pt x="71062" y="162013"/>
                </a:lnTo>
                <a:lnTo>
                  <a:pt x="33234" y="149698"/>
                </a:lnTo>
                <a:lnTo>
                  <a:pt x="5600" y="114189"/>
                </a:lnTo>
                <a:lnTo>
                  <a:pt x="0" y="81208"/>
                </a:lnTo>
                <a:lnTo>
                  <a:pt x="87" y="70542"/>
                </a:lnTo>
                <a:lnTo>
                  <a:pt x="11842" y="33817"/>
                </a:lnTo>
                <a:lnTo>
                  <a:pt x="47916" y="5911"/>
                </a:lnTo>
                <a:lnTo>
                  <a:pt x="82453" y="0"/>
                </a:lnTo>
                <a:close/>
              </a:path>
              <a:path w="260985" h="284479">
                <a:moveTo>
                  <a:pt x="82453" y="24269"/>
                </a:moveTo>
                <a:lnTo>
                  <a:pt x="43560" y="38892"/>
                </a:lnTo>
                <a:lnTo>
                  <a:pt x="28625" y="81519"/>
                </a:lnTo>
                <a:lnTo>
                  <a:pt x="28856" y="98117"/>
                </a:lnTo>
                <a:lnTo>
                  <a:pt x="52328" y="132911"/>
                </a:lnTo>
                <a:lnTo>
                  <a:pt x="82453" y="139081"/>
                </a:lnTo>
                <a:lnTo>
                  <a:pt x="94276" y="139081"/>
                </a:lnTo>
                <a:lnTo>
                  <a:pt x="104233" y="135347"/>
                </a:lnTo>
                <a:lnTo>
                  <a:pt x="114189" y="131613"/>
                </a:lnTo>
                <a:lnTo>
                  <a:pt x="121501" y="124301"/>
                </a:lnTo>
                <a:lnTo>
                  <a:pt x="128813" y="116990"/>
                </a:lnTo>
                <a:lnTo>
                  <a:pt x="132858" y="106255"/>
                </a:lnTo>
                <a:lnTo>
                  <a:pt x="136903" y="95521"/>
                </a:lnTo>
                <a:lnTo>
                  <a:pt x="136903" y="81519"/>
                </a:lnTo>
                <a:lnTo>
                  <a:pt x="136903" y="67518"/>
                </a:lnTo>
                <a:lnTo>
                  <a:pt x="132858" y="56783"/>
                </a:lnTo>
                <a:lnTo>
                  <a:pt x="128813" y="46049"/>
                </a:lnTo>
                <a:lnTo>
                  <a:pt x="121501" y="38892"/>
                </a:lnTo>
                <a:lnTo>
                  <a:pt x="114189" y="31736"/>
                </a:lnTo>
                <a:lnTo>
                  <a:pt x="104233" y="28002"/>
                </a:lnTo>
                <a:lnTo>
                  <a:pt x="94276" y="24269"/>
                </a:lnTo>
                <a:lnTo>
                  <a:pt x="82453" y="24269"/>
                </a:lnTo>
                <a:close/>
              </a:path>
              <a:path w="260985" h="284479">
                <a:moveTo>
                  <a:pt x="25202" y="186997"/>
                </a:moveTo>
                <a:lnTo>
                  <a:pt x="53827" y="186997"/>
                </a:lnTo>
                <a:lnTo>
                  <a:pt x="53827" y="260427"/>
                </a:lnTo>
                <a:lnTo>
                  <a:pt x="260738" y="260427"/>
                </a:lnTo>
                <a:lnTo>
                  <a:pt x="260738" y="284385"/>
                </a:lnTo>
                <a:lnTo>
                  <a:pt x="44804" y="284385"/>
                </a:lnTo>
                <a:lnTo>
                  <a:pt x="34225" y="284385"/>
                </a:lnTo>
                <a:lnTo>
                  <a:pt x="29714" y="279718"/>
                </a:lnTo>
                <a:lnTo>
                  <a:pt x="25202" y="275050"/>
                </a:lnTo>
                <a:lnTo>
                  <a:pt x="25202" y="265094"/>
                </a:lnTo>
                <a:lnTo>
                  <a:pt x="25202" y="186997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883781" y="7762384"/>
            <a:ext cx="499385" cy="29527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07396" y="7762384"/>
            <a:ext cx="1348185" cy="292163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126524" y="8137742"/>
            <a:ext cx="577850" cy="290195"/>
            <a:chOff x="7126524" y="8137742"/>
            <a:chExt cx="577850" cy="290195"/>
          </a:xfrm>
        </p:grpSpPr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26524" y="8144899"/>
              <a:ext cx="170195" cy="24455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344791" y="8141632"/>
              <a:ext cx="76200" cy="282575"/>
            </a:xfrm>
            <a:custGeom>
              <a:avLst/>
              <a:gdLst/>
              <a:ahLst/>
              <a:cxnLst/>
              <a:rect l="l" t="t" r="r" b="b"/>
              <a:pathLst>
                <a:path w="76200" h="282575">
                  <a:moveTo>
                    <a:pt x="28314" y="112322"/>
                  </a:moveTo>
                  <a:lnTo>
                    <a:pt x="75607" y="112322"/>
                  </a:lnTo>
                  <a:lnTo>
                    <a:pt x="75607" y="136592"/>
                  </a:lnTo>
                  <a:lnTo>
                    <a:pt x="28314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12322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42335" y="8137742"/>
              <a:ext cx="261671" cy="289985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7756746" y="8145676"/>
            <a:ext cx="152400" cy="235585"/>
          </a:xfrm>
          <a:custGeom>
            <a:avLst/>
            <a:gdLst/>
            <a:ahLst/>
            <a:cxnLst/>
            <a:rect l="l" t="t" r="r" b="b"/>
            <a:pathLst>
              <a:path w="152400" h="235584">
                <a:moveTo>
                  <a:pt x="19602" y="235224"/>
                </a:moveTo>
                <a:lnTo>
                  <a:pt x="9023" y="235224"/>
                </a:lnTo>
                <a:lnTo>
                  <a:pt x="4511" y="230557"/>
                </a:lnTo>
                <a:lnTo>
                  <a:pt x="0" y="225890"/>
                </a:lnTo>
                <a:lnTo>
                  <a:pt x="0" y="215933"/>
                </a:lnTo>
                <a:lnTo>
                  <a:pt x="0" y="0"/>
                </a:lnTo>
                <a:lnTo>
                  <a:pt x="28625" y="0"/>
                </a:lnTo>
                <a:lnTo>
                  <a:pt x="28625" y="95832"/>
                </a:lnTo>
                <a:lnTo>
                  <a:pt x="123524" y="95832"/>
                </a:lnTo>
                <a:lnTo>
                  <a:pt x="123524" y="0"/>
                </a:lnTo>
                <a:lnTo>
                  <a:pt x="152149" y="0"/>
                </a:lnTo>
                <a:lnTo>
                  <a:pt x="152149" y="235224"/>
                </a:lnTo>
                <a:lnTo>
                  <a:pt x="19602" y="235224"/>
                </a:lnTo>
                <a:close/>
              </a:path>
              <a:path w="152400" h="235584">
                <a:moveTo>
                  <a:pt x="123524" y="211577"/>
                </a:moveTo>
                <a:lnTo>
                  <a:pt x="123524" y="120101"/>
                </a:lnTo>
                <a:lnTo>
                  <a:pt x="28625" y="120101"/>
                </a:lnTo>
                <a:lnTo>
                  <a:pt x="28625" y="211577"/>
                </a:lnTo>
                <a:lnTo>
                  <a:pt x="123524" y="211577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76413" y="8141631"/>
            <a:ext cx="351790" cy="282575"/>
          </a:xfrm>
          <a:custGeom>
            <a:avLst/>
            <a:gdLst/>
            <a:ahLst/>
            <a:cxnLst/>
            <a:rect l="l" t="t" r="r" b="b"/>
            <a:pathLst>
              <a:path w="351790" h="282575">
                <a:moveTo>
                  <a:pt x="28314" y="282207"/>
                </a:moveTo>
                <a:lnTo>
                  <a:pt x="0" y="282207"/>
                </a:lnTo>
                <a:lnTo>
                  <a:pt x="0" y="0"/>
                </a:lnTo>
                <a:lnTo>
                  <a:pt x="28314" y="0"/>
                </a:lnTo>
                <a:lnTo>
                  <a:pt x="28314" y="282207"/>
                </a:lnTo>
                <a:close/>
              </a:path>
              <a:path w="351790" h="282575">
                <a:moveTo>
                  <a:pt x="72807" y="257004"/>
                </a:moveTo>
                <a:lnTo>
                  <a:pt x="72807" y="233046"/>
                </a:lnTo>
                <a:lnTo>
                  <a:pt x="135347" y="233046"/>
                </a:lnTo>
                <a:lnTo>
                  <a:pt x="135347" y="105166"/>
                </a:lnTo>
                <a:lnTo>
                  <a:pt x="163972" y="105166"/>
                </a:lnTo>
                <a:lnTo>
                  <a:pt x="163972" y="233046"/>
                </a:lnTo>
                <a:lnTo>
                  <a:pt x="219356" y="233046"/>
                </a:lnTo>
                <a:lnTo>
                  <a:pt x="219356" y="105166"/>
                </a:lnTo>
                <a:lnTo>
                  <a:pt x="247981" y="105166"/>
                </a:lnTo>
                <a:lnTo>
                  <a:pt x="247981" y="233046"/>
                </a:lnTo>
                <a:lnTo>
                  <a:pt x="351592" y="233046"/>
                </a:lnTo>
                <a:lnTo>
                  <a:pt x="351592" y="257004"/>
                </a:lnTo>
                <a:lnTo>
                  <a:pt x="72807" y="257004"/>
                </a:lnTo>
                <a:close/>
              </a:path>
              <a:path w="351790" h="282575">
                <a:moveTo>
                  <a:pt x="99254" y="7156"/>
                </a:moveTo>
                <a:lnTo>
                  <a:pt x="325145" y="7156"/>
                </a:lnTo>
                <a:lnTo>
                  <a:pt x="325145" y="181707"/>
                </a:lnTo>
                <a:lnTo>
                  <a:pt x="296831" y="181707"/>
                </a:lnTo>
                <a:lnTo>
                  <a:pt x="296831" y="30803"/>
                </a:lnTo>
                <a:lnTo>
                  <a:pt x="99254" y="30803"/>
                </a:lnTo>
                <a:lnTo>
                  <a:pt x="99254" y="7156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6" name="object 66"/>
          <p:cNvGrpSpPr/>
          <p:nvPr/>
        </p:nvGrpSpPr>
        <p:grpSpPr>
          <a:xfrm>
            <a:off x="8423681" y="8137742"/>
            <a:ext cx="307975" cy="290195"/>
            <a:chOff x="8423681" y="8137742"/>
            <a:chExt cx="307975" cy="290195"/>
          </a:xfrm>
        </p:grpSpPr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23681" y="8144899"/>
              <a:ext cx="207532" cy="24331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651593" y="8141632"/>
              <a:ext cx="76200" cy="282575"/>
            </a:xfrm>
            <a:custGeom>
              <a:avLst/>
              <a:gdLst/>
              <a:ahLst/>
              <a:cxnLst/>
              <a:rect l="l" t="t" r="r" b="b"/>
              <a:pathLst>
                <a:path w="76200" h="282575">
                  <a:moveTo>
                    <a:pt x="28314" y="112322"/>
                  </a:moveTo>
                  <a:lnTo>
                    <a:pt x="75607" y="112322"/>
                  </a:lnTo>
                  <a:lnTo>
                    <a:pt x="75607" y="136592"/>
                  </a:lnTo>
                  <a:lnTo>
                    <a:pt x="28314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12322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/>
          <p:cNvGrpSpPr/>
          <p:nvPr/>
        </p:nvGrpSpPr>
        <p:grpSpPr>
          <a:xfrm>
            <a:off x="8742602" y="8137742"/>
            <a:ext cx="267970" cy="290195"/>
            <a:chOff x="8742602" y="8137742"/>
            <a:chExt cx="267970" cy="290195"/>
          </a:xfrm>
        </p:grpSpPr>
        <p:sp>
          <p:nvSpPr>
            <p:cNvPr id="70" name="object 70"/>
            <p:cNvSpPr/>
            <p:nvPr/>
          </p:nvSpPr>
          <p:spPr>
            <a:xfrm>
              <a:off x="8978294" y="8141632"/>
              <a:ext cx="28575" cy="282575"/>
            </a:xfrm>
            <a:custGeom>
              <a:avLst/>
              <a:gdLst/>
              <a:ahLst/>
              <a:cxnLst/>
              <a:rect l="l" t="t" r="r" b="b"/>
              <a:pathLst>
                <a:path w="28575" h="282575">
                  <a:moveTo>
                    <a:pt x="28314" y="282207"/>
                  </a:move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282207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42602" y="8144899"/>
              <a:ext cx="191975" cy="203176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9047212" y="8137742"/>
            <a:ext cx="598805" cy="290195"/>
            <a:chOff x="9047212" y="8137742"/>
            <a:chExt cx="598805" cy="290195"/>
          </a:xfrm>
        </p:grpSpPr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73660" y="8144899"/>
              <a:ext cx="239891" cy="18201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051102" y="8374678"/>
              <a:ext cx="279400" cy="24130"/>
            </a:xfrm>
            <a:custGeom>
              <a:avLst/>
              <a:gdLst/>
              <a:ahLst/>
              <a:cxnLst/>
              <a:rect l="l" t="t" r="r" b="b"/>
              <a:pathLst>
                <a:path w="279400" h="24129">
                  <a:moveTo>
                    <a:pt x="0" y="23958"/>
                  </a:moveTo>
                  <a:lnTo>
                    <a:pt x="0" y="0"/>
                  </a:lnTo>
                  <a:lnTo>
                    <a:pt x="278784" y="0"/>
                  </a:lnTo>
                  <a:lnTo>
                    <a:pt x="278784" y="23958"/>
                  </a:lnTo>
                  <a:lnTo>
                    <a:pt x="0" y="23958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48088" y="8144899"/>
              <a:ext cx="170195" cy="24455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566356" y="8141632"/>
              <a:ext cx="76200" cy="282575"/>
            </a:xfrm>
            <a:custGeom>
              <a:avLst/>
              <a:gdLst/>
              <a:ahLst/>
              <a:cxnLst/>
              <a:rect l="l" t="t" r="r" b="b"/>
              <a:pathLst>
                <a:path w="76200" h="282575">
                  <a:moveTo>
                    <a:pt x="28314" y="112322"/>
                  </a:moveTo>
                  <a:lnTo>
                    <a:pt x="75607" y="112322"/>
                  </a:lnTo>
                  <a:lnTo>
                    <a:pt x="75607" y="136592"/>
                  </a:lnTo>
                  <a:lnTo>
                    <a:pt x="28314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0" y="0"/>
                  </a:lnTo>
                  <a:lnTo>
                    <a:pt x="28314" y="0"/>
                  </a:lnTo>
                  <a:lnTo>
                    <a:pt x="28314" y="112322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9743689" y="8135564"/>
            <a:ext cx="1054735" cy="292735"/>
            <a:chOff x="9743689" y="8135564"/>
            <a:chExt cx="1054735" cy="292735"/>
          </a:xfrm>
        </p:grpSpPr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43689" y="8135564"/>
              <a:ext cx="294030" cy="29216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0052810" y="8148788"/>
              <a:ext cx="279400" cy="250190"/>
            </a:xfrm>
            <a:custGeom>
              <a:avLst/>
              <a:gdLst/>
              <a:ahLst/>
              <a:cxnLst/>
              <a:rect l="l" t="t" r="r" b="b"/>
              <a:pathLst>
                <a:path w="279400" h="250190">
                  <a:moveTo>
                    <a:pt x="252337" y="24269"/>
                  </a:moveTo>
                  <a:lnTo>
                    <a:pt x="55072" y="24269"/>
                  </a:lnTo>
                  <a:lnTo>
                    <a:pt x="55072" y="135036"/>
                  </a:lnTo>
                  <a:lnTo>
                    <a:pt x="258560" y="135036"/>
                  </a:lnTo>
                  <a:lnTo>
                    <a:pt x="258560" y="158683"/>
                  </a:lnTo>
                  <a:lnTo>
                    <a:pt x="153704" y="158683"/>
                  </a:lnTo>
                  <a:lnTo>
                    <a:pt x="153704" y="225890"/>
                  </a:lnTo>
                  <a:lnTo>
                    <a:pt x="278784" y="225890"/>
                  </a:lnTo>
                  <a:lnTo>
                    <a:pt x="278784" y="249848"/>
                  </a:lnTo>
                  <a:lnTo>
                    <a:pt x="0" y="249848"/>
                  </a:lnTo>
                  <a:lnTo>
                    <a:pt x="0" y="225890"/>
                  </a:lnTo>
                  <a:lnTo>
                    <a:pt x="125079" y="225890"/>
                  </a:lnTo>
                  <a:lnTo>
                    <a:pt x="125079" y="158683"/>
                  </a:lnTo>
                  <a:lnTo>
                    <a:pt x="46049" y="158683"/>
                  </a:lnTo>
                  <a:lnTo>
                    <a:pt x="35470" y="158683"/>
                  </a:lnTo>
                  <a:lnTo>
                    <a:pt x="30958" y="154016"/>
                  </a:lnTo>
                  <a:lnTo>
                    <a:pt x="26447" y="149348"/>
                  </a:lnTo>
                  <a:lnTo>
                    <a:pt x="26447" y="139392"/>
                  </a:lnTo>
                  <a:lnTo>
                    <a:pt x="26447" y="0"/>
                  </a:lnTo>
                  <a:lnTo>
                    <a:pt x="252337" y="0"/>
                  </a:lnTo>
                  <a:lnTo>
                    <a:pt x="252337" y="24269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53842" y="8137742"/>
              <a:ext cx="268516" cy="28998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664208" y="8149099"/>
              <a:ext cx="130175" cy="274955"/>
            </a:xfrm>
            <a:custGeom>
              <a:avLst/>
              <a:gdLst/>
              <a:ahLst/>
              <a:cxnLst/>
              <a:rect l="l" t="t" r="r" b="b"/>
              <a:pathLst>
                <a:path w="130175" h="274954">
                  <a:moveTo>
                    <a:pt x="0" y="274739"/>
                  </a:moveTo>
                  <a:lnTo>
                    <a:pt x="102366" y="0"/>
                  </a:lnTo>
                  <a:lnTo>
                    <a:pt x="129746" y="0"/>
                  </a:lnTo>
                  <a:lnTo>
                    <a:pt x="27380" y="274739"/>
                  </a:lnTo>
                  <a:lnTo>
                    <a:pt x="0" y="274739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2" name="object 8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971506" y="8134008"/>
            <a:ext cx="745811" cy="303053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12518115" y="8137742"/>
            <a:ext cx="589280" cy="290195"/>
            <a:chOff x="12518115" y="8137742"/>
            <a:chExt cx="589280" cy="290195"/>
          </a:xfrm>
        </p:grpSpPr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518115" y="8137742"/>
              <a:ext cx="272250" cy="28998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2824747" y="8145676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5">
                  <a:moveTo>
                    <a:pt x="44493" y="278162"/>
                  </a:moveTo>
                  <a:lnTo>
                    <a:pt x="33914" y="278162"/>
                  </a:lnTo>
                  <a:lnTo>
                    <a:pt x="29403" y="273495"/>
                  </a:lnTo>
                  <a:lnTo>
                    <a:pt x="24891" y="268828"/>
                  </a:lnTo>
                  <a:lnTo>
                    <a:pt x="24891" y="258871"/>
                  </a:lnTo>
                  <a:lnTo>
                    <a:pt x="24891" y="209399"/>
                  </a:lnTo>
                  <a:lnTo>
                    <a:pt x="225579" y="209399"/>
                  </a:lnTo>
                  <a:lnTo>
                    <a:pt x="225579" y="188553"/>
                  </a:lnTo>
                  <a:lnTo>
                    <a:pt x="24891" y="188553"/>
                  </a:lnTo>
                  <a:lnTo>
                    <a:pt x="24891" y="165217"/>
                  </a:lnTo>
                  <a:lnTo>
                    <a:pt x="124768" y="165217"/>
                  </a:lnTo>
                  <a:lnTo>
                    <a:pt x="124768" y="143126"/>
                  </a:lnTo>
                  <a:lnTo>
                    <a:pt x="0" y="143126"/>
                  </a:lnTo>
                  <a:lnTo>
                    <a:pt x="0" y="119168"/>
                  </a:lnTo>
                  <a:lnTo>
                    <a:pt x="278162" y="119168"/>
                  </a:lnTo>
                  <a:lnTo>
                    <a:pt x="278162" y="143126"/>
                  </a:lnTo>
                  <a:lnTo>
                    <a:pt x="153393" y="143126"/>
                  </a:lnTo>
                  <a:lnTo>
                    <a:pt x="153393" y="165217"/>
                  </a:lnTo>
                  <a:lnTo>
                    <a:pt x="253893" y="165217"/>
                  </a:lnTo>
                  <a:lnTo>
                    <a:pt x="253893" y="232735"/>
                  </a:lnTo>
                  <a:lnTo>
                    <a:pt x="53516" y="232735"/>
                  </a:lnTo>
                  <a:lnTo>
                    <a:pt x="53516" y="254826"/>
                  </a:lnTo>
                  <a:lnTo>
                    <a:pt x="260116" y="254826"/>
                  </a:lnTo>
                  <a:lnTo>
                    <a:pt x="260116" y="278162"/>
                  </a:lnTo>
                  <a:lnTo>
                    <a:pt x="44493" y="278162"/>
                  </a:lnTo>
                  <a:close/>
                </a:path>
                <a:path w="278765" h="278765">
                  <a:moveTo>
                    <a:pt x="26447" y="0"/>
                  </a:moveTo>
                  <a:lnTo>
                    <a:pt x="252337" y="0"/>
                  </a:lnTo>
                  <a:lnTo>
                    <a:pt x="252337" y="97699"/>
                  </a:lnTo>
                  <a:lnTo>
                    <a:pt x="46049" y="97699"/>
                  </a:lnTo>
                  <a:lnTo>
                    <a:pt x="35470" y="97699"/>
                  </a:lnTo>
                  <a:lnTo>
                    <a:pt x="30958" y="93031"/>
                  </a:lnTo>
                  <a:lnTo>
                    <a:pt x="26447" y="88364"/>
                  </a:lnTo>
                  <a:lnTo>
                    <a:pt x="26447" y="78408"/>
                  </a:lnTo>
                  <a:lnTo>
                    <a:pt x="26447" y="0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12879820" y="8169634"/>
            <a:ext cx="168910" cy="50165"/>
          </a:xfrm>
          <a:custGeom>
            <a:avLst/>
            <a:gdLst/>
            <a:ahLst/>
            <a:cxnLst/>
            <a:rect l="l" t="t" r="r" b="b"/>
            <a:pathLst>
              <a:path w="168909" h="50165">
                <a:moveTo>
                  <a:pt x="168639" y="0"/>
                </a:moveTo>
                <a:lnTo>
                  <a:pt x="0" y="0"/>
                </a:lnTo>
                <a:lnTo>
                  <a:pt x="0" y="50094"/>
                </a:lnTo>
                <a:lnTo>
                  <a:pt x="168639" y="50094"/>
                </a:lnTo>
                <a:lnTo>
                  <a:pt x="168639" y="0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7" name="object 8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23949" y="8135564"/>
            <a:ext cx="1189191" cy="292163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13118312" y="8137742"/>
            <a:ext cx="282575" cy="290195"/>
            <a:chOff x="13118312" y="8137742"/>
            <a:chExt cx="282575" cy="290195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18312" y="8144899"/>
              <a:ext cx="176418" cy="24331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3261282" y="8141632"/>
              <a:ext cx="135890" cy="282575"/>
            </a:xfrm>
            <a:custGeom>
              <a:avLst/>
              <a:gdLst/>
              <a:ahLst/>
              <a:cxnLst/>
              <a:rect l="l" t="t" r="r" b="b"/>
              <a:pathLst>
                <a:path w="135890" h="282575">
                  <a:moveTo>
                    <a:pt x="0" y="106411"/>
                  </a:moveTo>
                  <a:lnTo>
                    <a:pt x="49160" y="106411"/>
                  </a:lnTo>
                  <a:lnTo>
                    <a:pt x="49160" y="3111"/>
                  </a:lnTo>
                  <a:lnTo>
                    <a:pt x="76541" y="3111"/>
                  </a:lnTo>
                  <a:lnTo>
                    <a:pt x="76541" y="275050"/>
                  </a:lnTo>
                  <a:lnTo>
                    <a:pt x="49160" y="275050"/>
                  </a:lnTo>
                  <a:lnTo>
                    <a:pt x="49160" y="130369"/>
                  </a:lnTo>
                  <a:lnTo>
                    <a:pt x="0" y="130369"/>
                  </a:lnTo>
                  <a:lnTo>
                    <a:pt x="0" y="106411"/>
                  </a:lnTo>
                  <a:close/>
                </a:path>
                <a:path w="135890" h="282575">
                  <a:moveTo>
                    <a:pt x="107655" y="282207"/>
                  </a:moveTo>
                  <a:lnTo>
                    <a:pt x="107655" y="0"/>
                  </a:lnTo>
                  <a:lnTo>
                    <a:pt x="135347" y="0"/>
                  </a:lnTo>
                  <a:lnTo>
                    <a:pt x="135347" y="282207"/>
                  </a:lnTo>
                  <a:lnTo>
                    <a:pt x="107655" y="282207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13430701" y="8144898"/>
            <a:ext cx="287020" cy="257810"/>
            <a:chOff x="13430701" y="8144898"/>
            <a:chExt cx="287020" cy="257810"/>
          </a:xfrm>
        </p:grpSpPr>
        <p:pic>
          <p:nvPicPr>
            <p:cNvPr id="92" name="object 9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57148" y="8144898"/>
              <a:ext cx="239891" cy="18201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3434590" y="8374678"/>
              <a:ext cx="279400" cy="24130"/>
            </a:xfrm>
            <a:custGeom>
              <a:avLst/>
              <a:gdLst/>
              <a:ahLst/>
              <a:cxnLst/>
              <a:rect l="l" t="t" r="r" b="b"/>
              <a:pathLst>
                <a:path w="279400" h="24129">
                  <a:moveTo>
                    <a:pt x="0" y="23958"/>
                  </a:moveTo>
                  <a:lnTo>
                    <a:pt x="0" y="0"/>
                  </a:lnTo>
                  <a:lnTo>
                    <a:pt x="278784" y="0"/>
                  </a:lnTo>
                  <a:lnTo>
                    <a:pt x="278784" y="23958"/>
                  </a:lnTo>
                  <a:lnTo>
                    <a:pt x="0" y="23958"/>
                  </a:lnTo>
                  <a:close/>
                </a:path>
              </a:pathLst>
            </a:custGeom>
            <a:ln w="77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" name="object 94"/>
          <p:cNvGrpSpPr/>
          <p:nvPr/>
        </p:nvGrpSpPr>
        <p:grpSpPr>
          <a:xfrm>
            <a:off x="13828650" y="8135564"/>
            <a:ext cx="474980" cy="292735"/>
            <a:chOff x="13828650" y="8135564"/>
            <a:chExt cx="474980" cy="292735"/>
          </a:xfrm>
        </p:grpSpPr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828650" y="8135564"/>
              <a:ext cx="268516" cy="29216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132948" y="8144898"/>
              <a:ext cx="170195" cy="244558"/>
            </a:xfrm>
            <a:prstGeom prst="rect">
              <a:avLst/>
            </a:prstGeom>
          </p:spPr>
        </p:pic>
      </p:grpSp>
      <p:sp>
        <p:nvSpPr>
          <p:cNvPr id="97" name="object 97"/>
          <p:cNvSpPr/>
          <p:nvPr/>
        </p:nvSpPr>
        <p:spPr>
          <a:xfrm>
            <a:off x="14363662" y="8141631"/>
            <a:ext cx="28575" cy="282575"/>
          </a:xfrm>
          <a:custGeom>
            <a:avLst/>
            <a:gdLst/>
            <a:ahLst/>
            <a:cxnLst/>
            <a:rect l="l" t="t" r="r" b="b"/>
            <a:pathLst>
              <a:path w="28575" h="282575">
                <a:moveTo>
                  <a:pt x="28314" y="282207"/>
                </a:moveTo>
                <a:lnTo>
                  <a:pt x="0" y="282207"/>
                </a:lnTo>
                <a:lnTo>
                  <a:pt x="0" y="0"/>
                </a:lnTo>
                <a:lnTo>
                  <a:pt x="28314" y="0"/>
                </a:lnTo>
                <a:lnTo>
                  <a:pt x="28314" y="282207"/>
                </a:lnTo>
                <a:close/>
              </a:path>
            </a:pathLst>
          </a:custGeom>
          <a:ln w="7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5268600" y="7764718"/>
            <a:ext cx="173355" cy="286385"/>
            <a:chOff x="5268600" y="7764718"/>
            <a:chExt cx="173355" cy="286385"/>
          </a:xfrm>
        </p:grpSpPr>
        <p:pic>
          <p:nvPicPr>
            <p:cNvPr id="99" name="object 9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68600" y="7764718"/>
              <a:ext cx="68762" cy="6751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364432" y="7775919"/>
              <a:ext cx="77470" cy="274955"/>
            </a:xfrm>
            <a:custGeom>
              <a:avLst/>
              <a:gdLst/>
              <a:ahLst/>
              <a:cxnLst/>
              <a:rect l="l" t="t" r="r" b="b"/>
              <a:pathLst>
                <a:path w="77470" h="274954">
                  <a:moveTo>
                    <a:pt x="77163" y="274739"/>
                  </a:moveTo>
                  <a:lnTo>
                    <a:pt x="49160" y="274739"/>
                  </a:lnTo>
                  <a:lnTo>
                    <a:pt x="49160" y="31114"/>
                  </a:lnTo>
                  <a:lnTo>
                    <a:pt x="7467" y="48849"/>
                  </a:lnTo>
                  <a:lnTo>
                    <a:pt x="0" y="28002"/>
                  </a:lnTo>
                  <a:lnTo>
                    <a:pt x="59428" y="0"/>
                  </a:lnTo>
                  <a:lnTo>
                    <a:pt x="77163" y="0"/>
                  </a:lnTo>
                  <a:lnTo>
                    <a:pt x="77163" y="274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/>
          <p:nvPr/>
        </p:nvSpPr>
        <p:spPr>
          <a:xfrm>
            <a:off x="5493557" y="7764718"/>
            <a:ext cx="266700" cy="286385"/>
          </a:xfrm>
          <a:custGeom>
            <a:avLst/>
            <a:gdLst/>
            <a:ahLst/>
            <a:cxnLst/>
            <a:rect l="l" t="t" r="r" b="b"/>
            <a:pathLst>
              <a:path w="266700" h="286384">
                <a:moveTo>
                  <a:pt x="266650" y="285941"/>
                </a:moveTo>
                <a:lnTo>
                  <a:pt x="43560" y="285941"/>
                </a:lnTo>
                <a:lnTo>
                  <a:pt x="34536" y="276606"/>
                </a:lnTo>
                <a:lnTo>
                  <a:pt x="34536" y="223401"/>
                </a:lnTo>
                <a:lnTo>
                  <a:pt x="232113" y="223401"/>
                </a:lnTo>
                <a:lnTo>
                  <a:pt x="232113" y="208777"/>
                </a:lnTo>
                <a:lnTo>
                  <a:pt x="34536" y="208777"/>
                </a:lnTo>
                <a:lnTo>
                  <a:pt x="34536" y="185441"/>
                </a:lnTo>
                <a:lnTo>
                  <a:pt x="260427" y="185441"/>
                </a:lnTo>
                <a:lnTo>
                  <a:pt x="260427" y="246736"/>
                </a:lnTo>
                <a:lnTo>
                  <a:pt x="63162" y="246736"/>
                </a:lnTo>
                <a:lnTo>
                  <a:pt x="63162" y="262605"/>
                </a:lnTo>
                <a:lnTo>
                  <a:pt x="266650" y="262605"/>
                </a:lnTo>
                <a:lnTo>
                  <a:pt x="266650" y="285941"/>
                </a:lnTo>
                <a:close/>
              </a:path>
              <a:path w="266700" h="286384">
                <a:moveTo>
                  <a:pt x="104855" y="101121"/>
                </a:moveTo>
                <a:lnTo>
                  <a:pt x="59875" y="95739"/>
                </a:lnTo>
                <a:lnTo>
                  <a:pt x="27696" y="65174"/>
                </a:lnTo>
                <a:lnTo>
                  <a:pt x="27380" y="50405"/>
                </a:lnTo>
                <a:lnTo>
                  <a:pt x="27696" y="35638"/>
                </a:lnTo>
                <a:lnTo>
                  <a:pt x="59875" y="5316"/>
                </a:lnTo>
                <a:lnTo>
                  <a:pt x="104855" y="0"/>
                </a:lnTo>
                <a:lnTo>
                  <a:pt x="126757" y="196"/>
                </a:lnTo>
                <a:lnTo>
                  <a:pt x="174109" y="20280"/>
                </a:lnTo>
                <a:lnTo>
                  <a:pt x="176932" y="23335"/>
                </a:lnTo>
                <a:lnTo>
                  <a:pt x="94898" y="23335"/>
                </a:lnTo>
                <a:lnTo>
                  <a:pt x="77163" y="26136"/>
                </a:lnTo>
                <a:lnTo>
                  <a:pt x="63473" y="32670"/>
                </a:lnTo>
                <a:lnTo>
                  <a:pt x="55694" y="42937"/>
                </a:lnTo>
                <a:lnTo>
                  <a:pt x="55694" y="57872"/>
                </a:lnTo>
                <a:lnTo>
                  <a:pt x="63473" y="68140"/>
                </a:lnTo>
                <a:lnTo>
                  <a:pt x="77163" y="74674"/>
                </a:lnTo>
                <a:lnTo>
                  <a:pt x="94898" y="77474"/>
                </a:lnTo>
                <a:lnTo>
                  <a:pt x="176972" y="77474"/>
                </a:lnTo>
                <a:lnTo>
                  <a:pt x="174109" y="80595"/>
                </a:lnTo>
                <a:lnTo>
                  <a:pt x="162416" y="88364"/>
                </a:lnTo>
                <a:lnTo>
                  <a:pt x="150141" y="95739"/>
                </a:lnTo>
                <a:lnTo>
                  <a:pt x="140053" y="99527"/>
                </a:lnTo>
                <a:lnTo>
                  <a:pt x="126757" y="100922"/>
                </a:lnTo>
                <a:lnTo>
                  <a:pt x="104855" y="101121"/>
                </a:lnTo>
                <a:close/>
              </a:path>
              <a:path w="266700" h="286384">
                <a:moveTo>
                  <a:pt x="260427" y="177663"/>
                </a:moveTo>
                <a:lnTo>
                  <a:pt x="232113" y="177663"/>
                </a:lnTo>
                <a:lnTo>
                  <a:pt x="232113" y="171751"/>
                </a:lnTo>
                <a:lnTo>
                  <a:pt x="162728" y="171751"/>
                </a:lnTo>
                <a:lnTo>
                  <a:pt x="162728" y="149348"/>
                </a:lnTo>
                <a:lnTo>
                  <a:pt x="232113" y="149348"/>
                </a:lnTo>
                <a:lnTo>
                  <a:pt x="232113" y="3733"/>
                </a:lnTo>
                <a:lnTo>
                  <a:pt x="260427" y="3733"/>
                </a:lnTo>
                <a:lnTo>
                  <a:pt x="260427" y="177663"/>
                </a:lnTo>
                <a:close/>
              </a:path>
              <a:path w="266700" h="286384">
                <a:moveTo>
                  <a:pt x="176972" y="77474"/>
                </a:moveTo>
                <a:lnTo>
                  <a:pt x="114812" y="77474"/>
                </a:lnTo>
                <a:lnTo>
                  <a:pt x="132858" y="74674"/>
                </a:lnTo>
                <a:lnTo>
                  <a:pt x="146237" y="68140"/>
                </a:lnTo>
                <a:lnTo>
                  <a:pt x="154327" y="57872"/>
                </a:lnTo>
                <a:lnTo>
                  <a:pt x="154327" y="42937"/>
                </a:lnTo>
                <a:lnTo>
                  <a:pt x="146237" y="32670"/>
                </a:lnTo>
                <a:lnTo>
                  <a:pt x="132858" y="26136"/>
                </a:lnTo>
                <a:lnTo>
                  <a:pt x="114812" y="23335"/>
                </a:lnTo>
                <a:lnTo>
                  <a:pt x="176932" y="23335"/>
                </a:lnTo>
                <a:lnTo>
                  <a:pt x="180113" y="26777"/>
                </a:lnTo>
                <a:lnTo>
                  <a:pt x="182325" y="35638"/>
                </a:lnTo>
                <a:lnTo>
                  <a:pt x="182641" y="50405"/>
                </a:lnTo>
                <a:lnTo>
                  <a:pt x="182325" y="65174"/>
                </a:lnTo>
                <a:lnTo>
                  <a:pt x="180113" y="74052"/>
                </a:lnTo>
                <a:lnTo>
                  <a:pt x="176972" y="77474"/>
                </a:lnTo>
                <a:close/>
              </a:path>
              <a:path w="266700" h="286384">
                <a:moveTo>
                  <a:pt x="216555" y="138458"/>
                </a:moveTo>
                <a:lnTo>
                  <a:pt x="0" y="138458"/>
                </a:lnTo>
                <a:lnTo>
                  <a:pt x="0" y="114500"/>
                </a:lnTo>
                <a:lnTo>
                  <a:pt x="216555" y="114500"/>
                </a:lnTo>
                <a:lnTo>
                  <a:pt x="216555" y="138458"/>
                </a:lnTo>
                <a:close/>
              </a:path>
              <a:path w="266700" h="286384">
                <a:moveTo>
                  <a:pt x="119168" y="176107"/>
                </a:moveTo>
                <a:lnTo>
                  <a:pt x="90542" y="176107"/>
                </a:lnTo>
                <a:lnTo>
                  <a:pt x="90542" y="138458"/>
                </a:lnTo>
                <a:lnTo>
                  <a:pt x="119168" y="138458"/>
                </a:lnTo>
                <a:lnTo>
                  <a:pt x="119168" y="176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627876" y="7768373"/>
            <a:ext cx="76200" cy="281940"/>
          </a:xfrm>
          <a:custGeom>
            <a:avLst/>
            <a:gdLst/>
            <a:ahLst/>
            <a:cxnLst/>
            <a:rect l="l" t="t" r="r" b="b"/>
            <a:pathLst>
              <a:path w="76200" h="281940">
                <a:moveTo>
                  <a:pt x="75603" y="109220"/>
                </a:moveTo>
                <a:lnTo>
                  <a:pt x="28308" y="109220"/>
                </a:lnTo>
                <a:lnTo>
                  <a:pt x="28308" y="0"/>
                </a:lnTo>
                <a:lnTo>
                  <a:pt x="0" y="0"/>
                </a:lnTo>
                <a:lnTo>
                  <a:pt x="0" y="109220"/>
                </a:lnTo>
                <a:lnTo>
                  <a:pt x="0" y="133350"/>
                </a:lnTo>
                <a:lnTo>
                  <a:pt x="0" y="281940"/>
                </a:lnTo>
                <a:lnTo>
                  <a:pt x="28308" y="281940"/>
                </a:lnTo>
                <a:lnTo>
                  <a:pt x="28308" y="133350"/>
                </a:lnTo>
                <a:lnTo>
                  <a:pt x="75603" y="133350"/>
                </a:lnTo>
                <a:lnTo>
                  <a:pt x="75603" y="109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414427" y="7772183"/>
            <a:ext cx="198120" cy="234950"/>
          </a:xfrm>
          <a:custGeom>
            <a:avLst/>
            <a:gdLst/>
            <a:ahLst/>
            <a:cxnLst/>
            <a:rect l="l" t="t" r="r" b="b"/>
            <a:pathLst>
              <a:path w="198120" h="234950">
                <a:moveTo>
                  <a:pt x="167716" y="0"/>
                </a:moveTo>
                <a:lnTo>
                  <a:pt x="12446" y="0"/>
                </a:lnTo>
                <a:lnTo>
                  <a:pt x="12446" y="24130"/>
                </a:lnTo>
                <a:lnTo>
                  <a:pt x="139395" y="24130"/>
                </a:lnTo>
                <a:lnTo>
                  <a:pt x="139395" y="177800"/>
                </a:lnTo>
                <a:lnTo>
                  <a:pt x="167716" y="177800"/>
                </a:lnTo>
                <a:lnTo>
                  <a:pt x="167716" y="24130"/>
                </a:lnTo>
                <a:lnTo>
                  <a:pt x="167716" y="0"/>
                </a:lnTo>
                <a:close/>
              </a:path>
              <a:path w="198120" h="234950">
                <a:moveTo>
                  <a:pt x="197891" y="210654"/>
                </a:moveTo>
                <a:lnTo>
                  <a:pt x="88988" y="210654"/>
                </a:lnTo>
                <a:lnTo>
                  <a:pt x="88988" y="99263"/>
                </a:lnTo>
                <a:lnTo>
                  <a:pt x="60363" y="99263"/>
                </a:lnTo>
                <a:lnTo>
                  <a:pt x="60363" y="210654"/>
                </a:lnTo>
                <a:lnTo>
                  <a:pt x="0" y="210654"/>
                </a:lnTo>
                <a:lnTo>
                  <a:pt x="0" y="234607"/>
                </a:lnTo>
                <a:lnTo>
                  <a:pt x="197891" y="234607"/>
                </a:lnTo>
                <a:lnTo>
                  <a:pt x="197891" y="210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274888" y="7768463"/>
            <a:ext cx="886460" cy="282575"/>
          </a:xfrm>
          <a:custGeom>
            <a:avLst/>
            <a:gdLst/>
            <a:ahLst/>
            <a:cxnLst/>
            <a:rect l="l" t="t" r="r" b="b"/>
            <a:pathLst>
              <a:path w="886459" h="282575">
                <a:moveTo>
                  <a:pt x="152146" y="4038"/>
                </a:moveTo>
                <a:lnTo>
                  <a:pt x="123837" y="4038"/>
                </a:lnTo>
                <a:lnTo>
                  <a:pt x="123837" y="27381"/>
                </a:lnTo>
                <a:lnTo>
                  <a:pt x="123837" y="130365"/>
                </a:lnTo>
                <a:lnTo>
                  <a:pt x="28321" y="130365"/>
                </a:lnTo>
                <a:lnTo>
                  <a:pt x="28321" y="27381"/>
                </a:lnTo>
                <a:lnTo>
                  <a:pt x="123837" y="27381"/>
                </a:lnTo>
                <a:lnTo>
                  <a:pt x="123837" y="4038"/>
                </a:lnTo>
                <a:lnTo>
                  <a:pt x="0" y="4038"/>
                </a:lnTo>
                <a:lnTo>
                  <a:pt x="0" y="144360"/>
                </a:lnTo>
                <a:lnTo>
                  <a:pt x="9029" y="153695"/>
                </a:lnTo>
                <a:lnTo>
                  <a:pt x="152146" y="153695"/>
                </a:lnTo>
                <a:lnTo>
                  <a:pt x="152146" y="130365"/>
                </a:lnTo>
                <a:lnTo>
                  <a:pt x="152146" y="27381"/>
                </a:lnTo>
                <a:lnTo>
                  <a:pt x="152146" y="4038"/>
                </a:lnTo>
                <a:close/>
              </a:path>
              <a:path w="886459" h="282575">
                <a:moveTo>
                  <a:pt x="235534" y="258241"/>
                </a:moveTo>
                <a:lnTo>
                  <a:pt x="41071" y="258241"/>
                </a:lnTo>
                <a:lnTo>
                  <a:pt x="41071" y="184810"/>
                </a:lnTo>
                <a:lnTo>
                  <a:pt x="12446" y="184810"/>
                </a:lnTo>
                <a:lnTo>
                  <a:pt x="12446" y="272872"/>
                </a:lnTo>
                <a:lnTo>
                  <a:pt x="21475" y="282206"/>
                </a:lnTo>
                <a:lnTo>
                  <a:pt x="235534" y="282206"/>
                </a:lnTo>
                <a:lnTo>
                  <a:pt x="235534" y="258241"/>
                </a:lnTo>
                <a:close/>
              </a:path>
              <a:path w="886459" h="282575">
                <a:moveTo>
                  <a:pt x="276606" y="81826"/>
                </a:moveTo>
                <a:lnTo>
                  <a:pt x="229311" y="81826"/>
                </a:lnTo>
                <a:lnTo>
                  <a:pt x="229311" y="0"/>
                </a:lnTo>
                <a:lnTo>
                  <a:pt x="201002" y="0"/>
                </a:lnTo>
                <a:lnTo>
                  <a:pt x="201002" y="208457"/>
                </a:lnTo>
                <a:lnTo>
                  <a:pt x="229311" y="208457"/>
                </a:lnTo>
                <a:lnTo>
                  <a:pt x="229311" y="105778"/>
                </a:lnTo>
                <a:lnTo>
                  <a:pt x="276606" y="105778"/>
                </a:lnTo>
                <a:lnTo>
                  <a:pt x="276606" y="81826"/>
                </a:lnTo>
                <a:close/>
              </a:path>
              <a:path w="886459" h="282575">
                <a:moveTo>
                  <a:pt x="554151" y="120408"/>
                </a:moveTo>
                <a:lnTo>
                  <a:pt x="350659" y="120408"/>
                </a:lnTo>
                <a:lnTo>
                  <a:pt x="350659" y="28308"/>
                </a:lnTo>
                <a:lnTo>
                  <a:pt x="547928" y="28308"/>
                </a:lnTo>
                <a:lnTo>
                  <a:pt x="547928" y="4038"/>
                </a:lnTo>
                <a:lnTo>
                  <a:pt x="322033" y="4038"/>
                </a:lnTo>
                <a:lnTo>
                  <a:pt x="322033" y="134721"/>
                </a:lnTo>
                <a:lnTo>
                  <a:pt x="331063" y="144056"/>
                </a:lnTo>
                <a:lnTo>
                  <a:pt x="554151" y="144056"/>
                </a:lnTo>
                <a:lnTo>
                  <a:pt x="554151" y="120408"/>
                </a:lnTo>
                <a:close/>
              </a:path>
              <a:path w="886459" h="282575">
                <a:moveTo>
                  <a:pt x="573747" y="178587"/>
                </a:moveTo>
                <a:lnTo>
                  <a:pt x="295592" y="178587"/>
                </a:lnTo>
                <a:lnTo>
                  <a:pt x="295592" y="202552"/>
                </a:lnTo>
                <a:lnTo>
                  <a:pt x="419735" y="202552"/>
                </a:lnTo>
                <a:lnTo>
                  <a:pt x="419735" y="280644"/>
                </a:lnTo>
                <a:lnTo>
                  <a:pt x="448360" y="280644"/>
                </a:lnTo>
                <a:lnTo>
                  <a:pt x="448360" y="202552"/>
                </a:lnTo>
                <a:lnTo>
                  <a:pt x="573747" y="202552"/>
                </a:lnTo>
                <a:lnTo>
                  <a:pt x="573747" y="178587"/>
                </a:lnTo>
                <a:close/>
              </a:path>
              <a:path w="886459" h="282575">
                <a:moveTo>
                  <a:pt x="795286" y="214376"/>
                </a:moveTo>
                <a:lnTo>
                  <a:pt x="707237" y="214376"/>
                </a:lnTo>
                <a:lnTo>
                  <a:pt x="707237" y="165214"/>
                </a:lnTo>
                <a:lnTo>
                  <a:pt x="716788" y="163842"/>
                </a:lnTo>
                <a:lnTo>
                  <a:pt x="722998" y="162445"/>
                </a:lnTo>
                <a:lnTo>
                  <a:pt x="755078" y="142189"/>
                </a:lnTo>
                <a:lnTo>
                  <a:pt x="758101" y="138607"/>
                </a:lnTo>
                <a:lnTo>
                  <a:pt x="776008" y="99847"/>
                </a:lnTo>
                <a:lnTo>
                  <a:pt x="776541" y="93446"/>
                </a:lnTo>
                <a:lnTo>
                  <a:pt x="776528" y="73025"/>
                </a:lnTo>
                <a:lnTo>
                  <a:pt x="764438" y="35699"/>
                </a:lnTo>
                <a:lnTo>
                  <a:pt x="754672" y="24892"/>
                </a:lnTo>
                <a:lnTo>
                  <a:pt x="754062" y="24269"/>
                </a:lnTo>
                <a:lnTo>
                  <a:pt x="748296" y="18707"/>
                </a:lnTo>
                <a:lnTo>
                  <a:pt x="748296" y="69697"/>
                </a:lnTo>
                <a:lnTo>
                  <a:pt x="748296" y="83693"/>
                </a:lnTo>
                <a:lnTo>
                  <a:pt x="732904" y="126936"/>
                </a:lnTo>
                <a:lnTo>
                  <a:pt x="692302" y="142189"/>
                </a:lnTo>
                <a:lnTo>
                  <a:pt x="677494" y="141947"/>
                </a:lnTo>
                <a:lnTo>
                  <a:pt x="643039" y="117690"/>
                </a:lnTo>
                <a:lnTo>
                  <a:pt x="636600" y="83693"/>
                </a:lnTo>
                <a:lnTo>
                  <a:pt x="636841" y="67081"/>
                </a:lnTo>
                <a:lnTo>
                  <a:pt x="661060" y="31318"/>
                </a:lnTo>
                <a:lnTo>
                  <a:pt x="692302" y="24892"/>
                </a:lnTo>
                <a:lnTo>
                  <a:pt x="704748" y="24892"/>
                </a:lnTo>
                <a:lnTo>
                  <a:pt x="725284" y="32664"/>
                </a:lnTo>
                <a:lnTo>
                  <a:pt x="740206" y="47917"/>
                </a:lnTo>
                <a:lnTo>
                  <a:pt x="748296" y="69697"/>
                </a:lnTo>
                <a:lnTo>
                  <a:pt x="748296" y="18707"/>
                </a:lnTo>
                <a:lnTo>
                  <a:pt x="711390" y="1701"/>
                </a:lnTo>
                <a:lnTo>
                  <a:pt x="692302" y="927"/>
                </a:lnTo>
                <a:lnTo>
                  <a:pt x="680720" y="1028"/>
                </a:lnTo>
                <a:lnTo>
                  <a:pt x="641896" y="13957"/>
                </a:lnTo>
                <a:lnTo>
                  <a:pt x="614045" y="50406"/>
                </a:lnTo>
                <a:lnTo>
                  <a:pt x="608355" y="93446"/>
                </a:lnTo>
                <a:lnTo>
                  <a:pt x="608876" y="99847"/>
                </a:lnTo>
                <a:lnTo>
                  <a:pt x="626643" y="138925"/>
                </a:lnTo>
                <a:lnTo>
                  <a:pt x="662266" y="162763"/>
                </a:lnTo>
                <a:lnTo>
                  <a:pt x="678611" y="165519"/>
                </a:lnTo>
                <a:lnTo>
                  <a:pt x="678611" y="214376"/>
                </a:lnTo>
                <a:lnTo>
                  <a:pt x="597395" y="214376"/>
                </a:lnTo>
                <a:lnTo>
                  <a:pt x="597395" y="238328"/>
                </a:lnTo>
                <a:lnTo>
                  <a:pt x="795286" y="238328"/>
                </a:lnTo>
                <a:lnTo>
                  <a:pt x="795286" y="214376"/>
                </a:lnTo>
                <a:close/>
              </a:path>
              <a:path w="886459" h="282575">
                <a:moveTo>
                  <a:pt x="886447" y="109207"/>
                </a:moveTo>
                <a:lnTo>
                  <a:pt x="839152" y="109207"/>
                </a:lnTo>
                <a:lnTo>
                  <a:pt x="839152" y="0"/>
                </a:lnTo>
                <a:lnTo>
                  <a:pt x="810844" y="0"/>
                </a:lnTo>
                <a:lnTo>
                  <a:pt x="810844" y="282206"/>
                </a:lnTo>
                <a:lnTo>
                  <a:pt x="839152" y="282206"/>
                </a:lnTo>
                <a:lnTo>
                  <a:pt x="839152" y="133477"/>
                </a:lnTo>
                <a:lnTo>
                  <a:pt x="886447" y="133477"/>
                </a:lnTo>
                <a:lnTo>
                  <a:pt x="886447" y="109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269389" y="7768452"/>
            <a:ext cx="264795" cy="282575"/>
          </a:xfrm>
          <a:custGeom>
            <a:avLst/>
            <a:gdLst/>
            <a:ahLst/>
            <a:cxnLst/>
            <a:rect l="l" t="t" r="r" b="b"/>
            <a:pathLst>
              <a:path w="264795" h="282575">
                <a:moveTo>
                  <a:pt x="264472" y="282207"/>
                </a:moveTo>
                <a:lnTo>
                  <a:pt x="37959" y="282207"/>
                </a:lnTo>
                <a:lnTo>
                  <a:pt x="28936" y="272872"/>
                </a:lnTo>
                <a:lnTo>
                  <a:pt x="28936" y="211888"/>
                </a:lnTo>
                <a:lnTo>
                  <a:pt x="229935" y="211888"/>
                </a:lnTo>
                <a:lnTo>
                  <a:pt x="229935" y="189486"/>
                </a:lnTo>
                <a:lnTo>
                  <a:pt x="28936" y="189486"/>
                </a:lnTo>
                <a:lnTo>
                  <a:pt x="28936" y="166150"/>
                </a:lnTo>
                <a:lnTo>
                  <a:pt x="258249" y="166150"/>
                </a:lnTo>
                <a:lnTo>
                  <a:pt x="258249" y="235224"/>
                </a:lnTo>
                <a:lnTo>
                  <a:pt x="57561" y="235224"/>
                </a:lnTo>
                <a:lnTo>
                  <a:pt x="57561" y="258871"/>
                </a:lnTo>
                <a:lnTo>
                  <a:pt x="264472" y="258871"/>
                </a:lnTo>
                <a:lnTo>
                  <a:pt x="264472" y="282207"/>
                </a:lnTo>
                <a:close/>
              </a:path>
              <a:path w="264795" h="282575">
                <a:moveTo>
                  <a:pt x="258249" y="150593"/>
                </a:moveTo>
                <a:lnTo>
                  <a:pt x="229935" y="150593"/>
                </a:lnTo>
                <a:lnTo>
                  <a:pt x="229935" y="75296"/>
                </a:lnTo>
                <a:lnTo>
                  <a:pt x="165217" y="75296"/>
                </a:lnTo>
                <a:lnTo>
                  <a:pt x="165217" y="51338"/>
                </a:lnTo>
                <a:lnTo>
                  <a:pt x="229935" y="51338"/>
                </a:lnTo>
                <a:lnTo>
                  <a:pt x="229935" y="0"/>
                </a:lnTo>
                <a:lnTo>
                  <a:pt x="258249" y="0"/>
                </a:lnTo>
                <a:lnTo>
                  <a:pt x="258249" y="150593"/>
                </a:lnTo>
                <a:close/>
              </a:path>
              <a:path w="264795" h="282575">
                <a:moveTo>
                  <a:pt x="16801" y="150904"/>
                </a:moveTo>
                <a:lnTo>
                  <a:pt x="0" y="132858"/>
                </a:lnTo>
                <a:lnTo>
                  <a:pt x="20275" y="119766"/>
                </a:lnTo>
                <a:lnTo>
                  <a:pt x="32689" y="109794"/>
                </a:lnTo>
                <a:lnTo>
                  <a:pt x="65838" y="59807"/>
                </a:lnTo>
                <a:lnTo>
                  <a:pt x="81830" y="2489"/>
                </a:lnTo>
                <a:lnTo>
                  <a:pt x="107966" y="6222"/>
                </a:lnTo>
                <a:lnTo>
                  <a:pt x="105677" y="22037"/>
                </a:lnTo>
                <a:lnTo>
                  <a:pt x="103649" y="32397"/>
                </a:lnTo>
                <a:lnTo>
                  <a:pt x="100747" y="41882"/>
                </a:lnTo>
                <a:lnTo>
                  <a:pt x="95832" y="55072"/>
                </a:lnTo>
                <a:lnTo>
                  <a:pt x="105322" y="67029"/>
                </a:lnTo>
                <a:lnTo>
                  <a:pt x="112245" y="74888"/>
                </a:lnTo>
                <a:lnTo>
                  <a:pt x="117998" y="80275"/>
                </a:lnTo>
                <a:lnTo>
                  <a:pt x="84319" y="80275"/>
                </a:lnTo>
                <a:lnTo>
                  <a:pt x="55539" y="119945"/>
                </a:lnTo>
                <a:lnTo>
                  <a:pt x="29658" y="142895"/>
                </a:lnTo>
                <a:lnTo>
                  <a:pt x="16801" y="150904"/>
                </a:lnTo>
                <a:close/>
              </a:path>
              <a:path w="264795" h="282575">
                <a:moveTo>
                  <a:pt x="159927" y="143126"/>
                </a:moveTo>
                <a:lnTo>
                  <a:pt x="119790" y="115278"/>
                </a:lnTo>
                <a:lnTo>
                  <a:pt x="84319" y="80275"/>
                </a:lnTo>
                <a:lnTo>
                  <a:pt x="117998" y="80275"/>
                </a:lnTo>
                <a:lnTo>
                  <a:pt x="119984" y="82134"/>
                </a:lnTo>
                <a:lnTo>
                  <a:pt x="131924" y="92254"/>
                </a:lnTo>
                <a:lnTo>
                  <a:pt x="143947" y="102242"/>
                </a:lnTo>
                <a:lnTo>
                  <a:pt x="152265" y="108569"/>
                </a:lnTo>
                <a:lnTo>
                  <a:pt x="160759" y="113934"/>
                </a:lnTo>
                <a:lnTo>
                  <a:pt x="173307" y="121034"/>
                </a:lnTo>
                <a:lnTo>
                  <a:pt x="159927" y="143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6" name="object 10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916963" y="8137742"/>
            <a:ext cx="1475443" cy="29932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9661436" y="7768463"/>
            <a:ext cx="1503680" cy="282575"/>
          </a:xfrm>
          <a:custGeom>
            <a:avLst/>
            <a:gdLst/>
            <a:ahLst/>
            <a:cxnLst/>
            <a:rect l="l" t="t" r="r" b="b"/>
            <a:pathLst>
              <a:path w="1503679" h="282575">
                <a:moveTo>
                  <a:pt x="173316" y="127254"/>
                </a:moveTo>
                <a:lnTo>
                  <a:pt x="131457" y="98310"/>
                </a:lnTo>
                <a:lnTo>
                  <a:pt x="117729" y="86487"/>
                </a:lnTo>
                <a:lnTo>
                  <a:pt x="111645" y="80772"/>
                </a:lnTo>
                <a:lnTo>
                  <a:pt x="104711" y="72809"/>
                </a:lnTo>
                <a:lnTo>
                  <a:pt x="95211" y="60667"/>
                </a:lnTo>
                <a:lnTo>
                  <a:pt x="97777" y="53263"/>
                </a:lnTo>
                <a:lnTo>
                  <a:pt x="99415" y="48082"/>
                </a:lnTo>
                <a:lnTo>
                  <a:pt x="107975" y="6223"/>
                </a:lnTo>
                <a:lnTo>
                  <a:pt x="81838" y="2489"/>
                </a:lnTo>
                <a:lnTo>
                  <a:pt x="77025" y="31445"/>
                </a:lnTo>
                <a:lnTo>
                  <a:pt x="72555" y="49796"/>
                </a:lnTo>
                <a:lnTo>
                  <a:pt x="54305" y="86029"/>
                </a:lnTo>
                <a:lnTo>
                  <a:pt x="32689" y="118833"/>
                </a:lnTo>
                <a:lnTo>
                  <a:pt x="0" y="142189"/>
                </a:lnTo>
                <a:lnTo>
                  <a:pt x="16802" y="160235"/>
                </a:lnTo>
                <a:lnTo>
                  <a:pt x="55549" y="128498"/>
                </a:lnTo>
                <a:lnTo>
                  <a:pt x="84328" y="86487"/>
                </a:lnTo>
                <a:lnTo>
                  <a:pt x="93802" y="97713"/>
                </a:lnTo>
                <a:lnTo>
                  <a:pt x="131445" y="130949"/>
                </a:lnTo>
                <a:lnTo>
                  <a:pt x="159931" y="149339"/>
                </a:lnTo>
                <a:lnTo>
                  <a:pt x="173316" y="127254"/>
                </a:lnTo>
                <a:close/>
              </a:path>
              <a:path w="1503679" h="282575">
                <a:moveTo>
                  <a:pt x="258254" y="0"/>
                </a:moveTo>
                <a:lnTo>
                  <a:pt x="229946" y="0"/>
                </a:lnTo>
                <a:lnTo>
                  <a:pt x="229946" y="51333"/>
                </a:lnTo>
                <a:lnTo>
                  <a:pt x="165227" y="51333"/>
                </a:lnTo>
                <a:lnTo>
                  <a:pt x="165227" y="75298"/>
                </a:lnTo>
                <a:lnTo>
                  <a:pt x="229946" y="75298"/>
                </a:lnTo>
                <a:lnTo>
                  <a:pt x="229946" y="211569"/>
                </a:lnTo>
                <a:lnTo>
                  <a:pt x="258254" y="211569"/>
                </a:lnTo>
                <a:lnTo>
                  <a:pt x="258254" y="0"/>
                </a:lnTo>
                <a:close/>
              </a:path>
              <a:path w="1503679" h="282575">
                <a:moveTo>
                  <a:pt x="264477" y="258241"/>
                </a:moveTo>
                <a:lnTo>
                  <a:pt x="57569" y="258241"/>
                </a:lnTo>
                <a:lnTo>
                  <a:pt x="57569" y="184810"/>
                </a:lnTo>
                <a:lnTo>
                  <a:pt x="28943" y="184810"/>
                </a:lnTo>
                <a:lnTo>
                  <a:pt x="28943" y="272872"/>
                </a:lnTo>
                <a:lnTo>
                  <a:pt x="37960" y="282206"/>
                </a:lnTo>
                <a:lnTo>
                  <a:pt x="264477" y="282206"/>
                </a:lnTo>
                <a:lnTo>
                  <a:pt x="264477" y="258241"/>
                </a:lnTo>
                <a:close/>
              </a:path>
              <a:path w="1503679" h="282575">
                <a:moveTo>
                  <a:pt x="555091" y="4038"/>
                </a:moveTo>
                <a:lnTo>
                  <a:pt x="526465" y="4038"/>
                </a:lnTo>
                <a:lnTo>
                  <a:pt x="526465" y="28003"/>
                </a:lnTo>
                <a:lnTo>
                  <a:pt x="526465" y="78092"/>
                </a:lnTo>
                <a:lnTo>
                  <a:pt x="357822" y="78092"/>
                </a:lnTo>
                <a:lnTo>
                  <a:pt x="357822" y="28003"/>
                </a:lnTo>
                <a:lnTo>
                  <a:pt x="526465" y="28003"/>
                </a:lnTo>
                <a:lnTo>
                  <a:pt x="526465" y="4038"/>
                </a:lnTo>
                <a:lnTo>
                  <a:pt x="329196" y="4038"/>
                </a:lnTo>
                <a:lnTo>
                  <a:pt x="329196" y="92405"/>
                </a:lnTo>
                <a:lnTo>
                  <a:pt x="338213" y="101739"/>
                </a:lnTo>
                <a:lnTo>
                  <a:pt x="555091" y="101739"/>
                </a:lnTo>
                <a:lnTo>
                  <a:pt x="555091" y="78092"/>
                </a:lnTo>
                <a:lnTo>
                  <a:pt x="555091" y="28003"/>
                </a:lnTo>
                <a:lnTo>
                  <a:pt x="555091" y="4038"/>
                </a:lnTo>
                <a:close/>
              </a:path>
              <a:path w="1503679" h="282575">
                <a:moveTo>
                  <a:pt x="580910" y="123202"/>
                </a:moveTo>
                <a:lnTo>
                  <a:pt x="302742" y="123202"/>
                </a:lnTo>
                <a:lnTo>
                  <a:pt x="302742" y="147167"/>
                </a:lnTo>
                <a:lnTo>
                  <a:pt x="427520" y="147167"/>
                </a:lnTo>
                <a:lnTo>
                  <a:pt x="427520" y="169252"/>
                </a:lnTo>
                <a:lnTo>
                  <a:pt x="327634" y="169252"/>
                </a:lnTo>
                <a:lnTo>
                  <a:pt x="327634" y="192595"/>
                </a:lnTo>
                <a:lnTo>
                  <a:pt x="528332" y="192595"/>
                </a:lnTo>
                <a:lnTo>
                  <a:pt x="528332" y="213436"/>
                </a:lnTo>
                <a:lnTo>
                  <a:pt x="327634" y="213436"/>
                </a:lnTo>
                <a:lnTo>
                  <a:pt x="327634" y="272872"/>
                </a:lnTo>
                <a:lnTo>
                  <a:pt x="336664" y="282206"/>
                </a:lnTo>
                <a:lnTo>
                  <a:pt x="562864" y="282206"/>
                </a:lnTo>
                <a:lnTo>
                  <a:pt x="562864" y="258864"/>
                </a:lnTo>
                <a:lnTo>
                  <a:pt x="356260" y="258864"/>
                </a:lnTo>
                <a:lnTo>
                  <a:pt x="356260" y="236778"/>
                </a:lnTo>
                <a:lnTo>
                  <a:pt x="556641" y="236778"/>
                </a:lnTo>
                <a:lnTo>
                  <a:pt x="556641" y="169252"/>
                </a:lnTo>
                <a:lnTo>
                  <a:pt x="456145" y="169252"/>
                </a:lnTo>
                <a:lnTo>
                  <a:pt x="456145" y="147167"/>
                </a:lnTo>
                <a:lnTo>
                  <a:pt x="580910" y="147167"/>
                </a:lnTo>
                <a:lnTo>
                  <a:pt x="580910" y="123202"/>
                </a:lnTo>
                <a:close/>
              </a:path>
              <a:path w="1503679" h="282575">
                <a:moveTo>
                  <a:pt x="768845" y="214376"/>
                </a:moveTo>
                <a:lnTo>
                  <a:pt x="738517" y="186677"/>
                </a:lnTo>
                <a:lnTo>
                  <a:pt x="709853" y="150583"/>
                </a:lnTo>
                <a:lnTo>
                  <a:pt x="707707" y="147675"/>
                </a:lnTo>
                <a:lnTo>
                  <a:pt x="700849" y="136791"/>
                </a:lnTo>
                <a:lnTo>
                  <a:pt x="691362" y="120408"/>
                </a:lnTo>
                <a:lnTo>
                  <a:pt x="696125" y="105587"/>
                </a:lnTo>
                <a:lnTo>
                  <a:pt x="699071" y="95161"/>
                </a:lnTo>
                <a:lnTo>
                  <a:pt x="707351" y="51320"/>
                </a:lnTo>
                <a:lnTo>
                  <a:pt x="711898" y="8712"/>
                </a:lnTo>
                <a:lnTo>
                  <a:pt x="685139" y="7150"/>
                </a:lnTo>
                <a:lnTo>
                  <a:pt x="683437" y="26504"/>
                </a:lnTo>
                <a:lnTo>
                  <a:pt x="681977" y="39497"/>
                </a:lnTo>
                <a:lnTo>
                  <a:pt x="673100" y="87630"/>
                </a:lnTo>
                <a:lnTo>
                  <a:pt x="660869" y="127254"/>
                </a:lnTo>
                <a:lnTo>
                  <a:pt x="644842" y="164642"/>
                </a:lnTo>
                <a:lnTo>
                  <a:pt x="620560" y="203733"/>
                </a:lnTo>
                <a:lnTo>
                  <a:pt x="600202" y="225882"/>
                </a:lnTo>
                <a:lnTo>
                  <a:pt x="618871" y="242684"/>
                </a:lnTo>
                <a:lnTo>
                  <a:pt x="642061" y="219202"/>
                </a:lnTo>
                <a:lnTo>
                  <a:pt x="656209" y="201777"/>
                </a:lnTo>
                <a:lnTo>
                  <a:pt x="667092" y="181775"/>
                </a:lnTo>
                <a:lnTo>
                  <a:pt x="680478" y="150583"/>
                </a:lnTo>
                <a:lnTo>
                  <a:pt x="689394" y="164947"/>
                </a:lnTo>
                <a:lnTo>
                  <a:pt x="713765" y="196011"/>
                </a:lnTo>
                <a:lnTo>
                  <a:pt x="740105" y="223926"/>
                </a:lnTo>
                <a:lnTo>
                  <a:pt x="751725" y="233972"/>
                </a:lnTo>
                <a:lnTo>
                  <a:pt x="768845" y="214376"/>
                </a:lnTo>
                <a:close/>
              </a:path>
              <a:path w="1503679" h="282575">
                <a:moveTo>
                  <a:pt x="815822" y="3111"/>
                </a:moveTo>
                <a:lnTo>
                  <a:pt x="788441" y="3111"/>
                </a:lnTo>
                <a:lnTo>
                  <a:pt x="788441" y="106400"/>
                </a:lnTo>
                <a:lnTo>
                  <a:pt x="739279" y="106400"/>
                </a:lnTo>
                <a:lnTo>
                  <a:pt x="739279" y="130365"/>
                </a:lnTo>
                <a:lnTo>
                  <a:pt x="788441" y="130365"/>
                </a:lnTo>
                <a:lnTo>
                  <a:pt x="788441" y="275043"/>
                </a:lnTo>
                <a:lnTo>
                  <a:pt x="815822" y="275043"/>
                </a:lnTo>
                <a:lnTo>
                  <a:pt x="815822" y="3111"/>
                </a:lnTo>
                <a:close/>
              </a:path>
              <a:path w="1503679" h="282575">
                <a:moveTo>
                  <a:pt x="874636" y="0"/>
                </a:moveTo>
                <a:lnTo>
                  <a:pt x="846937" y="0"/>
                </a:lnTo>
                <a:lnTo>
                  <a:pt x="846937" y="282206"/>
                </a:lnTo>
                <a:lnTo>
                  <a:pt x="874636" y="282206"/>
                </a:lnTo>
                <a:lnTo>
                  <a:pt x="874636" y="0"/>
                </a:lnTo>
                <a:close/>
              </a:path>
              <a:path w="1503679" h="282575">
                <a:moveTo>
                  <a:pt x="1171155" y="157746"/>
                </a:moveTo>
                <a:lnTo>
                  <a:pt x="967663" y="157746"/>
                </a:lnTo>
                <a:lnTo>
                  <a:pt x="967663" y="106718"/>
                </a:lnTo>
                <a:lnTo>
                  <a:pt x="1161821" y="106718"/>
                </a:lnTo>
                <a:lnTo>
                  <a:pt x="1161821" y="82448"/>
                </a:lnTo>
                <a:lnTo>
                  <a:pt x="967663" y="82448"/>
                </a:lnTo>
                <a:lnTo>
                  <a:pt x="967663" y="31419"/>
                </a:lnTo>
                <a:lnTo>
                  <a:pt x="1164932" y="31419"/>
                </a:lnTo>
                <a:lnTo>
                  <a:pt x="1164932" y="7150"/>
                </a:lnTo>
                <a:lnTo>
                  <a:pt x="939038" y="7150"/>
                </a:lnTo>
                <a:lnTo>
                  <a:pt x="939038" y="172059"/>
                </a:lnTo>
                <a:lnTo>
                  <a:pt x="948055" y="181394"/>
                </a:lnTo>
                <a:lnTo>
                  <a:pt x="1171155" y="181394"/>
                </a:lnTo>
                <a:lnTo>
                  <a:pt x="1171155" y="157746"/>
                </a:lnTo>
                <a:close/>
              </a:path>
              <a:path w="1503679" h="282575">
                <a:moveTo>
                  <a:pt x="1191374" y="233045"/>
                </a:moveTo>
                <a:lnTo>
                  <a:pt x="912583" y="233045"/>
                </a:lnTo>
                <a:lnTo>
                  <a:pt x="912583" y="256997"/>
                </a:lnTo>
                <a:lnTo>
                  <a:pt x="1191374" y="256997"/>
                </a:lnTo>
                <a:lnTo>
                  <a:pt x="1191374" y="233045"/>
                </a:lnTo>
                <a:close/>
              </a:path>
              <a:path w="1503679" h="282575">
                <a:moveTo>
                  <a:pt x="1375879" y="7150"/>
                </a:moveTo>
                <a:lnTo>
                  <a:pt x="1226527" y="7150"/>
                </a:lnTo>
                <a:lnTo>
                  <a:pt x="1226527" y="31115"/>
                </a:lnTo>
                <a:lnTo>
                  <a:pt x="1346631" y="31115"/>
                </a:lnTo>
                <a:lnTo>
                  <a:pt x="1345184" y="54978"/>
                </a:lnTo>
                <a:lnTo>
                  <a:pt x="1332166" y="102362"/>
                </a:lnTo>
                <a:lnTo>
                  <a:pt x="1312189" y="142468"/>
                </a:lnTo>
                <a:lnTo>
                  <a:pt x="1282014" y="178650"/>
                </a:lnTo>
                <a:lnTo>
                  <a:pt x="1246085" y="205232"/>
                </a:lnTo>
                <a:lnTo>
                  <a:pt x="1213459" y="222770"/>
                </a:lnTo>
                <a:lnTo>
                  <a:pt x="1227772" y="243928"/>
                </a:lnTo>
                <a:lnTo>
                  <a:pt x="1267853" y="221818"/>
                </a:lnTo>
                <a:lnTo>
                  <a:pt x="1299578" y="198310"/>
                </a:lnTo>
                <a:lnTo>
                  <a:pt x="1331074" y="162407"/>
                </a:lnTo>
                <a:lnTo>
                  <a:pt x="1356410" y="118960"/>
                </a:lnTo>
                <a:lnTo>
                  <a:pt x="1370761" y="74218"/>
                </a:lnTo>
                <a:lnTo>
                  <a:pt x="1375689" y="38569"/>
                </a:lnTo>
                <a:lnTo>
                  <a:pt x="1375879" y="7150"/>
                </a:lnTo>
                <a:close/>
              </a:path>
              <a:path w="1503679" h="282575">
                <a:moveTo>
                  <a:pt x="1503451" y="112318"/>
                </a:moveTo>
                <a:lnTo>
                  <a:pt x="1456156" y="112318"/>
                </a:lnTo>
                <a:lnTo>
                  <a:pt x="1456156" y="0"/>
                </a:lnTo>
                <a:lnTo>
                  <a:pt x="1427848" y="0"/>
                </a:lnTo>
                <a:lnTo>
                  <a:pt x="1427848" y="282206"/>
                </a:lnTo>
                <a:lnTo>
                  <a:pt x="1456156" y="282206"/>
                </a:lnTo>
                <a:lnTo>
                  <a:pt x="1456156" y="136588"/>
                </a:lnTo>
                <a:lnTo>
                  <a:pt x="1503451" y="136588"/>
                </a:lnTo>
                <a:lnTo>
                  <a:pt x="1503451" y="112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280191" y="7768463"/>
            <a:ext cx="556260" cy="288290"/>
          </a:xfrm>
          <a:custGeom>
            <a:avLst/>
            <a:gdLst/>
            <a:ahLst/>
            <a:cxnLst/>
            <a:rect l="l" t="t" r="r" b="b"/>
            <a:pathLst>
              <a:path w="556259" h="288290">
                <a:moveTo>
                  <a:pt x="113880" y="258864"/>
                </a:moveTo>
                <a:lnTo>
                  <a:pt x="35775" y="258864"/>
                </a:lnTo>
                <a:lnTo>
                  <a:pt x="35775" y="177342"/>
                </a:lnTo>
                <a:lnTo>
                  <a:pt x="7467" y="177342"/>
                </a:lnTo>
                <a:lnTo>
                  <a:pt x="7467" y="272872"/>
                </a:lnTo>
                <a:lnTo>
                  <a:pt x="16484" y="282206"/>
                </a:lnTo>
                <a:lnTo>
                  <a:pt x="113880" y="282206"/>
                </a:lnTo>
                <a:lnTo>
                  <a:pt x="113880" y="258864"/>
                </a:lnTo>
                <a:close/>
              </a:path>
              <a:path w="556259" h="288290">
                <a:moveTo>
                  <a:pt x="152146" y="4038"/>
                </a:moveTo>
                <a:lnTo>
                  <a:pt x="123837" y="4038"/>
                </a:lnTo>
                <a:lnTo>
                  <a:pt x="123837" y="27381"/>
                </a:lnTo>
                <a:lnTo>
                  <a:pt x="123837" y="113245"/>
                </a:lnTo>
                <a:lnTo>
                  <a:pt x="28308" y="113245"/>
                </a:lnTo>
                <a:lnTo>
                  <a:pt x="28308" y="27381"/>
                </a:lnTo>
                <a:lnTo>
                  <a:pt x="123837" y="27381"/>
                </a:lnTo>
                <a:lnTo>
                  <a:pt x="123837" y="4038"/>
                </a:lnTo>
                <a:lnTo>
                  <a:pt x="0" y="4038"/>
                </a:lnTo>
                <a:lnTo>
                  <a:pt x="0" y="127254"/>
                </a:lnTo>
                <a:lnTo>
                  <a:pt x="9017" y="136588"/>
                </a:lnTo>
                <a:lnTo>
                  <a:pt x="152146" y="136588"/>
                </a:lnTo>
                <a:lnTo>
                  <a:pt x="152146" y="113245"/>
                </a:lnTo>
                <a:lnTo>
                  <a:pt x="152146" y="27381"/>
                </a:lnTo>
                <a:lnTo>
                  <a:pt x="152146" y="4038"/>
                </a:lnTo>
                <a:close/>
              </a:path>
              <a:path w="556259" h="288290">
                <a:moveTo>
                  <a:pt x="230555" y="153073"/>
                </a:moveTo>
                <a:lnTo>
                  <a:pt x="143433" y="153073"/>
                </a:lnTo>
                <a:lnTo>
                  <a:pt x="143433" y="175793"/>
                </a:lnTo>
                <a:lnTo>
                  <a:pt x="230555" y="175793"/>
                </a:lnTo>
                <a:lnTo>
                  <a:pt x="230555" y="153073"/>
                </a:lnTo>
                <a:close/>
              </a:path>
              <a:path w="556259" h="288290">
                <a:moveTo>
                  <a:pt x="242074" y="252641"/>
                </a:moveTo>
                <a:lnTo>
                  <a:pt x="218808" y="221361"/>
                </a:lnTo>
                <a:lnTo>
                  <a:pt x="215315" y="220052"/>
                </a:lnTo>
                <a:lnTo>
                  <a:pt x="215315" y="246418"/>
                </a:lnTo>
                <a:lnTo>
                  <a:pt x="215315" y="258864"/>
                </a:lnTo>
                <a:lnTo>
                  <a:pt x="201307" y="266026"/>
                </a:lnTo>
                <a:lnTo>
                  <a:pt x="170192" y="266026"/>
                </a:lnTo>
                <a:lnTo>
                  <a:pt x="156502" y="258864"/>
                </a:lnTo>
                <a:lnTo>
                  <a:pt x="156502" y="246418"/>
                </a:lnTo>
                <a:lnTo>
                  <a:pt x="170192" y="239268"/>
                </a:lnTo>
                <a:lnTo>
                  <a:pt x="201307" y="239268"/>
                </a:lnTo>
                <a:lnTo>
                  <a:pt x="215315" y="246418"/>
                </a:lnTo>
                <a:lnTo>
                  <a:pt x="215315" y="220052"/>
                </a:lnTo>
                <a:lnTo>
                  <a:pt x="211518" y="218630"/>
                </a:lnTo>
                <a:lnTo>
                  <a:pt x="201803" y="217627"/>
                </a:lnTo>
                <a:lnTo>
                  <a:pt x="185750" y="217487"/>
                </a:lnTo>
                <a:lnTo>
                  <a:pt x="169697" y="217627"/>
                </a:lnTo>
                <a:lnTo>
                  <a:pt x="131533" y="236791"/>
                </a:lnTo>
                <a:lnTo>
                  <a:pt x="129743" y="252641"/>
                </a:lnTo>
                <a:lnTo>
                  <a:pt x="129971" y="262496"/>
                </a:lnTo>
                <a:lnTo>
                  <a:pt x="160007" y="286651"/>
                </a:lnTo>
                <a:lnTo>
                  <a:pt x="185750" y="287807"/>
                </a:lnTo>
                <a:lnTo>
                  <a:pt x="201803" y="287655"/>
                </a:lnTo>
                <a:lnTo>
                  <a:pt x="240258" y="268490"/>
                </a:lnTo>
                <a:lnTo>
                  <a:pt x="241846" y="262496"/>
                </a:lnTo>
                <a:lnTo>
                  <a:pt x="242074" y="252641"/>
                </a:lnTo>
                <a:close/>
              </a:path>
              <a:path w="556259" h="288290">
                <a:moveTo>
                  <a:pt x="257009" y="186372"/>
                </a:moveTo>
                <a:lnTo>
                  <a:pt x="115430" y="186372"/>
                </a:lnTo>
                <a:lnTo>
                  <a:pt x="115430" y="209080"/>
                </a:lnTo>
                <a:lnTo>
                  <a:pt x="257009" y="209080"/>
                </a:lnTo>
                <a:lnTo>
                  <a:pt x="257009" y="186372"/>
                </a:lnTo>
                <a:close/>
              </a:path>
              <a:path w="556259" h="288290">
                <a:moveTo>
                  <a:pt x="276606" y="53517"/>
                </a:moveTo>
                <a:lnTo>
                  <a:pt x="229311" y="53517"/>
                </a:lnTo>
                <a:lnTo>
                  <a:pt x="229311" y="0"/>
                </a:lnTo>
                <a:lnTo>
                  <a:pt x="201002" y="0"/>
                </a:lnTo>
                <a:lnTo>
                  <a:pt x="201002" y="139700"/>
                </a:lnTo>
                <a:lnTo>
                  <a:pt x="229311" y="139700"/>
                </a:lnTo>
                <a:lnTo>
                  <a:pt x="229311" y="77470"/>
                </a:lnTo>
                <a:lnTo>
                  <a:pt x="276606" y="77470"/>
                </a:lnTo>
                <a:lnTo>
                  <a:pt x="276606" y="53517"/>
                </a:lnTo>
                <a:close/>
              </a:path>
              <a:path w="556259" h="288290">
                <a:moveTo>
                  <a:pt x="479996" y="92519"/>
                </a:moveTo>
                <a:lnTo>
                  <a:pt x="470585" y="55562"/>
                </a:lnTo>
                <a:lnTo>
                  <a:pt x="451777" y="29641"/>
                </a:lnTo>
                <a:lnTo>
                  <a:pt x="451777" y="104851"/>
                </a:lnTo>
                <a:lnTo>
                  <a:pt x="451523" y="124764"/>
                </a:lnTo>
                <a:lnTo>
                  <a:pt x="425272" y="170192"/>
                </a:lnTo>
                <a:lnTo>
                  <a:pt x="387997" y="178587"/>
                </a:lnTo>
                <a:lnTo>
                  <a:pt x="369925" y="178282"/>
                </a:lnTo>
                <a:lnTo>
                  <a:pt x="331165" y="146634"/>
                </a:lnTo>
                <a:lnTo>
                  <a:pt x="324205" y="104851"/>
                </a:lnTo>
                <a:lnTo>
                  <a:pt x="324472" y="84937"/>
                </a:lnTo>
                <a:lnTo>
                  <a:pt x="350710" y="39509"/>
                </a:lnTo>
                <a:lnTo>
                  <a:pt x="387997" y="31115"/>
                </a:lnTo>
                <a:lnTo>
                  <a:pt x="406057" y="31419"/>
                </a:lnTo>
                <a:lnTo>
                  <a:pt x="444817" y="63068"/>
                </a:lnTo>
                <a:lnTo>
                  <a:pt x="451777" y="104851"/>
                </a:lnTo>
                <a:lnTo>
                  <a:pt x="451777" y="29641"/>
                </a:lnTo>
                <a:lnTo>
                  <a:pt x="417639" y="10299"/>
                </a:lnTo>
                <a:lnTo>
                  <a:pt x="387997" y="7150"/>
                </a:lnTo>
                <a:lnTo>
                  <a:pt x="374599" y="7264"/>
                </a:lnTo>
                <a:lnTo>
                  <a:pt x="338099" y="19138"/>
                </a:lnTo>
                <a:lnTo>
                  <a:pt x="308444" y="48831"/>
                </a:lnTo>
                <a:lnTo>
                  <a:pt x="295986" y="92519"/>
                </a:lnTo>
                <a:lnTo>
                  <a:pt x="295986" y="117182"/>
                </a:lnTo>
                <a:lnTo>
                  <a:pt x="305409" y="154139"/>
                </a:lnTo>
                <a:lnTo>
                  <a:pt x="331736" y="186918"/>
                </a:lnTo>
                <a:lnTo>
                  <a:pt x="374599" y="202438"/>
                </a:lnTo>
                <a:lnTo>
                  <a:pt x="387997" y="202552"/>
                </a:lnTo>
                <a:lnTo>
                  <a:pt x="401396" y="202438"/>
                </a:lnTo>
                <a:lnTo>
                  <a:pt x="438137" y="190563"/>
                </a:lnTo>
                <a:lnTo>
                  <a:pt x="453110" y="178587"/>
                </a:lnTo>
                <a:lnTo>
                  <a:pt x="456755" y="174548"/>
                </a:lnTo>
                <a:lnTo>
                  <a:pt x="477596" y="132918"/>
                </a:lnTo>
                <a:lnTo>
                  <a:pt x="479996" y="117182"/>
                </a:lnTo>
                <a:lnTo>
                  <a:pt x="479996" y="92519"/>
                </a:lnTo>
                <a:close/>
              </a:path>
              <a:path w="556259" h="288290">
                <a:moveTo>
                  <a:pt x="556018" y="0"/>
                </a:moveTo>
                <a:lnTo>
                  <a:pt x="527697" y="0"/>
                </a:lnTo>
                <a:lnTo>
                  <a:pt x="527697" y="282206"/>
                </a:lnTo>
                <a:lnTo>
                  <a:pt x="556018" y="282206"/>
                </a:lnTo>
                <a:lnTo>
                  <a:pt x="5560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967718" y="7768463"/>
            <a:ext cx="959485" cy="289560"/>
          </a:xfrm>
          <a:custGeom>
            <a:avLst/>
            <a:gdLst/>
            <a:ahLst/>
            <a:cxnLst/>
            <a:rect l="l" t="t" r="r" b="b"/>
            <a:pathLst>
              <a:path w="959484" h="289559">
                <a:moveTo>
                  <a:pt x="183261" y="115735"/>
                </a:moveTo>
                <a:lnTo>
                  <a:pt x="142189" y="115735"/>
                </a:lnTo>
                <a:lnTo>
                  <a:pt x="147167" y="28003"/>
                </a:lnTo>
                <a:lnTo>
                  <a:pt x="177038" y="28003"/>
                </a:lnTo>
                <a:lnTo>
                  <a:pt x="177038" y="4038"/>
                </a:lnTo>
                <a:lnTo>
                  <a:pt x="119164" y="4038"/>
                </a:lnTo>
                <a:lnTo>
                  <a:pt x="119164" y="28003"/>
                </a:lnTo>
                <a:lnTo>
                  <a:pt x="114185" y="115735"/>
                </a:lnTo>
                <a:lnTo>
                  <a:pt x="65024" y="115735"/>
                </a:lnTo>
                <a:lnTo>
                  <a:pt x="59740" y="28003"/>
                </a:lnTo>
                <a:lnTo>
                  <a:pt x="119164" y="28003"/>
                </a:lnTo>
                <a:lnTo>
                  <a:pt x="119164" y="4038"/>
                </a:lnTo>
                <a:lnTo>
                  <a:pt x="3111" y="4038"/>
                </a:lnTo>
                <a:lnTo>
                  <a:pt x="3111" y="28003"/>
                </a:lnTo>
                <a:lnTo>
                  <a:pt x="32042" y="28003"/>
                </a:lnTo>
                <a:lnTo>
                  <a:pt x="37338" y="115735"/>
                </a:lnTo>
                <a:lnTo>
                  <a:pt x="0" y="115735"/>
                </a:lnTo>
                <a:lnTo>
                  <a:pt x="0" y="139700"/>
                </a:lnTo>
                <a:lnTo>
                  <a:pt x="183261" y="139700"/>
                </a:lnTo>
                <a:lnTo>
                  <a:pt x="183261" y="115735"/>
                </a:lnTo>
                <a:close/>
              </a:path>
              <a:path w="959484" h="289559">
                <a:moveTo>
                  <a:pt x="244868" y="258864"/>
                </a:moveTo>
                <a:lnTo>
                  <a:pt x="50406" y="258864"/>
                </a:lnTo>
                <a:lnTo>
                  <a:pt x="50406" y="235216"/>
                </a:lnTo>
                <a:lnTo>
                  <a:pt x="238645" y="235216"/>
                </a:lnTo>
                <a:lnTo>
                  <a:pt x="238645" y="166141"/>
                </a:lnTo>
                <a:lnTo>
                  <a:pt x="21780" y="166141"/>
                </a:lnTo>
                <a:lnTo>
                  <a:pt x="21780" y="189484"/>
                </a:lnTo>
                <a:lnTo>
                  <a:pt x="210324" y="189484"/>
                </a:lnTo>
                <a:lnTo>
                  <a:pt x="210324" y="211886"/>
                </a:lnTo>
                <a:lnTo>
                  <a:pt x="21780" y="211886"/>
                </a:lnTo>
                <a:lnTo>
                  <a:pt x="21780" y="272872"/>
                </a:lnTo>
                <a:lnTo>
                  <a:pt x="30797" y="282206"/>
                </a:lnTo>
                <a:lnTo>
                  <a:pt x="244868" y="282206"/>
                </a:lnTo>
                <a:lnTo>
                  <a:pt x="244868" y="258864"/>
                </a:lnTo>
                <a:close/>
              </a:path>
              <a:path w="959484" h="289559">
                <a:moveTo>
                  <a:pt x="285940" y="56629"/>
                </a:moveTo>
                <a:lnTo>
                  <a:pt x="238645" y="56629"/>
                </a:lnTo>
                <a:lnTo>
                  <a:pt x="238645" y="0"/>
                </a:lnTo>
                <a:lnTo>
                  <a:pt x="210324" y="0"/>
                </a:lnTo>
                <a:lnTo>
                  <a:pt x="210324" y="150583"/>
                </a:lnTo>
                <a:lnTo>
                  <a:pt x="238645" y="150583"/>
                </a:lnTo>
                <a:lnTo>
                  <a:pt x="238645" y="80581"/>
                </a:lnTo>
                <a:lnTo>
                  <a:pt x="285940" y="80581"/>
                </a:lnTo>
                <a:lnTo>
                  <a:pt x="285940" y="56629"/>
                </a:lnTo>
                <a:close/>
              </a:path>
              <a:path w="959484" h="289559">
                <a:moveTo>
                  <a:pt x="481952" y="126936"/>
                </a:moveTo>
                <a:lnTo>
                  <a:pt x="345986" y="126936"/>
                </a:lnTo>
                <a:lnTo>
                  <a:pt x="345986" y="88353"/>
                </a:lnTo>
                <a:lnTo>
                  <a:pt x="469506" y="88353"/>
                </a:lnTo>
                <a:lnTo>
                  <a:pt x="469506" y="4038"/>
                </a:lnTo>
                <a:lnTo>
                  <a:pt x="316738" y="4038"/>
                </a:lnTo>
                <a:lnTo>
                  <a:pt x="316738" y="28308"/>
                </a:lnTo>
                <a:lnTo>
                  <a:pt x="440575" y="28308"/>
                </a:lnTo>
                <a:lnTo>
                  <a:pt x="440575" y="64096"/>
                </a:lnTo>
                <a:lnTo>
                  <a:pt x="317360" y="64096"/>
                </a:lnTo>
                <a:lnTo>
                  <a:pt x="317360" y="141249"/>
                </a:lnTo>
                <a:lnTo>
                  <a:pt x="326390" y="150583"/>
                </a:lnTo>
                <a:lnTo>
                  <a:pt x="481952" y="150583"/>
                </a:lnTo>
                <a:lnTo>
                  <a:pt x="481952" y="126936"/>
                </a:lnTo>
                <a:close/>
              </a:path>
              <a:path w="959484" h="289559">
                <a:moveTo>
                  <a:pt x="565340" y="0"/>
                </a:moveTo>
                <a:lnTo>
                  <a:pt x="537032" y="0"/>
                </a:lnTo>
                <a:lnTo>
                  <a:pt x="537032" y="32042"/>
                </a:lnTo>
                <a:lnTo>
                  <a:pt x="485063" y="32042"/>
                </a:lnTo>
                <a:lnTo>
                  <a:pt x="485063" y="56311"/>
                </a:lnTo>
                <a:lnTo>
                  <a:pt x="537032" y="56311"/>
                </a:lnTo>
                <a:lnTo>
                  <a:pt x="537032" y="85864"/>
                </a:lnTo>
                <a:lnTo>
                  <a:pt x="485063" y="85864"/>
                </a:lnTo>
                <a:lnTo>
                  <a:pt x="485063" y="110134"/>
                </a:lnTo>
                <a:lnTo>
                  <a:pt x="537032" y="110134"/>
                </a:lnTo>
                <a:lnTo>
                  <a:pt x="537032" y="163029"/>
                </a:lnTo>
                <a:lnTo>
                  <a:pt x="565340" y="163029"/>
                </a:lnTo>
                <a:lnTo>
                  <a:pt x="565340" y="0"/>
                </a:lnTo>
                <a:close/>
              </a:path>
              <a:path w="959484" h="289559">
                <a:moveTo>
                  <a:pt x="591172" y="268820"/>
                </a:moveTo>
                <a:lnTo>
                  <a:pt x="583082" y="264782"/>
                </a:lnTo>
                <a:lnTo>
                  <a:pt x="565378" y="253911"/>
                </a:lnTo>
                <a:lnTo>
                  <a:pt x="548538" y="240512"/>
                </a:lnTo>
                <a:lnTo>
                  <a:pt x="547268" y="239268"/>
                </a:lnTo>
                <a:lnTo>
                  <a:pt x="533298" y="225577"/>
                </a:lnTo>
                <a:lnTo>
                  <a:pt x="527380" y="217487"/>
                </a:lnTo>
                <a:lnTo>
                  <a:pt x="532295" y="206717"/>
                </a:lnTo>
                <a:lnTo>
                  <a:pt x="535203" y="199047"/>
                </a:lnTo>
                <a:lnTo>
                  <a:pt x="537235" y="190792"/>
                </a:lnTo>
                <a:lnTo>
                  <a:pt x="539521" y="178282"/>
                </a:lnTo>
                <a:lnTo>
                  <a:pt x="514007" y="174853"/>
                </a:lnTo>
                <a:lnTo>
                  <a:pt x="510374" y="190487"/>
                </a:lnTo>
                <a:lnTo>
                  <a:pt x="507098" y="200698"/>
                </a:lnTo>
                <a:lnTo>
                  <a:pt x="485914" y="235673"/>
                </a:lnTo>
                <a:lnTo>
                  <a:pt x="459549" y="259803"/>
                </a:lnTo>
                <a:lnTo>
                  <a:pt x="451624" y="254952"/>
                </a:lnTo>
                <a:lnTo>
                  <a:pt x="421132" y="229438"/>
                </a:lnTo>
                <a:lnTo>
                  <a:pt x="411645" y="217170"/>
                </a:lnTo>
                <a:lnTo>
                  <a:pt x="416496" y="206717"/>
                </a:lnTo>
                <a:lnTo>
                  <a:pt x="419442" y="199047"/>
                </a:lnTo>
                <a:lnTo>
                  <a:pt x="421487" y="190792"/>
                </a:lnTo>
                <a:lnTo>
                  <a:pt x="423773" y="178282"/>
                </a:lnTo>
                <a:lnTo>
                  <a:pt x="398259" y="174853"/>
                </a:lnTo>
                <a:lnTo>
                  <a:pt x="394004" y="194119"/>
                </a:lnTo>
                <a:lnTo>
                  <a:pt x="389864" y="206425"/>
                </a:lnTo>
                <a:lnTo>
                  <a:pt x="360514" y="245313"/>
                </a:lnTo>
                <a:lnTo>
                  <a:pt x="323583" y="269138"/>
                </a:lnTo>
                <a:lnTo>
                  <a:pt x="336969" y="289356"/>
                </a:lnTo>
                <a:lnTo>
                  <a:pt x="371348" y="267423"/>
                </a:lnTo>
                <a:lnTo>
                  <a:pt x="398576" y="238645"/>
                </a:lnTo>
                <a:lnTo>
                  <a:pt x="406209" y="248018"/>
                </a:lnTo>
                <a:lnTo>
                  <a:pt x="438327" y="275018"/>
                </a:lnTo>
                <a:lnTo>
                  <a:pt x="460171" y="288429"/>
                </a:lnTo>
                <a:lnTo>
                  <a:pt x="470103" y="282651"/>
                </a:lnTo>
                <a:lnTo>
                  <a:pt x="476605" y="278447"/>
                </a:lnTo>
                <a:lnTo>
                  <a:pt x="482561" y="273748"/>
                </a:lnTo>
                <a:lnTo>
                  <a:pt x="490829" y="266484"/>
                </a:lnTo>
                <a:lnTo>
                  <a:pt x="498271" y="259803"/>
                </a:lnTo>
                <a:lnTo>
                  <a:pt x="498995" y="259156"/>
                </a:lnTo>
                <a:lnTo>
                  <a:pt x="504190" y="253911"/>
                </a:lnTo>
                <a:lnTo>
                  <a:pt x="508711" y="248196"/>
                </a:lnTo>
                <a:lnTo>
                  <a:pt x="514934" y="239268"/>
                </a:lnTo>
                <a:lnTo>
                  <a:pt x="522770" y="248818"/>
                </a:lnTo>
                <a:lnTo>
                  <a:pt x="555739" y="276186"/>
                </a:lnTo>
                <a:lnTo>
                  <a:pt x="577786" y="289356"/>
                </a:lnTo>
                <a:lnTo>
                  <a:pt x="591172" y="268820"/>
                </a:lnTo>
                <a:close/>
              </a:path>
              <a:path w="959484" h="289559">
                <a:moveTo>
                  <a:pt x="786879" y="215620"/>
                </a:moveTo>
                <a:lnTo>
                  <a:pt x="647801" y="215620"/>
                </a:lnTo>
                <a:lnTo>
                  <a:pt x="647801" y="31115"/>
                </a:lnTo>
                <a:lnTo>
                  <a:pt x="780656" y="31115"/>
                </a:lnTo>
                <a:lnTo>
                  <a:pt x="780656" y="7150"/>
                </a:lnTo>
                <a:lnTo>
                  <a:pt x="619175" y="7150"/>
                </a:lnTo>
                <a:lnTo>
                  <a:pt x="619175" y="229933"/>
                </a:lnTo>
                <a:lnTo>
                  <a:pt x="628192" y="239268"/>
                </a:lnTo>
                <a:lnTo>
                  <a:pt x="786879" y="239268"/>
                </a:lnTo>
                <a:lnTo>
                  <a:pt x="786879" y="215620"/>
                </a:lnTo>
                <a:close/>
              </a:path>
              <a:path w="959484" h="289559">
                <a:moveTo>
                  <a:pt x="895781" y="112318"/>
                </a:moveTo>
                <a:lnTo>
                  <a:pt x="848487" y="112318"/>
                </a:lnTo>
                <a:lnTo>
                  <a:pt x="848487" y="0"/>
                </a:lnTo>
                <a:lnTo>
                  <a:pt x="820166" y="0"/>
                </a:lnTo>
                <a:lnTo>
                  <a:pt x="820166" y="282206"/>
                </a:lnTo>
                <a:lnTo>
                  <a:pt x="848487" y="282206"/>
                </a:lnTo>
                <a:lnTo>
                  <a:pt x="848487" y="136588"/>
                </a:lnTo>
                <a:lnTo>
                  <a:pt x="895781" y="136588"/>
                </a:lnTo>
                <a:lnTo>
                  <a:pt x="895781" y="112318"/>
                </a:lnTo>
                <a:close/>
              </a:path>
              <a:path w="959484" h="289559">
                <a:moveTo>
                  <a:pt x="959256" y="246735"/>
                </a:moveTo>
                <a:lnTo>
                  <a:pt x="924407" y="246735"/>
                </a:lnTo>
                <a:lnTo>
                  <a:pt x="924407" y="282206"/>
                </a:lnTo>
                <a:lnTo>
                  <a:pt x="959256" y="282206"/>
                </a:lnTo>
                <a:lnTo>
                  <a:pt x="959256" y="246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876624" y="8153145"/>
            <a:ext cx="273050" cy="266065"/>
          </a:xfrm>
          <a:custGeom>
            <a:avLst/>
            <a:gdLst/>
            <a:ahLst/>
            <a:cxnLst/>
            <a:rect l="l" t="t" r="r" b="b"/>
            <a:pathLst>
              <a:path w="273050" h="266065">
                <a:moveTo>
                  <a:pt x="130683" y="120726"/>
                </a:moveTo>
                <a:lnTo>
                  <a:pt x="0" y="120726"/>
                </a:lnTo>
                <a:lnTo>
                  <a:pt x="0" y="144995"/>
                </a:lnTo>
                <a:lnTo>
                  <a:pt x="130683" y="144995"/>
                </a:lnTo>
                <a:lnTo>
                  <a:pt x="130683" y="120726"/>
                </a:lnTo>
                <a:close/>
              </a:path>
              <a:path w="273050" h="266065">
                <a:moveTo>
                  <a:pt x="272872" y="132867"/>
                </a:moveTo>
                <a:lnTo>
                  <a:pt x="172681" y="0"/>
                </a:lnTo>
                <a:lnTo>
                  <a:pt x="152463" y="15252"/>
                </a:lnTo>
                <a:lnTo>
                  <a:pt x="241134" y="132867"/>
                </a:lnTo>
                <a:lnTo>
                  <a:pt x="152463" y="250469"/>
                </a:lnTo>
                <a:lnTo>
                  <a:pt x="172681" y="265722"/>
                </a:lnTo>
                <a:lnTo>
                  <a:pt x="272872" y="132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272318" y="8137905"/>
            <a:ext cx="575310" cy="286385"/>
          </a:xfrm>
          <a:custGeom>
            <a:avLst/>
            <a:gdLst/>
            <a:ahLst/>
            <a:cxnLst/>
            <a:rect l="l" t="t" r="r" b="b"/>
            <a:pathLst>
              <a:path w="575310" h="286384">
                <a:moveTo>
                  <a:pt x="139395" y="0"/>
                </a:moveTo>
                <a:lnTo>
                  <a:pt x="37338" y="0"/>
                </a:lnTo>
                <a:lnTo>
                  <a:pt x="37338" y="23647"/>
                </a:lnTo>
                <a:lnTo>
                  <a:pt x="139395" y="23647"/>
                </a:lnTo>
                <a:lnTo>
                  <a:pt x="139395" y="0"/>
                </a:lnTo>
                <a:close/>
              </a:path>
              <a:path w="575310" h="286384">
                <a:moveTo>
                  <a:pt x="164807" y="113563"/>
                </a:moveTo>
                <a:lnTo>
                  <a:pt x="164617" y="105206"/>
                </a:lnTo>
                <a:lnTo>
                  <a:pt x="162636" y="97701"/>
                </a:lnTo>
                <a:lnTo>
                  <a:pt x="162331" y="97383"/>
                </a:lnTo>
                <a:lnTo>
                  <a:pt x="157226" y="92062"/>
                </a:lnTo>
                <a:lnTo>
                  <a:pt x="146697" y="85255"/>
                </a:lnTo>
                <a:lnTo>
                  <a:pt x="136906" y="79578"/>
                </a:lnTo>
                <a:lnTo>
                  <a:pt x="136906" y="113563"/>
                </a:lnTo>
                <a:lnTo>
                  <a:pt x="136906" y="121653"/>
                </a:lnTo>
                <a:lnTo>
                  <a:pt x="132854" y="128816"/>
                </a:lnTo>
                <a:lnTo>
                  <a:pt x="121970" y="134416"/>
                </a:lnTo>
                <a:lnTo>
                  <a:pt x="102984" y="137833"/>
                </a:lnTo>
                <a:lnTo>
                  <a:pt x="74358" y="137833"/>
                </a:lnTo>
                <a:lnTo>
                  <a:pt x="55689" y="134416"/>
                </a:lnTo>
                <a:lnTo>
                  <a:pt x="44488" y="128816"/>
                </a:lnTo>
                <a:lnTo>
                  <a:pt x="40132" y="121348"/>
                </a:lnTo>
                <a:lnTo>
                  <a:pt x="40132" y="113563"/>
                </a:lnTo>
                <a:lnTo>
                  <a:pt x="44488" y="106413"/>
                </a:lnTo>
                <a:lnTo>
                  <a:pt x="55689" y="100812"/>
                </a:lnTo>
                <a:lnTo>
                  <a:pt x="74358" y="97383"/>
                </a:lnTo>
                <a:lnTo>
                  <a:pt x="102984" y="97383"/>
                </a:lnTo>
                <a:lnTo>
                  <a:pt x="121970" y="100812"/>
                </a:lnTo>
                <a:lnTo>
                  <a:pt x="132854" y="106413"/>
                </a:lnTo>
                <a:lnTo>
                  <a:pt x="136906" y="113563"/>
                </a:lnTo>
                <a:lnTo>
                  <a:pt x="136906" y="79578"/>
                </a:lnTo>
                <a:lnTo>
                  <a:pt x="135547" y="78778"/>
                </a:lnTo>
                <a:lnTo>
                  <a:pt x="125755" y="75450"/>
                </a:lnTo>
                <a:lnTo>
                  <a:pt x="111874" y="74231"/>
                </a:lnTo>
                <a:lnTo>
                  <a:pt x="88366" y="74053"/>
                </a:lnTo>
                <a:lnTo>
                  <a:pt x="65049" y="74231"/>
                </a:lnTo>
                <a:lnTo>
                  <a:pt x="19812" y="92303"/>
                </a:lnTo>
                <a:lnTo>
                  <a:pt x="12230" y="113563"/>
                </a:lnTo>
                <a:lnTo>
                  <a:pt x="12230" y="121653"/>
                </a:lnTo>
                <a:lnTo>
                  <a:pt x="41478" y="156375"/>
                </a:lnTo>
                <a:lnTo>
                  <a:pt x="88366" y="161175"/>
                </a:lnTo>
                <a:lnTo>
                  <a:pt x="111848" y="160997"/>
                </a:lnTo>
                <a:lnTo>
                  <a:pt x="157226" y="143167"/>
                </a:lnTo>
                <a:lnTo>
                  <a:pt x="162331" y="137833"/>
                </a:lnTo>
                <a:lnTo>
                  <a:pt x="162636" y="137528"/>
                </a:lnTo>
                <a:lnTo>
                  <a:pt x="164617" y="130022"/>
                </a:lnTo>
                <a:lnTo>
                  <a:pt x="164807" y="121653"/>
                </a:lnTo>
                <a:lnTo>
                  <a:pt x="164807" y="113563"/>
                </a:lnTo>
                <a:close/>
              </a:path>
              <a:path w="575310" h="286384">
                <a:moveTo>
                  <a:pt x="177038" y="36715"/>
                </a:moveTo>
                <a:lnTo>
                  <a:pt x="0" y="36715"/>
                </a:lnTo>
                <a:lnTo>
                  <a:pt x="0" y="60363"/>
                </a:lnTo>
                <a:lnTo>
                  <a:pt x="177038" y="60363"/>
                </a:lnTo>
                <a:lnTo>
                  <a:pt x="177038" y="36715"/>
                </a:lnTo>
                <a:close/>
              </a:path>
              <a:path w="575310" h="286384">
                <a:moveTo>
                  <a:pt x="247980" y="262597"/>
                </a:moveTo>
                <a:lnTo>
                  <a:pt x="53517" y="262597"/>
                </a:lnTo>
                <a:lnTo>
                  <a:pt x="53517" y="243001"/>
                </a:lnTo>
                <a:lnTo>
                  <a:pt x="241757" y="243001"/>
                </a:lnTo>
                <a:lnTo>
                  <a:pt x="241757" y="176110"/>
                </a:lnTo>
                <a:lnTo>
                  <a:pt x="24269" y="176110"/>
                </a:lnTo>
                <a:lnTo>
                  <a:pt x="24269" y="199440"/>
                </a:lnTo>
                <a:lnTo>
                  <a:pt x="213448" y="199440"/>
                </a:lnTo>
                <a:lnTo>
                  <a:pt x="213448" y="219671"/>
                </a:lnTo>
                <a:lnTo>
                  <a:pt x="24892" y="219671"/>
                </a:lnTo>
                <a:lnTo>
                  <a:pt x="24892" y="276606"/>
                </a:lnTo>
                <a:lnTo>
                  <a:pt x="33909" y="285940"/>
                </a:lnTo>
                <a:lnTo>
                  <a:pt x="247980" y="285940"/>
                </a:lnTo>
                <a:lnTo>
                  <a:pt x="247980" y="262597"/>
                </a:lnTo>
                <a:close/>
              </a:path>
              <a:path w="575310" h="286384">
                <a:moveTo>
                  <a:pt x="289052" y="69697"/>
                </a:moveTo>
                <a:lnTo>
                  <a:pt x="241757" y="69697"/>
                </a:lnTo>
                <a:lnTo>
                  <a:pt x="241757" y="3733"/>
                </a:lnTo>
                <a:lnTo>
                  <a:pt x="213448" y="3733"/>
                </a:lnTo>
                <a:lnTo>
                  <a:pt x="213448" y="163664"/>
                </a:lnTo>
                <a:lnTo>
                  <a:pt x="241757" y="163664"/>
                </a:lnTo>
                <a:lnTo>
                  <a:pt x="241757" y="93649"/>
                </a:lnTo>
                <a:lnTo>
                  <a:pt x="289052" y="93649"/>
                </a:lnTo>
                <a:lnTo>
                  <a:pt x="289052" y="69697"/>
                </a:lnTo>
                <a:close/>
              </a:path>
              <a:path w="575310" h="286384">
                <a:moveTo>
                  <a:pt x="479386" y="72097"/>
                </a:moveTo>
                <a:lnTo>
                  <a:pt x="467334" y="35369"/>
                </a:lnTo>
                <a:lnTo>
                  <a:pt x="450850" y="17894"/>
                </a:lnTo>
                <a:lnTo>
                  <a:pt x="450850" y="69075"/>
                </a:lnTo>
                <a:lnTo>
                  <a:pt x="450850" y="97078"/>
                </a:lnTo>
                <a:lnTo>
                  <a:pt x="442760" y="118541"/>
                </a:lnTo>
                <a:lnTo>
                  <a:pt x="428129" y="133172"/>
                </a:lnTo>
                <a:lnTo>
                  <a:pt x="408216" y="140639"/>
                </a:lnTo>
                <a:lnTo>
                  <a:pt x="396392" y="140639"/>
                </a:lnTo>
                <a:lnTo>
                  <a:pt x="357352" y="126009"/>
                </a:lnTo>
                <a:lnTo>
                  <a:pt x="342569" y="83070"/>
                </a:lnTo>
                <a:lnTo>
                  <a:pt x="342798" y="66662"/>
                </a:lnTo>
                <a:lnTo>
                  <a:pt x="366509" y="31991"/>
                </a:lnTo>
                <a:lnTo>
                  <a:pt x="396392" y="25819"/>
                </a:lnTo>
                <a:lnTo>
                  <a:pt x="408216" y="25819"/>
                </a:lnTo>
                <a:lnTo>
                  <a:pt x="428129" y="33286"/>
                </a:lnTo>
                <a:lnTo>
                  <a:pt x="442760" y="47599"/>
                </a:lnTo>
                <a:lnTo>
                  <a:pt x="450850" y="69075"/>
                </a:lnTo>
                <a:lnTo>
                  <a:pt x="450850" y="17894"/>
                </a:lnTo>
                <a:lnTo>
                  <a:pt x="415201" y="2298"/>
                </a:lnTo>
                <a:lnTo>
                  <a:pt x="396392" y="1549"/>
                </a:lnTo>
                <a:lnTo>
                  <a:pt x="385000" y="1651"/>
                </a:lnTo>
                <a:lnTo>
                  <a:pt x="347179" y="13982"/>
                </a:lnTo>
                <a:lnTo>
                  <a:pt x="319544" y="49784"/>
                </a:lnTo>
                <a:lnTo>
                  <a:pt x="314032" y="72097"/>
                </a:lnTo>
                <a:lnTo>
                  <a:pt x="314032" y="93433"/>
                </a:lnTo>
                <a:lnTo>
                  <a:pt x="325780" y="130136"/>
                </a:lnTo>
                <a:lnTo>
                  <a:pt x="361861" y="157746"/>
                </a:lnTo>
                <a:lnTo>
                  <a:pt x="396392" y="163664"/>
                </a:lnTo>
                <a:lnTo>
                  <a:pt x="407784" y="163563"/>
                </a:lnTo>
                <a:lnTo>
                  <a:pt x="445909" y="151257"/>
                </a:lnTo>
                <a:lnTo>
                  <a:pt x="473710" y="115747"/>
                </a:lnTo>
                <a:lnTo>
                  <a:pt x="479386" y="93433"/>
                </a:lnTo>
                <a:lnTo>
                  <a:pt x="479386" y="72097"/>
                </a:lnTo>
                <a:close/>
              </a:path>
              <a:path w="575310" h="286384">
                <a:moveTo>
                  <a:pt x="568464" y="3733"/>
                </a:moveTo>
                <a:lnTo>
                  <a:pt x="540143" y="3733"/>
                </a:lnTo>
                <a:lnTo>
                  <a:pt x="540143" y="212204"/>
                </a:lnTo>
                <a:lnTo>
                  <a:pt x="568464" y="212204"/>
                </a:lnTo>
                <a:lnTo>
                  <a:pt x="568464" y="3733"/>
                </a:lnTo>
                <a:close/>
              </a:path>
              <a:path w="575310" h="286384">
                <a:moveTo>
                  <a:pt x="574687" y="261975"/>
                </a:moveTo>
                <a:lnTo>
                  <a:pt x="367766" y="261975"/>
                </a:lnTo>
                <a:lnTo>
                  <a:pt x="367766" y="188556"/>
                </a:lnTo>
                <a:lnTo>
                  <a:pt x="339140" y="188556"/>
                </a:lnTo>
                <a:lnTo>
                  <a:pt x="339140" y="276606"/>
                </a:lnTo>
                <a:lnTo>
                  <a:pt x="348170" y="285940"/>
                </a:lnTo>
                <a:lnTo>
                  <a:pt x="574687" y="285940"/>
                </a:lnTo>
                <a:lnTo>
                  <a:pt x="574687" y="261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130402" y="8141639"/>
            <a:ext cx="570230" cy="282575"/>
          </a:xfrm>
          <a:custGeom>
            <a:avLst/>
            <a:gdLst/>
            <a:ahLst/>
            <a:cxnLst/>
            <a:rect l="l" t="t" r="r" b="b"/>
            <a:pathLst>
              <a:path w="570229" h="282575">
                <a:moveTo>
                  <a:pt x="162420" y="7150"/>
                </a:moveTo>
                <a:lnTo>
                  <a:pt x="13068" y="7150"/>
                </a:lnTo>
                <a:lnTo>
                  <a:pt x="13068" y="31115"/>
                </a:lnTo>
                <a:lnTo>
                  <a:pt x="133172" y="31115"/>
                </a:lnTo>
                <a:lnTo>
                  <a:pt x="131724" y="54978"/>
                </a:lnTo>
                <a:lnTo>
                  <a:pt x="118706" y="102362"/>
                </a:lnTo>
                <a:lnTo>
                  <a:pt x="98729" y="142468"/>
                </a:lnTo>
                <a:lnTo>
                  <a:pt x="68554" y="178650"/>
                </a:lnTo>
                <a:lnTo>
                  <a:pt x="32626" y="205232"/>
                </a:lnTo>
                <a:lnTo>
                  <a:pt x="0" y="222783"/>
                </a:lnTo>
                <a:lnTo>
                  <a:pt x="14312" y="243928"/>
                </a:lnTo>
                <a:lnTo>
                  <a:pt x="54394" y="221818"/>
                </a:lnTo>
                <a:lnTo>
                  <a:pt x="86118" y="198310"/>
                </a:lnTo>
                <a:lnTo>
                  <a:pt x="117614" y="162420"/>
                </a:lnTo>
                <a:lnTo>
                  <a:pt x="142951" y="118960"/>
                </a:lnTo>
                <a:lnTo>
                  <a:pt x="157302" y="74218"/>
                </a:lnTo>
                <a:lnTo>
                  <a:pt x="162229" y="38569"/>
                </a:lnTo>
                <a:lnTo>
                  <a:pt x="162420" y="7150"/>
                </a:lnTo>
                <a:close/>
              </a:path>
              <a:path w="570229" h="282575">
                <a:moveTo>
                  <a:pt x="289991" y="112318"/>
                </a:moveTo>
                <a:lnTo>
                  <a:pt x="242697" y="112318"/>
                </a:lnTo>
                <a:lnTo>
                  <a:pt x="242697" y="0"/>
                </a:lnTo>
                <a:lnTo>
                  <a:pt x="214388" y="0"/>
                </a:lnTo>
                <a:lnTo>
                  <a:pt x="214388" y="282206"/>
                </a:lnTo>
                <a:lnTo>
                  <a:pt x="242697" y="282206"/>
                </a:lnTo>
                <a:lnTo>
                  <a:pt x="242697" y="136588"/>
                </a:lnTo>
                <a:lnTo>
                  <a:pt x="289991" y="136588"/>
                </a:lnTo>
                <a:lnTo>
                  <a:pt x="289991" y="112318"/>
                </a:lnTo>
                <a:close/>
              </a:path>
              <a:path w="570229" h="282575">
                <a:moveTo>
                  <a:pt x="470458" y="4038"/>
                </a:moveTo>
                <a:lnTo>
                  <a:pt x="328879" y="4038"/>
                </a:lnTo>
                <a:lnTo>
                  <a:pt x="328879" y="28003"/>
                </a:lnTo>
                <a:lnTo>
                  <a:pt x="441210" y="28003"/>
                </a:lnTo>
                <a:lnTo>
                  <a:pt x="440499" y="39420"/>
                </a:lnTo>
                <a:lnTo>
                  <a:pt x="423062" y="74523"/>
                </a:lnTo>
                <a:lnTo>
                  <a:pt x="391210" y="104533"/>
                </a:lnTo>
                <a:lnTo>
                  <a:pt x="349021" y="128739"/>
                </a:lnTo>
                <a:lnTo>
                  <a:pt x="315810" y="140944"/>
                </a:lnTo>
                <a:lnTo>
                  <a:pt x="328574" y="162102"/>
                </a:lnTo>
                <a:lnTo>
                  <a:pt x="368261" y="147015"/>
                </a:lnTo>
                <a:lnTo>
                  <a:pt x="408647" y="124244"/>
                </a:lnTo>
                <a:lnTo>
                  <a:pt x="440093" y="95681"/>
                </a:lnTo>
                <a:lnTo>
                  <a:pt x="465734" y="52095"/>
                </a:lnTo>
                <a:lnTo>
                  <a:pt x="470458" y="15862"/>
                </a:lnTo>
                <a:lnTo>
                  <a:pt x="470458" y="4038"/>
                </a:lnTo>
                <a:close/>
              </a:path>
              <a:path w="570229" h="282575">
                <a:moveTo>
                  <a:pt x="569404" y="0"/>
                </a:moveTo>
                <a:lnTo>
                  <a:pt x="541083" y="0"/>
                </a:lnTo>
                <a:lnTo>
                  <a:pt x="541083" y="39204"/>
                </a:lnTo>
                <a:lnTo>
                  <a:pt x="482904" y="39204"/>
                </a:lnTo>
                <a:lnTo>
                  <a:pt x="482904" y="63474"/>
                </a:lnTo>
                <a:lnTo>
                  <a:pt x="541083" y="63474"/>
                </a:lnTo>
                <a:lnTo>
                  <a:pt x="541083" y="98005"/>
                </a:lnTo>
                <a:lnTo>
                  <a:pt x="476681" y="98005"/>
                </a:lnTo>
                <a:lnTo>
                  <a:pt x="476681" y="122275"/>
                </a:lnTo>
                <a:lnTo>
                  <a:pt x="541083" y="122275"/>
                </a:lnTo>
                <a:lnTo>
                  <a:pt x="541083" y="163042"/>
                </a:lnTo>
                <a:lnTo>
                  <a:pt x="569404" y="163042"/>
                </a:lnTo>
                <a:lnTo>
                  <a:pt x="569404" y="0"/>
                </a:lnTo>
                <a:close/>
              </a:path>
              <a:path w="570229" h="282575">
                <a:moveTo>
                  <a:pt x="569709" y="181711"/>
                </a:moveTo>
                <a:lnTo>
                  <a:pt x="337286" y="181711"/>
                </a:lnTo>
                <a:lnTo>
                  <a:pt x="337286" y="205359"/>
                </a:lnTo>
                <a:lnTo>
                  <a:pt x="541401" y="205359"/>
                </a:lnTo>
                <a:lnTo>
                  <a:pt x="541401" y="282206"/>
                </a:lnTo>
                <a:lnTo>
                  <a:pt x="569709" y="282206"/>
                </a:lnTo>
                <a:lnTo>
                  <a:pt x="569709" y="181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756746" y="8141631"/>
            <a:ext cx="248285" cy="282575"/>
          </a:xfrm>
          <a:custGeom>
            <a:avLst/>
            <a:gdLst/>
            <a:ahLst/>
            <a:cxnLst/>
            <a:rect l="l" t="t" r="r" b="b"/>
            <a:pathLst>
              <a:path w="248284" h="282575">
                <a:moveTo>
                  <a:pt x="152149" y="239269"/>
                </a:moveTo>
                <a:lnTo>
                  <a:pt x="9023" y="239269"/>
                </a:lnTo>
                <a:lnTo>
                  <a:pt x="0" y="229935"/>
                </a:lnTo>
                <a:lnTo>
                  <a:pt x="0" y="4044"/>
                </a:lnTo>
                <a:lnTo>
                  <a:pt x="28625" y="4044"/>
                </a:lnTo>
                <a:lnTo>
                  <a:pt x="28625" y="99877"/>
                </a:lnTo>
                <a:lnTo>
                  <a:pt x="152149" y="99877"/>
                </a:lnTo>
                <a:lnTo>
                  <a:pt x="152149" y="124146"/>
                </a:lnTo>
                <a:lnTo>
                  <a:pt x="28625" y="124146"/>
                </a:lnTo>
                <a:lnTo>
                  <a:pt x="28625" y="215622"/>
                </a:lnTo>
                <a:lnTo>
                  <a:pt x="152149" y="215622"/>
                </a:lnTo>
                <a:lnTo>
                  <a:pt x="152149" y="239269"/>
                </a:lnTo>
                <a:close/>
              </a:path>
              <a:path w="248284" h="282575">
                <a:moveTo>
                  <a:pt x="152149" y="99877"/>
                </a:moveTo>
                <a:lnTo>
                  <a:pt x="123524" y="99877"/>
                </a:lnTo>
                <a:lnTo>
                  <a:pt x="123524" y="4044"/>
                </a:lnTo>
                <a:lnTo>
                  <a:pt x="152149" y="4044"/>
                </a:lnTo>
                <a:lnTo>
                  <a:pt x="152149" y="99877"/>
                </a:lnTo>
                <a:close/>
              </a:path>
              <a:path w="248284" h="282575">
                <a:moveTo>
                  <a:pt x="152149" y="215622"/>
                </a:moveTo>
                <a:lnTo>
                  <a:pt x="123524" y="215622"/>
                </a:lnTo>
                <a:lnTo>
                  <a:pt x="123524" y="124146"/>
                </a:lnTo>
                <a:lnTo>
                  <a:pt x="152149" y="124146"/>
                </a:lnTo>
                <a:lnTo>
                  <a:pt x="152149" y="215622"/>
                </a:lnTo>
                <a:close/>
              </a:path>
              <a:path w="248284" h="282575">
                <a:moveTo>
                  <a:pt x="247981" y="282207"/>
                </a:moveTo>
                <a:lnTo>
                  <a:pt x="219667" y="282207"/>
                </a:lnTo>
                <a:lnTo>
                  <a:pt x="219667" y="0"/>
                </a:lnTo>
                <a:lnTo>
                  <a:pt x="247981" y="0"/>
                </a:lnTo>
                <a:lnTo>
                  <a:pt x="247981" y="282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049209" y="8149373"/>
            <a:ext cx="279400" cy="249554"/>
          </a:xfrm>
          <a:custGeom>
            <a:avLst/>
            <a:gdLst/>
            <a:ahLst/>
            <a:cxnLst/>
            <a:rect l="l" t="t" r="r" b="b"/>
            <a:pathLst>
              <a:path w="279400" h="249554">
                <a:moveTo>
                  <a:pt x="252349" y="0"/>
                </a:moveTo>
                <a:lnTo>
                  <a:pt x="26454" y="0"/>
                </a:lnTo>
                <a:lnTo>
                  <a:pt x="26454" y="22860"/>
                </a:lnTo>
                <a:lnTo>
                  <a:pt x="224028" y="22860"/>
                </a:lnTo>
                <a:lnTo>
                  <a:pt x="224028" y="173990"/>
                </a:lnTo>
                <a:lnTo>
                  <a:pt x="252349" y="173990"/>
                </a:lnTo>
                <a:lnTo>
                  <a:pt x="252349" y="22860"/>
                </a:lnTo>
                <a:lnTo>
                  <a:pt x="252349" y="0"/>
                </a:lnTo>
                <a:close/>
              </a:path>
              <a:path w="279400" h="249554">
                <a:moveTo>
                  <a:pt x="278790" y="225310"/>
                </a:moveTo>
                <a:lnTo>
                  <a:pt x="175183" y="225310"/>
                </a:lnTo>
                <a:lnTo>
                  <a:pt x="175183" y="97434"/>
                </a:lnTo>
                <a:lnTo>
                  <a:pt x="146558" y="97434"/>
                </a:lnTo>
                <a:lnTo>
                  <a:pt x="146558" y="225310"/>
                </a:lnTo>
                <a:lnTo>
                  <a:pt x="91173" y="225310"/>
                </a:lnTo>
                <a:lnTo>
                  <a:pt x="91173" y="97434"/>
                </a:lnTo>
                <a:lnTo>
                  <a:pt x="62547" y="97434"/>
                </a:lnTo>
                <a:lnTo>
                  <a:pt x="62547" y="225310"/>
                </a:lnTo>
                <a:lnTo>
                  <a:pt x="0" y="225310"/>
                </a:lnTo>
                <a:lnTo>
                  <a:pt x="0" y="249262"/>
                </a:lnTo>
                <a:lnTo>
                  <a:pt x="278790" y="249262"/>
                </a:lnTo>
                <a:lnTo>
                  <a:pt x="278790" y="22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427567" y="8141639"/>
            <a:ext cx="579120" cy="282575"/>
          </a:xfrm>
          <a:custGeom>
            <a:avLst/>
            <a:gdLst/>
            <a:ahLst/>
            <a:cxnLst/>
            <a:rect l="l" t="t" r="r" b="b"/>
            <a:pathLst>
              <a:path w="579120" h="282575">
                <a:moveTo>
                  <a:pt x="199745" y="216865"/>
                </a:moveTo>
                <a:lnTo>
                  <a:pt x="164807" y="183934"/>
                </a:lnTo>
                <a:lnTo>
                  <a:pt x="138074" y="149098"/>
                </a:lnTo>
                <a:lnTo>
                  <a:pt x="128409" y="134721"/>
                </a:lnTo>
                <a:lnTo>
                  <a:pt x="122199" y="123761"/>
                </a:lnTo>
                <a:lnTo>
                  <a:pt x="112318" y="104228"/>
                </a:lnTo>
                <a:lnTo>
                  <a:pt x="116166" y="91998"/>
                </a:lnTo>
                <a:lnTo>
                  <a:pt x="118579" y="83362"/>
                </a:lnTo>
                <a:lnTo>
                  <a:pt x="127330" y="36855"/>
                </a:lnTo>
                <a:lnTo>
                  <a:pt x="130060" y="10261"/>
                </a:lnTo>
                <a:lnTo>
                  <a:pt x="102679" y="7150"/>
                </a:lnTo>
                <a:lnTo>
                  <a:pt x="100393" y="29400"/>
                </a:lnTo>
                <a:lnTo>
                  <a:pt x="98450" y="43967"/>
                </a:lnTo>
                <a:lnTo>
                  <a:pt x="86715" y="94068"/>
                </a:lnTo>
                <a:lnTo>
                  <a:pt x="71247" y="133007"/>
                </a:lnTo>
                <a:lnTo>
                  <a:pt x="51574" y="168478"/>
                </a:lnTo>
                <a:lnTo>
                  <a:pt x="22885" y="204533"/>
                </a:lnTo>
                <a:lnTo>
                  <a:pt x="0" y="225894"/>
                </a:lnTo>
                <a:lnTo>
                  <a:pt x="18669" y="242684"/>
                </a:lnTo>
                <a:lnTo>
                  <a:pt x="54521" y="208140"/>
                </a:lnTo>
                <a:lnTo>
                  <a:pt x="78740" y="177228"/>
                </a:lnTo>
                <a:lnTo>
                  <a:pt x="101117" y="134721"/>
                </a:lnTo>
                <a:lnTo>
                  <a:pt x="110451" y="152222"/>
                </a:lnTo>
                <a:lnTo>
                  <a:pt x="138137" y="190576"/>
                </a:lnTo>
                <a:lnTo>
                  <a:pt x="168986" y="224726"/>
                </a:lnTo>
                <a:lnTo>
                  <a:pt x="182638" y="236474"/>
                </a:lnTo>
                <a:lnTo>
                  <a:pt x="199745" y="216865"/>
                </a:lnTo>
                <a:close/>
              </a:path>
              <a:path w="579120" h="282575">
                <a:moveTo>
                  <a:pt x="299631" y="112318"/>
                </a:moveTo>
                <a:lnTo>
                  <a:pt x="252336" y="112318"/>
                </a:lnTo>
                <a:lnTo>
                  <a:pt x="252336" y="0"/>
                </a:lnTo>
                <a:lnTo>
                  <a:pt x="224015" y="0"/>
                </a:lnTo>
                <a:lnTo>
                  <a:pt x="224015" y="282206"/>
                </a:lnTo>
                <a:lnTo>
                  <a:pt x="252336" y="282206"/>
                </a:lnTo>
                <a:lnTo>
                  <a:pt x="252336" y="136588"/>
                </a:lnTo>
                <a:lnTo>
                  <a:pt x="299631" y="136588"/>
                </a:lnTo>
                <a:lnTo>
                  <a:pt x="299631" y="112318"/>
                </a:lnTo>
                <a:close/>
              </a:path>
              <a:path w="579120" h="282575">
                <a:moveTo>
                  <a:pt x="503021" y="92519"/>
                </a:moveTo>
                <a:lnTo>
                  <a:pt x="493610" y="55575"/>
                </a:lnTo>
                <a:lnTo>
                  <a:pt x="476123" y="31115"/>
                </a:lnTo>
                <a:lnTo>
                  <a:pt x="474802" y="29654"/>
                </a:lnTo>
                <a:lnTo>
                  <a:pt x="474802" y="104851"/>
                </a:lnTo>
                <a:lnTo>
                  <a:pt x="474548" y="124777"/>
                </a:lnTo>
                <a:lnTo>
                  <a:pt x="448297" y="170192"/>
                </a:lnTo>
                <a:lnTo>
                  <a:pt x="411022" y="178600"/>
                </a:lnTo>
                <a:lnTo>
                  <a:pt x="392950" y="178282"/>
                </a:lnTo>
                <a:lnTo>
                  <a:pt x="354190" y="146634"/>
                </a:lnTo>
                <a:lnTo>
                  <a:pt x="347230" y="104851"/>
                </a:lnTo>
                <a:lnTo>
                  <a:pt x="347484" y="84937"/>
                </a:lnTo>
                <a:lnTo>
                  <a:pt x="373735" y="39509"/>
                </a:lnTo>
                <a:lnTo>
                  <a:pt x="411022" y="31115"/>
                </a:lnTo>
                <a:lnTo>
                  <a:pt x="448297" y="39509"/>
                </a:lnTo>
                <a:lnTo>
                  <a:pt x="472744" y="72694"/>
                </a:lnTo>
                <a:lnTo>
                  <a:pt x="474802" y="104851"/>
                </a:lnTo>
                <a:lnTo>
                  <a:pt x="474802" y="29654"/>
                </a:lnTo>
                <a:lnTo>
                  <a:pt x="440664" y="10299"/>
                </a:lnTo>
                <a:lnTo>
                  <a:pt x="411022" y="7150"/>
                </a:lnTo>
                <a:lnTo>
                  <a:pt x="397624" y="7277"/>
                </a:lnTo>
                <a:lnTo>
                  <a:pt x="361111" y="19138"/>
                </a:lnTo>
                <a:lnTo>
                  <a:pt x="331457" y="48831"/>
                </a:lnTo>
                <a:lnTo>
                  <a:pt x="319011" y="92519"/>
                </a:lnTo>
                <a:lnTo>
                  <a:pt x="319011" y="117182"/>
                </a:lnTo>
                <a:lnTo>
                  <a:pt x="328434" y="154139"/>
                </a:lnTo>
                <a:lnTo>
                  <a:pt x="354761" y="186918"/>
                </a:lnTo>
                <a:lnTo>
                  <a:pt x="397624" y="202438"/>
                </a:lnTo>
                <a:lnTo>
                  <a:pt x="411022" y="202552"/>
                </a:lnTo>
                <a:lnTo>
                  <a:pt x="424421" y="202438"/>
                </a:lnTo>
                <a:lnTo>
                  <a:pt x="461162" y="190563"/>
                </a:lnTo>
                <a:lnTo>
                  <a:pt x="476123" y="178600"/>
                </a:lnTo>
                <a:lnTo>
                  <a:pt x="479780" y="174548"/>
                </a:lnTo>
                <a:lnTo>
                  <a:pt x="500621" y="132918"/>
                </a:lnTo>
                <a:lnTo>
                  <a:pt x="503021" y="117182"/>
                </a:lnTo>
                <a:lnTo>
                  <a:pt x="503021" y="92519"/>
                </a:lnTo>
                <a:close/>
              </a:path>
              <a:path w="579120" h="282575">
                <a:moveTo>
                  <a:pt x="579031" y="0"/>
                </a:moveTo>
                <a:lnTo>
                  <a:pt x="550722" y="0"/>
                </a:lnTo>
                <a:lnTo>
                  <a:pt x="550722" y="282206"/>
                </a:lnTo>
                <a:lnTo>
                  <a:pt x="579031" y="282206"/>
                </a:lnTo>
                <a:lnTo>
                  <a:pt x="579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51100" y="8141639"/>
            <a:ext cx="591185" cy="282575"/>
          </a:xfrm>
          <a:custGeom>
            <a:avLst/>
            <a:gdLst/>
            <a:ahLst/>
            <a:cxnLst/>
            <a:rect l="l" t="t" r="r" b="b"/>
            <a:pathLst>
              <a:path w="591184" h="282575">
                <a:moveTo>
                  <a:pt x="258559" y="157746"/>
                </a:moveTo>
                <a:lnTo>
                  <a:pt x="55067" y="157746"/>
                </a:lnTo>
                <a:lnTo>
                  <a:pt x="55067" y="106718"/>
                </a:lnTo>
                <a:lnTo>
                  <a:pt x="249224" y="106718"/>
                </a:lnTo>
                <a:lnTo>
                  <a:pt x="249224" y="82448"/>
                </a:lnTo>
                <a:lnTo>
                  <a:pt x="55067" y="82448"/>
                </a:lnTo>
                <a:lnTo>
                  <a:pt x="55067" y="31419"/>
                </a:lnTo>
                <a:lnTo>
                  <a:pt x="252336" y="31419"/>
                </a:lnTo>
                <a:lnTo>
                  <a:pt x="252336" y="7150"/>
                </a:lnTo>
                <a:lnTo>
                  <a:pt x="26441" y="7150"/>
                </a:lnTo>
                <a:lnTo>
                  <a:pt x="26441" y="172059"/>
                </a:lnTo>
                <a:lnTo>
                  <a:pt x="35471" y="181394"/>
                </a:lnTo>
                <a:lnTo>
                  <a:pt x="258559" y="181394"/>
                </a:lnTo>
                <a:lnTo>
                  <a:pt x="258559" y="157746"/>
                </a:lnTo>
                <a:close/>
              </a:path>
              <a:path w="591184" h="282575">
                <a:moveTo>
                  <a:pt x="278777" y="233045"/>
                </a:moveTo>
                <a:lnTo>
                  <a:pt x="0" y="233045"/>
                </a:lnTo>
                <a:lnTo>
                  <a:pt x="0" y="256997"/>
                </a:lnTo>
                <a:lnTo>
                  <a:pt x="278777" y="256997"/>
                </a:lnTo>
                <a:lnTo>
                  <a:pt x="278777" y="233045"/>
                </a:lnTo>
                <a:close/>
              </a:path>
              <a:path w="591184" h="282575">
                <a:moveTo>
                  <a:pt x="463283" y="7150"/>
                </a:moveTo>
                <a:lnTo>
                  <a:pt x="313944" y="7150"/>
                </a:lnTo>
                <a:lnTo>
                  <a:pt x="313944" y="31115"/>
                </a:lnTo>
                <a:lnTo>
                  <a:pt x="434047" y="31115"/>
                </a:lnTo>
                <a:lnTo>
                  <a:pt x="432587" y="54978"/>
                </a:lnTo>
                <a:lnTo>
                  <a:pt x="419569" y="102362"/>
                </a:lnTo>
                <a:lnTo>
                  <a:pt x="399605" y="142468"/>
                </a:lnTo>
                <a:lnTo>
                  <a:pt x="369417" y="178650"/>
                </a:lnTo>
                <a:lnTo>
                  <a:pt x="333489" y="205232"/>
                </a:lnTo>
                <a:lnTo>
                  <a:pt x="300875" y="222783"/>
                </a:lnTo>
                <a:lnTo>
                  <a:pt x="315188" y="243928"/>
                </a:lnTo>
                <a:lnTo>
                  <a:pt x="355269" y="221818"/>
                </a:lnTo>
                <a:lnTo>
                  <a:pt x="386981" y="198310"/>
                </a:lnTo>
                <a:lnTo>
                  <a:pt x="418490" y="162420"/>
                </a:lnTo>
                <a:lnTo>
                  <a:pt x="443814" y="118960"/>
                </a:lnTo>
                <a:lnTo>
                  <a:pt x="458165" y="74218"/>
                </a:lnTo>
                <a:lnTo>
                  <a:pt x="463105" y="38569"/>
                </a:lnTo>
                <a:lnTo>
                  <a:pt x="463283" y="7150"/>
                </a:lnTo>
                <a:close/>
              </a:path>
              <a:path w="591184" h="282575">
                <a:moveTo>
                  <a:pt x="590854" y="112318"/>
                </a:moveTo>
                <a:lnTo>
                  <a:pt x="543560" y="112318"/>
                </a:lnTo>
                <a:lnTo>
                  <a:pt x="543560" y="0"/>
                </a:lnTo>
                <a:lnTo>
                  <a:pt x="515251" y="0"/>
                </a:lnTo>
                <a:lnTo>
                  <a:pt x="515251" y="282206"/>
                </a:lnTo>
                <a:lnTo>
                  <a:pt x="543560" y="282206"/>
                </a:lnTo>
                <a:lnTo>
                  <a:pt x="543560" y="136588"/>
                </a:lnTo>
                <a:lnTo>
                  <a:pt x="590854" y="136588"/>
                </a:lnTo>
                <a:lnTo>
                  <a:pt x="590854" y="112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747669" y="8139455"/>
            <a:ext cx="871219" cy="284480"/>
          </a:xfrm>
          <a:custGeom>
            <a:avLst/>
            <a:gdLst/>
            <a:ahLst/>
            <a:cxnLst/>
            <a:rect l="l" t="t" r="r" b="b"/>
            <a:pathLst>
              <a:path w="871220" h="284479">
                <a:moveTo>
                  <a:pt x="165036" y="63868"/>
                </a:moveTo>
                <a:lnTo>
                  <a:pt x="149174" y="26327"/>
                </a:lnTo>
                <a:lnTo>
                  <a:pt x="146596" y="23964"/>
                </a:lnTo>
                <a:lnTo>
                  <a:pt x="142875" y="20535"/>
                </a:lnTo>
                <a:lnTo>
                  <a:pt x="136804" y="15227"/>
                </a:lnTo>
                <a:lnTo>
                  <a:pt x="136804" y="61302"/>
                </a:lnTo>
                <a:lnTo>
                  <a:pt x="136804" y="85572"/>
                </a:lnTo>
                <a:lnTo>
                  <a:pt x="128714" y="103924"/>
                </a:lnTo>
                <a:lnTo>
                  <a:pt x="114096" y="116370"/>
                </a:lnTo>
                <a:lnTo>
                  <a:pt x="94183" y="122593"/>
                </a:lnTo>
                <a:lnTo>
                  <a:pt x="70535" y="122593"/>
                </a:lnTo>
                <a:lnTo>
                  <a:pt x="50622" y="116370"/>
                </a:lnTo>
                <a:lnTo>
                  <a:pt x="36309" y="103924"/>
                </a:lnTo>
                <a:lnTo>
                  <a:pt x="28219" y="85572"/>
                </a:lnTo>
                <a:lnTo>
                  <a:pt x="28219" y="61302"/>
                </a:lnTo>
                <a:lnTo>
                  <a:pt x="36309" y="42938"/>
                </a:lnTo>
                <a:lnTo>
                  <a:pt x="50622" y="30187"/>
                </a:lnTo>
                <a:lnTo>
                  <a:pt x="70535" y="23964"/>
                </a:lnTo>
                <a:lnTo>
                  <a:pt x="94183" y="23964"/>
                </a:lnTo>
                <a:lnTo>
                  <a:pt x="114096" y="30187"/>
                </a:lnTo>
                <a:lnTo>
                  <a:pt x="128714" y="42938"/>
                </a:lnTo>
                <a:lnTo>
                  <a:pt x="136804" y="61302"/>
                </a:lnTo>
                <a:lnTo>
                  <a:pt x="136804" y="15227"/>
                </a:lnTo>
                <a:lnTo>
                  <a:pt x="100888" y="685"/>
                </a:lnTo>
                <a:lnTo>
                  <a:pt x="82359" y="0"/>
                </a:lnTo>
                <a:lnTo>
                  <a:pt x="70967" y="88"/>
                </a:lnTo>
                <a:lnTo>
                  <a:pt x="33159" y="11417"/>
                </a:lnTo>
                <a:lnTo>
                  <a:pt x="5664" y="43726"/>
                </a:lnTo>
                <a:lnTo>
                  <a:pt x="0" y="63868"/>
                </a:lnTo>
                <a:lnTo>
                  <a:pt x="0" y="82994"/>
                </a:lnTo>
                <a:lnTo>
                  <a:pt x="15786" y="120535"/>
                </a:lnTo>
                <a:lnTo>
                  <a:pt x="47815" y="141262"/>
                </a:lnTo>
                <a:lnTo>
                  <a:pt x="82359" y="146558"/>
                </a:lnTo>
                <a:lnTo>
                  <a:pt x="93573" y="146469"/>
                </a:lnTo>
                <a:lnTo>
                  <a:pt x="131559" y="135432"/>
                </a:lnTo>
                <a:lnTo>
                  <a:pt x="159359" y="103149"/>
                </a:lnTo>
                <a:lnTo>
                  <a:pt x="165036" y="82994"/>
                </a:lnTo>
                <a:lnTo>
                  <a:pt x="165036" y="63868"/>
                </a:lnTo>
                <a:close/>
              </a:path>
              <a:path w="871220" h="284479">
                <a:moveTo>
                  <a:pt x="238861" y="168338"/>
                </a:moveTo>
                <a:lnTo>
                  <a:pt x="210553" y="168338"/>
                </a:lnTo>
                <a:lnTo>
                  <a:pt x="210553" y="202565"/>
                </a:lnTo>
                <a:lnTo>
                  <a:pt x="210553" y="225894"/>
                </a:lnTo>
                <a:lnTo>
                  <a:pt x="210553" y="261048"/>
                </a:lnTo>
                <a:lnTo>
                  <a:pt x="50622" y="261048"/>
                </a:lnTo>
                <a:lnTo>
                  <a:pt x="50622" y="225894"/>
                </a:lnTo>
                <a:lnTo>
                  <a:pt x="210553" y="225894"/>
                </a:lnTo>
                <a:lnTo>
                  <a:pt x="210553" y="202565"/>
                </a:lnTo>
                <a:lnTo>
                  <a:pt x="50622" y="202565"/>
                </a:lnTo>
                <a:lnTo>
                  <a:pt x="50622" y="168338"/>
                </a:lnTo>
                <a:lnTo>
                  <a:pt x="21996" y="168338"/>
                </a:lnTo>
                <a:lnTo>
                  <a:pt x="21996" y="275056"/>
                </a:lnTo>
                <a:lnTo>
                  <a:pt x="31013" y="284391"/>
                </a:lnTo>
                <a:lnTo>
                  <a:pt x="238861" y="284391"/>
                </a:lnTo>
                <a:lnTo>
                  <a:pt x="238861" y="261048"/>
                </a:lnTo>
                <a:lnTo>
                  <a:pt x="238861" y="225894"/>
                </a:lnTo>
                <a:lnTo>
                  <a:pt x="238861" y="202565"/>
                </a:lnTo>
                <a:lnTo>
                  <a:pt x="238861" y="168338"/>
                </a:lnTo>
                <a:close/>
              </a:path>
              <a:path w="871220" h="284479">
                <a:moveTo>
                  <a:pt x="286156" y="58813"/>
                </a:moveTo>
                <a:lnTo>
                  <a:pt x="238861" y="58813"/>
                </a:lnTo>
                <a:lnTo>
                  <a:pt x="238861" y="2184"/>
                </a:lnTo>
                <a:lnTo>
                  <a:pt x="210553" y="2184"/>
                </a:lnTo>
                <a:lnTo>
                  <a:pt x="210553" y="152781"/>
                </a:lnTo>
                <a:lnTo>
                  <a:pt x="238861" y="152781"/>
                </a:lnTo>
                <a:lnTo>
                  <a:pt x="238861" y="82765"/>
                </a:lnTo>
                <a:lnTo>
                  <a:pt x="286156" y="82765"/>
                </a:lnTo>
                <a:lnTo>
                  <a:pt x="286156" y="58813"/>
                </a:lnTo>
                <a:close/>
              </a:path>
              <a:path w="871220" h="284479">
                <a:moveTo>
                  <a:pt x="583920" y="235229"/>
                </a:moveTo>
                <a:lnTo>
                  <a:pt x="458838" y="235229"/>
                </a:lnTo>
                <a:lnTo>
                  <a:pt x="458838" y="168021"/>
                </a:lnTo>
                <a:lnTo>
                  <a:pt x="563702" y="168021"/>
                </a:lnTo>
                <a:lnTo>
                  <a:pt x="563702" y="144373"/>
                </a:lnTo>
                <a:lnTo>
                  <a:pt x="360210" y="144373"/>
                </a:lnTo>
                <a:lnTo>
                  <a:pt x="360210" y="33604"/>
                </a:lnTo>
                <a:lnTo>
                  <a:pt x="557479" y="33604"/>
                </a:lnTo>
                <a:lnTo>
                  <a:pt x="557479" y="9334"/>
                </a:lnTo>
                <a:lnTo>
                  <a:pt x="331584" y="9334"/>
                </a:lnTo>
                <a:lnTo>
                  <a:pt x="331584" y="158686"/>
                </a:lnTo>
                <a:lnTo>
                  <a:pt x="340601" y="168021"/>
                </a:lnTo>
                <a:lnTo>
                  <a:pt x="430212" y="168021"/>
                </a:lnTo>
                <a:lnTo>
                  <a:pt x="430212" y="235229"/>
                </a:lnTo>
                <a:lnTo>
                  <a:pt x="305130" y="235229"/>
                </a:lnTo>
                <a:lnTo>
                  <a:pt x="305130" y="259181"/>
                </a:lnTo>
                <a:lnTo>
                  <a:pt x="583920" y="259181"/>
                </a:lnTo>
                <a:lnTo>
                  <a:pt x="583920" y="235229"/>
                </a:lnTo>
                <a:close/>
              </a:path>
              <a:path w="871220" h="284479">
                <a:moveTo>
                  <a:pt x="800785" y="138150"/>
                </a:moveTo>
                <a:lnTo>
                  <a:pt x="763917" y="115443"/>
                </a:lnTo>
                <a:lnTo>
                  <a:pt x="750125" y="105168"/>
                </a:lnTo>
                <a:lnTo>
                  <a:pt x="746556" y="102374"/>
                </a:lnTo>
                <a:lnTo>
                  <a:pt x="739914" y="96443"/>
                </a:lnTo>
                <a:lnTo>
                  <a:pt x="730465" y="87439"/>
                </a:lnTo>
                <a:lnTo>
                  <a:pt x="738720" y="77990"/>
                </a:lnTo>
                <a:lnTo>
                  <a:pt x="743978" y="71335"/>
                </a:lnTo>
                <a:lnTo>
                  <a:pt x="764057" y="35750"/>
                </a:lnTo>
                <a:lnTo>
                  <a:pt x="770293" y="11201"/>
                </a:lnTo>
                <a:lnTo>
                  <a:pt x="769048" y="8407"/>
                </a:lnTo>
                <a:lnTo>
                  <a:pt x="766254" y="6223"/>
                </a:lnTo>
                <a:lnTo>
                  <a:pt x="629653" y="6223"/>
                </a:lnTo>
                <a:lnTo>
                  <a:pt x="629653" y="29870"/>
                </a:lnTo>
                <a:lnTo>
                  <a:pt x="737006" y="29870"/>
                </a:lnTo>
                <a:lnTo>
                  <a:pt x="731939" y="41287"/>
                </a:lnTo>
                <a:lnTo>
                  <a:pt x="707961" y="75653"/>
                </a:lnTo>
                <a:lnTo>
                  <a:pt x="676452" y="104990"/>
                </a:lnTo>
                <a:lnTo>
                  <a:pt x="639025" y="130073"/>
                </a:lnTo>
                <a:lnTo>
                  <a:pt x="610057" y="144691"/>
                </a:lnTo>
                <a:lnTo>
                  <a:pt x="624674" y="163982"/>
                </a:lnTo>
                <a:lnTo>
                  <a:pt x="668553" y="139865"/>
                </a:lnTo>
                <a:lnTo>
                  <a:pt x="700582" y="116916"/>
                </a:lnTo>
                <a:lnTo>
                  <a:pt x="713359" y="105168"/>
                </a:lnTo>
                <a:lnTo>
                  <a:pt x="723163" y="114554"/>
                </a:lnTo>
                <a:lnTo>
                  <a:pt x="758380" y="142557"/>
                </a:lnTo>
                <a:lnTo>
                  <a:pt x="784923" y="158064"/>
                </a:lnTo>
                <a:lnTo>
                  <a:pt x="800785" y="138150"/>
                </a:lnTo>
                <a:close/>
              </a:path>
              <a:path w="871220" h="284479">
                <a:moveTo>
                  <a:pt x="870483" y="2184"/>
                </a:moveTo>
                <a:lnTo>
                  <a:pt x="842175" y="2184"/>
                </a:lnTo>
                <a:lnTo>
                  <a:pt x="842175" y="61302"/>
                </a:lnTo>
                <a:lnTo>
                  <a:pt x="787095" y="61302"/>
                </a:lnTo>
                <a:lnTo>
                  <a:pt x="787095" y="85572"/>
                </a:lnTo>
                <a:lnTo>
                  <a:pt x="842175" y="85572"/>
                </a:lnTo>
                <a:lnTo>
                  <a:pt x="842175" y="165227"/>
                </a:lnTo>
                <a:lnTo>
                  <a:pt x="870483" y="165227"/>
                </a:lnTo>
                <a:lnTo>
                  <a:pt x="870483" y="2184"/>
                </a:lnTo>
                <a:close/>
              </a:path>
              <a:path w="871220" h="284479">
                <a:moveTo>
                  <a:pt x="870800" y="183896"/>
                </a:moveTo>
                <a:lnTo>
                  <a:pt x="638365" y="183896"/>
                </a:lnTo>
                <a:lnTo>
                  <a:pt x="638365" y="207543"/>
                </a:lnTo>
                <a:lnTo>
                  <a:pt x="842479" y="207543"/>
                </a:lnTo>
                <a:lnTo>
                  <a:pt x="842479" y="284391"/>
                </a:lnTo>
                <a:lnTo>
                  <a:pt x="870800" y="284391"/>
                </a:lnTo>
                <a:lnTo>
                  <a:pt x="870800" y="1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664208" y="8149099"/>
            <a:ext cx="130175" cy="274955"/>
          </a:xfrm>
          <a:custGeom>
            <a:avLst/>
            <a:gdLst/>
            <a:ahLst/>
            <a:cxnLst/>
            <a:rect l="l" t="t" r="r" b="b"/>
            <a:pathLst>
              <a:path w="130175" h="274954">
                <a:moveTo>
                  <a:pt x="27380" y="274739"/>
                </a:moveTo>
                <a:lnTo>
                  <a:pt x="0" y="274739"/>
                </a:lnTo>
                <a:lnTo>
                  <a:pt x="102366" y="0"/>
                </a:lnTo>
                <a:lnTo>
                  <a:pt x="129746" y="0"/>
                </a:lnTo>
                <a:lnTo>
                  <a:pt x="27380" y="274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2521997" y="8141639"/>
            <a:ext cx="1191895" cy="282575"/>
          </a:xfrm>
          <a:custGeom>
            <a:avLst/>
            <a:gdLst/>
            <a:ahLst/>
            <a:cxnLst/>
            <a:rect l="l" t="t" r="r" b="b"/>
            <a:pathLst>
              <a:path w="1191894" h="282575">
                <a:moveTo>
                  <a:pt x="173304" y="127254"/>
                </a:moveTo>
                <a:lnTo>
                  <a:pt x="131457" y="98323"/>
                </a:lnTo>
                <a:lnTo>
                  <a:pt x="95211" y="60667"/>
                </a:lnTo>
                <a:lnTo>
                  <a:pt x="97777" y="53263"/>
                </a:lnTo>
                <a:lnTo>
                  <a:pt x="99415" y="48094"/>
                </a:lnTo>
                <a:lnTo>
                  <a:pt x="107975" y="6223"/>
                </a:lnTo>
                <a:lnTo>
                  <a:pt x="81838" y="2489"/>
                </a:lnTo>
                <a:lnTo>
                  <a:pt x="77025" y="31445"/>
                </a:lnTo>
                <a:lnTo>
                  <a:pt x="72555" y="49796"/>
                </a:lnTo>
                <a:lnTo>
                  <a:pt x="54292" y="86029"/>
                </a:lnTo>
                <a:lnTo>
                  <a:pt x="32689" y="118833"/>
                </a:lnTo>
                <a:lnTo>
                  <a:pt x="0" y="142189"/>
                </a:lnTo>
                <a:lnTo>
                  <a:pt x="16802" y="160235"/>
                </a:lnTo>
                <a:lnTo>
                  <a:pt x="55537" y="128498"/>
                </a:lnTo>
                <a:lnTo>
                  <a:pt x="84328" y="86499"/>
                </a:lnTo>
                <a:lnTo>
                  <a:pt x="93802" y="97713"/>
                </a:lnTo>
                <a:lnTo>
                  <a:pt x="131445" y="130949"/>
                </a:lnTo>
                <a:lnTo>
                  <a:pt x="159931" y="149352"/>
                </a:lnTo>
                <a:lnTo>
                  <a:pt x="173304" y="127254"/>
                </a:lnTo>
                <a:close/>
              </a:path>
              <a:path w="1191894" h="282575">
                <a:moveTo>
                  <a:pt x="258254" y="0"/>
                </a:moveTo>
                <a:lnTo>
                  <a:pt x="229933" y="0"/>
                </a:lnTo>
                <a:lnTo>
                  <a:pt x="229933" y="51333"/>
                </a:lnTo>
                <a:lnTo>
                  <a:pt x="165214" y="51333"/>
                </a:lnTo>
                <a:lnTo>
                  <a:pt x="165214" y="75298"/>
                </a:lnTo>
                <a:lnTo>
                  <a:pt x="229933" y="75298"/>
                </a:lnTo>
                <a:lnTo>
                  <a:pt x="229933" y="211582"/>
                </a:lnTo>
                <a:lnTo>
                  <a:pt x="258254" y="211582"/>
                </a:lnTo>
                <a:lnTo>
                  <a:pt x="258254" y="0"/>
                </a:lnTo>
                <a:close/>
              </a:path>
              <a:path w="1191894" h="282575">
                <a:moveTo>
                  <a:pt x="264477" y="258241"/>
                </a:moveTo>
                <a:lnTo>
                  <a:pt x="57569" y="258241"/>
                </a:lnTo>
                <a:lnTo>
                  <a:pt x="57569" y="184823"/>
                </a:lnTo>
                <a:lnTo>
                  <a:pt x="28943" y="184823"/>
                </a:lnTo>
                <a:lnTo>
                  <a:pt x="28943" y="272872"/>
                </a:lnTo>
                <a:lnTo>
                  <a:pt x="37960" y="282206"/>
                </a:lnTo>
                <a:lnTo>
                  <a:pt x="264477" y="282206"/>
                </a:lnTo>
                <a:lnTo>
                  <a:pt x="264477" y="258241"/>
                </a:lnTo>
                <a:close/>
              </a:path>
              <a:path w="1191894" h="282575">
                <a:moveTo>
                  <a:pt x="555078" y="4038"/>
                </a:moveTo>
                <a:lnTo>
                  <a:pt x="526453" y="4038"/>
                </a:lnTo>
                <a:lnTo>
                  <a:pt x="526453" y="28003"/>
                </a:lnTo>
                <a:lnTo>
                  <a:pt x="526453" y="78092"/>
                </a:lnTo>
                <a:lnTo>
                  <a:pt x="357822" y="78092"/>
                </a:lnTo>
                <a:lnTo>
                  <a:pt x="357822" y="28003"/>
                </a:lnTo>
                <a:lnTo>
                  <a:pt x="526453" y="28003"/>
                </a:lnTo>
                <a:lnTo>
                  <a:pt x="526453" y="4038"/>
                </a:lnTo>
                <a:lnTo>
                  <a:pt x="329196" y="4038"/>
                </a:lnTo>
                <a:lnTo>
                  <a:pt x="329196" y="92405"/>
                </a:lnTo>
                <a:lnTo>
                  <a:pt x="338213" y="101739"/>
                </a:lnTo>
                <a:lnTo>
                  <a:pt x="555078" y="101739"/>
                </a:lnTo>
                <a:lnTo>
                  <a:pt x="555078" y="78092"/>
                </a:lnTo>
                <a:lnTo>
                  <a:pt x="555078" y="28003"/>
                </a:lnTo>
                <a:lnTo>
                  <a:pt x="555078" y="4038"/>
                </a:lnTo>
                <a:close/>
              </a:path>
              <a:path w="1191894" h="282575">
                <a:moveTo>
                  <a:pt x="580910" y="123215"/>
                </a:moveTo>
                <a:lnTo>
                  <a:pt x="302742" y="123215"/>
                </a:lnTo>
                <a:lnTo>
                  <a:pt x="302742" y="147167"/>
                </a:lnTo>
                <a:lnTo>
                  <a:pt x="427520" y="147167"/>
                </a:lnTo>
                <a:lnTo>
                  <a:pt x="427520" y="169265"/>
                </a:lnTo>
                <a:lnTo>
                  <a:pt x="327634" y="169265"/>
                </a:lnTo>
                <a:lnTo>
                  <a:pt x="327634" y="192595"/>
                </a:lnTo>
                <a:lnTo>
                  <a:pt x="528320" y="192595"/>
                </a:lnTo>
                <a:lnTo>
                  <a:pt x="528320" y="213448"/>
                </a:lnTo>
                <a:lnTo>
                  <a:pt x="327634" y="213448"/>
                </a:lnTo>
                <a:lnTo>
                  <a:pt x="327634" y="272872"/>
                </a:lnTo>
                <a:lnTo>
                  <a:pt x="336664" y="282206"/>
                </a:lnTo>
                <a:lnTo>
                  <a:pt x="562864" y="282206"/>
                </a:lnTo>
                <a:lnTo>
                  <a:pt x="562864" y="258864"/>
                </a:lnTo>
                <a:lnTo>
                  <a:pt x="356260" y="258864"/>
                </a:lnTo>
                <a:lnTo>
                  <a:pt x="356260" y="236778"/>
                </a:lnTo>
                <a:lnTo>
                  <a:pt x="556641" y="236778"/>
                </a:lnTo>
                <a:lnTo>
                  <a:pt x="556641" y="169265"/>
                </a:lnTo>
                <a:lnTo>
                  <a:pt x="456133" y="169265"/>
                </a:lnTo>
                <a:lnTo>
                  <a:pt x="456133" y="147167"/>
                </a:lnTo>
                <a:lnTo>
                  <a:pt x="580910" y="147167"/>
                </a:lnTo>
                <a:lnTo>
                  <a:pt x="580910" y="123215"/>
                </a:lnTo>
                <a:close/>
              </a:path>
              <a:path w="1191894" h="282575">
                <a:moveTo>
                  <a:pt x="768832" y="214376"/>
                </a:moveTo>
                <a:lnTo>
                  <a:pt x="738517" y="186677"/>
                </a:lnTo>
                <a:lnTo>
                  <a:pt x="709853" y="150596"/>
                </a:lnTo>
                <a:lnTo>
                  <a:pt x="707694" y="147675"/>
                </a:lnTo>
                <a:lnTo>
                  <a:pt x="700849" y="136804"/>
                </a:lnTo>
                <a:lnTo>
                  <a:pt x="691362" y="120408"/>
                </a:lnTo>
                <a:lnTo>
                  <a:pt x="696112" y="105587"/>
                </a:lnTo>
                <a:lnTo>
                  <a:pt x="699058" y="95173"/>
                </a:lnTo>
                <a:lnTo>
                  <a:pt x="707351" y="51333"/>
                </a:lnTo>
                <a:lnTo>
                  <a:pt x="711898" y="8712"/>
                </a:lnTo>
                <a:lnTo>
                  <a:pt x="685139" y="7150"/>
                </a:lnTo>
                <a:lnTo>
                  <a:pt x="683437" y="26517"/>
                </a:lnTo>
                <a:lnTo>
                  <a:pt x="681977" y="39497"/>
                </a:lnTo>
                <a:lnTo>
                  <a:pt x="673100" y="87642"/>
                </a:lnTo>
                <a:lnTo>
                  <a:pt x="660869" y="127254"/>
                </a:lnTo>
                <a:lnTo>
                  <a:pt x="644829" y="164642"/>
                </a:lnTo>
                <a:lnTo>
                  <a:pt x="620560" y="203733"/>
                </a:lnTo>
                <a:lnTo>
                  <a:pt x="600202" y="225894"/>
                </a:lnTo>
                <a:lnTo>
                  <a:pt x="618871" y="242684"/>
                </a:lnTo>
                <a:lnTo>
                  <a:pt x="642061" y="219202"/>
                </a:lnTo>
                <a:lnTo>
                  <a:pt x="656209" y="201777"/>
                </a:lnTo>
                <a:lnTo>
                  <a:pt x="667080" y="181787"/>
                </a:lnTo>
                <a:lnTo>
                  <a:pt x="680478" y="150596"/>
                </a:lnTo>
                <a:lnTo>
                  <a:pt x="689394" y="164947"/>
                </a:lnTo>
                <a:lnTo>
                  <a:pt x="713765" y="196024"/>
                </a:lnTo>
                <a:lnTo>
                  <a:pt x="740105" y="223939"/>
                </a:lnTo>
                <a:lnTo>
                  <a:pt x="751725" y="233984"/>
                </a:lnTo>
                <a:lnTo>
                  <a:pt x="768832" y="214376"/>
                </a:lnTo>
                <a:close/>
              </a:path>
              <a:path w="1191894" h="282575">
                <a:moveTo>
                  <a:pt x="815822" y="3111"/>
                </a:moveTo>
                <a:lnTo>
                  <a:pt x="788441" y="3111"/>
                </a:lnTo>
                <a:lnTo>
                  <a:pt x="788441" y="106413"/>
                </a:lnTo>
                <a:lnTo>
                  <a:pt x="739279" y="106413"/>
                </a:lnTo>
                <a:lnTo>
                  <a:pt x="739279" y="130365"/>
                </a:lnTo>
                <a:lnTo>
                  <a:pt x="788441" y="130365"/>
                </a:lnTo>
                <a:lnTo>
                  <a:pt x="788441" y="275043"/>
                </a:lnTo>
                <a:lnTo>
                  <a:pt x="815822" y="275043"/>
                </a:lnTo>
                <a:lnTo>
                  <a:pt x="815822" y="3111"/>
                </a:lnTo>
                <a:close/>
              </a:path>
              <a:path w="1191894" h="282575">
                <a:moveTo>
                  <a:pt x="874623" y="0"/>
                </a:moveTo>
                <a:lnTo>
                  <a:pt x="846937" y="0"/>
                </a:lnTo>
                <a:lnTo>
                  <a:pt x="846937" y="282206"/>
                </a:lnTo>
                <a:lnTo>
                  <a:pt x="874623" y="282206"/>
                </a:lnTo>
                <a:lnTo>
                  <a:pt x="874623" y="0"/>
                </a:lnTo>
                <a:close/>
              </a:path>
              <a:path w="1191894" h="282575">
                <a:moveTo>
                  <a:pt x="1171143" y="157746"/>
                </a:moveTo>
                <a:lnTo>
                  <a:pt x="967663" y="157746"/>
                </a:lnTo>
                <a:lnTo>
                  <a:pt x="967663" y="106718"/>
                </a:lnTo>
                <a:lnTo>
                  <a:pt x="1161808" y="106718"/>
                </a:lnTo>
                <a:lnTo>
                  <a:pt x="1161808" y="82448"/>
                </a:lnTo>
                <a:lnTo>
                  <a:pt x="967663" y="82448"/>
                </a:lnTo>
                <a:lnTo>
                  <a:pt x="967663" y="31419"/>
                </a:lnTo>
                <a:lnTo>
                  <a:pt x="1164920" y="31419"/>
                </a:lnTo>
                <a:lnTo>
                  <a:pt x="1164920" y="7150"/>
                </a:lnTo>
                <a:lnTo>
                  <a:pt x="939038" y="7150"/>
                </a:lnTo>
                <a:lnTo>
                  <a:pt x="939038" y="172059"/>
                </a:lnTo>
                <a:lnTo>
                  <a:pt x="948055" y="181394"/>
                </a:lnTo>
                <a:lnTo>
                  <a:pt x="1171143" y="181394"/>
                </a:lnTo>
                <a:lnTo>
                  <a:pt x="1171143" y="157746"/>
                </a:lnTo>
                <a:close/>
              </a:path>
              <a:path w="1191894" h="282575">
                <a:moveTo>
                  <a:pt x="1191374" y="233045"/>
                </a:moveTo>
                <a:lnTo>
                  <a:pt x="912583" y="233045"/>
                </a:lnTo>
                <a:lnTo>
                  <a:pt x="912583" y="256997"/>
                </a:lnTo>
                <a:lnTo>
                  <a:pt x="1191374" y="256997"/>
                </a:lnTo>
                <a:lnTo>
                  <a:pt x="1191374" y="233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832625" y="8139455"/>
            <a:ext cx="559435" cy="284480"/>
          </a:xfrm>
          <a:custGeom>
            <a:avLst/>
            <a:gdLst/>
            <a:ahLst/>
            <a:cxnLst/>
            <a:rect l="l" t="t" r="r" b="b"/>
            <a:pathLst>
              <a:path w="559434" h="284479">
                <a:moveTo>
                  <a:pt x="165354" y="70548"/>
                </a:moveTo>
                <a:lnTo>
                  <a:pt x="153301" y="33820"/>
                </a:lnTo>
                <a:lnTo>
                  <a:pt x="136817" y="16344"/>
                </a:lnTo>
                <a:lnTo>
                  <a:pt x="136817" y="67525"/>
                </a:lnTo>
                <a:lnTo>
                  <a:pt x="136817" y="95529"/>
                </a:lnTo>
                <a:lnTo>
                  <a:pt x="128727" y="116992"/>
                </a:lnTo>
                <a:lnTo>
                  <a:pt x="114096" y="131622"/>
                </a:lnTo>
                <a:lnTo>
                  <a:pt x="94183" y="139090"/>
                </a:lnTo>
                <a:lnTo>
                  <a:pt x="82359" y="139090"/>
                </a:lnTo>
                <a:lnTo>
                  <a:pt x="43319" y="124460"/>
                </a:lnTo>
                <a:lnTo>
                  <a:pt x="28536" y="81521"/>
                </a:lnTo>
                <a:lnTo>
                  <a:pt x="28765" y="65112"/>
                </a:lnTo>
                <a:lnTo>
                  <a:pt x="52476" y="30441"/>
                </a:lnTo>
                <a:lnTo>
                  <a:pt x="82359" y="24269"/>
                </a:lnTo>
                <a:lnTo>
                  <a:pt x="94183" y="24269"/>
                </a:lnTo>
                <a:lnTo>
                  <a:pt x="114096" y="31737"/>
                </a:lnTo>
                <a:lnTo>
                  <a:pt x="128727" y="46050"/>
                </a:lnTo>
                <a:lnTo>
                  <a:pt x="136817" y="67525"/>
                </a:lnTo>
                <a:lnTo>
                  <a:pt x="136817" y="16344"/>
                </a:lnTo>
                <a:lnTo>
                  <a:pt x="101168" y="749"/>
                </a:lnTo>
                <a:lnTo>
                  <a:pt x="82359" y="0"/>
                </a:lnTo>
                <a:lnTo>
                  <a:pt x="70967" y="101"/>
                </a:lnTo>
                <a:lnTo>
                  <a:pt x="33147" y="12433"/>
                </a:lnTo>
                <a:lnTo>
                  <a:pt x="5511" y="48234"/>
                </a:lnTo>
                <a:lnTo>
                  <a:pt x="0" y="70548"/>
                </a:lnTo>
                <a:lnTo>
                  <a:pt x="0" y="91884"/>
                </a:lnTo>
                <a:lnTo>
                  <a:pt x="11747" y="128587"/>
                </a:lnTo>
                <a:lnTo>
                  <a:pt x="47828" y="156197"/>
                </a:lnTo>
                <a:lnTo>
                  <a:pt x="82359" y="162115"/>
                </a:lnTo>
                <a:lnTo>
                  <a:pt x="93751" y="162013"/>
                </a:lnTo>
                <a:lnTo>
                  <a:pt x="131876" y="149707"/>
                </a:lnTo>
                <a:lnTo>
                  <a:pt x="159677" y="114198"/>
                </a:lnTo>
                <a:lnTo>
                  <a:pt x="165354" y="91884"/>
                </a:lnTo>
                <a:lnTo>
                  <a:pt x="165354" y="70548"/>
                </a:lnTo>
                <a:close/>
              </a:path>
              <a:path w="559434" h="284479">
                <a:moveTo>
                  <a:pt x="254431" y="2184"/>
                </a:moveTo>
                <a:lnTo>
                  <a:pt x="226110" y="2184"/>
                </a:lnTo>
                <a:lnTo>
                  <a:pt x="226110" y="210654"/>
                </a:lnTo>
                <a:lnTo>
                  <a:pt x="254431" y="210654"/>
                </a:lnTo>
                <a:lnTo>
                  <a:pt x="254431" y="2184"/>
                </a:lnTo>
                <a:close/>
              </a:path>
              <a:path w="559434" h="284479">
                <a:moveTo>
                  <a:pt x="260654" y="260426"/>
                </a:moveTo>
                <a:lnTo>
                  <a:pt x="53733" y="260426"/>
                </a:lnTo>
                <a:lnTo>
                  <a:pt x="53733" y="187007"/>
                </a:lnTo>
                <a:lnTo>
                  <a:pt x="25107" y="187007"/>
                </a:lnTo>
                <a:lnTo>
                  <a:pt x="25107" y="275056"/>
                </a:lnTo>
                <a:lnTo>
                  <a:pt x="34137" y="284391"/>
                </a:lnTo>
                <a:lnTo>
                  <a:pt x="260654" y="284391"/>
                </a:lnTo>
                <a:lnTo>
                  <a:pt x="260654" y="260426"/>
                </a:lnTo>
                <a:close/>
              </a:path>
              <a:path w="559434" h="284479">
                <a:moveTo>
                  <a:pt x="466623" y="9334"/>
                </a:moveTo>
                <a:lnTo>
                  <a:pt x="317271" y="9334"/>
                </a:lnTo>
                <a:lnTo>
                  <a:pt x="317271" y="33299"/>
                </a:lnTo>
                <a:lnTo>
                  <a:pt x="437375" y="33299"/>
                </a:lnTo>
                <a:lnTo>
                  <a:pt x="435927" y="57162"/>
                </a:lnTo>
                <a:lnTo>
                  <a:pt x="422910" y="104546"/>
                </a:lnTo>
                <a:lnTo>
                  <a:pt x="402932" y="144653"/>
                </a:lnTo>
                <a:lnTo>
                  <a:pt x="372757" y="180835"/>
                </a:lnTo>
                <a:lnTo>
                  <a:pt x="336829" y="207416"/>
                </a:lnTo>
                <a:lnTo>
                  <a:pt x="304203" y="224967"/>
                </a:lnTo>
                <a:lnTo>
                  <a:pt x="318516" y="246113"/>
                </a:lnTo>
                <a:lnTo>
                  <a:pt x="358597" y="224002"/>
                </a:lnTo>
                <a:lnTo>
                  <a:pt x="390321" y="200494"/>
                </a:lnTo>
                <a:lnTo>
                  <a:pt x="421817" y="164604"/>
                </a:lnTo>
                <a:lnTo>
                  <a:pt x="447154" y="121145"/>
                </a:lnTo>
                <a:lnTo>
                  <a:pt x="461505" y="76403"/>
                </a:lnTo>
                <a:lnTo>
                  <a:pt x="466432" y="40754"/>
                </a:lnTo>
                <a:lnTo>
                  <a:pt x="466623" y="9334"/>
                </a:lnTo>
                <a:close/>
              </a:path>
              <a:path w="559434" h="284479">
                <a:moveTo>
                  <a:pt x="559346" y="2184"/>
                </a:moveTo>
                <a:lnTo>
                  <a:pt x="531037" y="2184"/>
                </a:lnTo>
                <a:lnTo>
                  <a:pt x="531037" y="284391"/>
                </a:lnTo>
                <a:lnTo>
                  <a:pt x="559346" y="284391"/>
                </a:lnTo>
                <a:lnTo>
                  <a:pt x="559346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1" name="object 121"/>
          <p:cNvGrpSpPr/>
          <p:nvPr/>
        </p:nvGrpSpPr>
        <p:grpSpPr>
          <a:xfrm>
            <a:off x="3573094" y="8952838"/>
            <a:ext cx="263525" cy="285750"/>
            <a:chOff x="3573094" y="8952838"/>
            <a:chExt cx="263525" cy="285750"/>
          </a:xfrm>
        </p:grpSpPr>
        <p:sp>
          <p:nvSpPr>
            <p:cNvPr id="122" name="object 122"/>
            <p:cNvSpPr/>
            <p:nvPr/>
          </p:nvSpPr>
          <p:spPr>
            <a:xfrm>
              <a:off x="3804940" y="8956664"/>
              <a:ext cx="27940" cy="278130"/>
            </a:xfrm>
            <a:custGeom>
              <a:avLst/>
              <a:gdLst/>
              <a:ahLst/>
              <a:cxnLst/>
              <a:rect l="l" t="t" r="r" b="b"/>
              <a:pathLst>
                <a:path w="27939" h="278129">
                  <a:moveTo>
                    <a:pt x="27852" y="277602"/>
                  </a:move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277602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73094" y="8959878"/>
              <a:ext cx="188843" cy="199861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3884364" y="8949166"/>
            <a:ext cx="577850" cy="292100"/>
            <a:chOff x="3884364" y="8949166"/>
            <a:chExt cx="577850" cy="292100"/>
          </a:xfrm>
        </p:grpSpPr>
        <p:pic>
          <p:nvPicPr>
            <p:cNvPr id="125" name="object 12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84364" y="8959878"/>
              <a:ext cx="176294" cy="23597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059894" y="8956664"/>
              <a:ext cx="73025" cy="280670"/>
            </a:xfrm>
            <a:custGeom>
              <a:avLst/>
              <a:gdLst/>
              <a:ahLst/>
              <a:cxnLst/>
              <a:rect l="l" t="t" r="r" b="b"/>
              <a:pathLst>
                <a:path w="73025" h="280670">
                  <a:moveTo>
                    <a:pt x="44991" y="98247"/>
                  </a:moveTo>
                  <a:lnTo>
                    <a:pt x="44991" y="0"/>
                  </a:lnTo>
                  <a:lnTo>
                    <a:pt x="72843" y="0"/>
                  </a:lnTo>
                  <a:lnTo>
                    <a:pt x="72843" y="280663"/>
                  </a:lnTo>
                  <a:lnTo>
                    <a:pt x="44991" y="280663"/>
                  </a:lnTo>
                  <a:lnTo>
                    <a:pt x="44991" y="122120"/>
                  </a:lnTo>
                  <a:lnTo>
                    <a:pt x="0" y="122120"/>
                  </a:lnTo>
                  <a:lnTo>
                    <a:pt x="0" y="98247"/>
                  </a:lnTo>
                  <a:lnTo>
                    <a:pt x="44991" y="98247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69619" y="8949166"/>
              <a:ext cx="291987" cy="288927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4567132" y="8950696"/>
            <a:ext cx="1172845" cy="297180"/>
            <a:chOff x="4567132" y="8950696"/>
            <a:chExt cx="1172845" cy="297180"/>
          </a:xfrm>
        </p:grpSpPr>
        <p:sp>
          <p:nvSpPr>
            <p:cNvPr id="129" name="object 129"/>
            <p:cNvSpPr/>
            <p:nvPr/>
          </p:nvSpPr>
          <p:spPr>
            <a:xfrm>
              <a:off x="4570957" y="8956664"/>
              <a:ext cx="865505" cy="287020"/>
            </a:xfrm>
            <a:custGeom>
              <a:avLst/>
              <a:gdLst/>
              <a:ahLst/>
              <a:cxnLst/>
              <a:rect l="l" t="t" r="r" b="b"/>
              <a:pathLst>
                <a:path w="865504" h="287020">
                  <a:moveTo>
                    <a:pt x="141708" y="155175"/>
                  </a:moveTo>
                  <a:lnTo>
                    <a:pt x="184701" y="162796"/>
                  </a:lnTo>
                  <a:lnTo>
                    <a:pt x="215368" y="186834"/>
                  </a:lnTo>
                  <a:lnTo>
                    <a:pt x="224959" y="220980"/>
                  </a:lnTo>
                  <a:lnTo>
                    <a:pt x="224865" y="229841"/>
                  </a:lnTo>
                  <a:lnTo>
                    <a:pt x="202004" y="269032"/>
                  </a:lnTo>
                  <a:lnTo>
                    <a:pt x="166543" y="284847"/>
                  </a:lnTo>
                  <a:lnTo>
                    <a:pt x="141708" y="286784"/>
                  </a:lnTo>
                  <a:lnTo>
                    <a:pt x="130855" y="286712"/>
                  </a:lnTo>
                  <a:lnTo>
                    <a:pt x="93579" y="277105"/>
                  </a:lnTo>
                  <a:lnTo>
                    <a:pt x="65498" y="248220"/>
                  </a:lnTo>
                  <a:lnTo>
                    <a:pt x="59683" y="220980"/>
                  </a:lnTo>
                  <a:lnTo>
                    <a:pt x="59773" y="212295"/>
                  </a:lnTo>
                  <a:lnTo>
                    <a:pt x="82178" y="173233"/>
                  </a:lnTo>
                  <a:lnTo>
                    <a:pt x="117240" y="157177"/>
                  </a:lnTo>
                  <a:lnTo>
                    <a:pt x="141708" y="155175"/>
                  </a:lnTo>
                  <a:close/>
                </a:path>
                <a:path w="865504" h="287020">
                  <a:moveTo>
                    <a:pt x="19282" y="137424"/>
                  </a:moveTo>
                  <a:lnTo>
                    <a:pt x="8875" y="137424"/>
                  </a:lnTo>
                  <a:lnTo>
                    <a:pt x="4437" y="132833"/>
                  </a:lnTo>
                  <a:lnTo>
                    <a:pt x="0" y="128241"/>
                  </a:lnTo>
                  <a:lnTo>
                    <a:pt x="0" y="118447"/>
                  </a:lnTo>
                  <a:lnTo>
                    <a:pt x="0" y="3978"/>
                  </a:lnTo>
                  <a:lnTo>
                    <a:pt x="27852" y="3978"/>
                  </a:lnTo>
                  <a:lnTo>
                    <a:pt x="27852" y="49276"/>
                  </a:lnTo>
                  <a:lnTo>
                    <a:pt x="121814" y="49276"/>
                  </a:lnTo>
                  <a:lnTo>
                    <a:pt x="121814" y="3978"/>
                  </a:lnTo>
                  <a:lnTo>
                    <a:pt x="149666" y="3978"/>
                  </a:lnTo>
                  <a:lnTo>
                    <a:pt x="149666" y="137424"/>
                  </a:lnTo>
                  <a:lnTo>
                    <a:pt x="19282" y="137424"/>
                  </a:lnTo>
                  <a:close/>
                </a:path>
                <a:path w="865504" h="287020">
                  <a:moveTo>
                    <a:pt x="141708" y="178743"/>
                  </a:moveTo>
                  <a:lnTo>
                    <a:pt x="130384" y="178743"/>
                  </a:lnTo>
                  <a:lnTo>
                    <a:pt x="120437" y="181497"/>
                  </a:lnTo>
                  <a:lnTo>
                    <a:pt x="110490" y="184252"/>
                  </a:lnTo>
                  <a:lnTo>
                    <a:pt x="103144" y="189455"/>
                  </a:lnTo>
                  <a:lnTo>
                    <a:pt x="95798" y="194658"/>
                  </a:lnTo>
                  <a:lnTo>
                    <a:pt x="91513" y="202616"/>
                  </a:lnTo>
                  <a:lnTo>
                    <a:pt x="87229" y="210573"/>
                  </a:lnTo>
                  <a:lnTo>
                    <a:pt x="87229" y="220980"/>
                  </a:lnTo>
                  <a:lnTo>
                    <a:pt x="87229" y="231692"/>
                  </a:lnTo>
                  <a:lnTo>
                    <a:pt x="91513" y="239803"/>
                  </a:lnTo>
                  <a:lnTo>
                    <a:pt x="95798" y="247914"/>
                  </a:lnTo>
                  <a:lnTo>
                    <a:pt x="103144" y="253423"/>
                  </a:lnTo>
                  <a:lnTo>
                    <a:pt x="110490" y="258932"/>
                  </a:lnTo>
                  <a:lnTo>
                    <a:pt x="120437" y="261687"/>
                  </a:lnTo>
                  <a:lnTo>
                    <a:pt x="130384" y="264441"/>
                  </a:lnTo>
                  <a:lnTo>
                    <a:pt x="141708" y="264441"/>
                  </a:lnTo>
                  <a:lnTo>
                    <a:pt x="153033" y="264441"/>
                  </a:lnTo>
                  <a:lnTo>
                    <a:pt x="163286" y="261687"/>
                  </a:lnTo>
                  <a:lnTo>
                    <a:pt x="173539" y="258932"/>
                  </a:lnTo>
                  <a:lnTo>
                    <a:pt x="181038" y="253423"/>
                  </a:lnTo>
                  <a:lnTo>
                    <a:pt x="188537" y="247914"/>
                  </a:lnTo>
                  <a:lnTo>
                    <a:pt x="192975" y="239803"/>
                  </a:lnTo>
                  <a:lnTo>
                    <a:pt x="197413" y="231692"/>
                  </a:lnTo>
                  <a:lnTo>
                    <a:pt x="197413" y="220980"/>
                  </a:lnTo>
                  <a:lnTo>
                    <a:pt x="197413" y="210573"/>
                  </a:lnTo>
                  <a:lnTo>
                    <a:pt x="192975" y="202616"/>
                  </a:lnTo>
                  <a:lnTo>
                    <a:pt x="188537" y="194658"/>
                  </a:lnTo>
                  <a:lnTo>
                    <a:pt x="181038" y="189455"/>
                  </a:lnTo>
                  <a:lnTo>
                    <a:pt x="173539" y="184252"/>
                  </a:lnTo>
                  <a:lnTo>
                    <a:pt x="163286" y="181497"/>
                  </a:lnTo>
                  <a:lnTo>
                    <a:pt x="153033" y="178743"/>
                  </a:lnTo>
                  <a:lnTo>
                    <a:pt x="141708" y="178743"/>
                  </a:lnTo>
                  <a:close/>
                </a:path>
                <a:path w="865504" h="287020">
                  <a:moveTo>
                    <a:pt x="225571" y="55704"/>
                  </a:moveTo>
                  <a:lnTo>
                    <a:pt x="272093" y="55704"/>
                  </a:lnTo>
                  <a:lnTo>
                    <a:pt x="272093" y="79271"/>
                  </a:lnTo>
                  <a:lnTo>
                    <a:pt x="225571" y="79271"/>
                  </a:lnTo>
                  <a:lnTo>
                    <a:pt x="225571" y="148136"/>
                  </a:lnTo>
                  <a:lnTo>
                    <a:pt x="197719" y="148136"/>
                  </a:lnTo>
                  <a:lnTo>
                    <a:pt x="197719" y="0"/>
                  </a:lnTo>
                  <a:lnTo>
                    <a:pt x="225571" y="0"/>
                  </a:lnTo>
                  <a:lnTo>
                    <a:pt x="225571" y="55704"/>
                  </a:lnTo>
                  <a:close/>
                </a:path>
                <a:path w="865504" h="287020">
                  <a:moveTo>
                    <a:pt x="121814" y="114468"/>
                  </a:moveTo>
                  <a:lnTo>
                    <a:pt x="121814" y="73149"/>
                  </a:lnTo>
                  <a:lnTo>
                    <a:pt x="27852" y="73149"/>
                  </a:lnTo>
                  <a:lnTo>
                    <a:pt x="27852" y="114468"/>
                  </a:lnTo>
                  <a:lnTo>
                    <a:pt x="121814" y="114468"/>
                  </a:lnTo>
                  <a:close/>
                </a:path>
                <a:path w="865504" h="287020">
                  <a:moveTo>
                    <a:pt x="519395" y="277602"/>
                  </a:moveTo>
                  <a:lnTo>
                    <a:pt x="519395" y="202004"/>
                  </a:lnTo>
                  <a:lnTo>
                    <a:pt x="318615" y="202004"/>
                  </a:lnTo>
                  <a:lnTo>
                    <a:pt x="318615" y="178743"/>
                  </a:lnTo>
                  <a:lnTo>
                    <a:pt x="547247" y="178743"/>
                  </a:lnTo>
                  <a:lnTo>
                    <a:pt x="547247" y="277602"/>
                  </a:lnTo>
                  <a:lnTo>
                    <a:pt x="519395" y="277602"/>
                  </a:lnTo>
                  <a:close/>
                </a:path>
                <a:path w="865504" h="287020">
                  <a:moveTo>
                    <a:pt x="400641" y="6121"/>
                  </a:moveTo>
                  <a:lnTo>
                    <a:pt x="398408" y="20449"/>
                  </a:lnTo>
                  <a:lnTo>
                    <a:pt x="396547" y="30071"/>
                  </a:lnTo>
                  <a:lnTo>
                    <a:pt x="394056" y="39348"/>
                  </a:lnTo>
                  <a:lnTo>
                    <a:pt x="389929" y="52643"/>
                  </a:lnTo>
                  <a:lnTo>
                    <a:pt x="399256" y="64046"/>
                  </a:lnTo>
                  <a:lnTo>
                    <a:pt x="436530" y="97943"/>
                  </a:lnTo>
                  <a:lnTo>
                    <a:pt x="464915" y="115999"/>
                  </a:lnTo>
                  <a:lnTo>
                    <a:pt x="451754" y="137730"/>
                  </a:lnTo>
                  <a:lnTo>
                    <a:pt x="413802" y="111408"/>
                  </a:lnTo>
                  <a:lnTo>
                    <a:pt x="379522" y="78353"/>
                  </a:lnTo>
                  <a:lnTo>
                    <a:pt x="365195" y="106917"/>
                  </a:lnTo>
                  <a:lnTo>
                    <a:pt x="353277" y="124377"/>
                  </a:lnTo>
                  <a:lnTo>
                    <a:pt x="337343" y="137878"/>
                  </a:lnTo>
                  <a:lnTo>
                    <a:pt x="310963" y="154563"/>
                  </a:lnTo>
                  <a:lnTo>
                    <a:pt x="294436" y="136811"/>
                  </a:lnTo>
                  <a:lnTo>
                    <a:pt x="314555" y="123732"/>
                  </a:lnTo>
                  <a:lnTo>
                    <a:pt x="326841" y="113665"/>
                  </a:lnTo>
                  <a:lnTo>
                    <a:pt x="359265" y="62188"/>
                  </a:lnTo>
                  <a:lnTo>
                    <a:pt x="374931" y="2448"/>
                  </a:lnTo>
                  <a:lnTo>
                    <a:pt x="400641" y="6121"/>
                  </a:lnTo>
                  <a:close/>
                </a:path>
                <a:path w="865504" h="287020">
                  <a:moveTo>
                    <a:pt x="546941" y="160379"/>
                  </a:moveTo>
                  <a:lnTo>
                    <a:pt x="519089" y="160379"/>
                  </a:lnTo>
                  <a:lnTo>
                    <a:pt x="519089" y="0"/>
                  </a:lnTo>
                  <a:lnTo>
                    <a:pt x="546941" y="0"/>
                  </a:lnTo>
                  <a:lnTo>
                    <a:pt x="546941" y="160379"/>
                  </a:lnTo>
                  <a:close/>
                </a:path>
                <a:path w="865504" h="287020">
                  <a:moveTo>
                    <a:pt x="590708" y="252811"/>
                  </a:moveTo>
                  <a:lnTo>
                    <a:pt x="590708" y="229244"/>
                  </a:lnTo>
                  <a:lnTo>
                    <a:pt x="864944" y="229244"/>
                  </a:lnTo>
                  <a:lnTo>
                    <a:pt x="864944" y="252811"/>
                  </a:lnTo>
                  <a:lnTo>
                    <a:pt x="590708" y="252811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94875" y="8950696"/>
              <a:ext cx="207207" cy="187618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461612" y="8963704"/>
              <a:ext cx="274320" cy="246379"/>
            </a:xfrm>
            <a:custGeom>
              <a:avLst/>
              <a:gdLst/>
              <a:ahLst/>
              <a:cxnLst/>
              <a:rect l="l" t="t" r="r" b="b"/>
              <a:pathLst>
                <a:path w="274320" h="246379">
                  <a:moveTo>
                    <a:pt x="54173" y="148136"/>
                  </a:moveTo>
                  <a:lnTo>
                    <a:pt x="254341" y="148136"/>
                  </a:lnTo>
                  <a:lnTo>
                    <a:pt x="254341" y="171397"/>
                  </a:lnTo>
                  <a:lnTo>
                    <a:pt x="151197" y="171397"/>
                  </a:lnTo>
                  <a:lnTo>
                    <a:pt x="151197" y="222204"/>
                  </a:lnTo>
                  <a:lnTo>
                    <a:pt x="274235" y="222204"/>
                  </a:lnTo>
                  <a:lnTo>
                    <a:pt x="274235" y="245771"/>
                  </a:lnTo>
                  <a:lnTo>
                    <a:pt x="0" y="245771"/>
                  </a:lnTo>
                  <a:lnTo>
                    <a:pt x="0" y="222204"/>
                  </a:lnTo>
                  <a:lnTo>
                    <a:pt x="123038" y="222204"/>
                  </a:lnTo>
                  <a:lnTo>
                    <a:pt x="123038" y="171397"/>
                  </a:lnTo>
                  <a:lnTo>
                    <a:pt x="45297" y="171397"/>
                  </a:lnTo>
                  <a:lnTo>
                    <a:pt x="34891" y="171397"/>
                  </a:lnTo>
                  <a:lnTo>
                    <a:pt x="30453" y="166806"/>
                  </a:lnTo>
                  <a:lnTo>
                    <a:pt x="26015" y="162215"/>
                  </a:lnTo>
                  <a:lnTo>
                    <a:pt x="26015" y="152421"/>
                  </a:lnTo>
                  <a:lnTo>
                    <a:pt x="26015" y="74068"/>
                  </a:lnTo>
                  <a:lnTo>
                    <a:pt x="219755" y="74068"/>
                  </a:lnTo>
                  <a:lnTo>
                    <a:pt x="219755" y="23873"/>
                  </a:lnTo>
                  <a:lnTo>
                    <a:pt x="25403" y="23873"/>
                  </a:lnTo>
                  <a:lnTo>
                    <a:pt x="25403" y="0"/>
                  </a:lnTo>
                  <a:lnTo>
                    <a:pt x="248220" y="0"/>
                  </a:lnTo>
                  <a:lnTo>
                    <a:pt x="248220" y="97941"/>
                  </a:lnTo>
                  <a:lnTo>
                    <a:pt x="54173" y="97941"/>
                  </a:lnTo>
                  <a:lnTo>
                    <a:pt x="54173" y="148136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/>
          <p:cNvGrpSpPr/>
          <p:nvPr/>
        </p:nvGrpSpPr>
        <p:grpSpPr>
          <a:xfrm>
            <a:off x="5843139" y="8952838"/>
            <a:ext cx="288925" cy="285750"/>
            <a:chOff x="5843139" y="8952838"/>
            <a:chExt cx="288925" cy="285750"/>
          </a:xfrm>
        </p:grpSpPr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43139" y="8959878"/>
              <a:ext cx="184864" cy="23597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904811" y="8956664"/>
              <a:ext cx="223520" cy="278130"/>
            </a:xfrm>
            <a:custGeom>
              <a:avLst/>
              <a:gdLst/>
              <a:ahLst/>
              <a:cxnLst/>
              <a:rect l="l" t="t" r="r" b="b"/>
              <a:pathLst>
                <a:path w="223520" h="278129">
                  <a:moveTo>
                    <a:pt x="176906" y="110490"/>
                  </a:moveTo>
                  <a:lnTo>
                    <a:pt x="223428" y="110490"/>
                  </a:lnTo>
                  <a:lnTo>
                    <a:pt x="223428" y="134363"/>
                  </a:lnTo>
                  <a:lnTo>
                    <a:pt x="176906" y="134363"/>
                  </a:lnTo>
                  <a:lnTo>
                    <a:pt x="176906" y="277602"/>
                  </a:lnTo>
                  <a:lnTo>
                    <a:pt x="149054" y="277602"/>
                  </a:lnTo>
                  <a:lnTo>
                    <a:pt x="149054" y="0"/>
                  </a:lnTo>
                  <a:lnTo>
                    <a:pt x="176906" y="0"/>
                  </a:lnTo>
                  <a:lnTo>
                    <a:pt x="176906" y="110490"/>
                  </a:lnTo>
                  <a:close/>
                </a:path>
                <a:path w="223520" h="278129">
                  <a:moveTo>
                    <a:pt x="10406" y="211492"/>
                  </a:moveTo>
                  <a:lnTo>
                    <a:pt x="47134" y="211492"/>
                  </a:lnTo>
                  <a:lnTo>
                    <a:pt x="57540" y="30912"/>
                  </a:lnTo>
                  <a:lnTo>
                    <a:pt x="0" y="30912"/>
                  </a:lnTo>
                  <a:lnTo>
                    <a:pt x="10406" y="211492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/>
          <p:cNvGrpSpPr/>
          <p:nvPr/>
        </p:nvGrpSpPr>
        <p:grpSpPr>
          <a:xfrm>
            <a:off x="6143390" y="8952838"/>
            <a:ext cx="569595" cy="285750"/>
            <a:chOff x="6143390" y="8952838"/>
            <a:chExt cx="569595" cy="285750"/>
          </a:xfrm>
        </p:grpSpPr>
        <p:sp>
          <p:nvSpPr>
            <p:cNvPr id="136" name="object 136"/>
            <p:cNvSpPr/>
            <p:nvPr/>
          </p:nvSpPr>
          <p:spPr>
            <a:xfrm>
              <a:off x="6375236" y="8956664"/>
              <a:ext cx="27940" cy="278130"/>
            </a:xfrm>
            <a:custGeom>
              <a:avLst/>
              <a:gdLst/>
              <a:ahLst/>
              <a:cxnLst/>
              <a:rect l="l" t="t" r="r" b="b"/>
              <a:pathLst>
                <a:path w="27939" h="278129">
                  <a:moveTo>
                    <a:pt x="27852" y="277602"/>
                  </a:move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277602"/>
                  </a:lnTo>
                  <a:close/>
                </a:path>
              </a:pathLst>
            </a:custGeom>
            <a:ln w="76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43390" y="8959878"/>
              <a:ext cx="188843" cy="19986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36296" y="8952838"/>
              <a:ext cx="276684" cy="285254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8110643" y="8945977"/>
            <a:ext cx="888365" cy="295910"/>
            <a:chOff x="8110643" y="8945977"/>
            <a:chExt cx="888365" cy="295910"/>
          </a:xfrm>
        </p:grpSpPr>
        <p:pic>
          <p:nvPicPr>
            <p:cNvPr id="140" name="object 14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10643" y="8945977"/>
              <a:ext cx="276327" cy="29530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22831" y="8949650"/>
              <a:ext cx="264085" cy="29163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717548" y="8963704"/>
              <a:ext cx="274320" cy="246379"/>
            </a:xfrm>
            <a:custGeom>
              <a:avLst/>
              <a:gdLst/>
              <a:ahLst/>
              <a:cxnLst/>
              <a:rect l="l" t="t" r="r" b="b"/>
              <a:pathLst>
                <a:path w="274320" h="246379">
                  <a:moveTo>
                    <a:pt x="54173" y="148136"/>
                  </a:moveTo>
                  <a:lnTo>
                    <a:pt x="254341" y="148136"/>
                  </a:lnTo>
                  <a:lnTo>
                    <a:pt x="254341" y="171397"/>
                  </a:lnTo>
                  <a:lnTo>
                    <a:pt x="151197" y="171397"/>
                  </a:lnTo>
                  <a:lnTo>
                    <a:pt x="151197" y="222204"/>
                  </a:lnTo>
                  <a:lnTo>
                    <a:pt x="274235" y="222204"/>
                  </a:lnTo>
                  <a:lnTo>
                    <a:pt x="274235" y="245771"/>
                  </a:lnTo>
                  <a:lnTo>
                    <a:pt x="0" y="245771"/>
                  </a:lnTo>
                  <a:lnTo>
                    <a:pt x="0" y="222204"/>
                  </a:lnTo>
                  <a:lnTo>
                    <a:pt x="123038" y="222204"/>
                  </a:lnTo>
                  <a:lnTo>
                    <a:pt x="123038" y="171397"/>
                  </a:lnTo>
                  <a:lnTo>
                    <a:pt x="45297" y="171397"/>
                  </a:lnTo>
                  <a:lnTo>
                    <a:pt x="34891" y="171397"/>
                  </a:lnTo>
                  <a:lnTo>
                    <a:pt x="30453" y="166806"/>
                  </a:lnTo>
                  <a:lnTo>
                    <a:pt x="26015" y="162215"/>
                  </a:lnTo>
                  <a:lnTo>
                    <a:pt x="26015" y="152421"/>
                  </a:lnTo>
                  <a:lnTo>
                    <a:pt x="26015" y="74068"/>
                  </a:lnTo>
                  <a:lnTo>
                    <a:pt x="219755" y="74068"/>
                  </a:lnTo>
                  <a:lnTo>
                    <a:pt x="219755" y="23873"/>
                  </a:lnTo>
                  <a:lnTo>
                    <a:pt x="25403" y="23873"/>
                  </a:lnTo>
                  <a:lnTo>
                    <a:pt x="25403" y="0"/>
                  </a:lnTo>
                  <a:lnTo>
                    <a:pt x="248220" y="0"/>
                  </a:lnTo>
                  <a:lnTo>
                    <a:pt x="248220" y="97941"/>
                  </a:lnTo>
                  <a:lnTo>
                    <a:pt x="54173" y="97941"/>
                  </a:lnTo>
                  <a:lnTo>
                    <a:pt x="54173" y="148136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/>
          <p:cNvGrpSpPr/>
          <p:nvPr/>
        </p:nvGrpSpPr>
        <p:grpSpPr>
          <a:xfrm>
            <a:off x="9108965" y="8945977"/>
            <a:ext cx="574675" cy="295910"/>
            <a:chOff x="9108965" y="8945977"/>
            <a:chExt cx="574675" cy="295910"/>
          </a:xfrm>
        </p:grpSpPr>
        <p:pic>
          <p:nvPicPr>
            <p:cNvPr id="144" name="object 14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108965" y="8956690"/>
              <a:ext cx="139515" cy="242354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9143526" y="8952992"/>
              <a:ext cx="533400" cy="281305"/>
            </a:xfrm>
            <a:custGeom>
              <a:avLst/>
              <a:gdLst/>
              <a:ahLst/>
              <a:cxnLst/>
              <a:rect l="l" t="t" r="r" b="b"/>
              <a:pathLst>
                <a:path w="533400" h="281304">
                  <a:moveTo>
                    <a:pt x="158236" y="108347"/>
                  </a:moveTo>
                  <a:lnTo>
                    <a:pt x="194658" y="108347"/>
                  </a:lnTo>
                  <a:lnTo>
                    <a:pt x="194658" y="3672"/>
                  </a:lnTo>
                  <a:lnTo>
                    <a:pt x="221898" y="3672"/>
                  </a:lnTo>
                  <a:lnTo>
                    <a:pt x="221898" y="281275"/>
                  </a:lnTo>
                  <a:lnTo>
                    <a:pt x="194658" y="281275"/>
                  </a:lnTo>
                  <a:lnTo>
                    <a:pt x="194658" y="131914"/>
                  </a:lnTo>
                  <a:lnTo>
                    <a:pt x="158236" y="131914"/>
                  </a:lnTo>
                  <a:lnTo>
                    <a:pt x="158236" y="274235"/>
                  </a:lnTo>
                  <a:lnTo>
                    <a:pt x="130996" y="274235"/>
                  </a:lnTo>
                  <a:lnTo>
                    <a:pt x="130996" y="6733"/>
                  </a:lnTo>
                  <a:lnTo>
                    <a:pt x="158236" y="6733"/>
                  </a:lnTo>
                  <a:lnTo>
                    <a:pt x="158236" y="108347"/>
                  </a:lnTo>
                  <a:close/>
                </a:path>
                <a:path w="533400" h="281304">
                  <a:moveTo>
                    <a:pt x="70395" y="34279"/>
                  </a:moveTo>
                  <a:lnTo>
                    <a:pt x="0" y="34279"/>
                  </a:lnTo>
                  <a:lnTo>
                    <a:pt x="0" y="215777"/>
                  </a:lnTo>
                  <a:lnTo>
                    <a:pt x="70395" y="215777"/>
                  </a:lnTo>
                  <a:lnTo>
                    <a:pt x="70395" y="34279"/>
                  </a:lnTo>
                  <a:close/>
                </a:path>
                <a:path w="533400" h="281304">
                  <a:moveTo>
                    <a:pt x="410129" y="164663"/>
                  </a:moveTo>
                  <a:lnTo>
                    <a:pt x="410129" y="181191"/>
                  </a:lnTo>
                  <a:lnTo>
                    <a:pt x="508989" y="181191"/>
                  </a:lnTo>
                  <a:lnTo>
                    <a:pt x="508989" y="242098"/>
                  </a:lnTo>
                  <a:lnTo>
                    <a:pt x="311882" y="242098"/>
                  </a:lnTo>
                  <a:lnTo>
                    <a:pt x="311882" y="258320"/>
                  </a:lnTo>
                  <a:lnTo>
                    <a:pt x="515110" y="258320"/>
                  </a:lnTo>
                  <a:lnTo>
                    <a:pt x="515110" y="281275"/>
                  </a:lnTo>
                  <a:lnTo>
                    <a:pt x="303006" y="281275"/>
                  </a:lnTo>
                  <a:lnTo>
                    <a:pt x="292599" y="281275"/>
                  </a:lnTo>
                  <a:lnTo>
                    <a:pt x="288161" y="276684"/>
                  </a:lnTo>
                  <a:lnTo>
                    <a:pt x="283723" y="272093"/>
                  </a:lnTo>
                  <a:lnTo>
                    <a:pt x="283723" y="262299"/>
                  </a:lnTo>
                  <a:lnTo>
                    <a:pt x="283723" y="219143"/>
                  </a:lnTo>
                  <a:lnTo>
                    <a:pt x="481137" y="219143"/>
                  </a:lnTo>
                  <a:lnTo>
                    <a:pt x="481137" y="204146"/>
                  </a:lnTo>
                  <a:lnTo>
                    <a:pt x="283723" y="204146"/>
                  </a:lnTo>
                  <a:lnTo>
                    <a:pt x="283723" y="181191"/>
                  </a:lnTo>
                  <a:lnTo>
                    <a:pt x="381971" y="181191"/>
                  </a:lnTo>
                  <a:lnTo>
                    <a:pt x="381971" y="164663"/>
                  </a:lnTo>
                  <a:lnTo>
                    <a:pt x="259238" y="164663"/>
                  </a:lnTo>
                  <a:lnTo>
                    <a:pt x="259238" y="141096"/>
                  </a:lnTo>
                  <a:lnTo>
                    <a:pt x="532862" y="141096"/>
                  </a:lnTo>
                  <a:lnTo>
                    <a:pt x="532862" y="164663"/>
                  </a:lnTo>
                  <a:lnTo>
                    <a:pt x="410129" y="164663"/>
                  </a:lnTo>
                  <a:close/>
                </a:path>
                <a:path w="533400" h="281304">
                  <a:moveTo>
                    <a:pt x="491543" y="63355"/>
                  </a:moveTo>
                  <a:lnTo>
                    <a:pt x="452653" y="84397"/>
                  </a:lnTo>
                  <a:lnTo>
                    <a:pt x="436451" y="90595"/>
                  </a:lnTo>
                  <a:lnTo>
                    <a:pt x="448992" y="93479"/>
                  </a:lnTo>
                  <a:lnTo>
                    <a:pt x="491383" y="100829"/>
                  </a:lnTo>
                  <a:lnTo>
                    <a:pt x="515722" y="103756"/>
                  </a:lnTo>
                  <a:lnTo>
                    <a:pt x="506846" y="125181"/>
                  </a:lnTo>
                  <a:lnTo>
                    <a:pt x="496746" y="123650"/>
                  </a:lnTo>
                  <a:lnTo>
                    <a:pt x="483432" y="121508"/>
                  </a:lnTo>
                  <a:lnTo>
                    <a:pt x="475508" y="120226"/>
                  </a:lnTo>
                  <a:lnTo>
                    <a:pt x="434942" y="112479"/>
                  </a:lnTo>
                  <a:lnTo>
                    <a:pt x="397580" y="103144"/>
                  </a:lnTo>
                  <a:lnTo>
                    <a:pt x="381564" y="107479"/>
                  </a:lnTo>
                  <a:lnTo>
                    <a:pt x="342182" y="116152"/>
                  </a:lnTo>
                  <a:lnTo>
                    <a:pt x="302284" y="123404"/>
                  </a:lnTo>
                  <a:lnTo>
                    <a:pt x="285560" y="125793"/>
                  </a:lnTo>
                  <a:lnTo>
                    <a:pt x="277296" y="104062"/>
                  </a:lnTo>
                  <a:lnTo>
                    <a:pt x="307185" y="99827"/>
                  </a:lnTo>
                  <a:lnTo>
                    <a:pt x="327032" y="96583"/>
                  </a:lnTo>
                  <a:lnTo>
                    <a:pt x="372177" y="86463"/>
                  </a:lnTo>
                  <a:lnTo>
                    <a:pt x="415562" y="75388"/>
                  </a:lnTo>
                  <a:lnTo>
                    <a:pt x="452978" y="61213"/>
                  </a:lnTo>
                  <a:lnTo>
                    <a:pt x="291987" y="61213"/>
                  </a:lnTo>
                  <a:lnTo>
                    <a:pt x="291987" y="38258"/>
                  </a:lnTo>
                  <a:lnTo>
                    <a:pt x="485115" y="38258"/>
                  </a:lnTo>
                  <a:lnTo>
                    <a:pt x="500419" y="38258"/>
                  </a:lnTo>
                  <a:lnTo>
                    <a:pt x="500419" y="48970"/>
                  </a:lnTo>
                  <a:lnTo>
                    <a:pt x="500419" y="56928"/>
                  </a:lnTo>
                  <a:lnTo>
                    <a:pt x="491543" y="63355"/>
                  </a:lnTo>
                  <a:close/>
                </a:path>
                <a:path w="533400" h="281304">
                  <a:moveTo>
                    <a:pt x="447469" y="0"/>
                  </a:moveTo>
                  <a:lnTo>
                    <a:pt x="447469" y="23873"/>
                  </a:lnTo>
                  <a:lnTo>
                    <a:pt x="340958" y="23873"/>
                  </a:lnTo>
                  <a:lnTo>
                    <a:pt x="340958" y="0"/>
                  </a:lnTo>
                  <a:lnTo>
                    <a:pt x="447469" y="0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/>
          <p:cNvGrpSpPr/>
          <p:nvPr/>
        </p:nvGrpSpPr>
        <p:grpSpPr>
          <a:xfrm>
            <a:off x="9696001" y="8949650"/>
            <a:ext cx="270510" cy="292100"/>
            <a:chOff x="9696001" y="8949650"/>
            <a:chExt cx="270510" cy="292100"/>
          </a:xfrm>
        </p:grpSpPr>
        <p:sp>
          <p:nvSpPr>
            <p:cNvPr id="147" name="object 147"/>
            <p:cNvSpPr/>
            <p:nvPr/>
          </p:nvSpPr>
          <p:spPr>
            <a:xfrm>
              <a:off x="9931036" y="8956664"/>
              <a:ext cx="27940" cy="278130"/>
            </a:xfrm>
            <a:custGeom>
              <a:avLst/>
              <a:gdLst/>
              <a:ahLst/>
              <a:cxnLst/>
              <a:rect l="l" t="t" r="r" b="b"/>
              <a:pathLst>
                <a:path w="27940" h="278129">
                  <a:moveTo>
                    <a:pt x="27852" y="277602"/>
                  </a:move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277602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96001" y="8956690"/>
              <a:ext cx="195220" cy="206238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10081128" y="8947508"/>
            <a:ext cx="876300" cy="300990"/>
            <a:chOff x="10081128" y="8947508"/>
            <a:chExt cx="876300" cy="300990"/>
          </a:xfrm>
        </p:grpSpPr>
        <p:pic>
          <p:nvPicPr>
            <p:cNvPr id="150" name="object 15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102552" y="9132066"/>
              <a:ext cx="245415" cy="10921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0088142" y="8960643"/>
              <a:ext cx="273685" cy="250190"/>
            </a:xfrm>
            <a:custGeom>
              <a:avLst/>
              <a:gdLst/>
              <a:ahLst/>
              <a:cxnLst/>
              <a:rect l="l" t="t" r="r" b="b"/>
              <a:pathLst>
                <a:path w="273684" h="250190">
                  <a:moveTo>
                    <a:pt x="248220" y="102226"/>
                  </a:moveTo>
                  <a:lnTo>
                    <a:pt x="150890" y="102226"/>
                  </a:lnTo>
                  <a:lnTo>
                    <a:pt x="150890" y="130384"/>
                  </a:lnTo>
                  <a:lnTo>
                    <a:pt x="273623" y="130384"/>
                  </a:lnTo>
                  <a:lnTo>
                    <a:pt x="273623" y="153951"/>
                  </a:lnTo>
                  <a:lnTo>
                    <a:pt x="0" y="153951"/>
                  </a:lnTo>
                  <a:lnTo>
                    <a:pt x="0" y="130384"/>
                  </a:lnTo>
                  <a:lnTo>
                    <a:pt x="122732" y="130384"/>
                  </a:lnTo>
                  <a:lnTo>
                    <a:pt x="122732" y="102226"/>
                  </a:lnTo>
                  <a:lnTo>
                    <a:pt x="48358" y="102226"/>
                  </a:lnTo>
                  <a:lnTo>
                    <a:pt x="37952" y="102226"/>
                  </a:lnTo>
                  <a:lnTo>
                    <a:pt x="33514" y="97635"/>
                  </a:lnTo>
                  <a:lnTo>
                    <a:pt x="29076" y="93044"/>
                  </a:lnTo>
                  <a:lnTo>
                    <a:pt x="29076" y="83250"/>
                  </a:lnTo>
                  <a:lnTo>
                    <a:pt x="29076" y="0"/>
                  </a:lnTo>
                  <a:lnTo>
                    <a:pt x="57234" y="0"/>
                  </a:lnTo>
                  <a:lnTo>
                    <a:pt x="57234" y="78965"/>
                  </a:lnTo>
                  <a:lnTo>
                    <a:pt x="248220" y="78965"/>
                  </a:lnTo>
                  <a:lnTo>
                    <a:pt x="248220" y="102226"/>
                  </a:lnTo>
                  <a:close/>
                </a:path>
                <a:path w="273684" h="250190">
                  <a:moveTo>
                    <a:pt x="96104" y="250056"/>
                  </a:moveTo>
                  <a:lnTo>
                    <a:pt x="177824" y="250056"/>
                  </a:lnTo>
                  <a:lnTo>
                    <a:pt x="181803" y="202004"/>
                  </a:lnTo>
                  <a:lnTo>
                    <a:pt x="92738" y="202004"/>
                  </a:lnTo>
                  <a:lnTo>
                    <a:pt x="96104" y="250056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380767" y="8947508"/>
              <a:ext cx="176550" cy="16430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391148" y="9128674"/>
              <a:ext cx="263525" cy="113030"/>
            </a:xfrm>
            <a:custGeom>
              <a:avLst/>
              <a:gdLst/>
              <a:ahLst/>
              <a:cxnLst/>
              <a:rect l="l" t="t" r="r" b="b"/>
              <a:pathLst>
                <a:path w="263525" h="113029">
                  <a:moveTo>
                    <a:pt x="98553" y="3366"/>
                  </a:moveTo>
                  <a:lnTo>
                    <a:pt x="96301" y="15671"/>
                  </a:lnTo>
                  <a:lnTo>
                    <a:pt x="94306" y="23758"/>
                  </a:lnTo>
                  <a:lnTo>
                    <a:pt x="91451" y="31214"/>
                  </a:lnTo>
                  <a:lnTo>
                    <a:pt x="86616" y="41625"/>
                  </a:lnTo>
                  <a:lnTo>
                    <a:pt x="91944" y="48872"/>
                  </a:lnTo>
                  <a:lnTo>
                    <a:pt x="120666" y="75235"/>
                  </a:lnTo>
                  <a:lnTo>
                    <a:pt x="133751" y="83556"/>
                  </a:lnTo>
                  <a:lnTo>
                    <a:pt x="145819" y="74553"/>
                  </a:lnTo>
                  <a:lnTo>
                    <a:pt x="175842" y="34583"/>
                  </a:lnTo>
                  <a:lnTo>
                    <a:pt x="187312" y="0"/>
                  </a:lnTo>
                  <a:lnTo>
                    <a:pt x="212410" y="3366"/>
                  </a:lnTo>
                  <a:lnTo>
                    <a:pt x="210157" y="15676"/>
                  </a:lnTo>
                  <a:lnTo>
                    <a:pt x="208163" y="23796"/>
                  </a:lnTo>
                  <a:lnTo>
                    <a:pt x="205308" y="31343"/>
                  </a:lnTo>
                  <a:lnTo>
                    <a:pt x="200473" y="41931"/>
                  </a:lnTo>
                  <a:lnTo>
                    <a:pt x="206289" y="49888"/>
                  </a:lnTo>
                  <a:lnTo>
                    <a:pt x="213787" y="57234"/>
                  </a:lnTo>
                  <a:lnTo>
                    <a:pt x="221286" y="64580"/>
                  </a:lnTo>
                  <a:lnTo>
                    <a:pt x="229550" y="71160"/>
                  </a:lnTo>
                  <a:lnTo>
                    <a:pt x="237813" y="77740"/>
                  </a:lnTo>
                  <a:lnTo>
                    <a:pt x="246536" y="83097"/>
                  </a:lnTo>
                  <a:lnTo>
                    <a:pt x="255259" y="88453"/>
                  </a:lnTo>
                  <a:lnTo>
                    <a:pt x="263217" y="92432"/>
                  </a:lnTo>
                  <a:lnTo>
                    <a:pt x="250056" y="112632"/>
                  </a:lnTo>
                  <a:lnTo>
                    <a:pt x="208115" y="84445"/>
                  </a:lnTo>
                  <a:lnTo>
                    <a:pt x="188231" y="63355"/>
                  </a:lnTo>
                  <a:lnTo>
                    <a:pt x="182179" y="72038"/>
                  </a:lnTo>
                  <a:lnTo>
                    <a:pt x="150527" y="101901"/>
                  </a:lnTo>
                  <a:lnTo>
                    <a:pt x="134363" y="111714"/>
                  </a:lnTo>
                  <a:lnTo>
                    <a:pt x="125609" y="106915"/>
                  </a:lnTo>
                  <a:lnTo>
                    <a:pt x="93151" y="83467"/>
                  </a:lnTo>
                  <a:lnTo>
                    <a:pt x="73762" y="62743"/>
                  </a:lnTo>
                  <a:lnTo>
                    <a:pt x="66973" y="72138"/>
                  </a:lnTo>
                  <a:lnTo>
                    <a:pt x="37758" y="98364"/>
                  </a:lnTo>
                  <a:lnTo>
                    <a:pt x="13160" y="112632"/>
                  </a:lnTo>
                  <a:lnTo>
                    <a:pt x="0" y="92738"/>
                  </a:lnTo>
                  <a:lnTo>
                    <a:pt x="16929" y="84409"/>
                  </a:lnTo>
                  <a:lnTo>
                    <a:pt x="27546" y="77760"/>
                  </a:lnTo>
                  <a:lnTo>
                    <a:pt x="58822" y="41512"/>
                  </a:lnTo>
                  <a:lnTo>
                    <a:pt x="73456" y="0"/>
                  </a:lnTo>
                  <a:lnTo>
                    <a:pt x="98553" y="3366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408619" y="8971075"/>
              <a:ext cx="120845" cy="117173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587974" y="8949650"/>
              <a:ext cx="369372" cy="291631"/>
            </a:xfrm>
            <a:prstGeom prst="rect">
              <a:avLst/>
            </a:prstGeom>
          </p:spPr>
        </p:pic>
      </p:grpSp>
      <p:grpSp>
        <p:nvGrpSpPr>
          <p:cNvPr id="156" name="object 156"/>
          <p:cNvGrpSpPr/>
          <p:nvPr/>
        </p:nvGrpSpPr>
        <p:grpSpPr>
          <a:xfrm>
            <a:off x="11066460" y="8953629"/>
            <a:ext cx="588010" cy="287655"/>
            <a:chOff x="11066460" y="8953629"/>
            <a:chExt cx="588010" cy="287655"/>
          </a:xfrm>
        </p:grpSpPr>
        <p:sp>
          <p:nvSpPr>
            <p:cNvPr id="157" name="object 157"/>
            <p:cNvSpPr/>
            <p:nvPr/>
          </p:nvSpPr>
          <p:spPr>
            <a:xfrm>
              <a:off x="11073475" y="8963704"/>
              <a:ext cx="274320" cy="246379"/>
            </a:xfrm>
            <a:custGeom>
              <a:avLst/>
              <a:gdLst/>
              <a:ahLst/>
              <a:cxnLst/>
              <a:rect l="l" t="t" r="r" b="b"/>
              <a:pathLst>
                <a:path w="274320" h="246379">
                  <a:moveTo>
                    <a:pt x="45297" y="156094"/>
                  </a:moveTo>
                  <a:lnTo>
                    <a:pt x="34891" y="156094"/>
                  </a:lnTo>
                  <a:lnTo>
                    <a:pt x="30453" y="151503"/>
                  </a:lnTo>
                  <a:lnTo>
                    <a:pt x="26015" y="146912"/>
                  </a:lnTo>
                  <a:lnTo>
                    <a:pt x="26015" y="137117"/>
                  </a:lnTo>
                  <a:lnTo>
                    <a:pt x="26015" y="0"/>
                  </a:lnTo>
                  <a:lnTo>
                    <a:pt x="248220" y="0"/>
                  </a:lnTo>
                  <a:lnTo>
                    <a:pt x="248220" y="156094"/>
                  </a:lnTo>
                  <a:lnTo>
                    <a:pt x="151197" y="156094"/>
                  </a:lnTo>
                  <a:lnTo>
                    <a:pt x="151197" y="222204"/>
                  </a:lnTo>
                  <a:lnTo>
                    <a:pt x="274235" y="222204"/>
                  </a:lnTo>
                  <a:lnTo>
                    <a:pt x="274235" y="245771"/>
                  </a:lnTo>
                  <a:lnTo>
                    <a:pt x="0" y="245771"/>
                  </a:lnTo>
                  <a:lnTo>
                    <a:pt x="0" y="222204"/>
                  </a:lnTo>
                  <a:lnTo>
                    <a:pt x="123038" y="222204"/>
                  </a:lnTo>
                  <a:lnTo>
                    <a:pt x="123038" y="156094"/>
                  </a:lnTo>
                  <a:lnTo>
                    <a:pt x="45297" y="156094"/>
                  </a:lnTo>
                  <a:close/>
                </a:path>
                <a:path w="274320" h="246379">
                  <a:moveTo>
                    <a:pt x="220062" y="23261"/>
                  </a:moveTo>
                  <a:lnTo>
                    <a:pt x="54173" y="23261"/>
                  </a:lnTo>
                  <a:lnTo>
                    <a:pt x="54173" y="132833"/>
                  </a:lnTo>
                  <a:lnTo>
                    <a:pt x="220062" y="132833"/>
                  </a:lnTo>
                  <a:lnTo>
                    <a:pt x="220062" y="23261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392422" y="9140636"/>
              <a:ext cx="239293" cy="10064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1373420" y="9103270"/>
              <a:ext cx="273685" cy="24130"/>
            </a:xfrm>
            <a:custGeom>
              <a:avLst/>
              <a:gdLst/>
              <a:ahLst/>
              <a:cxnLst/>
              <a:rect l="l" t="t" r="r" b="b"/>
              <a:pathLst>
                <a:path w="273684" h="24129">
                  <a:moveTo>
                    <a:pt x="0" y="23567"/>
                  </a:moveTo>
                  <a:lnTo>
                    <a:pt x="0" y="0"/>
                  </a:lnTo>
                  <a:lnTo>
                    <a:pt x="273623" y="0"/>
                  </a:lnTo>
                  <a:lnTo>
                    <a:pt x="273623" y="23567"/>
                  </a:lnTo>
                  <a:lnTo>
                    <a:pt x="0" y="23567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392422" y="8953629"/>
              <a:ext cx="242354" cy="128497"/>
            </a:xfrm>
            <a:prstGeom prst="rect">
              <a:avLst/>
            </a:prstGeom>
          </p:spPr>
        </p:pic>
      </p:grpSp>
      <p:grpSp>
        <p:nvGrpSpPr>
          <p:cNvPr id="161" name="object 161"/>
          <p:cNvGrpSpPr/>
          <p:nvPr/>
        </p:nvGrpSpPr>
        <p:grpSpPr>
          <a:xfrm>
            <a:off x="3356199" y="9313033"/>
            <a:ext cx="574675" cy="295910"/>
            <a:chOff x="3356199" y="9313033"/>
            <a:chExt cx="574675" cy="295910"/>
          </a:xfrm>
        </p:grpSpPr>
        <p:pic>
          <p:nvPicPr>
            <p:cNvPr id="162" name="object 1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356199" y="9323745"/>
              <a:ext cx="139515" cy="24235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3390759" y="9320047"/>
              <a:ext cx="533400" cy="281305"/>
            </a:xfrm>
            <a:custGeom>
              <a:avLst/>
              <a:gdLst/>
              <a:ahLst/>
              <a:cxnLst/>
              <a:rect l="l" t="t" r="r" b="b"/>
              <a:pathLst>
                <a:path w="533400" h="281304">
                  <a:moveTo>
                    <a:pt x="158236" y="108347"/>
                  </a:moveTo>
                  <a:lnTo>
                    <a:pt x="194658" y="108347"/>
                  </a:lnTo>
                  <a:lnTo>
                    <a:pt x="194658" y="3672"/>
                  </a:lnTo>
                  <a:lnTo>
                    <a:pt x="221898" y="3672"/>
                  </a:lnTo>
                  <a:lnTo>
                    <a:pt x="221898" y="281275"/>
                  </a:lnTo>
                  <a:lnTo>
                    <a:pt x="194658" y="281275"/>
                  </a:lnTo>
                  <a:lnTo>
                    <a:pt x="194658" y="131914"/>
                  </a:lnTo>
                  <a:lnTo>
                    <a:pt x="158236" y="131914"/>
                  </a:lnTo>
                  <a:lnTo>
                    <a:pt x="158236" y="274235"/>
                  </a:lnTo>
                  <a:lnTo>
                    <a:pt x="130996" y="274235"/>
                  </a:lnTo>
                  <a:lnTo>
                    <a:pt x="130996" y="6733"/>
                  </a:lnTo>
                  <a:lnTo>
                    <a:pt x="158236" y="6733"/>
                  </a:lnTo>
                  <a:lnTo>
                    <a:pt x="158236" y="108347"/>
                  </a:lnTo>
                  <a:close/>
                </a:path>
                <a:path w="533400" h="281304">
                  <a:moveTo>
                    <a:pt x="70395" y="34279"/>
                  </a:moveTo>
                  <a:lnTo>
                    <a:pt x="0" y="34279"/>
                  </a:lnTo>
                  <a:lnTo>
                    <a:pt x="0" y="215777"/>
                  </a:lnTo>
                  <a:lnTo>
                    <a:pt x="70395" y="215777"/>
                  </a:lnTo>
                  <a:lnTo>
                    <a:pt x="70395" y="34279"/>
                  </a:lnTo>
                  <a:close/>
                </a:path>
                <a:path w="533400" h="281304">
                  <a:moveTo>
                    <a:pt x="410129" y="164663"/>
                  </a:moveTo>
                  <a:lnTo>
                    <a:pt x="410129" y="181191"/>
                  </a:lnTo>
                  <a:lnTo>
                    <a:pt x="508989" y="181191"/>
                  </a:lnTo>
                  <a:lnTo>
                    <a:pt x="508989" y="242098"/>
                  </a:lnTo>
                  <a:lnTo>
                    <a:pt x="311882" y="242098"/>
                  </a:lnTo>
                  <a:lnTo>
                    <a:pt x="311882" y="258320"/>
                  </a:lnTo>
                  <a:lnTo>
                    <a:pt x="515110" y="258320"/>
                  </a:lnTo>
                  <a:lnTo>
                    <a:pt x="515110" y="281275"/>
                  </a:lnTo>
                  <a:lnTo>
                    <a:pt x="303006" y="281275"/>
                  </a:lnTo>
                  <a:lnTo>
                    <a:pt x="292599" y="281275"/>
                  </a:lnTo>
                  <a:lnTo>
                    <a:pt x="288161" y="276684"/>
                  </a:lnTo>
                  <a:lnTo>
                    <a:pt x="283723" y="272093"/>
                  </a:lnTo>
                  <a:lnTo>
                    <a:pt x="283723" y="262299"/>
                  </a:lnTo>
                  <a:lnTo>
                    <a:pt x="283723" y="219143"/>
                  </a:lnTo>
                  <a:lnTo>
                    <a:pt x="481137" y="219143"/>
                  </a:lnTo>
                  <a:lnTo>
                    <a:pt x="481137" y="204146"/>
                  </a:lnTo>
                  <a:lnTo>
                    <a:pt x="283723" y="204146"/>
                  </a:lnTo>
                  <a:lnTo>
                    <a:pt x="283723" y="181191"/>
                  </a:lnTo>
                  <a:lnTo>
                    <a:pt x="381971" y="181191"/>
                  </a:lnTo>
                  <a:lnTo>
                    <a:pt x="381971" y="164663"/>
                  </a:lnTo>
                  <a:lnTo>
                    <a:pt x="259238" y="164663"/>
                  </a:lnTo>
                  <a:lnTo>
                    <a:pt x="259238" y="141096"/>
                  </a:lnTo>
                  <a:lnTo>
                    <a:pt x="532862" y="141096"/>
                  </a:lnTo>
                  <a:lnTo>
                    <a:pt x="532862" y="164663"/>
                  </a:lnTo>
                  <a:lnTo>
                    <a:pt x="410129" y="164663"/>
                  </a:lnTo>
                  <a:close/>
                </a:path>
                <a:path w="533400" h="281304">
                  <a:moveTo>
                    <a:pt x="491543" y="63355"/>
                  </a:moveTo>
                  <a:lnTo>
                    <a:pt x="452653" y="84397"/>
                  </a:lnTo>
                  <a:lnTo>
                    <a:pt x="436451" y="90595"/>
                  </a:lnTo>
                  <a:lnTo>
                    <a:pt x="448992" y="93479"/>
                  </a:lnTo>
                  <a:lnTo>
                    <a:pt x="491383" y="100829"/>
                  </a:lnTo>
                  <a:lnTo>
                    <a:pt x="515722" y="103756"/>
                  </a:lnTo>
                  <a:lnTo>
                    <a:pt x="506846" y="125181"/>
                  </a:lnTo>
                  <a:lnTo>
                    <a:pt x="496746" y="123650"/>
                  </a:lnTo>
                  <a:lnTo>
                    <a:pt x="483432" y="121508"/>
                  </a:lnTo>
                  <a:lnTo>
                    <a:pt x="475508" y="120226"/>
                  </a:lnTo>
                  <a:lnTo>
                    <a:pt x="434942" y="112479"/>
                  </a:lnTo>
                  <a:lnTo>
                    <a:pt x="397580" y="103144"/>
                  </a:lnTo>
                  <a:lnTo>
                    <a:pt x="381564" y="107479"/>
                  </a:lnTo>
                  <a:lnTo>
                    <a:pt x="342182" y="116152"/>
                  </a:lnTo>
                  <a:lnTo>
                    <a:pt x="302284" y="123404"/>
                  </a:lnTo>
                  <a:lnTo>
                    <a:pt x="285560" y="125793"/>
                  </a:lnTo>
                  <a:lnTo>
                    <a:pt x="277296" y="104062"/>
                  </a:lnTo>
                  <a:lnTo>
                    <a:pt x="307185" y="99827"/>
                  </a:lnTo>
                  <a:lnTo>
                    <a:pt x="327032" y="96583"/>
                  </a:lnTo>
                  <a:lnTo>
                    <a:pt x="372177" y="86463"/>
                  </a:lnTo>
                  <a:lnTo>
                    <a:pt x="415562" y="75388"/>
                  </a:lnTo>
                  <a:lnTo>
                    <a:pt x="452978" y="61213"/>
                  </a:lnTo>
                  <a:lnTo>
                    <a:pt x="291987" y="61213"/>
                  </a:lnTo>
                  <a:lnTo>
                    <a:pt x="291987" y="38258"/>
                  </a:lnTo>
                  <a:lnTo>
                    <a:pt x="485115" y="38258"/>
                  </a:lnTo>
                  <a:lnTo>
                    <a:pt x="500419" y="38258"/>
                  </a:lnTo>
                  <a:lnTo>
                    <a:pt x="500419" y="48970"/>
                  </a:lnTo>
                  <a:lnTo>
                    <a:pt x="500419" y="56928"/>
                  </a:lnTo>
                  <a:lnTo>
                    <a:pt x="491543" y="63355"/>
                  </a:lnTo>
                  <a:close/>
                </a:path>
                <a:path w="533400" h="281304">
                  <a:moveTo>
                    <a:pt x="447469" y="0"/>
                  </a:moveTo>
                  <a:lnTo>
                    <a:pt x="447469" y="23873"/>
                  </a:lnTo>
                  <a:lnTo>
                    <a:pt x="340958" y="23873"/>
                  </a:lnTo>
                  <a:lnTo>
                    <a:pt x="340958" y="0"/>
                  </a:lnTo>
                  <a:lnTo>
                    <a:pt x="447469" y="0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/>
          <p:cNvGrpSpPr/>
          <p:nvPr/>
        </p:nvGrpSpPr>
        <p:grpSpPr>
          <a:xfrm>
            <a:off x="3943235" y="9316705"/>
            <a:ext cx="270510" cy="292100"/>
            <a:chOff x="3943235" y="9316705"/>
            <a:chExt cx="270510" cy="292100"/>
          </a:xfrm>
        </p:grpSpPr>
        <p:sp>
          <p:nvSpPr>
            <p:cNvPr id="165" name="object 165"/>
            <p:cNvSpPr/>
            <p:nvPr/>
          </p:nvSpPr>
          <p:spPr>
            <a:xfrm>
              <a:off x="4178269" y="9323720"/>
              <a:ext cx="27940" cy="278130"/>
            </a:xfrm>
            <a:custGeom>
              <a:avLst/>
              <a:gdLst/>
              <a:ahLst/>
              <a:cxnLst/>
              <a:rect l="l" t="t" r="r" b="b"/>
              <a:pathLst>
                <a:path w="27939" h="278129">
                  <a:moveTo>
                    <a:pt x="27852" y="277602"/>
                  </a:move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277602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943235" y="9323745"/>
              <a:ext cx="195220" cy="206238"/>
            </a:xfrm>
            <a:prstGeom prst="rect">
              <a:avLst/>
            </a:prstGeom>
          </p:spPr>
        </p:pic>
      </p:grpSp>
      <p:grpSp>
        <p:nvGrpSpPr>
          <p:cNvPr id="167" name="object 167"/>
          <p:cNvGrpSpPr/>
          <p:nvPr/>
        </p:nvGrpSpPr>
        <p:grpSpPr>
          <a:xfrm>
            <a:off x="4328271" y="9313033"/>
            <a:ext cx="819150" cy="298450"/>
            <a:chOff x="4328271" y="9313033"/>
            <a:chExt cx="819150" cy="298450"/>
          </a:xfrm>
        </p:grpSpPr>
        <p:sp>
          <p:nvSpPr>
            <p:cNvPr id="168" name="object 168"/>
            <p:cNvSpPr/>
            <p:nvPr/>
          </p:nvSpPr>
          <p:spPr>
            <a:xfrm>
              <a:off x="4335285" y="9328311"/>
              <a:ext cx="195580" cy="276225"/>
            </a:xfrm>
            <a:custGeom>
              <a:avLst/>
              <a:gdLst/>
              <a:ahLst/>
              <a:cxnLst/>
              <a:rect l="l" t="t" r="r" b="b"/>
              <a:pathLst>
                <a:path w="195579" h="276225">
                  <a:moveTo>
                    <a:pt x="170101" y="22648"/>
                  </a:moveTo>
                  <a:lnTo>
                    <a:pt x="117917" y="30147"/>
                  </a:lnTo>
                  <a:lnTo>
                    <a:pt x="74302" y="51113"/>
                  </a:lnTo>
                  <a:lnTo>
                    <a:pt x="42777" y="86769"/>
                  </a:lnTo>
                  <a:lnTo>
                    <a:pt x="27780" y="137730"/>
                  </a:lnTo>
                  <a:lnTo>
                    <a:pt x="37141" y="123957"/>
                  </a:lnTo>
                  <a:lnTo>
                    <a:pt x="44135" y="115922"/>
                  </a:lnTo>
                  <a:lnTo>
                    <a:pt x="86755" y="96372"/>
                  </a:lnTo>
                  <a:lnTo>
                    <a:pt x="128380" y="95971"/>
                  </a:lnTo>
                  <a:lnTo>
                    <a:pt x="164838" y="112285"/>
                  </a:lnTo>
                  <a:lnTo>
                    <a:pt x="188924" y="145993"/>
                  </a:lnTo>
                  <a:lnTo>
                    <a:pt x="195198" y="181191"/>
                  </a:lnTo>
                  <a:lnTo>
                    <a:pt x="195100" y="192786"/>
                  </a:lnTo>
                  <a:lnTo>
                    <a:pt x="181904" y="234810"/>
                  </a:lnTo>
                  <a:lnTo>
                    <a:pt x="150931" y="264037"/>
                  </a:lnTo>
                  <a:lnTo>
                    <a:pt x="113687" y="275955"/>
                  </a:lnTo>
                  <a:lnTo>
                    <a:pt x="100318" y="276072"/>
                  </a:lnTo>
                  <a:lnTo>
                    <a:pt x="86942" y="275945"/>
                  </a:lnTo>
                  <a:lnTo>
                    <a:pt x="48970" y="263042"/>
                  </a:lnTo>
                  <a:lnTo>
                    <a:pt x="21154" y="236159"/>
                  </a:lnTo>
                  <a:lnTo>
                    <a:pt x="4478" y="196427"/>
                  </a:lnTo>
                  <a:lnTo>
                    <a:pt x="0" y="141278"/>
                  </a:lnTo>
                  <a:lnTo>
                    <a:pt x="808" y="127706"/>
                  </a:lnTo>
                  <a:lnTo>
                    <a:pt x="16556" y="80313"/>
                  </a:lnTo>
                  <a:lnTo>
                    <a:pt x="42165" y="46828"/>
                  </a:lnTo>
                  <a:lnTo>
                    <a:pt x="76318" y="20508"/>
                  </a:lnTo>
                  <a:lnTo>
                    <a:pt x="113916" y="5832"/>
                  </a:lnTo>
                  <a:lnTo>
                    <a:pt x="167652" y="0"/>
                  </a:lnTo>
                  <a:lnTo>
                    <a:pt x="170101" y="22648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356051" y="9440356"/>
              <a:ext cx="153901" cy="14747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51628" y="9313033"/>
              <a:ext cx="276327" cy="29530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860756" y="9316705"/>
              <a:ext cx="286121" cy="291631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5155473" y="9323720"/>
            <a:ext cx="284480" cy="278130"/>
          </a:xfrm>
          <a:custGeom>
            <a:avLst/>
            <a:gdLst/>
            <a:ahLst/>
            <a:cxnLst/>
            <a:rect l="l" t="t" r="r" b="b"/>
            <a:pathLst>
              <a:path w="284479" h="278129">
                <a:moveTo>
                  <a:pt x="237813" y="107429"/>
                </a:moveTo>
                <a:lnTo>
                  <a:pt x="284336" y="107429"/>
                </a:lnTo>
                <a:lnTo>
                  <a:pt x="284336" y="131302"/>
                </a:lnTo>
                <a:lnTo>
                  <a:pt x="237813" y="131302"/>
                </a:lnTo>
                <a:lnTo>
                  <a:pt x="237813" y="277602"/>
                </a:lnTo>
                <a:lnTo>
                  <a:pt x="209961" y="277602"/>
                </a:lnTo>
                <a:lnTo>
                  <a:pt x="209961" y="0"/>
                </a:lnTo>
                <a:lnTo>
                  <a:pt x="237813" y="0"/>
                </a:lnTo>
                <a:lnTo>
                  <a:pt x="237813" y="107429"/>
                </a:lnTo>
                <a:close/>
              </a:path>
              <a:path w="284479" h="278129">
                <a:moveTo>
                  <a:pt x="12242" y="3978"/>
                </a:moveTo>
                <a:lnTo>
                  <a:pt x="164970" y="3978"/>
                </a:lnTo>
                <a:lnTo>
                  <a:pt x="164970" y="178743"/>
                </a:lnTo>
                <a:lnTo>
                  <a:pt x="137117" y="178743"/>
                </a:lnTo>
                <a:lnTo>
                  <a:pt x="137117" y="27239"/>
                </a:lnTo>
                <a:lnTo>
                  <a:pt x="12242" y="27239"/>
                </a:lnTo>
                <a:lnTo>
                  <a:pt x="12242" y="3978"/>
                </a:lnTo>
                <a:close/>
              </a:path>
              <a:path w="284479" h="278129">
                <a:moveTo>
                  <a:pt x="0" y="234447"/>
                </a:moveTo>
                <a:lnTo>
                  <a:pt x="0" y="210880"/>
                </a:lnTo>
                <a:lnTo>
                  <a:pt x="59376" y="210880"/>
                </a:lnTo>
                <a:lnTo>
                  <a:pt x="59376" y="101308"/>
                </a:lnTo>
                <a:lnTo>
                  <a:pt x="87535" y="101308"/>
                </a:lnTo>
                <a:lnTo>
                  <a:pt x="87535" y="210880"/>
                </a:lnTo>
                <a:lnTo>
                  <a:pt x="194658" y="210880"/>
                </a:lnTo>
                <a:lnTo>
                  <a:pt x="194658" y="234447"/>
                </a:lnTo>
                <a:lnTo>
                  <a:pt x="0" y="234447"/>
                </a:lnTo>
                <a:close/>
              </a:path>
            </a:pathLst>
          </a:custGeom>
          <a:ln w="140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3" name="object 17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828471" y="8950696"/>
            <a:ext cx="1163666" cy="290457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6745376" y="9314563"/>
            <a:ext cx="1488440" cy="294005"/>
            <a:chOff x="6745376" y="9314563"/>
            <a:chExt cx="1488440" cy="294005"/>
          </a:xfrm>
        </p:grpSpPr>
        <p:pic>
          <p:nvPicPr>
            <p:cNvPr id="175" name="object 17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45376" y="9314563"/>
              <a:ext cx="295610" cy="29377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052642" y="9330759"/>
              <a:ext cx="274320" cy="246379"/>
            </a:xfrm>
            <a:custGeom>
              <a:avLst/>
              <a:gdLst/>
              <a:ahLst/>
              <a:cxnLst/>
              <a:rect l="l" t="t" r="r" b="b"/>
              <a:pathLst>
                <a:path w="274320" h="246379">
                  <a:moveTo>
                    <a:pt x="248220" y="23873"/>
                  </a:moveTo>
                  <a:lnTo>
                    <a:pt x="54173" y="23873"/>
                  </a:lnTo>
                  <a:lnTo>
                    <a:pt x="54173" y="132833"/>
                  </a:lnTo>
                  <a:lnTo>
                    <a:pt x="254341" y="132833"/>
                  </a:lnTo>
                  <a:lnTo>
                    <a:pt x="254341" y="156094"/>
                  </a:lnTo>
                  <a:lnTo>
                    <a:pt x="151197" y="156094"/>
                  </a:lnTo>
                  <a:lnTo>
                    <a:pt x="151197" y="222204"/>
                  </a:lnTo>
                  <a:lnTo>
                    <a:pt x="274235" y="222204"/>
                  </a:lnTo>
                  <a:lnTo>
                    <a:pt x="274235" y="245771"/>
                  </a:lnTo>
                  <a:lnTo>
                    <a:pt x="0" y="245771"/>
                  </a:lnTo>
                  <a:lnTo>
                    <a:pt x="0" y="222204"/>
                  </a:lnTo>
                  <a:lnTo>
                    <a:pt x="123038" y="222204"/>
                  </a:lnTo>
                  <a:lnTo>
                    <a:pt x="123038" y="156094"/>
                  </a:lnTo>
                  <a:lnTo>
                    <a:pt x="45297" y="156094"/>
                  </a:lnTo>
                  <a:lnTo>
                    <a:pt x="34891" y="156094"/>
                  </a:lnTo>
                  <a:lnTo>
                    <a:pt x="30453" y="151503"/>
                  </a:lnTo>
                  <a:lnTo>
                    <a:pt x="26015" y="146912"/>
                  </a:lnTo>
                  <a:lnTo>
                    <a:pt x="26015" y="137117"/>
                  </a:lnTo>
                  <a:lnTo>
                    <a:pt x="26015" y="0"/>
                  </a:lnTo>
                  <a:lnTo>
                    <a:pt x="248220" y="0"/>
                  </a:lnTo>
                  <a:lnTo>
                    <a:pt x="248220" y="23873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345573" y="9316705"/>
              <a:ext cx="270512" cy="291631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7652533" y="9552964"/>
              <a:ext cx="274320" cy="24130"/>
            </a:xfrm>
            <a:custGeom>
              <a:avLst/>
              <a:gdLst/>
              <a:ahLst/>
              <a:cxnLst/>
              <a:rect l="l" t="t" r="r" b="b"/>
              <a:pathLst>
                <a:path w="274320" h="24129">
                  <a:moveTo>
                    <a:pt x="0" y="23567"/>
                  </a:moveTo>
                  <a:lnTo>
                    <a:pt x="0" y="0"/>
                  </a:lnTo>
                  <a:lnTo>
                    <a:pt x="274235" y="0"/>
                  </a:lnTo>
                  <a:lnTo>
                    <a:pt x="274235" y="23567"/>
                  </a:lnTo>
                  <a:lnTo>
                    <a:pt x="0" y="23567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82553" y="9314563"/>
              <a:ext cx="213584" cy="19399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7952478" y="9330759"/>
              <a:ext cx="274320" cy="246379"/>
            </a:xfrm>
            <a:custGeom>
              <a:avLst/>
              <a:gdLst/>
              <a:ahLst/>
              <a:cxnLst/>
              <a:rect l="l" t="t" r="r" b="b"/>
              <a:pathLst>
                <a:path w="274320" h="246379">
                  <a:moveTo>
                    <a:pt x="54173" y="148136"/>
                  </a:moveTo>
                  <a:lnTo>
                    <a:pt x="254341" y="148136"/>
                  </a:lnTo>
                  <a:lnTo>
                    <a:pt x="254341" y="171397"/>
                  </a:lnTo>
                  <a:lnTo>
                    <a:pt x="151197" y="171397"/>
                  </a:lnTo>
                  <a:lnTo>
                    <a:pt x="151197" y="222204"/>
                  </a:lnTo>
                  <a:lnTo>
                    <a:pt x="274235" y="222204"/>
                  </a:lnTo>
                  <a:lnTo>
                    <a:pt x="274235" y="245771"/>
                  </a:lnTo>
                  <a:lnTo>
                    <a:pt x="0" y="245771"/>
                  </a:lnTo>
                  <a:lnTo>
                    <a:pt x="0" y="222204"/>
                  </a:lnTo>
                  <a:lnTo>
                    <a:pt x="123038" y="222204"/>
                  </a:lnTo>
                  <a:lnTo>
                    <a:pt x="123038" y="171397"/>
                  </a:lnTo>
                  <a:lnTo>
                    <a:pt x="45297" y="171397"/>
                  </a:lnTo>
                  <a:lnTo>
                    <a:pt x="34891" y="171397"/>
                  </a:lnTo>
                  <a:lnTo>
                    <a:pt x="30453" y="166806"/>
                  </a:lnTo>
                  <a:lnTo>
                    <a:pt x="26015" y="162215"/>
                  </a:lnTo>
                  <a:lnTo>
                    <a:pt x="26015" y="152421"/>
                  </a:lnTo>
                  <a:lnTo>
                    <a:pt x="26015" y="74068"/>
                  </a:lnTo>
                  <a:lnTo>
                    <a:pt x="219755" y="74068"/>
                  </a:lnTo>
                  <a:lnTo>
                    <a:pt x="219755" y="23873"/>
                  </a:lnTo>
                  <a:lnTo>
                    <a:pt x="25403" y="23873"/>
                  </a:lnTo>
                  <a:lnTo>
                    <a:pt x="25403" y="0"/>
                  </a:lnTo>
                  <a:lnTo>
                    <a:pt x="248220" y="0"/>
                  </a:lnTo>
                  <a:lnTo>
                    <a:pt x="248220" y="97941"/>
                  </a:lnTo>
                  <a:lnTo>
                    <a:pt x="54173" y="97941"/>
                  </a:lnTo>
                  <a:lnTo>
                    <a:pt x="54173" y="148136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1" name="object 181"/>
          <p:cNvGrpSpPr/>
          <p:nvPr/>
        </p:nvGrpSpPr>
        <p:grpSpPr>
          <a:xfrm>
            <a:off x="8330738" y="9316705"/>
            <a:ext cx="598805" cy="292100"/>
            <a:chOff x="8330738" y="9316705"/>
            <a:chExt cx="598805" cy="292100"/>
          </a:xfrm>
        </p:grpSpPr>
        <p:pic>
          <p:nvPicPr>
            <p:cNvPr id="182" name="object 18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352162" y="9499121"/>
              <a:ext cx="245415" cy="109215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337752" y="9327698"/>
              <a:ext cx="273685" cy="250190"/>
            </a:xfrm>
            <a:custGeom>
              <a:avLst/>
              <a:gdLst/>
              <a:ahLst/>
              <a:cxnLst/>
              <a:rect l="l" t="t" r="r" b="b"/>
              <a:pathLst>
                <a:path w="273684" h="250190">
                  <a:moveTo>
                    <a:pt x="248220" y="102226"/>
                  </a:moveTo>
                  <a:lnTo>
                    <a:pt x="150890" y="102226"/>
                  </a:lnTo>
                  <a:lnTo>
                    <a:pt x="150890" y="130384"/>
                  </a:lnTo>
                  <a:lnTo>
                    <a:pt x="273623" y="130384"/>
                  </a:lnTo>
                  <a:lnTo>
                    <a:pt x="273623" y="153951"/>
                  </a:lnTo>
                  <a:lnTo>
                    <a:pt x="0" y="153951"/>
                  </a:lnTo>
                  <a:lnTo>
                    <a:pt x="0" y="130384"/>
                  </a:lnTo>
                  <a:lnTo>
                    <a:pt x="122732" y="130384"/>
                  </a:lnTo>
                  <a:lnTo>
                    <a:pt x="122732" y="102226"/>
                  </a:lnTo>
                  <a:lnTo>
                    <a:pt x="48358" y="102226"/>
                  </a:lnTo>
                  <a:lnTo>
                    <a:pt x="37952" y="102226"/>
                  </a:lnTo>
                  <a:lnTo>
                    <a:pt x="33514" y="97635"/>
                  </a:lnTo>
                  <a:lnTo>
                    <a:pt x="29076" y="93044"/>
                  </a:lnTo>
                  <a:lnTo>
                    <a:pt x="29076" y="83250"/>
                  </a:lnTo>
                  <a:lnTo>
                    <a:pt x="29076" y="0"/>
                  </a:lnTo>
                  <a:lnTo>
                    <a:pt x="57234" y="0"/>
                  </a:lnTo>
                  <a:lnTo>
                    <a:pt x="57234" y="78965"/>
                  </a:lnTo>
                  <a:lnTo>
                    <a:pt x="248220" y="78965"/>
                  </a:lnTo>
                  <a:lnTo>
                    <a:pt x="248220" y="102226"/>
                  </a:lnTo>
                  <a:close/>
                </a:path>
                <a:path w="273684" h="250190">
                  <a:moveTo>
                    <a:pt x="96104" y="250056"/>
                  </a:moveTo>
                  <a:lnTo>
                    <a:pt x="177824" y="250056"/>
                  </a:lnTo>
                  <a:lnTo>
                    <a:pt x="181803" y="202004"/>
                  </a:lnTo>
                  <a:lnTo>
                    <a:pt x="92738" y="202004"/>
                  </a:lnTo>
                  <a:lnTo>
                    <a:pt x="96104" y="250056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30989" y="9323745"/>
              <a:ext cx="195220" cy="206238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8847659" y="9323720"/>
              <a:ext cx="74930" cy="278130"/>
            </a:xfrm>
            <a:custGeom>
              <a:avLst/>
              <a:gdLst/>
              <a:ahLst/>
              <a:cxnLst/>
              <a:rect l="l" t="t" r="r" b="b"/>
              <a:pathLst>
                <a:path w="74929" h="278129">
                  <a:moveTo>
                    <a:pt x="27852" y="86310"/>
                  </a:moveTo>
                  <a:lnTo>
                    <a:pt x="74374" y="86310"/>
                  </a:lnTo>
                  <a:lnTo>
                    <a:pt x="74374" y="110184"/>
                  </a:lnTo>
                  <a:lnTo>
                    <a:pt x="27852" y="110184"/>
                  </a:lnTo>
                  <a:lnTo>
                    <a:pt x="27852" y="277602"/>
                  </a:ln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86310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/>
          <p:cNvGrpSpPr/>
          <p:nvPr/>
        </p:nvGrpSpPr>
        <p:grpSpPr>
          <a:xfrm>
            <a:off x="10304632" y="9320684"/>
            <a:ext cx="287655" cy="286385"/>
            <a:chOff x="10304632" y="9320684"/>
            <a:chExt cx="287655" cy="286385"/>
          </a:xfrm>
        </p:grpSpPr>
        <p:pic>
          <p:nvPicPr>
            <p:cNvPr id="187" name="object 18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330647" y="9320684"/>
              <a:ext cx="242354" cy="151758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0311646" y="9499402"/>
              <a:ext cx="273685" cy="100965"/>
            </a:xfrm>
            <a:custGeom>
              <a:avLst/>
              <a:gdLst/>
              <a:ahLst/>
              <a:cxnLst/>
              <a:rect l="l" t="t" r="r" b="b"/>
              <a:pathLst>
                <a:path w="273684" h="100965">
                  <a:moveTo>
                    <a:pt x="122120" y="100389"/>
                  </a:moveTo>
                  <a:lnTo>
                    <a:pt x="122120" y="23567"/>
                  </a:lnTo>
                  <a:lnTo>
                    <a:pt x="0" y="23567"/>
                  </a:lnTo>
                  <a:lnTo>
                    <a:pt x="0" y="0"/>
                  </a:lnTo>
                  <a:lnTo>
                    <a:pt x="273623" y="0"/>
                  </a:lnTo>
                  <a:lnTo>
                    <a:pt x="273623" y="23567"/>
                  </a:lnTo>
                  <a:lnTo>
                    <a:pt x="150278" y="23567"/>
                  </a:lnTo>
                  <a:lnTo>
                    <a:pt x="150278" y="100389"/>
                  </a:lnTo>
                  <a:lnTo>
                    <a:pt x="122120" y="100389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9" name="object 189"/>
          <p:cNvGrpSpPr/>
          <p:nvPr/>
        </p:nvGrpSpPr>
        <p:grpSpPr>
          <a:xfrm>
            <a:off x="10689305" y="9316705"/>
            <a:ext cx="278130" cy="292100"/>
            <a:chOff x="10689305" y="9316705"/>
            <a:chExt cx="278130" cy="292100"/>
          </a:xfrm>
        </p:grpSpPr>
        <p:sp>
          <p:nvSpPr>
            <p:cNvPr id="190" name="object 190"/>
            <p:cNvSpPr/>
            <p:nvPr/>
          </p:nvSpPr>
          <p:spPr>
            <a:xfrm>
              <a:off x="10868941" y="9323720"/>
              <a:ext cx="91440" cy="278130"/>
            </a:xfrm>
            <a:custGeom>
              <a:avLst/>
              <a:gdLst/>
              <a:ahLst/>
              <a:cxnLst/>
              <a:rect l="l" t="t" r="r" b="b"/>
              <a:pathLst>
                <a:path w="91440" h="278129">
                  <a:moveTo>
                    <a:pt x="27239" y="104674"/>
                  </a:moveTo>
                  <a:lnTo>
                    <a:pt x="63661" y="104674"/>
                  </a:lnTo>
                  <a:lnTo>
                    <a:pt x="63661" y="0"/>
                  </a:lnTo>
                  <a:lnTo>
                    <a:pt x="90901" y="0"/>
                  </a:lnTo>
                  <a:lnTo>
                    <a:pt x="90901" y="277602"/>
                  </a:lnTo>
                  <a:lnTo>
                    <a:pt x="63661" y="277602"/>
                  </a:lnTo>
                  <a:lnTo>
                    <a:pt x="63661" y="128241"/>
                  </a:lnTo>
                  <a:lnTo>
                    <a:pt x="27239" y="128241"/>
                  </a:lnTo>
                  <a:lnTo>
                    <a:pt x="27239" y="270563"/>
                  </a:lnTo>
                  <a:lnTo>
                    <a:pt x="0" y="270563"/>
                  </a:lnTo>
                  <a:lnTo>
                    <a:pt x="0" y="3060"/>
                  </a:lnTo>
                  <a:lnTo>
                    <a:pt x="27239" y="3060"/>
                  </a:lnTo>
                  <a:lnTo>
                    <a:pt x="27239" y="104674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1" name="object 19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689305" y="9323745"/>
              <a:ext cx="155431" cy="246945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10990168" y="9316705"/>
            <a:ext cx="270510" cy="292100"/>
            <a:chOff x="10990168" y="9316705"/>
            <a:chExt cx="270510" cy="292100"/>
          </a:xfrm>
        </p:grpSpPr>
        <p:sp>
          <p:nvSpPr>
            <p:cNvPr id="193" name="object 193"/>
            <p:cNvSpPr/>
            <p:nvPr/>
          </p:nvSpPr>
          <p:spPr>
            <a:xfrm>
              <a:off x="11225508" y="9323720"/>
              <a:ext cx="27940" cy="278130"/>
            </a:xfrm>
            <a:custGeom>
              <a:avLst/>
              <a:gdLst/>
              <a:ahLst/>
              <a:cxnLst/>
              <a:rect l="l" t="t" r="r" b="b"/>
              <a:pathLst>
                <a:path w="27940" h="278129">
                  <a:moveTo>
                    <a:pt x="27852" y="277602"/>
                  </a:moveTo>
                  <a:lnTo>
                    <a:pt x="0" y="277602"/>
                  </a:lnTo>
                  <a:lnTo>
                    <a:pt x="0" y="0"/>
                  </a:lnTo>
                  <a:lnTo>
                    <a:pt x="27852" y="0"/>
                  </a:lnTo>
                  <a:lnTo>
                    <a:pt x="27852" y="277602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006696" y="9319154"/>
              <a:ext cx="192465" cy="18573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0997182" y="9534600"/>
              <a:ext cx="213360" cy="24130"/>
            </a:xfrm>
            <a:custGeom>
              <a:avLst/>
              <a:gdLst/>
              <a:ahLst/>
              <a:cxnLst/>
              <a:rect l="l" t="t" r="r" b="b"/>
              <a:pathLst>
                <a:path w="213359" h="24129">
                  <a:moveTo>
                    <a:pt x="0" y="23567"/>
                  </a:moveTo>
                  <a:lnTo>
                    <a:pt x="0" y="0"/>
                  </a:lnTo>
                  <a:lnTo>
                    <a:pt x="213022" y="0"/>
                  </a:lnTo>
                  <a:lnTo>
                    <a:pt x="213022" y="23567"/>
                  </a:lnTo>
                  <a:lnTo>
                    <a:pt x="0" y="23567"/>
                  </a:lnTo>
                  <a:close/>
                </a:path>
              </a:pathLst>
            </a:custGeom>
            <a:ln w="14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6" name="object 19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537027" y="9313033"/>
            <a:ext cx="1093526" cy="298364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1384862" y="8945977"/>
            <a:ext cx="2915966" cy="671541"/>
          </a:xfrm>
          <a:prstGeom prst="rect">
            <a:avLst/>
          </a:prstGeom>
        </p:spPr>
      </p:pic>
      <p:sp>
        <p:nvSpPr>
          <p:cNvPr id="198" name="object 198"/>
          <p:cNvSpPr/>
          <p:nvPr/>
        </p:nvSpPr>
        <p:spPr>
          <a:xfrm>
            <a:off x="3577011" y="8956664"/>
            <a:ext cx="255904" cy="278130"/>
          </a:xfrm>
          <a:custGeom>
            <a:avLst/>
            <a:gdLst/>
            <a:ahLst/>
            <a:cxnLst/>
            <a:rect l="l" t="t" r="r" b="b"/>
            <a:pathLst>
              <a:path w="255904" h="278129">
                <a:moveTo>
                  <a:pt x="255781" y="277602"/>
                </a:moveTo>
                <a:lnTo>
                  <a:pt x="227928" y="277602"/>
                </a:lnTo>
                <a:lnTo>
                  <a:pt x="227928" y="0"/>
                </a:lnTo>
                <a:lnTo>
                  <a:pt x="255781" y="0"/>
                </a:lnTo>
                <a:lnTo>
                  <a:pt x="255781" y="277602"/>
                </a:lnTo>
                <a:close/>
              </a:path>
              <a:path w="255904" h="278129">
                <a:moveTo>
                  <a:pt x="90504" y="199249"/>
                </a:moveTo>
                <a:lnTo>
                  <a:pt x="51328" y="191903"/>
                </a:lnTo>
                <a:lnTo>
                  <a:pt x="16290" y="163996"/>
                </a:lnTo>
                <a:lnTo>
                  <a:pt x="636" y="123287"/>
                </a:lnTo>
                <a:lnTo>
                  <a:pt x="0" y="115274"/>
                </a:lnTo>
                <a:lnTo>
                  <a:pt x="0" y="91014"/>
                </a:lnTo>
                <a:lnTo>
                  <a:pt x="12247" y="48033"/>
                </a:lnTo>
                <a:lnTo>
                  <a:pt x="41417" y="18832"/>
                </a:lnTo>
                <a:lnTo>
                  <a:pt x="90504" y="7039"/>
                </a:lnTo>
                <a:lnTo>
                  <a:pt x="103687" y="7154"/>
                </a:lnTo>
                <a:lnTo>
                  <a:pt x="146113" y="22419"/>
                </a:lnTo>
                <a:lnTo>
                  <a:pt x="154553" y="30606"/>
                </a:lnTo>
                <a:lnTo>
                  <a:pt x="90504" y="30606"/>
                </a:lnTo>
                <a:lnTo>
                  <a:pt x="72733" y="30912"/>
                </a:lnTo>
                <a:lnTo>
                  <a:pt x="34604" y="62040"/>
                </a:lnTo>
                <a:lnTo>
                  <a:pt x="27761" y="103144"/>
                </a:lnTo>
                <a:lnTo>
                  <a:pt x="28014" y="122737"/>
                </a:lnTo>
                <a:lnTo>
                  <a:pt x="53834" y="167418"/>
                </a:lnTo>
                <a:lnTo>
                  <a:pt x="90504" y="175682"/>
                </a:lnTo>
                <a:lnTo>
                  <a:pt x="154553" y="175682"/>
                </a:lnTo>
                <a:lnTo>
                  <a:pt x="151333" y="179249"/>
                </a:lnTo>
                <a:lnTo>
                  <a:pt x="112178" y="198331"/>
                </a:lnTo>
                <a:lnTo>
                  <a:pt x="103687" y="199134"/>
                </a:lnTo>
                <a:lnTo>
                  <a:pt x="90504" y="199249"/>
                </a:lnTo>
                <a:close/>
              </a:path>
              <a:path w="255904" h="278129">
                <a:moveTo>
                  <a:pt x="154553" y="175682"/>
                </a:moveTo>
                <a:lnTo>
                  <a:pt x="90504" y="175682"/>
                </a:lnTo>
                <a:lnTo>
                  <a:pt x="108275" y="175376"/>
                </a:lnTo>
                <a:lnTo>
                  <a:pt x="119045" y="173233"/>
                </a:lnTo>
                <a:lnTo>
                  <a:pt x="146405" y="144248"/>
                </a:lnTo>
                <a:lnTo>
                  <a:pt x="153248" y="103144"/>
                </a:lnTo>
                <a:lnTo>
                  <a:pt x="152995" y="83551"/>
                </a:lnTo>
                <a:lnTo>
                  <a:pt x="127175" y="38870"/>
                </a:lnTo>
                <a:lnTo>
                  <a:pt x="90504" y="30606"/>
                </a:lnTo>
                <a:lnTo>
                  <a:pt x="154553" y="30606"/>
                </a:lnTo>
                <a:lnTo>
                  <a:pt x="175285" y="65039"/>
                </a:lnTo>
                <a:lnTo>
                  <a:pt x="181009" y="91014"/>
                </a:lnTo>
                <a:lnTo>
                  <a:pt x="181009" y="115274"/>
                </a:lnTo>
                <a:lnTo>
                  <a:pt x="168781" y="158255"/>
                </a:lnTo>
                <a:lnTo>
                  <a:pt x="158145" y="171703"/>
                </a:lnTo>
                <a:lnTo>
                  <a:pt x="154553" y="175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888181" y="8952992"/>
            <a:ext cx="569595" cy="284480"/>
          </a:xfrm>
          <a:custGeom>
            <a:avLst/>
            <a:gdLst/>
            <a:ahLst/>
            <a:cxnLst/>
            <a:rect l="l" t="t" r="r" b="b"/>
            <a:pathLst>
              <a:path w="569595" h="284479">
                <a:moveTo>
                  <a:pt x="168643" y="215785"/>
                </a:moveTo>
                <a:lnTo>
                  <a:pt x="28778" y="215785"/>
                </a:lnTo>
                <a:lnTo>
                  <a:pt x="28778" y="134975"/>
                </a:lnTo>
                <a:lnTo>
                  <a:pt x="153339" y="134975"/>
                </a:lnTo>
                <a:lnTo>
                  <a:pt x="153339" y="10718"/>
                </a:lnTo>
                <a:lnTo>
                  <a:pt x="0" y="10718"/>
                </a:lnTo>
                <a:lnTo>
                  <a:pt x="0" y="34594"/>
                </a:lnTo>
                <a:lnTo>
                  <a:pt x="124879" y="34594"/>
                </a:lnTo>
                <a:lnTo>
                  <a:pt x="124879" y="111112"/>
                </a:lnTo>
                <a:lnTo>
                  <a:pt x="609" y="111112"/>
                </a:lnTo>
                <a:lnTo>
                  <a:pt x="609" y="229857"/>
                </a:lnTo>
                <a:lnTo>
                  <a:pt x="9486" y="239039"/>
                </a:lnTo>
                <a:lnTo>
                  <a:pt x="168643" y="239039"/>
                </a:lnTo>
                <a:lnTo>
                  <a:pt x="168643" y="215785"/>
                </a:lnTo>
                <a:close/>
              </a:path>
              <a:path w="569595" h="284479">
                <a:moveTo>
                  <a:pt x="244551" y="3683"/>
                </a:moveTo>
                <a:lnTo>
                  <a:pt x="216700" y="3683"/>
                </a:lnTo>
                <a:lnTo>
                  <a:pt x="216700" y="101930"/>
                </a:lnTo>
                <a:lnTo>
                  <a:pt x="171704" y="101930"/>
                </a:lnTo>
                <a:lnTo>
                  <a:pt x="171704" y="125793"/>
                </a:lnTo>
                <a:lnTo>
                  <a:pt x="216700" y="125793"/>
                </a:lnTo>
                <a:lnTo>
                  <a:pt x="216700" y="284340"/>
                </a:lnTo>
                <a:lnTo>
                  <a:pt x="244551" y="284340"/>
                </a:lnTo>
                <a:lnTo>
                  <a:pt x="244551" y="3683"/>
                </a:lnTo>
                <a:close/>
              </a:path>
              <a:path w="569595" h="284479">
                <a:moveTo>
                  <a:pt x="422376" y="0"/>
                </a:moveTo>
                <a:lnTo>
                  <a:pt x="321983" y="0"/>
                </a:lnTo>
                <a:lnTo>
                  <a:pt x="321983" y="23266"/>
                </a:lnTo>
                <a:lnTo>
                  <a:pt x="422376" y="23266"/>
                </a:lnTo>
                <a:lnTo>
                  <a:pt x="422376" y="0"/>
                </a:lnTo>
                <a:close/>
              </a:path>
              <a:path w="569595" h="284479">
                <a:moveTo>
                  <a:pt x="447471" y="119062"/>
                </a:moveTo>
                <a:lnTo>
                  <a:pt x="419925" y="86868"/>
                </a:lnTo>
                <a:lnTo>
                  <a:pt x="419925" y="118148"/>
                </a:lnTo>
                <a:lnTo>
                  <a:pt x="419925" y="142633"/>
                </a:lnTo>
                <a:lnTo>
                  <a:pt x="382473" y="159080"/>
                </a:lnTo>
                <a:lnTo>
                  <a:pt x="357327" y="159029"/>
                </a:lnTo>
                <a:lnTo>
                  <a:pt x="348576" y="158153"/>
                </a:lnTo>
                <a:lnTo>
                  <a:pt x="342519" y="155740"/>
                </a:lnTo>
                <a:lnTo>
                  <a:pt x="335762" y="151053"/>
                </a:lnTo>
                <a:lnTo>
                  <a:pt x="324739" y="142938"/>
                </a:lnTo>
                <a:lnTo>
                  <a:pt x="324739" y="117843"/>
                </a:lnTo>
                <a:lnTo>
                  <a:pt x="372186" y="101625"/>
                </a:lnTo>
                <a:lnTo>
                  <a:pt x="387045" y="101752"/>
                </a:lnTo>
                <a:lnTo>
                  <a:pt x="395808" y="102654"/>
                </a:lnTo>
                <a:lnTo>
                  <a:pt x="401904" y="105105"/>
                </a:lnTo>
                <a:lnTo>
                  <a:pt x="408749" y="109880"/>
                </a:lnTo>
                <a:lnTo>
                  <a:pt x="419925" y="118148"/>
                </a:lnTo>
                <a:lnTo>
                  <a:pt x="419925" y="86868"/>
                </a:lnTo>
                <a:lnTo>
                  <a:pt x="372186" y="78359"/>
                </a:lnTo>
                <a:lnTo>
                  <a:pt x="360641" y="78422"/>
                </a:lnTo>
                <a:lnTo>
                  <a:pt x="320776" y="89154"/>
                </a:lnTo>
                <a:lnTo>
                  <a:pt x="297192" y="119367"/>
                </a:lnTo>
                <a:lnTo>
                  <a:pt x="297192" y="141414"/>
                </a:lnTo>
                <a:lnTo>
                  <a:pt x="320776" y="171615"/>
                </a:lnTo>
                <a:lnTo>
                  <a:pt x="360641" y="182359"/>
                </a:lnTo>
                <a:lnTo>
                  <a:pt x="372186" y="182422"/>
                </a:lnTo>
                <a:lnTo>
                  <a:pt x="383730" y="182359"/>
                </a:lnTo>
                <a:lnTo>
                  <a:pt x="423887" y="171615"/>
                </a:lnTo>
                <a:lnTo>
                  <a:pt x="447471" y="141719"/>
                </a:lnTo>
                <a:lnTo>
                  <a:pt x="447471" y="119062"/>
                </a:lnTo>
                <a:close/>
              </a:path>
              <a:path w="569595" h="284479">
                <a:moveTo>
                  <a:pt x="459409" y="39179"/>
                </a:moveTo>
                <a:lnTo>
                  <a:pt x="285254" y="39179"/>
                </a:lnTo>
                <a:lnTo>
                  <a:pt x="285254" y="62445"/>
                </a:lnTo>
                <a:lnTo>
                  <a:pt x="459409" y="62445"/>
                </a:lnTo>
                <a:lnTo>
                  <a:pt x="459409" y="39179"/>
                </a:lnTo>
                <a:close/>
              </a:path>
              <a:path w="569595" h="284479">
                <a:moveTo>
                  <a:pt x="529196" y="257708"/>
                </a:moveTo>
                <a:lnTo>
                  <a:pt x="337896" y="257708"/>
                </a:lnTo>
                <a:lnTo>
                  <a:pt x="337896" y="197726"/>
                </a:lnTo>
                <a:lnTo>
                  <a:pt x="309740" y="197726"/>
                </a:lnTo>
                <a:lnTo>
                  <a:pt x="309740" y="272097"/>
                </a:lnTo>
                <a:lnTo>
                  <a:pt x="318617" y="281279"/>
                </a:lnTo>
                <a:lnTo>
                  <a:pt x="529196" y="281279"/>
                </a:lnTo>
                <a:lnTo>
                  <a:pt x="529196" y="257708"/>
                </a:lnTo>
                <a:close/>
              </a:path>
              <a:path w="569595" h="284479">
                <a:moveTo>
                  <a:pt x="569595" y="90297"/>
                </a:moveTo>
                <a:lnTo>
                  <a:pt x="523074" y="90297"/>
                </a:lnTo>
                <a:lnTo>
                  <a:pt x="523074" y="3683"/>
                </a:lnTo>
                <a:lnTo>
                  <a:pt x="495223" y="3683"/>
                </a:lnTo>
                <a:lnTo>
                  <a:pt x="495223" y="208749"/>
                </a:lnTo>
                <a:lnTo>
                  <a:pt x="523074" y="208749"/>
                </a:lnTo>
                <a:lnTo>
                  <a:pt x="523074" y="113868"/>
                </a:lnTo>
                <a:lnTo>
                  <a:pt x="569595" y="113868"/>
                </a:lnTo>
                <a:lnTo>
                  <a:pt x="569595" y="9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70946" y="8954528"/>
            <a:ext cx="865505" cy="288925"/>
          </a:xfrm>
          <a:custGeom>
            <a:avLst/>
            <a:gdLst/>
            <a:ahLst/>
            <a:cxnLst/>
            <a:rect l="l" t="t" r="r" b="b"/>
            <a:pathLst>
              <a:path w="865504" h="288925">
                <a:moveTo>
                  <a:pt x="149669" y="6121"/>
                </a:moveTo>
                <a:lnTo>
                  <a:pt x="121818" y="6121"/>
                </a:lnTo>
                <a:lnTo>
                  <a:pt x="121818" y="51422"/>
                </a:lnTo>
                <a:lnTo>
                  <a:pt x="121818" y="75298"/>
                </a:lnTo>
                <a:lnTo>
                  <a:pt x="121818" y="116611"/>
                </a:lnTo>
                <a:lnTo>
                  <a:pt x="27863" y="116611"/>
                </a:lnTo>
                <a:lnTo>
                  <a:pt x="27863" y="75298"/>
                </a:lnTo>
                <a:lnTo>
                  <a:pt x="121818" y="75298"/>
                </a:lnTo>
                <a:lnTo>
                  <a:pt x="121818" y="51422"/>
                </a:lnTo>
                <a:lnTo>
                  <a:pt x="27863" y="51422"/>
                </a:lnTo>
                <a:lnTo>
                  <a:pt x="27863" y="6121"/>
                </a:lnTo>
                <a:lnTo>
                  <a:pt x="0" y="6121"/>
                </a:lnTo>
                <a:lnTo>
                  <a:pt x="0" y="130378"/>
                </a:lnTo>
                <a:lnTo>
                  <a:pt x="8877" y="139560"/>
                </a:lnTo>
                <a:lnTo>
                  <a:pt x="149669" y="139560"/>
                </a:lnTo>
                <a:lnTo>
                  <a:pt x="149669" y="116611"/>
                </a:lnTo>
                <a:lnTo>
                  <a:pt x="149669" y="75298"/>
                </a:lnTo>
                <a:lnTo>
                  <a:pt x="149669" y="51422"/>
                </a:lnTo>
                <a:lnTo>
                  <a:pt x="149669" y="6121"/>
                </a:lnTo>
                <a:close/>
              </a:path>
              <a:path w="865504" h="288925">
                <a:moveTo>
                  <a:pt x="224866" y="214439"/>
                </a:moveTo>
                <a:lnTo>
                  <a:pt x="208838" y="180886"/>
                </a:lnTo>
                <a:lnTo>
                  <a:pt x="208470" y="180517"/>
                </a:lnTo>
                <a:lnTo>
                  <a:pt x="202006" y="175374"/>
                </a:lnTo>
                <a:lnTo>
                  <a:pt x="197421" y="171894"/>
                </a:lnTo>
                <a:lnTo>
                  <a:pt x="197421" y="212712"/>
                </a:lnTo>
                <a:lnTo>
                  <a:pt x="197421" y="233832"/>
                </a:lnTo>
                <a:lnTo>
                  <a:pt x="188544" y="250050"/>
                </a:lnTo>
                <a:lnTo>
                  <a:pt x="173545" y="261073"/>
                </a:lnTo>
                <a:lnTo>
                  <a:pt x="153035" y="266585"/>
                </a:lnTo>
                <a:lnTo>
                  <a:pt x="130390" y="266585"/>
                </a:lnTo>
                <a:lnTo>
                  <a:pt x="110490" y="261073"/>
                </a:lnTo>
                <a:lnTo>
                  <a:pt x="95808" y="250050"/>
                </a:lnTo>
                <a:lnTo>
                  <a:pt x="87236" y="233832"/>
                </a:lnTo>
                <a:lnTo>
                  <a:pt x="87236" y="212712"/>
                </a:lnTo>
                <a:lnTo>
                  <a:pt x="95808" y="196799"/>
                </a:lnTo>
                <a:lnTo>
                  <a:pt x="110490" y="186397"/>
                </a:lnTo>
                <a:lnTo>
                  <a:pt x="130390" y="180886"/>
                </a:lnTo>
                <a:lnTo>
                  <a:pt x="153035" y="180886"/>
                </a:lnTo>
                <a:lnTo>
                  <a:pt x="173545" y="186397"/>
                </a:lnTo>
                <a:lnTo>
                  <a:pt x="188544" y="196799"/>
                </a:lnTo>
                <a:lnTo>
                  <a:pt x="197421" y="212712"/>
                </a:lnTo>
                <a:lnTo>
                  <a:pt x="197421" y="171894"/>
                </a:lnTo>
                <a:lnTo>
                  <a:pt x="159969" y="157911"/>
                </a:lnTo>
                <a:lnTo>
                  <a:pt x="141719" y="157314"/>
                </a:lnTo>
                <a:lnTo>
                  <a:pt x="130860" y="157391"/>
                </a:lnTo>
                <a:lnTo>
                  <a:pt x="93586" y="167284"/>
                </a:lnTo>
                <a:lnTo>
                  <a:pt x="65506" y="196189"/>
                </a:lnTo>
                <a:lnTo>
                  <a:pt x="59778" y="214439"/>
                </a:lnTo>
                <a:lnTo>
                  <a:pt x="59778" y="231978"/>
                </a:lnTo>
                <a:lnTo>
                  <a:pt x="82181" y="271170"/>
                </a:lnTo>
                <a:lnTo>
                  <a:pt x="117246" y="286994"/>
                </a:lnTo>
                <a:lnTo>
                  <a:pt x="141719" y="288925"/>
                </a:lnTo>
                <a:lnTo>
                  <a:pt x="152742" y="288861"/>
                </a:lnTo>
                <a:lnTo>
                  <a:pt x="190461" y="279247"/>
                </a:lnTo>
                <a:lnTo>
                  <a:pt x="218998" y="250367"/>
                </a:lnTo>
                <a:lnTo>
                  <a:pt x="224866" y="231978"/>
                </a:lnTo>
                <a:lnTo>
                  <a:pt x="224866" y="214439"/>
                </a:lnTo>
                <a:close/>
              </a:path>
              <a:path w="865504" h="288925">
                <a:moveTo>
                  <a:pt x="272097" y="57848"/>
                </a:moveTo>
                <a:lnTo>
                  <a:pt x="225577" y="57848"/>
                </a:lnTo>
                <a:lnTo>
                  <a:pt x="225577" y="2146"/>
                </a:lnTo>
                <a:lnTo>
                  <a:pt x="197726" y="2146"/>
                </a:lnTo>
                <a:lnTo>
                  <a:pt x="197726" y="150279"/>
                </a:lnTo>
                <a:lnTo>
                  <a:pt x="225577" y="150279"/>
                </a:lnTo>
                <a:lnTo>
                  <a:pt x="225577" y="81419"/>
                </a:lnTo>
                <a:lnTo>
                  <a:pt x="272097" y="81419"/>
                </a:lnTo>
                <a:lnTo>
                  <a:pt x="272097" y="57848"/>
                </a:lnTo>
                <a:close/>
              </a:path>
              <a:path w="865504" h="288925">
                <a:moveTo>
                  <a:pt x="464921" y="118135"/>
                </a:moveTo>
                <a:lnTo>
                  <a:pt x="424980" y="90436"/>
                </a:lnTo>
                <a:lnTo>
                  <a:pt x="389940" y="54787"/>
                </a:lnTo>
                <a:lnTo>
                  <a:pt x="394055" y="41490"/>
                </a:lnTo>
                <a:lnTo>
                  <a:pt x="396557" y="32207"/>
                </a:lnTo>
                <a:lnTo>
                  <a:pt x="398411" y="22593"/>
                </a:lnTo>
                <a:lnTo>
                  <a:pt x="400646" y="8267"/>
                </a:lnTo>
                <a:lnTo>
                  <a:pt x="374942" y="4584"/>
                </a:lnTo>
                <a:lnTo>
                  <a:pt x="370217" y="32004"/>
                </a:lnTo>
                <a:lnTo>
                  <a:pt x="365836" y="49428"/>
                </a:lnTo>
                <a:lnTo>
                  <a:pt x="348005" y="84162"/>
                </a:lnTo>
                <a:lnTo>
                  <a:pt x="314566" y="125869"/>
                </a:lnTo>
                <a:lnTo>
                  <a:pt x="294436" y="138950"/>
                </a:lnTo>
                <a:lnTo>
                  <a:pt x="310972" y="156705"/>
                </a:lnTo>
                <a:lnTo>
                  <a:pt x="337350" y="140017"/>
                </a:lnTo>
                <a:lnTo>
                  <a:pt x="353288" y="126517"/>
                </a:lnTo>
                <a:lnTo>
                  <a:pt x="365201" y="109054"/>
                </a:lnTo>
                <a:lnTo>
                  <a:pt x="379526" y="80492"/>
                </a:lnTo>
                <a:lnTo>
                  <a:pt x="388848" y="91173"/>
                </a:lnTo>
                <a:lnTo>
                  <a:pt x="424903" y="122402"/>
                </a:lnTo>
                <a:lnTo>
                  <a:pt x="451764" y="139877"/>
                </a:lnTo>
                <a:lnTo>
                  <a:pt x="464921" y="118135"/>
                </a:lnTo>
                <a:close/>
              </a:path>
              <a:path w="865504" h="288925">
                <a:moveTo>
                  <a:pt x="546950" y="2146"/>
                </a:moveTo>
                <a:lnTo>
                  <a:pt x="519099" y="2146"/>
                </a:lnTo>
                <a:lnTo>
                  <a:pt x="519099" y="162521"/>
                </a:lnTo>
                <a:lnTo>
                  <a:pt x="546950" y="162521"/>
                </a:lnTo>
                <a:lnTo>
                  <a:pt x="546950" y="2146"/>
                </a:lnTo>
                <a:close/>
              </a:path>
              <a:path w="865504" h="288925">
                <a:moveTo>
                  <a:pt x="547255" y="180886"/>
                </a:moveTo>
                <a:lnTo>
                  <a:pt x="318617" y="180886"/>
                </a:lnTo>
                <a:lnTo>
                  <a:pt x="318617" y="204152"/>
                </a:lnTo>
                <a:lnTo>
                  <a:pt x="519404" y="204152"/>
                </a:lnTo>
                <a:lnTo>
                  <a:pt x="519404" y="279742"/>
                </a:lnTo>
                <a:lnTo>
                  <a:pt x="547255" y="279742"/>
                </a:lnTo>
                <a:lnTo>
                  <a:pt x="547255" y="180886"/>
                </a:lnTo>
                <a:close/>
              </a:path>
              <a:path w="865504" h="288925">
                <a:moveTo>
                  <a:pt x="827189" y="77863"/>
                </a:moveTo>
                <a:lnTo>
                  <a:pt x="812177" y="36741"/>
                </a:lnTo>
                <a:lnTo>
                  <a:pt x="799058" y="23888"/>
                </a:lnTo>
                <a:lnTo>
                  <a:pt x="799058" y="79705"/>
                </a:lnTo>
                <a:lnTo>
                  <a:pt x="799058" y="100266"/>
                </a:lnTo>
                <a:lnTo>
                  <a:pt x="783107" y="135750"/>
                </a:lnTo>
                <a:lnTo>
                  <a:pt x="746569" y="154787"/>
                </a:lnTo>
                <a:lnTo>
                  <a:pt x="734161" y="156349"/>
                </a:lnTo>
                <a:lnTo>
                  <a:pt x="719366" y="156337"/>
                </a:lnTo>
                <a:lnTo>
                  <a:pt x="677786" y="140639"/>
                </a:lnTo>
                <a:lnTo>
                  <a:pt x="656653" y="106819"/>
                </a:lnTo>
                <a:lnTo>
                  <a:pt x="656005" y="100266"/>
                </a:lnTo>
                <a:lnTo>
                  <a:pt x="656005" y="79705"/>
                </a:lnTo>
                <a:lnTo>
                  <a:pt x="671944" y="44208"/>
                </a:lnTo>
                <a:lnTo>
                  <a:pt x="708482" y="25184"/>
                </a:lnTo>
                <a:lnTo>
                  <a:pt x="727532" y="23571"/>
                </a:lnTo>
                <a:lnTo>
                  <a:pt x="735698" y="23622"/>
                </a:lnTo>
                <a:lnTo>
                  <a:pt x="777265" y="39331"/>
                </a:lnTo>
                <a:lnTo>
                  <a:pt x="798398" y="73152"/>
                </a:lnTo>
                <a:lnTo>
                  <a:pt x="799058" y="79705"/>
                </a:lnTo>
                <a:lnTo>
                  <a:pt x="799058" y="23888"/>
                </a:lnTo>
                <a:lnTo>
                  <a:pt x="798690" y="23571"/>
                </a:lnTo>
                <a:lnTo>
                  <a:pt x="791857" y="17665"/>
                </a:lnTo>
                <a:lnTo>
                  <a:pt x="785952" y="13500"/>
                </a:lnTo>
                <a:lnTo>
                  <a:pt x="749376" y="800"/>
                </a:lnTo>
                <a:lnTo>
                  <a:pt x="727532" y="0"/>
                </a:lnTo>
                <a:lnTo>
                  <a:pt x="714324" y="101"/>
                </a:lnTo>
                <a:lnTo>
                  <a:pt x="675995" y="10325"/>
                </a:lnTo>
                <a:lnTo>
                  <a:pt x="642874" y="36741"/>
                </a:lnTo>
                <a:lnTo>
                  <a:pt x="627862" y="77863"/>
                </a:lnTo>
                <a:lnTo>
                  <a:pt x="627862" y="102095"/>
                </a:lnTo>
                <a:lnTo>
                  <a:pt x="642874" y="143217"/>
                </a:lnTo>
                <a:lnTo>
                  <a:pt x="675995" y="169646"/>
                </a:lnTo>
                <a:lnTo>
                  <a:pt x="714324" y="179870"/>
                </a:lnTo>
                <a:lnTo>
                  <a:pt x="727532" y="179971"/>
                </a:lnTo>
                <a:lnTo>
                  <a:pt x="740727" y="179870"/>
                </a:lnTo>
                <a:lnTo>
                  <a:pt x="779056" y="169646"/>
                </a:lnTo>
                <a:lnTo>
                  <a:pt x="798690" y="156400"/>
                </a:lnTo>
                <a:lnTo>
                  <a:pt x="799757" y="155486"/>
                </a:lnTo>
                <a:lnTo>
                  <a:pt x="824268" y="117208"/>
                </a:lnTo>
                <a:lnTo>
                  <a:pt x="827189" y="102095"/>
                </a:lnTo>
                <a:lnTo>
                  <a:pt x="827189" y="77863"/>
                </a:lnTo>
                <a:close/>
              </a:path>
              <a:path w="865504" h="288925">
                <a:moveTo>
                  <a:pt x="864946" y="231381"/>
                </a:moveTo>
                <a:lnTo>
                  <a:pt x="590715" y="231381"/>
                </a:lnTo>
                <a:lnTo>
                  <a:pt x="590715" y="254952"/>
                </a:lnTo>
                <a:lnTo>
                  <a:pt x="864946" y="254952"/>
                </a:lnTo>
                <a:lnTo>
                  <a:pt x="864946" y="231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461612" y="8963704"/>
            <a:ext cx="274320" cy="246379"/>
          </a:xfrm>
          <a:custGeom>
            <a:avLst/>
            <a:gdLst/>
            <a:ahLst/>
            <a:cxnLst/>
            <a:rect l="l" t="t" r="r" b="b"/>
            <a:pathLst>
              <a:path w="274320" h="246379">
                <a:moveTo>
                  <a:pt x="254341" y="171397"/>
                </a:moveTo>
                <a:lnTo>
                  <a:pt x="34891" y="171397"/>
                </a:lnTo>
                <a:lnTo>
                  <a:pt x="26015" y="162215"/>
                </a:lnTo>
                <a:lnTo>
                  <a:pt x="26015" y="74068"/>
                </a:lnTo>
                <a:lnTo>
                  <a:pt x="219755" y="74068"/>
                </a:lnTo>
                <a:lnTo>
                  <a:pt x="219755" y="23873"/>
                </a:lnTo>
                <a:lnTo>
                  <a:pt x="25403" y="23873"/>
                </a:lnTo>
                <a:lnTo>
                  <a:pt x="25403" y="0"/>
                </a:lnTo>
                <a:lnTo>
                  <a:pt x="248220" y="0"/>
                </a:lnTo>
                <a:lnTo>
                  <a:pt x="248220" y="97941"/>
                </a:lnTo>
                <a:lnTo>
                  <a:pt x="54173" y="97941"/>
                </a:lnTo>
                <a:lnTo>
                  <a:pt x="54173" y="148136"/>
                </a:lnTo>
                <a:lnTo>
                  <a:pt x="254341" y="148136"/>
                </a:lnTo>
                <a:lnTo>
                  <a:pt x="254341" y="171397"/>
                </a:lnTo>
                <a:close/>
              </a:path>
              <a:path w="274320" h="246379">
                <a:moveTo>
                  <a:pt x="151197" y="222204"/>
                </a:moveTo>
                <a:lnTo>
                  <a:pt x="123038" y="222204"/>
                </a:lnTo>
                <a:lnTo>
                  <a:pt x="123038" y="171397"/>
                </a:lnTo>
                <a:lnTo>
                  <a:pt x="151197" y="171397"/>
                </a:lnTo>
                <a:lnTo>
                  <a:pt x="151197" y="222204"/>
                </a:lnTo>
                <a:close/>
              </a:path>
              <a:path w="274320" h="246379">
                <a:moveTo>
                  <a:pt x="274235" y="245771"/>
                </a:moveTo>
                <a:lnTo>
                  <a:pt x="0" y="245771"/>
                </a:lnTo>
                <a:lnTo>
                  <a:pt x="0" y="222204"/>
                </a:lnTo>
                <a:lnTo>
                  <a:pt x="274235" y="222204"/>
                </a:lnTo>
                <a:lnTo>
                  <a:pt x="274235" y="245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2" name="object 20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024774" y="9316705"/>
            <a:ext cx="1182285" cy="358353"/>
          </a:xfrm>
          <a:prstGeom prst="rect">
            <a:avLst/>
          </a:prstGeom>
        </p:spPr>
      </p:pic>
      <p:sp>
        <p:nvSpPr>
          <p:cNvPr id="203" name="object 203"/>
          <p:cNvSpPr/>
          <p:nvPr/>
        </p:nvSpPr>
        <p:spPr>
          <a:xfrm>
            <a:off x="5846953" y="8956675"/>
            <a:ext cx="862330" cy="278130"/>
          </a:xfrm>
          <a:custGeom>
            <a:avLst/>
            <a:gdLst/>
            <a:ahLst/>
            <a:cxnLst/>
            <a:rect l="l" t="t" r="r" b="b"/>
            <a:pathLst>
              <a:path w="862329" h="278129">
                <a:moveTo>
                  <a:pt x="177215" y="211493"/>
                </a:moveTo>
                <a:lnTo>
                  <a:pt x="132232" y="211493"/>
                </a:lnTo>
                <a:lnTo>
                  <a:pt x="142633" y="30911"/>
                </a:lnTo>
                <a:lnTo>
                  <a:pt x="171094" y="30911"/>
                </a:lnTo>
                <a:lnTo>
                  <a:pt x="171094" y="7035"/>
                </a:lnTo>
                <a:lnTo>
                  <a:pt x="115392" y="7035"/>
                </a:lnTo>
                <a:lnTo>
                  <a:pt x="115392" y="30911"/>
                </a:lnTo>
                <a:lnTo>
                  <a:pt x="104990" y="211493"/>
                </a:lnTo>
                <a:lnTo>
                  <a:pt x="68262" y="211493"/>
                </a:lnTo>
                <a:lnTo>
                  <a:pt x="57848" y="30911"/>
                </a:lnTo>
                <a:lnTo>
                  <a:pt x="115392" y="30911"/>
                </a:lnTo>
                <a:lnTo>
                  <a:pt x="115392" y="7035"/>
                </a:lnTo>
                <a:lnTo>
                  <a:pt x="3060" y="7035"/>
                </a:lnTo>
                <a:lnTo>
                  <a:pt x="3060" y="30911"/>
                </a:lnTo>
                <a:lnTo>
                  <a:pt x="30607" y="30911"/>
                </a:lnTo>
                <a:lnTo>
                  <a:pt x="41021" y="211493"/>
                </a:lnTo>
                <a:lnTo>
                  <a:pt x="0" y="211493"/>
                </a:lnTo>
                <a:lnTo>
                  <a:pt x="0" y="235356"/>
                </a:lnTo>
                <a:lnTo>
                  <a:pt x="177215" y="235356"/>
                </a:lnTo>
                <a:lnTo>
                  <a:pt x="177215" y="211493"/>
                </a:lnTo>
                <a:close/>
              </a:path>
              <a:path w="862329" h="278129">
                <a:moveTo>
                  <a:pt x="281279" y="110490"/>
                </a:moveTo>
                <a:lnTo>
                  <a:pt x="234759" y="110490"/>
                </a:lnTo>
                <a:lnTo>
                  <a:pt x="234759" y="0"/>
                </a:lnTo>
                <a:lnTo>
                  <a:pt x="206908" y="0"/>
                </a:lnTo>
                <a:lnTo>
                  <a:pt x="206908" y="277596"/>
                </a:lnTo>
                <a:lnTo>
                  <a:pt x="234759" y="277596"/>
                </a:lnTo>
                <a:lnTo>
                  <a:pt x="234759" y="134353"/>
                </a:lnTo>
                <a:lnTo>
                  <a:pt x="281279" y="134353"/>
                </a:lnTo>
                <a:lnTo>
                  <a:pt x="281279" y="110490"/>
                </a:lnTo>
                <a:close/>
              </a:path>
              <a:path w="862329" h="278129">
                <a:moveTo>
                  <a:pt x="481355" y="91008"/>
                </a:moveTo>
                <a:lnTo>
                  <a:pt x="469125" y="48031"/>
                </a:lnTo>
                <a:lnTo>
                  <a:pt x="453593" y="29171"/>
                </a:lnTo>
                <a:lnTo>
                  <a:pt x="453593" y="103136"/>
                </a:lnTo>
                <a:lnTo>
                  <a:pt x="453339" y="122732"/>
                </a:lnTo>
                <a:lnTo>
                  <a:pt x="427520" y="167411"/>
                </a:lnTo>
                <a:lnTo>
                  <a:pt x="390855" y="175679"/>
                </a:lnTo>
                <a:lnTo>
                  <a:pt x="373087" y="175374"/>
                </a:lnTo>
                <a:lnTo>
                  <a:pt x="334949" y="144246"/>
                </a:lnTo>
                <a:lnTo>
                  <a:pt x="328104" y="103136"/>
                </a:lnTo>
                <a:lnTo>
                  <a:pt x="328358" y="83553"/>
                </a:lnTo>
                <a:lnTo>
                  <a:pt x="354177" y="38862"/>
                </a:lnTo>
                <a:lnTo>
                  <a:pt x="390855" y="30607"/>
                </a:lnTo>
                <a:lnTo>
                  <a:pt x="408622" y="30911"/>
                </a:lnTo>
                <a:lnTo>
                  <a:pt x="446747" y="62039"/>
                </a:lnTo>
                <a:lnTo>
                  <a:pt x="453593" y="103136"/>
                </a:lnTo>
                <a:lnTo>
                  <a:pt x="453593" y="29171"/>
                </a:lnTo>
                <a:lnTo>
                  <a:pt x="420014" y="10134"/>
                </a:lnTo>
                <a:lnTo>
                  <a:pt x="390855" y="7035"/>
                </a:lnTo>
                <a:lnTo>
                  <a:pt x="377672" y="7150"/>
                </a:lnTo>
                <a:lnTo>
                  <a:pt x="335508" y="22415"/>
                </a:lnTo>
                <a:lnTo>
                  <a:pt x="309613" y="54660"/>
                </a:lnTo>
                <a:lnTo>
                  <a:pt x="300342" y="91008"/>
                </a:lnTo>
                <a:lnTo>
                  <a:pt x="300342" y="115265"/>
                </a:lnTo>
                <a:lnTo>
                  <a:pt x="312597" y="158254"/>
                </a:lnTo>
                <a:lnTo>
                  <a:pt x="341769" y="187452"/>
                </a:lnTo>
                <a:lnTo>
                  <a:pt x="390855" y="199250"/>
                </a:lnTo>
                <a:lnTo>
                  <a:pt x="404037" y="199136"/>
                </a:lnTo>
                <a:lnTo>
                  <a:pt x="446455" y="183870"/>
                </a:lnTo>
                <a:lnTo>
                  <a:pt x="454901" y="175679"/>
                </a:lnTo>
                <a:lnTo>
                  <a:pt x="458495" y="171704"/>
                </a:lnTo>
                <a:lnTo>
                  <a:pt x="478993" y="130746"/>
                </a:lnTo>
                <a:lnTo>
                  <a:pt x="481355" y="115265"/>
                </a:lnTo>
                <a:lnTo>
                  <a:pt x="481355" y="91008"/>
                </a:lnTo>
                <a:close/>
              </a:path>
              <a:path w="862329" h="278129">
                <a:moveTo>
                  <a:pt x="556133" y="0"/>
                </a:moveTo>
                <a:lnTo>
                  <a:pt x="528281" y="0"/>
                </a:lnTo>
                <a:lnTo>
                  <a:pt x="528281" y="277596"/>
                </a:lnTo>
                <a:lnTo>
                  <a:pt x="556133" y="277596"/>
                </a:lnTo>
                <a:lnTo>
                  <a:pt x="556133" y="0"/>
                </a:lnTo>
                <a:close/>
              </a:path>
              <a:path w="862329" h="278129">
                <a:moveTo>
                  <a:pt x="799147" y="129159"/>
                </a:moveTo>
                <a:lnTo>
                  <a:pt x="768235" y="105435"/>
                </a:lnTo>
                <a:lnTo>
                  <a:pt x="762254" y="100076"/>
                </a:lnTo>
                <a:lnTo>
                  <a:pt x="759180" y="97320"/>
                </a:lnTo>
                <a:lnTo>
                  <a:pt x="753237" y="91605"/>
                </a:lnTo>
                <a:lnTo>
                  <a:pt x="747750" y="85572"/>
                </a:lnTo>
                <a:lnTo>
                  <a:pt x="740079" y="76517"/>
                </a:lnTo>
                <a:lnTo>
                  <a:pt x="743496" y="66852"/>
                </a:lnTo>
                <a:lnTo>
                  <a:pt x="745642" y="60058"/>
                </a:lnTo>
                <a:lnTo>
                  <a:pt x="754126" y="15938"/>
                </a:lnTo>
                <a:lnTo>
                  <a:pt x="755078" y="3975"/>
                </a:lnTo>
                <a:lnTo>
                  <a:pt x="728446" y="1828"/>
                </a:lnTo>
                <a:lnTo>
                  <a:pt x="726909" y="18846"/>
                </a:lnTo>
                <a:lnTo>
                  <a:pt x="725385" y="30086"/>
                </a:lnTo>
                <a:lnTo>
                  <a:pt x="714235" y="69799"/>
                </a:lnTo>
                <a:lnTo>
                  <a:pt x="700900" y="100076"/>
                </a:lnTo>
                <a:lnTo>
                  <a:pt x="692023" y="93040"/>
                </a:lnTo>
                <a:lnTo>
                  <a:pt x="690321" y="91516"/>
                </a:lnTo>
                <a:lnTo>
                  <a:pt x="674268" y="77127"/>
                </a:lnTo>
                <a:lnTo>
                  <a:pt x="666318" y="68249"/>
                </a:lnTo>
                <a:lnTo>
                  <a:pt x="669734" y="59499"/>
                </a:lnTo>
                <a:lnTo>
                  <a:pt x="671842" y="53390"/>
                </a:lnTo>
                <a:lnTo>
                  <a:pt x="679881" y="14312"/>
                </a:lnTo>
                <a:lnTo>
                  <a:pt x="680999" y="3975"/>
                </a:lnTo>
                <a:lnTo>
                  <a:pt x="654380" y="1828"/>
                </a:lnTo>
                <a:lnTo>
                  <a:pt x="651675" y="24269"/>
                </a:lnTo>
                <a:lnTo>
                  <a:pt x="648868" y="39039"/>
                </a:lnTo>
                <a:lnTo>
                  <a:pt x="627418" y="90652"/>
                </a:lnTo>
                <a:lnTo>
                  <a:pt x="593166" y="128854"/>
                </a:lnTo>
                <a:lnTo>
                  <a:pt x="612140" y="145072"/>
                </a:lnTo>
                <a:lnTo>
                  <a:pt x="643178" y="111950"/>
                </a:lnTo>
                <a:lnTo>
                  <a:pt x="655599" y="91516"/>
                </a:lnTo>
                <a:lnTo>
                  <a:pt x="663562" y="99466"/>
                </a:lnTo>
                <a:lnTo>
                  <a:pt x="679767" y="113842"/>
                </a:lnTo>
                <a:lnTo>
                  <a:pt x="688657" y="120586"/>
                </a:lnTo>
                <a:lnTo>
                  <a:pt x="683450" y="128549"/>
                </a:lnTo>
                <a:lnTo>
                  <a:pt x="671817" y="141706"/>
                </a:lnTo>
                <a:lnTo>
                  <a:pt x="666013" y="147218"/>
                </a:lnTo>
                <a:lnTo>
                  <a:pt x="684987" y="163436"/>
                </a:lnTo>
                <a:lnTo>
                  <a:pt x="716102" y="127165"/>
                </a:lnTo>
                <a:lnTo>
                  <a:pt x="730275" y="100698"/>
                </a:lnTo>
                <a:lnTo>
                  <a:pt x="737565" y="108839"/>
                </a:lnTo>
                <a:lnTo>
                  <a:pt x="769607" y="137820"/>
                </a:lnTo>
                <a:lnTo>
                  <a:pt x="784148" y="148132"/>
                </a:lnTo>
                <a:lnTo>
                  <a:pt x="799147" y="129159"/>
                </a:lnTo>
                <a:close/>
              </a:path>
              <a:path w="862329" h="278129">
                <a:moveTo>
                  <a:pt x="856068" y="0"/>
                </a:moveTo>
                <a:lnTo>
                  <a:pt x="828217" y="0"/>
                </a:lnTo>
                <a:lnTo>
                  <a:pt x="828217" y="56616"/>
                </a:lnTo>
                <a:lnTo>
                  <a:pt x="780173" y="56616"/>
                </a:lnTo>
                <a:lnTo>
                  <a:pt x="780173" y="80492"/>
                </a:lnTo>
                <a:lnTo>
                  <a:pt x="828217" y="80492"/>
                </a:lnTo>
                <a:lnTo>
                  <a:pt x="828217" y="208127"/>
                </a:lnTo>
                <a:lnTo>
                  <a:pt x="856068" y="208127"/>
                </a:lnTo>
                <a:lnTo>
                  <a:pt x="856068" y="0"/>
                </a:lnTo>
                <a:close/>
              </a:path>
              <a:path w="862329" h="278129">
                <a:moveTo>
                  <a:pt x="862190" y="254025"/>
                </a:moveTo>
                <a:lnTo>
                  <a:pt x="658660" y="254025"/>
                </a:lnTo>
                <a:lnTo>
                  <a:pt x="658660" y="181800"/>
                </a:lnTo>
                <a:lnTo>
                  <a:pt x="630504" y="181800"/>
                </a:lnTo>
                <a:lnTo>
                  <a:pt x="630504" y="268414"/>
                </a:lnTo>
                <a:lnTo>
                  <a:pt x="639381" y="277596"/>
                </a:lnTo>
                <a:lnTo>
                  <a:pt x="862190" y="277596"/>
                </a:lnTo>
                <a:lnTo>
                  <a:pt x="862190" y="2540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117658" y="8952992"/>
            <a:ext cx="262890" cy="281305"/>
          </a:xfrm>
          <a:custGeom>
            <a:avLst/>
            <a:gdLst/>
            <a:ahLst/>
            <a:cxnLst/>
            <a:rect l="l" t="t" r="r" b="b"/>
            <a:pathLst>
              <a:path w="262890" h="281304">
                <a:moveTo>
                  <a:pt x="262299" y="281275"/>
                </a:moveTo>
                <a:lnTo>
                  <a:pt x="42849" y="281275"/>
                </a:lnTo>
                <a:lnTo>
                  <a:pt x="33973" y="272093"/>
                </a:lnTo>
                <a:lnTo>
                  <a:pt x="33973" y="219755"/>
                </a:lnTo>
                <a:lnTo>
                  <a:pt x="228325" y="219755"/>
                </a:lnTo>
                <a:lnTo>
                  <a:pt x="228325" y="205370"/>
                </a:lnTo>
                <a:lnTo>
                  <a:pt x="33973" y="205370"/>
                </a:lnTo>
                <a:lnTo>
                  <a:pt x="33973" y="182415"/>
                </a:lnTo>
                <a:lnTo>
                  <a:pt x="256177" y="182415"/>
                </a:lnTo>
                <a:lnTo>
                  <a:pt x="256177" y="242710"/>
                </a:lnTo>
                <a:lnTo>
                  <a:pt x="62131" y="242710"/>
                </a:lnTo>
                <a:lnTo>
                  <a:pt x="62131" y="258320"/>
                </a:lnTo>
                <a:lnTo>
                  <a:pt x="262299" y="258320"/>
                </a:lnTo>
                <a:lnTo>
                  <a:pt x="262299" y="281275"/>
                </a:lnTo>
                <a:close/>
              </a:path>
              <a:path w="262890" h="281304">
                <a:moveTo>
                  <a:pt x="103144" y="99471"/>
                </a:moveTo>
                <a:lnTo>
                  <a:pt x="58898" y="94177"/>
                </a:lnTo>
                <a:lnTo>
                  <a:pt x="27244" y="64111"/>
                </a:lnTo>
                <a:lnTo>
                  <a:pt x="26933" y="49582"/>
                </a:lnTo>
                <a:lnTo>
                  <a:pt x="27244" y="35056"/>
                </a:lnTo>
                <a:lnTo>
                  <a:pt x="58898" y="5229"/>
                </a:lnTo>
                <a:lnTo>
                  <a:pt x="103144" y="0"/>
                </a:lnTo>
                <a:lnTo>
                  <a:pt x="124688" y="193"/>
                </a:lnTo>
                <a:lnTo>
                  <a:pt x="171268" y="19949"/>
                </a:lnTo>
                <a:lnTo>
                  <a:pt x="174045" y="22955"/>
                </a:lnTo>
                <a:lnTo>
                  <a:pt x="93350" y="22955"/>
                </a:lnTo>
                <a:lnTo>
                  <a:pt x="75904" y="25709"/>
                </a:lnTo>
                <a:lnTo>
                  <a:pt x="62437" y="32137"/>
                </a:lnTo>
                <a:lnTo>
                  <a:pt x="54785" y="42237"/>
                </a:lnTo>
                <a:lnTo>
                  <a:pt x="54785" y="56928"/>
                </a:lnTo>
                <a:lnTo>
                  <a:pt x="62437" y="67028"/>
                </a:lnTo>
                <a:lnTo>
                  <a:pt x="75904" y="73456"/>
                </a:lnTo>
                <a:lnTo>
                  <a:pt x="93350" y="76210"/>
                </a:lnTo>
                <a:lnTo>
                  <a:pt x="174085" y="76210"/>
                </a:lnTo>
                <a:lnTo>
                  <a:pt x="171268" y="79280"/>
                </a:lnTo>
                <a:lnTo>
                  <a:pt x="159766" y="86922"/>
                </a:lnTo>
                <a:lnTo>
                  <a:pt x="147691" y="94177"/>
                </a:lnTo>
                <a:lnTo>
                  <a:pt x="137768" y="97903"/>
                </a:lnTo>
                <a:lnTo>
                  <a:pt x="124688" y="99275"/>
                </a:lnTo>
                <a:lnTo>
                  <a:pt x="103144" y="99471"/>
                </a:lnTo>
                <a:close/>
              </a:path>
              <a:path w="262890" h="281304">
                <a:moveTo>
                  <a:pt x="256177" y="174764"/>
                </a:moveTo>
                <a:lnTo>
                  <a:pt x="228325" y="174764"/>
                </a:lnTo>
                <a:lnTo>
                  <a:pt x="228325" y="168948"/>
                </a:lnTo>
                <a:lnTo>
                  <a:pt x="160072" y="168948"/>
                </a:lnTo>
                <a:lnTo>
                  <a:pt x="160072" y="146912"/>
                </a:lnTo>
                <a:lnTo>
                  <a:pt x="228325" y="146912"/>
                </a:lnTo>
                <a:lnTo>
                  <a:pt x="228325" y="3672"/>
                </a:lnTo>
                <a:lnTo>
                  <a:pt x="256177" y="3672"/>
                </a:lnTo>
                <a:lnTo>
                  <a:pt x="256177" y="174764"/>
                </a:lnTo>
                <a:close/>
              </a:path>
              <a:path w="262890" h="281304">
                <a:moveTo>
                  <a:pt x="174085" y="76210"/>
                </a:moveTo>
                <a:lnTo>
                  <a:pt x="112938" y="76210"/>
                </a:lnTo>
                <a:lnTo>
                  <a:pt x="130690" y="73456"/>
                </a:lnTo>
                <a:lnTo>
                  <a:pt x="143851" y="67028"/>
                </a:lnTo>
                <a:lnTo>
                  <a:pt x="151809" y="56928"/>
                </a:lnTo>
                <a:lnTo>
                  <a:pt x="151809" y="42237"/>
                </a:lnTo>
                <a:lnTo>
                  <a:pt x="143851" y="32137"/>
                </a:lnTo>
                <a:lnTo>
                  <a:pt x="130690" y="25709"/>
                </a:lnTo>
                <a:lnTo>
                  <a:pt x="112938" y="22955"/>
                </a:lnTo>
                <a:lnTo>
                  <a:pt x="174045" y="22955"/>
                </a:lnTo>
                <a:lnTo>
                  <a:pt x="177174" y="26340"/>
                </a:lnTo>
                <a:lnTo>
                  <a:pt x="179350" y="35056"/>
                </a:lnTo>
                <a:lnTo>
                  <a:pt x="179661" y="49582"/>
                </a:lnTo>
                <a:lnTo>
                  <a:pt x="179350" y="64111"/>
                </a:lnTo>
                <a:lnTo>
                  <a:pt x="177174" y="72843"/>
                </a:lnTo>
                <a:lnTo>
                  <a:pt x="174085" y="76210"/>
                </a:lnTo>
                <a:close/>
              </a:path>
              <a:path w="262890" h="281304">
                <a:moveTo>
                  <a:pt x="213022" y="136199"/>
                </a:moveTo>
                <a:lnTo>
                  <a:pt x="0" y="136199"/>
                </a:lnTo>
                <a:lnTo>
                  <a:pt x="0" y="112632"/>
                </a:lnTo>
                <a:lnTo>
                  <a:pt x="213022" y="112632"/>
                </a:lnTo>
                <a:lnTo>
                  <a:pt x="213022" y="136199"/>
                </a:lnTo>
                <a:close/>
              </a:path>
              <a:path w="262890" h="281304">
                <a:moveTo>
                  <a:pt x="117223" y="173233"/>
                </a:moveTo>
                <a:lnTo>
                  <a:pt x="89065" y="173233"/>
                </a:lnTo>
                <a:lnTo>
                  <a:pt x="89065" y="136199"/>
                </a:lnTo>
                <a:lnTo>
                  <a:pt x="117223" y="136199"/>
                </a:lnTo>
                <a:lnTo>
                  <a:pt x="117223" y="173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429841" y="8956675"/>
            <a:ext cx="561975" cy="278130"/>
          </a:xfrm>
          <a:custGeom>
            <a:avLst/>
            <a:gdLst/>
            <a:ahLst/>
            <a:cxnLst/>
            <a:rect l="l" t="t" r="r" b="b"/>
            <a:pathLst>
              <a:path w="561975" h="278129">
                <a:moveTo>
                  <a:pt x="149669" y="3975"/>
                </a:moveTo>
                <a:lnTo>
                  <a:pt x="121818" y="3975"/>
                </a:lnTo>
                <a:lnTo>
                  <a:pt x="121818" y="49276"/>
                </a:lnTo>
                <a:lnTo>
                  <a:pt x="121818" y="73152"/>
                </a:lnTo>
                <a:lnTo>
                  <a:pt x="121818" y="114465"/>
                </a:lnTo>
                <a:lnTo>
                  <a:pt x="27851" y="114465"/>
                </a:lnTo>
                <a:lnTo>
                  <a:pt x="27851" y="73152"/>
                </a:lnTo>
                <a:lnTo>
                  <a:pt x="121818" y="73152"/>
                </a:lnTo>
                <a:lnTo>
                  <a:pt x="121818" y="49276"/>
                </a:lnTo>
                <a:lnTo>
                  <a:pt x="27851" y="49276"/>
                </a:lnTo>
                <a:lnTo>
                  <a:pt x="27851" y="3975"/>
                </a:lnTo>
                <a:lnTo>
                  <a:pt x="0" y="3975"/>
                </a:lnTo>
                <a:lnTo>
                  <a:pt x="0" y="128231"/>
                </a:lnTo>
                <a:lnTo>
                  <a:pt x="8877" y="137414"/>
                </a:lnTo>
                <a:lnTo>
                  <a:pt x="149669" y="137414"/>
                </a:lnTo>
                <a:lnTo>
                  <a:pt x="149669" y="114465"/>
                </a:lnTo>
                <a:lnTo>
                  <a:pt x="149669" y="73152"/>
                </a:lnTo>
                <a:lnTo>
                  <a:pt x="149669" y="49276"/>
                </a:lnTo>
                <a:lnTo>
                  <a:pt x="149669" y="3975"/>
                </a:lnTo>
                <a:close/>
              </a:path>
              <a:path w="561975" h="278129">
                <a:moveTo>
                  <a:pt x="243928" y="0"/>
                </a:moveTo>
                <a:lnTo>
                  <a:pt x="216077" y="0"/>
                </a:lnTo>
                <a:lnTo>
                  <a:pt x="216077" y="28460"/>
                </a:lnTo>
                <a:lnTo>
                  <a:pt x="161912" y="28460"/>
                </a:lnTo>
                <a:lnTo>
                  <a:pt x="161912" y="52336"/>
                </a:lnTo>
                <a:lnTo>
                  <a:pt x="216077" y="52336"/>
                </a:lnTo>
                <a:lnTo>
                  <a:pt x="216077" y="87528"/>
                </a:lnTo>
                <a:lnTo>
                  <a:pt x="161912" y="87528"/>
                </a:lnTo>
                <a:lnTo>
                  <a:pt x="161912" y="111404"/>
                </a:lnTo>
                <a:lnTo>
                  <a:pt x="216077" y="111404"/>
                </a:lnTo>
                <a:lnTo>
                  <a:pt x="216077" y="148132"/>
                </a:lnTo>
                <a:lnTo>
                  <a:pt x="243928" y="148132"/>
                </a:lnTo>
                <a:lnTo>
                  <a:pt x="243928" y="0"/>
                </a:lnTo>
                <a:close/>
              </a:path>
              <a:path w="561975" h="278129">
                <a:moveTo>
                  <a:pt x="250050" y="254647"/>
                </a:moveTo>
                <a:lnTo>
                  <a:pt x="46520" y="254647"/>
                </a:lnTo>
                <a:lnTo>
                  <a:pt x="46520" y="231381"/>
                </a:lnTo>
                <a:lnTo>
                  <a:pt x="243928" y="231381"/>
                </a:lnTo>
                <a:lnTo>
                  <a:pt x="243928" y="163436"/>
                </a:lnTo>
                <a:lnTo>
                  <a:pt x="18364" y="163436"/>
                </a:lnTo>
                <a:lnTo>
                  <a:pt x="18364" y="186385"/>
                </a:lnTo>
                <a:lnTo>
                  <a:pt x="216077" y="186385"/>
                </a:lnTo>
                <a:lnTo>
                  <a:pt x="216077" y="208432"/>
                </a:lnTo>
                <a:lnTo>
                  <a:pt x="18364" y="208432"/>
                </a:lnTo>
                <a:lnTo>
                  <a:pt x="18364" y="268414"/>
                </a:lnTo>
                <a:lnTo>
                  <a:pt x="27241" y="277596"/>
                </a:lnTo>
                <a:lnTo>
                  <a:pt x="250050" y="277596"/>
                </a:lnTo>
                <a:lnTo>
                  <a:pt x="250050" y="254647"/>
                </a:lnTo>
                <a:close/>
              </a:path>
              <a:path w="561975" h="278129">
                <a:moveTo>
                  <a:pt x="561936" y="229235"/>
                </a:moveTo>
                <a:lnTo>
                  <a:pt x="438899" y="229235"/>
                </a:lnTo>
                <a:lnTo>
                  <a:pt x="438899" y="178435"/>
                </a:lnTo>
                <a:lnTo>
                  <a:pt x="542048" y="178435"/>
                </a:lnTo>
                <a:lnTo>
                  <a:pt x="542048" y="155168"/>
                </a:lnTo>
                <a:lnTo>
                  <a:pt x="341871" y="155168"/>
                </a:lnTo>
                <a:lnTo>
                  <a:pt x="341871" y="104978"/>
                </a:lnTo>
                <a:lnTo>
                  <a:pt x="535927" y="104978"/>
                </a:lnTo>
                <a:lnTo>
                  <a:pt x="535927" y="7035"/>
                </a:lnTo>
                <a:lnTo>
                  <a:pt x="313105" y="7035"/>
                </a:lnTo>
                <a:lnTo>
                  <a:pt x="313105" y="30911"/>
                </a:lnTo>
                <a:lnTo>
                  <a:pt x="507453" y="30911"/>
                </a:lnTo>
                <a:lnTo>
                  <a:pt x="507453" y="81102"/>
                </a:lnTo>
                <a:lnTo>
                  <a:pt x="313715" y="81102"/>
                </a:lnTo>
                <a:lnTo>
                  <a:pt x="313715" y="169252"/>
                </a:lnTo>
                <a:lnTo>
                  <a:pt x="322592" y="178435"/>
                </a:lnTo>
                <a:lnTo>
                  <a:pt x="410743" y="178435"/>
                </a:lnTo>
                <a:lnTo>
                  <a:pt x="410743" y="229235"/>
                </a:lnTo>
                <a:lnTo>
                  <a:pt x="287705" y="229235"/>
                </a:lnTo>
                <a:lnTo>
                  <a:pt x="287705" y="252806"/>
                </a:lnTo>
                <a:lnTo>
                  <a:pt x="561936" y="252806"/>
                </a:lnTo>
                <a:lnTo>
                  <a:pt x="561936" y="229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9115971" y="8952992"/>
            <a:ext cx="843280" cy="281305"/>
          </a:xfrm>
          <a:custGeom>
            <a:avLst/>
            <a:gdLst/>
            <a:ahLst/>
            <a:cxnLst/>
            <a:rect l="l" t="t" r="r" b="b"/>
            <a:pathLst>
              <a:path w="843279" h="281304">
                <a:moveTo>
                  <a:pt x="125488" y="10718"/>
                </a:moveTo>
                <a:lnTo>
                  <a:pt x="97942" y="10718"/>
                </a:lnTo>
                <a:lnTo>
                  <a:pt x="97942" y="34290"/>
                </a:lnTo>
                <a:lnTo>
                  <a:pt x="97942" y="215785"/>
                </a:lnTo>
                <a:lnTo>
                  <a:pt x="27546" y="215785"/>
                </a:lnTo>
                <a:lnTo>
                  <a:pt x="27546" y="34290"/>
                </a:lnTo>
                <a:lnTo>
                  <a:pt x="97942" y="34290"/>
                </a:lnTo>
                <a:lnTo>
                  <a:pt x="97942" y="10718"/>
                </a:lnTo>
                <a:lnTo>
                  <a:pt x="0" y="10718"/>
                </a:lnTo>
                <a:lnTo>
                  <a:pt x="0" y="229857"/>
                </a:lnTo>
                <a:lnTo>
                  <a:pt x="8877" y="239039"/>
                </a:lnTo>
                <a:lnTo>
                  <a:pt x="125488" y="239039"/>
                </a:lnTo>
                <a:lnTo>
                  <a:pt x="125488" y="215785"/>
                </a:lnTo>
                <a:lnTo>
                  <a:pt x="125488" y="34290"/>
                </a:lnTo>
                <a:lnTo>
                  <a:pt x="125488" y="10718"/>
                </a:lnTo>
                <a:close/>
              </a:path>
              <a:path w="843279" h="281304">
                <a:moveTo>
                  <a:pt x="249453" y="3683"/>
                </a:moveTo>
                <a:lnTo>
                  <a:pt x="222211" y="3683"/>
                </a:lnTo>
                <a:lnTo>
                  <a:pt x="222211" y="108356"/>
                </a:lnTo>
                <a:lnTo>
                  <a:pt x="185788" y="108356"/>
                </a:lnTo>
                <a:lnTo>
                  <a:pt x="185788" y="6743"/>
                </a:lnTo>
                <a:lnTo>
                  <a:pt x="158546" y="6743"/>
                </a:lnTo>
                <a:lnTo>
                  <a:pt x="158546" y="274243"/>
                </a:lnTo>
                <a:lnTo>
                  <a:pt x="185788" y="274243"/>
                </a:lnTo>
                <a:lnTo>
                  <a:pt x="185788" y="131914"/>
                </a:lnTo>
                <a:lnTo>
                  <a:pt x="222211" y="131914"/>
                </a:lnTo>
                <a:lnTo>
                  <a:pt x="222211" y="281279"/>
                </a:lnTo>
                <a:lnTo>
                  <a:pt x="249453" y="281279"/>
                </a:lnTo>
                <a:lnTo>
                  <a:pt x="249453" y="131914"/>
                </a:lnTo>
                <a:lnTo>
                  <a:pt x="249453" y="108356"/>
                </a:lnTo>
                <a:lnTo>
                  <a:pt x="249453" y="3683"/>
                </a:lnTo>
                <a:close/>
              </a:path>
              <a:path w="843279" h="281304">
                <a:moveTo>
                  <a:pt x="475018" y="0"/>
                </a:moveTo>
                <a:lnTo>
                  <a:pt x="368503" y="0"/>
                </a:lnTo>
                <a:lnTo>
                  <a:pt x="368503" y="23876"/>
                </a:lnTo>
                <a:lnTo>
                  <a:pt x="475018" y="23876"/>
                </a:lnTo>
                <a:lnTo>
                  <a:pt x="475018" y="0"/>
                </a:lnTo>
                <a:close/>
              </a:path>
              <a:path w="843279" h="281304">
                <a:moveTo>
                  <a:pt x="543267" y="103759"/>
                </a:moveTo>
                <a:lnTo>
                  <a:pt x="537159" y="103149"/>
                </a:lnTo>
                <a:lnTo>
                  <a:pt x="533920" y="102831"/>
                </a:lnTo>
                <a:lnTo>
                  <a:pt x="526948" y="102006"/>
                </a:lnTo>
                <a:lnTo>
                  <a:pt x="485140" y="95313"/>
                </a:lnTo>
                <a:lnTo>
                  <a:pt x="463994" y="90601"/>
                </a:lnTo>
                <a:lnTo>
                  <a:pt x="473773" y="86956"/>
                </a:lnTo>
                <a:lnTo>
                  <a:pt x="480199" y="84404"/>
                </a:lnTo>
                <a:lnTo>
                  <a:pt x="519087" y="63360"/>
                </a:lnTo>
                <a:lnTo>
                  <a:pt x="527964" y="56934"/>
                </a:lnTo>
                <a:lnTo>
                  <a:pt x="527964" y="38265"/>
                </a:lnTo>
                <a:lnTo>
                  <a:pt x="319532" y="38265"/>
                </a:lnTo>
                <a:lnTo>
                  <a:pt x="319532" y="61214"/>
                </a:lnTo>
                <a:lnTo>
                  <a:pt x="480529" y="61214"/>
                </a:lnTo>
                <a:lnTo>
                  <a:pt x="458774" y="69875"/>
                </a:lnTo>
                <a:lnTo>
                  <a:pt x="373278" y="92684"/>
                </a:lnTo>
                <a:lnTo>
                  <a:pt x="334733" y="99834"/>
                </a:lnTo>
                <a:lnTo>
                  <a:pt x="304850" y="104063"/>
                </a:lnTo>
                <a:lnTo>
                  <a:pt x="313105" y="125793"/>
                </a:lnTo>
                <a:lnTo>
                  <a:pt x="352831" y="119494"/>
                </a:lnTo>
                <a:lnTo>
                  <a:pt x="398005" y="110286"/>
                </a:lnTo>
                <a:lnTo>
                  <a:pt x="425132" y="103149"/>
                </a:lnTo>
                <a:lnTo>
                  <a:pt x="433146" y="105498"/>
                </a:lnTo>
                <a:lnTo>
                  <a:pt x="497509" y="119291"/>
                </a:lnTo>
                <a:lnTo>
                  <a:pt x="534390" y="125183"/>
                </a:lnTo>
                <a:lnTo>
                  <a:pt x="543267" y="103759"/>
                </a:lnTo>
                <a:close/>
              </a:path>
              <a:path w="843279" h="281304">
                <a:moveTo>
                  <a:pt x="560412" y="141097"/>
                </a:moveTo>
                <a:lnTo>
                  <a:pt x="286791" y="141097"/>
                </a:lnTo>
                <a:lnTo>
                  <a:pt x="286791" y="164668"/>
                </a:lnTo>
                <a:lnTo>
                  <a:pt x="409524" y="164668"/>
                </a:lnTo>
                <a:lnTo>
                  <a:pt x="409524" y="181203"/>
                </a:lnTo>
                <a:lnTo>
                  <a:pt x="311277" y="181203"/>
                </a:lnTo>
                <a:lnTo>
                  <a:pt x="311277" y="204152"/>
                </a:lnTo>
                <a:lnTo>
                  <a:pt x="508685" y="204152"/>
                </a:lnTo>
                <a:lnTo>
                  <a:pt x="508685" y="219151"/>
                </a:lnTo>
                <a:lnTo>
                  <a:pt x="311277" y="219151"/>
                </a:lnTo>
                <a:lnTo>
                  <a:pt x="311277" y="272097"/>
                </a:lnTo>
                <a:lnTo>
                  <a:pt x="320154" y="281279"/>
                </a:lnTo>
                <a:lnTo>
                  <a:pt x="542658" y="281279"/>
                </a:lnTo>
                <a:lnTo>
                  <a:pt x="542658" y="258330"/>
                </a:lnTo>
                <a:lnTo>
                  <a:pt x="339432" y="258330"/>
                </a:lnTo>
                <a:lnTo>
                  <a:pt x="339432" y="242100"/>
                </a:lnTo>
                <a:lnTo>
                  <a:pt x="536536" y="242100"/>
                </a:lnTo>
                <a:lnTo>
                  <a:pt x="536536" y="181203"/>
                </a:lnTo>
                <a:lnTo>
                  <a:pt x="437680" y="181203"/>
                </a:lnTo>
                <a:lnTo>
                  <a:pt x="437680" y="164668"/>
                </a:lnTo>
                <a:lnTo>
                  <a:pt x="560412" y="164668"/>
                </a:lnTo>
                <a:lnTo>
                  <a:pt x="560412" y="141097"/>
                </a:lnTo>
                <a:close/>
              </a:path>
              <a:path w="843279" h="281304">
                <a:moveTo>
                  <a:pt x="768134" y="94691"/>
                </a:moveTo>
                <a:lnTo>
                  <a:pt x="755916" y="51714"/>
                </a:lnTo>
                <a:lnTo>
                  <a:pt x="741680" y="34290"/>
                </a:lnTo>
                <a:lnTo>
                  <a:pt x="740384" y="32854"/>
                </a:lnTo>
                <a:lnTo>
                  <a:pt x="740384" y="106819"/>
                </a:lnTo>
                <a:lnTo>
                  <a:pt x="740130" y="126415"/>
                </a:lnTo>
                <a:lnTo>
                  <a:pt x="714311" y="171094"/>
                </a:lnTo>
                <a:lnTo>
                  <a:pt x="677633" y="179362"/>
                </a:lnTo>
                <a:lnTo>
                  <a:pt x="659866" y="179057"/>
                </a:lnTo>
                <a:lnTo>
                  <a:pt x="621728" y="147929"/>
                </a:lnTo>
                <a:lnTo>
                  <a:pt x="614895" y="106819"/>
                </a:lnTo>
                <a:lnTo>
                  <a:pt x="615149" y="87236"/>
                </a:lnTo>
                <a:lnTo>
                  <a:pt x="640969" y="42545"/>
                </a:lnTo>
                <a:lnTo>
                  <a:pt x="695401" y="34594"/>
                </a:lnTo>
                <a:lnTo>
                  <a:pt x="733539" y="65722"/>
                </a:lnTo>
                <a:lnTo>
                  <a:pt x="740384" y="106819"/>
                </a:lnTo>
                <a:lnTo>
                  <a:pt x="740384" y="32854"/>
                </a:lnTo>
                <a:lnTo>
                  <a:pt x="706793" y="13817"/>
                </a:lnTo>
                <a:lnTo>
                  <a:pt x="677633" y="10718"/>
                </a:lnTo>
                <a:lnTo>
                  <a:pt x="664451" y="10833"/>
                </a:lnTo>
                <a:lnTo>
                  <a:pt x="622300" y="26098"/>
                </a:lnTo>
                <a:lnTo>
                  <a:pt x="596392" y="58343"/>
                </a:lnTo>
                <a:lnTo>
                  <a:pt x="587133" y="94691"/>
                </a:lnTo>
                <a:lnTo>
                  <a:pt x="587133" y="118948"/>
                </a:lnTo>
                <a:lnTo>
                  <a:pt x="599376" y="161937"/>
                </a:lnTo>
                <a:lnTo>
                  <a:pt x="628548" y="191135"/>
                </a:lnTo>
                <a:lnTo>
                  <a:pt x="677633" y="202933"/>
                </a:lnTo>
                <a:lnTo>
                  <a:pt x="690816" y="202819"/>
                </a:lnTo>
                <a:lnTo>
                  <a:pt x="733247" y="187553"/>
                </a:lnTo>
                <a:lnTo>
                  <a:pt x="741680" y="179362"/>
                </a:lnTo>
                <a:lnTo>
                  <a:pt x="745274" y="175387"/>
                </a:lnTo>
                <a:lnTo>
                  <a:pt x="765771" y="134429"/>
                </a:lnTo>
                <a:lnTo>
                  <a:pt x="768134" y="118948"/>
                </a:lnTo>
                <a:lnTo>
                  <a:pt x="768134" y="94691"/>
                </a:lnTo>
                <a:close/>
              </a:path>
              <a:path w="843279" h="281304">
                <a:moveTo>
                  <a:pt x="842911" y="3683"/>
                </a:moveTo>
                <a:lnTo>
                  <a:pt x="815060" y="3683"/>
                </a:lnTo>
                <a:lnTo>
                  <a:pt x="815060" y="281279"/>
                </a:lnTo>
                <a:lnTo>
                  <a:pt x="842911" y="281279"/>
                </a:lnTo>
                <a:lnTo>
                  <a:pt x="842911" y="3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088131" y="8954528"/>
            <a:ext cx="862330" cy="287020"/>
          </a:xfrm>
          <a:custGeom>
            <a:avLst/>
            <a:gdLst/>
            <a:ahLst/>
            <a:cxnLst/>
            <a:rect l="l" t="t" r="r" b="b"/>
            <a:pathLst>
              <a:path w="862329" h="287020">
                <a:moveTo>
                  <a:pt x="252818" y="256171"/>
                </a:moveTo>
                <a:lnTo>
                  <a:pt x="205994" y="256171"/>
                </a:lnTo>
                <a:lnTo>
                  <a:pt x="209969" y="208127"/>
                </a:lnTo>
                <a:lnTo>
                  <a:pt x="249758" y="208127"/>
                </a:lnTo>
                <a:lnTo>
                  <a:pt x="249758" y="184556"/>
                </a:lnTo>
                <a:lnTo>
                  <a:pt x="181813" y="184556"/>
                </a:lnTo>
                <a:lnTo>
                  <a:pt x="181813" y="208127"/>
                </a:lnTo>
                <a:lnTo>
                  <a:pt x="177825" y="256171"/>
                </a:lnTo>
                <a:lnTo>
                  <a:pt x="96113" y="256171"/>
                </a:lnTo>
                <a:lnTo>
                  <a:pt x="92748" y="208127"/>
                </a:lnTo>
                <a:lnTo>
                  <a:pt x="181813" y="208127"/>
                </a:lnTo>
                <a:lnTo>
                  <a:pt x="181813" y="184556"/>
                </a:lnTo>
                <a:lnTo>
                  <a:pt x="24485" y="184556"/>
                </a:lnTo>
                <a:lnTo>
                  <a:pt x="24485" y="208127"/>
                </a:lnTo>
                <a:lnTo>
                  <a:pt x="64274" y="208127"/>
                </a:lnTo>
                <a:lnTo>
                  <a:pt x="67957" y="256171"/>
                </a:lnTo>
                <a:lnTo>
                  <a:pt x="21424" y="256171"/>
                </a:lnTo>
                <a:lnTo>
                  <a:pt x="21424" y="279742"/>
                </a:lnTo>
                <a:lnTo>
                  <a:pt x="252818" y="279742"/>
                </a:lnTo>
                <a:lnTo>
                  <a:pt x="252818" y="256171"/>
                </a:lnTo>
                <a:close/>
              </a:path>
              <a:path w="862329" h="287020">
                <a:moveTo>
                  <a:pt x="273634" y="136499"/>
                </a:moveTo>
                <a:lnTo>
                  <a:pt x="150901" y="136499"/>
                </a:lnTo>
                <a:lnTo>
                  <a:pt x="150901" y="108343"/>
                </a:lnTo>
                <a:lnTo>
                  <a:pt x="248221" y="108343"/>
                </a:lnTo>
                <a:lnTo>
                  <a:pt x="248221" y="85090"/>
                </a:lnTo>
                <a:lnTo>
                  <a:pt x="57238" y="85090"/>
                </a:lnTo>
                <a:lnTo>
                  <a:pt x="57238" y="6121"/>
                </a:lnTo>
                <a:lnTo>
                  <a:pt x="29083" y="6121"/>
                </a:lnTo>
                <a:lnTo>
                  <a:pt x="29083" y="99161"/>
                </a:lnTo>
                <a:lnTo>
                  <a:pt x="37960" y="108343"/>
                </a:lnTo>
                <a:lnTo>
                  <a:pt x="122732" y="108343"/>
                </a:lnTo>
                <a:lnTo>
                  <a:pt x="122732" y="136499"/>
                </a:lnTo>
                <a:lnTo>
                  <a:pt x="0" y="136499"/>
                </a:lnTo>
                <a:lnTo>
                  <a:pt x="0" y="160070"/>
                </a:lnTo>
                <a:lnTo>
                  <a:pt x="273634" y="160070"/>
                </a:lnTo>
                <a:lnTo>
                  <a:pt x="273634" y="136499"/>
                </a:lnTo>
                <a:close/>
              </a:path>
              <a:path w="862329" h="287020">
                <a:moveTo>
                  <a:pt x="462076" y="65519"/>
                </a:moveTo>
                <a:lnTo>
                  <a:pt x="446481" y="27241"/>
                </a:lnTo>
                <a:lnTo>
                  <a:pt x="434314" y="15773"/>
                </a:lnTo>
                <a:lnTo>
                  <a:pt x="434314" y="63055"/>
                </a:lnTo>
                <a:lnTo>
                  <a:pt x="434314" y="87541"/>
                </a:lnTo>
                <a:lnTo>
                  <a:pt x="426351" y="106819"/>
                </a:lnTo>
                <a:lnTo>
                  <a:pt x="411975" y="119976"/>
                </a:lnTo>
                <a:lnTo>
                  <a:pt x="392379" y="126707"/>
                </a:lnTo>
                <a:lnTo>
                  <a:pt x="369125" y="126707"/>
                </a:lnTo>
                <a:lnTo>
                  <a:pt x="349529" y="119976"/>
                </a:lnTo>
                <a:lnTo>
                  <a:pt x="335457" y="106819"/>
                </a:lnTo>
                <a:lnTo>
                  <a:pt x="327494" y="87541"/>
                </a:lnTo>
                <a:lnTo>
                  <a:pt x="327494" y="63055"/>
                </a:lnTo>
                <a:lnTo>
                  <a:pt x="335457" y="43764"/>
                </a:lnTo>
                <a:lnTo>
                  <a:pt x="349529" y="30302"/>
                </a:lnTo>
                <a:lnTo>
                  <a:pt x="369125" y="23571"/>
                </a:lnTo>
                <a:lnTo>
                  <a:pt x="392379" y="23571"/>
                </a:lnTo>
                <a:lnTo>
                  <a:pt x="411975" y="30302"/>
                </a:lnTo>
                <a:lnTo>
                  <a:pt x="426351" y="43764"/>
                </a:lnTo>
                <a:lnTo>
                  <a:pt x="434314" y="63055"/>
                </a:lnTo>
                <a:lnTo>
                  <a:pt x="434314" y="15773"/>
                </a:lnTo>
                <a:lnTo>
                  <a:pt x="398983" y="711"/>
                </a:lnTo>
                <a:lnTo>
                  <a:pt x="380758" y="0"/>
                </a:lnTo>
                <a:lnTo>
                  <a:pt x="369544" y="88"/>
                </a:lnTo>
                <a:lnTo>
                  <a:pt x="332359" y="11861"/>
                </a:lnTo>
                <a:lnTo>
                  <a:pt x="305308" y="44996"/>
                </a:lnTo>
                <a:lnTo>
                  <a:pt x="299732" y="65519"/>
                </a:lnTo>
                <a:lnTo>
                  <a:pt x="299732" y="85064"/>
                </a:lnTo>
                <a:lnTo>
                  <a:pt x="315277" y="123342"/>
                </a:lnTo>
                <a:lnTo>
                  <a:pt x="355752" y="147955"/>
                </a:lnTo>
                <a:lnTo>
                  <a:pt x="380758" y="150279"/>
                </a:lnTo>
                <a:lnTo>
                  <a:pt x="391782" y="150190"/>
                </a:lnTo>
                <a:lnTo>
                  <a:pt x="429145" y="138709"/>
                </a:lnTo>
                <a:lnTo>
                  <a:pt x="456501" y="105587"/>
                </a:lnTo>
                <a:lnTo>
                  <a:pt x="462076" y="85064"/>
                </a:lnTo>
                <a:lnTo>
                  <a:pt x="462076" y="65519"/>
                </a:lnTo>
                <a:close/>
              </a:path>
              <a:path w="862329" h="287020">
                <a:moveTo>
                  <a:pt x="566229" y="266585"/>
                </a:moveTo>
                <a:lnTo>
                  <a:pt x="558266" y="262610"/>
                </a:lnTo>
                <a:lnTo>
                  <a:pt x="540854" y="251917"/>
                </a:lnTo>
                <a:lnTo>
                  <a:pt x="524294" y="238734"/>
                </a:lnTo>
                <a:lnTo>
                  <a:pt x="523049" y="237502"/>
                </a:lnTo>
                <a:lnTo>
                  <a:pt x="509295" y="224040"/>
                </a:lnTo>
                <a:lnTo>
                  <a:pt x="503491" y="216077"/>
                </a:lnTo>
                <a:lnTo>
                  <a:pt x="508317" y="205498"/>
                </a:lnTo>
                <a:lnTo>
                  <a:pt x="511175" y="197954"/>
                </a:lnTo>
                <a:lnTo>
                  <a:pt x="513168" y="189826"/>
                </a:lnTo>
                <a:lnTo>
                  <a:pt x="515416" y="177520"/>
                </a:lnTo>
                <a:lnTo>
                  <a:pt x="490321" y="174155"/>
                </a:lnTo>
                <a:lnTo>
                  <a:pt x="486752" y="189522"/>
                </a:lnTo>
                <a:lnTo>
                  <a:pt x="483539" y="199580"/>
                </a:lnTo>
                <a:lnTo>
                  <a:pt x="462699" y="233972"/>
                </a:lnTo>
                <a:lnTo>
                  <a:pt x="436765" y="257708"/>
                </a:lnTo>
                <a:lnTo>
                  <a:pt x="428955" y="252933"/>
                </a:lnTo>
                <a:lnTo>
                  <a:pt x="423684" y="249389"/>
                </a:lnTo>
                <a:lnTo>
                  <a:pt x="418515" y="245287"/>
                </a:lnTo>
                <a:lnTo>
                  <a:pt x="411048" y="238887"/>
                </a:lnTo>
                <a:lnTo>
                  <a:pt x="408774" y="236893"/>
                </a:lnTo>
                <a:lnTo>
                  <a:pt x="403656" y="232410"/>
                </a:lnTo>
                <a:lnTo>
                  <a:pt x="398957" y="227850"/>
                </a:lnTo>
                <a:lnTo>
                  <a:pt x="394957" y="223024"/>
                </a:lnTo>
                <a:lnTo>
                  <a:pt x="389623" y="215773"/>
                </a:lnTo>
                <a:lnTo>
                  <a:pt x="394398" y="205498"/>
                </a:lnTo>
                <a:lnTo>
                  <a:pt x="397306" y="197954"/>
                </a:lnTo>
                <a:lnTo>
                  <a:pt x="399313" y="189826"/>
                </a:lnTo>
                <a:lnTo>
                  <a:pt x="401561" y="177520"/>
                </a:lnTo>
                <a:lnTo>
                  <a:pt x="376466" y="174155"/>
                </a:lnTo>
                <a:lnTo>
                  <a:pt x="372275" y="193090"/>
                </a:lnTo>
                <a:lnTo>
                  <a:pt x="368198" y="205193"/>
                </a:lnTo>
                <a:lnTo>
                  <a:pt x="339344" y="243459"/>
                </a:lnTo>
                <a:lnTo>
                  <a:pt x="303009" y="266890"/>
                </a:lnTo>
                <a:lnTo>
                  <a:pt x="316179" y="286778"/>
                </a:lnTo>
                <a:lnTo>
                  <a:pt x="349999" y="265201"/>
                </a:lnTo>
                <a:lnTo>
                  <a:pt x="376770" y="236893"/>
                </a:lnTo>
                <a:lnTo>
                  <a:pt x="384289" y="246113"/>
                </a:lnTo>
                <a:lnTo>
                  <a:pt x="415874" y="272669"/>
                </a:lnTo>
                <a:lnTo>
                  <a:pt x="437375" y="285864"/>
                </a:lnTo>
                <a:lnTo>
                  <a:pt x="447141" y="280187"/>
                </a:lnTo>
                <a:lnTo>
                  <a:pt x="453542" y="276047"/>
                </a:lnTo>
                <a:lnTo>
                  <a:pt x="459384" y="271424"/>
                </a:lnTo>
                <a:lnTo>
                  <a:pt x="467525" y="264287"/>
                </a:lnTo>
                <a:lnTo>
                  <a:pt x="474840" y="257708"/>
                </a:lnTo>
                <a:lnTo>
                  <a:pt x="475551" y="257073"/>
                </a:lnTo>
                <a:lnTo>
                  <a:pt x="480669" y="251917"/>
                </a:lnTo>
                <a:lnTo>
                  <a:pt x="485114" y="246291"/>
                </a:lnTo>
                <a:lnTo>
                  <a:pt x="491248" y="237502"/>
                </a:lnTo>
                <a:lnTo>
                  <a:pt x="498944" y="246913"/>
                </a:lnTo>
                <a:lnTo>
                  <a:pt x="531380" y="273824"/>
                </a:lnTo>
                <a:lnTo>
                  <a:pt x="553072" y="286778"/>
                </a:lnTo>
                <a:lnTo>
                  <a:pt x="566229" y="266585"/>
                </a:lnTo>
                <a:close/>
              </a:path>
              <a:path w="862329" h="287020">
                <a:moveTo>
                  <a:pt x="581228" y="63969"/>
                </a:moveTo>
                <a:lnTo>
                  <a:pt x="534708" y="63969"/>
                </a:lnTo>
                <a:lnTo>
                  <a:pt x="534708" y="2146"/>
                </a:lnTo>
                <a:lnTo>
                  <a:pt x="506857" y="2146"/>
                </a:lnTo>
                <a:lnTo>
                  <a:pt x="506857" y="159461"/>
                </a:lnTo>
                <a:lnTo>
                  <a:pt x="534708" y="159461"/>
                </a:lnTo>
                <a:lnTo>
                  <a:pt x="534708" y="87541"/>
                </a:lnTo>
                <a:lnTo>
                  <a:pt x="581228" y="87541"/>
                </a:lnTo>
                <a:lnTo>
                  <a:pt x="581228" y="63969"/>
                </a:lnTo>
                <a:close/>
              </a:path>
              <a:path w="862329" h="287020">
                <a:moveTo>
                  <a:pt x="770991" y="127012"/>
                </a:moveTo>
                <a:lnTo>
                  <a:pt x="640295" y="127012"/>
                </a:lnTo>
                <a:lnTo>
                  <a:pt x="640295" y="29692"/>
                </a:lnTo>
                <a:lnTo>
                  <a:pt x="764870" y="29692"/>
                </a:lnTo>
                <a:lnTo>
                  <a:pt x="764870" y="6121"/>
                </a:lnTo>
                <a:lnTo>
                  <a:pt x="612140" y="6121"/>
                </a:lnTo>
                <a:lnTo>
                  <a:pt x="612140" y="141097"/>
                </a:lnTo>
                <a:lnTo>
                  <a:pt x="621017" y="150279"/>
                </a:lnTo>
                <a:lnTo>
                  <a:pt x="770991" y="150279"/>
                </a:lnTo>
                <a:lnTo>
                  <a:pt x="770991" y="127012"/>
                </a:lnTo>
                <a:close/>
              </a:path>
              <a:path w="862329" h="287020">
                <a:moveTo>
                  <a:pt x="856068" y="2146"/>
                </a:moveTo>
                <a:lnTo>
                  <a:pt x="828217" y="2146"/>
                </a:lnTo>
                <a:lnTo>
                  <a:pt x="828217" y="64884"/>
                </a:lnTo>
                <a:lnTo>
                  <a:pt x="755688" y="64884"/>
                </a:lnTo>
                <a:lnTo>
                  <a:pt x="755688" y="88760"/>
                </a:lnTo>
                <a:lnTo>
                  <a:pt x="828217" y="88760"/>
                </a:lnTo>
                <a:lnTo>
                  <a:pt x="828217" y="210273"/>
                </a:lnTo>
                <a:lnTo>
                  <a:pt x="856068" y="210273"/>
                </a:lnTo>
                <a:lnTo>
                  <a:pt x="856068" y="2146"/>
                </a:lnTo>
                <a:close/>
              </a:path>
              <a:path w="862329" h="287020">
                <a:moveTo>
                  <a:pt x="862190" y="256171"/>
                </a:moveTo>
                <a:lnTo>
                  <a:pt x="658660" y="256171"/>
                </a:lnTo>
                <a:lnTo>
                  <a:pt x="658660" y="183946"/>
                </a:lnTo>
                <a:lnTo>
                  <a:pt x="630504" y="183946"/>
                </a:lnTo>
                <a:lnTo>
                  <a:pt x="630504" y="270560"/>
                </a:lnTo>
                <a:lnTo>
                  <a:pt x="639381" y="279742"/>
                </a:lnTo>
                <a:lnTo>
                  <a:pt x="862190" y="279742"/>
                </a:lnTo>
                <a:lnTo>
                  <a:pt x="862190" y="256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1073473" y="8960649"/>
            <a:ext cx="574040" cy="273685"/>
          </a:xfrm>
          <a:custGeom>
            <a:avLst/>
            <a:gdLst/>
            <a:ahLst/>
            <a:cxnLst/>
            <a:rect l="l" t="t" r="r" b="b"/>
            <a:pathLst>
              <a:path w="574040" h="273684">
                <a:moveTo>
                  <a:pt x="274231" y="225259"/>
                </a:moveTo>
                <a:lnTo>
                  <a:pt x="151193" y="225259"/>
                </a:lnTo>
                <a:lnTo>
                  <a:pt x="151193" y="159156"/>
                </a:lnTo>
                <a:lnTo>
                  <a:pt x="248221" y="159156"/>
                </a:lnTo>
                <a:lnTo>
                  <a:pt x="248221" y="135890"/>
                </a:lnTo>
                <a:lnTo>
                  <a:pt x="248221" y="26327"/>
                </a:lnTo>
                <a:lnTo>
                  <a:pt x="248221" y="3060"/>
                </a:lnTo>
                <a:lnTo>
                  <a:pt x="220052" y="3060"/>
                </a:lnTo>
                <a:lnTo>
                  <a:pt x="220052" y="26327"/>
                </a:lnTo>
                <a:lnTo>
                  <a:pt x="220052" y="135890"/>
                </a:lnTo>
                <a:lnTo>
                  <a:pt x="54165" y="135890"/>
                </a:lnTo>
                <a:lnTo>
                  <a:pt x="54165" y="26327"/>
                </a:lnTo>
                <a:lnTo>
                  <a:pt x="220052" y="26327"/>
                </a:lnTo>
                <a:lnTo>
                  <a:pt x="220052" y="3060"/>
                </a:lnTo>
                <a:lnTo>
                  <a:pt x="26009" y="3060"/>
                </a:lnTo>
                <a:lnTo>
                  <a:pt x="26009" y="149974"/>
                </a:lnTo>
                <a:lnTo>
                  <a:pt x="34886" y="159156"/>
                </a:lnTo>
                <a:lnTo>
                  <a:pt x="123037" y="159156"/>
                </a:lnTo>
                <a:lnTo>
                  <a:pt x="123037" y="225259"/>
                </a:lnTo>
                <a:lnTo>
                  <a:pt x="0" y="225259"/>
                </a:lnTo>
                <a:lnTo>
                  <a:pt x="0" y="248831"/>
                </a:lnTo>
                <a:lnTo>
                  <a:pt x="274231" y="248831"/>
                </a:lnTo>
                <a:lnTo>
                  <a:pt x="274231" y="225259"/>
                </a:lnTo>
                <a:close/>
              </a:path>
              <a:path w="574040" h="273684">
                <a:moveTo>
                  <a:pt x="551218" y="250050"/>
                </a:moveTo>
                <a:lnTo>
                  <a:pt x="354114" y="250050"/>
                </a:lnTo>
                <a:lnTo>
                  <a:pt x="354114" y="187007"/>
                </a:lnTo>
                <a:lnTo>
                  <a:pt x="325958" y="187007"/>
                </a:lnTo>
                <a:lnTo>
                  <a:pt x="325958" y="264439"/>
                </a:lnTo>
                <a:lnTo>
                  <a:pt x="334835" y="273621"/>
                </a:lnTo>
                <a:lnTo>
                  <a:pt x="551218" y="273621"/>
                </a:lnTo>
                <a:lnTo>
                  <a:pt x="551218" y="250050"/>
                </a:lnTo>
                <a:close/>
              </a:path>
              <a:path w="574040" h="273684">
                <a:moveTo>
                  <a:pt x="554278" y="91211"/>
                </a:moveTo>
                <a:lnTo>
                  <a:pt x="354114" y="91211"/>
                </a:lnTo>
                <a:lnTo>
                  <a:pt x="354114" y="23876"/>
                </a:lnTo>
                <a:lnTo>
                  <a:pt x="548157" y="23876"/>
                </a:lnTo>
                <a:lnTo>
                  <a:pt x="548157" y="0"/>
                </a:lnTo>
                <a:lnTo>
                  <a:pt x="325958" y="0"/>
                </a:lnTo>
                <a:lnTo>
                  <a:pt x="325958" y="105283"/>
                </a:lnTo>
                <a:lnTo>
                  <a:pt x="334835" y="114465"/>
                </a:lnTo>
                <a:lnTo>
                  <a:pt x="554278" y="114465"/>
                </a:lnTo>
                <a:lnTo>
                  <a:pt x="554278" y="91211"/>
                </a:lnTo>
                <a:close/>
              </a:path>
              <a:path w="574040" h="273684">
                <a:moveTo>
                  <a:pt x="573570" y="142621"/>
                </a:moveTo>
                <a:lnTo>
                  <a:pt x="299935" y="142621"/>
                </a:lnTo>
                <a:lnTo>
                  <a:pt x="299935" y="166192"/>
                </a:lnTo>
                <a:lnTo>
                  <a:pt x="573570" y="166192"/>
                </a:lnTo>
                <a:lnTo>
                  <a:pt x="573570" y="142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363201" y="9320047"/>
            <a:ext cx="843280" cy="281305"/>
          </a:xfrm>
          <a:custGeom>
            <a:avLst/>
            <a:gdLst/>
            <a:ahLst/>
            <a:cxnLst/>
            <a:rect l="l" t="t" r="r" b="b"/>
            <a:pathLst>
              <a:path w="843279" h="281304">
                <a:moveTo>
                  <a:pt x="125488" y="10718"/>
                </a:moveTo>
                <a:lnTo>
                  <a:pt x="97942" y="10718"/>
                </a:lnTo>
                <a:lnTo>
                  <a:pt x="97942" y="34290"/>
                </a:lnTo>
                <a:lnTo>
                  <a:pt x="97942" y="215785"/>
                </a:lnTo>
                <a:lnTo>
                  <a:pt x="27546" y="215785"/>
                </a:lnTo>
                <a:lnTo>
                  <a:pt x="27546" y="34290"/>
                </a:lnTo>
                <a:lnTo>
                  <a:pt x="97942" y="34290"/>
                </a:lnTo>
                <a:lnTo>
                  <a:pt x="97942" y="10718"/>
                </a:lnTo>
                <a:lnTo>
                  <a:pt x="0" y="10718"/>
                </a:lnTo>
                <a:lnTo>
                  <a:pt x="0" y="229857"/>
                </a:lnTo>
                <a:lnTo>
                  <a:pt x="8877" y="239039"/>
                </a:lnTo>
                <a:lnTo>
                  <a:pt x="125488" y="239039"/>
                </a:lnTo>
                <a:lnTo>
                  <a:pt x="125488" y="215785"/>
                </a:lnTo>
                <a:lnTo>
                  <a:pt x="125488" y="34290"/>
                </a:lnTo>
                <a:lnTo>
                  <a:pt x="125488" y="10718"/>
                </a:lnTo>
                <a:close/>
              </a:path>
              <a:path w="843279" h="281304">
                <a:moveTo>
                  <a:pt x="249453" y="3683"/>
                </a:moveTo>
                <a:lnTo>
                  <a:pt x="222211" y="3683"/>
                </a:lnTo>
                <a:lnTo>
                  <a:pt x="222211" y="108356"/>
                </a:lnTo>
                <a:lnTo>
                  <a:pt x="185788" y="108356"/>
                </a:lnTo>
                <a:lnTo>
                  <a:pt x="185788" y="6743"/>
                </a:lnTo>
                <a:lnTo>
                  <a:pt x="158546" y="6743"/>
                </a:lnTo>
                <a:lnTo>
                  <a:pt x="158546" y="274243"/>
                </a:lnTo>
                <a:lnTo>
                  <a:pt x="185788" y="274243"/>
                </a:lnTo>
                <a:lnTo>
                  <a:pt x="185788" y="131914"/>
                </a:lnTo>
                <a:lnTo>
                  <a:pt x="222211" y="131914"/>
                </a:lnTo>
                <a:lnTo>
                  <a:pt x="222211" y="281279"/>
                </a:lnTo>
                <a:lnTo>
                  <a:pt x="249453" y="281279"/>
                </a:lnTo>
                <a:lnTo>
                  <a:pt x="249453" y="131914"/>
                </a:lnTo>
                <a:lnTo>
                  <a:pt x="249453" y="108356"/>
                </a:lnTo>
                <a:lnTo>
                  <a:pt x="249453" y="3683"/>
                </a:lnTo>
                <a:close/>
              </a:path>
              <a:path w="843279" h="281304">
                <a:moveTo>
                  <a:pt x="475018" y="0"/>
                </a:moveTo>
                <a:lnTo>
                  <a:pt x="368515" y="0"/>
                </a:lnTo>
                <a:lnTo>
                  <a:pt x="368515" y="23876"/>
                </a:lnTo>
                <a:lnTo>
                  <a:pt x="475018" y="23876"/>
                </a:lnTo>
                <a:lnTo>
                  <a:pt x="475018" y="0"/>
                </a:lnTo>
                <a:close/>
              </a:path>
              <a:path w="843279" h="281304">
                <a:moveTo>
                  <a:pt x="543280" y="103759"/>
                </a:moveTo>
                <a:lnTo>
                  <a:pt x="537159" y="103149"/>
                </a:lnTo>
                <a:lnTo>
                  <a:pt x="533920" y="102831"/>
                </a:lnTo>
                <a:lnTo>
                  <a:pt x="526961" y="102006"/>
                </a:lnTo>
                <a:lnTo>
                  <a:pt x="485140" y="95313"/>
                </a:lnTo>
                <a:lnTo>
                  <a:pt x="464007" y="90601"/>
                </a:lnTo>
                <a:lnTo>
                  <a:pt x="473773" y="86956"/>
                </a:lnTo>
                <a:lnTo>
                  <a:pt x="480199" y="84404"/>
                </a:lnTo>
                <a:lnTo>
                  <a:pt x="519099" y="63360"/>
                </a:lnTo>
                <a:lnTo>
                  <a:pt x="527977" y="56934"/>
                </a:lnTo>
                <a:lnTo>
                  <a:pt x="527977" y="38265"/>
                </a:lnTo>
                <a:lnTo>
                  <a:pt x="319544" y="38265"/>
                </a:lnTo>
                <a:lnTo>
                  <a:pt x="319544" y="61214"/>
                </a:lnTo>
                <a:lnTo>
                  <a:pt x="480529" y="61214"/>
                </a:lnTo>
                <a:lnTo>
                  <a:pt x="458787" y="69875"/>
                </a:lnTo>
                <a:lnTo>
                  <a:pt x="373278" y="92684"/>
                </a:lnTo>
                <a:lnTo>
                  <a:pt x="334733" y="99834"/>
                </a:lnTo>
                <a:lnTo>
                  <a:pt x="304850" y="104063"/>
                </a:lnTo>
                <a:lnTo>
                  <a:pt x="313118" y="125793"/>
                </a:lnTo>
                <a:lnTo>
                  <a:pt x="352844" y="119494"/>
                </a:lnTo>
                <a:lnTo>
                  <a:pt x="398005" y="110286"/>
                </a:lnTo>
                <a:lnTo>
                  <a:pt x="425132" y="103149"/>
                </a:lnTo>
                <a:lnTo>
                  <a:pt x="433158" y="105498"/>
                </a:lnTo>
                <a:lnTo>
                  <a:pt x="497522" y="119291"/>
                </a:lnTo>
                <a:lnTo>
                  <a:pt x="534403" y="125183"/>
                </a:lnTo>
                <a:lnTo>
                  <a:pt x="543280" y="103759"/>
                </a:lnTo>
                <a:close/>
              </a:path>
              <a:path w="843279" h="281304">
                <a:moveTo>
                  <a:pt x="560412" y="141097"/>
                </a:moveTo>
                <a:lnTo>
                  <a:pt x="286791" y="141097"/>
                </a:lnTo>
                <a:lnTo>
                  <a:pt x="286791" y="164668"/>
                </a:lnTo>
                <a:lnTo>
                  <a:pt x="409524" y="164668"/>
                </a:lnTo>
                <a:lnTo>
                  <a:pt x="409524" y="181203"/>
                </a:lnTo>
                <a:lnTo>
                  <a:pt x="311277" y="181203"/>
                </a:lnTo>
                <a:lnTo>
                  <a:pt x="311277" y="204152"/>
                </a:lnTo>
                <a:lnTo>
                  <a:pt x="508685" y="204152"/>
                </a:lnTo>
                <a:lnTo>
                  <a:pt x="508685" y="219151"/>
                </a:lnTo>
                <a:lnTo>
                  <a:pt x="311277" y="219151"/>
                </a:lnTo>
                <a:lnTo>
                  <a:pt x="311277" y="272097"/>
                </a:lnTo>
                <a:lnTo>
                  <a:pt x="320154" y="281279"/>
                </a:lnTo>
                <a:lnTo>
                  <a:pt x="542658" y="281279"/>
                </a:lnTo>
                <a:lnTo>
                  <a:pt x="542658" y="258330"/>
                </a:lnTo>
                <a:lnTo>
                  <a:pt x="339432" y="258330"/>
                </a:lnTo>
                <a:lnTo>
                  <a:pt x="339432" y="242100"/>
                </a:lnTo>
                <a:lnTo>
                  <a:pt x="536536" y="242100"/>
                </a:lnTo>
                <a:lnTo>
                  <a:pt x="536536" y="181203"/>
                </a:lnTo>
                <a:lnTo>
                  <a:pt x="437680" y="181203"/>
                </a:lnTo>
                <a:lnTo>
                  <a:pt x="437680" y="164668"/>
                </a:lnTo>
                <a:lnTo>
                  <a:pt x="560412" y="164668"/>
                </a:lnTo>
                <a:lnTo>
                  <a:pt x="560412" y="141097"/>
                </a:lnTo>
                <a:close/>
              </a:path>
              <a:path w="843279" h="281304">
                <a:moveTo>
                  <a:pt x="768146" y="94691"/>
                </a:moveTo>
                <a:lnTo>
                  <a:pt x="755916" y="51714"/>
                </a:lnTo>
                <a:lnTo>
                  <a:pt x="740384" y="32854"/>
                </a:lnTo>
                <a:lnTo>
                  <a:pt x="740384" y="106819"/>
                </a:lnTo>
                <a:lnTo>
                  <a:pt x="740130" y="126415"/>
                </a:lnTo>
                <a:lnTo>
                  <a:pt x="714311" y="171094"/>
                </a:lnTo>
                <a:lnTo>
                  <a:pt x="677633" y="179362"/>
                </a:lnTo>
                <a:lnTo>
                  <a:pt x="659866" y="179057"/>
                </a:lnTo>
                <a:lnTo>
                  <a:pt x="621741" y="147929"/>
                </a:lnTo>
                <a:lnTo>
                  <a:pt x="614895" y="106819"/>
                </a:lnTo>
                <a:lnTo>
                  <a:pt x="615149" y="87236"/>
                </a:lnTo>
                <a:lnTo>
                  <a:pt x="640969" y="42545"/>
                </a:lnTo>
                <a:lnTo>
                  <a:pt x="677633" y="34290"/>
                </a:lnTo>
                <a:lnTo>
                  <a:pt x="695413" y="34594"/>
                </a:lnTo>
                <a:lnTo>
                  <a:pt x="733539" y="65722"/>
                </a:lnTo>
                <a:lnTo>
                  <a:pt x="740384" y="106819"/>
                </a:lnTo>
                <a:lnTo>
                  <a:pt x="740384" y="32854"/>
                </a:lnTo>
                <a:lnTo>
                  <a:pt x="706793" y="13817"/>
                </a:lnTo>
                <a:lnTo>
                  <a:pt x="677633" y="10718"/>
                </a:lnTo>
                <a:lnTo>
                  <a:pt x="664464" y="10833"/>
                </a:lnTo>
                <a:lnTo>
                  <a:pt x="622300" y="26098"/>
                </a:lnTo>
                <a:lnTo>
                  <a:pt x="596404" y="58343"/>
                </a:lnTo>
                <a:lnTo>
                  <a:pt x="587133" y="94691"/>
                </a:lnTo>
                <a:lnTo>
                  <a:pt x="587133" y="118948"/>
                </a:lnTo>
                <a:lnTo>
                  <a:pt x="599376" y="161937"/>
                </a:lnTo>
                <a:lnTo>
                  <a:pt x="628548" y="191135"/>
                </a:lnTo>
                <a:lnTo>
                  <a:pt x="677633" y="202933"/>
                </a:lnTo>
                <a:lnTo>
                  <a:pt x="690816" y="202819"/>
                </a:lnTo>
                <a:lnTo>
                  <a:pt x="733247" y="187553"/>
                </a:lnTo>
                <a:lnTo>
                  <a:pt x="758875" y="155308"/>
                </a:lnTo>
                <a:lnTo>
                  <a:pt x="768146" y="118948"/>
                </a:lnTo>
                <a:lnTo>
                  <a:pt x="768146" y="94691"/>
                </a:lnTo>
                <a:close/>
              </a:path>
              <a:path w="843279" h="281304">
                <a:moveTo>
                  <a:pt x="842911" y="3683"/>
                </a:moveTo>
                <a:lnTo>
                  <a:pt x="815060" y="3683"/>
                </a:lnTo>
                <a:lnTo>
                  <a:pt x="815060" y="281279"/>
                </a:lnTo>
                <a:lnTo>
                  <a:pt x="842911" y="281279"/>
                </a:lnTo>
                <a:lnTo>
                  <a:pt x="842911" y="3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335284" y="9320047"/>
            <a:ext cx="485775" cy="284480"/>
          </a:xfrm>
          <a:custGeom>
            <a:avLst/>
            <a:gdLst/>
            <a:ahLst/>
            <a:cxnLst/>
            <a:rect l="l" t="t" r="r" b="b"/>
            <a:pathLst>
              <a:path w="485775" h="284479">
                <a:moveTo>
                  <a:pt x="195097" y="178066"/>
                </a:moveTo>
                <a:lnTo>
                  <a:pt x="182054" y="138925"/>
                </a:lnTo>
                <a:lnTo>
                  <a:pt x="167589" y="123190"/>
                </a:lnTo>
                <a:lnTo>
                  <a:pt x="167589" y="183896"/>
                </a:lnTo>
                <a:lnTo>
                  <a:pt x="167576" y="201434"/>
                </a:lnTo>
                <a:lnTo>
                  <a:pt x="150812" y="242100"/>
                </a:lnTo>
                <a:lnTo>
                  <a:pt x="116979" y="260159"/>
                </a:lnTo>
                <a:lnTo>
                  <a:pt x="101231" y="260769"/>
                </a:lnTo>
                <a:lnTo>
                  <a:pt x="88379" y="260769"/>
                </a:lnTo>
                <a:lnTo>
                  <a:pt x="53797" y="244551"/>
                </a:lnTo>
                <a:lnTo>
                  <a:pt x="32550" y="210362"/>
                </a:lnTo>
                <a:lnTo>
                  <a:pt x="27774" y="179971"/>
                </a:lnTo>
                <a:lnTo>
                  <a:pt x="34988" y="165417"/>
                </a:lnTo>
                <a:lnTo>
                  <a:pt x="71539" y="133210"/>
                </a:lnTo>
                <a:lnTo>
                  <a:pt x="107048" y="127330"/>
                </a:lnTo>
                <a:lnTo>
                  <a:pt x="116065" y="127406"/>
                </a:lnTo>
                <a:lnTo>
                  <a:pt x="152654" y="145389"/>
                </a:lnTo>
                <a:lnTo>
                  <a:pt x="167589" y="183896"/>
                </a:lnTo>
                <a:lnTo>
                  <a:pt x="167589" y="123190"/>
                </a:lnTo>
                <a:lnTo>
                  <a:pt x="128371" y="104241"/>
                </a:lnTo>
                <a:lnTo>
                  <a:pt x="109804" y="103454"/>
                </a:lnTo>
                <a:lnTo>
                  <a:pt x="96012" y="103606"/>
                </a:lnTo>
                <a:lnTo>
                  <a:pt x="52247" y="118795"/>
                </a:lnTo>
                <a:lnTo>
                  <a:pt x="27774" y="145999"/>
                </a:lnTo>
                <a:lnTo>
                  <a:pt x="29552" y="128676"/>
                </a:lnTo>
                <a:lnTo>
                  <a:pt x="50152" y="82346"/>
                </a:lnTo>
                <a:lnTo>
                  <a:pt x="85648" y="51130"/>
                </a:lnTo>
                <a:lnTo>
                  <a:pt x="132588" y="34429"/>
                </a:lnTo>
                <a:lnTo>
                  <a:pt x="170091" y="30924"/>
                </a:lnTo>
                <a:lnTo>
                  <a:pt x="167652" y="8267"/>
                </a:lnTo>
                <a:lnTo>
                  <a:pt x="127800" y="10350"/>
                </a:lnTo>
                <a:lnTo>
                  <a:pt x="76314" y="28778"/>
                </a:lnTo>
                <a:lnTo>
                  <a:pt x="42164" y="55092"/>
                </a:lnTo>
                <a:lnTo>
                  <a:pt x="16548" y="88582"/>
                </a:lnTo>
                <a:lnTo>
                  <a:pt x="800" y="135978"/>
                </a:lnTo>
                <a:lnTo>
                  <a:pt x="0" y="149542"/>
                </a:lnTo>
                <a:lnTo>
                  <a:pt x="558" y="170599"/>
                </a:lnTo>
                <a:lnTo>
                  <a:pt x="8648" y="217309"/>
                </a:lnTo>
                <a:lnTo>
                  <a:pt x="28689" y="253428"/>
                </a:lnTo>
                <a:lnTo>
                  <a:pt x="59601" y="276237"/>
                </a:lnTo>
                <a:lnTo>
                  <a:pt x="100317" y="284340"/>
                </a:lnTo>
                <a:lnTo>
                  <a:pt x="113677" y="284226"/>
                </a:lnTo>
                <a:lnTo>
                  <a:pt x="150926" y="272313"/>
                </a:lnTo>
                <a:lnTo>
                  <a:pt x="166230" y="260769"/>
                </a:lnTo>
                <a:lnTo>
                  <a:pt x="170408" y="256489"/>
                </a:lnTo>
                <a:lnTo>
                  <a:pt x="192544" y="216039"/>
                </a:lnTo>
                <a:lnTo>
                  <a:pt x="195059" y="201434"/>
                </a:lnTo>
                <a:lnTo>
                  <a:pt x="195097" y="178066"/>
                </a:lnTo>
                <a:close/>
              </a:path>
              <a:path w="485775" h="284479">
                <a:moveTo>
                  <a:pt x="403009" y="49593"/>
                </a:moveTo>
                <a:lnTo>
                  <a:pt x="402704" y="35064"/>
                </a:lnTo>
                <a:lnTo>
                  <a:pt x="400532" y="26352"/>
                </a:lnTo>
                <a:lnTo>
                  <a:pt x="397395" y="22961"/>
                </a:lnTo>
                <a:lnTo>
                  <a:pt x="394614" y="19951"/>
                </a:lnTo>
                <a:lnTo>
                  <a:pt x="383120" y="12407"/>
                </a:lnTo>
                <a:lnTo>
                  <a:pt x="375158" y="7683"/>
                </a:lnTo>
                <a:lnTo>
                  <a:pt x="375158" y="42240"/>
                </a:lnTo>
                <a:lnTo>
                  <a:pt x="375158" y="56934"/>
                </a:lnTo>
                <a:lnTo>
                  <a:pt x="367207" y="67030"/>
                </a:lnTo>
                <a:lnTo>
                  <a:pt x="354037" y="73456"/>
                </a:lnTo>
                <a:lnTo>
                  <a:pt x="336296" y="76212"/>
                </a:lnTo>
                <a:lnTo>
                  <a:pt x="316699" y="76212"/>
                </a:lnTo>
                <a:lnTo>
                  <a:pt x="299262" y="73456"/>
                </a:lnTo>
                <a:lnTo>
                  <a:pt x="285788" y="67030"/>
                </a:lnTo>
                <a:lnTo>
                  <a:pt x="278142" y="56934"/>
                </a:lnTo>
                <a:lnTo>
                  <a:pt x="278142" y="42240"/>
                </a:lnTo>
                <a:lnTo>
                  <a:pt x="285788" y="32143"/>
                </a:lnTo>
                <a:lnTo>
                  <a:pt x="299262" y="25717"/>
                </a:lnTo>
                <a:lnTo>
                  <a:pt x="316699" y="22961"/>
                </a:lnTo>
                <a:lnTo>
                  <a:pt x="336296" y="22961"/>
                </a:lnTo>
                <a:lnTo>
                  <a:pt x="354037" y="25717"/>
                </a:lnTo>
                <a:lnTo>
                  <a:pt x="367207" y="32143"/>
                </a:lnTo>
                <a:lnTo>
                  <a:pt x="375158" y="42240"/>
                </a:lnTo>
                <a:lnTo>
                  <a:pt x="375158" y="7683"/>
                </a:lnTo>
                <a:lnTo>
                  <a:pt x="371043" y="5232"/>
                </a:lnTo>
                <a:lnTo>
                  <a:pt x="361124" y="1562"/>
                </a:lnTo>
                <a:lnTo>
                  <a:pt x="348043" y="203"/>
                </a:lnTo>
                <a:lnTo>
                  <a:pt x="326491" y="0"/>
                </a:lnTo>
                <a:lnTo>
                  <a:pt x="305130" y="203"/>
                </a:lnTo>
                <a:lnTo>
                  <a:pt x="258673" y="19951"/>
                </a:lnTo>
                <a:lnTo>
                  <a:pt x="250291" y="49593"/>
                </a:lnTo>
                <a:lnTo>
                  <a:pt x="250596" y="64122"/>
                </a:lnTo>
                <a:lnTo>
                  <a:pt x="282244" y="94183"/>
                </a:lnTo>
                <a:lnTo>
                  <a:pt x="326491" y="99479"/>
                </a:lnTo>
                <a:lnTo>
                  <a:pt x="348043" y="99275"/>
                </a:lnTo>
                <a:lnTo>
                  <a:pt x="394614" y="79286"/>
                </a:lnTo>
                <a:lnTo>
                  <a:pt x="397433" y="76212"/>
                </a:lnTo>
                <a:lnTo>
                  <a:pt x="400532" y="72847"/>
                </a:lnTo>
                <a:lnTo>
                  <a:pt x="402704" y="64122"/>
                </a:lnTo>
                <a:lnTo>
                  <a:pt x="403009" y="49593"/>
                </a:lnTo>
                <a:close/>
              </a:path>
              <a:path w="485775" h="284479">
                <a:moveTo>
                  <a:pt x="436372" y="112636"/>
                </a:moveTo>
                <a:lnTo>
                  <a:pt x="223354" y="112636"/>
                </a:lnTo>
                <a:lnTo>
                  <a:pt x="223354" y="136207"/>
                </a:lnTo>
                <a:lnTo>
                  <a:pt x="312420" y="136207"/>
                </a:lnTo>
                <a:lnTo>
                  <a:pt x="312420" y="173240"/>
                </a:lnTo>
                <a:lnTo>
                  <a:pt x="340575" y="173240"/>
                </a:lnTo>
                <a:lnTo>
                  <a:pt x="340575" y="136207"/>
                </a:lnTo>
                <a:lnTo>
                  <a:pt x="436372" y="136207"/>
                </a:lnTo>
                <a:lnTo>
                  <a:pt x="436372" y="112636"/>
                </a:lnTo>
                <a:close/>
              </a:path>
              <a:path w="485775" h="284479">
                <a:moveTo>
                  <a:pt x="479526" y="3683"/>
                </a:moveTo>
                <a:lnTo>
                  <a:pt x="451675" y="3683"/>
                </a:lnTo>
                <a:lnTo>
                  <a:pt x="451675" y="146913"/>
                </a:lnTo>
                <a:lnTo>
                  <a:pt x="383425" y="146913"/>
                </a:lnTo>
                <a:lnTo>
                  <a:pt x="383425" y="168960"/>
                </a:lnTo>
                <a:lnTo>
                  <a:pt x="451675" y="168960"/>
                </a:lnTo>
                <a:lnTo>
                  <a:pt x="451675" y="174764"/>
                </a:lnTo>
                <a:lnTo>
                  <a:pt x="479526" y="174764"/>
                </a:lnTo>
                <a:lnTo>
                  <a:pt x="479526" y="3683"/>
                </a:lnTo>
                <a:close/>
              </a:path>
              <a:path w="485775" h="284479">
                <a:moveTo>
                  <a:pt x="485648" y="258330"/>
                </a:moveTo>
                <a:lnTo>
                  <a:pt x="285483" y="258330"/>
                </a:lnTo>
                <a:lnTo>
                  <a:pt x="285483" y="242722"/>
                </a:lnTo>
                <a:lnTo>
                  <a:pt x="479526" y="242722"/>
                </a:lnTo>
                <a:lnTo>
                  <a:pt x="479526" y="182422"/>
                </a:lnTo>
                <a:lnTo>
                  <a:pt x="257327" y="182422"/>
                </a:lnTo>
                <a:lnTo>
                  <a:pt x="257327" y="205371"/>
                </a:lnTo>
                <a:lnTo>
                  <a:pt x="451675" y="205371"/>
                </a:lnTo>
                <a:lnTo>
                  <a:pt x="451675" y="219760"/>
                </a:lnTo>
                <a:lnTo>
                  <a:pt x="257327" y="219760"/>
                </a:lnTo>
                <a:lnTo>
                  <a:pt x="257327" y="272097"/>
                </a:lnTo>
                <a:lnTo>
                  <a:pt x="266204" y="281279"/>
                </a:lnTo>
                <a:lnTo>
                  <a:pt x="485648" y="281279"/>
                </a:lnTo>
                <a:lnTo>
                  <a:pt x="485648" y="258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867770" y="9323720"/>
            <a:ext cx="272415" cy="278130"/>
          </a:xfrm>
          <a:custGeom>
            <a:avLst/>
            <a:gdLst/>
            <a:ahLst/>
            <a:cxnLst/>
            <a:rect l="l" t="t" r="r" b="b"/>
            <a:pathLst>
              <a:path w="272414" h="278129">
                <a:moveTo>
                  <a:pt x="231692" y="277602"/>
                </a:moveTo>
                <a:lnTo>
                  <a:pt x="21118" y="277602"/>
                </a:lnTo>
                <a:lnTo>
                  <a:pt x="12242" y="268420"/>
                </a:lnTo>
                <a:lnTo>
                  <a:pt x="12242" y="208431"/>
                </a:lnTo>
                <a:lnTo>
                  <a:pt x="197719" y="208431"/>
                </a:lnTo>
                <a:lnTo>
                  <a:pt x="197719" y="186394"/>
                </a:lnTo>
                <a:lnTo>
                  <a:pt x="12242" y="186394"/>
                </a:lnTo>
                <a:lnTo>
                  <a:pt x="12242" y="163439"/>
                </a:lnTo>
                <a:lnTo>
                  <a:pt x="225571" y="163439"/>
                </a:lnTo>
                <a:lnTo>
                  <a:pt x="225571" y="231386"/>
                </a:lnTo>
                <a:lnTo>
                  <a:pt x="40400" y="231386"/>
                </a:lnTo>
                <a:lnTo>
                  <a:pt x="40400" y="254647"/>
                </a:lnTo>
                <a:lnTo>
                  <a:pt x="231692" y="254647"/>
                </a:lnTo>
                <a:lnTo>
                  <a:pt x="231692" y="277602"/>
                </a:lnTo>
                <a:close/>
              </a:path>
              <a:path w="272414" h="278129">
                <a:moveTo>
                  <a:pt x="158848" y="134363"/>
                </a:moveTo>
                <a:lnTo>
                  <a:pt x="8875" y="134363"/>
                </a:lnTo>
                <a:lnTo>
                  <a:pt x="0" y="125181"/>
                </a:lnTo>
                <a:lnTo>
                  <a:pt x="0" y="3978"/>
                </a:lnTo>
                <a:lnTo>
                  <a:pt x="152727" y="3978"/>
                </a:lnTo>
                <a:lnTo>
                  <a:pt x="152727" y="27546"/>
                </a:lnTo>
                <a:lnTo>
                  <a:pt x="28158" y="27546"/>
                </a:lnTo>
                <a:lnTo>
                  <a:pt x="28158" y="111102"/>
                </a:lnTo>
                <a:lnTo>
                  <a:pt x="158848" y="111102"/>
                </a:lnTo>
                <a:lnTo>
                  <a:pt x="158848" y="134363"/>
                </a:lnTo>
                <a:close/>
              </a:path>
              <a:path w="272414" h="278129">
                <a:moveTo>
                  <a:pt x="225571" y="148136"/>
                </a:moveTo>
                <a:lnTo>
                  <a:pt x="197719" y="148136"/>
                </a:lnTo>
                <a:lnTo>
                  <a:pt x="197719" y="0"/>
                </a:lnTo>
                <a:lnTo>
                  <a:pt x="225571" y="0"/>
                </a:lnTo>
                <a:lnTo>
                  <a:pt x="225571" y="55704"/>
                </a:lnTo>
                <a:lnTo>
                  <a:pt x="272093" y="55704"/>
                </a:lnTo>
                <a:lnTo>
                  <a:pt x="272093" y="79271"/>
                </a:lnTo>
                <a:lnTo>
                  <a:pt x="225571" y="79271"/>
                </a:lnTo>
                <a:lnTo>
                  <a:pt x="225571" y="148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365432" y="9324302"/>
            <a:ext cx="74930" cy="276860"/>
          </a:xfrm>
          <a:custGeom>
            <a:avLst/>
            <a:gdLst/>
            <a:ahLst/>
            <a:cxnLst/>
            <a:rect l="l" t="t" r="r" b="b"/>
            <a:pathLst>
              <a:path w="74929" h="276859">
                <a:moveTo>
                  <a:pt x="74371" y="106680"/>
                </a:moveTo>
                <a:lnTo>
                  <a:pt x="27851" y="106680"/>
                </a:lnTo>
                <a:lnTo>
                  <a:pt x="27851" y="0"/>
                </a:lnTo>
                <a:lnTo>
                  <a:pt x="0" y="0"/>
                </a:lnTo>
                <a:lnTo>
                  <a:pt x="0" y="106680"/>
                </a:lnTo>
                <a:lnTo>
                  <a:pt x="0" y="130810"/>
                </a:lnTo>
                <a:lnTo>
                  <a:pt x="0" y="276860"/>
                </a:lnTo>
                <a:lnTo>
                  <a:pt x="27851" y="276860"/>
                </a:lnTo>
                <a:lnTo>
                  <a:pt x="27851" y="130810"/>
                </a:lnTo>
                <a:lnTo>
                  <a:pt x="74371" y="130810"/>
                </a:lnTo>
                <a:lnTo>
                  <a:pt x="74371" y="106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155463" y="9328112"/>
            <a:ext cx="194945" cy="230504"/>
          </a:xfrm>
          <a:custGeom>
            <a:avLst/>
            <a:gdLst/>
            <a:ahLst/>
            <a:cxnLst/>
            <a:rect l="l" t="t" r="r" b="b"/>
            <a:pathLst>
              <a:path w="194945" h="230504">
                <a:moveTo>
                  <a:pt x="164973" y="0"/>
                </a:moveTo>
                <a:lnTo>
                  <a:pt x="12242" y="0"/>
                </a:lnTo>
                <a:lnTo>
                  <a:pt x="12242" y="22860"/>
                </a:lnTo>
                <a:lnTo>
                  <a:pt x="137121" y="22860"/>
                </a:lnTo>
                <a:lnTo>
                  <a:pt x="137121" y="173990"/>
                </a:lnTo>
                <a:lnTo>
                  <a:pt x="164973" y="173990"/>
                </a:lnTo>
                <a:lnTo>
                  <a:pt x="164973" y="22860"/>
                </a:lnTo>
                <a:lnTo>
                  <a:pt x="164973" y="0"/>
                </a:lnTo>
                <a:close/>
              </a:path>
              <a:path w="194945" h="230504">
                <a:moveTo>
                  <a:pt x="194665" y="206489"/>
                </a:moveTo>
                <a:lnTo>
                  <a:pt x="87541" y="206489"/>
                </a:lnTo>
                <a:lnTo>
                  <a:pt x="87541" y="96926"/>
                </a:lnTo>
                <a:lnTo>
                  <a:pt x="59385" y="96926"/>
                </a:lnTo>
                <a:lnTo>
                  <a:pt x="59385" y="206489"/>
                </a:lnTo>
                <a:lnTo>
                  <a:pt x="0" y="206489"/>
                </a:lnTo>
                <a:lnTo>
                  <a:pt x="0" y="230060"/>
                </a:lnTo>
                <a:lnTo>
                  <a:pt x="194665" y="230060"/>
                </a:lnTo>
                <a:lnTo>
                  <a:pt x="194665" y="206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752476" y="9321583"/>
            <a:ext cx="1474470" cy="280035"/>
          </a:xfrm>
          <a:custGeom>
            <a:avLst/>
            <a:gdLst/>
            <a:ahLst/>
            <a:cxnLst/>
            <a:rect l="l" t="t" r="r" b="b"/>
            <a:pathLst>
              <a:path w="1474470" h="280034">
                <a:moveTo>
                  <a:pt x="162344" y="62826"/>
                </a:moveTo>
                <a:lnTo>
                  <a:pt x="146735" y="25895"/>
                </a:lnTo>
                <a:lnTo>
                  <a:pt x="144208" y="23571"/>
                </a:lnTo>
                <a:lnTo>
                  <a:pt x="140550" y="20205"/>
                </a:lnTo>
                <a:lnTo>
                  <a:pt x="134581" y="14973"/>
                </a:lnTo>
                <a:lnTo>
                  <a:pt x="134581" y="60299"/>
                </a:lnTo>
                <a:lnTo>
                  <a:pt x="134581" y="84162"/>
                </a:lnTo>
                <a:lnTo>
                  <a:pt x="126619" y="102222"/>
                </a:lnTo>
                <a:lnTo>
                  <a:pt x="112229" y="114465"/>
                </a:lnTo>
                <a:lnTo>
                  <a:pt x="92646" y="120586"/>
                </a:lnTo>
                <a:lnTo>
                  <a:pt x="69380" y="120586"/>
                </a:lnTo>
                <a:lnTo>
                  <a:pt x="49796" y="114465"/>
                </a:lnTo>
                <a:lnTo>
                  <a:pt x="35725" y="102222"/>
                </a:lnTo>
                <a:lnTo>
                  <a:pt x="27762" y="84162"/>
                </a:lnTo>
                <a:lnTo>
                  <a:pt x="27762" y="60299"/>
                </a:lnTo>
                <a:lnTo>
                  <a:pt x="35725" y="42240"/>
                </a:lnTo>
                <a:lnTo>
                  <a:pt x="49796" y="29692"/>
                </a:lnTo>
                <a:lnTo>
                  <a:pt x="69380" y="23571"/>
                </a:lnTo>
                <a:lnTo>
                  <a:pt x="92646" y="23571"/>
                </a:lnTo>
                <a:lnTo>
                  <a:pt x="112229" y="29692"/>
                </a:lnTo>
                <a:lnTo>
                  <a:pt x="126619" y="42240"/>
                </a:lnTo>
                <a:lnTo>
                  <a:pt x="134581" y="60299"/>
                </a:lnTo>
                <a:lnTo>
                  <a:pt x="134581" y="14973"/>
                </a:lnTo>
                <a:lnTo>
                  <a:pt x="99250" y="673"/>
                </a:lnTo>
                <a:lnTo>
                  <a:pt x="81013" y="0"/>
                </a:lnTo>
                <a:lnTo>
                  <a:pt x="69811" y="88"/>
                </a:lnTo>
                <a:lnTo>
                  <a:pt x="32626" y="11226"/>
                </a:lnTo>
                <a:lnTo>
                  <a:pt x="5575" y="43002"/>
                </a:lnTo>
                <a:lnTo>
                  <a:pt x="0" y="62826"/>
                </a:lnTo>
                <a:lnTo>
                  <a:pt x="0" y="81635"/>
                </a:lnTo>
                <a:lnTo>
                  <a:pt x="15532" y="118567"/>
                </a:lnTo>
                <a:lnTo>
                  <a:pt x="56007" y="141960"/>
                </a:lnTo>
                <a:lnTo>
                  <a:pt x="81013" y="144157"/>
                </a:lnTo>
                <a:lnTo>
                  <a:pt x="92049" y="144081"/>
                </a:lnTo>
                <a:lnTo>
                  <a:pt x="129413" y="133210"/>
                </a:lnTo>
                <a:lnTo>
                  <a:pt x="144538" y="120586"/>
                </a:lnTo>
                <a:lnTo>
                  <a:pt x="146735" y="118567"/>
                </a:lnTo>
                <a:lnTo>
                  <a:pt x="162344" y="81635"/>
                </a:lnTo>
                <a:lnTo>
                  <a:pt x="162344" y="62826"/>
                </a:lnTo>
                <a:close/>
              </a:path>
              <a:path w="1474470" h="280034">
                <a:moveTo>
                  <a:pt x="234962" y="165582"/>
                </a:moveTo>
                <a:lnTo>
                  <a:pt x="207111" y="165582"/>
                </a:lnTo>
                <a:lnTo>
                  <a:pt x="207111" y="199250"/>
                </a:lnTo>
                <a:lnTo>
                  <a:pt x="207111" y="222199"/>
                </a:lnTo>
                <a:lnTo>
                  <a:pt x="207111" y="256794"/>
                </a:lnTo>
                <a:lnTo>
                  <a:pt x="49796" y="256794"/>
                </a:lnTo>
                <a:lnTo>
                  <a:pt x="49796" y="222199"/>
                </a:lnTo>
                <a:lnTo>
                  <a:pt x="207111" y="222199"/>
                </a:lnTo>
                <a:lnTo>
                  <a:pt x="207111" y="199250"/>
                </a:lnTo>
                <a:lnTo>
                  <a:pt x="49796" y="199250"/>
                </a:lnTo>
                <a:lnTo>
                  <a:pt x="49796" y="165582"/>
                </a:lnTo>
                <a:lnTo>
                  <a:pt x="21640" y="165582"/>
                </a:lnTo>
                <a:lnTo>
                  <a:pt x="21640" y="270560"/>
                </a:lnTo>
                <a:lnTo>
                  <a:pt x="30518" y="279742"/>
                </a:lnTo>
                <a:lnTo>
                  <a:pt x="234962" y="279742"/>
                </a:lnTo>
                <a:lnTo>
                  <a:pt x="234962" y="256794"/>
                </a:lnTo>
                <a:lnTo>
                  <a:pt x="234962" y="222199"/>
                </a:lnTo>
                <a:lnTo>
                  <a:pt x="234962" y="199250"/>
                </a:lnTo>
                <a:lnTo>
                  <a:pt x="234962" y="165582"/>
                </a:lnTo>
                <a:close/>
              </a:path>
              <a:path w="1474470" h="280034">
                <a:moveTo>
                  <a:pt x="281495" y="57848"/>
                </a:moveTo>
                <a:lnTo>
                  <a:pt x="234962" y="57848"/>
                </a:lnTo>
                <a:lnTo>
                  <a:pt x="234962" y="2146"/>
                </a:lnTo>
                <a:lnTo>
                  <a:pt x="207111" y="2146"/>
                </a:lnTo>
                <a:lnTo>
                  <a:pt x="207111" y="150279"/>
                </a:lnTo>
                <a:lnTo>
                  <a:pt x="234962" y="150279"/>
                </a:lnTo>
                <a:lnTo>
                  <a:pt x="234962" y="81419"/>
                </a:lnTo>
                <a:lnTo>
                  <a:pt x="281495" y="81419"/>
                </a:lnTo>
                <a:lnTo>
                  <a:pt x="281495" y="57848"/>
                </a:lnTo>
                <a:close/>
              </a:path>
              <a:path w="1474470" h="280034">
                <a:moveTo>
                  <a:pt x="574395" y="231381"/>
                </a:moveTo>
                <a:lnTo>
                  <a:pt x="451358" y="231381"/>
                </a:lnTo>
                <a:lnTo>
                  <a:pt x="451358" y="165277"/>
                </a:lnTo>
                <a:lnTo>
                  <a:pt x="554507" y="165277"/>
                </a:lnTo>
                <a:lnTo>
                  <a:pt x="554507" y="142011"/>
                </a:lnTo>
                <a:lnTo>
                  <a:pt x="354330" y="142011"/>
                </a:lnTo>
                <a:lnTo>
                  <a:pt x="354330" y="33058"/>
                </a:lnTo>
                <a:lnTo>
                  <a:pt x="548386" y="33058"/>
                </a:lnTo>
                <a:lnTo>
                  <a:pt x="548386" y="9182"/>
                </a:lnTo>
                <a:lnTo>
                  <a:pt x="326174" y="9182"/>
                </a:lnTo>
                <a:lnTo>
                  <a:pt x="326174" y="156095"/>
                </a:lnTo>
                <a:lnTo>
                  <a:pt x="335051" y="165277"/>
                </a:lnTo>
                <a:lnTo>
                  <a:pt x="423202" y="165277"/>
                </a:lnTo>
                <a:lnTo>
                  <a:pt x="423202" y="231381"/>
                </a:lnTo>
                <a:lnTo>
                  <a:pt x="300164" y="231381"/>
                </a:lnTo>
                <a:lnTo>
                  <a:pt x="300164" y="254952"/>
                </a:lnTo>
                <a:lnTo>
                  <a:pt x="574395" y="254952"/>
                </a:lnTo>
                <a:lnTo>
                  <a:pt x="574395" y="231381"/>
                </a:lnTo>
                <a:close/>
              </a:path>
              <a:path w="1474470" h="280034">
                <a:moveTo>
                  <a:pt x="787730" y="135890"/>
                </a:moveTo>
                <a:lnTo>
                  <a:pt x="751459" y="113550"/>
                </a:lnTo>
                <a:lnTo>
                  <a:pt x="718553" y="86004"/>
                </a:lnTo>
                <a:lnTo>
                  <a:pt x="726668" y="76708"/>
                </a:lnTo>
                <a:lnTo>
                  <a:pt x="731850" y="70167"/>
                </a:lnTo>
                <a:lnTo>
                  <a:pt x="751586" y="35153"/>
                </a:lnTo>
                <a:lnTo>
                  <a:pt x="757732" y="11023"/>
                </a:lnTo>
                <a:lnTo>
                  <a:pt x="756500" y="8267"/>
                </a:lnTo>
                <a:lnTo>
                  <a:pt x="753757" y="6121"/>
                </a:lnTo>
                <a:lnTo>
                  <a:pt x="619391" y="6121"/>
                </a:lnTo>
                <a:lnTo>
                  <a:pt x="619391" y="29387"/>
                </a:lnTo>
                <a:lnTo>
                  <a:pt x="724979" y="29387"/>
                </a:lnTo>
                <a:lnTo>
                  <a:pt x="720001" y="40614"/>
                </a:lnTo>
                <a:lnTo>
                  <a:pt x="696417" y="74422"/>
                </a:lnTo>
                <a:lnTo>
                  <a:pt x="665416" y="103276"/>
                </a:lnTo>
                <a:lnTo>
                  <a:pt x="628599" y="127939"/>
                </a:lnTo>
                <a:lnTo>
                  <a:pt x="600100" y="142316"/>
                </a:lnTo>
                <a:lnTo>
                  <a:pt x="614489" y="161302"/>
                </a:lnTo>
                <a:lnTo>
                  <a:pt x="657644" y="137579"/>
                </a:lnTo>
                <a:lnTo>
                  <a:pt x="689152" y="114998"/>
                </a:lnTo>
                <a:lnTo>
                  <a:pt x="701725" y="103454"/>
                </a:lnTo>
                <a:lnTo>
                  <a:pt x="711377" y="112687"/>
                </a:lnTo>
                <a:lnTo>
                  <a:pt x="746010" y="140220"/>
                </a:lnTo>
                <a:lnTo>
                  <a:pt x="772121" y="155486"/>
                </a:lnTo>
                <a:lnTo>
                  <a:pt x="787730" y="135890"/>
                </a:lnTo>
                <a:close/>
              </a:path>
              <a:path w="1474470" h="280034">
                <a:moveTo>
                  <a:pt x="856284" y="2146"/>
                </a:moveTo>
                <a:lnTo>
                  <a:pt x="828433" y="2146"/>
                </a:lnTo>
                <a:lnTo>
                  <a:pt x="828433" y="60299"/>
                </a:lnTo>
                <a:lnTo>
                  <a:pt x="774255" y="60299"/>
                </a:lnTo>
                <a:lnTo>
                  <a:pt x="774255" y="84162"/>
                </a:lnTo>
                <a:lnTo>
                  <a:pt x="828433" y="84162"/>
                </a:lnTo>
                <a:lnTo>
                  <a:pt x="828433" y="162521"/>
                </a:lnTo>
                <a:lnTo>
                  <a:pt x="856284" y="162521"/>
                </a:lnTo>
                <a:lnTo>
                  <a:pt x="856284" y="2146"/>
                </a:lnTo>
                <a:close/>
              </a:path>
              <a:path w="1474470" h="280034">
                <a:moveTo>
                  <a:pt x="856589" y="180886"/>
                </a:moveTo>
                <a:lnTo>
                  <a:pt x="627964" y="180886"/>
                </a:lnTo>
                <a:lnTo>
                  <a:pt x="627964" y="204152"/>
                </a:lnTo>
                <a:lnTo>
                  <a:pt x="828738" y="204152"/>
                </a:lnTo>
                <a:lnTo>
                  <a:pt x="828738" y="279742"/>
                </a:lnTo>
                <a:lnTo>
                  <a:pt x="856589" y="279742"/>
                </a:lnTo>
                <a:lnTo>
                  <a:pt x="856589" y="180886"/>
                </a:lnTo>
                <a:close/>
              </a:path>
              <a:path w="1474470" h="280034">
                <a:moveTo>
                  <a:pt x="1136523" y="77863"/>
                </a:moveTo>
                <a:lnTo>
                  <a:pt x="1121511" y="36741"/>
                </a:lnTo>
                <a:lnTo>
                  <a:pt x="1108392" y="23888"/>
                </a:lnTo>
                <a:lnTo>
                  <a:pt x="1108392" y="79705"/>
                </a:lnTo>
                <a:lnTo>
                  <a:pt x="1108392" y="100266"/>
                </a:lnTo>
                <a:lnTo>
                  <a:pt x="1092441" y="135750"/>
                </a:lnTo>
                <a:lnTo>
                  <a:pt x="1055903" y="154787"/>
                </a:lnTo>
                <a:lnTo>
                  <a:pt x="1043495" y="156349"/>
                </a:lnTo>
                <a:lnTo>
                  <a:pt x="1028700" y="156337"/>
                </a:lnTo>
                <a:lnTo>
                  <a:pt x="987132" y="140639"/>
                </a:lnTo>
                <a:lnTo>
                  <a:pt x="965987" y="106819"/>
                </a:lnTo>
                <a:lnTo>
                  <a:pt x="965339" y="100266"/>
                </a:lnTo>
                <a:lnTo>
                  <a:pt x="965339" y="79705"/>
                </a:lnTo>
                <a:lnTo>
                  <a:pt x="981278" y="44208"/>
                </a:lnTo>
                <a:lnTo>
                  <a:pt x="1017816" y="25184"/>
                </a:lnTo>
                <a:lnTo>
                  <a:pt x="1036866" y="23571"/>
                </a:lnTo>
                <a:lnTo>
                  <a:pt x="1045032" y="23622"/>
                </a:lnTo>
                <a:lnTo>
                  <a:pt x="1086599" y="39331"/>
                </a:lnTo>
                <a:lnTo>
                  <a:pt x="1107732" y="73152"/>
                </a:lnTo>
                <a:lnTo>
                  <a:pt x="1108392" y="79705"/>
                </a:lnTo>
                <a:lnTo>
                  <a:pt x="1108392" y="23888"/>
                </a:lnTo>
                <a:lnTo>
                  <a:pt x="1066609" y="2717"/>
                </a:lnTo>
                <a:lnTo>
                  <a:pt x="1036866" y="0"/>
                </a:lnTo>
                <a:lnTo>
                  <a:pt x="1023658" y="101"/>
                </a:lnTo>
                <a:lnTo>
                  <a:pt x="985329" y="10325"/>
                </a:lnTo>
                <a:lnTo>
                  <a:pt x="952220" y="36741"/>
                </a:lnTo>
                <a:lnTo>
                  <a:pt x="937196" y="77863"/>
                </a:lnTo>
                <a:lnTo>
                  <a:pt x="937196" y="102095"/>
                </a:lnTo>
                <a:lnTo>
                  <a:pt x="952220" y="143217"/>
                </a:lnTo>
                <a:lnTo>
                  <a:pt x="985329" y="169646"/>
                </a:lnTo>
                <a:lnTo>
                  <a:pt x="1023658" y="179870"/>
                </a:lnTo>
                <a:lnTo>
                  <a:pt x="1036866" y="179971"/>
                </a:lnTo>
                <a:lnTo>
                  <a:pt x="1050061" y="179870"/>
                </a:lnTo>
                <a:lnTo>
                  <a:pt x="1088390" y="169646"/>
                </a:lnTo>
                <a:lnTo>
                  <a:pt x="1121511" y="143217"/>
                </a:lnTo>
                <a:lnTo>
                  <a:pt x="1136523" y="102095"/>
                </a:lnTo>
                <a:lnTo>
                  <a:pt x="1136523" y="77863"/>
                </a:lnTo>
                <a:close/>
              </a:path>
              <a:path w="1474470" h="280034">
                <a:moveTo>
                  <a:pt x="1174292" y="231381"/>
                </a:moveTo>
                <a:lnTo>
                  <a:pt x="900049" y="231381"/>
                </a:lnTo>
                <a:lnTo>
                  <a:pt x="900049" y="254952"/>
                </a:lnTo>
                <a:lnTo>
                  <a:pt x="1174292" y="254952"/>
                </a:lnTo>
                <a:lnTo>
                  <a:pt x="1174292" y="231381"/>
                </a:lnTo>
                <a:close/>
              </a:path>
              <a:path w="1474470" h="280034">
                <a:moveTo>
                  <a:pt x="1474228" y="231381"/>
                </a:moveTo>
                <a:lnTo>
                  <a:pt x="1351191" y="231381"/>
                </a:lnTo>
                <a:lnTo>
                  <a:pt x="1351191" y="180581"/>
                </a:lnTo>
                <a:lnTo>
                  <a:pt x="1454340" y="180581"/>
                </a:lnTo>
                <a:lnTo>
                  <a:pt x="1454340" y="157314"/>
                </a:lnTo>
                <a:lnTo>
                  <a:pt x="1254175" y="157314"/>
                </a:lnTo>
                <a:lnTo>
                  <a:pt x="1254175" y="107124"/>
                </a:lnTo>
                <a:lnTo>
                  <a:pt x="1448219" y="107124"/>
                </a:lnTo>
                <a:lnTo>
                  <a:pt x="1448219" y="9182"/>
                </a:lnTo>
                <a:lnTo>
                  <a:pt x="1225397" y="9182"/>
                </a:lnTo>
                <a:lnTo>
                  <a:pt x="1225397" y="33058"/>
                </a:lnTo>
                <a:lnTo>
                  <a:pt x="1419758" y="33058"/>
                </a:lnTo>
                <a:lnTo>
                  <a:pt x="1419758" y="83248"/>
                </a:lnTo>
                <a:lnTo>
                  <a:pt x="1226007" y="83248"/>
                </a:lnTo>
                <a:lnTo>
                  <a:pt x="1226007" y="171399"/>
                </a:lnTo>
                <a:lnTo>
                  <a:pt x="1234884" y="180581"/>
                </a:lnTo>
                <a:lnTo>
                  <a:pt x="1323035" y="180581"/>
                </a:lnTo>
                <a:lnTo>
                  <a:pt x="1323035" y="231381"/>
                </a:lnTo>
                <a:lnTo>
                  <a:pt x="1199997" y="231381"/>
                </a:lnTo>
                <a:lnTo>
                  <a:pt x="1199997" y="254952"/>
                </a:lnTo>
                <a:lnTo>
                  <a:pt x="1474228" y="254952"/>
                </a:lnTo>
                <a:lnTo>
                  <a:pt x="1474228" y="231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337740" y="9323730"/>
            <a:ext cx="584835" cy="278130"/>
          </a:xfrm>
          <a:custGeom>
            <a:avLst/>
            <a:gdLst/>
            <a:ahLst/>
            <a:cxnLst/>
            <a:rect l="l" t="t" r="r" b="b"/>
            <a:pathLst>
              <a:path w="584834" h="278129">
                <a:moveTo>
                  <a:pt x="252818" y="254025"/>
                </a:moveTo>
                <a:lnTo>
                  <a:pt x="205994" y="254025"/>
                </a:lnTo>
                <a:lnTo>
                  <a:pt x="209969" y="205981"/>
                </a:lnTo>
                <a:lnTo>
                  <a:pt x="249758" y="205981"/>
                </a:lnTo>
                <a:lnTo>
                  <a:pt x="249758" y="182410"/>
                </a:lnTo>
                <a:lnTo>
                  <a:pt x="181813" y="182410"/>
                </a:lnTo>
                <a:lnTo>
                  <a:pt x="181813" y="205981"/>
                </a:lnTo>
                <a:lnTo>
                  <a:pt x="177825" y="254025"/>
                </a:lnTo>
                <a:lnTo>
                  <a:pt x="96113" y="254025"/>
                </a:lnTo>
                <a:lnTo>
                  <a:pt x="92748" y="205981"/>
                </a:lnTo>
                <a:lnTo>
                  <a:pt x="181813" y="205981"/>
                </a:lnTo>
                <a:lnTo>
                  <a:pt x="181813" y="182410"/>
                </a:lnTo>
                <a:lnTo>
                  <a:pt x="24485" y="182410"/>
                </a:lnTo>
                <a:lnTo>
                  <a:pt x="24485" y="205981"/>
                </a:lnTo>
                <a:lnTo>
                  <a:pt x="64274" y="205981"/>
                </a:lnTo>
                <a:lnTo>
                  <a:pt x="67957" y="254025"/>
                </a:lnTo>
                <a:lnTo>
                  <a:pt x="21424" y="254025"/>
                </a:lnTo>
                <a:lnTo>
                  <a:pt x="21424" y="277596"/>
                </a:lnTo>
                <a:lnTo>
                  <a:pt x="252818" y="277596"/>
                </a:lnTo>
                <a:lnTo>
                  <a:pt x="252818" y="254025"/>
                </a:lnTo>
                <a:close/>
              </a:path>
              <a:path w="584834" h="278129">
                <a:moveTo>
                  <a:pt x="273634" y="134353"/>
                </a:moveTo>
                <a:lnTo>
                  <a:pt x="150901" y="134353"/>
                </a:lnTo>
                <a:lnTo>
                  <a:pt x="150901" y="106197"/>
                </a:lnTo>
                <a:lnTo>
                  <a:pt x="248221" y="106197"/>
                </a:lnTo>
                <a:lnTo>
                  <a:pt x="248221" y="82943"/>
                </a:lnTo>
                <a:lnTo>
                  <a:pt x="57238" y="82943"/>
                </a:lnTo>
                <a:lnTo>
                  <a:pt x="57238" y="3975"/>
                </a:lnTo>
                <a:lnTo>
                  <a:pt x="29083" y="3975"/>
                </a:lnTo>
                <a:lnTo>
                  <a:pt x="29083" y="97015"/>
                </a:lnTo>
                <a:lnTo>
                  <a:pt x="37960" y="106197"/>
                </a:lnTo>
                <a:lnTo>
                  <a:pt x="122732" y="106197"/>
                </a:lnTo>
                <a:lnTo>
                  <a:pt x="122732" y="134353"/>
                </a:lnTo>
                <a:lnTo>
                  <a:pt x="0" y="134353"/>
                </a:lnTo>
                <a:lnTo>
                  <a:pt x="0" y="157924"/>
                </a:lnTo>
                <a:lnTo>
                  <a:pt x="273634" y="157924"/>
                </a:lnTo>
                <a:lnTo>
                  <a:pt x="273634" y="134353"/>
                </a:lnTo>
                <a:close/>
              </a:path>
              <a:path w="584834" h="278129">
                <a:moveTo>
                  <a:pt x="481355" y="91008"/>
                </a:moveTo>
                <a:lnTo>
                  <a:pt x="469125" y="48031"/>
                </a:lnTo>
                <a:lnTo>
                  <a:pt x="453593" y="29171"/>
                </a:lnTo>
                <a:lnTo>
                  <a:pt x="453593" y="103136"/>
                </a:lnTo>
                <a:lnTo>
                  <a:pt x="453339" y="122732"/>
                </a:lnTo>
                <a:lnTo>
                  <a:pt x="427520" y="167411"/>
                </a:lnTo>
                <a:lnTo>
                  <a:pt x="390855" y="175679"/>
                </a:lnTo>
                <a:lnTo>
                  <a:pt x="373087" y="175374"/>
                </a:lnTo>
                <a:lnTo>
                  <a:pt x="334949" y="144246"/>
                </a:lnTo>
                <a:lnTo>
                  <a:pt x="328104" y="103136"/>
                </a:lnTo>
                <a:lnTo>
                  <a:pt x="328358" y="83553"/>
                </a:lnTo>
                <a:lnTo>
                  <a:pt x="354177" y="38862"/>
                </a:lnTo>
                <a:lnTo>
                  <a:pt x="390855" y="30607"/>
                </a:lnTo>
                <a:lnTo>
                  <a:pt x="408622" y="30911"/>
                </a:lnTo>
                <a:lnTo>
                  <a:pt x="446747" y="62039"/>
                </a:lnTo>
                <a:lnTo>
                  <a:pt x="453593" y="103136"/>
                </a:lnTo>
                <a:lnTo>
                  <a:pt x="453593" y="29171"/>
                </a:lnTo>
                <a:lnTo>
                  <a:pt x="420014" y="10134"/>
                </a:lnTo>
                <a:lnTo>
                  <a:pt x="390855" y="7035"/>
                </a:lnTo>
                <a:lnTo>
                  <a:pt x="377672" y="7150"/>
                </a:lnTo>
                <a:lnTo>
                  <a:pt x="335508" y="22415"/>
                </a:lnTo>
                <a:lnTo>
                  <a:pt x="309613" y="54660"/>
                </a:lnTo>
                <a:lnTo>
                  <a:pt x="300342" y="91008"/>
                </a:lnTo>
                <a:lnTo>
                  <a:pt x="300342" y="115265"/>
                </a:lnTo>
                <a:lnTo>
                  <a:pt x="312597" y="158254"/>
                </a:lnTo>
                <a:lnTo>
                  <a:pt x="341769" y="187452"/>
                </a:lnTo>
                <a:lnTo>
                  <a:pt x="390855" y="199250"/>
                </a:lnTo>
                <a:lnTo>
                  <a:pt x="404037" y="199136"/>
                </a:lnTo>
                <a:lnTo>
                  <a:pt x="446455" y="183870"/>
                </a:lnTo>
                <a:lnTo>
                  <a:pt x="454901" y="175679"/>
                </a:lnTo>
                <a:lnTo>
                  <a:pt x="458495" y="171704"/>
                </a:lnTo>
                <a:lnTo>
                  <a:pt x="478993" y="130746"/>
                </a:lnTo>
                <a:lnTo>
                  <a:pt x="481355" y="115265"/>
                </a:lnTo>
                <a:lnTo>
                  <a:pt x="481355" y="91008"/>
                </a:lnTo>
                <a:close/>
              </a:path>
              <a:path w="584834" h="278129">
                <a:moveTo>
                  <a:pt x="584288" y="86309"/>
                </a:moveTo>
                <a:lnTo>
                  <a:pt x="537768" y="86309"/>
                </a:lnTo>
                <a:lnTo>
                  <a:pt x="537768" y="0"/>
                </a:lnTo>
                <a:lnTo>
                  <a:pt x="509917" y="0"/>
                </a:lnTo>
                <a:lnTo>
                  <a:pt x="509917" y="277596"/>
                </a:lnTo>
                <a:lnTo>
                  <a:pt x="537768" y="277596"/>
                </a:lnTo>
                <a:lnTo>
                  <a:pt x="537768" y="110185"/>
                </a:lnTo>
                <a:lnTo>
                  <a:pt x="584288" y="110185"/>
                </a:lnTo>
                <a:lnTo>
                  <a:pt x="584288" y="86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311647" y="9327698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5">
                <a:moveTo>
                  <a:pt x="254341" y="137730"/>
                </a:moveTo>
                <a:lnTo>
                  <a:pt x="34891" y="137730"/>
                </a:lnTo>
                <a:lnTo>
                  <a:pt x="26015" y="128548"/>
                </a:lnTo>
                <a:lnTo>
                  <a:pt x="26015" y="0"/>
                </a:lnTo>
                <a:lnTo>
                  <a:pt x="248220" y="0"/>
                </a:lnTo>
                <a:lnTo>
                  <a:pt x="248220" y="23873"/>
                </a:lnTo>
                <a:lnTo>
                  <a:pt x="54173" y="23873"/>
                </a:lnTo>
                <a:lnTo>
                  <a:pt x="54173" y="114468"/>
                </a:lnTo>
                <a:lnTo>
                  <a:pt x="254341" y="114468"/>
                </a:lnTo>
                <a:lnTo>
                  <a:pt x="254341" y="137730"/>
                </a:lnTo>
                <a:close/>
              </a:path>
              <a:path w="273684" h="272415">
                <a:moveTo>
                  <a:pt x="273623" y="195270"/>
                </a:moveTo>
                <a:lnTo>
                  <a:pt x="0" y="195270"/>
                </a:lnTo>
                <a:lnTo>
                  <a:pt x="0" y="171703"/>
                </a:lnTo>
                <a:lnTo>
                  <a:pt x="273623" y="171703"/>
                </a:lnTo>
                <a:lnTo>
                  <a:pt x="273623" y="195270"/>
                </a:lnTo>
                <a:close/>
              </a:path>
              <a:path w="273684" h="272415">
                <a:moveTo>
                  <a:pt x="150278" y="272093"/>
                </a:moveTo>
                <a:lnTo>
                  <a:pt x="122120" y="272093"/>
                </a:lnTo>
                <a:lnTo>
                  <a:pt x="122120" y="195270"/>
                </a:lnTo>
                <a:lnTo>
                  <a:pt x="150278" y="195270"/>
                </a:lnTo>
                <a:lnTo>
                  <a:pt x="150278" y="272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696309" y="9323730"/>
            <a:ext cx="557530" cy="278130"/>
          </a:xfrm>
          <a:custGeom>
            <a:avLst/>
            <a:gdLst/>
            <a:ahLst/>
            <a:cxnLst/>
            <a:rect l="l" t="t" r="r" b="b"/>
            <a:pathLst>
              <a:path w="557529" h="278129">
                <a:moveTo>
                  <a:pt x="141401" y="7035"/>
                </a:moveTo>
                <a:lnTo>
                  <a:pt x="12865" y="7035"/>
                </a:lnTo>
                <a:lnTo>
                  <a:pt x="12865" y="30607"/>
                </a:lnTo>
                <a:lnTo>
                  <a:pt x="112941" y="30607"/>
                </a:lnTo>
                <a:lnTo>
                  <a:pt x="112801" y="50330"/>
                </a:lnTo>
                <a:lnTo>
                  <a:pt x="104216" y="91973"/>
                </a:lnTo>
                <a:lnTo>
                  <a:pt x="89242" y="130771"/>
                </a:lnTo>
                <a:lnTo>
                  <a:pt x="64503" y="169176"/>
                </a:lnTo>
                <a:lnTo>
                  <a:pt x="32219" y="199986"/>
                </a:lnTo>
                <a:lnTo>
                  <a:pt x="0" y="219138"/>
                </a:lnTo>
                <a:lnTo>
                  <a:pt x="14084" y="239953"/>
                </a:lnTo>
                <a:lnTo>
                  <a:pt x="52349" y="217360"/>
                </a:lnTo>
                <a:lnTo>
                  <a:pt x="89128" y="182511"/>
                </a:lnTo>
                <a:lnTo>
                  <a:pt x="116459" y="138607"/>
                </a:lnTo>
                <a:lnTo>
                  <a:pt x="132384" y="93497"/>
                </a:lnTo>
                <a:lnTo>
                  <a:pt x="141262" y="43942"/>
                </a:lnTo>
                <a:lnTo>
                  <a:pt x="141338" y="31826"/>
                </a:lnTo>
                <a:lnTo>
                  <a:pt x="141401" y="7035"/>
                </a:lnTo>
                <a:close/>
              </a:path>
              <a:path w="557529" h="278129">
                <a:moveTo>
                  <a:pt x="263525" y="0"/>
                </a:moveTo>
                <a:lnTo>
                  <a:pt x="236283" y="0"/>
                </a:lnTo>
                <a:lnTo>
                  <a:pt x="236283" y="104673"/>
                </a:lnTo>
                <a:lnTo>
                  <a:pt x="199872" y="104673"/>
                </a:lnTo>
                <a:lnTo>
                  <a:pt x="199872" y="3060"/>
                </a:lnTo>
                <a:lnTo>
                  <a:pt x="172631" y="3060"/>
                </a:lnTo>
                <a:lnTo>
                  <a:pt x="172631" y="270560"/>
                </a:lnTo>
                <a:lnTo>
                  <a:pt x="199872" y="270560"/>
                </a:lnTo>
                <a:lnTo>
                  <a:pt x="199872" y="128231"/>
                </a:lnTo>
                <a:lnTo>
                  <a:pt x="236283" y="128231"/>
                </a:lnTo>
                <a:lnTo>
                  <a:pt x="236283" y="277596"/>
                </a:lnTo>
                <a:lnTo>
                  <a:pt x="263525" y="277596"/>
                </a:lnTo>
                <a:lnTo>
                  <a:pt x="263525" y="128231"/>
                </a:lnTo>
                <a:lnTo>
                  <a:pt x="263525" y="104673"/>
                </a:lnTo>
                <a:lnTo>
                  <a:pt x="263525" y="0"/>
                </a:lnTo>
                <a:close/>
              </a:path>
              <a:path w="557529" h="278129">
                <a:moveTo>
                  <a:pt x="495731" y="77355"/>
                </a:moveTo>
                <a:lnTo>
                  <a:pt x="482612" y="38481"/>
                </a:lnTo>
                <a:lnTo>
                  <a:pt x="467906" y="22860"/>
                </a:lnTo>
                <a:lnTo>
                  <a:pt x="467906" y="79730"/>
                </a:lnTo>
                <a:lnTo>
                  <a:pt x="467906" y="97599"/>
                </a:lnTo>
                <a:lnTo>
                  <a:pt x="441960" y="142316"/>
                </a:lnTo>
                <a:lnTo>
                  <a:pt x="419620" y="150279"/>
                </a:lnTo>
                <a:lnTo>
                  <a:pt x="392988" y="150279"/>
                </a:lnTo>
                <a:lnTo>
                  <a:pt x="354431" y="126707"/>
                </a:lnTo>
                <a:lnTo>
                  <a:pt x="345325" y="97599"/>
                </a:lnTo>
                <a:lnTo>
                  <a:pt x="345325" y="79730"/>
                </a:lnTo>
                <a:lnTo>
                  <a:pt x="370649" y="34277"/>
                </a:lnTo>
                <a:lnTo>
                  <a:pt x="392988" y="26009"/>
                </a:lnTo>
                <a:lnTo>
                  <a:pt x="419620" y="26009"/>
                </a:lnTo>
                <a:lnTo>
                  <a:pt x="458495" y="50190"/>
                </a:lnTo>
                <a:lnTo>
                  <a:pt x="467906" y="79730"/>
                </a:lnTo>
                <a:lnTo>
                  <a:pt x="467906" y="22860"/>
                </a:lnTo>
                <a:lnTo>
                  <a:pt x="433616" y="5092"/>
                </a:lnTo>
                <a:lnTo>
                  <a:pt x="406463" y="2438"/>
                </a:lnTo>
                <a:lnTo>
                  <a:pt x="394169" y="2540"/>
                </a:lnTo>
                <a:lnTo>
                  <a:pt x="353225" y="15646"/>
                </a:lnTo>
                <a:lnTo>
                  <a:pt x="327240" y="44424"/>
                </a:lnTo>
                <a:lnTo>
                  <a:pt x="317487" y="77355"/>
                </a:lnTo>
                <a:lnTo>
                  <a:pt x="317487" y="99974"/>
                </a:lnTo>
                <a:lnTo>
                  <a:pt x="330314" y="138684"/>
                </a:lnTo>
                <a:lnTo>
                  <a:pt x="359384" y="164071"/>
                </a:lnTo>
                <a:lnTo>
                  <a:pt x="406463" y="174142"/>
                </a:lnTo>
                <a:lnTo>
                  <a:pt x="418579" y="174053"/>
                </a:lnTo>
                <a:lnTo>
                  <a:pt x="459409" y="160985"/>
                </a:lnTo>
                <a:lnTo>
                  <a:pt x="485749" y="132778"/>
                </a:lnTo>
                <a:lnTo>
                  <a:pt x="495731" y="99974"/>
                </a:lnTo>
                <a:lnTo>
                  <a:pt x="495731" y="77355"/>
                </a:lnTo>
                <a:close/>
              </a:path>
              <a:path w="557529" h="278129">
                <a:moveTo>
                  <a:pt x="513892" y="210870"/>
                </a:moveTo>
                <a:lnTo>
                  <a:pt x="300863" y="210870"/>
                </a:lnTo>
                <a:lnTo>
                  <a:pt x="300863" y="234442"/>
                </a:lnTo>
                <a:lnTo>
                  <a:pt x="513892" y="234442"/>
                </a:lnTo>
                <a:lnTo>
                  <a:pt x="513892" y="210870"/>
                </a:lnTo>
                <a:close/>
              </a:path>
              <a:path w="557529" h="278129">
                <a:moveTo>
                  <a:pt x="557047" y="0"/>
                </a:moveTo>
                <a:lnTo>
                  <a:pt x="529196" y="0"/>
                </a:lnTo>
                <a:lnTo>
                  <a:pt x="529196" y="277596"/>
                </a:lnTo>
                <a:lnTo>
                  <a:pt x="557047" y="277596"/>
                </a:lnTo>
                <a:lnTo>
                  <a:pt x="557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8210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13562" y="90030"/>
                </a:lnTo>
                <a:lnTo>
                  <a:pt x="411873" y="79463"/>
                </a:lnTo>
                <a:lnTo>
                  <a:pt x="407301" y="70408"/>
                </a:lnTo>
                <a:lnTo>
                  <a:pt x="403352" y="65049"/>
                </a:lnTo>
                <a:lnTo>
                  <a:pt x="398411" y="58343"/>
                </a:lnTo>
                <a:lnTo>
                  <a:pt x="356730" y="25146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69"/>
                </a:lnTo>
                <a:lnTo>
                  <a:pt x="193484" y="148018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73"/>
                </a:lnTo>
                <a:lnTo>
                  <a:pt x="163283" y="70002"/>
                </a:lnTo>
                <a:lnTo>
                  <a:pt x="223799" y="65049"/>
                </a:lnTo>
                <a:lnTo>
                  <a:pt x="253238" y="65227"/>
                </a:lnTo>
                <a:lnTo>
                  <a:pt x="296265" y="76784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52"/>
                </a:lnTo>
                <a:lnTo>
                  <a:pt x="222300" y="0"/>
                </a:lnTo>
                <a:lnTo>
                  <a:pt x="199605" y="101"/>
                </a:lnTo>
                <a:lnTo>
                  <a:pt x="149072" y="6045"/>
                </a:lnTo>
                <a:lnTo>
                  <a:pt x="103771" y="17500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15"/>
                </a:lnTo>
                <a:lnTo>
                  <a:pt x="56235" y="166738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93"/>
                </a:lnTo>
                <a:lnTo>
                  <a:pt x="222300" y="213233"/>
                </a:lnTo>
                <a:lnTo>
                  <a:pt x="245414" y="213144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7301" y="142824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94"/>
                </a:moveTo>
                <a:lnTo>
                  <a:pt x="443191" y="209550"/>
                </a:lnTo>
                <a:lnTo>
                  <a:pt x="358965" y="220472"/>
                </a:lnTo>
                <a:lnTo>
                  <a:pt x="309841" y="223189"/>
                </a:lnTo>
                <a:lnTo>
                  <a:pt x="0" y="223291"/>
                </a:lnTo>
                <a:lnTo>
                  <a:pt x="0" y="291020"/>
                </a:lnTo>
                <a:lnTo>
                  <a:pt x="138938" y="291020"/>
                </a:lnTo>
                <a:lnTo>
                  <a:pt x="138938" y="378193"/>
                </a:lnTo>
                <a:lnTo>
                  <a:pt x="232054" y="378193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71"/>
                </a:lnTo>
                <a:lnTo>
                  <a:pt x="318376" y="289255"/>
                </a:lnTo>
                <a:lnTo>
                  <a:pt x="381419" y="284708"/>
                </a:lnTo>
                <a:lnTo>
                  <a:pt x="439635" y="277177"/>
                </a:lnTo>
                <a:lnTo>
                  <a:pt x="472376" y="268224"/>
                </a:lnTo>
                <a:lnTo>
                  <a:pt x="482142" y="265544"/>
                </a:lnTo>
                <a:lnTo>
                  <a:pt x="482142" y="200494"/>
                </a:lnTo>
                <a:close/>
              </a:path>
              <a:path w="6196965" h="650875">
                <a:moveTo>
                  <a:pt x="606806" y="4025"/>
                </a:moveTo>
                <a:lnTo>
                  <a:pt x="506171" y="4025"/>
                </a:lnTo>
                <a:lnTo>
                  <a:pt x="506171" y="297726"/>
                </a:lnTo>
                <a:lnTo>
                  <a:pt x="306412" y="297726"/>
                </a:lnTo>
                <a:lnTo>
                  <a:pt x="306412" y="363435"/>
                </a:lnTo>
                <a:lnTo>
                  <a:pt x="506171" y="363435"/>
                </a:lnTo>
                <a:lnTo>
                  <a:pt x="506171" y="381546"/>
                </a:lnTo>
                <a:lnTo>
                  <a:pt x="597801" y="381546"/>
                </a:lnTo>
                <a:lnTo>
                  <a:pt x="606806" y="373494"/>
                </a:lnTo>
                <a:lnTo>
                  <a:pt x="606806" y="4025"/>
                </a:lnTo>
                <a:close/>
              </a:path>
              <a:path w="6196965" h="650875">
                <a:moveTo>
                  <a:pt x="624090" y="582028"/>
                </a:moveTo>
                <a:lnTo>
                  <a:pt x="210273" y="582028"/>
                </a:lnTo>
                <a:lnTo>
                  <a:pt x="210273" y="558571"/>
                </a:lnTo>
                <a:lnTo>
                  <a:pt x="560247" y="558571"/>
                </a:lnTo>
                <a:lnTo>
                  <a:pt x="572173" y="558380"/>
                </a:lnTo>
                <a:lnTo>
                  <a:pt x="604469" y="533590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78" y="466699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401"/>
                </a:lnTo>
                <a:lnTo>
                  <a:pt x="133477" y="649795"/>
                </a:lnTo>
                <a:lnTo>
                  <a:pt x="159956" y="650430"/>
                </a:lnTo>
                <a:lnTo>
                  <a:pt x="615073" y="650430"/>
                </a:lnTo>
                <a:lnTo>
                  <a:pt x="624090" y="642378"/>
                </a:lnTo>
                <a:lnTo>
                  <a:pt x="624090" y="582028"/>
                </a:lnTo>
                <a:close/>
              </a:path>
              <a:path w="6196965" h="650875">
                <a:moveTo>
                  <a:pt x="1236154" y="4699"/>
                </a:moveTo>
                <a:lnTo>
                  <a:pt x="1134021" y="4699"/>
                </a:lnTo>
                <a:lnTo>
                  <a:pt x="1134021" y="62369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69"/>
                </a:lnTo>
                <a:lnTo>
                  <a:pt x="1016114" y="62369"/>
                </a:lnTo>
                <a:lnTo>
                  <a:pt x="1016114" y="9398"/>
                </a:lnTo>
                <a:lnTo>
                  <a:pt x="916978" y="9398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91"/>
                </a:lnTo>
                <a:lnTo>
                  <a:pt x="753262" y="262191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98"/>
                </a:lnTo>
                <a:lnTo>
                  <a:pt x="654126" y="9398"/>
                </a:lnTo>
                <a:lnTo>
                  <a:pt x="654126" y="293027"/>
                </a:lnTo>
                <a:lnTo>
                  <a:pt x="654316" y="302526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312"/>
                </a:lnTo>
                <a:lnTo>
                  <a:pt x="1227886" y="341312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91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69"/>
                </a:lnTo>
                <a:lnTo>
                  <a:pt x="1236154" y="4699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54"/>
                </a:lnTo>
                <a:lnTo>
                  <a:pt x="1187335" y="538454"/>
                </a:lnTo>
                <a:lnTo>
                  <a:pt x="1199261" y="538276"/>
                </a:lnTo>
                <a:lnTo>
                  <a:pt x="1231557" y="515988"/>
                </a:lnTo>
                <a:lnTo>
                  <a:pt x="1233144" y="498221"/>
                </a:lnTo>
                <a:lnTo>
                  <a:pt x="1233144" y="362102"/>
                </a:lnTo>
                <a:lnTo>
                  <a:pt x="747255" y="362102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90"/>
                </a:lnTo>
                <a:lnTo>
                  <a:pt x="752221" y="644728"/>
                </a:lnTo>
                <a:lnTo>
                  <a:pt x="765822" y="649135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18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7845" y="400989"/>
                </a:moveTo>
                <a:lnTo>
                  <a:pt x="1672894" y="410286"/>
                </a:lnTo>
                <a:lnTo>
                  <a:pt x="1610931" y="414947"/>
                </a:lnTo>
                <a:lnTo>
                  <a:pt x="1564690" y="417182"/>
                </a:lnTo>
                <a:lnTo>
                  <a:pt x="1531797" y="417753"/>
                </a:lnTo>
                <a:lnTo>
                  <a:pt x="1524292" y="417753"/>
                </a:lnTo>
                <a:lnTo>
                  <a:pt x="1524292" y="109308"/>
                </a:lnTo>
                <a:lnTo>
                  <a:pt x="1715795" y="109308"/>
                </a:lnTo>
                <a:lnTo>
                  <a:pt x="1715795" y="34874"/>
                </a:lnTo>
                <a:lnTo>
                  <a:pt x="1464957" y="34874"/>
                </a:lnTo>
                <a:lnTo>
                  <a:pt x="1453464" y="35052"/>
                </a:lnTo>
                <a:lnTo>
                  <a:pt x="1420787" y="58420"/>
                </a:lnTo>
                <a:lnTo>
                  <a:pt x="1419148" y="75107"/>
                </a:lnTo>
                <a:lnTo>
                  <a:pt x="1419148" y="447929"/>
                </a:lnTo>
                <a:lnTo>
                  <a:pt x="1439735" y="489127"/>
                </a:lnTo>
                <a:lnTo>
                  <a:pt x="1482890" y="490537"/>
                </a:lnTo>
                <a:lnTo>
                  <a:pt x="1494485" y="490626"/>
                </a:lnTo>
                <a:lnTo>
                  <a:pt x="1508671" y="490410"/>
                </a:lnTo>
                <a:lnTo>
                  <a:pt x="1570520" y="488657"/>
                </a:lnTo>
                <a:lnTo>
                  <a:pt x="1653882" y="483971"/>
                </a:lnTo>
                <a:lnTo>
                  <a:pt x="1716824" y="478218"/>
                </a:lnTo>
                <a:lnTo>
                  <a:pt x="1757845" y="470725"/>
                </a:lnTo>
                <a:lnTo>
                  <a:pt x="1757845" y="417753"/>
                </a:lnTo>
                <a:lnTo>
                  <a:pt x="1757845" y="400989"/>
                </a:lnTo>
                <a:close/>
              </a:path>
              <a:path w="6196965" h="650875">
                <a:moveTo>
                  <a:pt x="1886267" y="4699"/>
                </a:moveTo>
                <a:lnTo>
                  <a:pt x="1784134" y="4699"/>
                </a:lnTo>
                <a:lnTo>
                  <a:pt x="1784134" y="211226"/>
                </a:lnTo>
                <a:lnTo>
                  <a:pt x="1631683" y="211226"/>
                </a:lnTo>
                <a:lnTo>
                  <a:pt x="1631683" y="289013"/>
                </a:lnTo>
                <a:lnTo>
                  <a:pt x="1784134" y="289013"/>
                </a:lnTo>
                <a:lnTo>
                  <a:pt x="1784134" y="626960"/>
                </a:lnTo>
                <a:lnTo>
                  <a:pt x="1877263" y="626960"/>
                </a:lnTo>
                <a:lnTo>
                  <a:pt x="1886267" y="618909"/>
                </a:lnTo>
                <a:lnTo>
                  <a:pt x="1886267" y="4699"/>
                </a:lnTo>
                <a:close/>
              </a:path>
              <a:path w="6196965" h="650875">
                <a:moveTo>
                  <a:pt x="2036470" y="4699"/>
                </a:moveTo>
                <a:lnTo>
                  <a:pt x="1933587" y="4699"/>
                </a:lnTo>
                <a:lnTo>
                  <a:pt x="1933587" y="643724"/>
                </a:lnTo>
                <a:lnTo>
                  <a:pt x="2027466" y="643724"/>
                </a:lnTo>
                <a:lnTo>
                  <a:pt x="2036470" y="635673"/>
                </a:lnTo>
                <a:lnTo>
                  <a:pt x="2036470" y="4699"/>
                </a:lnTo>
                <a:close/>
              </a:path>
              <a:path w="6196965" h="650875">
                <a:moveTo>
                  <a:pt x="2468295" y="263525"/>
                </a:moveTo>
                <a:lnTo>
                  <a:pt x="2466886" y="218135"/>
                </a:lnTo>
                <a:lnTo>
                  <a:pt x="2457031" y="174015"/>
                </a:lnTo>
                <a:lnTo>
                  <a:pt x="2444216" y="131305"/>
                </a:lnTo>
                <a:lnTo>
                  <a:pt x="2422118" y="95897"/>
                </a:lnTo>
                <a:lnTo>
                  <a:pt x="2396667" y="63373"/>
                </a:lnTo>
                <a:lnTo>
                  <a:pt x="2366073" y="44030"/>
                </a:lnTo>
                <a:lnTo>
                  <a:pt x="2366073" y="244170"/>
                </a:lnTo>
                <a:lnTo>
                  <a:pt x="2366073" y="285051"/>
                </a:lnTo>
                <a:lnTo>
                  <a:pt x="2360155" y="331584"/>
                </a:lnTo>
                <a:lnTo>
                  <a:pt x="2349335" y="371614"/>
                </a:lnTo>
                <a:lnTo>
                  <a:pt x="2330018" y="405803"/>
                </a:lnTo>
                <a:lnTo>
                  <a:pt x="2293264" y="430288"/>
                </a:lnTo>
                <a:lnTo>
                  <a:pt x="2269286" y="431838"/>
                </a:lnTo>
                <a:lnTo>
                  <a:pt x="2254669" y="431634"/>
                </a:lnTo>
                <a:lnTo>
                  <a:pt x="2215273" y="411911"/>
                </a:lnTo>
                <a:lnTo>
                  <a:pt x="2188641" y="371614"/>
                </a:lnTo>
                <a:lnTo>
                  <a:pt x="2177745" y="331990"/>
                </a:lnTo>
                <a:lnTo>
                  <a:pt x="2171750" y="285051"/>
                </a:lnTo>
                <a:lnTo>
                  <a:pt x="2171750" y="242620"/>
                </a:lnTo>
                <a:lnTo>
                  <a:pt x="2177656" y="198818"/>
                </a:lnTo>
                <a:lnTo>
                  <a:pt x="2188807" y="160248"/>
                </a:lnTo>
                <a:lnTo>
                  <a:pt x="2209152" y="126530"/>
                </a:lnTo>
                <a:lnTo>
                  <a:pt x="2245347" y="101511"/>
                </a:lnTo>
                <a:lnTo>
                  <a:pt x="2269286" y="99910"/>
                </a:lnTo>
                <a:lnTo>
                  <a:pt x="2283904" y="100126"/>
                </a:lnTo>
                <a:lnTo>
                  <a:pt x="2323287" y="121958"/>
                </a:lnTo>
                <a:lnTo>
                  <a:pt x="2349919" y="163322"/>
                </a:lnTo>
                <a:lnTo>
                  <a:pt x="2360536" y="201841"/>
                </a:lnTo>
                <a:lnTo>
                  <a:pt x="2366073" y="244170"/>
                </a:lnTo>
                <a:lnTo>
                  <a:pt x="2366073" y="44030"/>
                </a:lnTo>
                <a:lnTo>
                  <a:pt x="2320772" y="22720"/>
                </a:lnTo>
                <a:lnTo>
                  <a:pt x="2270036" y="20116"/>
                </a:lnTo>
                <a:lnTo>
                  <a:pt x="2238184" y="20447"/>
                </a:lnTo>
                <a:lnTo>
                  <a:pt x="2200808" y="28892"/>
                </a:lnTo>
                <a:lnTo>
                  <a:pt x="2155723" y="53454"/>
                </a:lnTo>
                <a:lnTo>
                  <a:pt x="2115705" y="95897"/>
                </a:lnTo>
                <a:lnTo>
                  <a:pt x="2092985" y="131305"/>
                </a:lnTo>
                <a:lnTo>
                  <a:pt x="2080412" y="174015"/>
                </a:lnTo>
                <a:lnTo>
                  <a:pt x="2070874" y="218135"/>
                </a:lnTo>
                <a:lnTo>
                  <a:pt x="2069642" y="244170"/>
                </a:lnTo>
                <a:lnTo>
                  <a:pt x="2069693" y="294855"/>
                </a:lnTo>
                <a:lnTo>
                  <a:pt x="2074430" y="334772"/>
                </a:lnTo>
                <a:lnTo>
                  <a:pt x="2088261" y="388442"/>
                </a:lnTo>
                <a:lnTo>
                  <a:pt x="2116836" y="440220"/>
                </a:lnTo>
                <a:lnTo>
                  <a:pt x="2142604" y="471601"/>
                </a:lnTo>
                <a:lnTo>
                  <a:pt x="2178786" y="492175"/>
                </a:lnTo>
                <a:lnTo>
                  <a:pt x="2218639" y="508609"/>
                </a:lnTo>
                <a:lnTo>
                  <a:pt x="2270036" y="510959"/>
                </a:lnTo>
                <a:lnTo>
                  <a:pt x="2301011" y="510654"/>
                </a:lnTo>
                <a:lnTo>
                  <a:pt x="2360155" y="491172"/>
                </a:lnTo>
                <a:lnTo>
                  <a:pt x="2396020" y="469633"/>
                </a:lnTo>
                <a:lnTo>
                  <a:pt x="2421737" y="437527"/>
                </a:lnTo>
                <a:lnTo>
                  <a:pt x="2425687" y="431838"/>
                </a:lnTo>
                <a:lnTo>
                  <a:pt x="2435809" y="417258"/>
                </a:lnTo>
                <a:lnTo>
                  <a:pt x="2457031" y="358749"/>
                </a:lnTo>
                <a:lnTo>
                  <a:pt x="2466886" y="313143"/>
                </a:lnTo>
                <a:lnTo>
                  <a:pt x="2468130" y="293306"/>
                </a:lnTo>
                <a:lnTo>
                  <a:pt x="2468295" y="263525"/>
                </a:lnTo>
                <a:close/>
              </a:path>
              <a:path w="6196965" h="650875">
                <a:moveTo>
                  <a:pt x="2652293" y="4025"/>
                </a:moveTo>
                <a:lnTo>
                  <a:pt x="2550909" y="4025"/>
                </a:lnTo>
                <a:lnTo>
                  <a:pt x="2550909" y="643724"/>
                </a:lnTo>
                <a:lnTo>
                  <a:pt x="2643289" y="643724"/>
                </a:lnTo>
                <a:lnTo>
                  <a:pt x="2652293" y="635673"/>
                </a:lnTo>
                <a:lnTo>
                  <a:pt x="2652293" y="4025"/>
                </a:lnTo>
                <a:close/>
              </a:path>
              <a:path w="6196965" h="650875">
                <a:moveTo>
                  <a:pt x="3129191" y="400316"/>
                </a:moveTo>
                <a:lnTo>
                  <a:pt x="3083369" y="405472"/>
                </a:lnTo>
                <a:lnTo>
                  <a:pt x="3001937" y="412927"/>
                </a:lnTo>
                <a:lnTo>
                  <a:pt x="2942298" y="417309"/>
                </a:lnTo>
                <a:lnTo>
                  <a:pt x="2856573" y="420306"/>
                </a:lnTo>
                <a:lnTo>
                  <a:pt x="2821279" y="420433"/>
                </a:lnTo>
                <a:lnTo>
                  <a:pt x="2813761" y="420433"/>
                </a:lnTo>
                <a:lnTo>
                  <a:pt x="2813761" y="289674"/>
                </a:lnTo>
                <a:lnTo>
                  <a:pt x="3039059" y="289674"/>
                </a:lnTo>
                <a:lnTo>
                  <a:pt x="3039059" y="215912"/>
                </a:lnTo>
                <a:lnTo>
                  <a:pt x="2813761" y="215912"/>
                </a:lnTo>
                <a:lnTo>
                  <a:pt x="2813761" y="111988"/>
                </a:lnTo>
                <a:lnTo>
                  <a:pt x="3050324" y="111988"/>
                </a:lnTo>
                <a:lnTo>
                  <a:pt x="3050324" y="35547"/>
                </a:lnTo>
                <a:lnTo>
                  <a:pt x="2756687" y="35547"/>
                </a:lnTo>
                <a:lnTo>
                  <a:pt x="2746476" y="35699"/>
                </a:lnTo>
                <a:lnTo>
                  <a:pt x="2712656" y="57467"/>
                </a:lnTo>
                <a:lnTo>
                  <a:pt x="2710878" y="75780"/>
                </a:lnTo>
                <a:lnTo>
                  <a:pt x="2710878" y="455307"/>
                </a:lnTo>
                <a:lnTo>
                  <a:pt x="2733078" y="490347"/>
                </a:lnTo>
                <a:lnTo>
                  <a:pt x="2780906" y="496290"/>
                </a:lnTo>
                <a:lnTo>
                  <a:pt x="2798419" y="496544"/>
                </a:lnTo>
                <a:lnTo>
                  <a:pt x="2817672" y="496290"/>
                </a:lnTo>
                <a:lnTo>
                  <a:pt x="2897174" y="494030"/>
                </a:lnTo>
                <a:lnTo>
                  <a:pt x="2977273" y="489889"/>
                </a:lnTo>
                <a:lnTo>
                  <a:pt x="3017088" y="486892"/>
                </a:lnTo>
                <a:lnTo>
                  <a:pt x="3073577" y="481330"/>
                </a:lnTo>
                <a:lnTo>
                  <a:pt x="3129191" y="473405"/>
                </a:lnTo>
                <a:lnTo>
                  <a:pt x="3129191" y="420433"/>
                </a:lnTo>
                <a:lnTo>
                  <a:pt x="3129191" y="400316"/>
                </a:lnTo>
                <a:close/>
              </a:path>
              <a:path w="6196965" h="650875">
                <a:moveTo>
                  <a:pt x="3284639" y="4699"/>
                </a:moveTo>
                <a:lnTo>
                  <a:pt x="3180257" y="4699"/>
                </a:lnTo>
                <a:lnTo>
                  <a:pt x="3180257" y="207200"/>
                </a:lnTo>
                <a:lnTo>
                  <a:pt x="3065348" y="207200"/>
                </a:lnTo>
                <a:lnTo>
                  <a:pt x="3065348" y="286321"/>
                </a:lnTo>
                <a:lnTo>
                  <a:pt x="3180257" y="286321"/>
                </a:lnTo>
                <a:lnTo>
                  <a:pt x="3180257" y="643724"/>
                </a:lnTo>
                <a:lnTo>
                  <a:pt x="3271126" y="643724"/>
                </a:lnTo>
                <a:lnTo>
                  <a:pt x="3283140" y="639699"/>
                </a:lnTo>
                <a:lnTo>
                  <a:pt x="3284639" y="630313"/>
                </a:lnTo>
                <a:lnTo>
                  <a:pt x="3284639" y="4699"/>
                </a:lnTo>
                <a:close/>
              </a:path>
              <a:path w="6196965" h="650875">
                <a:moveTo>
                  <a:pt x="4041051" y="6705"/>
                </a:moveTo>
                <a:lnTo>
                  <a:pt x="3941165" y="6705"/>
                </a:lnTo>
                <a:lnTo>
                  <a:pt x="3941165" y="71081"/>
                </a:lnTo>
                <a:lnTo>
                  <a:pt x="3941165" y="142824"/>
                </a:lnTo>
                <a:lnTo>
                  <a:pt x="3941165" y="204520"/>
                </a:lnTo>
                <a:lnTo>
                  <a:pt x="3644519" y="204520"/>
                </a:lnTo>
                <a:lnTo>
                  <a:pt x="3644519" y="142824"/>
                </a:lnTo>
                <a:lnTo>
                  <a:pt x="3941165" y="142824"/>
                </a:lnTo>
                <a:lnTo>
                  <a:pt x="3941165" y="71081"/>
                </a:lnTo>
                <a:lnTo>
                  <a:pt x="3644519" y="71081"/>
                </a:lnTo>
                <a:lnTo>
                  <a:pt x="3644519" y="6705"/>
                </a:lnTo>
                <a:lnTo>
                  <a:pt x="3546894" y="6705"/>
                </a:lnTo>
                <a:lnTo>
                  <a:pt x="3546894" y="235369"/>
                </a:lnTo>
                <a:lnTo>
                  <a:pt x="3547097" y="245237"/>
                </a:lnTo>
                <a:lnTo>
                  <a:pt x="3573361" y="274129"/>
                </a:lnTo>
                <a:lnTo>
                  <a:pt x="3592703" y="275602"/>
                </a:lnTo>
                <a:lnTo>
                  <a:pt x="3995242" y="275602"/>
                </a:lnTo>
                <a:lnTo>
                  <a:pt x="4035348" y="257340"/>
                </a:lnTo>
                <a:lnTo>
                  <a:pt x="4041051" y="235369"/>
                </a:lnTo>
                <a:lnTo>
                  <a:pt x="4041051" y="204520"/>
                </a:lnTo>
                <a:lnTo>
                  <a:pt x="4041051" y="142824"/>
                </a:lnTo>
                <a:lnTo>
                  <a:pt x="4041051" y="71081"/>
                </a:lnTo>
                <a:lnTo>
                  <a:pt x="4041051" y="6705"/>
                </a:lnTo>
                <a:close/>
              </a:path>
              <a:path w="6196965" h="650875">
                <a:moveTo>
                  <a:pt x="4050068" y="569290"/>
                </a:moveTo>
                <a:lnTo>
                  <a:pt x="3642271" y="569290"/>
                </a:lnTo>
                <a:lnTo>
                  <a:pt x="3637762" y="565937"/>
                </a:lnTo>
                <a:lnTo>
                  <a:pt x="3637762" y="437870"/>
                </a:lnTo>
                <a:lnTo>
                  <a:pt x="3537127" y="437870"/>
                </a:lnTo>
                <a:lnTo>
                  <a:pt x="3537127" y="604164"/>
                </a:lnTo>
                <a:lnTo>
                  <a:pt x="3537343" y="614426"/>
                </a:lnTo>
                <a:lnTo>
                  <a:pt x="3565436" y="643597"/>
                </a:lnTo>
                <a:lnTo>
                  <a:pt x="3582936" y="645071"/>
                </a:lnTo>
                <a:lnTo>
                  <a:pt x="4040301" y="645071"/>
                </a:lnTo>
                <a:lnTo>
                  <a:pt x="4050068" y="636346"/>
                </a:lnTo>
                <a:lnTo>
                  <a:pt x="4050068" y="569290"/>
                </a:lnTo>
                <a:close/>
              </a:path>
              <a:path w="6196965" h="650875">
                <a:moveTo>
                  <a:pt x="4529213" y="307784"/>
                </a:moveTo>
                <a:lnTo>
                  <a:pt x="4492269" y="290347"/>
                </a:lnTo>
                <a:lnTo>
                  <a:pt x="4439717" y="262521"/>
                </a:lnTo>
                <a:lnTo>
                  <a:pt x="4424032" y="252793"/>
                </a:lnTo>
                <a:lnTo>
                  <a:pt x="4416539" y="247408"/>
                </a:lnTo>
                <a:lnTo>
                  <a:pt x="4378769" y="215455"/>
                </a:lnTo>
                <a:lnTo>
                  <a:pt x="4354982" y="178422"/>
                </a:lnTo>
                <a:lnTo>
                  <a:pt x="4348962" y="139471"/>
                </a:lnTo>
                <a:lnTo>
                  <a:pt x="4348962" y="12750"/>
                </a:lnTo>
                <a:lnTo>
                  <a:pt x="4244581" y="12750"/>
                </a:lnTo>
                <a:lnTo>
                  <a:pt x="4244568" y="139471"/>
                </a:lnTo>
                <a:lnTo>
                  <a:pt x="4237926" y="178879"/>
                </a:lnTo>
                <a:lnTo>
                  <a:pt x="4211815" y="220230"/>
                </a:lnTo>
                <a:lnTo>
                  <a:pt x="4172216" y="257429"/>
                </a:lnTo>
                <a:lnTo>
                  <a:pt x="4128541" y="286321"/>
                </a:lnTo>
                <a:lnTo>
                  <a:pt x="4094988" y="305181"/>
                </a:lnTo>
                <a:lnTo>
                  <a:pt x="4069931" y="316496"/>
                </a:lnTo>
                <a:lnTo>
                  <a:pt x="3451517" y="316496"/>
                </a:lnTo>
                <a:lnTo>
                  <a:pt x="3451517" y="393611"/>
                </a:lnTo>
                <a:lnTo>
                  <a:pt x="3757930" y="393611"/>
                </a:lnTo>
                <a:lnTo>
                  <a:pt x="3757930" y="517664"/>
                </a:lnTo>
                <a:lnTo>
                  <a:pt x="3851046" y="517664"/>
                </a:lnTo>
                <a:lnTo>
                  <a:pt x="3860063" y="509612"/>
                </a:lnTo>
                <a:lnTo>
                  <a:pt x="3860063" y="393611"/>
                </a:lnTo>
                <a:lnTo>
                  <a:pt x="4122166" y="393611"/>
                </a:lnTo>
                <a:lnTo>
                  <a:pt x="4131170" y="385572"/>
                </a:lnTo>
                <a:lnTo>
                  <a:pt x="4131170" y="375704"/>
                </a:lnTo>
                <a:lnTo>
                  <a:pt x="4142816" y="370179"/>
                </a:lnTo>
                <a:lnTo>
                  <a:pt x="4195686" y="338594"/>
                </a:lnTo>
                <a:lnTo>
                  <a:pt x="4241520" y="305739"/>
                </a:lnTo>
                <a:lnTo>
                  <a:pt x="4278642" y="272935"/>
                </a:lnTo>
                <a:lnTo>
                  <a:pt x="4298645" y="252793"/>
                </a:lnTo>
                <a:lnTo>
                  <a:pt x="4307230" y="261188"/>
                </a:lnTo>
                <a:lnTo>
                  <a:pt x="4346473" y="291985"/>
                </a:lnTo>
                <a:lnTo>
                  <a:pt x="4392104" y="322402"/>
                </a:lnTo>
                <a:lnTo>
                  <a:pt x="4440999" y="348818"/>
                </a:lnTo>
                <a:lnTo>
                  <a:pt x="4473638" y="362762"/>
                </a:lnTo>
                <a:lnTo>
                  <a:pt x="4529213" y="307784"/>
                </a:lnTo>
                <a:close/>
              </a:path>
              <a:path w="6196965" h="650875">
                <a:moveTo>
                  <a:pt x="4702695" y="442556"/>
                </a:moveTo>
                <a:lnTo>
                  <a:pt x="4681067" y="407136"/>
                </a:lnTo>
                <a:lnTo>
                  <a:pt x="4656874" y="402323"/>
                </a:lnTo>
                <a:lnTo>
                  <a:pt x="4210037" y="402323"/>
                </a:lnTo>
                <a:lnTo>
                  <a:pt x="4210037" y="475424"/>
                </a:lnTo>
                <a:lnTo>
                  <a:pt x="4602810" y="475424"/>
                </a:lnTo>
                <a:lnTo>
                  <a:pt x="4602810" y="643051"/>
                </a:lnTo>
                <a:lnTo>
                  <a:pt x="4693678" y="643051"/>
                </a:lnTo>
                <a:lnTo>
                  <a:pt x="4702695" y="635012"/>
                </a:lnTo>
                <a:lnTo>
                  <a:pt x="4702695" y="442556"/>
                </a:lnTo>
                <a:close/>
              </a:path>
              <a:path w="6196965" h="650875">
                <a:moveTo>
                  <a:pt x="4705693" y="4025"/>
                </a:moveTo>
                <a:lnTo>
                  <a:pt x="4605058" y="4025"/>
                </a:lnTo>
                <a:lnTo>
                  <a:pt x="4605058" y="122720"/>
                </a:lnTo>
                <a:lnTo>
                  <a:pt x="4432325" y="122720"/>
                </a:lnTo>
                <a:lnTo>
                  <a:pt x="4432325" y="199821"/>
                </a:lnTo>
                <a:lnTo>
                  <a:pt x="4605058" y="199821"/>
                </a:lnTo>
                <a:lnTo>
                  <a:pt x="4605058" y="376847"/>
                </a:lnTo>
                <a:lnTo>
                  <a:pt x="4696688" y="376847"/>
                </a:lnTo>
                <a:lnTo>
                  <a:pt x="4705693" y="368808"/>
                </a:lnTo>
                <a:lnTo>
                  <a:pt x="4705693" y="4025"/>
                </a:lnTo>
                <a:close/>
              </a:path>
              <a:path w="6196965" h="650875">
                <a:moveTo>
                  <a:pt x="5483936" y="4699"/>
                </a:moveTo>
                <a:lnTo>
                  <a:pt x="5383301" y="4699"/>
                </a:lnTo>
                <a:lnTo>
                  <a:pt x="5383301" y="65722"/>
                </a:lnTo>
                <a:lnTo>
                  <a:pt x="5383301" y="137464"/>
                </a:lnTo>
                <a:lnTo>
                  <a:pt x="5383301" y="211226"/>
                </a:lnTo>
                <a:lnTo>
                  <a:pt x="5211318" y="211226"/>
                </a:lnTo>
                <a:lnTo>
                  <a:pt x="5224805" y="191211"/>
                </a:lnTo>
                <a:lnTo>
                  <a:pt x="5231968" y="176860"/>
                </a:lnTo>
                <a:lnTo>
                  <a:pt x="5235181" y="161251"/>
                </a:lnTo>
                <a:lnTo>
                  <a:pt x="5236845" y="137464"/>
                </a:lnTo>
                <a:lnTo>
                  <a:pt x="5383301" y="137464"/>
                </a:lnTo>
                <a:lnTo>
                  <a:pt x="5383301" y="65722"/>
                </a:lnTo>
                <a:lnTo>
                  <a:pt x="5236845" y="65722"/>
                </a:lnTo>
                <a:lnTo>
                  <a:pt x="5236845" y="63030"/>
                </a:lnTo>
                <a:lnTo>
                  <a:pt x="5214061" y="27330"/>
                </a:lnTo>
                <a:lnTo>
                  <a:pt x="5191036" y="22809"/>
                </a:lnTo>
                <a:lnTo>
                  <a:pt x="4919929" y="22809"/>
                </a:lnTo>
                <a:lnTo>
                  <a:pt x="4919929" y="95224"/>
                </a:lnTo>
                <a:lnTo>
                  <a:pt x="5139969" y="95224"/>
                </a:lnTo>
                <a:lnTo>
                  <a:pt x="5139969" y="132105"/>
                </a:lnTo>
                <a:lnTo>
                  <a:pt x="5131384" y="184442"/>
                </a:lnTo>
                <a:lnTo>
                  <a:pt x="5071249" y="224967"/>
                </a:lnTo>
                <a:lnTo>
                  <a:pt x="5029555" y="247675"/>
                </a:lnTo>
                <a:lnTo>
                  <a:pt x="4950384" y="273951"/>
                </a:lnTo>
                <a:lnTo>
                  <a:pt x="4876368" y="289674"/>
                </a:lnTo>
                <a:lnTo>
                  <a:pt x="4938700" y="346671"/>
                </a:lnTo>
                <a:lnTo>
                  <a:pt x="4980254" y="337858"/>
                </a:lnTo>
                <a:lnTo>
                  <a:pt x="5018100" y="327888"/>
                </a:lnTo>
                <a:lnTo>
                  <a:pt x="5080711" y="305257"/>
                </a:lnTo>
                <a:lnTo>
                  <a:pt x="5122316" y="284988"/>
                </a:lnTo>
                <a:lnTo>
                  <a:pt x="5160607" y="261594"/>
                </a:lnTo>
                <a:lnTo>
                  <a:pt x="5174513" y="250113"/>
                </a:lnTo>
                <a:lnTo>
                  <a:pt x="5174513" y="284314"/>
                </a:lnTo>
                <a:lnTo>
                  <a:pt x="5383301" y="284314"/>
                </a:lnTo>
                <a:lnTo>
                  <a:pt x="5383301" y="329907"/>
                </a:lnTo>
                <a:lnTo>
                  <a:pt x="5474919" y="329907"/>
                </a:lnTo>
                <a:lnTo>
                  <a:pt x="5483936" y="321868"/>
                </a:lnTo>
                <a:lnTo>
                  <a:pt x="5483936" y="250113"/>
                </a:lnTo>
                <a:lnTo>
                  <a:pt x="5483936" y="211226"/>
                </a:lnTo>
                <a:lnTo>
                  <a:pt x="5483936" y="137464"/>
                </a:lnTo>
                <a:lnTo>
                  <a:pt x="5483936" y="65722"/>
                </a:lnTo>
                <a:lnTo>
                  <a:pt x="5483936" y="4699"/>
                </a:lnTo>
                <a:close/>
              </a:path>
              <a:path w="6196965" h="650875">
                <a:moveTo>
                  <a:pt x="5491442" y="577342"/>
                </a:moveTo>
                <a:lnTo>
                  <a:pt x="5089652" y="577342"/>
                </a:lnTo>
                <a:lnTo>
                  <a:pt x="5089652" y="535101"/>
                </a:lnTo>
                <a:lnTo>
                  <a:pt x="5435117" y="535101"/>
                </a:lnTo>
                <a:lnTo>
                  <a:pt x="5447462" y="534924"/>
                </a:lnTo>
                <a:lnTo>
                  <a:pt x="5479377" y="512635"/>
                </a:lnTo>
                <a:lnTo>
                  <a:pt x="5480926" y="494868"/>
                </a:lnTo>
                <a:lnTo>
                  <a:pt x="5480926" y="352044"/>
                </a:lnTo>
                <a:lnTo>
                  <a:pt x="4992027" y="352044"/>
                </a:lnTo>
                <a:lnTo>
                  <a:pt x="4992027" y="425132"/>
                </a:lnTo>
                <a:lnTo>
                  <a:pt x="5382539" y="425132"/>
                </a:lnTo>
                <a:lnTo>
                  <a:pt x="5382539" y="464693"/>
                </a:lnTo>
                <a:lnTo>
                  <a:pt x="4989766" y="464693"/>
                </a:lnTo>
                <a:lnTo>
                  <a:pt x="4989766" y="609523"/>
                </a:lnTo>
                <a:lnTo>
                  <a:pt x="4990490" y="632790"/>
                </a:lnTo>
                <a:lnTo>
                  <a:pt x="4995494" y="644728"/>
                </a:lnTo>
                <a:lnTo>
                  <a:pt x="5009096" y="649135"/>
                </a:lnTo>
                <a:lnTo>
                  <a:pt x="5035575" y="649757"/>
                </a:lnTo>
                <a:lnTo>
                  <a:pt x="5482425" y="649757"/>
                </a:lnTo>
                <a:lnTo>
                  <a:pt x="5491442" y="641718"/>
                </a:lnTo>
                <a:lnTo>
                  <a:pt x="5491442" y="577342"/>
                </a:lnTo>
                <a:close/>
              </a:path>
              <a:path w="6196965" h="650875">
                <a:moveTo>
                  <a:pt x="5927026" y="74434"/>
                </a:moveTo>
                <a:lnTo>
                  <a:pt x="5905982" y="39154"/>
                </a:lnTo>
                <a:lnTo>
                  <a:pt x="5881217" y="34201"/>
                </a:lnTo>
                <a:lnTo>
                  <a:pt x="5531243" y="34201"/>
                </a:lnTo>
                <a:lnTo>
                  <a:pt x="5531243" y="111315"/>
                </a:lnTo>
                <a:lnTo>
                  <a:pt x="5823382" y="111315"/>
                </a:lnTo>
                <a:lnTo>
                  <a:pt x="5823318" y="197434"/>
                </a:lnTo>
                <a:lnTo>
                  <a:pt x="5819762" y="241147"/>
                </a:lnTo>
                <a:lnTo>
                  <a:pt x="5811647" y="292455"/>
                </a:lnTo>
                <a:lnTo>
                  <a:pt x="5797842" y="343611"/>
                </a:lnTo>
                <a:lnTo>
                  <a:pt x="5783580" y="374167"/>
                </a:lnTo>
                <a:lnTo>
                  <a:pt x="5882716" y="374167"/>
                </a:lnTo>
                <a:lnTo>
                  <a:pt x="5901487" y="330581"/>
                </a:lnTo>
                <a:lnTo>
                  <a:pt x="5915380" y="278612"/>
                </a:lnTo>
                <a:lnTo>
                  <a:pt x="5924016" y="227990"/>
                </a:lnTo>
                <a:lnTo>
                  <a:pt x="5926975" y="197434"/>
                </a:lnTo>
                <a:lnTo>
                  <a:pt x="5927026" y="74434"/>
                </a:lnTo>
                <a:close/>
              </a:path>
              <a:path w="6196965" h="650875">
                <a:moveTo>
                  <a:pt x="5981852" y="428485"/>
                </a:moveTo>
                <a:lnTo>
                  <a:pt x="5921299" y="440232"/>
                </a:lnTo>
                <a:lnTo>
                  <a:pt x="5869965" y="446151"/>
                </a:lnTo>
                <a:lnTo>
                  <a:pt x="5818771" y="449897"/>
                </a:lnTo>
                <a:lnTo>
                  <a:pt x="5727255" y="450596"/>
                </a:lnTo>
                <a:lnTo>
                  <a:pt x="5727255" y="222618"/>
                </a:lnTo>
                <a:lnTo>
                  <a:pt x="5625122" y="222618"/>
                </a:lnTo>
                <a:lnTo>
                  <a:pt x="5625122" y="450608"/>
                </a:lnTo>
                <a:lnTo>
                  <a:pt x="5496699" y="450608"/>
                </a:lnTo>
                <a:lnTo>
                  <a:pt x="5496699" y="527723"/>
                </a:lnTo>
                <a:lnTo>
                  <a:pt x="5707735" y="527723"/>
                </a:lnTo>
                <a:lnTo>
                  <a:pt x="5745188" y="527634"/>
                </a:lnTo>
                <a:lnTo>
                  <a:pt x="5818505" y="526211"/>
                </a:lnTo>
                <a:lnTo>
                  <a:pt x="5872683" y="523151"/>
                </a:lnTo>
                <a:lnTo>
                  <a:pt x="5934862" y="516432"/>
                </a:lnTo>
                <a:lnTo>
                  <a:pt x="5972086" y="508279"/>
                </a:lnTo>
                <a:lnTo>
                  <a:pt x="5981852" y="506260"/>
                </a:lnTo>
                <a:lnTo>
                  <a:pt x="5981852" y="428485"/>
                </a:lnTo>
                <a:close/>
              </a:path>
              <a:path w="6196965" h="650875">
                <a:moveTo>
                  <a:pt x="6196635" y="242074"/>
                </a:moveTo>
                <a:lnTo>
                  <a:pt x="6108763" y="242074"/>
                </a:lnTo>
                <a:lnTo>
                  <a:pt x="6108763" y="3352"/>
                </a:lnTo>
                <a:lnTo>
                  <a:pt x="6004382" y="3352"/>
                </a:lnTo>
                <a:lnTo>
                  <a:pt x="6004382" y="643724"/>
                </a:lnTo>
                <a:lnTo>
                  <a:pt x="6100508" y="643724"/>
                </a:lnTo>
                <a:lnTo>
                  <a:pt x="6108763" y="635673"/>
                </a:lnTo>
                <a:lnTo>
                  <a:pt x="6108763" y="319849"/>
                </a:lnTo>
                <a:lnTo>
                  <a:pt x="6196635" y="319849"/>
                </a:lnTo>
                <a:lnTo>
                  <a:pt x="6196635" y="242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198" y="2015069"/>
            <a:ext cx="1288654" cy="4396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6018" y="2020216"/>
            <a:ext cx="1842135" cy="443865"/>
            <a:chOff x="1606018" y="2020216"/>
            <a:chExt cx="1842135" cy="443865"/>
          </a:xfrm>
        </p:grpSpPr>
        <p:sp>
          <p:nvSpPr>
            <p:cNvPr id="5" name="object 5"/>
            <p:cNvSpPr/>
            <p:nvPr/>
          </p:nvSpPr>
          <p:spPr>
            <a:xfrm>
              <a:off x="1611065" y="2025603"/>
              <a:ext cx="476250" cy="419734"/>
            </a:xfrm>
            <a:custGeom>
              <a:avLst/>
              <a:gdLst/>
              <a:ahLst/>
              <a:cxnLst/>
              <a:rect l="l" t="t" r="r" b="b"/>
              <a:pathLst>
                <a:path w="476250" h="419735">
                  <a:moveTo>
                    <a:pt x="294593" y="41604"/>
                  </a:moveTo>
                  <a:lnTo>
                    <a:pt x="5177" y="41604"/>
                  </a:lnTo>
                  <a:lnTo>
                    <a:pt x="5177" y="6009"/>
                  </a:lnTo>
                  <a:lnTo>
                    <a:pt x="294593" y="6009"/>
                  </a:lnTo>
                  <a:lnTo>
                    <a:pt x="294593" y="41604"/>
                  </a:lnTo>
                  <a:close/>
                </a:path>
                <a:path w="476250" h="419735">
                  <a:moveTo>
                    <a:pt x="109760" y="192765"/>
                  </a:moveTo>
                  <a:lnTo>
                    <a:pt x="63681" y="192765"/>
                  </a:lnTo>
                  <a:lnTo>
                    <a:pt x="53327" y="41604"/>
                  </a:lnTo>
                  <a:lnTo>
                    <a:pt x="99405" y="41604"/>
                  </a:lnTo>
                  <a:lnTo>
                    <a:pt x="109760" y="192765"/>
                  </a:lnTo>
                  <a:close/>
                </a:path>
                <a:path w="476250" h="419735">
                  <a:moveTo>
                    <a:pt x="235053" y="192765"/>
                  </a:moveTo>
                  <a:lnTo>
                    <a:pt x="188457" y="192765"/>
                  </a:lnTo>
                  <a:lnTo>
                    <a:pt x="198294" y="41604"/>
                  </a:lnTo>
                  <a:lnTo>
                    <a:pt x="244890" y="41604"/>
                  </a:lnTo>
                  <a:lnTo>
                    <a:pt x="235053" y="192765"/>
                  </a:lnTo>
                  <a:close/>
                </a:path>
                <a:path w="476250" h="419735">
                  <a:moveTo>
                    <a:pt x="304948" y="228360"/>
                  </a:moveTo>
                  <a:lnTo>
                    <a:pt x="0" y="228360"/>
                  </a:lnTo>
                  <a:lnTo>
                    <a:pt x="0" y="192765"/>
                  </a:lnTo>
                  <a:lnTo>
                    <a:pt x="304948" y="192765"/>
                  </a:lnTo>
                  <a:lnTo>
                    <a:pt x="304948" y="228360"/>
                  </a:lnTo>
                  <a:close/>
                </a:path>
                <a:path w="476250" h="419735">
                  <a:moveTo>
                    <a:pt x="397106" y="309719"/>
                  </a:moveTo>
                  <a:lnTo>
                    <a:pt x="349991" y="309719"/>
                  </a:lnTo>
                  <a:lnTo>
                    <a:pt x="349991" y="0"/>
                  </a:lnTo>
                  <a:lnTo>
                    <a:pt x="397106" y="0"/>
                  </a:lnTo>
                  <a:lnTo>
                    <a:pt x="397106" y="121576"/>
                  </a:lnTo>
                  <a:lnTo>
                    <a:pt x="475802" y="121576"/>
                  </a:lnTo>
                  <a:lnTo>
                    <a:pt x="475802" y="157170"/>
                  </a:lnTo>
                  <a:lnTo>
                    <a:pt x="397106" y="157170"/>
                  </a:lnTo>
                  <a:lnTo>
                    <a:pt x="397106" y="309719"/>
                  </a:lnTo>
                  <a:close/>
                </a:path>
                <a:path w="476250" h="419735">
                  <a:moveTo>
                    <a:pt x="407460" y="419276"/>
                  </a:moveTo>
                  <a:lnTo>
                    <a:pt x="68859" y="419276"/>
                  </a:lnTo>
                  <a:lnTo>
                    <a:pt x="58565" y="419168"/>
                  </a:lnTo>
                  <a:lnTo>
                    <a:pt x="52518" y="418409"/>
                  </a:lnTo>
                  <a:lnTo>
                    <a:pt x="48364" y="416351"/>
                  </a:lnTo>
                  <a:lnTo>
                    <a:pt x="43748" y="412342"/>
                  </a:lnTo>
                  <a:lnTo>
                    <a:pt x="36241" y="405408"/>
                  </a:lnTo>
                  <a:lnTo>
                    <a:pt x="36241" y="274586"/>
                  </a:lnTo>
                  <a:lnTo>
                    <a:pt x="83873" y="274586"/>
                  </a:lnTo>
                  <a:lnTo>
                    <a:pt x="83873" y="383681"/>
                  </a:lnTo>
                  <a:lnTo>
                    <a:pt x="407460" y="383681"/>
                  </a:lnTo>
                  <a:lnTo>
                    <a:pt x="407460" y="41927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11065" y="2025603"/>
              <a:ext cx="476250" cy="419734"/>
            </a:xfrm>
            <a:custGeom>
              <a:avLst/>
              <a:gdLst/>
              <a:ahLst/>
              <a:cxnLst/>
              <a:rect l="l" t="t" r="r" b="b"/>
              <a:pathLst>
                <a:path w="476250" h="419735">
                  <a:moveTo>
                    <a:pt x="0" y="228360"/>
                  </a:moveTo>
                  <a:lnTo>
                    <a:pt x="0" y="192765"/>
                  </a:lnTo>
                  <a:lnTo>
                    <a:pt x="63681" y="192765"/>
                  </a:lnTo>
                  <a:lnTo>
                    <a:pt x="53327" y="41604"/>
                  </a:lnTo>
                  <a:lnTo>
                    <a:pt x="5177" y="41604"/>
                  </a:lnTo>
                  <a:lnTo>
                    <a:pt x="5177" y="6009"/>
                  </a:lnTo>
                  <a:lnTo>
                    <a:pt x="294593" y="6009"/>
                  </a:lnTo>
                  <a:lnTo>
                    <a:pt x="294593" y="41604"/>
                  </a:lnTo>
                  <a:lnTo>
                    <a:pt x="244890" y="41604"/>
                  </a:lnTo>
                  <a:lnTo>
                    <a:pt x="235053" y="192765"/>
                  </a:lnTo>
                  <a:lnTo>
                    <a:pt x="304948" y="192765"/>
                  </a:lnTo>
                  <a:lnTo>
                    <a:pt x="304948" y="228360"/>
                  </a:lnTo>
                  <a:lnTo>
                    <a:pt x="0" y="228360"/>
                  </a:lnTo>
                  <a:close/>
                </a:path>
                <a:path w="476250" h="419735">
                  <a:moveTo>
                    <a:pt x="36241" y="274586"/>
                  </a:moveTo>
                  <a:lnTo>
                    <a:pt x="83873" y="274586"/>
                  </a:lnTo>
                  <a:lnTo>
                    <a:pt x="83873" y="383681"/>
                  </a:lnTo>
                  <a:lnTo>
                    <a:pt x="407460" y="383681"/>
                  </a:lnTo>
                  <a:lnTo>
                    <a:pt x="407460" y="419276"/>
                  </a:lnTo>
                  <a:lnTo>
                    <a:pt x="68859" y="419276"/>
                  </a:lnTo>
                  <a:lnTo>
                    <a:pt x="36241" y="405408"/>
                  </a:lnTo>
                  <a:lnTo>
                    <a:pt x="36241" y="390615"/>
                  </a:lnTo>
                  <a:lnTo>
                    <a:pt x="36241" y="274586"/>
                  </a:lnTo>
                  <a:close/>
                </a:path>
                <a:path w="476250" h="419735">
                  <a:moveTo>
                    <a:pt x="397106" y="121576"/>
                  </a:moveTo>
                  <a:lnTo>
                    <a:pt x="475802" y="121576"/>
                  </a:lnTo>
                  <a:lnTo>
                    <a:pt x="475802" y="157170"/>
                  </a:lnTo>
                  <a:lnTo>
                    <a:pt x="397106" y="157170"/>
                  </a:lnTo>
                  <a:lnTo>
                    <a:pt x="397106" y="309719"/>
                  </a:lnTo>
                  <a:lnTo>
                    <a:pt x="349991" y="309719"/>
                  </a:lnTo>
                  <a:lnTo>
                    <a:pt x="349991" y="0"/>
                  </a:lnTo>
                  <a:lnTo>
                    <a:pt x="397106" y="0"/>
                  </a:lnTo>
                  <a:lnTo>
                    <a:pt x="397106" y="121576"/>
                  </a:lnTo>
                  <a:close/>
                </a:path>
                <a:path w="476250" h="419735">
                  <a:moveTo>
                    <a:pt x="109760" y="192765"/>
                  </a:moveTo>
                  <a:lnTo>
                    <a:pt x="188457" y="192765"/>
                  </a:lnTo>
                  <a:lnTo>
                    <a:pt x="198294" y="41604"/>
                  </a:lnTo>
                  <a:lnTo>
                    <a:pt x="99405" y="41604"/>
                  </a:lnTo>
                  <a:lnTo>
                    <a:pt x="109760" y="192765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99293" y="2025603"/>
              <a:ext cx="422275" cy="419734"/>
            </a:xfrm>
            <a:custGeom>
              <a:avLst/>
              <a:gdLst/>
              <a:ahLst/>
              <a:cxnLst/>
              <a:rect l="l" t="t" r="r" b="b"/>
              <a:pathLst>
                <a:path w="422275" h="419735">
                  <a:moveTo>
                    <a:pt x="212273" y="355483"/>
                  </a:moveTo>
                  <a:lnTo>
                    <a:pt x="32617" y="355483"/>
                  </a:lnTo>
                  <a:lnTo>
                    <a:pt x="22323" y="355375"/>
                  </a:lnTo>
                  <a:lnTo>
                    <a:pt x="16276" y="354616"/>
                  </a:lnTo>
                  <a:lnTo>
                    <a:pt x="12122" y="352558"/>
                  </a:lnTo>
                  <a:lnTo>
                    <a:pt x="7507" y="348549"/>
                  </a:lnTo>
                  <a:lnTo>
                    <a:pt x="0" y="341615"/>
                  </a:lnTo>
                  <a:lnTo>
                    <a:pt x="0" y="10632"/>
                  </a:lnTo>
                  <a:lnTo>
                    <a:pt x="212273" y="10632"/>
                  </a:lnTo>
                  <a:lnTo>
                    <a:pt x="212273" y="46226"/>
                  </a:lnTo>
                  <a:lnTo>
                    <a:pt x="46596" y="46226"/>
                  </a:lnTo>
                  <a:lnTo>
                    <a:pt x="46596" y="320351"/>
                  </a:lnTo>
                  <a:lnTo>
                    <a:pt x="212273" y="320351"/>
                  </a:lnTo>
                  <a:lnTo>
                    <a:pt x="212273" y="355483"/>
                  </a:lnTo>
                  <a:close/>
                </a:path>
                <a:path w="422275" h="419735">
                  <a:moveTo>
                    <a:pt x="212273" y="320351"/>
                  </a:moveTo>
                  <a:lnTo>
                    <a:pt x="165676" y="320351"/>
                  </a:lnTo>
                  <a:lnTo>
                    <a:pt x="165676" y="46226"/>
                  </a:lnTo>
                  <a:lnTo>
                    <a:pt x="212273" y="46226"/>
                  </a:lnTo>
                  <a:lnTo>
                    <a:pt x="212273" y="320351"/>
                  </a:lnTo>
                  <a:close/>
                </a:path>
                <a:path w="422275" h="419735">
                  <a:moveTo>
                    <a:pt x="421957" y="158095"/>
                  </a:moveTo>
                  <a:lnTo>
                    <a:pt x="375878" y="158095"/>
                  </a:lnTo>
                  <a:lnTo>
                    <a:pt x="375878" y="0"/>
                  </a:lnTo>
                  <a:lnTo>
                    <a:pt x="421957" y="0"/>
                  </a:lnTo>
                  <a:lnTo>
                    <a:pt x="421957" y="158095"/>
                  </a:lnTo>
                  <a:close/>
                </a:path>
                <a:path w="422275" h="419735">
                  <a:moveTo>
                    <a:pt x="314267" y="408644"/>
                  </a:moveTo>
                  <a:lnTo>
                    <a:pt x="268188" y="408644"/>
                  </a:lnTo>
                  <a:lnTo>
                    <a:pt x="268188" y="4622"/>
                  </a:lnTo>
                  <a:lnTo>
                    <a:pt x="314267" y="4622"/>
                  </a:lnTo>
                  <a:lnTo>
                    <a:pt x="314267" y="158095"/>
                  </a:lnTo>
                  <a:lnTo>
                    <a:pt x="421957" y="158095"/>
                  </a:lnTo>
                  <a:lnTo>
                    <a:pt x="421957" y="193690"/>
                  </a:lnTo>
                  <a:lnTo>
                    <a:pt x="314267" y="193690"/>
                  </a:lnTo>
                  <a:lnTo>
                    <a:pt x="314267" y="408644"/>
                  </a:lnTo>
                  <a:close/>
                </a:path>
                <a:path w="422275" h="419735">
                  <a:moveTo>
                    <a:pt x="421957" y="419276"/>
                  </a:moveTo>
                  <a:lnTo>
                    <a:pt x="375878" y="419276"/>
                  </a:lnTo>
                  <a:lnTo>
                    <a:pt x="375878" y="193690"/>
                  </a:lnTo>
                  <a:lnTo>
                    <a:pt x="421957" y="193690"/>
                  </a:lnTo>
                  <a:lnTo>
                    <a:pt x="421957" y="41927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99293" y="2025603"/>
              <a:ext cx="422275" cy="419734"/>
            </a:xfrm>
            <a:custGeom>
              <a:avLst/>
              <a:gdLst/>
              <a:ahLst/>
              <a:cxnLst/>
              <a:rect l="l" t="t" r="r" b="b"/>
              <a:pathLst>
                <a:path w="422275" h="419735">
                  <a:moveTo>
                    <a:pt x="0" y="10632"/>
                  </a:moveTo>
                  <a:lnTo>
                    <a:pt x="212273" y="10632"/>
                  </a:lnTo>
                  <a:lnTo>
                    <a:pt x="212273" y="355483"/>
                  </a:lnTo>
                  <a:lnTo>
                    <a:pt x="32617" y="355483"/>
                  </a:lnTo>
                  <a:lnTo>
                    <a:pt x="22323" y="355375"/>
                  </a:lnTo>
                  <a:lnTo>
                    <a:pt x="16276" y="354616"/>
                  </a:lnTo>
                  <a:lnTo>
                    <a:pt x="12122" y="352558"/>
                  </a:lnTo>
                  <a:lnTo>
                    <a:pt x="7507" y="348549"/>
                  </a:lnTo>
                  <a:lnTo>
                    <a:pt x="0" y="341615"/>
                  </a:lnTo>
                  <a:lnTo>
                    <a:pt x="0" y="326822"/>
                  </a:lnTo>
                  <a:lnTo>
                    <a:pt x="0" y="10632"/>
                  </a:lnTo>
                  <a:close/>
                </a:path>
                <a:path w="422275" h="419735">
                  <a:moveTo>
                    <a:pt x="314267" y="158095"/>
                  </a:moveTo>
                  <a:lnTo>
                    <a:pt x="375878" y="158095"/>
                  </a:lnTo>
                  <a:lnTo>
                    <a:pt x="375878" y="0"/>
                  </a:lnTo>
                  <a:lnTo>
                    <a:pt x="421957" y="0"/>
                  </a:lnTo>
                  <a:lnTo>
                    <a:pt x="421957" y="419276"/>
                  </a:lnTo>
                  <a:lnTo>
                    <a:pt x="375878" y="419276"/>
                  </a:lnTo>
                  <a:lnTo>
                    <a:pt x="375878" y="193689"/>
                  </a:lnTo>
                  <a:lnTo>
                    <a:pt x="314267" y="193689"/>
                  </a:lnTo>
                  <a:lnTo>
                    <a:pt x="314267" y="408644"/>
                  </a:lnTo>
                  <a:lnTo>
                    <a:pt x="268188" y="408644"/>
                  </a:lnTo>
                  <a:lnTo>
                    <a:pt x="268188" y="4622"/>
                  </a:lnTo>
                  <a:lnTo>
                    <a:pt x="314267" y="4622"/>
                  </a:lnTo>
                  <a:lnTo>
                    <a:pt x="314267" y="158095"/>
                  </a:lnTo>
                  <a:close/>
                </a:path>
                <a:path w="422275" h="419735">
                  <a:moveTo>
                    <a:pt x="165676" y="46226"/>
                  </a:moveTo>
                  <a:lnTo>
                    <a:pt x="46596" y="46226"/>
                  </a:lnTo>
                  <a:lnTo>
                    <a:pt x="46596" y="320351"/>
                  </a:lnTo>
                  <a:lnTo>
                    <a:pt x="165676" y="320351"/>
                  </a:lnTo>
                  <a:lnTo>
                    <a:pt x="165676" y="46226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57492" y="2025603"/>
              <a:ext cx="461645" cy="433705"/>
            </a:xfrm>
            <a:custGeom>
              <a:avLst/>
              <a:gdLst/>
              <a:ahLst/>
              <a:cxnLst/>
              <a:rect l="l" t="t" r="r" b="b"/>
              <a:pathLst>
                <a:path w="461644" h="433705">
                  <a:moveTo>
                    <a:pt x="240748" y="433144"/>
                  </a:moveTo>
                  <a:lnTo>
                    <a:pt x="199357" y="430511"/>
                  </a:lnTo>
                  <a:lnTo>
                    <a:pt x="159334" y="419912"/>
                  </a:lnTo>
                  <a:lnTo>
                    <a:pt x="122736" y="395498"/>
                  </a:lnTo>
                  <a:lnTo>
                    <a:pt x="103224" y="360395"/>
                  </a:lnTo>
                  <a:lnTo>
                    <a:pt x="102103" y="329116"/>
                  </a:lnTo>
                  <a:lnTo>
                    <a:pt x="102148" y="325273"/>
                  </a:lnTo>
                  <a:lnTo>
                    <a:pt x="117805" y="287916"/>
                  </a:lnTo>
                  <a:lnTo>
                    <a:pt x="151074" y="261527"/>
                  </a:lnTo>
                  <a:lnTo>
                    <a:pt x="199357" y="246345"/>
                  </a:lnTo>
                  <a:lnTo>
                    <a:pt x="240748" y="243614"/>
                  </a:lnTo>
                  <a:lnTo>
                    <a:pt x="259411" y="243715"/>
                  </a:lnTo>
                  <a:lnTo>
                    <a:pt x="298217" y="250086"/>
                  </a:lnTo>
                  <a:lnTo>
                    <a:pt x="342743" y="268577"/>
                  </a:lnTo>
                  <a:lnTo>
                    <a:pt x="357775" y="279209"/>
                  </a:lnTo>
                  <a:lnTo>
                    <a:pt x="240748" y="279209"/>
                  </a:lnTo>
                  <a:lnTo>
                    <a:pt x="229411" y="279260"/>
                  </a:lnTo>
                  <a:lnTo>
                    <a:pt x="188489" y="286172"/>
                  </a:lnTo>
                  <a:lnTo>
                    <a:pt x="155839" y="311337"/>
                  </a:lnTo>
                  <a:lnTo>
                    <a:pt x="148704" y="329116"/>
                  </a:lnTo>
                  <a:lnTo>
                    <a:pt x="148704" y="347913"/>
                  </a:lnTo>
                  <a:lnTo>
                    <a:pt x="175513" y="385068"/>
                  </a:lnTo>
                  <a:lnTo>
                    <a:pt x="214793" y="397936"/>
                  </a:lnTo>
                  <a:lnTo>
                    <a:pt x="355656" y="399398"/>
                  </a:lnTo>
                  <a:lnTo>
                    <a:pt x="353676" y="401056"/>
                  </a:lnTo>
                  <a:lnTo>
                    <a:pt x="313474" y="423104"/>
                  </a:lnTo>
                  <a:lnTo>
                    <a:pt x="271619" y="432364"/>
                  </a:lnTo>
                  <a:lnTo>
                    <a:pt x="259411" y="433046"/>
                  </a:lnTo>
                  <a:lnTo>
                    <a:pt x="240748" y="433144"/>
                  </a:lnTo>
                  <a:close/>
                </a:path>
                <a:path w="461644" h="433705">
                  <a:moveTo>
                    <a:pt x="355656" y="399398"/>
                  </a:moveTo>
                  <a:lnTo>
                    <a:pt x="240748" y="399398"/>
                  </a:lnTo>
                  <a:lnTo>
                    <a:pt x="252094" y="399344"/>
                  </a:lnTo>
                  <a:lnTo>
                    <a:pt x="294011" y="391973"/>
                  </a:lnTo>
                  <a:lnTo>
                    <a:pt x="327470" y="366115"/>
                  </a:lnTo>
                  <a:lnTo>
                    <a:pt x="334860" y="347913"/>
                  </a:lnTo>
                  <a:lnTo>
                    <a:pt x="334860" y="329116"/>
                  </a:lnTo>
                  <a:lnTo>
                    <a:pt x="307278" y="292846"/>
                  </a:lnTo>
                  <a:lnTo>
                    <a:pt x="266922" y="280574"/>
                  </a:lnTo>
                  <a:lnTo>
                    <a:pt x="240748" y="279209"/>
                  </a:lnTo>
                  <a:lnTo>
                    <a:pt x="357775" y="279209"/>
                  </a:lnTo>
                  <a:lnTo>
                    <a:pt x="380311" y="316739"/>
                  </a:lnTo>
                  <a:lnTo>
                    <a:pt x="381462" y="329116"/>
                  </a:lnTo>
                  <a:lnTo>
                    <a:pt x="381416" y="351749"/>
                  </a:lnTo>
                  <a:lnTo>
                    <a:pt x="365350" y="388943"/>
                  </a:lnTo>
                  <a:lnTo>
                    <a:pt x="360314" y="395498"/>
                  </a:lnTo>
                  <a:lnTo>
                    <a:pt x="355656" y="399398"/>
                  </a:lnTo>
                  <a:close/>
                </a:path>
                <a:path w="461644" h="433705">
                  <a:moveTo>
                    <a:pt x="285274" y="216803"/>
                  </a:moveTo>
                  <a:lnTo>
                    <a:pt x="33653" y="216803"/>
                  </a:lnTo>
                  <a:lnTo>
                    <a:pt x="23358" y="216695"/>
                  </a:lnTo>
                  <a:lnTo>
                    <a:pt x="17311" y="215936"/>
                  </a:lnTo>
                  <a:lnTo>
                    <a:pt x="13157" y="213878"/>
                  </a:lnTo>
                  <a:lnTo>
                    <a:pt x="8542" y="209869"/>
                  </a:lnTo>
                  <a:lnTo>
                    <a:pt x="1035" y="202935"/>
                  </a:lnTo>
                  <a:lnTo>
                    <a:pt x="1035" y="92915"/>
                  </a:lnTo>
                  <a:lnTo>
                    <a:pt x="211237" y="92915"/>
                  </a:lnTo>
                  <a:lnTo>
                    <a:pt x="211237" y="42066"/>
                  </a:lnTo>
                  <a:lnTo>
                    <a:pt x="0" y="42066"/>
                  </a:lnTo>
                  <a:lnTo>
                    <a:pt x="0" y="6009"/>
                  </a:lnTo>
                  <a:lnTo>
                    <a:pt x="259387" y="6009"/>
                  </a:lnTo>
                  <a:lnTo>
                    <a:pt x="259387" y="128972"/>
                  </a:lnTo>
                  <a:lnTo>
                    <a:pt x="48667" y="128972"/>
                  </a:lnTo>
                  <a:lnTo>
                    <a:pt x="48667" y="181671"/>
                  </a:lnTo>
                  <a:lnTo>
                    <a:pt x="285274" y="181671"/>
                  </a:lnTo>
                  <a:lnTo>
                    <a:pt x="285274" y="216803"/>
                  </a:lnTo>
                  <a:close/>
                </a:path>
                <a:path w="461644" h="433705">
                  <a:moveTo>
                    <a:pt x="382609" y="232982"/>
                  </a:moveTo>
                  <a:lnTo>
                    <a:pt x="335495" y="232982"/>
                  </a:lnTo>
                  <a:lnTo>
                    <a:pt x="335495" y="0"/>
                  </a:lnTo>
                  <a:lnTo>
                    <a:pt x="382609" y="0"/>
                  </a:lnTo>
                  <a:lnTo>
                    <a:pt x="382609" y="49924"/>
                  </a:lnTo>
                  <a:lnTo>
                    <a:pt x="461305" y="49924"/>
                  </a:lnTo>
                  <a:lnTo>
                    <a:pt x="461305" y="85519"/>
                  </a:lnTo>
                  <a:lnTo>
                    <a:pt x="382609" y="85519"/>
                  </a:lnTo>
                  <a:lnTo>
                    <a:pt x="382609" y="133132"/>
                  </a:lnTo>
                  <a:lnTo>
                    <a:pt x="461305" y="133132"/>
                  </a:lnTo>
                  <a:lnTo>
                    <a:pt x="461305" y="168727"/>
                  </a:lnTo>
                  <a:lnTo>
                    <a:pt x="382609" y="168727"/>
                  </a:lnTo>
                  <a:lnTo>
                    <a:pt x="382609" y="23298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57492" y="2031613"/>
              <a:ext cx="381635" cy="427355"/>
            </a:xfrm>
            <a:custGeom>
              <a:avLst/>
              <a:gdLst/>
              <a:ahLst/>
              <a:cxnLst/>
              <a:rect l="l" t="t" r="r" b="b"/>
              <a:pathLst>
                <a:path w="381635" h="427355">
                  <a:moveTo>
                    <a:pt x="240748" y="237605"/>
                  </a:moveTo>
                  <a:lnTo>
                    <a:pt x="282758" y="240335"/>
                  </a:lnTo>
                  <a:lnTo>
                    <a:pt x="323198" y="251242"/>
                  </a:lnTo>
                  <a:lnTo>
                    <a:pt x="360314" y="275309"/>
                  </a:lnTo>
                  <a:lnTo>
                    <a:pt x="380311" y="310730"/>
                  </a:lnTo>
                  <a:lnTo>
                    <a:pt x="381573" y="332370"/>
                  </a:lnTo>
                  <a:lnTo>
                    <a:pt x="381416" y="345739"/>
                  </a:lnTo>
                  <a:lnTo>
                    <a:pt x="365350" y="382934"/>
                  </a:lnTo>
                  <a:lnTo>
                    <a:pt x="331563" y="409583"/>
                  </a:lnTo>
                  <a:lnTo>
                    <a:pt x="282758" y="424502"/>
                  </a:lnTo>
                  <a:lnTo>
                    <a:pt x="240748" y="427134"/>
                  </a:lnTo>
                  <a:lnTo>
                    <a:pt x="222389" y="427037"/>
                  </a:lnTo>
                  <a:lnTo>
                    <a:pt x="184056" y="420894"/>
                  </a:lnTo>
                  <a:lnTo>
                    <a:pt x="140048" y="402403"/>
                  </a:lnTo>
                  <a:lnTo>
                    <a:pt x="111831" y="372587"/>
                  </a:lnTo>
                  <a:lnTo>
                    <a:pt x="101994" y="332370"/>
                  </a:lnTo>
                  <a:lnTo>
                    <a:pt x="102148" y="319264"/>
                  </a:lnTo>
                  <a:lnTo>
                    <a:pt x="117805" y="281907"/>
                  </a:lnTo>
                  <a:lnTo>
                    <a:pt x="151074" y="255518"/>
                  </a:lnTo>
                  <a:lnTo>
                    <a:pt x="199357" y="240335"/>
                  </a:lnTo>
                  <a:lnTo>
                    <a:pt x="240748" y="237605"/>
                  </a:lnTo>
                  <a:close/>
                </a:path>
                <a:path w="381635" h="427355">
                  <a:moveTo>
                    <a:pt x="33653" y="210793"/>
                  </a:moveTo>
                  <a:lnTo>
                    <a:pt x="1035" y="196925"/>
                  </a:lnTo>
                  <a:lnTo>
                    <a:pt x="1035" y="182133"/>
                  </a:lnTo>
                  <a:lnTo>
                    <a:pt x="1035" y="86906"/>
                  </a:lnTo>
                  <a:lnTo>
                    <a:pt x="211237" y="86906"/>
                  </a:lnTo>
                  <a:lnTo>
                    <a:pt x="211237" y="36056"/>
                  </a:lnTo>
                  <a:lnTo>
                    <a:pt x="0" y="36056"/>
                  </a:lnTo>
                  <a:lnTo>
                    <a:pt x="0" y="0"/>
                  </a:lnTo>
                  <a:lnTo>
                    <a:pt x="259387" y="0"/>
                  </a:lnTo>
                  <a:lnTo>
                    <a:pt x="259387" y="122963"/>
                  </a:lnTo>
                  <a:lnTo>
                    <a:pt x="48667" y="122963"/>
                  </a:lnTo>
                  <a:lnTo>
                    <a:pt x="48667" y="175661"/>
                  </a:lnTo>
                  <a:lnTo>
                    <a:pt x="285274" y="175661"/>
                  </a:lnTo>
                  <a:lnTo>
                    <a:pt x="285274" y="210793"/>
                  </a:lnTo>
                  <a:lnTo>
                    <a:pt x="33653" y="210793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070" y="2299799"/>
              <a:ext cx="196412" cy="1302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92988" y="2025603"/>
              <a:ext cx="126364" cy="233045"/>
            </a:xfrm>
            <a:custGeom>
              <a:avLst/>
              <a:gdLst/>
              <a:ahLst/>
              <a:cxnLst/>
              <a:rect l="l" t="t" r="r" b="b"/>
              <a:pathLst>
                <a:path w="126364" h="233044">
                  <a:moveTo>
                    <a:pt x="47114" y="49924"/>
                  </a:moveTo>
                  <a:lnTo>
                    <a:pt x="125810" y="49924"/>
                  </a:lnTo>
                  <a:lnTo>
                    <a:pt x="125810" y="85519"/>
                  </a:lnTo>
                  <a:lnTo>
                    <a:pt x="47114" y="85519"/>
                  </a:lnTo>
                  <a:lnTo>
                    <a:pt x="47114" y="133132"/>
                  </a:lnTo>
                  <a:lnTo>
                    <a:pt x="125810" y="133132"/>
                  </a:lnTo>
                  <a:lnTo>
                    <a:pt x="125810" y="168727"/>
                  </a:lnTo>
                  <a:lnTo>
                    <a:pt x="47114" y="168727"/>
                  </a:lnTo>
                  <a:lnTo>
                    <a:pt x="47114" y="232982"/>
                  </a:lnTo>
                  <a:lnTo>
                    <a:pt x="0" y="232982"/>
                  </a:lnTo>
                  <a:lnTo>
                    <a:pt x="0" y="0"/>
                  </a:lnTo>
                  <a:lnTo>
                    <a:pt x="47114" y="0"/>
                  </a:lnTo>
                  <a:lnTo>
                    <a:pt x="47114" y="49924"/>
                  </a:lnTo>
                  <a:close/>
                </a:path>
              </a:pathLst>
            </a:custGeom>
            <a:ln w="10525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09479" y="2025603"/>
              <a:ext cx="433070" cy="419734"/>
            </a:xfrm>
            <a:custGeom>
              <a:avLst/>
              <a:gdLst/>
              <a:ahLst/>
              <a:cxnLst/>
              <a:rect l="l" t="t" r="r" b="b"/>
              <a:pathLst>
                <a:path w="433070" h="419735">
                  <a:moveTo>
                    <a:pt x="432830" y="419276"/>
                  </a:moveTo>
                  <a:lnTo>
                    <a:pt x="385715" y="419276"/>
                  </a:lnTo>
                  <a:lnTo>
                    <a:pt x="385715" y="0"/>
                  </a:lnTo>
                  <a:lnTo>
                    <a:pt x="432830" y="0"/>
                  </a:lnTo>
                  <a:lnTo>
                    <a:pt x="432830" y="419276"/>
                  </a:lnTo>
                  <a:close/>
                </a:path>
                <a:path w="433070" h="419735">
                  <a:moveTo>
                    <a:pt x="153250" y="300936"/>
                  </a:moveTo>
                  <a:lnTo>
                    <a:pt x="104033" y="296255"/>
                  </a:lnTo>
                  <a:lnTo>
                    <a:pt x="59637" y="277707"/>
                  </a:lnTo>
                  <a:lnTo>
                    <a:pt x="27711" y="247692"/>
                  </a:lnTo>
                  <a:lnTo>
                    <a:pt x="9837" y="213336"/>
                  </a:lnTo>
                  <a:lnTo>
                    <a:pt x="153" y="174105"/>
                  </a:lnTo>
                  <a:lnTo>
                    <a:pt x="0" y="155784"/>
                  </a:lnTo>
                  <a:lnTo>
                    <a:pt x="153" y="137463"/>
                  </a:lnTo>
                  <a:lnTo>
                    <a:pt x="9837" y="98231"/>
                  </a:lnTo>
                  <a:lnTo>
                    <a:pt x="27711" y="63875"/>
                  </a:lnTo>
                  <a:lnTo>
                    <a:pt x="59637" y="33861"/>
                  </a:lnTo>
                  <a:lnTo>
                    <a:pt x="104033" y="15312"/>
                  </a:lnTo>
                  <a:lnTo>
                    <a:pt x="153250" y="10632"/>
                  </a:lnTo>
                  <a:lnTo>
                    <a:pt x="175550" y="10805"/>
                  </a:lnTo>
                  <a:lnTo>
                    <a:pt x="219780" y="21726"/>
                  </a:lnTo>
                  <a:lnTo>
                    <a:pt x="256147" y="40838"/>
                  </a:lnTo>
                  <a:lnTo>
                    <a:pt x="261595" y="46226"/>
                  </a:lnTo>
                  <a:lnTo>
                    <a:pt x="153250" y="46226"/>
                  </a:lnTo>
                  <a:lnTo>
                    <a:pt x="123189" y="46688"/>
                  </a:lnTo>
                  <a:lnTo>
                    <a:pt x="74554" y="75811"/>
                  </a:lnTo>
                  <a:lnTo>
                    <a:pt x="50544" y="107997"/>
                  </a:lnTo>
                  <a:lnTo>
                    <a:pt x="47114" y="155784"/>
                  </a:lnTo>
                  <a:lnTo>
                    <a:pt x="47543" y="185376"/>
                  </a:lnTo>
                  <a:lnTo>
                    <a:pt x="74554" y="235756"/>
                  </a:lnTo>
                  <a:lnTo>
                    <a:pt x="104971" y="261643"/>
                  </a:lnTo>
                  <a:lnTo>
                    <a:pt x="153250" y="265341"/>
                  </a:lnTo>
                  <a:lnTo>
                    <a:pt x="261595" y="265341"/>
                  </a:lnTo>
                  <a:lnTo>
                    <a:pt x="256147" y="270729"/>
                  </a:lnTo>
                  <a:lnTo>
                    <a:pt x="219780" y="289841"/>
                  </a:lnTo>
                  <a:lnTo>
                    <a:pt x="175550" y="300762"/>
                  </a:lnTo>
                  <a:lnTo>
                    <a:pt x="153250" y="300936"/>
                  </a:lnTo>
                  <a:close/>
                </a:path>
                <a:path w="433070" h="419735">
                  <a:moveTo>
                    <a:pt x="261595" y="265341"/>
                  </a:moveTo>
                  <a:lnTo>
                    <a:pt x="153250" y="265341"/>
                  </a:lnTo>
                  <a:lnTo>
                    <a:pt x="183312" y="264879"/>
                  </a:lnTo>
                  <a:lnTo>
                    <a:pt x="201530" y="261643"/>
                  </a:lnTo>
                  <a:lnTo>
                    <a:pt x="231947" y="235756"/>
                  </a:lnTo>
                  <a:lnTo>
                    <a:pt x="255957" y="203570"/>
                  </a:lnTo>
                  <a:lnTo>
                    <a:pt x="259387" y="155784"/>
                  </a:lnTo>
                  <a:lnTo>
                    <a:pt x="258958" y="126191"/>
                  </a:lnTo>
                  <a:lnTo>
                    <a:pt x="231947" y="75811"/>
                  </a:lnTo>
                  <a:lnTo>
                    <a:pt x="201530" y="49924"/>
                  </a:lnTo>
                  <a:lnTo>
                    <a:pt x="153250" y="46226"/>
                  </a:lnTo>
                  <a:lnTo>
                    <a:pt x="261595" y="46226"/>
                  </a:lnTo>
                  <a:lnTo>
                    <a:pt x="290678" y="82561"/>
                  </a:lnTo>
                  <a:lnTo>
                    <a:pt x="305272" y="125361"/>
                  </a:lnTo>
                  <a:lnTo>
                    <a:pt x="306501" y="155784"/>
                  </a:lnTo>
                  <a:lnTo>
                    <a:pt x="306347" y="174105"/>
                  </a:lnTo>
                  <a:lnTo>
                    <a:pt x="296664" y="213336"/>
                  </a:lnTo>
                  <a:lnTo>
                    <a:pt x="278899" y="247692"/>
                  </a:lnTo>
                  <a:lnTo>
                    <a:pt x="267671" y="259331"/>
                  </a:lnTo>
                  <a:lnTo>
                    <a:pt x="261595" y="26534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09479" y="2025603"/>
              <a:ext cx="433070" cy="419734"/>
            </a:xfrm>
            <a:custGeom>
              <a:avLst/>
              <a:gdLst/>
              <a:ahLst/>
              <a:cxnLst/>
              <a:rect l="l" t="t" r="r" b="b"/>
              <a:pathLst>
                <a:path w="433070" h="419735">
                  <a:moveTo>
                    <a:pt x="432830" y="419276"/>
                  </a:moveTo>
                  <a:lnTo>
                    <a:pt x="385715" y="419276"/>
                  </a:lnTo>
                  <a:lnTo>
                    <a:pt x="385715" y="0"/>
                  </a:lnTo>
                  <a:lnTo>
                    <a:pt x="432830" y="0"/>
                  </a:lnTo>
                  <a:lnTo>
                    <a:pt x="432830" y="419276"/>
                  </a:lnTo>
                  <a:close/>
                </a:path>
                <a:path w="433070" h="419735">
                  <a:moveTo>
                    <a:pt x="306501" y="155784"/>
                  </a:moveTo>
                  <a:lnTo>
                    <a:pt x="302351" y="197485"/>
                  </a:lnTo>
                  <a:lnTo>
                    <a:pt x="285662" y="239021"/>
                  </a:lnTo>
                  <a:lnTo>
                    <a:pt x="256147" y="270729"/>
                  </a:lnTo>
                  <a:lnTo>
                    <a:pt x="219780" y="289841"/>
                  </a:lnTo>
                  <a:lnTo>
                    <a:pt x="175550" y="300762"/>
                  </a:lnTo>
                  <a:lnTo>
                    <a:pt x="153250" y="300936"/>
                  </a:lnTo>
                  <a:lnTo>
                    <a:pt x="130955" y="300762"/>
                  </a:lnTo>
                  <a:lnTo>
                    <a:pt x="86980" y="289841"/>
                  </a:lnTo>
                  <a:lnTo>
                    <a:pt x="50758" y="270729"/>
                  </a:lnTo>
                  <a:lnTo>
                    <a:pt x="20871" y="239021"/>
                  </a:lnTo>
                  <a:lnTo>
                    <a:pt x="4150" y="197485"/>
                  </a:lnTo>
                  <a:lnTo>
                    <a:pt x="0" y="155784"/>
                  </a:lnTo>
                  <a:lnTo>
                    <a:pt x="153" y="137463"/>
                  </a:lnTo>
                  <a:lnTo>
                    <a:pt x="9837" y="98231"/>
                  </a:lnTo>
                  <a:lnTo>
                    <a:pt x="27711" y="63875"/>
                  </a:lnTo>
                  <a:lnTo>
                    <a:pt x="59637" y="33861"/>
                  </a:lnTo>
                  <a:lnTo>
                    <a:pt x="104033" y="15312"/>
                  </a:lnTo>
                  <a:lnTo>
                    <a:pt x="153250" y="10632"/>
                  </a:lnTo>
                  <a:lnTo>
                    <a:pt x="175550" y="10805"/>
                  </a:lnTo>
                  <a:lnTo>
                    <a:pt x="219780" y="21726"/>
                  </a:lnTo>
                  <a:lnTo>
                    <a:pt x="256147" y="40838"/>
                  </a:lnTo>
                  <a:lnTo>
                    <a:pt x="285662" y="72547"/>
                  </a:lnTo>
                  <a:lnTo>
                    <a:pt x="302351" y="114082"/>
                  </a:lnTo>
                  <a:lnTo>
                    <a:pt x="306501" y="155784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1447" y="2066684"/>
              <a:ext cx="222564" cy="22940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588637" y="2015039"/>
            <a:ext cx="923290" cy="443230"/>
            <a:chOff x="3588637" y="2015039"/>
            <a:chExt cx="923290" cy="443230"/>
          </a:xfrm>
        </p:grpSpPr>
        <p:sp>
          <p:nvSpPr>
            <p:cNvPr id="17" name="object 17"/>
            <p:cNvSpPr/>
            <p:nvPr/>
          </p:nvSpPr>
          <p:spPr>
            <a:xfrm>
              <a:off x="3593702" y="2025603"/>
              <a:ext cx="460375" cy="427990"/>
            </a:xfrm>
            <a:custGeom>
              <a:avLst/>
              <a:gdLst/>
              <a:ahLst/>
              <a:cxnLst/>
              <a:rect l="l" t="t" r="r" b="b"/>
              <a:pathLst>
                <a:path w="460375" h="427989">
                  <a:moveTo>
                    <a:pt x="253174" y="202935"/>
                  </a:moveTo>
                  <a:lnTo>
                    <a:pt x="32617" y="202935"/>
                  </a:lnTo>
                  <a:lnTo>
                    <a:pt x="22323" y="202827"/>
                  </a:lnTo>
                  <a:lnTo>
                    <a:pt x="16276" y="202068"/>
                  </a:lnTo>
                  <a:lnTo>
                    <a:pt x="12122" y="200010"/>
                  </a:lnTo>
                  <a:lnTo>
                    <a:pt x="7507" y="196001"/>
                  </a:lnTo>
                  <a:lnTo>
                    <a:pt x="0" y="189067"/>
                  </a:lnTo>
                  <a:lnTo>
                    <a:pt x="0" y="6009"/>
                  </a:lnTo>
                  <a:lnTo>
                    <a:pt x="253174" y="6009"/>
                  </a:lnTo>
                  <a:lnTo>
                    <a:pt x="253174" y="40679"/>
                  </a:lnTo>
                  <a:lnTo>
                    <a:pt x="47114" y="40679"/>
                  </a:lnTo>
                  <a:lnTo>
                    <a:pt x="47114" y="168265"/>
                  </a:lnTo>
                  <a:lnTo>
                    <a:pt x="253174" y="168265"/>
                  </a:lnTo>
                  <a:lnTo>
                    <a:pt x="253174" y="202935"/>
                  </a:lnTo>
                  <a:close/>
                </a:path>
                <a:path w="460375" h="427989">
                  <a:moveTo>
                    <a:pt x="253174" y="168265"/>
                  </a:moveTo>
                  <a:lnTo>
                    <a:pt x="206060" y="168265"/>
                  </a:lnTo>
                  <a:lnTo>
                    <a:pt x="206060" y="40679"/>
                  </a:lnTo>
                  <a:lnTo>
                    <a:pt x="253174" y="40679"/>
                  </a:lnTo>
                  <a:lnTo>
                    <a:pt x="253174" y="168265"/>
                  </a:lnTo>
                  <a:close/>
                </a:path>
                <a:path w="460375" h="427989">
                  <a:moveTo>
                    <a:pt x="309090" y="427597"/>
                  </a:moveTo>
                  <a:lnTo>
                    <a:pt x="266247" y="425892"/>
                  </a:lnTo>
                  <a:lnTo>
                    <a:pt x="225944" y="405686"/>
                  </a:lnTo>
                  <a:lnTo>
                    <a:pt x="215897" y="375361"/>
                  </a:lnTo>
                  <a:lnTo>
                    <a:pt x="216269" y="360716"/>
                  </a:lnTo>
                  <a:lnTo>
                    <a:pt x="254193" y="328877"/>
                  </a:lnTo>
                  <a:lnTo>
                    <a:pt x="309090" y="323124"/>
                  </a:lnTo>
                  <a:lnTo>
                    <a:pt x="335806" y="323337"/>
                  </a:lnTo>
                  <a:lnTo>
                    <a:pt x="378726" y="336761"/>
                  </a:lnTo>
                  <a:lnTo>
                    <a:pt x="400877" y="355483"/>
                  </a:lnTo>
                  <a:lnTo>
                    <a:pt x="309090" y="355483"/>
                  </a:lnTo>
                  <a:lnTo>
                    <a:pt x="293946" y="355566"/>
                  </a:lnTo>
                  <a:lnTo>
                    <a:pt x="285015" y="356148"/>
                  </a:lnTo>
                  <a:lnTo>
                    <a:pt x="278802" y="357726"/>
                  </a:lnTo>
                  <a:lnTo>
                    <a:pt x="271813" y="360799"/>
                  </a:lnTo>
                  <a:lnTo>
                    <a:pt x="260422" y="366115"/>
                  </a:lnTo>
                  <a:lnTo>
                    <a:pt x="260422" y="384606"/>
                  </a:lnTo>
                  <a:lnTo>
                    <a:pt x="400877" y="395238"/>
                  </a:lnTo>
                  <a:lnTo>
                    <a:pt x="399791" y="398907"/>
                  </a:lnTo>
                  <a:lnTo>
                    <a:pt x="364096" y="421844"/>
                  </a:lnTo>
                  <a:lnTo>
                    <a:pt x="335806" y="427384"/>
                  </a:lnTo>
                  <a:lnTo>
                    <a:pt x="309090" y="427597"/>
                  </a:lnTo>
                  <a:close/>
                </a:path>
                <a:path w="460375" h="427989">
                  <a:moveTo>
                    <a:pt x="400877" y="395238"/>
                  </a:moveTo>
                  <a:lnTo>
                    <a:pt x="309090" y="395238"/>
                  </a:lnTo>
                  <a:lnTo>
                    <a:pt x="324238" y="395155"/>
                  </a:lnTo>
                  <a:lnTo>
                    <a:pt x="333197" y="394574"/>
                  </a:lnTo>
                  <a:lnTo>
                    <a:pt x="339487" y="392995"/>
                  </a:lnTo>
                  <a:lnTo>
                    <a:pt x="346626" y="389922"/>
                  </a:lnTo>
                  <a:lnTo>
                    <a:pt x="358275" y="384606"/>
                  </a:lnTo>
                  <a:lnTo>
                    <a:pt x="358275" y="366115"/>
                  </a:lnTo>
                  <a:lnTo>
                    <a:pt x="309090" y="355483"/>
                  </a:lnTo>
                  <a:lnTo>
                    <a:pt x="400877" y="355483"/>
                  </a:lnTo>
                  <a:lnTo>
                    <a:pt x="402425" y="360716"/>
                  </a:lnTo>
                  <a:lnTo>
                    <a:pt x="402801" y="375361"/>
                  </a:lnTo>
                  <a:lnTo>
                    <a:pt x="402425" y="390005"/>
                  </a:lnTo>
                  <a:lnTo>
                    <a:pt x="400877" y="395238"/>
                  </a:lnTo>
                  <a:close/>
                </a:path>
                <a:path w="460375" h="427989">
                  <a:moveTo>
                    <a:pt x="381573" y="207558"/>
                  </a:moveTo>
                  <a:lnTo>
                    <a:pt x="334459" y="207558"/>
                  </a:lnTo>
                  <a:lnTo>
                    <a:pt x="334459" y="0"/>
                  </a:lnTo>
                  <a:lnTo>
                    <a:pt x="381573" y="0"/>
                  </a:lnTo>
                  <a:lnTo>
                    <a:pt x="381573" y="79509"/>
                  </a:lnTo>
                  <a:lnTo>
                    <a:pt x="460270" y="79509"/>
                  </a:lnTo>
                  <a:lnTo>
                    <a:pt x="460270" y="115104"/>
                  </a:lnTo>
                  <a:lnTo>
                    <a:pt x="381573" y="115104"/>
                  </a:lnTo>
                  <a:lnTo>
                    <a:pt x="381573" y="207558"/>
                  </a:lnTo>
                  <a:close/>
                </a:path>
                <a:path w="460375" h="427989">
                  <a:moveTo>
                    <a:pt x="189492" y="419276"/>
                  </a:moveTo>
                  <a:lnTo>
                    <a:pt x="45043" y="419276"/>
                  </a:lnTo>
                  <a:lnTo>
                    <a:pt x="34749" y="419168"/>
                  </a:lnTo>
                  <a:lnTo>
                    <a:pt x="28702" y="418409"/>
                  </a:lnTo>
                  <a:lnTo>
                    <a:pt x="24548" y="416351"/>
                  </a:lnTo>
                  <a:lnTo>
                    <a:pt x="19932" y="412342"/>
                  </a:lnTo>
                  <a:lnTo>
                    <a:pt x="12425" y="405408"/>
                  </a:lnTo>
                  <a:lnTo>
                    <a:pt x="12425" y="263492"/>
                  </a:lnTo>
                  <a:lnTo>
                    <a:pt x="59540" y="263492"/>
                  </a:lnTo>
                  <a:lnTo>
                    <a:pt x="59540" y="384606"/>
                  </a:lnTo>
                  <a:lnTo>
                    <a:pt x="189492" y="384606"/>
                  </a:lnTo>
                  <a:lnTo>
                    <a:pt x="189492" y="419276"/>
                  </a:lnTo>
                  <a:close/>
                </a:path>
                <a:path w="460375" h="427989">
                  <a:moveTo>
                    <a:pt x="427652" y="310643"/>
                  </a:moveTo>
                  <a:lnTo>
                    <a:pt x="192081" y="310643"/>
                  </a:lnTo>
                  <a:lnTo>
                    <a:pt x="192081" y="276898"/>
                  </a:lnTo>
                  <a:lnTo>
                    <a:pt x="427652" y="276898"/>
                  </a:lnTo>
                  <a:lnTo>
                    <a:pt x="427652" y="310643"/>
                  </a:lnTo>
                  <a:close/>
                </a:path>
                <a:path w="460375" h="427989">
                  <a:moveTo>
                    <a:pt x="383644" y="261181"/>
                  </a:moveTo>
                  <a:lnTo>
                    <a:pt x="238677" y="261181"/>
                  </a:lnTo>
                  <a:lnTo>
                    <a:pt x="238677" y="227435"/>
                  </a:lnTo>
                  <a:lnTo>
                    <a:pt x="383644" y="227435"/>
                  </a:lnTo>
                  <a:lnTo>
                    <a:pt x="383644" y="26118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93702" y="2031613"/>
              <a:ext cx="253365" cy="197485"/>
            </a:xfrm>
            <a:custGeom>
              <a:avLst/>
              <a:gdLst/>
              <a:ahLst/>
              <a:cxnLst/>
              <a:rect l="l" t="t" r="r" b="b"/>
              <a:pathLst>
                <a:path w="253364" h="197485">
                  <a:moveTo>
                    <a:pt x="0" y="0"/>
                  </a:moveTo>
                  <a:lnTo>
                    <a:pt x="253174" y="0"/>
                  </a:lnTo>
                  <a:lnTo>
                    <a:pt x="253174" y="196925"/>
                  </a:lnTo>
                  <a:lnTo>
                    <a:pt x="32617" y="196925"/>
                  </a:lnTo>
                  <a:lnTo>
                    <a:pt x="22323" y="196817"/>
                  </a:lnTo>
                  <a:lnTo>
                    <a:pt x="16276" y="196059"/>
                  </a:lnTo>
                  <a:lnTo>
                    <a:pt x="12122" y="194000"/>
                  </a:lnTo>
                  <a:lnTo>
                    <a:pt x="7507" y="189991"/>
                  </a:lnTo>
                  <a:lnTo>
                    <a:pt x="0" y="183057"/>
                  </a:lnTo>
                  <a:lnTo>
                    <a:pt x="0" y="168265"/>
                  </a:lnTo>
                  <a:lnTo>
                    <a:pt x="0" y="0"/>
                  </a:lnTo>
                  <a:close/>
                </a:path>
                <a:path w="253364" h="197485">
                  <a:moveTo>
                    <a:pt x="206060" y="34670"/>
                  </a:moveTo>
                  <a:lnTo>
                    <a:pt x="47114" y="34670"/>
                  </a:lnTo>
                  <a:lnTo>
                    <a:pt x="47114" y="162255"/>
                  </a:lnTo>
                  <a:lnTo>
                    <a:pt x="206060" y="162255"/>
                  </a:lnTo>
                  <a:lnTo>
                    <a:pt x="206060" y="34670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1027" y="2020341"/>
              <a:ext cx="458206" cy="4378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044135" y="2020056"/>
              <a:ext cx="462915" cy="425450"/>
            </a:xfrm>
            <a:custGeom>
              <a:avLst/>
              <a:gdLst/>
              <a:ahLst/>
              <a:cxnLst/>
              <a:rect l="l" t="t" r="r" b="b"/>
              <a:pathLst>
                <a:path w="462914" h="425450">
                  <a:moveTo>
                    <a:pt x="425063" y="424823"/>
                  </a:moveTo>
                  <a:lnTo>
                    <a:pt x="76625" y="424823"/>
                  </a:lnTo>
                  <a:lnTo>
                    <a:pt x="66331" y="424715"/>
                  </a:lnTo>
                  <a:lnTo>
                    <a:pt x="60284" y="423956"/>
                  </a:lnTo>
                  <a:lnTo>
                    <a:pt x="56130" y="421898"/>
                  </a:lnTo>
                  <a:lnTo>
                    <a:pt x="51515" y="417889"/>
                  </a:lnTo>
                  <a:lnTo>
                    <a:pt x="44007" y="410955"/>
                  </a:lnTo>
                  <a:lnTo>
                    <a:pt x="44007" y="294002"/>
                  </a:lnTo>
                  <a:lnTo>
                    <a:pt x="91639" y="294002"/>
                  </a:lnTo>
                  <a:lnTo>
                    <a:pt x="91639" y="389229"/>
                  </a:lnTo>
                  <a:lnTo>
                    <a:pt x="425063" y="389229"/>
                  </a:lnTo>
                  <a:lnTo>
                    <a:pt x="425063" y="424823"/>
                  </a:lnTo>
                  <a:close/>
                </a:path>
                <a:path w="462914" h="425450">
                  <a:moveTo>
                    <a:pt x="462858" y="262567"/>
                  </a:moveTo>
                  <a:lnTo>
                    <a:pt x="0" y="262567"/>
                  </a:lnTo>
                  <a:lnTo>
                    <a:pt x="0" y="226973"/>
                  </a:lnTo>
                  <a:lnTo>
                    <a:pt x="462858" y="226973"/>
                  </a:lnTo>
                  <a:lnTo>
                    <a:pt x="462858" y="262567"/>
                  </a:lnTo>
                  <a:close/>
                </a:path>
                <a:path w="462914" h="425450">
                  <a:moveTo>
                    <a:pt x="231429" y="196463"/>
                  </a:moveTo>
                  <a:lnTo>
                    <a:pt x="186725" y="193635"/>
                  </a:lnTo>
                  <a:lnTo>
                    <a:pt x="143866" y="182277"/>
                  </a:lnTo>
                  <a:lnTo>
                    <a:pt x="104648" y="156535"/>
                  </a:lnTo>
                  <a:lnTo>
                    <a:pt x="83161" y="120478"/>
                  </a:lnTo>
                  <a:lnTo>
                    <a:pt x="81921" y="88462"/>
                  </a:lnTo>
                  <a:lnTo>
                    <a:pt x="81972" y="84352"/>
                  </a:lnTo>
                  <a:lnTo>
                    <a:pt x="99268" y="45876"/>
                  </a:lnTo>
                  <a:lnTo>
                    <a:pt x="135024" y="18566"/>
                  </a:lnTo>
                  <a:lnTo>
                    <a:pt x="186725" y="2827"/>
                  </a:lnTo>
                  <a:lnTo>
                    <a:pt x="231429" y="0"/>
                  </a:lnTo>
                  <a:lnTo>
                    <a:pt x="251317" y="104"/>
                  </a:lnTo>
                  <a:lnTo>
                    <a:pt x="292781" y="6702"/>
                  </a:lnTo>
                  <a:lnTo>
                    <a:pt x="340154" y="25886"/>
                  </a:lnTo>
                  <a:lnTo>
                    <a:pt x="353279" y="34670"/>
                  </a:lnTo>
                  <a:lnTo>
                    <a:pt x="231429" y="34670"/>
                  </a:lnTo>
                  <a:lnTo>
                    <a:pt x="218263" y="34731"/>
                  </a:lnTo>
                  <a:lnTo>
                    <a:pt x="179133" y="40993"/>
                  </a:lnTo>
                  <a:lnTo>
                    <a:pt x="145161" y="58736"/>
                  </a:lnTo>
                  <a:lnTo>
                    <a:pt x="129038" y="88462"/>
                  </a:lnTo>
                  <a:lnTo>
                    <a:pt x="129038" y="107538"/>
                  </a:lnTo>
                  <a:lnTo>
                    <a:pt x="150006" y="140886"/>
                  </a:lnTo>
                  <a:lnTo>
                    <a:pt x="190269" y="157402"/>
                  </a:lnTo>
                  <a:lnTo>
                    <a:pt x="353379" y="161331"/>
                  </a:lnTo>
                  <a:lnTo>
                    <a:pt x="351698" y="162710"/>
                  </a:lnTo>
                  <a:lnTo>
                    <a:pt x="309102" y="185687"/>
                  </a:lnTo>
                  <a:lnTo>
                    <a:pt x="264338" y="195625"/>
                  </a:lnTo>
                  <a:lnTo>
                    <a:pt x="251317" y="196358"/>
                  </a:lnTo>
                  <a:lnTo>
                    <a:pt x="231429" y="196463"/>
                  </a:lnTo>
                  <a:close/>
                </a:path>
                <a:path w="462914" h="425450">
                  <a:moveTo>
                    <a:pt x="353379" y="161331"/>
                  </a:moveTo>
                  <a:lnTo>
                    <a:pt x="231429" y="161331"/>
                  </a:lnTo>
                  <a:lnTo>
                    <a:pt x="244599" y="161269"/>
                  </a:lnTo>
                  <a:lnTo>
                    <a:pt x="253303" y="160840"/>
                  </a:lnTo>
                  <a:lnTo>
                    <a:pt x="291293" y="152981"/>
                  </a:lnTo>
                  <a:lnTo>
                    <a:pt x="326693" y="125967"/>
                  </a:lnTo>
                  <a:lnTo>
                    <a:pt x="334338" y="107538"/>
                  </a:lnTo>
                  <a:lnTo>
                    <a:pt x="334338" y="88462"/>
                  </a:lnTo>
                  <a:lnTo>
                    <a:pt x="313369" y="55114"/>
                  </a:lnTo>
                  <a:lnTo>
                    <a:pt x="272848" y="38599"/>
                  </a:lnTo>
                  <a:lnTo>
                    <a:pt x="231429" y="34670"/>
                  </a:lnTo>
                  <a:lnTo>
                    <a:pt x="353279" y="34670"/>
                  </a:lnTo>
                  <a:lnTo>
                    <a:pt x="376987" y="67545"/>
                  </a:lnTo>
                  <a:lnTo>
                    <a:pt x="381455" y="88462"/>
                  </a:lnTo>
                  <a:lnTo>
                    <a:pt x="381404" y="111648"/>
                  </a:lnTo>
                  <a:lnTo>
                    <a:pt x="364108" y="150128"/>
                  </a:lnTo>
                  <a:lnTo>
                    <a:pt x="358728" y="156939"/>
                  </a:lnTo>
                  <a:lnTo>
                    <a:pt x="353379" y="1613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44135" y="2020056"/>
              <a:ext cx="462915" cy="425450"/>
            </a:xfrm>
            <a:custGeom>
              <a:avLst/>
              <a:gdLst/>
              <a:ahLst/>
              <a:cxnLst/>
              <a:rect l="l" t="t" r="r" b="b"/>
              <a:pathLst>
                <a:path w="462914" h="425450">
                  <a:moveTo>
                    <a:pt x="76625" y="424823"/>
                  </a:moveTo>
                  <a:lnTo>
                    <a:pt x="44007" y="410955"/>
                  </a:lnTo>
                  <a:lnTo>
                    <a:pt x="44007" y="396163"/>
                  </a:lnTo>
                  <a:lnTo>
                    <a:pt x="44007" y="294002"/>
                  </a:lnTo>
                  <a:lnTo>
                    <a:pt x="91639" y="294002"/>
                  </a:lnTo>
                  <a:lnTo>
                    <a:pt x="91639" y="389229"/>
                  </a:lnTo>
                  <a:lnTo>
                    <a:pt x="425064" y="389229"/>
                  </a:lnTo>
                  <a:lnTo>
                    <a:pt x="425064" y="424823"/>
                  </a:lnTo>
                  <a:lnTo>
                    <a:pt x="76625" y="424823"/>
                  </a:lnTo>
                  <a:close/>
                </a:path>
                <a:path w="462914" h="425450">
                  <a:moveTo>
                    <a:pt x="0" y="262567"/>
                  </a:moveTo>
                  <a:lnTo>
                    <a:pt x="0" y="226973"/>
                  </a:lnTo>
                  <a:lnTo>
                    <a:pt x="462858" y="226973"/>
                  </a:lnTo>
                  <a:lnTo>
                    <a:pt x="462858" y="262567"/>
                  </a:lnTo>
                  <a:lnTo>
                    <a:pt x="0" y="262567"/>
                  </a:lnTo>
                  <a:close/>
                </a:path>
                <a:path w="462914" h="425450">
                  <a:moveTo>
                    <a:pt x="231429" y="196463"/>
                  </a:moveTo>
                  <a:lnTo>
                    <a:pt x="186725" y="193635"/>
                  </a:lnTo>
                  <a:lnTo>
                    <a:pt x="143866" y="182277"/>
                  </a:lnTo>
                  <a:lnTo>
                    <a:pt x="104648" y="156535"/>
                  </a:lnTo>
                  <a:lnTo>
                    <a:pt x="83161" y="120478"/>
                  </a:lnTo>
                  <a:lnTo>
                    <a:pt x="81802" y="98000"/>
                  </a:lnTo>
                  <a:lnTo>
                    <a:pt x="81972" y="84352"/>
                  </a:lnTo>
                  <a:lnTo>
                    <a:pt x="99268" y="45876"/>
                  </a:lnTo>
                  <a:lnTo>
                    <a:pt x="135024" y="18566"/>
                  </a:lnTo>
                  <a:lnTo>
                    <a:pt x="186725" y="2827"/>
                  </a:lnTo>
                  <a:lnTo>
                    <a:pt x="231429" y="0"/>
                  </a:lnTo>
                  <a:lnTo>
                    <a:pt x="251317" y="104"/>
                  </a:lnTo>
                  <a:lnTo>
                    <a:pt x="292781" y="6702"/>
                  </a:lnTo>
                  <a:lnTo>
                    <a:pt x="340154" y="25886"/>
                  </a:lnTo>
                  <a:lnTo>
                    <a:pt x="370701" y="56627"/>
                  </a:lnTo>
                  <a:lnTo>
                    <a:pt x="381573" y="98000"/>
                  </a:lnTo>
                  <a:lnTo>
                    <a:pt x="381404" y="111648"/>
                  </a:lnTo>
                  <a:lnTo>
                    <a:pt x="364108" y="150128"/>
                  </a:lnTo>
                  <a:lnTo>
                    <a:pt x="328347" y="177799"/>
                  </a:lnTo>
                  <a:lnTo>
                    <a:pt x="276242" y="193635"/>
                  </a:lnTo>
                  <a:lnTo>
                    <a:pt x="231429" y="196463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8050" y="2049724"/>
              <a:ext cx="215545" cy="13666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608938" y="2017311"/>
            <a:ext cx="1628139" cy="433070"/>
            <a:chOff x="4608938" y="2017311"/>
            <a:chExt cx="1628139" cy="433070"/>
          </a:xfrm>
        </p:grpSpPr>
        <p:sp>
          <p:nvSpPr>
            <p:cNvPr id="24" name="object 24"/>
            <p:cNvSpPr/>
            <p:nvPr/>
          </p:nvSpPr>
          <p:spPr>
            <a:xfrm>
              <a:off x="4614059" y="2025603"/>
              <a:ext cx="433070" cy="419734"/>
            </a:xfrm>
            <a:custGeom>
              <a:avLst/>
              <a:gdLst/>
              <a:ahLst/>
              <a:cxnLst/>
              <a:rect l="l" t="t" r="r" b="b"/>
              <a:pathLst>
                <a:path w="433070" h="419735">
                  <a:moveTo>
                    <a:pt x="432830" y="419276"/>
                  </a:moveTo>
                  <a:lnTo>
                    <a:pt x="385715" y="419276"/>
                  </a:lnTo>
                  <a:lnTo>
                    <a:pt x="385715" y="0"/>
                  </a:lnTo>
                  <a:lnTo>
                    <a:pt x="432830" y="0"/>
                  </a:lnTo>
                  <a:lnTo>
                    <a:pt x="432830" y="419276"/>
                  </a:lnTo>
                  <a:close/>
                </a:path>
                <a:path w="433070" h="419735">
                  <a:moveTo>
                    <a:pt x="153250" y="300936"/>
                  </a:moveTo>
                  <a:lnTo>
                    <a:pt x="104033" y="296255"/>
                  </a:lnTo>
                  <a:lnTo>
                    <a:pt x="59637" y="277707"/>
                  </a:lnTo>
                  <a:lnTo>
                    <a:pt x="27711" y="247692"/>
                  </a:lnTo>
                  <a:lnTo>
                    <a:pt x="9837" y="213336"/>
                  </a:lnTo>
                  <a:lnTo>
                    <a:pt x="153" y="174105"/>
                  </a:lnTo>
                  <a:lnTo>
                    <a:pt x="0" y="155784"/>
                  </a:lnTo>
                  <a:lnTo>
                    <a:pt x="153" y="137463"/>
                  </a:lnTo>
                  <a:lnTo>
                    <a:pt x="9837" y="98231"/>
                  </a:lnTo>
                  <a:lnTo>
                    <a:pt x="27711" y="63875"/>
                  </a:lnTo>
                  <a:lnTo>
                    <a:pt x="59637" y="33861"/>
                  </a:lnTo>
                  <a:lnTo>
                    <a:pt x="104033" y="15312"/>
                  </a:lnTo>
                  <a:lnTo>
                    <a:pt x="153250" y="10632"/>
                  </a:lnTo>
                  <a:lnTo>
                    <a:pt x="175550" y="10805"/>
                  </a:lnTo>
                  <a:lnTo>
                    <a:pt x="219780" y="21726"/>
                  </a:lnTo>
                  <a:lnTo>
                    <a:pt x="256147" y="40838"/>
                  </a:lnTo>
                  <a:lnTo>
                    <a:pt x="261595" y="46226"/>
                  </a:lnTo>
                  <a:lnTo>
                    <a:pt x="153250" y="46226"/>
                  </a:lnTo>
                  <a:lnTo>
                    <a:pt x="123189" y="46688"/>
                  </a:lnTo>
                  <a:lnTo>
                    <a:pt x="74554" y="75811"/>
                  </a:lnTo>
                  <a:lnTo>
                    <a:pt x="50544" y="107997"/>
                  </a:lnTo>
                  <a:lnTo>
                    <a:pt x="47114" y="155784"/>
                  </a:lnTo>
                  <a:lnTo>
                    <a:pt x="47543" y="185376"/>
                  </a:lnTo>
                  <a:lnTo>
                    <a:pt x="74554" y="235756"/>
                  </a:lnTo>
                  <a:lnTo>
                    <a:pt x="104971" y="261643"/>
                  </a:lnTo>
                  <a:lnTo>
                    <a:pt x="153250" y="265341"/>
                  </a:lnTo>
                  <a:lnTo>
                    <a:pt x="261595" y="265341"/>
                  </a:lnTo>
                  <a:lnTo>
                    <a:pt x="256147" y="270729"/>
                  </a:lnTo>
                  <a:lnTo>
                    <a:pt x="219780" y="289841"/>
                  </a:lnTo>
                  <a:lnTo>
                    <a:pt x="175550" y="300762"/>
                  </a:lnTo>
                  <a:lnTo>
                    <a:pt x="153250" y="300936"/>
                  </a:lnTo>
                  <a:close/>
                </a:path>
                <a:path w="433070" h="419735">
                  <a:moveTo>
                    <a:pt x="261595" y="265341"/>
                  </a:moveTo>
                  <a:lnTo>
                    <a:pt x="153250" y="265341"/>
                  </a:lnTo>
                  <a:lnTo>
                    <a:pt x="183312" y="264879"/>
                  </a:lnTo>
                  <a:lnTo>
                    <a:pt x="201530" y="261643"/>
                  </a:lnTo>
                  <a:lnTo>
                    <a:pt x="231947" y="235756"/>
                  </a:lnTo>
                  <a:lnTo>
                    <a:pt x="255957" y="203570"/>
                  </a:lnTo>
                  <a:lnTo>
                    <a:pt x="259387" y="155784"/>
                  </a:lnTo>
                  <a:lnTo>
                    <a:pt x="258958" y="126191"/>
                  </a:lnTo>
                  <a:lnTo>
                    <a:pt x="231947" y="75811"/>
                  </a:lnTo>
                  <a:lnTo>
                    <a:pt x="201530" y="49924"/>
                  </a:lnTo>
                  <a:lnTo>
                    <a:pt x="153250" y="46226"/>
                  </a:lnTo>
                  <a:lnTo>
                    <a:pt x="261595" y="46226"/>
                  </a:lnTo>
                  <a:lnTo>
                    <a:pt x="290678" y="82561"/>
                  </a:lnTo>
                  <a:lnTo>
                    <a:pt x="305272" y="125361"/>
                  </a:lnTo>
                  <a:lnTo>
                    <a:pt x="306501" y="155784"/>
                  </a:lnTo>
                  <a:lnTo>
                    <a:pt x="306347" y="174105"/>
                  </a:lnTo>
                  <a:lnTo>
                    <a:pt x="296664" y="213336"/>
                  </a:lnTo>
                  <a:lnTo>
                    <a:pt x="278899" y="247692"/>
                  </a:lnTo>
                  <a:lnTo>
                    <a:pt x="267671" y="259331"/>
                  </a:lnTo>
                  <a:lnTo>
                    <a:pt x="261595" y="26534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14059" y="2025603"/>
              <a:ext cx="433070" cy="419734"/>
            </a:xfrm>
            <a:custGeom>
              <a:avLst/>
              <a:gdLst/>
              <a:ahLst/>
              <a:cxnLst/>
              <a:rect l="l" t="t" r="r" b="b"/>
              <a:pathLst>
                <a:path w="433070" h="419735">
                  <a:moveTo>
                    <a:pt x="432830" y="419276"/>
                  </a:moveTo>
                  <a:lnTo>
                    <a:pt x="385715" y="419276"/>
                  </a:lnTo>
                  <a:lnTo>
                    <a:pt x="385715" y="0"/>
                  </a:lnTo>
                  <a:lnTo>
                    <a:pt x="432830" y="0"/>
                  </a:lnTo>
                  <a:lnTo>
                    <a:pt x="432830" y="419276"/>
                  </a:lnTo>
                  <a:close/>
                </a:path>
                <a:path w="433070" h="419735">
                  <a:moveTo>
                    <a:pt x="306501" y="155784"/>
                  </a:moveTo>
                  <a:lnTo>
                    <a:pt x="302351" y="197485"/>
                  </a:lnTo>
                  <a:lnTo>
                    <a:pt x="285662" y="239021"/>
                  </a:lnTo>
                  <a:lnTo>
                    <a:pt x="256147" y="270729"/>
                  </a:lnTo>
                  <a:lnTo>
                    <a:pt x="219780" y="289841"/>
                  </a:lnTo>
                  <a:lnTo>
                    <a:pt x="175550" y="300762"/>
                  </a:lnTo>
                  <a:lnTo>
                    <a:pt x="153250" y="300936"/>
                  </a:lnTo>
                  <a:lnTo>
                    <a:pt x="130955" y="300762"/>
                  </a:lnTo>
                  <a:lnTo>
                    <a:pt x="86980" y="289841"/>
                  </a:lnTo>
                  <a:lnTo>
                    <a:pt x="50758" y="270729"/>
                  </a:lnTo>
                  <a:lnTo>
                    <a:pt x="20871" y="239021"/>
                  </a:lnTo>
                  <a:lnTo>
                    <a:pt x="4150" y="197485"/>
                  </a:lnTo>
                  <a:lnTo>
                    <a:pt x="0" y="155784"/>
                  </a:lnTo>
                  <a:lnTo>
                    <a:pt x="153" y="137463"/>
                  </a:lnTo>
                  <a:lnTo>
                    <a:pt x="9837" y="98231"/>
                  </a:lnTo>
                  <a:lnTo>
                    <a:pt x="27711" y="63875"/>
                  </a:lnTo>
                  <a:lnTo>
                    <a:pt x="59637" y="33861"/>
                  </a:lnTo>
                  <a:lnTo>
                    <a:pt x="104033" y="15312"/>
                  </a:lnTo>
                  <a:lnTo>
                    <a:pt x="153250" y="10632"/>
                  </a:lnTo>
                  <a:lnTo>
                    <a:pt x="175550" y="10805"/>
                  </a:lnTo>
                  <a:lnTo>
                    <a:pt x="219780" y="21726"/>
                  </a:lnTo>
                  <a:lnTo>
                    <a:pt x="256147" y="40838"/>
                  </a:lnTo>
                  <a:lnTo>
                    <a:pt x="285662" y="72547"/>
                  </a:lnTo>
                  <a:lnTo>
                    <a:pt x="302351" y="114082"/>
                  </a:lnTo>
                  <a:lnTo>
                    <a:pt x="306501" y="155784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6028" y="2066684"/>
              <a:ext cx="222564" cy="2294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79507" y="2022368"/>
              <a:ext cx="462915" cy="420370"/>
            </a:xfrm>
            <a:custGeom>
              <a:avLst/>
              <a:gdLst/>
              <a:ahLst/>
              <a:cxnLst/>
              <a:rect l="l" t="t" r="r" b="b"/>
              <a:pathLst>
                <a:path w="462914" h="420369">
                  <a:moveTo>
                    <a:pt x="231429" y="239454"/>
                  </a:moveTo>
                  <a:lnTo>
                    <a:pt x="181775" y="235749"/>
                  </a:lnTo>
                  <a:lnTo>
                    <a:pt x="135777" y="221021"/>
                  </a:lnTo>
                  <a:lnTo>
                    <a:pt x="102581" y="196738"/>
                  </a:lnTo>
                  <a:lnTo>
                    <a:pt x="77478" y="155025"/>
                  </a:lnTo>
                  <a:lnTo>
                    <a:pt x="73001" y="119727"/>
                  </a:lnTo>
                  <a:lnTo>
                    <a:pt x="73167" y="104147"/>
                  </a:lnTo>
                  <a:lnTo>
                    <a:pt x="90066" y="58115"/>
                  </a:lnTo>
                  <a:lnTo>
                    <a:pt x="126554" y="24059"/>
                  </a:lnTo>
                  <a:lnTo>
                    <a:pt x="164123" y="8783"/>
                  </a:lnTo>
                  <a:lnTo>
                    <a:pt x="209118" y="137"/>
                  </a:lnTo>
                  <a:lnTo>
                    <a:pt x="231429" y="0"/>
                  </a:lnTo>
                  <a:lnTo>
                    <a:pt x="253740" y="137"/>
                  </a:lnTo>
                  <a:lnTo>
                    <a:pt x="298735" y="8783"/>
                  </a:lnTo>
                  <a:lnTo>
                    <a:pt x="336304" y="24059"/>
                  </a:lnTo>
                  <a:lnTo>
                    <a:pt x="351339" y="35594"/>
                  </a:lnTo>
                  <a:lnTo>
                    <a:pt x="231429" y="35594"/>
                  </a:lnTo>
                  <a:lnTo>
                    <a:pt x="217640" y="35670"/>
                  </a:lnTo>
                  <a:lnTo>
                    <a:pt x="175626" y="43417"/>
                  </a:lnTo>
                  <a:lnTo>
                    <a:pt x="138495" y="66768"/>
                  </a:lnTo>
                  <a:lnTo>
                    <a:pt x="120766" y="106653"/>
                  </a:lnTo>
                  <a:lnTo>
                    <a:pt x="120633" y="119727"/>
                  </a:lnTo>
                  <a:lnTo>
                    <a:pt x="120766" y="132800"/>
                  </a:lnTo>
                  <a:lnTo>
                    <a:pt x="138495" y="172685"/>
                  </a:lnTo>
                  <a:lnTo>
                    <a:pt x="175626" y="196037"/>
                  </a:lnTo>
                  <a:lnTo>
                    <a:pt x="217640" y="203784"/>
                  </a:lnTo>
                  <a:lnTo>
                    <a:pt x="351339" y="203859"/>
                  </a:lnTo>
                  <a:lnTo>
                    <a:pt x="348438" y="206171"/>
                  </a:lnTo>
                  <a:lnTo>
                    <a:pt x="298735" y="230671"/>
                  </a:lnTo>
                  <a:lnTo>
                    <a:pt x="253740" y="239317"/>
                  </a:lnTo>
                  <a:lnTo>
                    <a:pt x="231429" y="239454"/>
                  </a:lnTo>
                  <a:close/>
                </a:path>
                <a:path w="462914" h="420369">
                  <a:moveTo>
                    <a:pt x="351339" y="203859"/>
                  </a:moveTo>
                  <a:lnTo>
                    <a:pt x="231429" y="203859"/>
                  </a:lnTo>
                  <a:lnTo>
                    <a:pt x="245218" y="203784"/>
                  </a:lnTo>
                  <a:lnTo>
                    <a:pt x="254371" y="203253"/>
                  </a:lnTo>
                  <a:lnTo>
                    <a:pt x="294917" y="193458"/>
                  </a:lnTo>
                  <a:lnTo>
                    <a:pt x="328513" y="166882"/>
                  </a:lnTo>
                  <a:lnTo>
                    <a:pt x="342225" y="119727"/>
                  </a:lnTo>
                  <a:lnTo>
                    <a:pt x="342092" y="106653"/>
                  </a:lnTo>
                  <a:lnTo>
                    <a:pt x="324363" y="66768"/>
                  </a:lnTo>
                  <a:lnTo>
                    <a:pt x="287232" y="43417"/>
                  </a:lnTo>
                  <a:lnTo>
                    <a:pt x="245218" y="35670"/>
                  </a:lnTo>
                  <a:lnTo>
                    <a:pt x="231429" y="35594"/>
                  </a:lnTo>
                  <a:lnTo>
                    <a:pt x="351339" y="35594"/>
                  </a:lnTo>
                  <a:lnTo>
                    <a:pt x="379244" y="71189"/>
                  </a:lnTo>
                  <a:lnTo>
                    <a:pt x="389857" y="119727"/>
                  </a:lnTo>
                  <a:lnTo>
                    <a:pt x="389691" y="135307"/>
                  </a:lnTo>
                  <a:lnTo>
                    <a:pt x="372792" y="181338"/>
                  </a:lnTo>
                  <a:lnTo>
                    <a:pt x="360277" y="196738"/>
                  </a:lnTo>
                  <a:lnTo>
                    <a:pt x="351339" y="203859"/>
                  </a:lnTo>
                  <a:close/>
                </a:path>
                <a:path w="462914" h="420369">
                  <a:moveTo>
                    <a:pt x="462858" y="304171"/>
                  </a:moveTo>
                  <a:lnTo>
                    <a:pt x="0" y="304171"/>
                  </a:lnTo>
                  <a:lnTo>
                    <a:pt x="0" y="268577"/>
                  </a:lnTo>
                  <a:lnTo>
                    <a:pt x="462858" y="268577"/>
                  </a:lnTo>
                  <a:lnTo>
                    <a:pt x="462858" y="304171"/>
                  </a:lnTo>
                  <a:close/>
                </a:path>
                <a:path w="462914" h="420369">
                  <a:moveTo>
                    <a:pt x="161016" y="420200"/>
                  </a:moveTo>
                  <a:lnTo>
                    <a:pt x="113384" y="420200"/>
                  </a:lnTo>
                  <a:lnTo>
                    <a:pt x="113384" y="304171"/>
                  </a:lnTo>
                  <a:lnTo>
                    <a:pt x="161016" y="304171"/>
                  </a:lnTo>
                  <a:lnTo>
                    <a:pt x="161016" y="420200"/>
                  </a:lnTo>
                  <a:close/>
                </a:path>
                <a:path w="462914" h="420369">
                  <a:moveTo>
                    <a:pt x="349991" y="420200"/>
                  </a:moveTo>
                  <a:lnTo>
                    <a:pt x="302359" y="420200"/>
                  </a:lnTo>
                  <a:lnTo>
                    <a:pt x="302359" y="304171"/>
                  </a:lnTo>
                  <a:lnTo>
                    <a:pt x="349991" y="304171"/>
                  </a:lnTo>
                  <a:lnTo>
                    <a:pt x="349991" y="42020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52508" y="2022368"/>
              <a:ext cx="316865" cy="240029"/>
            </a:xfrm>
            <a:custGeom>
              <a:avLst/>
              <a:gdLst/>
              <a:ahLst/>
              <a:cxnLst/>
              <a:rect l="l" t="t" r="r" b="b"/>
              <a:pathLst>
                <a:path w="316864" h="240030">
                  <a:moveTo>
                    <a:pt x="316856" y="119727"/>
                  </a:moveTo>
                  <a:lnTo>
                    <a:pt x="306242" y="168265"/>
                  </a:lnTo>
                  <a:lnTo>
                    <a:pt x="275437" y="206171"/>
                  </a:lnTo>
                  <a:lnTo>
                    <a:pt x="225734" y="230671"/>
                  </a:lnTo>
                  <a:lnTo>
                    <a:pt x="180739" y="239317"/>
                  </a:lnTo>
                  <a:lnTo>
                    <a:pt x="158428" y="239454"/>
                  </a:lnTo>
                  <a:lnTo>
                    <a:pt x="136116" y="239317"/>
                  </a:lnTo>
                  <a:lnTo>
                    <a:pt x="91122" y="230671"/>
                  </a:lnTo>
                  <a:lnTo>
                    <a:pt x="53553" y="215394"/>
                  </a:lnTo>
                  <a:lnTo>
                    <a:pt x="22424" y="189645"/>
                  </a:lnTo>
                  <a:lnTo>
                    <a:pt x="4477" y="155025"/>
                  </a:lnTo>
                  <a:lnTo>
                    <a:pt x="0" y="119727"/>
                  </a:lnTo>
                  <a:lnTo>
                    <a:pt x="165" y="104147"/>
                  </a:lnTo>
                  <a:lnTo>
                    <a:pt x="17065" y="58115"/>
                  </a:lnTo>
                  <a:lnTo>
                    <a:pt x="53553" y="24059"/>
                  </a:lnTo>
                  <a:lnTo>
                    <a:pt x="91122" y="8783"/>
                  </a:lnTo>
                  <a:lnTo>
                    <a:pt x="136116" y="137"/>
                  </a:lnTo>
                  <a:lnTo>
                    <a:pt x="158428" y="0"/>
                  </a:lnTo>
                  <a:lnTo>
                    <a:pt x="180739" y="137"/>
                  </a:lnTo>
                  <a:lnTo>
                    <a:pt x="225734" y="8783"/>
                  </a:lnTo>
                  <a:lnTo>
                    <a:pt x="263302" y="24059"/>
                  </a:lnTo>
                  <a:lnTo>
                    <a:pt x="294431" y="49809"/>
                  </a:lnTo>
                  <a:lnTo>
                    <a:pt x="312378" y="84428"/>
                  </a:lnTo>
                  <a:lnTo>
                    <a:pt x="316856" y="119727"/>
                  </a:lnTo>
                  <a:close/>
                </a:path>
              </a:pathLst>
            </a:custGeom>
            <a:ln w="1005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082" y="2052904"/>
              <a:ext cx="231708" cy="1783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79507" y="2290945"/>
              <a:ext cx="462915" cy="151765"/>
            </a:xfrm>
            <a:custGeom>
              <a:avLst/>
              <a:gdLst/>
              <a:ahLst/>
              <a:cxnLst/>
              <a:rect l="l" t="t" r="r" b="b"/>
              <a:pathLst>
                <a:path w="462914" h="151764">
                  <a:moveTo>
                    <a:pt x="113384" y="151623"/>
                  </a:moveTo>
                  <a:lnTo>
                    <a:pt x="113384" y="35594"/>
                  </a:lnTo>
                  <a:lnTo>
                    <a:pt x="0" y="35594"/>
                  </a:lnTo>
                  <a:lnTo>
                    <a:pt x="0" y="0"/>
                  </a:lnTo>
                  <a:lnTo>
                    <a:pt x="462858" y="0"/>
                  </a:lnTo>
                  <a:lnTo>
                    <a:pt x="462858" y="35594"/>
                  </a:lnTo>
                  <a:lnTo>
                    <a:pt x="349991" y="35594"/>
                  </a:lnTo>
                  <a:lnTo>
                    <a:pt x="349991" y="151623"/>
                  </a:lnTo>
                  <a:lnTo>
                    <a:pt x="302359" y="151623"/>
                  </a:lnTo>
                  <a:lnTo>
                    <a:pt x="302359" y="35594"/>
                  </a:lnTo>
                  <a:lnTo>
                    <a:pt x="161016" y="35594"/>
                  </a:lnTo>
                  <a:lnTo>
                    <a:pt x="161016" y="151623"/>
                  </a:lnTo>
                  <a:lnTo>
                    <a:pt x="113384" y="151623"/>
                  </a:lnTo>
                  <a:close/>
                </a:path>
              </a:pathLst>
            </a:custGeom>
            <a:ln w="9742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45472" y="2031613"/>
              <a:ext cx="462915" cy="413384"/>
            </a:xfrm>
            <a:custGeom>
              <a:avLst/>
              <a:gdLst/>
              <a:ahLst/>
              <a:cxnLst/>
              <a:rect l="l" t="t" r="r" b="b"/>
              <a:pathLst>
                <a:path w="462914" h="413385">
                  <a:moveTo>
                    <a:pt x="425063" y="413266"/>
                  </a:moveTo>
                  <a:lnTo>
                    <a:pt x="76625" y="413266"/>
                  </a:lnTo>
                  <a:lnTo>
                    <a:pt x="66331" y="413158"/>
                  </a:lnTo>
                  <a:lnTo>
                    <a:pt x="60284" y="412400"/>
                  </a:lnTo>
                  <a:lnTo>
                    <a:pt x="56130" y="410341"/>
                  </a:lnTo>
                  <a:lnTo>
                    <a:pt x="51515" y="406332"/>
                  </a:lnTo>
                  <a:lnTo>
                    <a:pt x="44007" y="399398"/>
                  </a:lnTo>
                  <a:lnTo>
                    <a:pt x="44007" y="282445"/>
                  </a:lnTo>
                  <a:lnTo>
                    <a:pt x="91639" y="282445"/>
                  </a:lnTo>
                  <a:lnTo>
                    <a:pt x="91639" y="377672"/>
                  </a:lnTo>
                  <a:lnTo>
                    <a:pt x="425063" y="377672"/>
                  </a:lnTo>
                  <a:lnTo>
                    <a:pt x="425063" y="413266"/>
                  </a:lnTo>
                  <a:close/>
                </a:path>
                <a:path w="462914" h="413385">
                  <a:moveTo>
                    <a:pt x="462858" y="241765"/>
                  </a:moveTo>
                  <a:lnTo>
                    <a:pt x="0" y="241765"/>
                  </a:lnTo>
                  <a:lnTo>
                    <a:pt x="0" y="206171"/>
                  </a:lnTo>
                  <a:lnTo>
                    <a:pt x="462858" y="206171"/>
                  </a:lnTo>
                  <a:lnTo>
                    <a:pt x="462858" y="241765"/>
                  </a:lnTo>
                  <a:close/>
                </a:path>
                <a:path w="462914" h="413385">
                  <a:moveTo>
                    <a:pt x="419886" y="163642"/>
                  </a:moveTo>
                  <a:lnTo>
                    <a:pt x="81802" y="163642"/>
                  </a:lnTo>
                  <a:lnTo>
                    <a:pt x="71508" y="163534"/>
                  </a:lnTo>
                  <a:lnTo>
                    <a:pt x="65461" y="162775"/>
                  </a:lnTo>
                  <a:lnTo>
                    <a:pt x="61307" y="160717"/>
                  </a:lnTo>
                  <a:lnTo>
                    <a:pt x="56692" y="156708"/>
                  </a:lnTo>
                  <a:lnTo>
                    <a:pt x="49185" y="149774"/>
                  </a:lnTo>
                  <a:lnTo>
                    <a:pt x="49185" y="0"/>
                  </a:lnTo>
                  <a:lnTo>
                    <a:pt x="96817" y="0"/>
                  </a:lnTo>
                  <a:lnTo>
                    <a:pt x="96817" y="128048"/>
                  </a:lnTo>
                  <a:lnTo>
                    <a:pt x="419886" y="128048"/>
                  </a:lnTo>
                  <a:lnTo>
                    <a:pt x="419886" y="16364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545472" y="2031613"/>
              <a:ext cx="462915" cy="413384"/>
            </a:xfrm>
            <a:custGeom>
              <a:avLst/>
              <a:gdLst/>
              <a:ahLst/>
              <a:cxnLst/>
              <a:rect l="l" t="t" r="r" b="b"/>
              <a:pathLst>
                <a:path w="462914" h="413385">
                  <a:moveTo>
                    <a:pt x="76625" y="413266"/>
                  </a:moveTo>
                  <a:lnTo>
                    <a:pt x="44007" y="399398"/>
                  </a:lnTo>
                  <a:lnTo>
                    <a:pt x="44007" y="384606"/>
                  </a:lnTo>
                  <a:lnTo>
                    <a:pt x="44007" y="282445"/>
                  </a:lnTo>
                  <a:lnTo>
                    <a:pt x="91639" y="282445"/>
                  </a:lnTo>
                  <a:lnTo>
                    <a:pt x="91639" y="377672"/>
                  </a:lnTo>
                  <a:lnTo>
                    <a:pt x="425064" y="377672"/>
                  </a:lnTo>
                  <a:lnTo>
                    <a:pt x="425064" y="413266"/>
                  </a:lnTo>
                  <a:lnTo>
                    <a:pt x="76625" y="413266"/>
                  </a:lnTo>
                  <a:close/>
                </a:path>
                <a:path w="462914" h="413385">
                  <a:moveTo>
                    <a:pt x="0" y="241765"/>
                  </a:moveTo>
                  <a:lnTo>
                    <a:pt x="0" y="206171"/>
                  </a:lnTo>
                  <a:lnTo>
                    <a:pt x="462858" y="206171"/>
                  </a:lnTo>
                  <a:lnTo>
                    <a:pt x="462858" y="241765"/>
                  </a:lnTo>
                  <a:lnTo>
                    <a:pt x="0" y="241765"/>
                  </a:lnTo>
                  <a:close/>
                </a:path>
                <a:path w="462914" h="413385">
                  <a:moveTo>
                    <a:pt x="81802" y="163642"/>
                  </a:moveTo>
                  <a:lnTo>
                    <a:pt x="49185" y="149774"/>
                  </a:lnTo>
                  <a:lnTo>
                    <a:pt x="49185" y="134982"/>
                  </a:lnTo>
                  <a:lnTo>
                    <a:pt x="49185" y="0"/>
                  </a:lnTo>
                  <a:lnTo>
                    <a:pt x="96817" y="0"/>
                  </a:lnTo>
                  <a:lnTo>
                    <a:pt x="96817" y="128048"/>
                  </a:lnTo>
                  <a:lnTo>
                    <a:pt x="419886" y="128048"/>
                  </a:lnTo>
                  <a:lnTo>
                    <a:pt x="419886" y="163642"/>
                  </a:lnTo>
                  <a:lnTo>
                    <a:pt x="81802" y="163642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12473" y="2032537"/>
              <a:ext cx="219075" cy="412750"/>
            </a:xfrm>
            <a:custGeom>
              <a:avLst/>
              <a:gdLst/>
              <a:ahLst/>
              <a:cxnLst/>
              <a:rect l="l" t="t" r="r" b="b"/>
              <a:pathLst>
                <a:path w="219075" h="412750">
                  <a:moveTo>
                    <a:pt x="23816" y="73500"/>
                  </a:moveTo>
                  <a:lnTo>
                    <a:pt x="0" y="45302"/>
                  </a:lnTo>
                  <a:lnTo>
                    <a:pt x="13914" y="31502"/>
                  </a:lnTo>
                  <a:lnTo>
                    <a:pt x="23945" y="23315"/>
                  </a:lnTo>
                  <a:lnTo>
                    <a:pt x="68729" y="4582"/>
                  </a:lnTo>
                  <a:lnTo>
                    <a:pt x="111831" y="0"/>
                  </a:lnTo>
                  <a:lnTo>
                    <a:pt x="127707" y="104"/>
                  </a:lnTo>
                  <a:lnTo>
                    <a:pt x="170421" y="10751"/>
                  </a:lnTo>
                  <a:lnTo>
                    <a:pt x="203888" y="35594"/>
                  </a:lnTo>
                  <a:lnTo>
                    <a:pt x="107172" y="35594"/>
                  </a:lnTo>
                  <a:lnTo>
                    <a:pt x="78494" y="36186"/>
                  </a:lnTo>
                  <a:lnTo>
                    <a:pt x="60251" y="40332"/>
                  </a:lnTo>
                  <a:lnTo>
                    <a:pt x="44630" y="51586"/>
                  </a:lnTo>
                  <a:lnTo>
                    <a:pt x="23816" y="73500"/>
                  </a:lnTo>
                  <a:close/>
                </a:path>
                <a:path w="219075" h="412750">
                  <a:moveTo>
                    <a:pt x="126846" y="304634"/>
                  </a:moveTo>
                  <a:lnTo>
                    <a:pt x="80249" y="304634"/>
                  </a:lnTo>
                  <a:lnTo>
                    <a:pt x="80354" y="255464"/>
                  </a:lnTo>
                  <a:lnTo>
                    <a:pt x="91033" y="212097"/>
                  </a:lnTo>
                  <a:lnTo>
                    <a:pt x="110238" y="179135"/>
                  </a:lnTo>
                  <a:lnTo>
                    <a:pt x="133374" y="153747"/>
                  </a:lnTo>
                  <a:lnTo>
                    <a:pt x="138042" y="148965"/>
                  </a:lnTo>
                  <a:lnTo>
                    <a:pt x="165676" y="114873"/>
                  </a:lnTo>
                  <a:lnTo>
                    <a:pt x="172407" y="77198"/>
                  </a:lnTo>
                  <a:lnTo>
                    <a:pt x="165158" y="58245"/>
                  </a:lnTo>
                  <a:lnTo>
                    <a:pt x="129742" y="37349"/>
                  </a:lnTo>
                  <a:lnTo>
                    <a:pt x="107172" y="35594"/>
                  </a:lnTo>
                  <a:lnTo>
                    <a:pt x="203888" y="35594"/>
                  </a:lnTo>
                  <a:lnTo>
                    <a:pt x="218898" y="72236"/>
                  </a:lnTo>
                  <a:lnTo>
                    <a:pt x="218898" y="93266"/>
                  </a:lnTo>
                  <a:lnTo>
                    <a:pt x="205089" y="129174"/>
                  </a:lnTo>
                  <a:lnTo>
                    <a:pt x="179971" y="158160"/>
                  </a:lnTo>
                  <a:lnTo>
                    <a:pt x="165878" y="171927"/>
                  </a:lnTo>
                  <a:lnTo>
                    <a:pt x="161211" y="176875"/>
                  </a:lnTo>
                  <a:lnTo>
                    <a:pt x="137629" y="212263"/>
                  </a:lnTo>
                  <a:lnTo>
                    <a:pt x="126951" y="251744"/>
                  </a:lnTo>
                  <a:lnTo>
                    <a:pt x="126846" y="304634"/>
                  </a:lnTo>
                  <a:close/>
                </a:path>
                <a:path w="219075" h="412750">
                  <a:moveTo>
                    <a:pt x="126846" y="412342"/>
                  </a:moveTo>
                  <a:lnTo>
                    <a:pt x="80249" y="412342"/>
                  </a:lnTo>
                  <a:lnTo>
                    <a:pt x="80249" y="348549"/>
                  </a:lnTo>
                  <a:lnTo>
                    <a:pt x="126846" y="348549"/>
                  </a:lnTo>
                  <a:lnTo>
                    <a:pt x="126846" y="41234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12473" y="2032537"/>
              <a:ext cx="219075" cy="412750"/>
            </a:xfrm>
            <a:custGeom>
              <a:avLst/>
              <a:gdLst/>
              <a:ahLst/>
              <a:cxnLst/>
              <a:rect l="l" t="t" r="r" b="b"/>
              <a:pathLst>
                <a:path w="219075" h="412750">
                  <a:moveTo>
                    <a:pt x="80249" y="271813"/>
                  </a:moveTo>
                  <a:lnTo>
                    <a:pt x="86980" y="223968"/>
                  </a:lnTo>
                  <a:lnTo>
                    <a:pt x="104065" y="188142"/>
                  </a:lnTo>
                  <a:lnTo>
                    <a:pt x="133374" y="153747"/>
                  </a:lnTo>
                  <a:lnTo>
                    <a:pt x="138042" y="148965"/>
                  </a:lnTo>
                  <a:lnTo>
                    <a:pt x="165676" y="114873"/>
                  </a:lnTo>
                  <a:lnTo>
                    <a:pt x="172407" y="87830"/>
                  </a:lnTo>
                  <a:lnTo>
                    <a:pt x="172407" y="77198"/>
                  </a:lnTo>
                  <a:lnTo>
                    <a:pt x="168783" y="67722"/>
                  </a:lnTo>
                  <a:lnTo>
                    <a:pt x="165158" y="58245"/>
                  </a:lnTo>
                  <a:lnTo>
                    <a:pt x="157392" y="50849"/>
                  </a:lnTo>
                  <a:lnTo>
                    <a:pt x="149626" y="43915"/>
                  </a:lnTo>
                  <a:lnTo>
                    <a:pt x="107172" y="35594"/>
                  </a:lnTo>
                  <a:lnTo>
                    <a:pt x="78494" y="36186"/>
                  </a:lnTo>
                  <a:lnTo>
                    <a:pt x="60251" y="40332"/>
                  </a:lnTo>
                  <a:lnTo>
                    <a:pt x="44630" y="51586"/>
                  </a:lnTo>
                  <a:lnTo>
                    <a:pt x="23816" y="73500"/>
                  </a:lnTo>
                  <a:lnTo>
                    <a:pt x="0" y="45302"/>
                  </a:lnTo>
                  <a:lnTo>
                    <a:pt x="34947" y="17511"/>
                  </a:lnTo>
                  <a:lnTo>
                    <a:pt x="80637" y="1357"/>
                  </a:lnTo>
                  <a:lnTo>
                    <a:pt x="111831" y="0"/>
                  </a:lnTo>
                  <a:lnTo>
                    <a:pt x="127707" y="104"/>
                  </a:lnTo>
                  <a:lnTo>
                    <a:pt x="170421" y="10751"/>
                  </a:lnTo>
                  <a:lnTo>
                    <a:pt x="204701" y="36461"/>
                  </a:lnTo>
                  <a:lnTo>
                    <a:pt x="218898" y="72236"/>
                  </a:lnTo>
                  <a:lnTo>
                    <a:pt x="219003" y="81821"/>
                  </a:lnTo>
                  <a:lnTo>
                    <a:pt x="218898" y="93266"/>
                  </a:lnTo>
                  <a:lnTo>
                    <a:pt x="205089" y="129174"/>
                  </a:lnTo>
                  <a:lnTo>
                    <a:pt x="179971" y="158160"/>
                  </a:lnTo>
                  <a:lnTo>
                    <a:pt x="172924" y="165029"/>
                  </a:lnTo>
                  <a:lnTo>
                    <a:pt x="165878" y="171927"/>
                  </a:lnTo>
                  <a:lnTo>
                    <a:pt x="140760" y="205275"/>
                  </a:lnTo>
                  <a:lnTo>
                    <a:pt x="127687" y="242199"/>
                  </a:lnTo>
                  <a:lnTo>
                    <a:pt x="126846" y="266728"/>
                  </a:lnTo>
                  <a:lnTo>
                    <a:pt x="126846" y="304634"/>
                  </a:lnTo>
                  <a:lnTo>
                    <a:pt x="80249" y="304634"/>
                  </a:lnTo>
                  <a:lnTo>
                    <a:pt x="80249" y="271813"/>
                  </a:lnTo>
                  <a:close/>
                </a:path>
                <a:path w="219075" h="412750">
                  <a:moveTo>
                    <a:pt x="126846" y="348549"/>
                  </a:moveTo>
                  <a:lnTo>
                    <a:pt x="126846" y="412342"/>
                  </a:lnTo>
                  <a:lnTo>
                    <a:pt x="80249" y="412342"/>
                  </a:lnTo>
                  <a:lnTo>
                    <a:pt x="80249" y="348549"/>
                  </a:lnTo>
                  <a:lnTo>
                    <a:pt x="126846" y="348549"/>
                  </a:lnTo>
                  <a:close/>
                </a:path>
              </a:pathLst>
            </a:custGeom>
            <a:ln w="10208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3567" y="2777823"/>
            <a:ext cx="7224638" cy="418177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279476" y="7292507"/>
            <a:ext cx="86360" cy="307340"/>
          </a:xfrm>
          <a:custGeom>
            <a:avLst/>
            <a:gdLst/>
            <a:ahLst/>
            <a:cxnLst/>
            <a:rect l="l" t="t" r="r" b="b"/>
            <a:pathLst>
              <a:path w="86359" h="307340">
                <a:moveTo>
                  <a:pt x="86286" y="307221"/>
                </a:moveTo>
                <a:lnTo>
                  <a:pt x="54972" y="307221"/>
                </a:lnTo>
                <a:lnTo>
                  <a:pt x="54972" y="34792"/>
                </a:lnTo>
                <a:lnTo>
                  <a:pt x="8350" y="54624"/>
                </a:lnTo>
                <a:lnTo>
                  <a:pt x="0" y="31313"/>
                </a:lnTo>
                <a:lnTo>
                  <a:pt x="66454" y="0"/>
                </a:lnTo>
                <a:lnTo>
                  <a:pt x="86286" y="0"/>
                </a:lnTo>
                <a:lnTo>
                  <a:pt x="86286" y="307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1434653" y="7373923"/>
            <a:ext cx="276225" cy="229870"/>
            <a:chOff x="1434653" y="7373923"/>
            <a:chExt cx="276225" cy="229870"/>
          </a:xfrm>
        </p:grpSpPr>
        <p:sp>
          <p:nvSpPr>
            <p:cNvPr id="38" name="object 38"/>
            <p:cNvSpPr/>
            <p:nvPr/>
          </p:nvSpPr>
          <p:spPr>
            <a:xfrm>
              <a:off x="1434653" y="7560065"/>
              <a:ext cx="39370" cy="40005"/>
            </a:xfrm>
            <a:custGeom>
              <a:avLst/>
              <a:gdLst/>
              <a:ahLst/>
              <a:cxnLst/>
              <a:rect l="l" t="t" r="r" b="b"/>
              <a:pathLst>
                <a:path w="39369" h="40004">
                  <a:moveTo>
                    <a:pt x="38968" y="39663"/>
                  </a:moveTo>
                  <a:lnTo>
                    <a:pt x="0" y="39663"/>
                  </a:lnTo>
                  <a:lnTo>
                    <a:pt x="0" y="0"/>
                  </a:lnTo>
                  <a:lnTo>
                    <a:pt x="38968" y="0"/>
                  </a:lnTo>
                  <a:lnTo>
                    <a:pt x="38968" y="39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068" y="7373923"/>
              <a:ext cx="194492" cy="229285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1762391" y="7373924"/>
            <a:ext cx="458470" cy="302260"/>
          </a:xfrm>
          <a:custGeom>
            <a:avLst/>
            <a:gdLst/>
            <a:ahLst/>
            <a:cxnLst/>
            <a:rect l="l" t="t" r="r" b="b"/>
            <a:pathLst>
              <a:path w="458469" h="302259">
                <a:moveTo>
                  <a:pt x="208648" y="98704"/>
                </a:moveTo>
                <a:lnTo>
                  <a:pt x="197573" y="54571"/>
                </a:lnTo>
                <a:lnTo>
                  <a:pt x="177736" y="26885"/>
                </a:lnTo>
                <a:lnTo>
                  <a:pt x="177736" y="104216"/>
                </a:lnTo>
                <a:lnTo>
                  <a:pt x="177736" y="124028"/>
                </a:lnTo>
                <a:lnTo>
                  <a:pt x="169202" y="162356"/>
                </a:lnTo>
                <a:lnTo>
                  <a:pt x="137782" y="195199"/>
                </a:lnTo>
                <a:lnTo>
                  <a:pt x="102997" y="202844"/>
                </a:lnTo>
                <a:lnTo>
                  <a:pt x="93243" y="202844"/>
                </a:lnTo>
                <a:lnTo>
                  <a:pt x="72377" y="198323"/>
                </a:lnTo>
                <a:lnTo>
                  <a:pt x="70929" y="197624"/>
                </a:lnTo>
                <a:lnTo>
                  <a:pt x="62979" y="193802"/>
                </a:lnTo>
                <a:lnTo>
                  <a:pt x="53238" y="188925"/>
                </a:lnTo>
                <a:lnTo>
                  <a:pt x="36537" y="175704"/>
                </a:lnTo>
                <a:lnTo>
                  <a:pt x="31318" y="166662"/>
                </a:lnTo>
                <a:lnTo>
                  <a:pt x="31318" y="65417"/>
                </a:lnTo>
                <a:lnTo>
                  <a:pt x="62280" y="36195"/>
                </a:lnTo>
                <a:lnTo>
                  <a:pt x="92900" y="26098"/>
                </a:lnTo>
                <a:lnTo>
                  <a:pt x="102997" y="26098"/>
                </a:lnTo>
                <a:lnTo>
                  <a:pt x="146177" y="38100"/>
                </a:lnTo>
                <a:lnTo>
                  <a:pt x="171348" y="71970"/>
                </a:lnTo>
                <a:lnTo>
                  <a:pt x="177736" y="104216"/>
                </a:lnTo>
                <a:lnTo>
                  <a:pt x="177736" y="26885"/>
                </a:lnTo>
                <a:lnTo>
                  <a:pt x="137185" y="3454"/>
                </a:lnTo>
                <a:lnTo>
                  <a:pt x="104381" y="0"/>
                </a:lnTo>
                <a:lnTo>
                  <a:pt x="91020" y="127"/>
                </a:lnTo>
                <a:lnTo>
                  <a:pt x="52209" y="13131"/>
                </a:lnTo>
                <a:lnTo>
                  <a:pt x="31318" y="31661"/>
                </a:lnTo>
                <a:lnTo>
                  <a:pt x="31318" y="6616"/>
                </a:lnTo>
                <a:lnTo>
                  <a:pt x="0" y="6616"/>
                </a:lnTo>
                <a:lnTo>
                  <a:pt x="0" y="301663"/>
                </a:lnTo>
                <a:lnTo>
                  <a:pt x="31318" y="301663"/>
                </a:lnTo>
                <a:lnTo>
                  <a:pt x="31318" y="197624"/>
                </a:lnTo>
                <a:lnTo>
                  <a:pt x="39255" y="206603"/>
                </a:lnTo>
                <a:lnTo>
                  <a:pt x="74269" y="225844"/>
                </a:lnTo>
                <a:lnTo>
                  <a:pt x="104381" y="229285"/>
                </a:lnTo>
                <a:lnTo>
                  <a:pt x="119164" y="229158"/>
                </a:lnTo>
                <a:lnTo>
                  <a:pt x="160121" y="216154"/>
                </a:lnTo>
                <a:lnTo>
                  <a:pt x="177101" y="202844"/>
                </a:lnTo>
                <a:lnTo>
                  <a:pt x="181622" y="197980"/>
                </a:lnTo>
                <a:lnTo>
                  <a:pt x="201803" y="161442"/>
                </a:lnTo>
                <a:lnTo>
                  <a:pt x="208559" y="130733"/>
                </a:lnTo>
                <a:lnTo>
                  <a:pt x="208648" y="98704"/>
                </a:lnTo>
                <a:close/>
              </a:path>
              <a:path w="458469" h="302259">
                <a:moveTo>
                  <a:pt x="458470" y="98704"/>
                </a:moveTo>
                <a:lnTo>
                  <a:pt x="447382" y="54571"/>
                </a:lnTo>
                <a:lnTo>
                  <a:pt x="427545" y="26885"/>
                </a:lnTo>
                <a:lnTo>
                  <a:pt x="427545" y="104216"/>
                </a:lnTo>
                <a:lnTo>
                  <a:pt x="427545" y="124028"/>
                </a:lnTo>
                <a:lnTo>
                  <a:pt x="419023" y="162356"/>
                </a:lnTo>
                <a:lnTo>
                  <a:pt x="387591" y="195199"/>
                </a:lnTo>
                <a:lnTo>
                  <a:pt x="352806" y="202844"/>
                </a:lnTo>
                <a:lnTo>
                  <a:pt x="343065" y="202844"/>
                </a:lnTo>
                <a:lnTo>
                  <a:pt x="322186" y="198323"/>
                </a:lnTo>
                <a:lnTo>
                  <a:pt x="320738" y="197624"/>
                </a:lnTo>
                <a:lnTo>
                  <a:pt x="312788" y="193802"/>
                </a:lnTo>
                <a:lnTo>
                  <a:pt x="303047" y="188925"/>
                </a:lnTo>
                <a:lnTo>
                  <a:pt x="286346" y="175704"/>
                </a:lnTo>
                <a:lnTo>
                  <a:pt x="281127" y="166662"/>
                </a:lnTo>
                <a:lnTo>
                  <a:pt x="281127" y="65417"/>
                </a:lnTo>
                <a:lnTo>
                  <a:pt x="312102" y="36195"/>
                </a:lnTo>
                <a:lnTo>
                  <a:pt x="342709" y="26098"/>
                </a:lnTo>
                <a:lnTo>
                  <a:pt x="352806" y="26098"/>
                </a:lnTo>
                <a:lnTo>
                  <a:pt x="395986" y="38100"/>
                </a:lnTo>
                <a:lnTo>
                  <a:pt x="421157" y="71970"/>
                </a:lnTo>
                <a:lnTo>
                  <a:pt x="427545" y="104216"/>
                </a:lnTo>
                <a:lnTo>
                  <a:pt x="427545" y="26885"/>
                </a:lnTo>
                <a:lnTo>
                  <a:pt x="387007" y="3454"/>
                </a:lnTo>
                <a:lnTo>
                  <a:pt x="354190" y="0"/>
                </a:lnTo>
                <a:lnTo>
                  <a:pt x="340829" y="127"/>
                </a:lnTo>
                <a:lnTo>
                  <a:pt x="302018" y="13131"/>
                </a:lnTo>
                <a:lnTo>
                  <a:pt x="281127" y="31661"/>
                </a:lnTo>
                <a:lnTo>
                  <a:pt x="281127" y="6616"/>
                </a:lnTo>
                <a:lnTo>
                  <a:pt x="249821" y="6616"/>
                </a:lnTo>
                <a:lnTo>
                  <a:pt x="249821" y="301663"/>
                </a:lnTo>
                <a:lnTo>
                  <a:pt x="281127" y="301663"/>
                </a:lnTo>
                <a:lnTo>
                  <a:pt x="281127" y="197624"/>
                </a:lnTo>
                <a:lnTo>
                  <a:pt x="289064" y="206603"/>
                </a:lnTo>
                <a:lnTo>
                  <a:pt x="324078" y="225844"/>
                </a:lnTo>
                <a:lnTo>
                  <a:pt x="354190" y="229285"/>
                </a:lnTo>
                <a:lnTo>
                  <a:pt x="368985" y="229158"/>
                </a:lnTo>
                <a:lnTo>
                  <a:pt x="409930" y="216154"/>
                </a:lnTo>
                <a:lnTo>
                  <a:pt x="426910" y="202844"/>
                </a:lnTo>
                <a:lnTo>
                  <a:pt x="431431" y="197980"/>
                </a:lnTo>
                <a:lnTo>
                  <a:pt x="451612" y="161442"/>
                </a:lnTo>
                <a:lnTo>
                  <a:pt x="458381" y="130733"/>
                </a:lnTo>
                <a:lnTo>
                  <a:pt x="458470" y="98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67242" y="7284160"/>
            <a:ext cx="958215" cy="319405"/>
          </a:xfrm>
          <a:custGeom>
            <a:avLst/>
            <a:gdLst/>
            <a:ahLst/>
            <a:cxnLst/>
            <a:rect l="l" t="t" r="r" b="b"/>
            <a:pathLst>
              <a:path w="958214" h="319404">
                <a:moveTo>
                  <a:pt x="153085" y="241122"/>
                </a:moveTo>
                <a:lnTo>
                  <a:pt x="32004" y="241122"/>
                </a:lnTo>
                <a:lnTo>
                  <a:pt x="32004" y="8001"/>
                </a:lnTo>
                <a:lnTo>
                  <a:pt x="0" y="8001"/>
                </a:lnTo>
                <a:lnTo>
                  <a:pt x="0" y="257124"/>
                </a:lnTo>
                <a:lnTo>
                  <a:pt x="10083" y="267563"/>
                </a:lnTo>
                <a:lnTo>
                  <a:pt x="153085" y="267563"/>
                </a:lnTo>
                <a:lnTo>
                  <a:pt x="153085" y="241122"/>
                </a:lnTo>
                <a:close/>
              </a:path>
              <a:path w="958214" h="319404">
                <a:moveTo>
                  <a:pt x="283565" y="0"/>
                </a:moveTo>
                <a:lnTo>
                  <a:pt x="252590" y="0"/>
                </a:lnTo>
                <a:lnTo>
                  <a:pt x="252590" y="118999"/>
                </a:lnTo>
                <a:lnTo>
                  <a:pt x="211188" y="118999"/>
                </a:lnTo>
                <a:lnTo>
                  <a:pt x="211188" y="3479"/>
                </a:lnTo>
                <a:lnTo>
                  <a:pt x="180225" y="3479"/>
                </a:lnTo>
                <a:lnTo>
                  <a:pt x="180225" y="307568"/>
                </a:lnTo>
                <a:lnTo>
                  <a:pt x="211188" y="307568"/>
                </a:lnTo>
                <a:lnTo>
                  <a:pt x="211188" y="145783"/>
                </a:lnTo>
                <a:lnTo>
                  <a:pt x="252590" y="145783"/>
                </a:lnTo>
                <a:lnTo>
                  <a:pt x="252590" y="315569"/>
                </a:lnTo>
                <a:lnTo>
                  <a:pt x="283565" y="315569"/>
                </a:lnTo>
                <a:lnTo>
                  <a:pt x="283565" y="145783"/>
                </a:lnTo>
                <a:lnTo>
                  <a:pt x="283565" y="118999"/>
                </a:lnTo>
                <a:lnTo>
                  <a:pt x="283565" y="0"/>
                </a:lnTo>
                <a:close/>
              </a:path>
              <a:path w="958214" h="319404">
                <a:moveTo>
                  <a:pt x="559117" y="3479"/>
                </a:moveTo>
                <a:lnTo>
                  <a:pt x="528154" y="3479"/>
                </a:lnTo>
                <a:lnTo>
                  <a:pt x="528154" y="104724"/>
                </a:lnTo>
                <a:lnTo>
                  <a:pt x="504151" y="104724"/>
                </a:lnTo>
                <a:lnTo>
                  <a:pt x="497014" y="65760"/>
                </a:lnTo>
                <a:lnTo>
                  <a:pt x="474281" y="27584"/>
                </a:lnTo>
                <a:lnTo>
                  <a:pt x="472732" y="26149"/>
                </a:lnTo>
                <a:lnTo>
                  <a:pt x="472732" y="106159"/>
                </a:lnTo>
                <a:lnTo>
                  <a:pt x="472630" y="139522"/>
                </a:lnTo>
                <a:lnTo>
                  <a:pt x="459435" y="177444"/>
                </a:lnTo>
                <a:lnTo>
                  <a:pt x="419620" y="199644"/>
                </a:lnTo>
                <a:lnTo>
                  <a:pt x="406400" y="199618"/>
                </a:lnTo>
                <a:lnTo>
                  <a:pt x="371233" y="177444"/>
                </a:lnTo>
                <a:lnTo>
                  <a:pt x="358406" y="135610"/>
                </a:lnTo>
                <a:lnTo>
                  <a:pt x="358063" y="128358"/>
                </a:lnTo>
                <a:lnTo>
                  <a:pt x="358140" y="104724"/>
                </a:lnTo>
                <a:lnTo>
                  <a:pt x="367169" y="63538"/>
                </a:lnTo>
                <a:lnTo>
                  <a:pt x="395732" y="37223"/>
                </a:lnTo>
                <a:lnTo>
                  <a:pt x="415429" y="34798"/>
                </a:lnTo>
                <a:lnTo>
                  <a:pt x="433336" y="35140"/>
                </a:lnTo>
                <a:lnTo>
                  <a:pt x="467182" y="70523"/>
                </a:lnTo>
                <a:lnTo>
                  <a:pt x="472732" y="106159"/>
                </a:lnTo>
                <a:lnTo>
                  <a:pt x="472732" y="26149"/>
                </a:lnTo>
                <a:lnTo>
                  <a:pt x="436930" y="8902"/>
                </a:lnTo>
                <a:lnTo>
                  <a:pt x="415429" y="8001"/>
                </a:lnTo>
                <a:lnTo>
                  <a:pt x="401485" y="8128"/>
                </a:lnTo>
                <a:lnTo>
                  <a:pt x="364972" y="21132"/>
                </a:lnTo>
                <a:lnTo>
                  <a:pt x="337159" y="54254"/>
                </a:lnTo>
                <a:lnTo>
                  <a:pt x="326986" y="94056"/>
                </a:lnTo>
                <a:lnTo>
                  <a:pt x="326440" y="103263"/>
                </a:lnTo>
                <a:lnTo>
                  <a:pt x="326478" y="131864"/>
                </a:lnTo>
                <a:lnTo>
                  <a:pt x="334492" y="172720"/>
                </a:lnTo>
                <a:lnTo>
                  <a:pt x="358775" y="209346"/>
                </a:lnTo>
                <a:lnTo>
                  <a:pt x="401485" y="226377"/>
                </a:lnTo>
                <a:lnTo>
                  <a:pt x="415429" y="226504"/>
                </a:lnTo>
                <a:lnTo>
                  <a:pt x="428345" y="226390"/>
                </a:lnTo>
                <a:lnTo>
                  <a:pt x="468706" y="211886"/>
                </a:lnTo>
                <a:lnTo>
                  <a:pt x="493255" y="180390"/>
                </a:lnTo>
                <a:lnTo>
                  <a:pt x="504151" y="131864"/>
                </a:lnTo>
                <a:lnTo>
                  <a:pt x="528154" y="131864"/>
                </a:lnTo>
                <a:lnTo>
                  <a:pt x="528154" y="307568"/>
                </a:lnTo>
                <a:lnTo>
                  <a:pt x="559117" y="307568"/>
                </a:lnTo>
                <a:lnTo>
                  <a:pt x="559117" y="131864"/>
                </a:lnTo>
                <a:lnTo>
                  <a:pt x="559117" y="104724"/>
                </a:lnTo>
                <a:lnTo>
                  <a:pt x="559117" y="3479"/>
                </a:lnTo>
                <a:close/>
              </a:path>
              <a:path w="958214" h="319404">
                <a:moveTo>
                  <a:pt x="624535" y="0"/>
                </a:moveTo>
                <a:lnTo>
                  <a:pt x="593572" y="0"/>
                </a:lnTo>
                <a:lnTo>
                  <a:pt x="593572" y="315569"/>
                </a:lnTo>
                <a:lnTo>
                  <a:pt x="624535" y="315569"/>
                </a:lnTo>
                <a:lnTo>
                  <a:pt x="624535" y="0"/>
                </a:lnTo>
                <a:close/>
              </a:path>
              <a:path w="958214" h="319404">
                <a:moveTo>
                  <a:pt x="875042" y="242506"/>
                </a:moveTo>
                <a:lnTo>
                  <a:pt x="835977" y="205689"/>
                </a:lnTo>
                <a:lnTo>
                  <a:pt x="806069" y="166738"/>
                </a:lnTo>
                <a:lnTo>
                  <a:pt x="795274" y="150660"/>
                </a:lnTo>
                <a:lnTo>
                  <a:pt x="788327" y="138391"/>
                </a:lnTo>
                <a:lnTo>
                  <a:pt x="777278" y="116560"/>
                </a:lnTo>
                <a:lnTo>
                  <a:pt x="781570" y="102882"/>
                </a:lnTo>
                <a:lnTo>
                  <a:pt x="784275" y="93230"/>
                </a:lnTo>
                <a:lnTo>
                  <a:pt x="792314" y="52222"/>
                </a:lnTo>
                <a:lnTo>
                  <a:pt x="797102" y="11480"/>
                </a:lnTo>
                <a:lnTo>
                  <a:pt x="766483" y="8001"/>
                </a:lnTo>
                <a:lnTo>
                  <a:pt x="763943" y="32880"/>
                </a:lnTo>
                <a:lnTo>
                  <a:pt x="761771" y="49174"/>
                </a:lnTo>
                <a:lnTo>
                  <a:pt x="748639" y="105194"/>
                </a:lnTo>
                <a:lnTo>
                  <a:pt x="731342" y="148742"/>
                </a:lnTo>
                <a:lnTo>
                  <a:pt x="709358" y="188391"/>
                </a:lnTo>
                <a:lnTo>
                  <a:pt x="685990" y="218592"/>
                </a:lnTo>
                <a:lnTo>
                  <a:pt x="651675" y="252603"/>
                </a:lnTo>
                <a:lnTo>
                  <a:pt x="672541" y="271386"/>
                </a:lnTo>
                <a:lnTo>
                  <a:pt x="702487" y="244309"/>
                </a:lnTo>
                <a:lnTo>
                  <a:pt x="739724" y="198183"/>
                </a:lnTo>
                <a:lnTo>
                  <a:pt x="764743" y="150660"/>
                </a:lnTo>
                <a:lnTo>
                  <a:pt x="775182" y="170218"/>
                </a:lnTo>
                <a:lnTo>
                  <a:pt x="806145" y="213106"/>
                </a:lnTo>
                <a:lnTo>
                  <a:pt x="840651" y="251294"/>
                </a:lnTo>
                <a:lnTo>
                  <a:pt x="855903" y="264426"/>
                </a:lnTo>
                <a:lnTo>
                  <a:pt x="875042" y="242506"/>
                </a:lnTo>
                <a:close/>
              </a:path>
              <a:path w="958214" h="319404">
                <a:moveTo>
                  <a:pt x="958202" y="0"/>
                </a:moveTo>
                <a:lnTo>
                  <a:pt x="926541" y="0"/>
                </a:lnTo>
                <a:lnTo>
                  <a:pt x="926541" y="111683"/>
                </a:lnTo>
                <a:lnTo>
                  <a:pt x="854163" y="111683"/>
                </a:lnTo>
                <a:lnTo>
                  <a:pt x="854163" y="138823"/>
                </a:lnTo>
                <a:lnTo>
                  <a:pt x="926541" y="138823"/>
                </a:lnTo>
                <a:lnTo>
                  <a:pt x="926541" y="319049"/>
                </a:lnTo>
                <a:lnTo>
                  <a:pt x="958202" y="319049"/>
                </a:lnTo>
                <a:lnTo>
                  <a:pt x="958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65411" y="7279982"/>
            <a:ext cx="1000125" cy="328930"/>
          </a:xfrm>
          <a:custGeom>
            <a:avLst/>
            <a:gdLst/>
            <a:ahLst/>
            <a:cxnLst/>
            <a:rect l="l" t="t" r="r" b="b"/>
            <a:pathLst>
              <a:path w="1000125" h="328929">
                <a:moveTo>
                  <a:pt x="155867" y="0"/>
                </a:moveTo>
                <a:lnTo>
                  <a:pt x="48704" y="0"/>
                </a:lnTo>
                <a:lnTo>
                  <a:pt x="48704" y="26454"/>
                </a:lnTo>
                <a:lnTo>
                  <a:pt x="155867" y="26454"/>
                </a:lnTo>
                <a:lnTo>
                  <a:pt x="155867" y="0"/>
                </a:lnTo>
                <a:close/>
              </a:path>
              <a:path w="1000125" h="328929">
                <a:moveTo>
                  <a:pt x="212242" y="159702"/>
                </a:moveTo>
                <a:lnTo>
                  <a:pt x="167551" y="134658"/>
                </a:lnTo>
                <a:lnTo>
                  <a:pt x="141960" y="115519"/>
                </a:lnTo>
                <a:lnTo>
                  <a:pt x="149542" y="107645"/>
                </a:lnTo>
                <a:lnTo>
                  <a:pt x="154393" y="102146"/>
                </a:lnTo>
                <a:lnTo>
                  <a:pt x="175526" y="66890"/>
                </a:lnTo>
                <a:lnTo>
                  <a:pt x="179184" y="54635"/>
                </a:lnTo>
                <a:lnTo>
                  <a:pt x="177787" y="46977"/>
                </a:lnTo>
                <a:lnTo>
                  <a:pt x="21920" y="46977"/>
                </a:lnTo>
                <a:lnTo>
                  <a:pt x="21920" y="73418"/>
                </a:lnTo>
                <a:lnTo>
                  <a:pt x="139865" y="73418"/>
                </a:lnTo>
                <a:lnTo>
                  <a:pt x="134213" y="82092"/>
                </a:lnTo>
                <a:lnTo>
                  <a:pt x="107124" y="110464"/>
                </a:lnTo>
                <a:lnTo>
                  <a:pt x="71818" y="136144"/>
                </a:lnTo>
                <a:lnTo>
                  <a:pt x="30530" y="158127"/>
                </a:lnTo>
                <a:lnTo>
                  <a:pt x="0" y="170141"/>
                </a:lnTo>
                <a:lnTo>
                  <a:pt x="16357" y="192062"/>
                </a:lnTo>
                <a:lnTo>
                  <a:pt x="51803" y="177673"/>
                </a:lnTo>
                <a:lnTo>
                  <a:pt x="95961" y="153835"/>
                </a:lnTo>
                <a:lnTo>
                  <a:pt x="121081" y="134658"/>
                </a:lnTo>
                <a:lnTo>
                  <a:pt x="131622" y="143294"/>
                </a:lnTo>
                <a:lnTo>
                  <a:pt x="168236" y="168897"/>
                </a:lnTo>
                <a:lnTo>
                  <a:pt x="195541" y="183019"/>
                </a:lnTo>
                <a:lnTo>
                  <a:pt x="212242" y="159702"/>
                </a:lnTo>
                <a:close/>
              </a:path>
              <a:path w="1000125" h="328929">
                <a:moveTo>
                  <a:pt x="292950" y="303403"/>
                </a:moveTo>
                <a:lnTo>
                  <a:pt x="251663" y="291299"/>
                </a:lnTo>
                <a:lnTo>
                  <a:pt x="212344" y="274345"/>
                </a:lnTo>
                <a:lnTo>
                  <a:pt x="175933" y="253149"/>
                </a:lnTo>
                <a:lnTo>
                  <a:pt x="168046" y="247383"/>
                </a:lnTo>
                <a:lnTo>
                  <a:pt x="170484" y="243903"/>
                </a:lnTo>
                <a:lnTo>
                  <a:pt x="175006" y="237299"/>
                </a:lnTo>
                <a:lnTo>
                  <a:pt x="177101" y="233464"/>
                </a:lnTo>
                <a:lnTo>
                  <a:pt x="282524" y="233464"/>
                </a:lnTo>
                <a:lnTo>
                  <a:pt x="282524" y="207365"/>
                </a:lnTo>
                <a:lnTo>
                  <a:pt x="30619" y="207365"/>
                </a:lnTo>
                <a:lnTo>
                  <a:pt x="30619" y="233464"/>
                </a:lnTo>
                <a:lnTo>
                  <a:pt x="142303" y="233464"/>
                </a:lnTo>
                <a:lnTo>
                  <a:pt x="130340" y="248805"/>
                </a:lnTo>
                <a:lnTo>
                  <a:pt x="90805" y="275907"/>
                </a:lnTo>
                <a:lnTo>
                  <a:pt x="42913" y="296125"/>
                </a:lnTo>
                <a:lnTo>
                  <a:pt x="19481" y="302006"/>
                </a:lnTo>
                <a:lnTo>
                  <a:pt x="31661" y="326021"/>
                </a:lnTo>
                <a:lnTo>
                  <a:pt x="77800" y="312267"/>
                </a:lnTo>
                <a:lnTo>
                  <a:pt x="114084" y="295706"/>
                </a:lnTo>
                <a:lnTo>
                  <a:pt x="149606" y="268262"/>
                </a:lnTo>
                <a:lnTo>
                  <a:pt x="157899" y="274637"/>
                </a:lnTo>
                <a:lnTo>
                  <a:pt x="195668" y="296964"/>
                </a:lnTo>
                <a:lnTo>
                  <a:pt x="236626" y="314820"/>
                </a:lnTo>
                <a:lnTo>
                  <a:pt x="280428" y="328803"/>
                </a:lnTo>
                <a:lnTo>
                  <a:pt x="292950" y="303403"/>
                </a:lnTo>
                <a:close/>
              </a:path>
              <a:path w="1000125" h="328929">
                <a:moveTo>
                  <a:pt x="326707" y="91859"/>
                </a:moveTo>
                <a:lnTo>
                  <a:pt x="273824" y="91859"/>
                </a:lnTo>
                <a:lnTo>
                  <a:pt x="273824" y="4178"/>
                </a:lnTo>
                <a:lnTo>
                  <a:pt x="242163" y="4178"/>
                </a:lnTo>
                <a:lnTo>
                  <a:pt x="242163" y="189979"/>
                </a:lnTo>
                <a:lnTo>
                  <a:pt x="273824" y="189979"/>
                </a:lnTo>
                <a:lnTo>
                  <a:pt x="273824" y="118643"/>
                </a:lnTo>
                <a:lnTo>
                  <a:pt x="326707" y="118643"/>
                </a:lnTo>
                <a:lnTo>
                  <a:pt x="326707" y="91859"/>
                </a:lnTo>
                <a:close/>
              </a:path>
              <a:path w="1000125" h="328929">
                <a:moveTo>
                  <a:pt x="554151" y="107645"/>
                </a:moveTo>
                <a:lnTo>
                  <a:pt x="543623" y="66319"/>
                </a:lnTo>
                <a:lnTo>
                  <a:pt x="522592" y="37338"/>
                </a:lnTo>
                <a:lnTo>
                  <a:pt x="522592" y="121437"/>
                </a:lnTo>
                <a:lnTo>
                  <a:pt x="522300" y="143700"/>
                </a:lnTo>
                <a:lnTo>
                  <a:pt x="504151" y="181622"/>
                </a:lnTo>
                <a:lnTo>
                  <a:pt x="471462" y="203542"/>
                </a:lnTo>
                <a:lnTo>
                  <a:pt x="451269" y="203898"/>
                </a:lnTo>
                <a:lnTo>
                  <a:pt x="431063" y="203542"/>
                </a:lnTo>
                <a:lnTo>
                  <a:pt x="398373" y="181622"/>
                </a:lnTo>
                <a:lnTo>
                  <a:pt x="380225" y="143700"/>
                </a:lnTo>
                <a:lnTo>
                  <a:pt x="379933" y="121437"/>
                </a:lnTo>
                <a:lnTo>
                  <a:pt x="380225" y="99161"/>
                </a:lnTo>
                <a:lnTo>
                  <a:pt x="398373" y="61239"/>
                </a:lnTo>
                <a:lnTo>
                  <a:pt x="431063" y="39319"/>
                </a:lnTo>
                <a:lnTo>
                  <a:pt x="451269" y="38976"/>
                </a:lnTo>
                <a:lnTo>
                  <a:pt x="471462" y="39319"/>
                </a:lnTo>
                <a:lnTo>
                  <a:pt x="504151" y="61239"/>
                </a:lnTo>
                <a:lnTo>
                  <a:pt x="522300" y="99161"/>
                </a:lnTo>
                <a:lnTo>
                  <a:pt x="522592" y="121437"/>
                </a:lnTo>
                <a:lnTo>
                  <a:pt x="522592" y="37338"/>
                </a:lnTo>
                <a:lnTo>
                  <a:pt x="484416" y="15709"/>
                </a:lnTo>
                <a:lnTo>
                  <a:pt x="451269" y="12179"/>
                </a:lnTo>
                <a:lnTo>
                  <a:pt x="436283" y="12319"/>
                </a:lnTo>
                <a:lnTo>
                  <a:pt x="395465" y="25590"/>
                </a:lnTo>
                <a:lnTo>
                  <a:pt x="366903" y="52260"/>
                </a:lnTo>
                <a:lnTo>
                  <a:pt x="351066" y="90043"/>
                </a:lnTo>
                <a:lnTo>
                  <a:pt x="348386" y="107645"/>
                </a:lnTo>
                <a:lnTo>
                  <a:pt x="348386" y="135216"/>
                </a:lnTo>
                <a:lnTo>
                  <a:pt x="358914" y="176542"/>
                </a:lnTo>
                <a:lnTo>
                  <a:pt x="382384" y="207949"/>
                </a:lnTo>
                <a:lnTo>
                  <a:pt x="418185" y="227164"/>
                </a:lnTo>
                <a:lnTo>
                  <a:pt x="451269" y="230682"/>
                </a:lnTo>
                <a:lnTo>
                  <a:pt x="466255" y="230555"/>
                </a:lnTo>
                <a:lnTo>
                  <a:pt x="507339" y="217271"/>
                </a:lnTo>
                <a:lnTo>
                  <a:pt x="535698" y="190614"/>
                </a:lnTo>
                <a:lnTo>
                  <a:pt x="551459" y="152819"/>
                </a:lnTo>
                <a:lnTo>
                  <a:pt x="554151" y="135216"/>
                </a:lnTo>
                <a:lnTo>
                  <a:pt x="554151" y="107645"/>
                </a:lnTo>
                <a:close/>
              </a:path>
              <a:path w="1000125" h="328929">
                <a:moveTo>
                  <a:pt x="671156" y="102298"/>
                </a:moveTo>
                <a:lnTo>
                  <a:pt x="618274" y="102298"/>
                </a:lnTo>
                <a:lnTo>
                  <a:pt x="618274" y="4178"/>
                </a:lnTo>
                <a:lnTo>
                  <a:pt x="586613" y="4178"/>
                </a:lnTo>
                <a:lnTo>
                  <a:pt x="586613" y="319747"/>
                </a:lnTo>
                <a:lnTo>
                  <a:pt x="618274" y="319747"/>
                </a:lnTo>
                <a:lnTo>
                  <a:pt x="618274" y="129438"/>
                </a:lnTo>
                <a:lnTo>
                  <a:pt x="671156" y="129438"/>
                </a:lnTo>
                <a:lnTo>
                  <a:pt x="671156" y="102298"/>
                </a:lnTo>
                <a:close/>
              </a:path>
              <a:path w="1000125" h="328929">
                <a:moveTo>
                  <a:pt x="974547" y="292963"/>
                </a:moveTo>
                <a:lnTo>
                  <a:pt x="750481" y="292963"/>
                </a:lnTo>
                <a:lnTo>
                  <a:pt x="750481" y="224764"/>
                </a:lnTo>
                <a:lnTo>
                  <a:pt x="718477" y="224764"/>
                </a:lnTo>
                <a:lnTo>
                  <a:pt x="718477" y="309308"/>
                </a:lnTo>
                <a:lnTo>
                  <a:pt x="728560" y="319747"/>
                </a:lnTo>
                <a:lnTo>
                  <a:pt x="974547" y="319747"/>
                </a:lnTo>
                <a:lnTo>
                  <a:pt x="974547" y="292963"/>
                </a:lnTo>
                <a:close/>
              </a:path>
              <a:path w="1000125" h="328929">
                <a:moveTo>
                  <a:pt x="999947" y="174320"/>
                </a:moveTo>
                <a:lnTo>
                  <a:pt x="860425" y="174320"/>
                </a:lnTo>
                <a:lnTo>
                  <a:pt x="860425" y="147180"/>
                </a:lnTo>
                <a:lnTo>
                  <a:pt x="871740" y="146088"/>
                </a:lnTo>
                <a:lnTo>
                  <a:pt x="879157" y="144945"/>
                </a:lnTo>
                <a:lnTo>
                  <a:pt x="915606" y="130086"/>
                </a:lnTo>
                <a:lnTo>
                  <a:pt x="942759" y="94615"/>
                </a:lnTo>
                <a:lnTo>
                  <a:pt x="945222" y="83019"/>
                </a:lnTo>
                <a:lnTo>
                  <a:pt x="945210" y="63500"/>
                </a:lnTo>
                <a:lnTo>
                  <a:pt x="926312" y="26098"/>
                </a:lnTo>
                <a:lnTo>
                  <a:pt x="913663" y="16840"/>
                </a:lnTo>
                <a:lnTo>
                  <a:pt x="913663" y="61595"/>
                </a:lnTo>
                <a:lnTo>
                  <a:pt x="913663" y="85940"/>
                </a:lnTo>
                <a:lnTo>
                  <a:pt x="885126" y="115519"/>
                </a:lnTo>
                <a:lnTo>
                  <a:pt x="851687" y="121399"/>
                </a:lnTo>
                <a:lnTo>
                  <a:pt x="835571" y="121386"/>
                </a:lnTo>
                <a:lnTo>
                  <a:pt x="785977" y="103682"/>
                </a:lnTo>
                <a:lnTo>
                  <a:pt x="775538" y="85940"/>
                </a:lnTo>
                <a:lnTo>
                  <a:pt x="775538" y="61595"/>
                </a:lnTo>
                <a:lnTo>
                  <a:pt x="804062" y="32016"/>
                </a:lnTo>
                <a:lnTo>
                  <a:pt x="844423" y="26098"/>
                </a:lnTo>
                <a:lnTo>
                  <a:pt x="853274" y="26149"/>
                </a:lnTo>
                <a:lnTo>
                  <a:pt x="903224" y="43840"/>
                </a:lnTo>
                <a:lnTo>
                  <a:pt x="913663" y="61595"/>
                </a:lnTo>
                <a:lnTo>
                  <a:pt x="913663" y="16840"/>
                </a:lnTo>
                <a:lnTo>
                  <a:pt x="874534" y="2133"/>
                </a:lnTo>
                <a:lnTo>
                  <a:pt x="844423" y="0"/>
                </a:lnTo>
                <a:lnTo>
                  <a:pt x="831062" y="88"/>
                </a:lnTo>
                <a:lnTo>
                  <a:pt x="792505" y="8115"/>
                </a:lnTo>
                <a:lnTo>
                  <a:pt x="759218" y="29425"/>
                </a:lnTo>
                <a:lnTo>
                  <a:pt x="743966" y="83019"/>
                </a:lnTo>
                <a:lnTo>
                  <a:pt x="744639" y="89077"/>
                </a:lnTo>
                <a:lnTo>
                  <a:pt x="767003" y="124561"/>
                </a:lnTo>
                <a:lnTo>
                  <a:pt x="802982" y="143040"/>
                </a:lnTo>
                <a:lnTo>
                  <a:pt x="828421" y="147180"/>
                </a:lnTo>
                <a:lnTo>
                  <a:pt x="828421" y="174320"/>
                </a:lnTo>
                <a:lnTo>
                  <a:pt x="688898" y="174320"/>
                </a:lnTo>
                <a:lnTo>
                  <a:pt x="688898" y="201104"/>
                </a:lnTo>
                <a:lnTo>
                  <a:pt x="999947" y="201104"/>
                </a:lnTo>
                <a:lnTo>
                  <a:pt x="999947" y="1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92574" y="7282077"/>
            <a:ext cx="632460" cy="318135"/>
          </a:xfrm>
          <a:custGeom>
            <a:avLst/>
            <a:gdLst/>
            <a:ahLst/>
            <a:cxnLst/>
            <a:rect l="l" t="t" r="r" b="b"/>
            <a:pathLst>
              <a:path w="632460" h="318134">
                <a:moveTo>
                  <a:pt x="285648" y="290868"/>
                </a:moveTo>
                <a:lnTo>
                  <a:pt x="61582" y="290868"/>
                </a:lnTo>
                <a:lnTo>
                  <a:pt x="61582" y="219189"/>
                </a:lnTo>
                <a:lnTo>
                  <a:pt x="29578" y="219189"/>
                </a:lnTo>
                <a:lnTo>
                  <a:pt x="29578" y="307213"/>
                </a:lnTo>
                <a:lnTo>
                  <a:pt x="39662" y="317652"/>
                </a:lnTo>
                <a:lnTo>
                  <a:pt x="285648" y="317652"/>
                </a:lnTo>
                <a:lnTo>
                  <a:pt x="285648" y="290868"/>
                </a:lnTo>
                <a:close/>
              </a:path>
              <a:path w="632460" h="318134">
                <a:moveTo>
                  <a:pt x="291566" y="114820"/>
                </a:moveTo>
                <a:lnTo>
                  <a:pt x="250202" y="98894"/>
                </a:lnTo>
                <a:lnTo>
                  <a:pt x="211632" y="77330"/>
                </a:lnTo>
                <a:lnTo>
                  <a:pt x="175729" y="49720"/>
                </a:lnTo>
                <a:lnTo>
                  <a:pt x="168046" y="42100"/>
                </a:lnTo>
                <a:lnTo>
                  <a:pt x="173583" y="32512"/>
                </a:lnTo>
                <a:lnTo>
                  <a:pt x="177101" y="25438"/>
                </a:lnTo>
                <a:lnTo>
                  <a:pt x="180086" y="17386"/>
                </a:lnTo>
                <a:lnTo>
                  <a:pt x="184061" y="4864"/>
                </a:lnTo>
                <a:lnTo>
                  <a:pt x="155181" y="0"/>
                </a:lnTo>
                <a:lnTo>
                  <a:pt x="150126" y="14566"/>
                </a:lnTo>
                <a:lnTo>
                  <a:pt x="146113" y="23939"/>
                </a:lnTo>
                <a:lnTo>
                  <a:pt x="118173" y="61315"/>
                </a:lnTo>
                <a:lnTo>
                  <a:pt x="82423" y="88900"/>
                </a:lnTo>
                <a:lnTo>
                  <a:pt x="40513" y="108178"/>
                </a:lnTo>
                <a:lnTo>
                  <a:pt x="18097" y="115163"/>
                </a:lnTo>
                <a:lnTo>
                  <a:pt x="30276" y="138823"/>
                </a:lnTo>
                <a:lnTo>
                  <a:pt x="78828" y="121551"/>
                </a:lnTo>
                <a:lnTo>
                  <a:pt x="116154" y="100838"/>
                </a:lnTo>
                <a:lnTo>
                  <a:pt x="152044" y="65760"/>
                </a:lnTo>
                <a:lnTo>
                  <a:pt x="159931" y="73571"/>
                </a:lnTo>
                <a:lnTo>
                  <a:pt x="196011" y="100685"/>
                </a:lnTo>
                <a:lnTo>
                  <a:pt x="235458" y="122199"/>
                </a:lnTo>
                <a:lnTo>
                  <a:pt x="278345" y="139166"/>
                </a:lnTo>
                <a:lnTo>
                  <a:pt x="291566" y="114820"/>
                </a:lnTo>
                <a:close/>
              </a:path>
              <a:path w="632460" h="318134">
                <a:moveTo>
                  <a:pt x="311048" y="168744"/>
                </a:moveTo>
                <a:lnTo>
                  <a:pt x="171526" y="168744"/>
                </a:lnTo>
                <a:lnTo>
                  <a:pt x="171526" y="122123"/>
                </a:lnTo>
                <a:lnTo>
                  <a:pt x="139522" y="122123"/>
                </a:lnTo>
                <a:lnTo>
                  <a:pt x="139522" y="168744"/>
                </a:lnTo>
                <a:lnTo>
                  <a:pt x="0" y="168744"/>
                </a:lnTo>
                <a:lnTo>
                  <a:pt x="0" y="195529"/>
                </a:lnTo>
                <a:lnTo>
                  <a:pt x="311048" y="195529"/>
                </a:lnTo>
                <a:lnTo>
                  <a:pt x="311048" y="168744"/>
                </a:lnTo>
                <a:close/>
              </a:path>
              <a:path w="632460" h="318134">
                <a:moveTo>
                  <a:pt x="542772" y="140563"/>
                </a:moveTo>
                <a:lnTo>
                  <a:pt x="386905" y="140563"/>
                </a:lnTo>
                <a:lnTo>
                  <a:pt x="386905" y="6604"/>
                </a:lnTo>
                <a:lnTo>
                  <a:pt x="354888" y="6604"/>
                </a:lnTo>
                <a:lnTo>
                  <a:pt x="354888" y="156565"/>
                </a:lnTo>
                <a:lnTo>
                  <a:pt x="364985" y="167005"/>
                </a:lnTo>
                <a:lnTo>
                  <a:pt x="542772" y="167005"/>
                </a:lnTo>
                <a:lnTo>
                  <a:pt x="542772" y="140563"/>
                </a:lnTo>
                <a:close/>
              </a:path>
              <a:path w="632460" h="318134">
                <a:moveTo>
                  <a:pt x="632193" y="201803"/>
                </a:moveTo>
                <a:lnTo>
                  <a:pt x="600532" y="201803"/>
                </a:lnTo>
                <a:lnTo>
                  <a:pt x="600532" y="227888"/>
                </a:lnTo>
                <a:lnTo>
                  <a:pt x="600532" y="291566"/>
                </a:lnTo>
                <a:lnTo>
                  <a:pt x="408127" y="291566"/>
                </a:lnTo>
                <a:lnTo>
                  <a:pt x="408127" y="227888"/>
                </a:lnTo>
                <a:lnTo>
                  <a:pt x="600532" y="227888"/>
                </a:lnTo>
                <a:lnTo>
                  <a:pt x="600532" y="201803"/>
                </a:lnTo>
                <a:lnTo>
                  <a:pt x="376110" y="201803"/>
                </a:lnTo>
                <a:lnTo>
                  <a:pt x="376110" y="307213"/>
                </a:lnTo>
                <a:lnTo>
                  <a:pt x="386207" y="317652"/>
                </a:lnTo>
                <a:lnTo>
                  <a:pt x="632193" y="317652"/>
                </a:lnTo>
                <a:lnTo>
                  <a:pt x="632193" y="291566"/>
                </a:lnTo>
                <a:lnTo>
                  <a:pt x="632193" y="227888"/>
                </a:lnTo>
                <a:lnTo>
                  <a:pt x="632193" y="201803"/>
                </a:lnTo>
                <a:close/>
              </a:path>
              <a:path w="632460" h="318134">
                <a:moveTo>
                  <a:pt x="632193" y="2082"/>
                </a:moveTo>
                <a:lnTo>
                  <a:pt x="600532" y="2082"/>
                </a:lnTo>
                <a:lnTo>
                  <a:pt x="600532" y="184404"/>
                </a:lnTo>
                <a:lnTo>
                  <a:pt x="632193" y="184404"/>
                </a:lnTo>
                <a:lnTo>
                  <a:pt x="632193" y="2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74513" y="7284160"/>
            <a:ext cx="632460" cy="315595"/>
          </a:xfrm>
          <a:custGeom>
            <a:avLst/>
            <a:gdLst/>
            <a:ahLst/>
            <a:cxnLst/>
            <a:rect l="l" t="t" r="r" b="b"/>
            <a:pathLst>
              <a:path w="632460" h="315595">
                <a:moveTo>
                  <a:pt x="289128" y="87337"/>
                </a:moveTo>
                <a:lnTo>
                  <a:pt x="61582" y="87337"/>
                </a:lnTo>
                <a:lnTo>
                  <a:pt x="61582" y="31661"/>
                </a:lnTo>
                <a:lnTo>
                  <a:pt x="282168" y="31661"/>
                </a:lnTo>
                <a:lnTo>
                  <a:pt x="282168" y="4521"/>
                </a:lnTo>
                <a:lnTo>
                  <a:pt x="29578" y="4521"/>
                </a:lnTo>
                <a:lnTo>
                  <a:pt x="29578" y="103339"/>
                </a:lnTo>
                <a:lnTo>
                  <a:pt x="39662" y="113779"/>
                </a:lnTo>
                <a:lnTo>
                  <a:pt x="289128" y="113779"/>
                </a:lnTo>
                <a:lnTo>
                  <a:pt x="289128" y="87337"/>
                </a:lnTo>
                <a:close/>
              </a:path>
              <a:path w="632460" h="315595">
                <a:moveTo>
                  <a:pt x="290868" y="289483"/>
                </a:moveTo>
                <a:lnTo>
                  <a:pt x="59842" y="289483"/>
                </a:lnTo>
                <a:lnTo>
                  <a:pt x="59842" y="264782"/>
                </a:lnTo>
                <a:lnTo>
                  <a:pt x="283908" y="264782"/>
                </a:lnTo>
                <a:lnTo>
                  <a:pt x="283908" y="189280"/>
                </a:lnTo>
                <a:lnTo>
                  <a:pt x="27838" y="189280"/>
                </a:lnTo>
                <a:lnTo>
                  <a:pt x="27838" y="215366"/>
                </a:lnTo>
                <a:lnTo>
                  <a:pt x="252247" y="215366"/>
                </a:lnTo>
                <a:lnTo>
                  <a:pt x="252247" y="238683"/>
                </a:lnTo>
                <a:lnTo>
                  <a:pt x="27838" y="238683"/>
                </a:lnTo>
                <a:lnTo>
                  <a:pt x="27838" y="305130"/>
                </a:lnTo>
                <a:lnTo>
                  <a:pt x="37922" y="315569"/>
                </a:lnTo>
                <a:lnTo>
                  <a:pt x="290868" y="315569"/>
                </a:lnTo>
                <a:lnTo>
                  <a:pt x="290868" y="289483"/>
                </a:lnTo>
                <a:close/>
              </a:path>
              <a:path w="632460" h="315595">
                <a:moveTo>
                  <a:pt x="311048" y="137782"/>
                </a:moveTo>
                <a:lnTo>
                  <a:pt x="0" y="137782"/>
                </a:lnTo>
                <a:lnTo>
                  <a:pt x="0" y="164579"/>
                </a:lnTo>
                <a:lnTo>
                  <a:pt x="311048" y="164579"/>
                </a:lnTo>
                <a:lnTo>
                  <a:pt x="311048" y="137782"/>
                </a:lnTo>
                <a:close/>
              </a:path>
              <a:path w="632460" h="315595">
                <a:moveTo>
                  <a:pt x="547192" y="103466"/>
                </a:moveTo>
                <a:lnTo>
                  <a:pt x="536663" y="62141"/>
                </a:lnTo>
                <a:lnTo>
                  <a:pt x="517118" y="34798"/>
                </a:lnTo>
                <a:lnTo>
                  <a:pt x="515632" y="33147"/>
                </a:lnTo>
                <a:lnTo>
                  <a:pt x="515632" y="117259"/>
                </a:lnTo>
                <a:lnTo>
                  <a:pt x="515340" y="139522"/>
                </a:lnTo>
                <a:lnTo>
                  <a:pt x="497192" y="177444"/>
                </a:lnTo>
                <a:lnTo>
                  <a:pt x="464515" y="199364"/>
                </a:lnTo>
                <a:lnTo>
                  <a:pt x="444309" y="199720"/>
                </a:lnTo>
                <a:lnTo>
                  <a:pt x="424103" y="199364"/>
                </a:lnTo>
                <a:lnTo>
                  <a:pt x="391426" y="177444"/>
                </a:lnTo>
                <a:lnTo>
                  <a:pt x="373278" y="139522"/>
                </a:lnTo>
                <a:lnTo>
                  <a:pt x="372986" y="117259"/>
                </a:lnTo>
                <a:lnTo>
                  <a:pt x="373278" y="94983"/>
                </a:lnTo>
                <a:lnTo>
                  <a:pt x="391426" y="57061"/>
                </a:lnTo>
                <a:lnTo>
                  <a:pt x="424103" y="35140"/>
                </a:lnTo>
                <a:lnTo>
                  <a:pt x="464515" y="35140"/>
                </a:lnTo>
                <a:lnTo>
                  <a:pt x="497192" y="57061"/>
                </a:lnTo>
                <a:lnTo>
                  <a:pt x="515340" y="94983"/>
                </a:lnTo>
                <a:lnTo>
                  <a:pt x="515632" y="117259"/>
                </a:lnTo>
                <a:lnTo>
                  <a:pt x="515632" y="33147"/>
                </a:lnTo>
                <a:lnTo>
                  <a:pt x="477456" y="11531"/>
                </a:lnTo>
                <a:lnTo>
                  <a:pt x="444309" y="8001"/>
                </a:lnTo>
                <a:lnTo>
                  <a:pt x="429323" y="8140"/>
                </a:lnTo>
                <a:lnTo>
                  <a:pt x="388505" y="21412"/>
                </a:lnTo>
                <a:lnTo>
                  <a:pt x="359943" y="48082"/>
                </a:lnTo>
                <a:lnTo>
                  <a:pt x="344106" y="85864"/>
                </a:lnTo>
                <a:lnTo>
                  <a:pt x="341426" y="103466"/>
                </a:lnTo>
                <a:lnTo>
                  <a:pt x="341426" y="131038"/>
                </a:lnTo>
                <a:lnTo>
                  <a:pt x="351955" y="172364"/>
                </a:lnTo>
                <a:lnTo>
                  <a:pt x="375437" y="203771"/>
                </a:lnTo>
                <a:lnTo>
                  <a:pt x="411238" y="222986"/>
                </a:lnTo>
                <a:lnTo>
                  <a:pt x="444309" y="226504"/>
                </a:lnTo>
                <a:lnTo>
                  <a:pt x="459295" y="226377"/>
                </a:lnTo>
                <a:lnTo>
                  <a:pt x="500380" y="213093"/>
                </a:lnTo>
                <a:lnTo>
                  <a:pt x="528751" y="186436"/>
                </a:lnTo>
                <a:lnTo>
                  <a:pt x="544512" y="148640"/>
                </a:lnTo>
                <a:lnTo>
                  <a:pt x="547192" y="131038"/>
                </a:lnTo>
                <a:lnTo>
                  <a:pt x="547192" y="103466"/>
                </a:lnTo>
                <a:close/>
              </a:path>
              <a:path w="632460" h="315595">
                <a:moveTo>
                  <a:pt x="632193" y="0"/>
                </a:moveTo>
                <a:lnTo>
                  <a:pt x="600532" y="0"/>
                </a:lnTo>
                <a:lnTo>
                  <a:pt x="600532" y="315569"/>
                </a:lnTo>
                <a:lnTo>
                  <a:pt x="632193" y="315569"/>
                </a:lnTo>
                <a:lnTo>
                  <a:pt x="632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64250" y="7284160"/>
            <a:ext cx="982980" cy="321945"/>
          </a:xfrm>
          <a:custGeom>
            <a:avLst/>
            <a:gdLst/>
            <a:ahLst/>
            <a:cxnLst/>
            <a:rect l="l" t="t" r="r" b="b"/>
            <a:pathLst>
              <a:path w="982979" h="321945">
                <a:moveTo>
                  <a:pt x="127342" y="289483"/>
                </a:moveTo>
                <a:lnTo>
                  <a:pt x="40017" y="289483"/>
                </a:lnTo>
                <a:lnTo>
                  <a:pt x="40017" y="198323"/>
                </a:lnTo>
                <a:lnTo>
                  <a:pt x="8356" y="198323"/>
                </a:lnTo>
                <a:lnTo>
                  <a:pt x="8356" y="305130"/>
                </a:lnTo>
                <a:lnTo>
                  <a:pt x="18440" y="315569"/>
                </a:lnTo>
                <a:lnTo>
                  <a:pt x="127342" y="315569"/>
                </a:lnTo>
                <a:lnTo>
                  <a:pt x="127342" y="289483"/>
                </a:lnTo>
                <a:close/>
              </a:path>
              <a:path w="982979" h="321945">
                <a:moveTo>
                  <a:pt x="170141" y="4521"/>
                </a:moveTo>
                <a:lnTo>
                  <a:pt x="138480" y="4521"/>
                </a:lnTo>
                <a:lnTo>
                  <a:pt x="138480" y="30619"/>
                </a:lnTo>
                <a:lnTo>
                  <a:pt x="138480" y="126644"/>
                </a:lnTo>
                <a:lnTo>
                  <a:pt x="31661" y="126644"/>
                </a:lnTo>
                <a:lnTo>
                  <a:pt x="31661" y="30619"/>
                </a:lnTo>
                <a:lnTo>
                  <a:pt x="138480" y="30619"/>
                </a:lnTo>
                <a:lnTo>
                  <a:pt x="138480" y="4521"/>
                </a:lnTo>
                <a:lnTo>
                  <a:pt x="0" y="4521"/>
                </a:lnTo>
                <a:lnTo>
                  <a:pt x="0" y="142303"/>
                </a:lnTo>
                <a:lnTo>
                  <a:pt x="10096" y="152742"/>
                </a:lnTo>
                <a:lnTo>
                  <a:pt x="170141" y="152742"/>
                </a:lnTo>
                <a:lnTo>
                  <a:pt x="170141" y="126644"/>
                </a:lnTo>
                <a:lnTo>
                  <a:pt x="170141" y="30619"/>
                </a:lnTo>
                <a:lnTo>
                  <a:pt x="170141" y="4521"/>
                </a:lnTo>
                <a:close/>
              </a:path>
              <a:path w="982979" h="321945">
                <a:moveTo>
                  <a:pt x="257822" y="171183"/>
                </a:moveTo>
                <a:lnTo>
                  <a:pt x="160401" y="171183"/>
                </a:lnTo>
                <a:lnTo>
                  <a:pt x="160401" y="196583"/>
                </a:lnTo>
                <a:lnTo>
                  <a:pt x="257822" y="196583"/>
                </a:lnTo>
                <a:lnTo>
                  <a:pt x="257822" y="171183"/>
                </a:lnTo>
                <a:close/>
              </a:path>
              <a:path w="982979" h="321945">
                <a:moveTo>
                  <a:pt x="270687" y="282524"/>
                </a:moveTo>
                <a:lnTo>
                  <a:pt x="244678" y="247535"/>
                </a:lnTo>
                <a:lnTo>
                  <a:pt x="240766" y="246075"/>
                </a:lnTo>
                <a:lnTo>
                  <a:pt x="240766" y="275564"/>
                </a:lnTo>
                <a:lnTo>
                  <a:pt x="240766" y="289483"/>
                </a:lnTo>
                <a:lnTo>
                  <a:pt x="207721" y="297484"/>
                </a:lnTo>
                <a:lnTo>
                  <a:pt x="190322" y="297484"/>
                </a:lnTo>
                <a:lnTo>
                  <a:pt x="175006" y="289483"/>
                </a:lnTo>
                <a:lnTo>
                  <a:pt x="175006" y="275564"/>
                </a:lnTo>
                <a:lnTo>
                  <a:pt x="190322" y="267563"/>
                </a:lnTo>
                <a:lnTo>
                  <a:pt x="207721" y="267563"/>
                </a:lnTo>
                <a:lnTo>
                  <a:pt x="240766" y="275564"/>
                </a:lnTo>
                <a:lnTo>
                  <a:pt x="240766" y="246075"/>
                </a:lnTo>
                <a:lnTo>
                  <a:pt x="236524" y="244487"/>
                </a:lnTo>
                <a:lnTo>
                  <a:pt x="225666" y="243370"/>
                </a:lnTo>
                <a:lnTo>
                  <a:pt x="207721" y="243205"/>
                </a:lnTo>
                <a:lnTo>
                  <a:pt x="189763" y="243370"/>
                </a:lnTo>
                <a:lnTo>
                  <a:pt x="151841" y="259702"/>
                </a:lnTo>
                <a:lnTo>
                  <a:pt x="145084" y="282524"/>
                </a:lnTo>
                <a:lnTo>
                  <a:pt x="145338" y="293547"/>
                </a:lnTo>
                <a:lnTo>
                  <a:pt x="178930" y="320548"/>
                </a:lnTo>
                <a:lnTo>
                  <a:pt x="207721" y="321843"/>
                </a:lnTo>
                <a:lnTo>
                  <a:pt x="225666" y="321678"/>
                </a:lnTo>
                <a:lnTo>
                  <a:pt x="263867" y="305346"/>
                </a:lnTo>
                <a:lnTo>
                  <a:pt x="270433" y="293547"/>
                </a:lnTo>
                <a:lnTo>
                  <a:pt x="270687" y="282524"/>
                </a:lnTo>
                <a:close/>
              </a:path>
              <a:path w="982979" h="321945">
                <a:moveTo>
                  <a:pt x="287388" y="208407"/>
                </a:moveTo>
                <a:lnTo>
                  <a:pt x="129082" y="208407"/>
                </a:lnTo>
                <a:lnTo>
                  <a:pt x="129082" y="233807"/>
                </a:lnTo>
                <a:lnTo>
                  <a:pt x="287388" y="233807"/>
                </a:lnTo>
                <a:lnTo>
                  <a:pt x="287388" y="208407"/>
                </a:lnTo>
                <a:close/>
              </a:path>
              <a:path w="982979" h="321945">
                <a:moveTo>
                  <a:pt x="309308" y="59842"/>
                </a:moveTo>
                <a:lnTo>
                  <a:pt x="256425" y="59842"/>
                </a:lnTo>
                <a:lnTo>
                  <a:pt x="256425" y="0"/>
                </a:lnTo>
                <a:lnTo>
                  <a:pt x="224764" y="0"/>
                </a:lnTo>
                <a:lnTo>
                  <a:pt x="224764" y="156222"/>
                </a:lnTo>
                <a:lnTo>
                  <a:pt x="256425" y="156222"/>
                </a:lnTo>
                <a:lnTo>
                  <a:pt x="256425" y="86639"/>
                </a:lnTo>
                <a:lnTo>
                  <a:pt x="309308" y="86639"/>
                </a:lnTo>
                <a:lnTo>
                  <a:pt x="309308" y="59842"/>
                </a:lnTo>
                <a:close/>
              </a:path>
              <a:path w="982979" h="321945">
                <a:moveTo>
                  <a:pt x="528510" y="241122"/>
                </a:moveTo>
                <a:lnTo>
                  <a:pt x="372986" y="241122"/>
                </a:lnTo>
                <a:lnTo>
                  <a:pt x="372986" y="34798"/>
                </a:lnTo>
                <a:lnTo>
                  <a:pt x="521550" y="34798"/>
                </a:lnTo>
                <a:lnTo>
                  <a:pt x="521550" y="8001"/>
                </a:lnTo>
                <a:lnTo>
                  <a:pt x="340969" y="8001"/>
                </a:lnTo>
                <a:lnTo>
                  <a:pt x="340969" y="257124"/>
                </a:lnTo>
                <a:lnTo>
                  <a:pt x="351066" y="267563"/>
                </a:lnTo>
                <a:lnTo>
                  <a:pt x="528510" y="267563"/>
                </a:lnTo>
                <a:lnTo>
                  <a:pt x="528510" y="241122"/>
                </a:lnTo>
                <a:close/>
              </a:path>
              <a:path w="982979" h="321945">
                <a:moveTo>
                  <a:pt x="650278" y="125603"/>
                </a:moveTo>
                <a:lnTo>
                  <a:pt x="597395" y="125603"/>
                </a:lnTo>
                <a:lnTo>
                  <a:pt x="597395" y="0"/>
                </a:lnTo>
                <a:lnTo>
                  <a:pt x="565734" y="0"/>
                </a:lnTo>
                <a:lnTo>
                  <a:pt x="565734" y="315569"/>
                </a:lnTo>
                <a:lnTo>
                  <a:pt x="597395" y="315569"/>
                </a:lnTo>
                <a:lnTo>
                  <a:pt x="597395" y="152742"/>
                </a:lnTo>
                <a:lnTo>
                  <a:pt x="650278" y="152742"/>
                </a:lnTo>
                <a:lnTo>
                  <a:pt x="650278" y="125603"/>
                </a:lnTo>
                <a:close/>
              </a:path>
              <a:path w="982979" h="321945">
                <a:moveTo>
                  <a:pt x="953681" y="100901"/>
                </a:moveTo>
                <a:lnTo>
                  <a:pt x="736574" y="100901"/>
                </a:lnTo>
                <a:lnTo>
                  <a:pt x="736574" y="4521"/>
                </a:lnTo>
                <a:lnTo>
                  <a:pt x="704557" y="4521"/>
                </a:lnTo>
                <a:lnTo>
                  <a:pt x="704557" y="117259"/>
                </a:lnTo>
                <a:lnTo>
                  <a:pt x="714654" y="127698"/>
                </a:lnTo>
                <a:lnTo>
                  <a:pt x="953681" y="127698"/>
                </a:lnTo>
                <a:lnTo>
                  <a:pt x="953681" y="100901"/>
                </a:lnTo>
                <a:close/>
              </a:path>
              <a:path w="982979" h="321945">
                <a:moveTo>
                  <a:pt x="957160" y="288785"/>
                </a:moveTo>
                <a:lnTo>
                  <a:pt x="733094" y="288785"/>
                </a:lnTo>
                <a:lnTo>
                  <a:pt x="733094" y="217106"/>
                </a:lnTo>
                <a:lnTo>
                  <a:pt x="701078" y="217106"/>
                </a:lnTo>
                <a:lnTo>
                  <a:pt x="701078" y="305130"/>
                </a:lnTo>
                <a:lnTo>
                  <a:pt x="711174" y="315569"/>
                </a:lnTo>
                <a:lnTo>
                  <a:pt x="957160" y="315569"/>
                </a:lnTo>
                <a:lnTo>
                  <a:pt x="957160" y="288785"/>
                </a:lnTo>
                <a:close/>
              </a:path>
              <a:path w="982979" h="321945">
                <a:moveTo>
                  <a:pt x="982560" y="159702"/>
                </a:moveTo>
                <a:lnTo>
                  <a:pt x="671512" y="159702"/>
                </a:lnTo>
                <a:lnTo>
                  <a:pt x="671512" y="186486"/>
                </a:lnTo>
                <a:lnTo>
                  <a:pt x="982560" y="186486"/>
                </a:lnTo>
                <a:lnTo>
                  <a:pt x="982560" y="159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58889" y="7284160"/>
            <a:ext cx="654685" cy="315595"/>
          </a:xfrm>
          <a:custGeom>
            <a:avLst/>
            <a:gdLst/>
            <a:ahLst/>
            <a:cxnLst/>
            <a:rect l="l" t="t" r="r" b="b"/>
            <a:pathLst>
              <a:path w="654684" h="315595">
                <a:moveTo>
                  <a:pt x="223367" y="242506"/>
                </a:moveTo>
                <a:lnTo>
                  <a:pt x="184302" y="205689"/>
                </a:lnTo>
                <a:lnTo>
                  <a:pt x="154393" y="166738"/>
                </a:lnTo>
                <a:lnTo>
                  <a:pt x="143598" y="150660"/>
                </a:lnTo>
                <a:lnTo>
                  <a:pt x="136652" y="138391"/>
                </a:lnTo>
                <a:lnTo>
                  <a:pt x="125603" y="116560"/>
                </a:lnTo>
                <a:lnTo>
                  <a:pt x="129895" y="102882"/>
                </a:lnTo>
                <a:lnTo>
                  <a:pt x="132600" y="93230"/>
                </a:lnTo>
                <a:lnTo>
                  <a:pt x="140639" y="52222"/>
                </a:lnTo>
                <a:lnTo>
                  <a:pt x="145427" y="11480"/>
                </a:lnTo>
                <a:lnTo>
                  <a:pt x="114808" y="8001"/>
                </a:lnTo>
                <a:lnTo>
                  <a:pt x="112268" y="32880"/>
                </a:lnTo>
                <a:lnTo>
                  <a:pt x="110096" y="49174"/>
                </a:lnTo>
                <a:lnTo>
                  <a:pt x="96964" y="105194"/>
                </a:lnTo>
                <a:lnTo>
                  <a:pt x="79667" y="148742"/>
                </a:lnTo>
                <a:lnTo>
                  <a:pt x="57683" y="188391"/>
                </a:lnTo>
                <a:lnTo>
                  <a:pt x="34315" y="218592"/>
                </a:lnTo>
                <a:lnTo>
                  <a:pt x="0" y="252603"/>
                </a:lnTo>
                <a:lnTo>
                  <a:pt x="20866" y="271386"/>
                </a:lnTo>
                <a:lnTo>
                  <a:pt x="50812" y="244309"/>
                </a:lnTo>
                <a:lnTo>
                  <a:pt x="88049" y="198183"/>
                </a:lnTo>
                <a:lnTo>
                  <a:pt x="113068" y="150660"/>
                </a:lnTo>
                <a:lnTo>
                  <a:pt x="123507" y="170218"/>
                </a:lnTo>
                <a:lnTo>
                  <a:pt x="154482" y="213106"/>
                </a:lnTo>
                <a:lnTo>
                  <a:pt x="188976" y="251294"/>
                </a:lnTo>
                <a:lnTo>
                  <a:pt x="204228" y="264426"/>
                </a:lnTo>
                <a:lnTo>
                  <a:pt x="223367" y="242506"/>
                </a:lnTo>
                <a:close/>
              </a:path>
              <a:path w="654684" h="315595">
                <a:moveTo>
                  <a:pt x="335051" y="125603"/>
                </a:moveTo>
                <a:lnTo>
                  <a:pt x="282168" y="125603"/>
                </a:lnTo>
                <a:lnTo>
                  <a:pt x="282168" y="0"/>
                </a:lnTo>
                <a:lnTo>
                  <a:pt x="250507" y="0"/>
                </a:lnTo>
                <a:lnTo>
                  <a:pt x="250507" y="315569"/>
                </a:lnTo>
                <a:lnTo>
                  <a:pt x="282168" y="315569"/>
                </a:lnTo>
                <a:lnTo>
                  <a:pt x="282168" y="152742"/>
                </a:lnTo>
                <a:lnTo>
                  <a:pt x="335051" y="152742"/>
                </a:lnTo>
                <a:lnTo>
                  <a:pt x="335051" y="125603"/>
                </a:lnTo>
                <a:close/>
              </a:path>
              <a:path w="654684" h="315595">
                <a:moveTo>
                  <a:pt x="554253" y="131864"/>
                </a:moveTo>
                <a:lnTo>
                  <a:pt x="521830" y="110998"/>
                </a:lnTo>
                <a:lnTo>
                  <a:pt x="486638" y="80962"/>
                </a:lnTo>
                <a:lnTo>
                  <a:pt x="468312" y="59156"/>
                </a:lnTo>
                <a:lnTo>
                  <a:pt x="473405" y="45224"/>
                </a:lnTo>
                <a:lnTo>
                  <a:pt x="476440" y="35140"/>
                </a:lnTo>
                <a:lnTo>
                  <a:pt x="478637" y="24015"/>
                </a:lnTo>
                <a:lnTo>
                  <a:pt x="481177" y="6959"/>
                </a:lnTo>
                <a:lnTo>
                  <a:pt x="451954" y="2781"/>
                </a:lnTo>
                <a:lnTo>
                  <a:pt x="446582" y="32105"/>
                </a:lnTo>
                <a:lnTo>
                  <a:pt x="441579" y="50800"/>
                </a:lnTo>
                <a:lnTo>
                  <a:pt x="421170" y="88379"/>
                </a:lnTo>
                <a:lnTo>
                  <a:pt x="397002" y="122783"/>
                </a:lnTo>
                <a:lnTo>
                  <a:pt x="360451" y="148564"/>
                </a:lnTo>
                <a:lnTo>
                  <a:pt x="379234" y="168744"/>
                </a:lnTo>
                <a:lnTo>
                  <a:pt x="408622" y="150253"/>
                </a:lnTo>
                <a:lnTo>
                  <a:pt x="426389" y="135648"/>
                </a:lnTo>
                <a:lnTo>
                  <a:pt x="439712" y="117322"/>
                </a:lnTo>
                <a:lnTo>
                  <a:pt x="455777" y="87680"/>
                </a:lnTo>
                <a:lnTo>
                  <a:pt x="466382" y="100025"/>
                </a:lnTo>
                <a:lnTo>
                  <a:pt x="495274" y="125958"/>
                </a:lnTo>
                <a:lnTo>
                  <a:pt x="526072" y="148653"/>
                </a:lnTo>
                <a:lnTo>
                  <a:pt x="539292" y="156565"/>
                </a:lnTo>
                <a:lnTo>
                  <a:pt x="554253" y="131864"/>
                </a:lnTo>
                <a:close/>
              </a:path>
              <a:path w="654684" h="315595">
                <a:moveTo>
                  <a:pt x="647496" y="0"/>
                </a:moveTo>
                <a:lnTo>
                  <a:pt x="615835" y="0"/>
                </a:lnTo>
                <a:lnTo>
                  <a:pt x="615835" y="168402"/>
                </a:lnTo>
                <a:lnTo>
                  <a:pt x="647496" y="168402"/>
                </a:lnTo>
                <a:lnTo>
                  <a:pt x="647496" y="0"/>
                </a:lnTo>
                <a:close/>
              </a:path>
              <a:path w="654684" h="315595">
                <a:moveTo>
                  <a:pt x="654456" y="289483"/>
                </a:moveTo>
                <a:lnTo>
                  <a:pt x="423075" y="289483"/>
                </a:lnTo>
                <a:lnTo>
                  <a:pt x="423075" y="263042"/>
                </a:lnTo>
                <a:lnTo>
                  <a:pt x="647496" y="263042"/>
                </a:lnTo>
                <a:lnTo>
                  <a:pt x="647496" y="185801"/>
                </a:lnTo>
                <a:lnTo>
                  <a:pt x="391071" y="185801"/>
                </a:lnTo>
                <a:lnTo>
                  <a:pt x="391071" y="211886"/>
                </a:lnTo>
                <a:lnTo>
                  <a:pt x="615835" y="211886"/>
                </a:lnTo>
                <a:lnTo>
                  <a:pt x="615835" y="236943"/>
                </a:lnTo>
                <a:lnTo>
                  <a:pt x="391071" y="236943"/>
                </a:lnTo>
                <a:lnTo>
                  <a:pt x="391071" y="305130"/>
                </a:lnTo>
                <a:lnTo>
                  <a:pt x="401154" y="315569"/>
                </a:lnTo>
                <a:lnTo>
                  <a:pt x="654456" y="315569"/>
                </a:lnTo>
                <a:lnTo>
                  <a:pt x="654456" y="289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53362" y="7281722"/>
            <a:ext cx="661035" cy="318135"/>
          </a:xfrm>
          <a:custGeom>
            <a:avLst/>
            <a:gdLst/>
            <a:ahLst/>
            <a:cxnLst/>
            <a:rect l="l" t="t" r="r" b="b"/>
            <a:pathLst>
              <a:path w="661034" h="318134">
                <a:moveTo>
                  <a:pt x="201460" y="242862"/>
                </a:moveTo>
                <a:lnTo>
                  <a:pt x="150304" y="242862"/>
                </a:lnTo>
                <a:lnTo>
                  <a:pt x="162140" y="37579"/>
                </a:lnTo>
                <a:lnTo>
                  <a:pt x="194500" y="37579"/>
                </a:lnTo>
                <a:lnTo>
                  <a:pt x="194500" y="10439"/>
                </a:lnTo>
                <a:lnTo>
                  <a:pt x="131178" y="10439"/>
                </a:lnTo>
                <a:lnTo>
                  <a:pt x="131178" y="37579"/>
                </a:lnTo>
                <a:lnTo>
                  <a:pt x="119341" y="242862"/>
                </a:lnTo>
                <a:lnTo>
                  <a:pt x="77597" y="242862"/>
                </a:lnTo>
                <a:lnTo>
                  <a:pt x="65760" y="37579"/>
                </a:lnTo>
                <a:lnTo>
                  <a:pt x="131178" y="37579"/>
                </a:lnTo>
                <a:lnTo>
                  <a:pt x="131178" y="10439"/>
                </a:lnTo>
                <a:lnTo>
                  <a:pt x="3479" y="10439"/>
                </a:lnTo>
                <a:lnTo>
                  <a:pt x="3479" y="37579"/>
                </a:lnTo>
                <a:lnTo>
                  <a:pt x="34798" y="37579"/>
                </a:lnTo>
                <a:lnTo>
                  <a:pt x="46621" y="242862"/>
                </a:lnTo>
                <a:lnTo>
                  <a:pt x="0" y="242862"/>
                </a:lnTo>
                <a:lnTo>
                  <a:pt x="0" y="270002"/>
                </a:lnTo>
                <a:lnTo>
                  <a:pt x="201460" y="270002"/>
                </a:lnTo>
                <a:lnTo>
                  <a:pt x="201460" y="242862"/>
                </a:lnTo>
                <a:close/>
              </a:path>
              <a:path w="661034" h="318134">
                <a:moveTo>
                  <a:pt x="319747" y="128041"/>
                </a:moveTo>
                <a:lnTo>
                  <a:pt x="266865" y="128041"/>
                </a:lnTo>
                <a:lnTo>
                  <a:pt x="266865" y="2438"/>
                </a:lnTo>
                <a:lnTo>
                  <a:pt x="235204" y="2438"/>
                </a:lnTo>
                <a:lnTo>
                  <a:pt x="235204" y="318008"/>
                </a:lnTo>
                <a:lnTo>
                  <a:pt x="266865" y="318008"/>
                </a:lnTo>
                <a:lnTo>
                  <a:pt x="266865" y="155181"/>
                </a:lnTo>
                <a:lnTo>
                  <a:pt x="319747" y="155181"/>
                </a:lnTo>
                <a:lnTo>
                  <a:pt x="319747" y="128041"/>
                </a:lnTo>
                <a:close/>
              </a:path>
              <a:path w="661034" h="318134">
                <a:moveTo>
                  <a:pt x="525272" y="74485"/>
                </a:moveTo>
                <a:lnTo>
                  <a:pt x="511810" y="36042"/>
                </a:lnTo>
                <a:lnTo>
                  <a:pt x="503212" y="26797"/>
                </a:lnTo>
                <a:lnTo>
                  <a:pt x="500507" y="24180"/>
                </a:lnTo>
                <a:lnTo>
                  <a:pt x="493712" y="17945"/>
                </a:lnTo>
                <a:lnTo>
                  <a:pt x="493712" y="71678"/>
                </a:lnTo>
                <a:lnTo>
                  <a:pt x="493712" y="99517"/>
                </a:lnTo>
                <a:lnTo>
                  <a:pt x="484670" y="121437"/>
                </a:lnTo>
                <a:lnTo>
                  <a:pt x="468312" y="136398"/>
                </a:lnTo>
                <a:lnTo>
                  <a:pt x="446049" y="144043"/>
                </a:lnTo>
                <a:lnTo>
                  <a:pt x="419608" y="144043"/>
                </a:lnTo>
                <a:lnTo>
                  <a:pt x="397344" y="136398"/>
                </a:lnTo>
                <a:lnTo>
                  <a:pt x="381330" y="121437"/>
                </a:lnTo>
                <a:lnTo>
                  <a:pt x="372287" y="99517"/>
                </a:lnTo>
                <a:lnTo>
                  <a:pt x="372287" y="71678"/>
                </a:lnTo>
                <a:lnTo>
                  <a:pt x="381330" y="49758"/>
                </a:lnTo>
                <a:lnTo>
                  <a:pt x="397344" y="34455"/>
                </a:lnTo>
                <a:lnTo>
                  <a:pt x="419608" y="26797"/>
                </a:lnTo>
                <a:lnTo>
                  <a:pt x="446049" y="26797"/>
                </a:lnTo>
                <a:lnTo>
                  <a:pt x="468312" y="34455"/>
                </a:lnTo>
                <a:lnTo>
                  <a:pt x="484670" y="49758"/>
                </a:lnTo>
                <a:lnTo>
                  <a:pt x="493712" y="71678"/>
                </a:lnTo>
                <a:lnTo>
                  <a:pt x="493712" y="17945"/>
                </a:lnTo>
                <a:lnTo>
                  <a:pt x="453555" y="812"/>
                </a:lnTo>
                <a:lnTo>
                  <a:pt x="432828" y="0"/>
                </a:lnTo>
                <a:lnTo>
                  <a:pt x="420090" y="101"/>
                </a:lnTo>
                <a:lnTo>
                  <a:pt x="377812" y="13487"/>
                </a:lnTo>
                <a:lnTo>
                  <a:pt x="350964" y="41922"/>
                </a:lnTo>
                <a:lnTo>
                  <a:pt x="340728" y="74485"/>
                </a:lnTo>
                <a:lnTo>
                  <a:pt x="340728" y="96697"/>
                </a:lnTo>
                <a:lnTo>
                  <a:pt x="354177" y="135153"/>
                </a:lnTo>
                <a:lnTo>
                  <a:pt x="384162" y="160782"/>
                </a:lnTo>
                <a:lnTo>
                  <a:pt x="432828" y="170840"/>
                </a:lnTo>
                <a:lnTo>
                  <a:pt x="445363" y="170738"/>
                </a:lnTo>
                <a:lnTo>
                  <a:pt x="487845" y="157683"/>
                </a:lnTo>
                <a:lnTo>
                  <a:pt x="503567" y="144043"/>
                </a:lnTo>
                <a:lnTo>
                  <a:pt x="507542" y="140220"/>
                </a:lnTo>
                <a:lnTo>
                  <a:pt x="524573" y="103987"/>
                </a:lnTo>
                <a:lnTo>
                  <a:pt x="525272" y="96697"/>
                </a:lnTo>
                <a:lnTo>
                  <a:pt x="525272" y="74485"/>
                </a:lnTo>
                <a:close/>
              </a:path>
              <a:path w="661034" h="318134">
                <a:moveTo>
                  <a:pt x="607834" y="205625"/>
                </a:moveTo>
                <a:lnTo>
                  <a:pt x="361505" y="205625"/>
                </a:lnTo>
                <a:lnTo>
                  <a:pt x="361505" y="232079"/>
                </a:lnTo>
                <a:lnTo>
                  <a:pt x="576173" y="232079"/>
                </a:lnTo>
                <a:lnTo>
                  <a:pt x="576173" y="318008"/>
                </a:lnTo>
                <a:lnTo>
                  <a:pt x="607834" y="318008"/>
                </a:lnTo>
                <a:lnTo>
                  <a:pt x="607834" y="205625"/>
                </a:lnTo>
                <a:close/>
              </a:path>
              <a:path w="661034" h="318134">
                <a:moveTo>
                  <a:pt x="660717" y="72720"/>
                </a:moveTo>
                <a:lnTo>
                  <a:pt x="607834" y="72720"/>
                </a:lnTo>
                <a:lnTo>
                  <a:pt x="607834" y="2438"/>
                </a:lnTo>
                <a:lnTo>
                  <a:pt x="576173" y="2438"/>
                </a:lnTo>
                <a:lnTo>
                  <a:pt x="576173" y="184759"/>
                </a:lnTo>
                <a:lnTo>
                  <a:pt x="607834" y="184759"/>
                </a:lnTo>
                <a:lnTo>
                  <a:pt x="607834" y="99517"/>
                </a:lnTo>
                <a:lnTo>
                  <a:pt x="660717" y="99517"/>
                </a:lnTo>
                <a:lnTo>
                  <a:pt x="660717" y="72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44000" y="2777823"/>
            <a:ext cx="8387207" cy="4067476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9962960" y="7252386"/>
            <a:ext cx="653415" cy="321945"/>
          </a:xfrm>
          <a:custGeom>
            <a:avLst/>
            <a:gdLst/>
            <a:ahLst/>
            <a:cxnLst/>
            <a:rect l="l" t="t" r="r" b="b"/>
            <a:pathLst>
              <a:path w="653415" h="321945">
                <a:moveTo>
                  <a:pt x="223634" y="293814"/>
                </a:moveTo>
                <a:lnTo>
                  <a:pt x="50673" y="293814"/>
                </a:lnTo>
                <a:lnTo>
                  <a:pt x="74091" y="275386"/>
                </a:lnTo>
                <a:lnTo>
                  <a:pt x="89154" y="263334"/>
                </a:lnTo>
                <a:lnTo>
                  <a:pt x="137947" y="221996"/>
                </a:lnTo>
                <a:lnTo>
                  <a:pt x="182321" y="174536"/>
                </a:lnTo>
                <a:lnTo>
                  <a:pt x="207467" y="130390"/>
                </a:lnTo>
                <a:lnTo>
                  <a:pt x="213321" y="87515"/>
                </a:lnTo>
                <a:lnTo>
                  <a:pt x="212940" y="80543"/>
                </a:lnTo>
                <a:lnTo>
                  <a:pt x="197726" y="41871"/>
                </a:lnTo>
                <a:lnTo>
                  <a:pt x="189636" y="32956"/>
                </a:lnTo>
                <a:lnTo>
                  <a:pt x="183197" y="26327"/>
                </a:lnTo>
                <a:lnTo>
                  <a:pt x="146786" y="8610"/>
                </a:lnTo>
                <a:lnTo>
                  <a:pt x="110934" y="5321"/>
                </a:lnTo>
                <a:lnTo>
                  <a:pt x="90627" y="5499"/>
                </a:lnTo>
                <a:lnTo>
                  <a:pt x="49441" y="16840"/>
                </a:lnTo>
                <a:lnTo>
                  <a:pt x="13322" y="37439"/>
                </a:lnTo>
                <a:lnTo>
                  <a:pt x="0" y="50330"/>
                </a:lnTo>
                <a:lnTo>
                  <a:pt x="17360" y="72301"/>
                </a:lnTo>
                <a:lnTo>
                  <a:pt x="28778" y="61277"/>
                </a:lnTo>
                <a:lnTo>
                  <a:pt x="36893" y="54584"/>
                </a:lnTo>
                <a:lnTo>
                  <a:pt x="72110" y="37299"/>
                </a:lnTo>
                <a:lnTo>
                  <a:pt x="105257" y="32956"/>
                </a:lnTo>
                <a:lnTo>
                  <a:pt x="117983" y="33045"/>
                </a:lnTo>
                <a:lnTo>
                  <a:pt x="155232" y="44373"/>
                </a:lnTo>
                <a:lnTo>
                  <a:pt x="181457" y="85775"/>
                </a:lnTo>
                <a:lnTo>
                  <a:pt x="181457" y="98526"/>
                </a:lnTo>
                <a:lnTo>
                  <a:pt x="170827" y="136982"/>
                </a:lnTo>
                <a:lnTo>
                  <a:pt x="124980" y="194576"/>
                </a:lnTo>
                <a:lnTo>
                  <a:pt x="62115" y="249161"/>
                </a:lnTo>
                <a:lnTo>
                  <a:pt x="29641" y="274713"/>
                </a:lnTo>
                <a:lnTo>
                  <a:pt x="2476" y="295236"/>
                </a:lnTo>
                <a:lnTo>
                  <a:pt x="2476" y="321462"/>
                </a:lnTo>
                <a:lnTo>
                  <a:pt x="223634" y="321462"/>
                </a:lnTo>
                <a:lnTo>
                  <a:pt x="223634" y="293814"/>
                </a:lnTo>
                <a:close/>
              </a:path>
              <a:path w="653415" h="321945">
                <a:moveTo>
                  <a:pt x="307276" y="281063"/>
                </a:moveTo>
                <a:lnTo>
                  <a:pt x="267589" y="281063"/>
                </a:lnTo>
                <a:lnTo>
                  <a:pt x="267589" y="321462"/>
                </a:lnTo>
                <a:lnTo>
                  <a:pt x="307276" y="321462"/>
                </a:lnTo>
                <a:lnTo>
                  <a:pt x="307276" y="281063"/>
                </a:lnTo>
                <a:close/>
              </a:path>
              <a:path w="653415" h="321945">
                <a:moveTo>
                  <a:pt x="532345" y="244195"/>
                </a:moveTo>
                <a:lnTo>
                  <a:pt x="497801" y="212648"/>
                </a:lnTo>
                <a:lnTo>
                  <a:pt x="471297" y="179870"/>
                </a:lnTo>
                <a:lnTo>
                  <a:pt x="465150" y="171538"/>
                </a:lnTo>
                <a:lnTo>
                  <a:pt x="462699" y="168224"/>
                </a:lnTo>
                <a:lnTo>
                  <a:pt x="454888" y="155829"/>
                </a:lnTo>
                <a:lnTo>
                  <a:pt x="444093" y="137160"/>
                </a:lnTo>
                <a:lnTo>
                  <a:pt x="449503" y="120281"/>
                </a:lnTo>
                <a:lnTo>
                  <a:pt x="452856" y="108407"/>
                </a:lnTo>
                <a:lnTo>
                  <a:pt x="462292" y="58470"/>
                </a:lnTo>
                <a:lnTo>
                  <a:pt x="467487" y="9918"/>
                </a:lnTo>
                <a:lnTo>
                  <a:pt x="436994" y="8153"/>
                </a:lnTo>
                <a:lnTo>
                  <a:pt x="435051" y="30200"/>
                </a:lnTo>
                <a:lnTo>
                  <a:pt x="433387" y="44983"/>
                </a:lnTo>
                <a:lnTo>
                  <a:pt x="423291" y="99834"/>
                </a:lnTo>
                <a:lnTo>
                  <a:pt x="409359" y="144957"/>
                </a:lnTo>
                <a:lnTo>
                  <a:pt x="391083" y="187553"/>
                </a:lnTo>
                <a:lnTo>
                  <a:pt x="371068" y="221005"/>
                </a:lnTo>
                <a:lnTo>
                  <a:pt x="340245" y="257314"/>
                </a:lnTo>
                <a:lnTo>
                  <a:pt x="361505" y="276453"/>
                </a:lnTo>
                <a:lnTo>
                  <a:pt x="387921" y="249694"/>
                </a:lnTo>
                <a:lnTo>
                  <a:pt x="404037" y="229844"/>
                </a:lnTo>
                <a:lnTo>
                  <a:pt x="416433" y="207073"/>
                </a:lnTo>
                <a:lnTo>
                  <a:pt x="431685" y="171538"/>
                </a:lnTo>
                <a:lnTo>
                  <a:pt x="441845" y="187896"/>
                </a:lnTo>
                <a:lnTo>
                  <a:pt x="469607" y="223291"/>
                </a:lnTo>
                <a:lnTo>
                  <a:pt x="499618" y="255092"/>
                </a:lnTo>
                <a:lnTo>
                  <a:pt x="512851" y="266522"/>
                </a:lnTo>
                <a:lnTo>
                  <a:pt x="532345" y="244195"/>
                </a:lnTo>
                <a:close/>
              </a:path>
              <a:path w="653415" h="321945">
                <a:moveTo>
                  <a:pt x="585863" y="3543"/>
                </a:moveTo>
                <a:lnTo>
                  <a:pt x="554672" y="3543"/>
                </a:lnTo>
                <a:lnTo>
                  <a:pt x="554672" y="121208"/>
                </a:lnTo>
                <a:lnTo>
                  <a:pt x="498665" y="121208"/>
                </a:lnTo>
                <a:lnTo>
                  <a:pt x="498665" y="148501"/>
                </a:lnTo>
                <a:lnTo>
                  <a:pt x="554672" y="148501"/>
                </a:lnTo>
                <a:lnTo>
                  <a:pt x="554672" y="313309"/>
                </a:lnTo>
                <a:lnTo>
                  <a:pt x="585863" y="313309"/>
                </a:lnTo>
                <a:lnTo>
                  <a:pt x="585863" y="3543"/>
                </a:lnTo>
                <a:close/>
              </a:path>
              <a:path w="653415" h="321945">
                <a:moveTo>
                  <a:pt x="652843" y="0"/>
                </a:moveTo>
                <a:lnTo>
                  <a:pt x="621296" y="0"/>
                </a:lnTo>
                <a:lnTo>
                  <a:pt x="621296" y="321462"/>
                </a:lnTo>
                <a:lnTo>
                  <a:pt x="652843" y="321462"/>
                </a:lnTo>
                <a:lnTo>
                  <a:pt x="652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665887" y="7249898"/>
            <a:ext cx="297180" cy="324485"/>
          </a:xfrm>
          <a:custGeom>
            <a:avLst/>
            <a:gdLst/>
            <a:ahLst/>
            <a:cxnLst/>
            <a:rect l="l" t="t" r="r" b="b"/>
            <a:pathLst>
              <a:path w="297179" h="324484">
                <a:moveTo>
                  <a:pt x="289817" y="174022"/>
                </a:moveTo>
                <a:lnTo>
                  <a:pt x="257564" y="174022"/>
                </a:lnTo>
                <a:lnTo>
                  <a:pt x="257564" y="2480"/>
                </a:lnTo>
                <a:lnTo>
                  <a:pt x="289817" y="2480"/>
                </a:lnTo>
                <a:lnTo>
                  <a:pt x="289817" y="174022"/>
                </a:lnTo>
                <a:close/>
              </a:path>
              <a:path w="297179" h="324484">
                <a:moveTo>
                  <a:pt x="296905" y="323944"/>
                </a:moveTo>
                <a:lnTo>
                  <a:pt x="38884" y="323944"/>
                </a:lnTo>
                <a:lnTo>
                  <a:pt x="28605" y="313311"/>
                </a:lnTo>
                <a:lnTo>
                  <a:pt x="28605" y="243844"/>
                </a:lnTo>
                <a:lnTo>
                  <a:pt x="257564" y="243844"/>
                </a:lnTo>
                <a:lnTo>
                  <a:pt x="257564" y="218325"/>
                </a:lnTo>
                <a:lnTo>
                  <a:pt x="28605" y="218325"/>
                </a:lnTo>
                <a:lnTo>
                  <a:pt x="28605" y="191744"/>
                </a:lnTo>
                <a:lnTo>
                  <a:pt x="289817" y="191744"/>
                </a:lnTo>
                <a:lnTo>
                  <a:pt x="289817" y="270426"/>
                </a:lnTo>
                <a:lnTo>
                  <a:pt x="61213" y="270426"/>
                </a:lnTo>
                <a:lnTo>
                  <a:pt x="61213" y="297362"/>
                </a:lnTo>
                <a:lnTo>
                  <a:pt x="296905" y="297362"/>
                </a:lnTo>
                <a:lnTo>
                  <a:pt x="296905" y="323944"/>
                </a:lnTo>
                <a:close/>
              </a:path>
              <a:path w="297179" h="324484">
                <a:moveTo>
                  <a:pt x="93820" y="166934"/>
                </a:moveTo>
                <a:lnTo>
                  <a:pt x="54479" y="160909"/>
                </a:lnTo>
                <a:lnTo>
                  <a:pt x="17992" y="137303"/>
                </a:lnTo>
                <a:lnTo>
                  <a:pt x="717" y="101697"/>
                </a:lnTo>
                <a:lnTo>
                  <a:pt x="0" y="94540"/>
                </a:lnTo>
                <a:lnTo>
                  <a:pt x="0" y="72748"/>
                </a:lnTo>
                <a:lnTo>
                  <a:pt x="13697" y="34933"/>
                </a:lnTo>
                <a:lnTo>
                  <a:pt x="44250" y="9959"/>
                </a:lnTo>
                <a:lnTo>
                  <a:pt x="93820" y="0"/>
                </a:lnTo>
                <a:lnTo>
                  <a:pt x="106593" y="96"/>
                </a:lnTo>
                <a:lnTo>
                  <a:pt x="149863" y="13002"/>
                </a:lnTo>
                <a:lnTo>
                  <a:pt x="166996" y="27290"/>
                </a:lnTo>
                <a:lnTo>
                  <a:pt x="80352" y="27290"/>
                </a:lnTo>
                <a:lnTo>
                  <a:pt x="57668" y="34379"/>
                </a:lnTo>
                <a:lnTo>
                  <a:pt x="41365" y="48910"/>
                </a:lnTo>
                <a:lnTo>
                  <a:pt x="32150" y="69821"/>
                </a:lnTo>
                <a:lnTo>
                  <a:pt x="32150" y="97466"/>
                </a:lnTo>
                <a:lnTo>
                  <a:pt x="41365" y="118378"/>
                </a:lnTo>
                <a:lnTo>
                  <a:pt x="57668" y="132555"/>
                </a:lnTo>
                <a:lnTo>
                  <a:pt x="80352" y="139643"/>
                </a:lnTo>
                <a:lnTo>
                  <a:pt x="167382" y="139643"/>
                </a:lnTo>
                <a:lnTo>
                  <a:pt x="162755" y="143896"/>
                </a:lnTo>
                <a:lnTo>
                  <a:pt x="122503" y="164392"/>
                </a:lnTo>
                <a:lnTo>
                  <a:pt x="106593" y="166840"/>
                </a:lnTo>
                <a:lnTo>
                  <a:pt x="93820" y="166934"/>
                </a:lnTo>
                <a:close/>
              </a:path>
              <a:path w="297179" h="324484">
                <a:moveTo>
                  <a:pt x="167382" y="139643"/>
                </a:moveTo>
                <a:lnTo>
                  <a:pt x="107288" y="139643"/>
                </a:lnTo>
                <a:lnTo>
                  <a:pt x="129971" y="132555"/>
                </a:lnTo>
                <a:lnTo>
                  <a:pt x="146629" y="118378"/>
                </a:lnTo>
                <a:lnTo>
                  <a:pt x="155844" y="97466"/>
                </a:lnTo>
                <a:lnTo>
                  <a:pt x="155844" y="69821"/>
                </a:lnTo>
                <a:lnTo>
                  <a:pt x="146629" y="48910"/>
                </a:lnTo>
                <a:lnTo>
                  <a:pt x="129971" y="34379"/>
                </a:lnTo>
                <a:lnTo>
                  <a:pt x="107288" y="27290"/>
                </a:lnTo>
                <a:lnTo>
                  <a:pt x="166996" y="27290"/>
                </a:lnTo>
                <a:lnTo>
                  <a:pt x="187277" y="65590"/>
                </a:lnTo>
                <a:lnTo>
                  <a:pt x="187994" y="94540"/>
                </a:lnTo>
                <a:lnTo>
                  <a:pt x="187277" y="101697"/>
                </a:lnTo>
                <a:lnTo>
                  <a:pt x="169927" y="137303"/>
                </a:lnTo>
                <a:lnTo>
                  <a:pt x="167382" y="139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098810" y="7248131"/>
            <a:ext cx="1017905" cy="336550"/>
          </a:xfrm>
          <a:custGeom>
            <a:avLst/>
            <a:gdLst/>
            <a:ahLst/>
            <a:cxnLst/>
            <a:rect l="l" t="t" r="r" b="b"/>
            <a:pathLst>
              <a:path w="1017904" h="336550">
                <a:moveTo>
                  <a:pt x="197408" y="138582"/>
                </a:moveTo>
                <a:lnTo>
                  <a:pt x="164541" y="117678"/>
                </a:lnTo>
                <a:lnTo>
                  <a:pt x="137642" y="94983"/>
                </a:lnTo>
                <a:lnTo>
                  <a:pt x="129209" y="87122"/>
                </a:lnTo>
                <a:lnTo>
                  <a:pt x="121386" y="78422"/>
                </a:lnTo>
                <a:lnTo>
                  <a:pt x="110578" y="65214"/>
                </a:lnTo>
                <a:lnTo>
                  <a:pt x="115354" y="49822"/>
                </a:lnTo>
                <a:lnTo>
                  <a:pt x="118249" y="39077"/>
                </a:lnTo>
                <a:lnTo>
                  <a:pt x="120396" y="27940"/>
                </a:lnTo>
                <a:lnTo>
                  <a:pt x="122986" y="11341"/>
                </a:lnTo>
                <a:lnTo>
                  <a:pt x="93218" y="7086"/>
                </a:lnTo>
                <a:lnTo>
                  <a:pt x="87744" y="38836"/>
                </a:lnTo>
                <a:lnTo>
                  <a:pt x="82664" y="59016"/>
                </a:lnTo>
                <a:lnTo>
                  <a:pt x="62026" y="99237"/>
                </a:lnTo>
                <a:lnTo>
                  <a:pt x="37528" y="135877"/>
                </a:lnTo>
                <a:lnTo>
                  <a:pt x="0" y="162687"/>
                </a:lnTo>
                <a:lnTo>
                  <a:pt x="19138" y="183235"/>
                </a:lnTo>
                <a:lnTo>
                  <a:pt x="49682" y="163918"/>
                </a:lnTo>
                <a:lnTo>
                  <a:pt x="68135" y="148285"/>
                </a:lnTo>
                <a:lnTo>
                  <a:pt x="81940" y="128066"/>
                </a:lnTo>
                <a:lnTo>
                  <a:pt x="98526" y="94983"/>
                </a:lnTo>
                <a:lnTo>
                  <a:pt x="109321" y="107353"/>
                </a:lnTo>
                <a:lnTo>
                  <a:pt x="138226" y="133261"/>
                </a:lnTo>
                <a:lnTo>
                  <a:pt x="168922" y="155892"/>
                </a:lnTo>
                <a:lnTo>
                  <a:pt x="182168" y="163741"/>
                </a:lnTo>
                <a:lnTo>
                  <a:pt x="197408" y="138582"/>
                </a:lnTo>
                <a:close/>
              </a:path>
              <a:path w="1017904" h="336550">
                <a:moveTo>
                  <a:pt x="277406" y="250088"/>
                </a:moveTo>
                <a:lnTo>
                  <a:pt x="258838" y="211239"/>
                </a:lnTo>
                <a:lnTo>
                  <a:pt x="258419" y="210820"/>
                </a:lnTo>
                <a:lnTo>
                  <a:pt x="250939" y="204863"/>
                </a:lnTo>
                <a:lnTo>
                  <a:pt x="245618" y="200825"/>
                </a:lnTo>
                <a:lnTo>
                  <a:pt x="245618" y="248094"/>
                </a:lnTo>
                <a:lnTo>
                  <a:pt x="245618" y="272554"/>
                </a:lnTo>
                <a:lnTo>
                  <a:pt x="235343" y="291338"/>
                </a:lnTo>
                <a:lnTo>
                  <a:pt x="217970" y="304101"/>
                </a:lnTo>
                <a:lnTo>
                  <a:pt x="194221" y="310476"/>
                </a:lnTo>
                <a:lnTo>
                  <a:pt x="167995" y="310476"/>
                </a:lnTo>
                <a:lnTo>
                  <a:pt x="144957" y="304101"/>
                </a:lnTo>
                <a:lnTo>
                  <a:pt x="127952" y="291338"/>
                </a:lnTo>
                <a:lnTo>
                  <a:pt x="118021" y="272554"/>
                </a:lnTo>
                <a:lnTo>
                  <a:pt x="118021" y="248094"/>
                </a:lnTo>
                <a:lnTo>
                  <a:pt x="127952" y="229666"/>
                </a:lnTo>
                <a:lnTo>
                  <a:pt x="144957" y="217614"/>
                </a:lnTo>
                <a:lnTo>
                  <a:pt x="167995" y="211239"/>
                </a:lnTo>
                <a:lnTo>
                  <a:pt x="194221" y="211239"/>
                </a:lnTo>
                <a:lnTo>
                  <a:pt x="217970" y="217614"/>
                </a:lnTo>
                <a:lnTo>
                  <a:pt x="235343" y="229666"/>
                </a:lnTo>
                <a:lnTo>
                  <a:pt x="245618" y="248094"/>
                </a:lnTo>
                <a:lnTo>
                  <a:pt x="245618" y="200825"/>
                </a:lnTo>
                <a:lnTo>
                  <a:pt x="209867" y="186270"/>
                </a:lnTo>
                <a:lnTo>
                  <a:pt x="181114" y="183946"/>
                </a:lnTo>
                <a:lnTo>
                  <a:pt x="168541" y="184035"/>
                </a:lnTo>
                <a:lnTo>
                  <a:pt x="125374" y="195491"/>
                </a:lnTo>
                <a:lnTo>
                  <a:pt x="92862" y="228955"/>
                </a:lnTo>
                <a:lnTo>
                  <a:pt x="86233" y="250088"/>
                </a:lnTo>
                <a:lnTo>
                  <a:pt x="86233" y="270408"/>
                </a:lnTo>
                <a:lnTo>
                  <a:pt x="104800" y="309829"/>
                </a:lnTo>
                <a:lnTo>
                  <a:pt x="142303" y="331038"/>
                </a:lnTo>
                <a:lnTo>
                  <a:pt x="181114" y="336346"/>
                </a:lnTo>
                <a:lnTo>
                  <a:pt x="193890" y="336270"/>
                </a:lnTo>
                <a:lnTo>
                  <a:pt x="237553" y="325145"/>
                </a:lnTo>
                <a:lnTo>
                  <a:pt x="257606" y="310476"/>
                </a:lnTo>
                <a:lnTo>
                  <a:pt x="258419" y="309829"/>
                </a:lnTo>
                <a:lnTo>
                  <a:pt x="277406" y="270408"/>
                </a:lnTo>
                <a:lnTo>
                  <a:pt x="277406" y="250088"/>
                </a:lnTo>
                <a:close/>
              </a:path>
              <a:path w="1017904" h="336550">
                <a:moveTo>
                  <a:pt x="332092" y="68757"/>
                </a:moveTo>
                <a:lnTo>
                  <a:pt x="278218" y="68757"/>
                </a:lnTo>
                <a:lnTo>
                  <a:pt x="278218" y="4254"/>
                </a:lnTo>
                <a:lnTo>
                  <a:pt x="245973" y="4254"/>
                </a:lnTo>
                <a:lnTo>
                  <a:pt x="245973" y="175793"/>
                </a:lnTo>
                <a:lnTo>
                  <a:pt x="278218" y="175793"/>
                </a:lnTo>
                <a:lnTo>
                  <a:pt x="278218" y="96050"/>
                </a:lnTo>
                <a:lnTo>
                  <a:pt x="332092" y="96050"/>
                </a:lnTo>
                <a:lnTo>
                  <a:pt x="332092" y="68757"/>
                </a:lnTo>
                <a:close/>
              </a:path>
              <a:path w="1017904" h="336550">
                <a:moveTo>
                  <a:pt x="646468" y="103492"/>
                </a:moveTo>
                <a:lnTo>
                  <a:pt x="591896" y="103492"/>
                </a:lnTo>
                <a:lnTo>
                  <a:pt x="597204" y="36156"/>
                </a:lnTo>
                <a:lnTo>
                  <a:pt x="642924" y="36156"/>
                </a:lnTo>
                <a:lnTo>
                  <a:pt x="642924" y="8864"/>
                </a:lnTo>
                <a:lnTo>
                  <a:pt x="564248" y="8864"/>
                </a:lnTo>
                <a:lnTo>
                  <a:pt x="564248" y="36156"/>
                </a:lnTo>
                <a:lnTo>
                  <a:pt x="559282" y="103492"/>
                </a:lnTo>
                <a:lnTo>
                  <a:pt x="465709" y="103492"/>
                </a:lnTo>
                <a:lnTo>
                  <a:pt x="460756" y="36156"/>
                </a:lnTo>
                <a:lnTo>
                  <a:pt x="564248" y="36156"/>
                </a:lnTo>
                <a:lnTo>
                  <a:pt x="564248" y="8864"/>
                </a:lnTo>
                <a:lnTo>
                  <a:pt x="382066" y="8864"/>
                </a:lnTo>
                <a:lnTo>
                  <a:pt x="382066" y="36156"/>
                </a:lnTo>
                <a:lnTo>
                  <a:pt x="427786" y="36156"/>
                </a:lnTo>
                <a:lnTo>
                  <a:pt x="433108" y="103492"/>
                </a:lnTo>
                <a:lnTo>
                  <a:pt x="378523" y="103492"/>
                </a:lnTo>
                <a:lnTo>
                  <a:pt x="378523" y="130784"/>
                </a:lnTo>
                <a:lnTo>
                  <a:pt x="646468" y="130784"/>
                </a:lnTo>
                <a:lnTo>
                  <a:pt x="646468" y="103492"/>
                </a:lnTo>
                <a:close/>
              </a:path>
              <a:path w="1017904" h="336550">
                <a:moveTo>
                  <a:pt x="670572" y="156298"/>
                </a:moveTo>
                <a:lnTo>
                  <a:pt x="353720" y="156298"/>
                </a:lnTo>
                <a:lnTo>
                  <a:pt x="353720" y="183591"/>
                </a:lnTo>
                <a:lnTo>
                  <a:pt x="495846" y="183591"/>
                </a:lnTo>
                <a:lnTo>
                  <a:pt x="495846" y="211950"/>
                </a:lnTo>
                <a:lnTo>
                  <a:pt x="383844" y="211950"/>
                </a:lnTo>
                <a:lnTo>
                  <a:pt x="383844" y="315087"/>
                </a:lnTo>
                <a:lnTo>
                  <a:pt x="394119" y="325716"/>
                </a:lnTo>
                <a:lnTo>
                  <a:pt x="641159" y="325716"/>
                </a:lnTo>
                <a:lnTo>
                  <a:pt x="641159" y="298780"/>
                </a:lnTo>
                <a:lnTo>
                  <a:pt x="641159" y="239242"/>
                </a:lnTo>
                <a:lnTo>
                  <a:pt x="641159" y="211950"/>
                </a:lnTo>
                <a:lnTo>
                  <a:pt x="608545" y="211950"/>
                </a:lnTo>
                <a:lnTo>
                  <a:pt x="608545" y="239242"/>
                </a:lnTo>
                <a:lnTo>
                  <a:pt x="608545" y="298780"/>
                </a:lnTo>
                <a:lnTo>
                  <a:pt x="416445" y="298780"/>
                </a:lnTo>
                <a:lnTo>
                  <a:pt x="416445" y="239242"/>
                </a:lnTo>
                <a:lnTo>
                  <a:pt x="608545" y="239242"/>
                </a:lnTo>
                <a:lnTo>
                  <a:pt x="608545" y="211950"/>
                </a:lnTo>
                <a:lnTo>
                  <a:pt x="528447" y="211950"/>
                </a:lnTo>
                <a:lnTo>
                  <a:pt x="528447" y="183591"/>
                </a:lnTo>
                <a:lnTo>
                  <a:pt x="670572" y="183591"/>
                </a:lnTo>
                <a:lnTo>
                  <a:pt x="670572" y="156298"/>
                </a:lnTo>
                <a:close/>
              </a:path>
              <a:path w="1017904" h="336550">
                <a:moveTo>
                  <a:pt x="962152" y="64681"/>
                </a:moveTo>
                <a:lnTo>
                  <a:pt x="942898" y="26581"/>
                </a:lnTo>
                <a:lnTo>
                  <a:pt x="930008" y="17145"/>
                </a:lnTo>
                <a:lnTo>
                  <a:pt x="930008" y="62738"/>
                </a:lnTo>
                <a:lnTo>
                  <a:pt x="930008" y="87541"/>
                </a:lnTo>
                <a:lnTo>
                  <a:pt x="900950" y="117665"/>
                </a:lnTo>
                <a:lnTo>
                  <a:pt x="866889" y="123659"/>
                </a:lnTo>
                <a:lnTo>
                  <a:pt x="850468" y="123647"/>
                </a:lnTo>
                <a:lnTo>
                  <a:pt x="799934" y="105625"/>
                </a:lnTo>
                <a:lnTo>
                  <a:pt x="789305" y="87541"/>
                </a:lnTo>
                <a:lnTo>
                  <a:pt x="789305" y="62738"/>
                </a:lnTo>
                <a:lnTo>
                  <a:pt x="818362" y="32613"/>
                </a:lnTo>
                <a:lnTo>
                  <a:pt x="859485" y="26581"/>
                </a:lnTo>
                <a:lnTo>
                  <a:pt x="868502" y="26631"/>
                </a:lnTo>
                <a:lnTo>
                  <a:pt x="919378" y="44653"/>
                </a:lnTo>
                <a:lnTo>
                  <a:pt x="930008" y="62738"/>
                </a:lnTo>
                <a:lnTo>
                  <a:pt x="930008" y="17145"/>
                </a:lnTo>
                <a:lnTo>
                  <a:pt x="890155" y="2171"/>
                </a:lnTo>
                <a:lnTo>
                  <a:pt x="859485" y="0"/>
                </a:lnTo>
                <a:lnTo>
                  <a:pt x="845870" y="76"/>
                </a:lnTo>
                <a:lnTo>
                  <a:pt x="806589" y="8255"/>
                </a:lnTo>
                <a:lnTo>
                  <a:pt x="772693" y="29972"/>
                </a:lnTo>
                <a:lnTo>
                  <a:pt x="757174" y="64681"/>
                </a:lnTo>
                <a:lnTo>
                  <a:pt x="757174" y="85598"/>
                </a:lnTo>
                <a:lnTo>
                  <a:pt x="777506" y="124472"/>
                </a:lnTo>
                <a:lnTo>
                  <a:pt x="817664" y="145491"/>
                </a:lnTo>
                <a:lnTo>
                  <a:pt x="859485" y="150634"/>
                </a:lnTo>
                <a:lnTo>
                  <a:pt x="873099" y="150545"/>
                </a:lnTo>
                <a:lnTo>
                  <a:pt x="912647" y="142367"/>
                </a:lnTo>
                <a:lnTo>
                  <a:pt x="942962" y="123698"/>
                </a:lnTo>
                <a:lnTo>
                  <a:pt x="946619" y="120332"/>
                </a:lnTo>
                <a:lnTo>
                  <a:pt x="962152" y="85598"/>
                </a:lnTo>
                <a:lnTo>
                  <a:pt x="962152" y="64681"/>
                </a:lnTo>
                <a:close/>
              </a:path>
              <a:path w="1017904" h="336550">
                <a:moveTo>
                  <a:pt x="992035" y="298424"/>
                </a:moveTo>
                <a:lnTo>
                  <a:pt x="763790" y="298424"/>
                </a:lnTo>
                <a:lnTo>
                  <a:pt x="763790" y="225412"/>
                </a:lnTo>
                <a:lnTo>
                  <a:pt x="731177" y="225412"/>
                </a:lnTo>
                <a:lnTo>
                  <a:pt x="731177" y="315087"/>
                </a:lnTo>
                <a:lnTo>
                  <a:pt x="741451" y="325716"/>
                </a:lnTo>
                <a:lnTo>
                  <a:pt x="992035" y="325716"/>
                </a:lnTo>
                <a:lnTo>
                  <a:pt x="992035" y="298424"/>
                </a:lnTo>
                <a:close/>
              </a:path>
              <a:path w="1017904" h="336550">
                <a:moveTo>
                  <a:pt x="1017905" y="174028"/>
                </a:moveTo>
                <a:lnTo>
                  <a:pt x="701052" y="174028"/>
                </a:lnTo>
                <a:lnTo>
                  <a:pt x="701052" y="201320"/>
                </a:lnTo>
                <a:lnTo>
                  <a:pt x="1017905" y="201320"/>
                </a:lnTo>
                <a:lnTo>
                  <a:pt x="1017905" y="174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245886" y="7249909"/>
            <a:ext cx="992505" cy="324485"/>
          </a:xfrm>
          <a:custGeom>
            <a:avLst/>
            <a:gdLst/>
            <a:ahLst/>
            <a:cxnLst/>
            <a:rect l="l" t="t" r="r" b="b"/>
            <a:pathLst>
              <a:path w="992505" h="324484">
                <a:moveTo>
                  <a:pt x="187998" y="72745"/>
                </a:moveTo>
                <a:lnTo>
                  <a:pt x="174282" y="34925"/>
                </a:lnTo>
                <a:lnTo>
                  <a:pt x="155841" y="17322"/>
                </a:lnTo>
                <a:lnTo>
                  <a:pt x="155841" y="69811"/>
                </a:lnTo>
                <a:lnTo>
                  <a:pt x="155841" y="97459"/>
                </a:lnTo>
                <a:lnTo>
                  <a:pt x="146634" y="118376"/>
                </a:lnTo>
                <a:lnTo>
                  <a:pt x="129971" y="132549"/>
                </a:lnTo>
                <a:lnTo>
                  <a:pt x="107289" y="139636"/>
                </a:lnTo>
                <a:lnTo>
                  <a:pt x="80352" y="139636"/>
                </a:lnTo>
                <a:lnTo>
                  <a:pt x="57670" y="132549"/>
                </a:lnTo>
                <a:lnTo>
                  <a:pt x="41363" y="118376"/>
                </a:lnTo>
                <a:lnTo>
                  <a:pt x="32156" y="97459"/>
                </a:lnTo>
                <a:lnTo>
                  <a:pt x="32156" y="69811"/>
                </a:lnTo>
                <a:lnTo>
                  <a:pt x="41363" y="48907"/>
                </a:lnTo>
                <a:lnTo>
                  <a:pt x="57670" y="34378"/>
                </a:lnTo>
                <a:lnTo>
                  <a:pt x="80352" y="27292"/>
                </a:lnTo>
                <a:lnTo>
                  <a:pt x="107289" y="27292"/>
                </a:lnTo>
                <a:lnTo>
                  <a:pt x="129971" y="34378"/>
                </a:lnTo>
                <a:lnTo>
                  <a:pt x="146634" y="48907"/>
                </a:lnTo>
                <a:lnTo>
                  <a:pt x="155841" y="69811"/>
                </a:lnTo>
                <a:lnTo>
                  <a:pt x="155841" y="17322"/>
                </a:lnTo>
                <a:lnTo>
                  <a:pt x="114935" y="774"/>
                </a:lnTo>
                <a:lnTo>
                  <a:pt x="93827" y="0"/>
                </a:lnTo>
                <a:lnTo>
                  <a:pt x="80848" y="88"/>
                </a:lnTo>
                <a:lnTo>
                  <a:pt x="37782" y="12992"/>
                </a:lnTo>
                <a:lnTo>
                  <a:pt x="10439" y="40703"/>
                </a:lnTo>
                <a:lnTo>
                  <a:pt x="0" y="72745"/>
                </a:lnTo>
                <a:lnTo>
                  <a:pt x="0" y="94538"/>
                </a:lnTo>
                <a:lnTo>
                  <a:pt x="13703" y="132346"/>
                </a:lnTo>
                <a:lnTo>
                  <a:pt x="44259" y="157251"/>
                </a:lnTo>
                <a:lnTo>
                  <a:pt x="93827" y="166928"/>
                </a:lnTo>
                <a:lnTo>
                  <a:pt x="106591" y="166839"/>
                </a:lnTo>
                <a:lnTo>
                  <a:pt x="149872" y="154254"/>
                </a:lnTo>
                <a:lnTo>
                  <a:pt x="167386" y="139636"/>
                </a:lnTo>
                <a:lnTo>
                  <a:pt x="169926" y="137299"/>
                </a:lnTo>
                <a:lnTo>
                  <a:pt x="187286" y="101688"/>
                </a:lnTo>
                <a:lnTo>
                  <a:pt x="187998" y="94538"/>
                </a:lnTo>
                <a:lnTo>
                  <a:pt x="187998" y="72745"/>
                </a:lnTo>
                <a:close/>
              </a:path>
              <a:path w="992505" h="324484">
                <a:moveTo>
                  <a:pt x="272097" y="191744"/>
                </a:moveTo>
                <a:lnTo>
                  <a:pt x="239852" y="191744"/>
                </a:lnTo>
                <a:lnTo>
                  <a:pt x="239852" y="230720"/>
                </a:lnTo>
                <a:lnTo>
                  <a:pt x="239852" y="257302"/>
                </a:lnTo>
                <a:lnTo>
                  <a:pt x="239852" y="297357"/>
                </a:lnTo>
                <a:lnTo>
                  <a:pt x="57670" y="297357"/>
                </a:lnTo>
                <a:lnTo>
                  <a:pt x="57670" y="257302"/>
                </a:lnTo>
                <a:lnTo>
                  <a:pt x="239852" y="257302"/>
                </a:lnTo>
                <a:lnTo>
                  <a:pt x="239852" y="230720"/>
                </a:lnTo>
                <a:lnTo>
                  <a:pt x="57670" y="230720"/>
                </a:lnTo>
                <a:lnTo>
                  <a:pt x="57670" y="191744"/>
                </a:lnTo>
                <a:lnTo>
                  <a:pt x="25069" y="191744"/>
                </a:lnTo>
                <a:lnTo>
                  <a:pt x="25069" y="313309"/>
                </a:lnTo>
                <a:lnTo>
                  <a:pt x="35344" y="323938"/>
                </a:lnTo>
                <a:lnTo>
                  <a:pt x="272097" y="323938"/>
                </a:lnTo>
                <a:lnTo>
                  <a:pt x="272097" y="297357"/>
                </a:lnTo>
                <a:lnTo>
                  <a:pt x="272097" y="257302"/>
                </a:lnTo>
                <a:lnTo>
                  <a:pt x="272097" y="230720"/>
                </a:lnTo>
                <a:lnTo>
                  <a:pt x="272097" y="191744"/>
                </a:lnTo>
                <a:close/>
              </a:path>
              <a:path w="992505" h="324484">
                <a:moveTo>
                  <a:pt x="325970" y="66979"/>
                </a:moveTo>
                <a:lnTo>
                  <a:pt x="272097" y="66979"/>
                </a:lnTo>
                <a:lnTo>
                  <a:pt x="272097" y="2476"/>
                </a:lnTo>
                <a:lnTo>
                  <a:pt x="239852" y="2476"/>
                </a:lnTo>
                <a:lnTo>
                  <a:pt x="239852" y="174015"/>
                </a:lnTo>
                <a:lnTo>
                  <a:pt x="272097" y="174015"/>
                </a:lnTo>
                <a:lnTo>
                  <a:pt x="272097" y="94272"/>
                </a:lnTo>
                <a:lnTo>
                  <a:pt x="325970" y="94272"/>
                </a:lnTo>
                <a:lnTo>
                  <a:pt x="325970" y="66979"/>
                </a:lnTo>
                <a:close/>
              </a:path>
              <a:path w="992505" h="324484">
                <a:moveTo>
                  <a:pt x="665162" y="267944"/>
                </a:moveTo>
                <a:lnTo>
                  <a:pt x="522681" y="267944"/>
                </a:lnTo>
                <a:lnTo>
                  <a:pt x="522681" y="191389"/>
                </a:lnTo>
                <a:lnTo>
                  <a:pt x="642124" y="191389"/>
                </a:lnTo>
                <a:lnTo>
                  <a:pt x="642124" y="164452"/>
                </a:lnTo>
                <a:lnTo>
                  <a:pt x="410324" y="164452"/>
                </a:lnTo>
                <a:lnTo>
                  <a:pt x="410324" y="38277"/>
                </a:lnTo>
                <a:lnTo>
                  <a:pt x="635025" y="38277"/>
                </a:lnTo>
                <a:lnTo>
                  <a:pt x="635025" y="10629"/>
                </a:lnTo>
                <a:lnTo>
                  <a:pt x="377723" y="10629"/>
                </a:lnTo>
                <a:lnTo>
                  <a:pt x="377723" y="180746"/>
                </a:lnTo>
                <a:lnTo>
                  <a:pt x="387997" y="191389"/>
                </a:lnTo>
                <a:lnTo>
                  <a:pt x="490067" y="191389"/>
                </a:lnTo>
                <a:lnTo>
                  <a:pt x="490067" y="267944"/>
                </a:lnTo>
                <a:lnTo>
                  <a:pt x="347586" y="267944"/>
                </a:lnTo>
                <a:lnTo>
                  <a:pt x="347586" y="295236"/>
                </a:lnTo>
                <a:lnTo>
                  <a:pt x="665162" y="295236"/>
                </a:lnTo>
                <a:lnTo>
                  <a:pt x="665162" y="267944"/>
                </a:lnTo>
                <a:close/>
              </a:path>
              <a:path w="992505" h="324484">
                <a:moveTo>
                  <a:pt x="912190" y="157365"/>
                </a:moveTo>
                <a:lnTo>
                  <a:pt x="870191" y="131483"/>
                </a:lnTo>
                <a:lnTo>
                  <a:pt x="854481" y="119786"/>
                </a:lnTo>
                <a:lnTo>
                  <a:pt x="850404" y="116598"/>
                </a:lnTo>
                <a:lnTo>
                  <a:pt x="842848" y="109855"/>
                </a:lnTo>
                <a:lnTo>
                  <a:pt x="832091" y="99593"/>
                </a:lnTo>
                <a:lnTo>
                  <a:pt x="841489" y="88823"/>
                </a:lnTo>
                <a:lnTo>
                  <a:pt x="847483" y="81241"/>
                </a:lnTo>
                <a:lnTo>
                  <a:pt x="870343" y="40703"/>
                </a:lnTo>
                <a:lnTo>
                  <a:pt x="877455" y="12750"/>
                </a:lnTo>
                <a:lnTo>
                  <a:pt x="876046" y="9563"/>
                </a:lnTo>
                <a:lnTo>
                  <a:pt x="872845" y="7086"/>
                </a:lnTo>
                <a:lnTo>
                  <a:pt x="717257" y="7086"/>
                </a:lnTo>
                <a:lnTo>
                  <a:pt x="717257" y="34023"/>
                </a:lnTo>
                <a:lnTo>
                  <a:pt x="839533" y="34023"/>
                </a:lnTo>
                <a:lnTo>
                  <a:pt x="833767" y="47015"/>
                </a:lnTo>
                <a:lnTo>
                  <a:pt x="806462" y="86169"/>
                </a:lnTo>
                <a:lnTo>
                  <a:pt x="770559" y="119583"/>
                </a:lnTo>
                <a:lnTo>
                  <a:pt x="727925" y="148158"/>
                </a:lnTo>
                <a:lnTo>
                  <a:pt x="694931" y="164807"/>
                </a:lnTo>
                <a:lnTo>
                  <a:pt x="711581" y="186778"/>
                </a:lnTo>
                <a:lnTo>
                  <a:pt x="745832" y="169202"/>
                </a:lnTo>
                <a:lnTo>
                  <a:pt x="787882" y="141744"/>
                </a:lnTo>
                <a:lnTo>
                  <a:pt x="812596" y="119786"/>
                </a:lnTo>
                <a:lnTo>
                  <a:pt x="823772" y="130479"/>
                </a:lnTo>
                <a:lnTo>
                  <a:pt x="863892" y="162369"/>
                </a:lnTo>
                <a:lnTo>
                  <a:pt x="894118" y="180047"/>
                </a:lnTo>
                <a:lnTo>
                  <a:pt x="912190" y="157365"/>
                </a:lnTo>
                <a:close/>
              </a:path>
              <a:path w="992505" h="324484">
                <a:moveTo>
                  <a:pt x="991577" y="2476"/>
                </a:moveTo>
                <a:lnTo>
                  <a:pt x="959332" y="2476"/>
                </a:lnTo>
                <a:lnTo>
                  <a:pt x="959332" y="69811"/>
                </a:lnTo>
                <a:lnTo>
                  <a:pt x="896594" y="69811"/>
                </a:lnTo>
                <a:lnTo>
                  <a:pt x="896594" y="97459"/>
                </a:lnTo>
                <a:lnTo>
                  <a:pt x="959332" y="97459"/>
                </a:lnTo>
                <a:lnTo>
                  <a:pt x="959332" y="188201"/>
                </a:lnTo>
                <a:lnTo>
                  <a:pt x="991577" y="188201"/>
                </a:lnTo>
                <a:lnTo>
                  <a:pt x="991577" y="2476"/>
                </a:lnTo>
                <a:close/>
              </a:path>
              <a:path w="992505" h="324484">
                <a:moveTo>
                  <a:pt x="991933" y="209461"/>
                </a:moveTo>
                <a:lnTo>
                  <a:pt x="727176" y="209461"/>
                </a:lnTo>
                <a:lnTo>
                  <a:pt x="727176" y="236397"/>
                </a:lnTo>
                <a:lnTo>
                  <a:pt x="959688" y="236397"/>
                </a:lnTo>
                <a:lnTo>
                  <a:pt x="959688" y="323938"/>
                </a:lnTo>
                <a:lnTo>
                  <a:pt x="991933" y="323938"/>
                </a:lnTo>
                <a:lnTo>
                  <a:pt x="991933" y="20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288150" y="7249909"/>
            <a:ext cx="665480" cy="295275"/>
          </a:xfrm>
          <a:custGeom>
            <a:avLst/>
            <a:gdLst/>
            <a:ahLst/>
            <a:cxnLst/>
            <a:rect l="l" t="t" r="r" b="b"/>
            <a:pathLst>
              <a:path w="665480" h="295275">
                <a:moveTo>
                  <a:pt x="273862" y="92290"/>
                </a:moveTo>
                <a:lnTo>
                  <a:pt x="260591" y="49758"/>
                </a:lnTo>
                <a:lnTo>
                  <a:pt x="241261" y="27660"/>
                </a:lnTo>
                <a:lnTo>
                  <a:pt x="241261" y="92290"/>
                </a:lnTo>
                <a:lnTo>
                  <a:pt x="241261" y="116103"/>
                </a:lnTo>
                <a:lnTo>
                  <a:pt x="226961" y="152819"/>
                </a:lnTo>
                <a:lnTo>
                  <a:pt x="189445" y="176682"/>
                </a:lnTo>
                <a:lnTo>
                  <a:pt x="166116" y="181051"/>
                </a:lnTo>
                <a:lnTo>
                  <a:pt x="148971" y="181038"/>
                </a:lnTo>
                <a:lnTo>
                  <a:pt x="107734" y="168351"/>
                </a:lnTo>
                <a:lnTo>
                  <a:pt x="82410" y="138925"/>
                </a:lnTo>
                <a:lnTo>
                  <a:pt x="75603" y="116103"/>
                </a:lnTo>
                <a:lnTo>
                  <a:pt x="75603" y="92290"/>
                </a:lnTo>
                <a:lnTo>
                  <a:pt x="89890" y="55575"/>
                </a:lnTo>
                <a:lnTo>
                  <a:pt x="127419" y="31711"/>
                </a:lnTo>
                <a:lnTo>
                  <a:pt x="158432" y="27292"/>
                </a:lnTo>
                <a:lnTo>
                  <a:pt x="167881" y="27355"/>
                </a:lnTo>
                <a:lnTo>
                  <a:pt x="209130" y="40043"/>
                </a:lnTo>
                <a:lnTo>
                  <a:pt x="234454" y="69456"/>
                </a:lnTo>
                <a:lnTo>
                  <a:pt x="241261" y="92290"/>
                </a:lnTo>
                <a:lnTo>
                  <a:pt x="241261" y="27660"/>
                </a:lnTo>
                <a:lnTo>
                  <a:pt x="205562" y="7442"/>
                </a:lnTo>
                <a:lnTo>
                  <a:pt x="158432" y="0"/>
                </a:lnTo>
                <a:lnTo>
                  <a:pt x="143141" y="114"/>
                </a:lnTo>
                <a:lnTo>
                  <a:pt x="98755" y="11950"/>
                </a:lnTo>
                <a:lnTo>
                  <a:pt x="65849" y="36436"/>
                </a:lnTo>
                <a:lnTo>
                  <a:pt x="46405" y="72669"/>
                </a:lnTo>
                <a:lnTo>
                  <a:pt x="43002" y="92290"/>
                </a:lnTo>
                <a:lnTo>
                  <a:pt x="43014" y="118224"/>
                </a:lnTo>
                <a:lnTo>
                  <a:pt x="56273" y="158635"/>
                </a:lnTo>
                <a:lnTo>
                  <a:pt x="83934" y="187947"/>
                </a:lnTo>
                <a:lnTo>
                  <a:pt x="123990" y="205257"/>
                </a:lnTo>
                <a:lnTo>
                  <a:pt x="158432" y="208394"/>
                </a:lnTo>
                <a:lnTo>
                  <a:pt x="173723" y="208280"/>
                </a:lnTo>
                <a:lnTo>
                  <a:pt x="218097" y="196443"/>
                </a:lnTo>
                <a:lnTo>
                  <a:pt x="240842" y="181102"/>
                </a:lnTo>
                <a:lnTo>
                  <a:pt x="242074" y="180047"/>
                </a:lnTo>
                <a:lnTo>
                  <a:pt x="265544" y="147472"/>
                </a:lnTo>
                <a:lnTo>
                  <a:pt x="273837" y="118224"/>
                </a:lnTo>
                <a:lnTo>
                  <a:pt x="273862" y="92290"/>
                </a:lnTo>
                <a:close/>
              </a:path>
              <a:path w="665480" h="295275">
                <a:moveTo>
                  <a:pt x="317563" y="267944"/>
                </a:moveTo>
                <a:lnTo>
                  <a:pt x="0" y="267944"/>
                </a:lnTo>
                <a:lnTo>
                  <a:pt x="0" y="295236"/>
                </a:lnTo>
                <a:lnTo>
                  <a:pt x="317563" y="295236"/>
                </a:lnTo>
                <a:lnTo>
                  <a:pt x="317563" y="267944"/>
                </a:lnTo>
                <a:close/>
              </a:path>
              <a:path w="665480" h="295275">
                <a:moveTo>
                  <a:pt x="664908" y="267944"/>
                </a:moveTo>
                <a:lnTo>
                  <a:pt x="522427" y="267944"/>
                </a:lnTo>
                <a:lnTo>
                  <a:pt x="522427" y="209105"/>
                </a:lnTo>
                <a:lnTo>
                  <a:pt x="641870" y="209105"/>
                </a:lnTo>
                <a:lnTo>
                  <a:pt x="641870" y="182168"/>
                </a:lnTo>
                <a:lnTo>
                  <a:pt x="410070" y="182168"/>
                </a:lnTo>
                <a:lnTo>
                  <a:pt x="410070" y="124040"/>
                </a:lnTo>
                <a:lnTo>
                  <a:pt x="634771" y="124040"/>
                </a:lnTo>
                <a:lnTo>
                  <a:pt x="634771" y="10629"/>
                </a:lnTo>
                <a:lnTo>
                  <a:pt x="376758" y="10629"/>
                </a:lnTo>
                <a:lnTo>
                  <a:pt x="376758" y="38277"/>
                </a:lnTo>
                <a:lnTo>
                  <a:pt x="601814" y="38277"/>
                </a:lnTo>
                <a:lnTo>
                  <a:pt x="601814" y="96393"/>
                </a:lnTo>
                <a:lnTo>
                  <a:pt x="377469" y="96393"/>
                </a:lnTo>
                <a:lnTo>
                  <a:pt x="377469" y="198475"/>
                </a:lnTo>
                <a:lnTo>
                  <a:pt x="387743" y="209105"/>
                </a:lnTo>
                <a:lnTo>
                  <a:pt x="489813" y="209105"/>
                </a:lnTo>
                <a:lnTo>
                  <a:pt x="489813" y="267944"/>
                </a:lnTo>
                <a:lnTo>
                  <a:pt x="347332" y="267944"/>
                </a:lnTo>
                <a:lnTo>
                  <a:pt x="347332" y="295236"/>
                </a:lnTo>
                <a:lnTo>
                  <a:pt x="664908" y="295236"/>
                </a:lnTo>
                <a:lnTo>
                  <a:pt x="664908" y="267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081582" y="7256995"/>
            <a:ext cx="664210" cy="316865"/>
          </a:xfrm>
          <a:custGeom>
            <a:avLst/>
            <a:gdLst/>
            <a:ahLst/>
            <a:cxnLst/>
            <a:rect l="l" t="t" r="r" b="b"/>
            <a:pathLst>
              <a:path w="664209" h="316865">
                <a:moveTo>
                  <a:pt x="304444" y="136093"/>
                </a:moveTo>
                <a:lnTo>
                  <a:pt x="262013" y="124828"/>
                </a:lnTo>
                <a:lnTo>
                  <a:pt x="226085" y="111810"/>
                </a:lnTo>
                <a:lnTo>
                  <a:pt x="222123" y="110223"/>
                </a:lnTo>
                <a:lnTo>
                  <a:pt x="214134" y="107035"/>
                </a:lnTo>
                <a:lnTo>
                  <a:pt x="202831" y="101727"/>
                </a:lnTo>
                <a:lnTo>
                  <a:pt x="186778" y="93560"/>
                </a:lnTo>
                <a:lnTo>
                  <a:pt x="203530" y="83439"/>
                </a:lnTo>
                <a:lnTo>
                  <a:pt x="214426" y="76403"/>
                </a:lnTo>
                <a:lnTo>
                  <a:pt x="251129" y="47472"/>
                </a:lnTo>
                <a:lnTo>
                  <a:pt x="277863" y="11341"/>
                </a:lnTo>
                <a:lnTo>
                  <a:pt x="276098" y="4610"/>
                </a:lnTo>
                <a:lnTo>
                  <a:pt x="269709" y="0"/>
                </a:lnTo>
                <a:lnTo>
                  <a:pt x="41465" y="0"/>
                </a:lnTo>
                <a:lnTo>
                  <a:pt x="41465" y="26936"/>
                </a:lnTo>
                <a:lnTo>
                  <a:pt x="232498" y="26936"/>
                </a:lnTo>
                <a:lnTo>
                  <a:pt x="219798" y="37642"/>
                </a:lnTo>
                <a:lnTo>
                  <a:pt x="170243" y="71526"/>
                </a:lnTo>
                <a:lnTo>
                  <a:pt x="115189" y="101168"/>
                </a:lnTo>
                <a:lnTo>
                  <a:pt x="56692" y="126466"/>
                </a:lnTo>
                <a:lnTo>
                  <a:pt x="15595" y="140347"/>
                </a:lnTo>
                <a:lnTo>
                  <a:pt x="30480" y="164096"/>
                </a:lnTo>
                <a:lnTo>
                  <a:pt x="73964" y="149466"/>
                </a:lnTo>
                <a:lnTo>
                  <a:pt x="112839" y="132880"/>
                </a:lnTo>
                <a:lnTo>
                  <a:pt x="157721" y="110223"/>
                </a:lnTo>
                <a:lnTo>
                  <a:pt x="176047" y="120459"/>
                </a:lnTo>
                <a:lnTo>
                  <a:pt x="240004" y="147853"/>
                </a:lnTo>
                <a:lnTo>
                  <a:pt x="288848" y="161620"/>
                </a:lnTo>
                <a:lnTo>
                  <a:pt x="304444" y="136093"/>
                </a:lnTo>
                <a:close/>
              </a:path>
              <a:path w="664209" h="316865">
                <a:moveTo>
                  <a:pt x="316852" y="198831"/>
                </a:moveTo>
                <a:lnTo>
                  <a:pt x="0" y="198831"/>
                </a:lnTo>
                <a:lnTo>
                  <a:pt x="0" y="226123"/>
                </a:lnTo>
                <a:lnTo>
                  <a:pt x="141414" y="226123"/>
                </a:lnTo>
                <a:lnTo>
                  <a:pt x="141414" y="315087"/>
                </a:lnTo>
                <a:lnTo>
                  <a:pt x="174015" y="315087"/>
                </a:lnTo>
                <a:lnTo>
                  <a:pt x="174015" y="226123"/>
                </a:lnTo>
                <a:lnTo>
                  <a:pt x="316852" y="226123"/>
                </a:lnTo>
                <a:lnTo>
                  <a:pt x="316852" y="198831"/>
                </a:lnTo>
                <a:close/>
              </a:path>
              <a:path w="664209" h="316865">
                <a:moveTo>
                  <a:pt x="634771" y="0"/>
                </a:moveTo>
                <a:lnTo>
                  <a:pt x="602170" y="0"/>
                </a:lnTo>
                <a:lnTo>
                  <a:pt x="602170" y="27292"/>
                </a:lnTo>
                <a:lnTo>
                  <a:pt x="602170" y="105613"/>
                </a:lnTo>
                <a:lnTo>
                  <a:pt x="410070" y="105613"/>
                </a:lnTo>
                <a:lnTo>
                  <a:pt x="410070" y="27292"/>
                </a:lnTo>
                <a:lnTo>
                  <a:pt x="602170" y="27292"/>
                </a:lnTo>
                <a:lnTo>
                  <a:pt x="602170" y="0"/>
                </a:lnTo>
                <a:lnTo>
                  <a:pt x="377456" y="0"/>
                </a:lnTo>
                <a:lnTo>
                  <a:pt x="377456" y="121920"/>
                </a:lnTo>
                <a:lnTo>
                  <a:pt x="387743" y="132549"/>
                </a:lnTo>
                <a:lnTo>
                  <a:pt x="634771" y="132549"/>
                </a:lnTo>
                <a:lnTo>
                  <a:pt x="634771" y="105613"/>
                </a:lnTo>
                <a:lnTo>
                  <a:pt x="634771" y="27292"/>
                </a:lnTo>
                <a:lnTo>
                  <a:pt x="634771" y="0"/>
                </a:lnTo>
                <a:close/>
              </a:path>
              <a:path w="664209" h="316865">
                <a:moveTo>
                  <a:pt x="638314" y="289560"/>
                </a:moveTo>
                <a:lnTo>
                  <a:pt x="410070" y="289560"/>
                </a:lnTo>
                <a:lnTo>
                  <a:pt x="410070" y="216547"/>
                </a:lnTo>
                <a:lnTo>
                  <a:pt x="377456" y="216547"/>
                </a:lnTo>
                <a:lnTo>
                  <a:pt x="377456" y="306222"/>
                </a:lnTo>
                <a:lnTo>
                  <a:pt x="387743" y="316852"/>
                </a:lnTo>
                <a:lnTo>
                  <a:pt x="638314" y="316852"/>
                </a:lnTo>
                <a:lnTo>
                  <a:pt x="638314" y="289560"/>
                </a:lnTo>
                <a:close/>
              </a:path>
              <a:path w="664209" h="316865">
                <a:moveTo>
                  <a:pt x="664184" y="165163"/>
                </a:moveTo>
                <a:lnTo>
                  <a:pt x="347332" y="165163"/>
                </a:lnTo>
                <a:lnTo>
                  <a:pt x="347332" y="192455"/>
                </a:lnTo>
                <a:lnTo>
                  <a:pt x="489458" y="192455"/>
                </a:lnTo>
                <a:lnTo>
                  <a:pt x="489458" y="247383"/>
                </a:lnTo>
                <a:lnTo>
                  <a:pt x="522071" y="247383"/>
                </a:lnTo>
                <a:lnTo>
                  <a:pt x="522071" y="192455"/>
                </a:lnTo>
                <a:lnTo>
                  <a:pt x="664184" y="192455"/>
                </a:lnTo>
                <a:lnTo>
                  <a:pt x="664184" y="165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883017" y="7252386"/>
            <a:ext cx="1012825" cy="321945"/>
          </a:xfrm>
          <a:custGeom>
            <a:avLst/>
            <a:gdLst/>
            <a:ahLst/>
            <a:cxnLst/>
            <a:rect l="l" t="t" r="r" b="b"/>
            <a:pathLst>
              <a:path w="1012825" h="321945">
                <a:moveTo>
                  <a:pt x="176149" y="4610"/>
                </a:moveTo>
                <a:lnTo>
                  <a:pt x="14884" y="4610"/>
                </a:lnTo>
                <a:lnTo>
                  <a:pt x="14884" y="31902"/>
                </a:lnTo>
                <a:lnTo>
                  <a:pt x="142824" y="31902"/>
                </a:lnTo>
                <a:lnTo>
                  <a:pt x="142024" y="44907"/>
                </a:lnTo>
                <a:lnTo>
                  <a:pt x="122161" y="84886"/>
                </a:lnTo>
                <a:lnTo>
                  <a:pt x="85877" y="119075"/>
                </a:lnTo>
                <a:lnTo>
                  <a:pt x="52806" y="138938"/>
                </a:lnTo>
                <a:lnTo>
                  <a:pt x="16370" y="155435"/>
                </a:lnTo>
                <a:lnTo>
                  <a:pt x="0" y="160553"/>
                </a:lnTo>
                <a:lnTo>
                  <a:pt x="14528" y="184658"/>
                </a:lnTo>
                <a:lnTo>
                  <a:pt x="59728" y="167462"/>
                </a:lnTo>
                <a:lnTo>
                  <a:pt x="94615" y="148526"/>
                </a:lnTo>
                <a:lnTo>
                  <a:pt x="128651" y="121386"/>
                </a:lnTo>
                <a:lnTo>
                  <a:pt x="155663" y="90068"/>
                </a:lnTo>
                <a:lnTo>
                  <a:pt x="174548" y="48285"/>
                </a:lnTo>
                <a:lnTo>
                  <a:pt x="176149" y="18072"/>
                </a:lnTo>
                <a:lnTo>
                  <a:pt x="176149" y="4610"/>
                </a:lnTo>
                <a:close/>
              </a:path>
              <a:path w="1012825" h="321945">
                <a:moveTo>
                  <a:pt x="288848" y="0"/>
                </a:moveTo>
                <a:lnTo>
                  <a:pt x="256603" y="0"/>
                </a:lnTo>
                <a:lnTo>
                  <a:pt x="256603" y="79743"/>
                </a:lnTo>
                <a:lnTo>
                  <a:pt x="183235" y="79743"/>
                </a:lnTo>
                <a:lnTo>
                  <a:pt x="183235" y="107391"/>
                </a:lnTo>
                <a:lnTo>
                  <a:pt x="256603" y="107391"/>
                </a:lnTo>
                <a:lnTo>
                  <a:pt x="256603" y="241007"/>
                </a:lnTo>
                <a:lnTo>
                  <a:pt x="288848" y="241007"/>
                </a:lnTo>
                <a:lnTo>
                  <a:pt x="288848" y="0"/>
                </a:lnTo>
                <a:close/>
              </a:path>
              <a:path w="1012825" h="321945">
                <a:moveTo>
                  <a:pt x="295935" y="294170"/>
                </a:moveTo>
                <a:lnTo>
                  <a:pt x="60248" y="294170"/>
                </a:lnTo>
                <a:lnTo>
                  <a:pt x="60248" y="210527"/>
                </a:lnTo>
                <a:lnTo>
                  <a:pt x="27635" y="210527"/>
                </a:lnTo>
                <a:lnTo>
                  <a:pt x="27635" y="310832"/>
                </a:lnTo>
                <a:lnTo>
                  <a:pt x="37922" y="321462"/>
                </a:lnTo>
                <a:lnTo>
                  <a:pt x="295935" y="321462"/>
                </a:lnTo>
                <a:lnTo>
                  <a:pt x="295935" y="294170"/>
                </a:lnTo>
                <a:close/>
              </a:path>
              <a:path w="1012825" h="321945">
                <a:moveTo>
                  <a:pt x="642213" y="143891"/>
                </a:moveTo>
                <a:lnTo>
                  <a:pt x="602869" y="124409"/>
                </a:lnTo>
                <a:lnTo>
                  <a:pt x="566724" y="99060"/>
                </a:lnTo>
                <a:lnTo>
                  <a:pt x="535355" y="70535"/>
                </a:lnTo>
                <a:lnTo>
                  <a:pt x="531622" y="66636"/>
                </a:lnTo>
                <a:lnTo>
                  <a:pt x="526884" y="61696"/>
                </a:lnTo>
                <a:lnTo>
                  <a:pt x="521462" y="55689"/>
                </a:lnTo>
                <a:lnTo>
                  <a:pt x="516737" y="49745"/>
                </a:lnTo>
                <a:lnTo>
                  <a:pt x="510362" y="41109"/>
                </a:lnTo>
                <a:lnTo>
                  <a:pt x="514121" y="31838"/>
                </a:lnTo>
                <a:lnTo>
                  <a:pt x="516483" y="25387"/>
                </a:lnTo>
                <a:lnTo>
                  <a:pt x="518439" y="18732"/>
                </a:lnTo>
                <a:lnTo>
                  <a:pt x="521004" y="8864"/>
                </a:lnTo>
                <a:lnTo>
                  <a:pt x="492290" y="4254"/>
                </a:lnTo>
                <a:lnTo>
                  <a:pt x="488607" y="18313"/>
                </a:lnTo>
                <a:lnTo>
                  <a:pt x="485444" y="27686"/>
                </a:lnTo>
                <a:lnTo>
                  <a:pt x="466204" y="61696"/>
                </a:lnTo>
                <a:lnTo>
                  <a:pt x="431647" y="99275"/>
                </a:lnTo>
                <a:lnTo>
                  <a:pt x="386613" y="129489"/>
                </a:lnTo>
                <a:lnTo>
                  <a:pt x="349097" y="144957"/>
                </a:lnTo>
                <a:lnTo>
                  <a:pt x="362927" y="167284"/>
                </a:lnTo>
                <a:lnTo>
                  <a:pt x="405371" y="150761"/>
                </a:lnTo>
                <a:lnTo>
                  <a:pt x="440893" y="126530"/>
                </a:lnTo>
                <a:lnTo>
                  <a:pt x="473684" y="99898"/>
                </a:lnTo>
                <a:lnTo>
                  <a:pt x="496900" y="66636"/>
                </a:lnTo>
                <a:lnTo>
                  <a:pt x="503275" y="75057"/>
                </a:lnTo>
                <a:lnTo>
                  <a:pt x="530733" y="103949"/>
                </a:lnTo>
                <a:lnTo>
                  <a:pt x="563727" y="131025"/>
                </a:lnTo>
                <a:lnTo>
                  <a:pt x="600265" y="154749"/>
                </a:lnTo>
                <a:lnTo>
                  <a:pt x="626262" y="167284"/>
                </a:lnTo>
                <a:lnTo>
                  <a:pt x="642213" y="143891"/>
                </a:lnTo>
                <a:close/>
              </a:path>
              <a:path w="1012825" h="321945">
                <a:moveTo>
                  <a:pt x="656386" y="203441"/>
                </a:moveTo>
                <a:lnTo>
                  <a:pt x="339534" y="203441"/>
                </a:lnTo>
                <a:lnTo>
                  <a:pt x="339534" y="230733"/>
                </a:lnTo>
                <a:lnTo>
                  <a:pt x="480949" y="230733"/>
                </a:lnTo>
                <a:lnTo>
                  <a:pt x="480949" y="319697"/>
                </a:lnTo>
                <a:lnTo>
                  <a:pt x="513562" y="319697"/>
                </a:lnTo>
                <a:lnTo>
                  <a:pt x="513562" y="230733"/>
                </a:lnTo>
                <a:lnTo>
                  <a:pt x="656386" y="230733"/>
                </a:lnTo>
                <a:lnTo>
                  <a:pt x="656386" y="203441"/>
                </a:lnTo>
                <a:close/>
              </a:path>
              <a:path w="1012825" h="321945">
                <a:moveTo>
                  <a:pt x="867270" y="8153"/>
                </a:moveTo>
                <a:lnTo>
                  <a:pt x="697153" y="8153"/>
                </a:lnTo>
                <a:lnTo>
                  <a:pt x="697153" y="35445"/>
                </a:lnTo>
                <a:lnTo>
                  <a:pt x="833958" y="35445"/>
                </a:lnTo>
                <a:lnTo>
                  <a:pt x="832307" y="62623"/>
                </a:lnTo>
                <a:lnTo>
                  <a:pt x="817473" y="116611"/>
                </a:lnTo>
                <a:lnTo>
                  <a:pt x="794727" y="162280"/>
                </a:lnTo>
                <a:lnTo>
                  <a:pt x="769505" y="193649"/>
                </a:lnTo>
                <a:lnTo>
                  <a:pt x="734898" y="222935"/>
                </a:lnTo>
                <a:lnTo>
                  <a:pt x="698042" y="246303"/>
                </a:lnTo>
                <a:lnTo>
                  <a:pt x="682256" y="253771"/>
                </a:lnTo>
                <a:lnTo>
                  <a:pt x="698563" y="277863"/>
                </a:lnTo>
                <a:lnTo>
                  <a:pt x="744220" y="252679"/>
                </a:lnTo>
                <a:lnTo>
                  <a:pt x="780351" y="225907"/>
                </a:lnTo>
                <a:lnTo>
                  <a:pt x="816241" y="185013"/>
                </a:lnTo>
                <a:lnTo>
                  <a:pt x="838428" y="151739"/>
                </a:lnTo>
                <a:lnTo>
                  <a:pt x="853452" y="110223"/>
                </a:lnTo>
                <a:lnTo>
                  <a:pt x="865543" y="65570"/>
                </a:lnTo>
                <a:lnTo>
                  <a:pt x="867054" y="43942"/>
                </a:lnTo>
                <a:lnTo>
                  <a:pt x="867270" y="8153"/>
                </a:lnTo>
                <a:close/>
              </a:path>
              <a:path w="1012825" h="321945">
                <a:moveTo>
                  <a:pt x="1012583" y="127952"/>
                </a:moveTo>
                <a:lnTo>
                  <a:pt x="958710" y="127952"/>
                </a:lnTo>
                <a:lnTo>
                  <a:pt x="958710" y="0"/>
                </a:lnTo>
                <a:lnTo>
                  <a:pt x="926465" y="0"/>
                </a:lnTo>
                <a:lnTo>
                  <a:pt x="926465" y="321462"/>
                </a:lnTo>
                <a:lnTo>
                  <a:pt x="958710" y="321462"/>
                </a:lnTo>
                <a:lnTo>
                  <a:pt x="958710" y="155587"/>
                </a:lnTo>
                <a:lnTo>
                  <a:pt x="1012583" y="155587"/>
                </a:lnTo>
                <a:lnTo>
                  <a:pt x="1012583" y="127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016174" y="7248131"/>
            <a:ext cx="664210" cy="325755"/>
          </a:xfrm>
          <a:custGeom>
            <a:avLst/>
            <a:gdLst/>
            <a:ahLst/>
            <a:cxnLst/>
            <a:rect l="l" t="t" r="r" b="b"/>
            <a:pathLst>
              <a:path w="664209" h="325754">
                <a:moveTo>
                  <a:pt x="292760" y="298424"/>
                </a:moveTo>
                <a:lnTo>
                  <a:pt x="238531" y="298424"/>
                </a:lnTo>
                <a:lnTo>
                  <a:pt x="243141" y="242785"/>
                </a:lnTo>
                <a:lnTo>
                  <a:pt x="289217" y="242785"/>
                </a:lnTo>
                <a:lnTo>
                  <a:pt x="289217" y="215493"/>
                </a:lnTo>
                <a:lnTo>
                  <a:pt x="210527" y="215493"/>
                </a:lnTo>
                <a:lnTo>
                  <a:pt x="210527" y="242785"/>
                </a:lnTo>
                <a:lnTo>
                  <a:pt x="205917" y="298424"/>
                </a:lnTo>
                <a:lnTo>
                  <a:pt x="111290" y="298424"/>
                </a:lnTo>
                <a:lnTo>
                  <a:pt x="107391" y="242785"/>
                </a:lnTo>
                <a:lnTo>
                  <a:pt x="210527" y="242785"/>
                </a:lnTo>
                <a:lnTo>
                  <a:pt x="210527" y="215493"/>
                </a:lnTo>
                <a:lnTo>
                  <a:pt x="28359" y="215493"/>
                </a:lnTo>
                <a:lnTo>
                  <a:pt x="28359" y="242785"/>
                </a:lnTo>
                <a:lnTo>
                  <a:pt x="74434" y="242785"/>
                </a:lnTo>
                <a:lnTo>
                  <a:pt x="78689" y="298424"/>
                </a:lnTo>
                <a:lnTo>
                  <a:pt x="24815" y="298424"/>
                </a:lnTo>
                <a:lnTo>
                  <a:pt x="24815" y="325716"/>
                </a:lnTo>
                <a:lnTo>
                  <a:pt x="292760" y="325716"/>
                </a:lnTo>
                <a:lnTo>
                  <a:pt x="292760" y="298424"/>
                </a:lnTo>
                <a:close/>
              </a:path>
              <a:path w="664209" h="325754">
                <a:moveTo>
                  <a:pt x="316852" y="159842"/>
                </a:moveTo>
                <a:lnTo>
                  <a:pt x="174726" y="159842"/>
                </a:lnTo>
                <a:lnTo>
                  <a:pt x="174726" y="127241"/>
                </a:lnTo>
                <a:lnTo>
                  <a:pt x="287439" y="127241"/>
                </a:lnTo>
                <a:lnTo>
                  <a:pt x="287439" y="100304"/>
                </a:lnTo>
                <a:lnTo>
                  <a:pt x="66281" y="100304"/>
                </a:lnTo>
                <a:lnTo>
                  <a:pt x="66281" y="8864"/>
                </a:lnTo>
                <a:lnTo>
                  <a:pt x="33667" y="8864"/>
                </a:lnTo>
                <a:lnTo>
                  <a:pt x="33667" y="116611"/>
                </a:lnTo>
                <a:lnTo>
                  <a:pt x="43954" y="127241"/>
                </a:lnTo>
                <a:lnTo>
                  <a:pt x="142125" y="127241"/>
                </a:lnTo>
                <a:lnTo>
                  <a:pt x="142125" y="159842"/>
                </a:lnTo>
                <a:lnTo>
                  <a:pt x="0" y="159842"/>
                </a:lnTo>
                <a:lnTo>
                  <a:pt x="0" y="187134"/>
                </a:lnTo>
                <a:lnTo>
                  <a:pt x="316852" y="187134"/>
                </a:lnTo>
                <a:lnTo>
                  <a:pt x="316852" y="159842"/>
                </a:lnTo>
                <a:close/>
              </a:path>
              <a:path w="664209" h="325754">
                <a:moveTo>
                  <a:pt x="608431" y="58966"/>
                </a:moveTo>
                <a:lnTo>
                  <a:pt x="587667" y="21780"/>
                </a:lnTo>
                <a:lnTo>
                  <a:pt x="576300" y="14617"/>
                </a:lnTo>
                <a:lnTo>
                  <a:pt x="576300" y="57061"/>
                </a:lnTo>
                <a:lnTo>
                  <a:pt x="576300" y="82588"/>
                </a:lnTo>
                <a:lnTo>
                  <a:pt x="545465" y="109169"/>
                </a:lnTo>
                <a:lnTo>
                  <a:pt x="512813" y="113042"/>
                </a:lnTo>
                <a:lnTo>
                  <a:pt x="497573" y="113030"/>
                </a:lnTo>
                <a:lnTo>
                  <a:pt x="446925" y="99237"/>
                </a:lnTo>
                <a:lnTo>
                  <a:pt x="435584" y="82588"/>
                </a:lnTo>
                <a:lnTo>
                  <a:pt x="435584" y="57061"/>
                </a:lnTo>
                <a:lnTo>
                  <a:pt x="466420" y="30480"/>
                </a:lnTo>
                <a:lnTo>
                  <a:pt x="505764" y="26581"/>
                </a:lnTo>
                <a:lnTo>
                  <a:pt x="514159" y="26619"/>
                </a:lnTo>
                <a:lnTo>
                  <a:pt x="564959" y="40411"/>
                </a:lnTo>
                <a:lnTo>
                  <a:pt x="576300" y="57061"/>
                </a:lnTo>
                <a:lnTo>
                  <a:pt x="576300" y="14617"/>
                </a:lnTo>
                <a:lnTo>
                  <a:pt x="535749" y="1714"/>
                </a:lnTo>
                <a:lnTo>
                  <a:pt x="505764" y="0"/>
                </a:lnTo>
                <a:lnTo>
                  <a:pt x="492569" y="63"/>
                </a:lnTo>
                <a:lnTo>
                  <a:pt x="453580" y="6565"/>
                </a:lnTo>
                <a:lnTo>
                  <a:pt x="419328" y="25742"/>
                </a:lnTo>
                <a:lnTo>
                  <a:pt x="403453" y="58966"/>
                </a:lnTo>
                <a:lnTo>
                  <a:pt x="403479" y="80683"/>
                </a:lnTo>
                <a:lnTo>
                  <a:pt x="424218" y="117932"/>
                </a:lnTo>
                <a:lnTo>
                  <a:pt x="464654" y="135928"/>
                </a:lnTo>
                <a:lnTo>
                  <a:pt x="505764" y="140004"/>
                </a:lnTo>
                <a:lnTo>
                  <a:pt x="518972" y="139941"/>
                </a:lnTo>
                <a:lnTo>
                  <a:pt x="558228" y="133438"/>
                </a:lnTo>
                <a:lnTo>
                  <a:pt x="592556" y="114236"/>
                </a:lnTo>
                <a:lnTo>
                  <a:pt x="608431" y="80683"/>
                </a:lnTo>
                <a:lnTo>
                  <a:pt x="608431" y="58966"/>
                </a:lnTo>
                <a:close/>
              </a:path>
              <a:path w="664209" h="325754">
                <a:moveTo>
                  <a:pt x="634771" y="211950"/>
                </a:moveTo>
                <a:lnTo>
                  <a:pt x="602170" y="211950"/>
                </a:lnTo>
                <a:lnTo>
                  <a:pt x="602170" y="239242"/>
                </a:lnTo>
                <a:lnTo>
                  <a:pt x="602170" y="298780"/>
                </a:lnTo>
                <a:lnTo>
                  <a:pt x="410070" y="298780"/>
                </a:lnTo>
                <a:lnTo>
                  <a:pt x="410070" y="239242"/>
                </a:lnTo>
                <a:lnTo>
                  <a:pt x="602170" y="239242"/>
                </a:lnTo>
                <a:lnTo>
                  <a:pt x="602170" y="211950"/>
                </a:lnTo>
                <a:lnTo>
                  <a:pt x="377469" y="211950"/>
                </a:lnTo>
                <a:lnTo>
                  <a:pt x="377469" y="315087"/>
                </a:lnTo>
                <a:lnTo>
                  <a:pt x="387743" y="325716"/>
                </a:lnTo>
                <a:lnTo>
                  <a:pt x="634771" y="325716"/>
                </a:lnTo>
                <a:lnTo>
                  <a:pt x="634771" y="298780"/>
                </a:lnTo>
                <a:lnTo>
                  <a:pt x="634771" y="239242"/>
                </a:lnTo>
                <a:lnTo>
                  <a:pt x="634771" y="211950"/>
                </a:lnTo>
                <a:close/>
              </a:path>
              <a:path w="664209" h="325754">
                <a:moveTo>
                  <a:pt x="664197" y="159842"/>
                </a:moveTo>
                <a:lnTo>
                  <a:pt x="347332" y="159842"/>
                </a:lnTo>
                <a:lnTo>
                  <a:pt x="347332" y="187134"/>
                </a:lnTo>
                <a:lnTo>
                  <a:pt x="664197" y="187134"/>
                </a:lnTo>
                <a:lnTo>
                  <a:pt x="664197" y="159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3177" y="8842264"/>
            <a:ext cx="144780" cy="27305"/>
          </a:xfrm>
          <a:custGeom>
            <a:avLst/>
            <a:gdLst/>
            <a:ahLst/>
            <a:cxnLst/>
            <a:rect l="l" t="t" r="r" b="b"/>
            <a:pathLst>
              <a:path w="144780" h="27304">
                <a:moveTo>
                  <a:pt x="144586" y="27241"/>
                </a:moveTo>
                <a:lnTo>
                  <a:pt x="0" y="27241"/>
                </a:lnTo>
                <a:lnTo>
                  <a:pt x="0" y="0"/>
                </a:lnTo>
                <a:lnTo>
                  <a:pt x="144586" y="0"/>
                </a:lnTo>
                <a:lnTo>
                  <a:pt x="144586" y="27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83170" y="8744483"/>
            <a:ext cx="312420" cy="298450"/>
          </a:xfrm>
          <a:custGeom>
            <a:avLst/>
            <a:gdLst/>
            <a:ahLst/>
            <a:cxnLst/>
            <a:rect l="l" t="t" r="r" b="b"/>
            <a:pathLst>
              <a:path w="312419" h="298450">
                <a:moveTo>
                  <a:pt x="144589" y="172872"/>
                </a:moveTo>
                <a:lnTo>
                  <a:pt x="0" y="172872"/>
                </a:lnTo>
                <a:lnTo>
                  <a:pt x="0" y="200113"/>
                </a:lnTo>
                <a:lnTo>
                  <a:pt x="144589" y="200113"/>
                </a:lnTo>
                <a:lnTo>
                  <a:pt x="144589" y="172872"/>
                </a:lnTo>
                <a:close/>
              </a:path>
              <a:path w="312419" h="298450">
                <a:moveTo>
                  <a:pt x="312229" y="149123"/>
                </a:moveTo>
                <a:lnTo>
                  <a:pt x="199771" y="0"/>
                </a:lnTo>
                <a:lnTo>
                  <a:pt x="177063" y="17106"/>
                </a:lnTo>
                <a:lnTo>
                  <a:pt x="276606" y="149123"/>
                </a:lnTo>
                <a:lnTo>
                  <a:pt x="177063" y="281139"/>
                </a:lnTo>
                <a:lnTo>
                  <a:pt x="199771" y="298259"/>
                </a:lnTo>
                <a:lnTo>
                  <a:pt x="312229" y="149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36776" y="8731554"/>
            <a:ext cx="663575" cy="316865"/>
          </a:xfrm>
          <a:custGeom>
            <a:avLst/>
            <a:gdLst/>
            <a:ahLst/>
            <a:cxnLst/>
            <a:rect l="l" t="t" r="r" b="b"/>
            <a:pathLst>
              <a:path w="663575" h="316865">
                <a:moveTo>
                  <a:pt x="284988" y="211645"/>
                </a:moveTo>
                <a:lnTo>
                  <a:pt x="27597" y="211645"/>
                </a:lnTo>
                <a:lnTo>
                  <a:pt x="27597" y="238188"/>
                </a:lnTo>
                <a:lnTo>
                  <a:pt x="253199" y="238188"/>
                </a:lnTo>
                <a:lnTo>
                  <a:pt x="253199" y="316776"/>
                </a:lnTo>
                <a:lnTo>
                  <a:pt x="284988" y="316776"/>
                </a:lnTo>
                <a:lnTo>
                  <a:pt x="284988" y="211645"/>
                </a:lnTo>
                <a:close/>
              </a:path>
              <a:path w="663575" h="316865">
                <a:moveTo>
                  <a:pt x="290220" y="108623"/>
                </a:moveTo>
                <a:lnTo>
                  <a:pt x="61823" y="108623"/>
                </a:lnTo>
                <a:lnTo>
                  <a:pt x="61823" y="82778"/>
                </a:lnTo>
                <a:lnTo>
                  <a:pt x="279742" y="82778"/>
                </a:lnTo>
                <a:lnTo>
                  <a:pt x="279742" y="56578"/>
                </a:lnTo>
                <a:lnTo>
                  <a:pt x="61823" y="56578"/>
                </a:lnTo>
                <a:lnTo>
                  <a:pt x="61823" y="30734"/>
                </a:lnTo>
                <a:lnTo>
                  <a:pt x="283235" y="30734"/>
                </a:lnTo>
                <a:lnTo>
                  <a:pt x="283235" y="4546"/>
                </a:lnTo>
                <a:lnTo>
                  <a:pt x="29692" y="4546"/>
                </a:lnTo>
                <a:lnTo>
                  <a:pt x="29692" y="124333"/>
                </a:lnTo>
                <a:lnTo>
                  <a:pt x="39814" y="134810"/>
                </a:lnTo>
                <a:lnTo>
                  <a:pt x="290220" y="134810"/>
                </a:lnTo>
                <a:lnTo>
                  <a:pt x="290220" y="108623"/>
                </a:lnTo>
                <a:close/>
              </a:path>
              <a:path w="663575" h="316865">
                <a:moveTo>
                  <a:pt x="312229" y="158559"/>
                </a:moveTo>
                <a:lnTo>
                  <a:pt x="0" y="158559"/>
                </a:lnTo>
                <a:lnTo>
                  <a:pt x="0" y="185458"/>
                </a:lnTo>
                <a:lnTo>
                  <a:pt x="312229" y="185458"/>
                </a:lnTo>
                <a:lnTo>
                  <a:pt x="312229" y="158559"/>
                </a:lnTo>
                <a:close/>
              </a:path>
              <a:path w="663575" h="316865">
                <a:moveTo>
                  <a:pt x="520026" y="8039"/>
                </a:moveTo>
                <a:lnTo>
                  <a:pt x="352386" y="8039"/>
                </a:lnTo>
                <a:lnTo>
                  <a:pt x="352386" y="34925"/>
                </a:lnTo>
                <a:lnTo>
                  <a:pt x="487197" y="34925"/>
                </a:lnTo>
                <a:lnTo>
                  <a:pt x="485571" y="61722"/>
                </a:lnTo>
                <a:lnTo>
                  <a:pt x="470954" y="114909"/>
                </a:lnTo>
                <a:lnTo>
                  <a:pt x="448538" y="159918"/>
                </a:lnTo>
                <a:lnTo>
                  <a:pt x="423697" y="190830"/>
                </a:lnTo>
                <a:lnTo>
                  <a:pt x="389585" y="219684"/>
                </a:lnTo>
                <a:lnTo>
                  <a:pt x="353263" y="242709"/>
                </a:lnTo>
                <a:lnTo>
                  <a:pt x="337718" y="250063"/>
                </a:lnTo>
                <a:lnTo>
                  <a:pt x="353783" y="273812"/>
                </a:lnTo>
                <a:lnTo>
                  <a:pt x="398780" y="248983"/>
                </a:lnTo>
                <a:lnTo>
                  <a:pt x="434378" y="222605"/>
                </a:lnTo>
                <a:lnTo>
                  <a:pt x="469734" y="182308"/>
                </a:lnTo>
                <a:lnTo>
                  <a:pt x="491604" y="149529"/>
                </a:lnTo>
                <a:lnTo>
                  <a:pt x="506412" y="108623"/>
                </a:lnTo>
                <a:lnTo>
                  <a:pt x="518325" y="64617"/>
                </a:lnTo>
                <a:lnTo>
                  <a:pt x="519811" y="43307"/>
                </a:lnTo>
                <a:lnTo>
                  <a:pt x="520026" y="8039"/>
                </a:lnTo>
                <a:close/>
              </a:path>
              <a:path w="663575" h="316865">
                <a:moveTo>
                  <a:pt x="663219" y="126085"/>
                </a:moveTo>
                <a:lnTo>
                  <a:pt x="610133" y="126085"/>
                </a:lnTo>
                <a:lnTo>
                  <a:pt x="610133" y="0"/>
                </a:lnTo>
                <a:lnTo>
                  <a:pt x="578358" y="0"/>
                </a:lnTo>
                <a:lnTo>
                  <a:pt x="578358" y="316776"/>
                </a:lnTo>
                <a:lnTo>
                  <a:pt x="610133" y="316776"/>
                </a:lnTo>
                <a:lnTo>
                  <a:pt x="610133" y="153327"/>
                </a:lnTo>
                <a:lnTo>
                  <a:pt x="663219" y="153327"/>
                </a:lnTo>
                <a:lnTo>
                  <a:pt x="663219" y="126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419019" y="8727363"/>
            <a:ext cx="997585" cy="331470"/>
          </a:xfrm>
          <a:custGeom>
            <a:avLst/>
            <a:gdLst/>
            <a:ahLst/>
            <a:cxnLst/>
            <a:rect l="l" t="t" r="r" b="b"/>
            <a:pathLst>
              <a:path w="997585" h="331470">
                <a:moveTo>
                  <a:pt x="134112" y="0"/>
                </a:moveTo>
                <a:lnTo>
                  <a:pt x="36677" y="0"/>
                </a:lnTo>
                <a:lnTo>
                  <a:pt x="36677" y="26543"/>
                </a:lnTo>
                <a:lnTo>
                  <a:pt x="134112" y="26543"/>
                </a:lnTo>
                <a:lnTo>
                  <a:pt x="134112" y="0"/>
                </a:lnTo>
                <a:close/>
              </a:path>
              <a:path w="997585" h="331470">
                <a:moveTo>
                  <a:pt x="157162" y="136563"/>
                </a:moveTo>
                <a:lnTo>
                  <a:pt x="156883" y="122186"/>
                </a:lnTo>
                <a:lnTo>
                  <a:pt x="154889" y="113207"/>
                </a:lnTo>
                <a:lnTo>
                  <a:pt x="150495" y="107226"/>
                </a:lnTo>
                <a:lnTo>
                  <a:pt x="149504" y="105867"/>
                </a:lnTo>
                <a:lnTo>
                  <a:pt x="139001" y="96393"/>
                </a:lnTo>
                <a:lnTo>
                  <a:pt x="127939" y="87312"/>
                </a:lnTo>
                <a:lnTo>
                  <a:pt x="125730" y="86207"/>
                </a:lnTo>
                <a:lnTo>
                  <a:pt x="125730" y="123291"/>
                </a:lnTo>
                <a:lnTo>
                  <a:pt x="125730" y="149834"/>
                </a:lnTo>
                <a:lnTo>
                  <a:pt x="85217" y="165900"/>
                </a:lnTo>
                <a:lnTo>
                  <a:pt x="73748" y="165773"/>
                </a:lnTo>
                <a:lnTo>
                  <a:pt x="66814" y="164909"/>
                </a:lnTo>
                <a:lnTo>
                  <a:pt x="61620" y="162585"/>
                </a:lnTo>
                <a:lnTo>
                  <a:pt x="55359" y="158038"/>
                </a:lnTo>
                <a:lnTo>
                  <a:pt x="45059" y="150177"/>
                </a:lnTo>
                <a:lnTo>
                  <a:pt x="45059" y="122936"/>
                </a:lnTo>
                <a:lnTo>
                  <a:pt x="85217" y="107226"/>
                </a:lnTo>
                <a:lnTo>
                  <a:pt x="96685" y="107353"/>
                </a:lnTo>
                <a:lnTo>
                  <a:pt x="103644" y="108229"/>
                </a:lnTo>
                <a:lnTo>
                  <a:pt x="108889" y="110617"/>
                </a:lnTo>
                <a:lnTo>
                  <a:pt x="115252" y="115252"/>
                </a:lnTo>
                <a:lnTo>
                  <a:pt x="125730" y="123291"/>
                </a:lnTo>
                <a:lnTo>
                  <a:pt x="125730" y="86207"/>
                </a:lnTo>
                <a:lnTo>
                  <a:pt x="118656" y="82651"/>
                </a:lnTo>
                <a:lnTo>
                  <a:pt x="106095" y="80924"/>
                </a:lnTo>
                <a:lnTo>
                  <a:pt x="85217" y="80683"/>
                </a:lnTo>
                <a:lnTo>
                  <a:pt x="74714" y="80746"/>
                </a:lnTo>
                <a:lnTo>
                  <a:pt x="22707" y="104076"/>
                </a:lnTo>
                <a:lnTo>
                  <a:pt x="13627" y="124688"/>
                </a:lnTo>
                <a:lnTo>
                  <a:pt x="13627" y="148780"/>
                </a:lnTo>
                <a:lnTo>
                  <a:pt x="40868" y="184061"/>
                </a:lnTo>
                <a:lnTo>
                  <a:pt x="85217" y="192443"/>
                </a:lnTo>
                <a:lnTo>
                  <a:pt x="106095" y="192189"/>
                </a:lnTo>
                <a:lnTo>
                  <a:pt x="149504" y="167259"/>
                </a:lnTo>
                <a:lnTo>
                  <a:pt x="150495" y="165900"/>
                </a:lnTo>
                <a:lnTo>
                  <a:pt x="154889" y="159918"/>
                </a:lnTo>
                <a:lnTo>
                  <a:pt x="156883" y="150939"/>
                </a:lnTo>
                <a:lnTo>
                  <a:pt x="157162" y="136563"/>
                </a:lnTo>
                <a:close/>
              </a:path>
              <a:path w="997585" h="331470">
                <a:moveTo>
                  <a:pt x="170776" y="41211"/>
                </a:moveTo>
                <a:lnTo>
                  <a:pt x="0" y="41211"/>
                </a:lnTo>
                <a:lnTo>
                  <a:pt x="0" y="67754"/>
                </a:lnTo>
                <a:lnTo>
                  <a:pt x="170776" y="67754"/>
                </a:lnTo>
                <a:lnTo>
                  <a:pt x="170776" y="41211"/>
                </a:lnTo>
                <a:close/>
              </a:path>
              <a:path w="997585" h="331470">
                <a:moveTo>
                  <a:pt x="291858" y="257352"/>
                </a:moveTo>
                <a:lnTo>
                  <a:pt x="272313" y="223113"/>
                </a:lnTo>
                <a:lnTo>
                  <a:pt x="260540" y="215747"/>
                </a:lnTo>
                <a:lnTo>
                  <a:pt x="260540" y="256349"/>
                </a:lnTo>
                <a:lnTo>
                  <a:pt x="260540" y="278003"/>
                </a:lnTo>
                <a:lnTo>
                  <a:pt x="212051" y="305130"/>
                </a:lnTo>
                <a:lnTo>
                  <a:pt x="200253" y="305930"/>
                </a:lnTo>
                <a:lnTo>
                  <a:pt x="185420" y="305917"/>
                </a:lnTo>
                <a:lnTo>
                  <a:pt x="137947" y="292671"/>
                </a:lnTo>
                <a:lnTo>
                  <a:pt x="127825" y="278003"/>
                </a:lnTo>
                <a:lnTo>
                  <a:pt x="127825" y="256349"/>
                </a:lnTo>
                <a:lnTo>
                  <a:pt x="174993" y="229920"/>
                </a:lnTo>
                <a:lnTo>
                  <a:pt x="193484" y="229108"/>
                </a:lnTo>
                <a:lnTo>
                  <a:pt x="201549" y="229146"/>
                </a:lnTo>
                <a:lnTo>
                  <a:pt x="250063" y="241681"/>
                </a:lnTo>
                <a:lnTo>
                  <a:pt x="260540" y="256349"/>
                </a:lnTo>
                <a:lnTo>
                  <a:pt x="260540" y="215747"/>
                </a:lnTo>
                <a:lnTo>
                  <a:pt x="222796" y="203911"/>
                </a:lnTo>
                <a:lnTo>
                  <a:pt x="193484" y="202222"/>
                </a:lnTo>
                <a:lnTo>
                  <a:pt x="180682" y="202285"/>
                </a:lnTo>
                <a:lnTo>
                  <a:pt x="136512" y="210756"/>
                </a:lnTo>
                <a:lnTo>
                  <a:pt x="103378" y="238544"/>
                </a:lnTo>
                <a:lnTo>
                  <a:pt x="96507" y="257352"/>
                </a:lnTo>
                <a:lnTo>
                  <a:pt x="96507" y="276504"/>
                </a:lnTo>
                <a:lnTo>
                  <a:pt x="115633" y="310883"/>
                </a:lnTo>
                <a:lnTo>
                  <a:pt x="153847" y="327596"/>
                </a:lnTo>
                <a:lnTo>
                  <a:pt x="193484" y="331444"/>
                </a:lnTo>
                <a:lnTo>
                  <a:pt x="206489" y="331381"/>
                </a:lnTo>
                <a:lnTo>
                  <a:pt x="244348" y="325247"/>
                </a:lnTo>
                <a:lnTo>
                  <a:pt x="277888" y="305943"/>
                </a:lnTo>
                <a:lnTo>
                  <a:pt x="291858" y="276504"/>
                </a:lnTo>
                <a:lnTo>
                  <a:pt x="291858" y="257352"/>
                </a:lnTo>
                <a:close/>
              </a:path>
              <a:path w="997585" h="331470">
                <a:moveTo>
                  <a:pt x="299656" y="4191"/>
                </a:moveTo>
                <a:lnTo>
                  <a:pt x="268566" y="4191"/>
                </a:lnTo>
                <a:lnTo>
                  <a:pt x="268566" y="81724"/>
                </a:lnTo>
                <a:lnTo>
                  <a:pt x="227012" y="81724"/>
                </a:lnTo>
                <a:lnTo>
                  <a:pt x="227012" y="6642"/>
                </a:lnTo>
                <a:lnTo>
                  <a:pt x="195922" y="6642"/>
                </a:lnTo>
                <a:lnTo>
                  <a:pt x="195922" y="187198"/>
                </a:lnTo>
                <a:lnTo>
                  <a:pt x="227012" y="187198"/>
                </a:lnTo>
                <a:lnTo>
                  <a:pt x="227012" y="108623"/>
                </a:lnTo>
                <a:lnTo>
                  <a:pt x="268566" y="108623"/>
                </a:lnTo>
                <a:lnTo>
                  <a:pt x="268566" y="197675"/>
                </a:lnTo>
                <a:lnTo>
                  <a:pt x="299656" y="197675"/>
                </a:lnTo>
                <a:lnTo>
                  <a:pt x="299656" y="108623"/>
                </a:lnTo>
                <a:lnTo>
                  <a:pt x="299656" y="81724"/>
                </a:lnTo>
                <a:lnTo>
                  <a:pt x="299656" y="4191"/>
                </a:lnTo>
                <a:close/>
              </a:path>
              <a:path w="997585" h="331470">
                <a:moveTo>
                  <a:pt x="551103" y="247624"/>
                </a:moveTo>
                <a:lnTo>
                  <a:pt x="511886" y="210667"/>
                </a:lnTo>
                <a:lnTo>
                  <a:pt x="481876" y="171564"/>
                </a:lnTo>
                <a:lnTo>
                  <a:pt x="452970" y="121196"/>
                </a:lnTo>
                <a:lnTo>
                  <a:pt x="457288" y="107467"/>
                </a:lnTo>
                <a:lnTo>
                  <a:pt x="459994" y="97777"/>
                </a:lnTo>
                <a:lnTo>
                  <a:pt x="468058" y="56603"/>
                </a:lnTo>
                <a:lnTo>
                  <a:pt x="472871" y="15722"/>
                </a:lnTo>
                <a:lnTo>
                  <a:pt x="442137" y="12230"/>
                </a:lnTo>
                <a:lnTo>
                  <a:pt x="439585" y="37198"/>
                </a:lnTo>
                <a:lnTo>
                  <a:pt x="437400" y="53555"/>
                </a:lnTo>
                <a:lnTo>
                  <a:pt x="424230" y="109791"/>
                </a:lnTo>
                <a:lnTo>
                  <a:pt x="406869" y="153504"/>
                </a:lnTo>
                <a:lnTo>
                  <a:pt x="384797" y="193306"/>
                </a:lnTo>
                <a:lnTo>
                  <a:pt x="361340" y="223608"/>
                </a:lnTo>
                <a:lnTo>
                  <a:pt x="326898" y="257746"/>
                </a:lnTo>
                <a:lnTo>
                  <a:pt x="347853" y="276606"/>
                </a:lnTo>
                <a:lnTo>
                  <a:pt x="377901" y="249428"/>
                </a:lnTo>
                <a:lnTo>
                  <a:pt x="415277" y="203136"/>
                </a:lnTo>
                <a:lnTo>
                  <a:pt x="440397" y="155422"/>
                </a:lnTo>
                <a:lnTo>
                  <a:pt x="450875" y="175056"/>
                </a:lnTo>
                <a:lnTo>
                  <a:pt x="481952" y="218109"/>
                </a:lnTo>
                <a:lnTo>
                  <a:pt x="516585" y="256438"/>
                </a:lnTo>
                <a:lnTo>
                  <a:pt x="531901" y="269621"/>
                </a:lnTo>
                <a:lnTo>
                  <a:pt x="551103" y="247624"/>
                </a:lnTo>
                <a:close/>
              </a:path>
              <a:path w="997585" h="331470">
                <a:moveTo>
                  <a:pt x="663219" y="130276"/>
                </a:moveTo>
                <a:lnTo>
                  <a:pt x="610133" y="130276"/>
                </a:lnTo>
                <a:lnTo>
                  <a:pt x="610133" y="4191"/>
                </a:lnTo>
                <a:lnTo>
                  <a:pt x="578345" y="4191"/>
                </a:lnTo>
                <a:lnTo>
                  <a:pt x="578345" y="320967"/>
                </a:lnTo>
                <a:lnTo>
                  <a:pt x="610133" y="320967"/>
                </a:lnTo>
                <a:lnTo>
                  <a:pt x="610133" y="157518"/>
                </a:lnTo>
                <a:lnTo>
                  <a:pt x="663219" y="157518"/>
                </a:lnTo>
                <a:lnTo>
                  <a:pt x="663219" y="130276"/>
                </a:lnTo>
                <a:close/>
              </a:path>
              <a:path w="997585" h="331470">
                <a:moveTo>
                  <a:pt x="997445" y="265785"/>
                </a:moveTo>
                <a:lnTo>
                  <a:pt x="857046" y="265785"/>
                </a:lnTo>
                <a:lnTo>
                  <a:pt x="857046" y="207810"/>
                </a:lnTo>
                <a:lnTo>
                  <a:pt x="974737" y="207810"/>
                </a:lnTo>
                <a:lnTo>
                  <a:pt x="974737" y="181267"/>
                </a:lnTo>
                <a:lnTo>
                  <a:pt x="746340" y="181267"/>
                </a:lnTo>
                <a:lnTo>
                  <a:pt x="746340" y="123990"/>
                </a:lnTo>
                <a:lnTo>
                  <a:pt x="967752" y="123990"/>
                </a:lnTo>
                <a:lnTo>
                  <a:pt x="967752" y="12230"/>
                </a:lnTo>
                <a:lnTo>
                  <a:pt x="713511" y="12230"/>
                </a:lnTo>
                <a:lnTo>
                  <a:pt x="713511" y="39471"/>
                </a:lnTo>
                <a:lnTo>
                  <a:pt x="935278" y="39471"/>
                </a:lnTo>
                <a:lnTo>
                  <a:pt x="935278" y="96748"/>
                </a:lnTo>
                <a:lnTo>
                  <a:pt x="714209" y="96748"/>
                </a:lnTo>
                <a:lnTo>
                  <a:pt x="714209" y="197332"/>
                </a:lnTo>
                <a:lnTo>
                  <a:pt x="724331" y="207810"/>
                </a:lnTo>
                <a:lnTo>
                  <a:pt x="824915" y="207810"/>
                </a:lnTo>
                <a:lnTo>
                  <a:pt x="824915" y="265785"/>
                </a:lnTo>
                <a:lnTo>
                  <a:pt x="684517" y="265785"/>
                </a:lnTo>
                <a:lnTo>
                  <a:pt x="684517" y="292671"/>
                </a:lnTo>
                <a:lnTo>
                  <a:pt x="997445" y="292671"/>
                </a:lnTo>
                <a:lnTo>
                  <a:pt x="997445" y="265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50221" y="8729116"/>
            <a:ext cx="970280" cy="323215"/>
          </a:xfrm>
          <a:custGeom>
            <a:avLst/>
            <a:gdLst/>
            <a:ahLst/>
            <a:cxnLst/>
            <a:rect l="l" t="t" r="r" b="b"/>
            <a:pathLst>
              <a:path w="970279" h="323215">
                <a:moveTo>
                  <a:pt x="185597" y="79184"/>
                </a:moveTo>
                <a:lnTo>
                  <a:pt x="172072" y="37960"/>
                </a:lnTo>
                <a:lnTo>
                  <a:pt x="162598" y="27241"/>
                </a:lnTo>
                <a:lnTo>
                  <a:pt x="160731" y="25323"/>
                </a:lnTo>
                <a:lnTo>
                  <a:pt x="153492" y="18249"/>
                </a:lnTo>
                <a:lnTo>
                  <a:pt x="153492" y="82232"/>
                </a:lnTo>
                <a:lnTo>
                  <a:pt x="153492" y="100774"/>
                </a:lnTo>
                <a:lnTo>
                  <a:pt x="128066" y="147726"/>
                </a:lnTo>
                <a:lnTo>
                  <a:pt x="105714" y="156108"/>
                </a:lnTo>
                <a:lnTo>
                  <a:pt x="92443" y="156108"/>
                </a:lnTo>
                <a:lnTo>
                  <a:pt x="48615" y="139700"/>
                </a:lnTo>
                <a:lnTo>
                  <a:pt x="32029" y="91503"/>
                </a:lnTo>
                <a:lnTo>
                  <a:pt x="32296" y="73075"/>
                </a:lnTo>
                <a:lnTo>
                  <a:pt x="58902" y="34163"/>
                </a:lnTo>
                <a:lnTo>
                  <a:pt x="92443" y="27241"/>
                </a:lnTo>
                <a:lnTo>
                  <a:pt x="105714" y="27241"/>
                </a:lnTo>
                <a:lnTo>
                  <a:pt x="144487" y="51689"/>
                </a:lnTo>
                <a:lnTo>
                  <a:pt x="153492" y="82232"/>
                </a:lnTo>
                <a:lnTo>
                  <a:pt x="153492" y="18249"/>
                </a:lnTo>
                <a:lnTo>
                  <a:pt x="113550" y="825"/>
                </a:lnTo>
                <a:lnTo>
                  <a:pt x="92443" y="0"/>
                </a:lnTo>
                <a:lnTo>
                  <a:pt x="79667" y="101"/>
                </a:lnTo>
                <a:lnTo>
                  <a:pt x="37198" y="13944"/>
                </a:lnTo>
                <a:lnTo>
                  <a:pt x="10007" y="44246"/>
                </a:lnTo>
                <a:lnTo>
                  <a:pt x="0" y="79184"/>
                </a:lnTo>
                <a:lnTo>
                  <a:pt x="0" y="103124"/>
                </a:lnTo>
                <a:lnTo>
                  <a:pt x="13195" y="144322"/>
                </a:lnTo>
                <a:lnTo>
                  <a:pt x="43599" y="171297"/>
                </a:lnTo>
                <a:lnTo>
                  <a:pt x="92443" y="181952"/>
                </a:lnTo>
                <a:lnTo>
                  <a:pt x="105232" y="181851"/>
                </a:lnTo>
                <a:lnTo>
                  <a:pt x="148018" y="168033"/>
                </a:lnTo>
                <a:lnTo>
                  <a:pt x="161417" y="156108"/>
                </a:lnTo>
                <a:lnTo>
                  <a:pt x="167792" y="149682"/>
                </a:lnTo>
                <a:lnTo>
                  <a:pt x="184886" y="110972"/>
                </a:lnTo>
                <a:lnTo>
                  <a:pt x="185597" y="103124"/>
                </a:lnTo>
                <a:lnTo>
                  <a:pt x="185597" y="79184"/>
                </a:lnTo>
                <a:close/>
              </a:path>
              <a:path w="970279" h="323215">
                <a:moveTo>
                  <a:pt x="285584" y="2438"/>
                </a:moveTo>
                <a:lnTo>
                  <a:pt x="253796" y="2438"/>
                </a:lnTo>
                <a:lnTo>
                  <a:pt x="253796" y="236435"/>
                </a:lnTo>
                <a:lnTo>
                  <a:pt x="285584" y="236435"/>
                </a:lnTo>
                <a:lnTo>
                  <a:pt x="285584" y="2438"/>
                </a:lnTo>
                <a:close/>
              </a:path>
              <a:path w="970279" h="323215">
                <a:moveTo>
                  <a:pt x="292569" y="292315"/>
                </a:moveTo>
                <a:lnTo>
                  <a:pt x="60312" y="292315"/>
                </a:lnTo>
                <a:lnTo>
                  <a:pt x="60312" y="209892"/>
                </a:lnTo>
                <a:lnTo>
                  <a:pt x="28194" y="209892"/>
                </a:lnTo>
                <a:lnTo>
                  <a:pt x="28194" y="308737"/>
                </a:lnTo>
                <a:lnTo>
                  <a:pt x="38315" y="319214"/>
                </a:lnTo>
                <a:lnTo>
                  <a:pt x="292569" y="319214"/>
                </a:lnTo>
                <a:lnTo>
                  <a:pt x="292569" y="292315"/>
                </a:lnTo>
                <a:close/>
              </a:path>
              <a:path w="970279" h="323215">
                <a:moveTo>
                  <a:pt x="488137" y="9080"/>
                </a:moveTo>
                <a:lnTo>
                  <a:pt x="377088" y="9080"/>
                </a:lnTo>
                <a:lnTo>
                  <a:pt x="377088" y="35623"/>
                </a:lnTo>
                <a:lnTo>
                  <a:pt x="488137" y="35623"/>
                </a:lnTo>
                <a:lnTo>
                  <a:pt x="488137" y="9080"/>
                </a:lnTo>
                <a:close/>
              </a:path>
              <a:path w="970279" h="323215">
                <a:moveTo>
                  <a:pt x="518782" y="177584"/>
                </a:moveTo>
                <a:lnTo>
                  <a:pt x="507022" y="138849"/>
                </a:lnTo>
                <a:lnTo>
                  <a:pt x="487095" y="117894"/>
                </a:lnTo>
                <a:lnTo>
                  <a:pt x="487095" y="188937"/>
                </a:lnTo>
                <a:lnTo>
                  <a:pt x="486867" y="204736"/>
                </a:lnTo>
                <a:lnTo>
                  <a:pt x="464362" y="240906"/>
                </a:lnTo>
                <a:lnTo>
                  <a:pt x="432257" y="247611"/>
                </a:lnTo>
                <a:lnTo>
                  <a:pt x="416699" y="247370"/>
                </a:lnTo>
                <a:lnTo>
                  <a:pt x="383679" y="222110"/>
                </a:lnTo>
                <a:lnTo>
                  <a:pt x="377786" y="188937"/>
                </a:lnTo>
                <a:lnTo>
                  <a:pt x="378002" y="172948"/>
                </a:lnTo>
                <a:lnTo>
                  <a:pt x="400240" y="136626"/>
                </a:lnTo>
                <a:lnTo>
                  <a:pt x="432257" y="129921"/>
                </a:lnTo>
                <a:lnTo>
                  <a:pt x="447827" y="130162"/>
                </a:lnTo>
                <a:lnTo>
                  <a:pt x="481126" y="155422"/>
                </a:lnTo>
                <a:lnTo>
                  <a:pt x="487095" y="188937"/>
                </a:lnTo>
                <a:lnTo>
                  <a:pt x="487095" y="117894"/>
                </a:lnTo>
                <a:lnTo>
                  <a:pt x="444627" y="103124"/>
                </a:lnTo>
                <a:lnTo>
                  <a:pt x="432257" y="103022"/>
                </a:lnTo>
                <a:lnTo>
                  <a:pt x="419696" y="103124"/>
                </a:lnTo>
                <a:lnTo>
                  <a:pt x="379488" y="116230"/>
                </a:lnTo>
                <a:lnTo>
                  <a:pt x="351586" y="154012"/>
                </a:lnTo>
                <a:lnTo>
                  <a:pt x="346087" y="177584"/>
                </a:lnTo>
                <a:lnTo>
                  <a:pt x="346163" y="200291"/>
                </a:lnTo>
                <a:lnTo>
                  <a:pt x="367830" y="251282"/>
                </a:lnTo>
                <a:lnTo>
                  <a:pt x="407289" y="274142"/>
                </a:lnTo>
                <a:lnTo>
                  <a:pt x="432257" y="274510"/>
                </a:lnTo>
                <a:lnTo>
                  <a:pt x="444627" y="274408"/>
                </a:lnTo>
                <a:lnTo>
                  <a:pt x="484720" y="261632"/>
                </a:lnTo>
                <a:lnTo>
                  <a:pt x="499491" y="247611"/>
                </a:lnTo>
                <a:lnTo>
                  <a:pt x="502805" y="244119"/>
                </a:lnTo>
                <a:lnTo>
                  <a:pt x="518160" y="207708"/>
                </a:lnTo>
                <a:lnTo>
                  <a:pt x="518782" y="200291"/>
                </a:lnTo>
                <a:lnTo>
                  <a:pt x="518782" y="177584"/>
                </a:lnTo>
                <a:close/>
              </a:path>
              <a:path w="970279" h="323215">
                <a:moveTo>
                  <a:pt x="532142" y="55524"/>
                </a:moveTo>
                <a:lnTo>
                  <a:pt x="333082" y="55524"/>
                </a:lnTo>
                <a:lnTo>
                  <a:pt x="333082" y="82765"/>
                </a:lnTo>
                <a:lnTo>
                  <a:pt x="532142" y="82765"/>
                </a:lnTo>
                <a:lnTo>
                  <a:pt x="532142" y="55524"/>
                </a:lnTo>
                <a:close/>
              </a:path>
              <a:path w="970279" h="323215">
                <a:moveTo>
                  <a:pt x="656475" y="128524"/>
                </a:moveTo>
                <a:lnTo>
                  <a:pt x="603389" y="128524"/>
                </a:lnTo>
                <a:lnTo>
                  <a:pt x="603389" y="2438"/>
                </a:lnTo>
                <a:lnTo>
                  <a:pt x="571614" y="2438"/>
                </a:lnTo>
                <a:lnTo>
                  <a:pt x="571614" y="319214"/>
                </a:lnTo>
                <a:lnTo>
                  <a:pt x="603389" y="319214"/>
                </a:lnTo>
                <a:lnTo>
                  <a:pt x="603389" y="155765"/>
                </a:lnTo>
                <a:lnTo>
                  <a:pt x="656475" y="155765"/>
                </a:lnTo>
                <a:lnTo>
                  <a:pt x="656475" y="128524"/>
                </a:lnTo>
                <a:close/>
              </a:path>
              <a:path w="970279" h="323215">
                <a:moveTo>
                  <a:pt x="884783" y="106299"/>
                </a:moveTo>
                <a:lnTo>
                  <a:pt x="874204" y="64820"/>
                </a:lnTo>
                <a:lnTo>
                  <a:pt x="853097" y="35712"/>
                </a:lnTo>
                <a:lnTo>
                  <a:pt x="853097" y="120142"/>
                </a:lnTo>
                <a:lnTo>
                  <a:pt x="852817" y="142494"/>
                </a:lnTo>
                <a:lnTo>
                  <a:pt x="834593" y="180555"/>
                </a:lnTo>
                <a:lnTo>
                  <a:pt x="801789" y="202565"/>
                </a:lnTo>
                <a:lnTo>
                  <a:pt x="781507" y="202907"/>
                </a:lnTo>
                <a:lnTo>
                  <a:pt x="761225" y="202565"/>
                </a:lnTo>
                <a:lnTo>
                  <a:pt x="728421" y="180555"/>
                </a:lnTo>
                <a:lnTo>
                  <a:pt x="710196" y="142494"/>
                </a:lnTo>
                <a:lnTo>
                  <a:pt x="709917" y="120142"/>
                </a:lnTo>
                <a:lnTo>
                  <a:pt x="710196" y="97777"/>
                </a:lnTo>
                <a:lnTo>
                  <a:pt x="728421" y="59715"/>
                </a:lnTo>
                <a:lnTo>
                  <a:pt x="761225" y="37719"/>
                </a:lnTo>
                <a:lnTo>
                  <a:pt x="781507" y="37363"/>
                </a:lnTo>
                <a:lnTo>
                  <a:pt x="801789" y="37719"/>
                </a:lnTo>
                <a:lnTo>
                  <a:pt x="834593" y="59715"/>
                </a:lnTo>
                <a:lnTo>
                  <a:pt x="852817" y="97777"/>
                </a:lnTo>
                <a:lnTo>
                  <a:pt x="853097" y="120142"/>
                </a:lnTo>
                <a:lnTo>
                  <a:pt x="853097" y="35712"/>
                </a:lnTo>
                <a:lnTo>
                  <a:pt x="814781" y="14008"/>
                </a:lnTo>
                <a:lnTo>
                  <a:pt x="781507" y="10477"/>
                </a:lnTo>
                <a:lnTo>
                  <a:pt x="766470" y="10604"/>
                </a:lnTo>
                <a:lnTo>
                  <a:pt x="725500" y="23939"/>
                </a:lnTo>
                <a:lnTo>
                  <a:pt x="696823" y="50698"/>
                </a:lnTo>
                <a:lnTo>
                  <a:pt x="680935" y="88633"/>
                </a:lnTo>
                <a:lnTo>
                  <a:pt x="678230" y="106299"/>
                </a:lnTo>
                <a:lnTo>
                  <a:pt x="678230" y="133985"/>
                </a:lnTo>
                <a:lnTo>
                  <a:pt x="688809" y="175463"/>
                </a:lnTo>
                <a:lnTo>
                  <a:pt x="712368" y="206984"/>
                </a:lnTo>
                <a:lnTo>
                  <a:pt x="748309" y="226263"/>
                </a:lnTo>
                <a:lnTo>
                  <a:pt x="781507" y="229806"/>
                </a:lnTo>
                <a:lnTo>
                  <a:pt x="796544" y="229666"/>
                </a:lnTo>
                <a:lnTo>
                  <a:pt x="837793" y="216344"/>
                </a:lnTo>
                <a:lnTo>
                  <a:pt x="866267" y="189572"/>
                </a:lnTo>
                <a:lnTo>
                  <a:pt x="882078" y="151650"/>
                </a:lnTo>
                <a:lnTo>
                  <a:pt x="884783" y="133985"/>
                </a:lnTo>
                <a:lnTo>
                  <a:pt x="884783" y="106299"/>
                </a:lnTo>
                <a:close/>
              </a:path>
              <a:path w="970279" h="323215">
                <a:moveTo>
                  <a:pt x="970102" y="2438"/>
                </a:moveTo>
                <a:lnTo>
                  <a:pt x="938314" y="2438"/>
                </a:lnTo>
                <a:lnTo>
                  <a:pt x="938314" y="51689"/>
                </a:lnTo>
                <a:lnTo>
                  <a:pt x="890473" y="51689"/>
                </a:lnTo>
                <a:lnTo>
                  <a:pt x="890473" y="78930"/>
                </a:lnTo>
                <a:lnTo>
                  <a:pt x="938314" y="78930"/>
                </a:lnTo>
                <a:lnTo>
                  <a:pt x="938314" y="156464"/>
                </a:lnTo>
                <a:lnTo>
                  <a:pt x="890473" y="156464"/>
                </a:lnTo>
                <a:lnTo>
                  <a:pt x="890473" y="183705"/>
                </a:lnTo>
                <a:lnTo>
                  <a:pt x="938314" y="183705"/>
                </a:lnTo>
                <a:lnTo>
                  <a:pt x="938314" y="322707"/>
                </a:lnTo>
                <a:lnTo>
                  <a:pt x="970102" y="322707"/>
                </a:lnTo>
                <a:lnTo>
                  <a:pt x="970102" y="2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65749" y="8727363"/>
            <a:ext cx="308610" cy="329565"/>
          </a:xfrm>
          <a:custGeom>
            <a:avLst/>
            <a:gdLst/>
            <a:ahLst/>
            <a:cxnLst/>
            <a:rect l="l" t="t" r="r" b="b"/>
            <a:pathLst>
              <a:path w="308610" h="329565">
                <a:moveTo>
                  <a:pt x="134109" y="26542"/>
                </a:moveTo>
                <a:lnTo>
                  <a:pt x="36670" y="26542"/>
                </a:lnTo>
                <a:lnTo>
                  <a:pt x="36670" y="0"/>
                </a:lnTo>
                <a:lnTo>
                  <a:pt x="134109" y="0"/>
                </a:lnTo>
                <a:lnTo>
                  <a:pt x="134109" y="26542"/>
                </a:lnTo>
                <a:close/>
              </a:path>
              <a:path w="308610" h="329565">
                <a:moveTo>
                  <a:pt x="299651" y="88707"/>
                </a:moveTo>
                <a:lnTo>
                  <a:pt x="268568" y="88707"/>
                </a:lnTo>
                <a:lnTo>
                  <a:pt x="268568" y="4190"/>
                </a:lnTo>
                <a:lnTo>
                  <a:pt x="299651" y="4190"/>
                </a:lnTo>
                <a:lnTo>
                  <a:pt x="299651" y="88707"/>
                </a:lnTo>
                <a:close/>
              </a:path>
              <a:path w="308610" h="329565">
                <a:moveTo>
                  <a:pt x="227008" y="194179"/>
                </a:moveTo>
                <a:lnTo>
                  <a:pt x="195925" y="194179"/>
                </a:lnTo>
                <a:lnTo>
                  <a:pt x="195925" y="6635"/>
                </a:lnTo>
                <a:lnTo>
                  <a:pt x="227008" y="6635"/>
                </a:lnTo>
                <a:lnTo>
                  <a:pt x="227008" y="88707"/>
                </a:lnTo>
                <a:lnTo>
                  <a:pt x="299651" y="88707"/>
                </a:lnTo>
                <a:lnTo>
                  <a:pt x="299651" y="115599"/>
                </a:lnTo>
                <a:lnTo>
                  <a:pt x="227008" y="115599"/>
                </a:lnTo>
                <a:lnTo>
                  <a:pt x="227008" y="194179"/>
                </a:lnTo>
                <a:close/>
              </a:path>
              <a:path w="308610" h="329565">
                <a:moveTo>
                  <a:pt x="170780" y="71245"/>
                </a:moveTo>
                <a:lnTo>
                  <a:pt x="0" y="71245"/>
                </a:lnTo>
                <a:lnTo>
                  <a:pt x="0" y="44703"/>
                </a:lnTo>
                <a:lnTo>
                  <a:pt x="170780" y="44703"/>
                </a:lnTo>
                <a:lnTo>
                  <a:pt x="170780" y="71245"/>
                </a:lnTo>
                <a:close/>
              </a:path>
              <a:path w="308610" h="329565">
                <a:moveTo>
                  <a:pt x="85215" y="208149"/>
                </a:moveTo>
                <a:lnTo>
                  <a:pt x="46318" y="200861"/>
                </a:lnTo>
                <a:lnTo>
                  <a:pt x="13620" y="161350"/>
                </a:lnTo>
                <a:lnTo>
                  <a:pt x="13620" y="136205"/>
                </a:lnTo>
                <a:lnTo>
                  <a:pt x="37238" y="101730"/>
                </a:lnTo>
                <a:lnTo>
                  <a:pt x="74710" y="89477"/>
                </a:lnTo>
                <a:lnTo>
                  <a:pt x="85215" y="89406"/>
                </a:lnTo>
                <a:lnTo>
                  <a:pt x="95722" y="89477"/>
                </a:lnTo>
                <a:lnTo>
                  <a:pt x="133539" y="101730"/>
                </a:lnTo>
                <a:lnTo>
                  <a:pt x="148811" y="115948"/>
                </a:lnTo>
                <a:lnTo>
                  <a:pt x="85215" y="115948"/>
                </a:lnTo>
                <a:lnTo>
                  <a:pt x="73728" y="116090"/>
                </a:lnTo>
                <a:lnTo>
                  <a:pt x="45052" y="148777"/>
                </a:lnTo>
                <a:lnTo>
                  <a:pt x="45213" y="157598"/>
                </a:lnTo>
                <a:lnTo>
                  <a:pt x="85215" y="181606"/>
                </a:lnTo>
                <a:lnTo>
                  <a:pt x="148811" y="181606"/>
                </a:lnTo>
                <a:lnTo>
                  <a:pt x="148079" y="183352"/>
                </a:lnTo>
                <a:lnTo>
                  <a:pt x="108421" y="206233"/>
                </a:lnTo>
                <a:lnTo>
                  <a:pt x="95722" y="208078"/>
                </a:lnTo>
                <a:lnTo>
                  <a:pt x="85215" y="208149"/>
                </a:lnTo>
                <a:close/>
              </a:path>
              <a:path w="308610" h="329565">
                <a:moveTo>
                  <a:pt x="299651" y="218626"/>
                </a:moveTo>
                <a:lnTo>
                  <a:pt x="268568" y="218626"/>
                </a:lnTo>
                <a:lnTo>
                  <a:pt x="268568" y="115599"/>
                </a:lnTo>
                <a:lnTo>
                  <a:pt x="299651" y="115599"/>
                </a:lnTo>
                <a:lnTo>
                  <a:pt x="299651" y="218626"/>
                </a:lnTo>
                <a:close/>
              </a:path>
              <a:path w="308610" h="329565">
                <a:moveTo>
                  <a:pt x="148811" y="181606"/>
                </a:moveTo>
                <a:lnTo>
                  <a:pt x="85215" y="181606"/>
                </a:lnTo>
                <a:lnTo>
                  <a:pt x="96685" y="181464"/>
                </a:lnTo>
                <a:lnTo>
                  <a:pt x="103638" y="180471"/>
                </a:lnTo>
                <a:lnTo>
                  <a:pt x="125727" y="148777"/>
                </a:lnTo>
                <a:lnTo>
                  <a:pt x="125564" y="140155"/>
                </a:lnTo>
                <a:lnTo>
                  <a:pt x="85215" y="115948"/>
                </a:lnTo>
                <a:lnTo>
                  <a:pt x="148811" y="115948"/>
                </a:lnTo>
                <a:lnTo>
                  <a:pt x="157159" y="135855"/>
                </a:lnTo>
                <a:lnTo>
                  <a:pt x="157159" y="161699"/>
                </a:lnTo>
                <a:lnTo>
                  <a:pt x="148811" y="181606"/>
                </a:lnTo>
                <a:close/>
              </a:path>
              <a:path w="308610" h="329565">
                <a:moveTo>
                  <a:pt x="45750" y="327241"/>
                </a:moveTo>
                <a:lnTo>
                  <a:pt x="33527" y="303143"/>
                </a:lnTo>
                <a:lnTo>
                  <a:pt x="61297" y="296120"/>
                </a:lnTo>
                <a:lnTo>
                  <a:pt x="78885" y="290177"/>
                </a:lnTo>
                <a:lnTo>
                  <a:pt x="113504" y="268568"/>
                </a:lnTo>
                <a:lnTo>
                  <a:pt x="144455" y="243597"/>
                </a:lnTo>
                <a:lnTo>
                  <a:pt x="164144" y="207101"/>
                </a:lnTo>
                <a:lnTo>
                  <a:pt x="192782" y="215134"/>
                </a:lnTo>
                <a:lnTo>
                  <a:pt x="190687" y="220023"/>
                </a:lnTo>
                <a:lnTo>
                  <a:pt x="186146" y="229802"/>
                </a:lnTo>
                <a:lnTo>
                  <a:pt x="183352" y="234342"/>
                </a:lnTo>
                <a:lnTo>
                  <a:pt x="190858" y="241373"/>
                </a:lnTo>
                <a:lnTo>
                  <a:pt x="196253" y="246063"/>
                </a:lnTo>
                <a:lnTo>
                  <a:pt x="202138" y="250525"/>
                </a:lnTo>
                <a:lnTo>
                  <a:pt x="212370" y="257741"/>
                </a:lnTo>
                <a:lnTo>
                  <a:pt x="166938" y="257741"/>
                </a:lnTo>
                <a:lnTo>
                  <a:pt x="132166" y="291285"/>
                </a:lnTo>
                <a:lnTo>
                  <a:pt x="95305" y="311230"/>
                </a:lnTo>
                <a:lnTo>
                  <a:pt x="67638" y="321729"/>
                </a:lnTo>
                <a:lnTo>
                  <a:pt x="45750" y="327241"/>
                </a:lnTo>
                <a:close/>
              </a:path>
              <a:path w="308610" h="329565">
                <a:moveTo>
                  <a:pt x="294761" y="329336"/>
                </a:moveTo>
                <a:lnTo>
                  <a:pt x="251357" y="312035"/>
                </a:lnTo>
                <a:lnTo>
                  <a:pt x="211423" y="291050"/>
                </a:lnTo>
                <a:lnTo>
                  <a:pt x="174853" y="264974"/>
                </a:lnTo>
                <a:lnTo>
                  <a:pt x="166938" y="257741"/>
                </a:lnTo>
                <a:lnTo>
                  <a:pt x="212370" y="257741"/>
                </a:lnTo>
                <a:lnTo>
                  <a:pt x="220157" y="263168"/>
                </a:lnTo>
                <a:lnTo>
                  <a:pt x="226462" y="267324"/>
                </a:lnTo>
                <a:lnTo>
                  <a:pt x="265954" y="288559"/>
                </a:lnTo>
                <a:lnTo>
                  <a:pt x="308032" y="304889"/>
                </a:lnTo>
                <a:lnTo>
                  <a:pt x="294761" y="329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18481" y="8731554"/>
            <a:ext cx="624205" cy="316865"/>
          </a:xfrm>
          <a:custGeom>
            <a:avLst/>
            <a:gdLst/>
            <a:ahLst/>
            <a:cxnLst/>
            <a:rect l="l" t="t" r="r" b="b"/>
            <a:pathLst>
              <a:path w="624204" h="316865">
                <a:moveTo>
                  <a:pt x="170776" y="4546"/>
                </a:moveTo>
                <a:lnTo>
                  <a:pt x="139001" y="4546"/>
                </a:lnTo>
                <a:lnTo>
                  <a:pt x="139001" y="64960"/>
                </a:lnTo>
                <a:lnTo>
                  <a:pt x="139001" y="92202"/>
                </a:lnTo>
                <a:lnTo>
                  <a:pt x="139001" y="146342"/>
                </a:lnTo>
                <a:lnTo>
                  <a:pt x="31775" y="146342"/>
                </a:lnTo>
                <a:lnTo>
                  <a:pt x="31775" y="92202"/>
                </a:lnTo>
                <a:lnTo>
                  <a:pt x="139001" y="92202"/>
                </a:lnTo>
                <a:lnTo>
                  <a:pt x="139001" y="64960"/>
                </a:lnTo>
                <a:lnTo>
                  <a:pt x="31775" y="64960"/>
                </a:lnTo>
                <a:lnTo>
                  <a:pt x="31775" y="4546"/>
                </a:lnTo>
                <a:lnTo>
                  <a:pt x="0" y="4546"/>
                </a:lnTo>
                <a:lnTo>
                  <a:pt x="0" y="162052"/>
                </a:lnTo>
                <a:lnTo>
                  <a:pt x="10121" y="172529"/>
                </a:lnTo>
                <a:lnTo>
                  <a:pt x="170776" y="172529"/>
                </a:lnTo>
                <a:lnTo>
                  <a:pt x="170776" y="146342"/>
                </a:lnTo>
                <a:lnTo>
                  <a:pt x="170776" y="92202"/>
                </a:lnTo>
                <a:lnTo>
                  <a:pt x="170776" y="64960"/>
                </a:lnTo>
                <a:lnTo>
                  <a:pt x="170776" y="4546"/>
                </a:lnTo>
                <a:close/>
              </a:path>
              <a:path w="624204" h="316865">
                <a:moveTo>
                  <a:pt x="264375" y="289877"/>
                </a:moveTo>
                <a:lnTo>
                  <a:pt x="46101" y="289877"/>
                </a:lnTo>
                <a:lnTo>
                  <a:pt x="46101" y="207454"/>
                </a:lnTo>
                <a:lnTo>
                  <a:pt x="13970" y="207454"/>
                </a:lnTo>
                <a:lnTo>
                  <a:pt x="13970" y="306298"/>
                </a:lnTo>
                <a:lnTo>
                  <a:pt x="24091" y="316776"/>
                </a:lnTo>
                <a:lnTo>
                  <a:pt x="264375" y="316776"/>
                </a:lnTo>
                <a:lnTo>
                  <a:pt x="264375" y="289877"/>
                </a:lnTo>
                <a:close/>
              </a:path>
              <a:path w="624204" h="316865">
                <a:moveTo>
                  <a:pt x="310476" y="91859"/>
                </a:moveTo>
                <a:lnTo>
                  <a:pt x="257390" y="91859"/>
                </a:lnTo>
                <a:lnTo>
                  <a:pt x="257390" y="0"/>
                </a:lnTo>
                <a:lnTo>
                  <a:pt x="225615" y="0"/>
                </a:lnTo>
                <a:lnTo>
                  <a:pt x="225615" y="233997"/>
                </a:lnTo>
                <a:lnTo>
                  <a:pt x="257390" y="233997"/>
                </a:lnTo>
                <a:lnTo>
                  <a:pt x="257390" y="118745"/>
                </a:lnTo>
                <a:lnTo>
                  <a:pt x="310476" y="118745"/>
                </a:lnTo>
                <a:lnTo>
                  <a:pt x="310476" y="91859"/>
                </a:lnTo>
                <a:close/>
              </a:path>
              <a:path w="624204" h="316865">
                <a:moveTo>
                  <a:pt x="554139" y="88290"/>
                </a:moveTo>
                <a:lnTo>
                  <a:pt x="542747" y="50698"/>
                </a:lnTo>
                <a:lnTo>
                  <a:pt x="526110" y="29692"/>
                </a:lnTo>
                <a:lnTo>
                  <a:pt x="522376" y="26098"/>
                </a:lnTo>
                <a:lnTo>
                  <a:pt x="522376" y="90982"/>
                </a:lnTo>
                <a:lnTo>
                  <a:pt x="522376" y="111379"/>
                </a:lnTo>
                <a:lnTo>
                  <a:pt x="521792" y="117894"/>
                </a:lnTo>
                <a:lnTo>
                  <a:pt x="502208" y="153504"/>
                </a:lnTo>
                <a:lnTo>
                  <a:pt x="467004" y="170916"/>
                </a:lnTo>
                <a:lnTo>
                  <a:pt x="459422" y="171437"/>
                </a:lnTo>
                <a:lnTo>
                  <a:pt x="443179" y="171411"/>
                </a:lnTo>
                <a:lnTo>
                  <a:pt x="402158" y="153504"/>
                </a:lnTo>
                <a:lnTo>
                  <a:pt x="383070" y="117894"/>
                </a:lnTo>
                <a:lnTo>
                  <a:pt x="382498" y="111379"/>
                </a:lnTo>
                <a:lnTo>
                  <a:pt x="382498" y="90982"/>
                </a:lnTo>
                <a:lnTo>
                  <a:pt x="396722" y="53657"/>
                </a:lnTo>
                <a:lnTo>
                  <a:pt x="431761" y="31686"/>
                </a:lnTo>
                <a:lnTo>
                  <a:pt x="452272" y="29692"/>
                </a:lnTo>
                <a:lnTo>
                  <a:pt x="461149" y="29768"/>
                </a:lnTo>
                <a:lnTo>
                  <a:pt x="502208" y="48196"/>
                </a:lnTo>
                <a:lnTo>
                  <a:pt x="521792" y="84353"/>
                </a:lnTo>
                <a:lnTo>
                  <a:pt x="522376" y="90982"/>
                </a:lnTo>
                <a:lnTo>
                  <a:pt x="522376" y="26098"/>
                </a:lnTo>
                <a:lnTo>
                  <a:pt x="483260" y="5816"/>
                </a:lnTo>
                <a:lnTo>
                  <a:pt x="452272" y="2794"/>
                </a:lnTo>
                <a:lnTo>
                  <a:pt x="438238" y="2908"/>
                </a:lnTo>
                <a:lnTo>
                  <a:pt x="398551" y="14300"/>
                </a:lnTo>
                <a:lnTo>
                  <a:pt x="365366" y="43929"/>
                </a:lnTo>
                <a:lnTo>
                  <a:pt x="351510" y="79781"/>
                </a:lnTo>
                <a:lnTo>
                  <a:pt x="350748" y="88290"/>
                </a:lnTo>
                <a:lnTo>
                  <a:pt x="350748" y="114084"/>
                </a:lnTo>
                <a:lnTo>
                  <a:pt x="361861" y="151523"/>
                </a:lnTo>
                <a:lnTo>
                  <a:pt x="391515" y="183705"/>
                </a:lnTo>
                <a:lnTo>
                  <a:pt x="429133" y="197827"/>
                </a:lnTo>
                <a:lnTo>
                  <a:pt x="452272" y="198729"/>
                </a:lnTo>
                <a:lnTo>
                  <a:pt x="466090" y="198615"/>
                </a:lnTo>
                <a:lnTo>
                  <a:pt x="505637" y="187223"/>
                </a:lnTo>
                <a:lnTo>
                  <a:pt x="539165" y="158254"/>
                </a:lnTo>
                <a:lnTo>
                  <a:pt x="553351" y="122478"/>
                </a:lnTo>
                <a:lnTo>
                  <a:pt x="554139" y="114084"/>
                </a:lnTo>
                <a:lnTo>
                  <a:pt x="554139" y="88290"/>
                </a:lnTo>
                <a:close/>
              </a:path>
              <a:path w="624204" h="316865">
                <a:moveTo>
                  <a:pt x="574852" y="240639"/>
                </a:moveTo>
                <a:lnTo>
                  <a:pt x="331774" y="240639"/>
                </a:lnTo>
                <a:lnTo>
                  <a:pt x="331774" y="267525"/>
                </a:lnTo>
                <a:lnTo>
                  <a:pt x="574852" y="267525"/>
                </a:lnTo>
                <a:lnTo>
                  <a:pt x="574852" y="240639"/>
                </a:lnTo>
                <a:close/>
              </a:path>
              <a:path w="624204" h="316865">
                <a:moveTo>
                  <a:pt x="624090" y="0"/>
                </a:moveTo>
                <a:lnTo>
                  <a:pt x="592315" y="0"/>
                </a:lnTo>
                <a:lnTo>
                  <a:pt x="592315" y="316776"/>
                </a:lnTo>
                <a:lnTo>
                  <a:pt x="624090" y="316776"/>
                </a:lnTo>
                <a:lnTo>
                  <a:pt x="624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05220" y="8727363"/>
            <a:ext cx="962025" cy="321310"/>
          </a:xfrm>
          <a:custGeom>
            <a:avLst/>
            <a:gdLst/>
            <a:ahLst/>
            <a:cxnLst/>
            <a:rect l="l" t="t" r="r" b="b"/>
            <a:pathLst>
              <a:path w="962025" h="321309">
                <a:moveTo>
                  <a:pt x="143179" y="12230"/>
                </a:moveTo>
                <a:lnTo>
                  <a:pt x="111747" y="12230"/>
                </a:lnTo>
                <a:lnTo>
                  <a:pt x="111747" y="39116"/>
                </a:lnTo>
                <a:lnTo>
                  <a:pt x="111747" y="246227"/>
                </a:lnTo>
                <a:lnTo>
                  <a:pt x="31432" y="246227"/>
                </a:lnTo>
                <a:lnTo>
                  <a:pt x="31432" y="39116"/>
                </a:lnTo>
                <a:lnTo>
                  <a:pt x="111747" y="39116"/>
                </a:lnTo>
                <a:lnTo>
                  <a:pt x="111747" y="12230"/>
                </a:lnTo>
                <a:lnTo>
                  <a:pt x="0" y="12230"/>
                </a:lnTo>
                <a:lnTo>
                  <a:pt x="0" y="262293"/>
                </a:lnTo>
                <a:lnTo>
                  <a:pt x="10121" y="272770"/>
                </a:lnTo>
                <a:lnTo>
                  <a:pt x="143179" y="272770"/>
                </a:lnTo>
                <a:lnTo>
                  <a:pt x="143179" y="246227"/>
                </a:lnTo>
                <a:lnTo>
                  <a:pt x="143179" y="39116"/>
                </a:lnTo>
                <a:lnTo>
                  <a:pt x="143179" y="12230"/>
                </a:lnTo>
                <a:close/>
              </a:path>
              <a:path w="962025" h="321309">
                <a:moveTo>
                  <a:pt x="284632" y="4191"/>
                </a:moveTo>
                <a:lnTo>
                  <a:pt x="253542" y="4191"/>
                </a:lnTo>
                <a:lnTo>
                  <a:pt x="253542" y="123634"/>
                </a:lnTo>
                <a:lnTo>
                  <a:pt x="211988" y="123634"/>
                </a:lnTo>
                <a:lnTo>
                  <a:pt x="211988" y="7683"/>
                </a:lnTo>
                <a:lnTo>
                  <a:pt x="180898" y="7683"/>
                </a:lnTo>
                <a:lnTo>
                  <a:pt x="180898" y="312928"/>
                </a:lnTo>
                <a:lnTo>
                  <a:pt x="211988" y="312928"/>
                </a:lnTo>
                <a:lnTo>
                  <a:pt x="211988" y="150533"/>
                </a:lnTo>
                <a:lnTo>
                  <a:pt x="253542" y="150533"/>
                </a:lnTo>
                <a:lnTo>
                  <a:pt x="253542" y="320967"/>
                </a:lnTo>
                <a:lnTo>
                  <a:pt x="284632" y="320967"/>
                </a:lnTo>
                <a:lnTo>
                  <a:pt x="284632" y="150533"/>
                </a:lnTo>
                <a:lnTo>
                  <a:pt x="284632" y="123634"/>
                </a:lnTo>
                <a:lnTo>
                  <a:pt x="284632" y="4191"/>
                </a:lnTo>
                <a:close/>
              </a:path>
              <a:path w="962025" h="321309">
                <a:moveTo>
                  <a:pt x="542023" y="0"/>
                </a:moveTo>
                <a:lnTo>
                  <a:pt x="420484" y="0"/>
                </a:lnTo>
                <a:lnTo>
                  <a:pt x="420484" y="27241"/>
                </a:lnTo>
                <a:lnTo>
                  <a:pt x="542023" y="27241"/>
                </a:lnTo>
                <a:lnTo>
                  <a:pt x="542023" y="0"/>
                </a:lnTo>
                <a:close/>
              </a:path>
              <a:path w="962025" h="321309">
                <a:moveTo>
                  <a:pt x="619899" y="118402"/>
                </a:moveTo>
                <a:lnTo>
                  <a:pt x="612927" y="117703"/>
                </a:lnTo>
                <a:lnTo>
                  <a:pt x="609231" y="117335"/>
                </a:lnTo>
                <a:lnTo>
                  <a:pt x="601281" y="116395"/>
                </a:lnTo>
                <a:lnTo>
                  <a:pt x="563410" y="110502"/>
                </a:lnTo>
                <a:lnTo>
                  <a:pt x="529450" y="103378"/>
                </a:lnTo>
                <a:lnTo>
                  <a:pt x="540600" y="99225"/>
                </a:lnTo>
                <a:lnTo>
                  <a:pt x="547941" y="96304"/>
                </a:lnTo>
                <a:lnTo>
                  <a:pt x="585000" y="77470"/>
                </a:lnTo>
                <a:lnTo>
                  <a:pt x="602437" y="64960"/>
                </a:lnTo>
                <a:lnTo>
                  <a:pt x="602437" y="43662"/>
                </a:lnTo>
                <a:lnTo>
                  <a:pt x="364604" y="43662"/>
                </a:lnTo>
                <a:lnTo>
                  <a:pt x="364604" y="69850"/>
                </a:lnTo>
                <a:lnTo>
                  <a:pt x="548309" y="69850"/>
                </a:lnTo>
                <a:lnTo>
                  <a:pt x="523494" y="79730"/>
                </a:lnTo>
                <a:lnTo>
                  <a:pt x="486029" y="91440"/>
                </a:lnTo>
                <a:lnTo>
                  <a:pt x="425932" y="105752"/>
                </a:lnTo>
                <a:lnTo>
                  <a:pt x="381952" y="113919"/>
                </a:lnTo>
                <a:lnTo>
                  <a:pt x="347840" y="118745"/>
                </a:lnTo>
                <a:lnTo>
                  <a:pt x="357276" y="143548"/>
                </a:lnTo>
                <a:lnTo>
                  <a:pt x="402602" y="136347"/>
                </a:lnTo>
                <a:lnTo>
                  <a:pt x="441134" y="128676"/>
                </a:lnTo>
                <a:lnTo>
                  <a:pt x="485089" y="117703"/>
                </a:lnTo>
                <a:lnTo>
                  <a:pt x="494245" y="120383"/>
                </a:lnTo>
                <a:lnTo>
                  <a:pt x="534619" y="129832"/>
                </a:lnTo>
                <a:lnTo>
                  <a:pt x="609777" y="142849"/>
                </a:lnTo>
                <a:lnTo>
                  <a:pt x="619899" y="118402"/>
                </a:lnTo>
                <a:close/>
              </a:path>
              <a:path w="962025" h="321309">
                <a:moveTo>
                  <a:pt x="639457" y="161010"/>
                </a:moveTo>
                <a:lnTo>
                  <a:pt x="327240" y="161010"/>
                </a:lnTo>
                <a:lnTo>
                  <a:pt x="327240" y="187896"/>
                </a:lnTo>
                <a:lnTo>
                  <a:pt x="467283" y="187896"/>
                </a:lnTo>
                <a:lnTo>
                  <a:pt x="467283" y="206756"/>
                </a:lnTo>
                <a:lnTo>
                  <a:pt x="355180" y="206756"/>
                </a:lnTo>
                <a:lnTo>
                  <a:pt x="355180" y="232956"/>
                </a:lnTo>
                <a:lnTo>
                  <a:pt x="580440" y="232956"/>
                </a:lnTo>
                <a:lnTo>
                  <a:pt x="580440" y="250063"/>
                </a:lnTo>
                <a:lnTo>
                  <a:pt x="355180" y="250063"/>
                </a:lnTo>
                <a:lnTo>
                  <a:pt x="355180" y="310489"/>
                </a:lnTo>
                <a:lnTo>
                  <a:pt x="365302" y="320967"/>
                </a:lnTo>
                <a:lnTo>
                  <a:pt x="619201" y="320967"/>
                </a:lnTo>
                <a:lnTo>
                  <a:pt x="619201" y="294767"/>
                </a:lnTo>
                <a:lnTo>
                  <a:pt x="387311" y="294767"/>
                </a:lnTo>
                <a:lnTo>
                  <a:pt x="387311" y="276263"/>
                </a:lnTo>
                <a:lnTo>
                  <a:pt x="612216" y="276263"/>
                </a:lnTo>
                <a:lnTo>
                  <a:pt x="612216" y="206756"/>
                </a:lnTo>
                <a:lnTo>
                  <a:pt x="499414" y="206756"/>
                </a:lnTo>
                <a:lnTo>
                  <a:pt x="499414" y="187896"/>
                </a:lnTo>
                <a:lnTo>
                  <a:pt x="639457" y="187896"/>
                </a:lnTo>
                <a:lnTo>
                  <a:pt x="639457" y="161010"/>
                </a:lnTo>
                <a:close/>
              </a:path>
              <a:path w="962025" h="321309">
                <a:moveTo>
                  <a:pt x="876490" y="108051"/>
                </a:moveTo>
                <a:lnTo>
                  <a:pt x="865924" y="66573"/>
                </a:lnTo>
                <a:lnTo>
                  <a:pt x="844816" y="37477"/>
                </a:lnTo>
                <a:lnTo>
                  <a:pt x="844816" y="121894"/>
                </a:lnTo>
                <a:lnTo>
                  <a:pt x="844524" y="144246"/>
                </a:lnTo>
                <a:lnTo>
                  <a:pt x="826300" y="182308"/>
                </a:lnTo>
                <a:lnTo>
                  <a:pt x="793496" y="204317"/>
                </a:lnTo>
                <a:lnTo>
                  <a:pt x="773214" y="204660"/>
                </a:lnTo>
                <a:lnTo>
                  <a:pt x="752944" y="204317"/>
                </a:lnTo>
                <a:lnTo>
                  <a:pt x="720140" y="182308"/>
                </a:lnTo>
                <a:lnTo>
                  <a:pt x="701916" y="144246"/>
                </a:lnTo>
                <a:lnTo>
                  <a:pt x="701624" y="121894"/>
                </a:lnTo>
                <a:lnTo>
                  <a:pt x="701916" y="99529"/>
                </a:lnTo>
                <a:lnTo>
                  <a:pt x="720140" y="61468"/>
                </a:lnTo>
                <a:lnTo>
                  <a:pt x="752944" y="39471"/>
                </a:lnTo>
                <a:lnTo>
                  <a:pt x="773214" y="39116"/>
                </a:lnTo>
                <a:lnTo>
                  <a:pt x="793496" y="39471"/>
                </a:lnTo>
                <a:lnTo>
                  <a:pt x="826300" y="61468"/>
                </a:lnTo>
                <a:lnTo>
                  <a:pt x="844524" y="99529"/>
                </a:lnTo>
                <a:lnTo>
                  <a:pt x="844816" y="121894"/>
                </a:lnTo>
                <a:lnTo>
                  <a:pt x="844816" y="37477"/>
                </a:lnTo>
                <a:lnTo>
                  <a:pt x="806488" y="15760"/>
                </a:lnTo>
                <a:lnTo>
                  <a:pt x="773214" y="12230"/>
                </a:lnTo>
                <a:lnTo>
                  <a:pt x="758177" y="12357"/>
                </a:lnTo>
                <a:lnTo>
                  <a:pt x="717207" y="25692"/>
                </a:lnTo>
                <a:lnTo>
                  <a:pt x="688530" y="52451"/>
                </a:lnTo>
                <a:lnTo>
                  <a:pt x="672642" y="90385"/>
                </a:lnTo>
                <a:lnTo>
                  <a:pt x="669950" y="108051"/>
                </a:lnTo>
                <a:lnTo>
                  <a:pt x="669950" y="135737"/>
                </a:lnTo>
                <a:lnTo>
                  <a:pt x="680516" y="177215"/>
                </a:lnTo>
                <a:lnTo>
                  <a:pt x="704088" y="208737"/>
                </a:lnTo>
                <a:lnTo>
                  <a:pt x="740016" y="228015"/>
                </a:lnTo>
                <a:lnTo>
                  <a:pt x="773214" y="231559"/>
                </a:lnTo>
                <a:lnTo>
                  <a:pt x="788263" y="231419"/>
                </a:lnTo>
                <a:lnTo>
                  <a:pt x="829500" y="218097"/>
                </a:lnTo>
                <a:lnTo>
                  <a:pt x="846302" y="204660"/>
                </a:lnTo>
                <a:lnTo>
                  <a:pt x="850404" y="200126"/>
                </a:lnTo>
                <a:lnTo>
                  <a:pt x="869962" y="165379"/>
                </a:lnTo>
                <a:lnTo>
                  <a:pt x="876490" y="135737"/>
                </a:lnTo>
                <a:lnTo>
                  <a:pt x="876490" y="108051"/>
                </a:lnTo>
                <a:close/>
              </a:path>
              <a:path w="962025" h="321309">
                <a:moveTo>
                  <a:pt x="961809" y="4191"/>
                </a:moveTo>
                <a:lnTo>
                  <a:pt x="930033" y="4191"/>
                </a:lnTo>
                <a:lnTo>
                  <a:pt x="930033" y="320967"/>
                </a:lnTo>
                <a:lnTo>
                  <a:pt x="961809" y="320967"/>
                </a:lnTo>
                <a:lnTo>
                  <a:pt x="961809" y="4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025144" y="8727363"/>
            <a:ext cx="644525" cy="327660"/>
          </a:xfrm>
          <a:custGeom>
            <a:avLst/>
            <a:gdLst/>
            <a:ahLst/>
            <a:cxnLst/>
            <a:rect l="l" t="t" r="r" b="b"/>
            <a:pathLst>
              <a:path w="644525" h="327659">
                <a:moveTo>
                  <a:pt x="127812" y="294767"/>
                </a:moveTo>
                <a:lnTo>
                  <a:pt x="40157" y="294767"/>
                </a:lnTo>
                <a:lnTo>
                  <a:pt x="40157" y="203263"/>
                </a:lnTo>
                <a:lnTo>
                  <a:pt x="8382" y="203263"/>
                </a:lnTo>
                <a:lnTo>
                  <a:pt x="8382" y="310489"/>
                </a:lnTo>
                <a:lnTo>
                  <a:pt x="18503" y="320967"/>
                </a:lnTo>
                <a:lnTo>
                  <a:pt x="127812" y="320967"/>
                </a:lnTo>
                <a:lnTo>
                  <a:pt x="127812" y="294767"/>
                </a:lnTo>
                <a:close/>
              </a:path>
              <a:path w="644525" h="327659">
                <a:moveTo>
                  <a:pt x="170776" y="8737"/>
                </a:moveTo>
                <a:lnTo>
                  <a:pt x="138988" y="8737"/>
                </a:lnTo>
                <a:lnTo>
                  <a:pt x="138988" y="34925"/>
                </a:lnTo>
                <a:lnTo>
                  <a:pt x="138988" y="131318"/>
                </a:lnTo>
                <a:lnTo>
                  <a:pt x="31775" y="131318"/>
                </a:lnTo>
                <a:lnTo>
                  <a:pt x="31775" y="34925"/>
                </a:lnTo>
                <a:lnTo>
                  <a:pt x="138988" y="34925"/>
                </a:lnTo>
                <a:lnTo>
                  <a:pt x="138988" y="8737"/>
                </a:lnTo>
                <a:lnTo>
                  <a:pt x="0" y="8737"/>
                </a:lnTo>
                <a:lnTo>
                  <a:pt x="0" y="147040"/>
                </a:lnTo>
                <a:lnTo>
                  <a:pt x="10121" y="157518"/>
                </a:lnTo>
                <a:lnTo>
                  <a:pt x="170776" y="157518"/>
                </a:lnTo>
                <a:lnTo>
                  <a:pt x="170776" y="131318"/>
                </a:lnTo>
                <a:lnTo>
                  <a:pt x="170776" y="34925"/>
                </a:lnTo>
                <a:lnTo>
                  <a:pt x="170776" y="8737"/>
                </a:lnTo>
                <a:close/>
              </a:path>
              <a:path w="644525" h="327659">
                <a:moveTo>
                  <a:pt x="258787" y="176022"/>
                </a:moveTo>
                <a:lnTo>
                  <a:pt x="160997" y="176022"/>
                </a:lnTo>
                <a:lnTo>
                  <a:pt x="160997" y="201523"/>
                </a:lnTo>
                <a:lnTo>
                  <a:pt x="258787" y="201523"/>
                </a:lnTo>
                <a:lnTo>
                  <a:pt x="258787" y="176022"/>
                </a:lnTo>
                <a:close/>
              </a:path>
              <a:path w="644525" h="327659">
                <a:moveTo>
                  <a:pt x="271703" y="287782"/>
                </a:moveTo>
                <a:lnTo>
                  <a:pt x="245592" y="252666"/>
                </a:lnTo>
                <a:lnTo>
                  <a:pt x="241668" y="251206"/>
                </a:lnTo>
                <a:lnTo>
                  <a:pt x="241668" y="280797"/>
                </a:lnTo>
                <a:lnTo>
                  <a:pt x="241668" y="294767"/>
                </a:lnTo>
                <a:lnTo>
                  <a:pt x="216166" y="302768"/>
                </a:lnTo>
                <a:lnTo>
                  <a:pt x="198272" y="302742"/>
                </a:lnTo>
                <a:lnTo>
                  <a:pt x="192252" y="302298"/>
                </a:lnTo>
                <a:lnTo>
                  <a:pt x="188061" y="301104"/>
                </a:lnTo>
                <a:lnTo>
                  <a:pt x="183349" y="298780"/>
                </a:lnTo>
                <a:lnTo>
                  <a:pt x="175666" y="294767"/>
                </a:lnTo>
                <a:lnTo>
                  <a:pt x="175666" y="280797"/>
                </a:lnTo>
                <a:lnTo>
                  <a:pt x="208495" y="272770"/>
                </a:lnTo>
                <a:lnTo>
                  <a:pt x="218706" y="272834"/>
                </a:lnTo>
                <a:lnTo>
                  <a:pt x="224751" y="273265"/>
                </a:lnTo>
                <a:lnTo>
                  <a:pt x="228993" y="274459"/>
                </a:lnTo>
                <a:lnTo>
                  <a:pt x="233819" y="276783"/>
                </a:lnTo>
                <a:lnTo>
                  <a:pt x="241668" y="280797"/>
                </a:lnTo>
                <a:lnTo>
                  <a:pt x="241668" y="251206"/>
                </a:lnTo>
                <a:lnTo>
                  <a:pt x="237413" y="249605"/>
                </a:lnTo>
                <a:lnTo>
                  <a:pt x="226517" y="248475"/>
                </a:lnTo>
                <a:lnTo>
                  <a:pt x="208495" y="248323"/>
                </a:lnTo>
                <a:lnTo>
                  <a:pt x="190474" y="248475"/>
                </a:lnTo>
                <a:lnTo>
                  <a:pt x="152412" y="264871"/>
                </a:lnTo>
                <a:lnTo>
                  <a:pt x="145630" y="287782"/>
                </a:lnTo>
                <a:lnTo>
                  <a:pt x="145884" y="298843"/>
                </a:lnTo>
                <a:lnTo>
                  <a:pt x="179590" y="325958"/>
                </a:lnTo>
                <a:lnTo>
                  <a:pt x="208495" y="327253"/>
                </a:lnTo>
                <a:lnTo>
                  <a:pt x="226517" y="327088"/>
                </a:lnTo>
                <a:lnTo>
                  <a:pt x="264858" y="310692"/>
                </a:lnTo>
                <a:lnTo>
                  <a:pt x="271449" y="298843"/>
                </a:lnTo>
                <a:lnTo>
                  <a:pt x="271703" y="287782"/>
                </a:lnTo>
                <a:close/>
              </a:path>
              <a:path w="644525" h="327659">
                <a:moveTo>
                  <a:pt x="288467" y="213398"/>
                </a:moveTo>
                <a:lnTo>
                  <a:pt x="129565" y="213398"/>
                </a:lnTo>
                <a:lnTo>
                  <a:pt x="129565" y="238887"/>
                </a:lnTo>
                <a:lnTo>
                  <a:pt x="288467" y="238887"/>
                </a:lnTo>
                <a:lnTo>
                  <a:pt x="288467" y="213398"/>
                </a:lnTo>
                <a:close/>
              </a:path>
              <a:path w="644525" h="327659">
                <a:moveTo>
                  <a:pt x="310476" y="64262"/>
                </a:moveTo>
                <a:lnTo>
                  <a:pt x="257390" y="64262"/>
                </a:lnTo>
                <a:lnTo>
                  <a:pt x="257390" y="4191"/>
                </a:lnTo>
                <a:lnTo>
                  <a:pt x="225602" y="4191"/>
                </a:lnTo>
                <a:lnTo>
                  <a:pt x="225602" y="161010"/>
                </a:lnTo>
                <a:lnTo>
                  <a:pt x="257390" y="161010"/>
                </a:lnTo>
                <a:lnTo>
                  <a:pt x="257390" y="91160"/>
                </a:lnTo>
                <a:lnTo>
                  <a:pt x="310476" y="91160"/>
                </a:lnTo>
                <a:lnTo>
                  <a:pt x="310476" y="64262"/>
                </a:lnTo>
                <a:close/>
              </a:path>
              <a:path w="644525" h="327659">
                <a:moveTo>
                  <a:pt x="589051" y="63741"/>
                </a:moveTo>
                <a:lnTo>
                  <a:pt x="570077" y="26200"/>
                </a:lnTo>
                <a:lnTo>
                  <a:pt x="557390" y="16903"/>
                </a:lnTo>
                <a:lnTo>
                  <a:pt x="557390" y="61823"/>
                </a:lnTo>
                <a:lnTo>
                  <a:pt x="557390" y="86271"/>
                </a:lnTo>
                <a:lnTo>
                  <a:pt x="528751" y="115951"/>
                </a:lnTo>
                <a:lnTo>
                  <a:pt x="495185" y="121856"/>
                </a:lnTo>
                <a:lnTo>
                  <a:pt x="479005" y="121843"/>
                </a:lnTo>
                <a:lnTo>
                  <a:pt x="429209" y="104076"/>
                </a:lnTo>
                <a:lnTo>
                  <a:pt x="418731" y="86271"/>
                </a:lnTo>
                <a:lnTo>
                  <a:pt x="418731" y="61823"/>
                </a:lnTo>
                <a:lnTo>
                  <a:pt x="447370" y="32131"/>
                </a:lnTo>
                <a:lnTo>
                  <a:pt x="487883" y="26200"/>
                </a:lnTo>
                <a:lnTo>
                  <a:pt x="496773" y="26250"/>
                </a:lnTo>
                <a:lnTo>
                  <a:pt x="546912" y="44005"/>
                </a:lnTo>
                <a:lnTo>
                  <a:pt x="557390" y="61823"/>
                </a:lnTo>
                <a:lnTo>
                  <a:pt x="557390" y="16903"/>
                </a:lnTo>
                <a:lnTo>
                  <a:pt x="518121" y="2146"/>
                </a:lnTo>
                <a:lnTo>
                  <a:pt x="487883" y="0"/>
                </a:lnTo>
                <a:lnTo>
                  <a:pt x="474472" y="88"/>
                </a:lnTo>
                <a:lnTo>
                  <a:pt x="435775" y="8140"/>
                </a:lnTo>
                <a:lnTo>
                  <a:pt x="402361" y="29540"/>
                </a:lnTo>
                <a:lnTo>
                  <a:pt x="387070" y="63741"/>
                </a:lnTo>
                <a:lnTo>
                  <a:pt x="387070" y="84353"/>
                </a:lnTo>
                <a:lnTo>
                  <a:pt x="407111" y="122656"/>
                </a:lnTo>
                <a:lnTo>
                  <a:pt x="446671" y="143370"/>
                </a:lnTo>
                <a:lnTo>
                  <a:pt x="487883" y="148437"/>
                </a:lnTo>
                <a:lnTo>
                  <a:pt x="501307" y="148361"/>
                </a:lnTo>
                <a:lnTo>
                  <a:pt x="540283" y="140296"/>
                </a:lnTo>
                <a:lnTo>
                  <a:pt x="573760" y="118579"/>
                </a:lnTo>
                <a:lnTo>
                  <a:pt x="589051" y="84353"/>
                </a:lnTo>
                <a:lnTo>
                  <a:pt x="589051" y="63741"/>
                </a:lnTo>
                <a:close/>
              </a:path>
              <a:path w="644525" h="327659">
                <a:moveTo>
                  <a:pt x="618502" y="294068"/>
                </a:moveTo>
                <a:lnTo>
                  <a:pt x="393598" y="294068"/>
                </a:lnTo>
                <a:lnTo>
                  <a:pt x="393598" y="222123"/>
                </a:lnTo>
                <a:lnTo>
                  <a:pt x="361467" y="222123"/>
                </a:lnTo>
                <a:lnTo>
                  <a:pt x="361467" y="310489"/>
                </a:lnTo>
                <a:lnTo>
                  <a:pt x="371589" y="320967"/>
                </a:lnTo>
                <a:lnTo>
                  <a:pt x="618502" y="320967"/>
                </a:lnTo>
                <a:lnTo>
                  <a:pt x="618502" y="294068"/>
                </a:lnTo>
                <a:close/>
              </a:path>
              <a:path w="644525" h="327659">
                <a:moveTo>
                  <a:pt x="644004" y="171488"/>
                </a:moveTo>
                <a:lnTo>
                  <a:pt x="331774" y="171488"/>
                </a:lnTo>
                <a:lnTo>
                  <a:pt x="331774" y="198374"/>
                </a:lnTo>
                <a:lnTo>
                  <a:pt x="644004" y="198374"/>
                </a:lnTo>
                <a:lnTo>
                  <a:pt x="644004" y="171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04582" y="8729116"/>
            <a:ext cx="989965" cy="327660"/>
          </a:xfrm>
          <a:custGeom>
            <a:avLst/>
            <a:gdLst/>
            <a:ahLst/>
            <a:cxnLst/>
            <a:rect l="l" t="t" r="r" b="b"/>
            <a:pathLst>
              <a:path w="989965" h="327659">
                <a:moveTo>
                  <a:pt x="173583" y="6985"/>
                </a:moveTo>
                <a:lnTo>
                  <a:pt x="14668" y="6985"/>
                </a:lnTo>
                <a:lnTo>
                  <a:pt x="14668" y="33870"/>
                </a:lnTo>
                <a:lnTo>
                  <a:pt x="140754" y="33870"/>
                </a:lnTo>
                <a:lnTo>
                  <a:pt x="140157" y="47332"/>
                </a:lnTo>
                <a:lnTo>
                  <a:pt x="121005" y="90208"/>
                </a:lnTo>
                <a:lnTo>
                  <a:pt x="85318" y="127444"/>
                </a:lnTo>
                <a:lnTo>
                  <a:pt x="52387" y="148780"/>
                </a:lnTo>
                <a:lnTo>
                  <a:pt x="16141" y="166065"/>
                </a:lnTo>
                <a:lnTo>
                  <a:pt x="0" y="171132"/>
                </a:lnTo>
                <a:lnTo>
                  <a:pt x="14325" y="194881"/>
                </a:lnTo>
                <a:lnTo>
                  <a:pt x="58864" y="177495"/>
                </a:lnTo>
                <a:lnTo>
                  <a:pt x="93230" y="157594"/>
                </a:lnTo>
                <a:lnTo>
                  <a:pt x="126784" y="128701"/>
                </a:lnTo>
                <a:lnTo>
                  <a:pt x="153403" y="95377"/>
                </a:lnTo>
                <a:lnTo>
                  <a:pt x="172008" y="51473"/>
                </a:lnTo>
                <a:lnTo>
                  <a:pt x="173583" y="20256"/>
                </a:lnTo>
                <a:lnTo>
                  <a:pt x="173583" y="6985"/>
                </a:lnTo>
                <a:close/>
              </a:path>
              <a:path w="989965" h="327659">
                <a:moveTo>
                  <a:pt x="284632" y="2438"/>
                </a:moveTo>
                <a:lnTo>
                  <a:pt x="252857" y="2438"/>
                </a:lnTo>
                <a:lnTo>
                  <a:pt x="252857" y="81026"/>
                </a:lnTo>
                <a:lnTo>
                  <a:pt x="180568" y="81026"/>
                </a:lnTo>
                <a:lnTo>
                  <a:pt x="180568" y="108267"/>
                </a:lnTo>
                <a:lnTo>
                  <a:pt x="252857" y="108267"/>
                </a:lnTo>
                <a:lnTo>
                  <a:pt x="252857" y="206400"/>
                </a:lnTo>
                <a:lnTo>
                  <a:pt x="284632" y="206400"/>
                </a:lnTo>
                <a:lnTo>
                  <a:pt x="284632" y="2438"/>
                </a:lnTo>
                <a:close/>
              </a:path>
              <a:path w="989965" h="327659">
                <a:moveTo>
                  <a:pt x="296862" y="303149"/>
                </a:moveTo>
                <a:lnTo>
                  <a:pt x="254787" y="286816"/>
                </a:lnTo>
                <a:lnTo>
                  <a:pt x="215290" y="265582"/>
                </a:lnTo>
                <a:lnTo>
                  <a:pt x="179692" y="239623"/>
                </a:lnTo>
                <a:lnTo>
                  <a:pt x="172186" y="232600"/>
                </a:lnTo>
                <a:lnTo>
                  <a:pt x="176022" y="226656"/>
                </a:lnTo>
                <a:lnTo>
                  <a:pt x="181610" y="213385"/>
                </a:lnTo>
                <a:lnTo>
                  <a:pt x="184404" y="206400"/>
                </a:lnTo>
                <a:lnTo>
                  <a:pt x="156121" y="198374"/>
                </a:lnTo>
                <a:lnTo>
                  <a:pt x="145897" y="222783"/>
                </a:lnTo>
                <a:lnTo>
                  <a:pt x="137210" y="237807"/>
                </a:lnTo>
                <a:lnTo>
                  <a:pt x="105473" y="264553"/>
                </a:lnTo>
                <a:lnTo>
                  <a:pt x="69672" y="287629"/>
                </a:lnTo>
                <a:lnTo>
                  <a:pt x="22352" y="301396"/>
                </a:lnTo>
                <a:lnTo>
                  <a:pt x="34582" y="325501"/>
                </a:lnTo>
                <a:lnTo>
                  <a:pt x="84213" y="309486"/>
                </a:lnTo>
                <a:lnTo>
                  <a:pt x="121272" y="289547"/>
                </a:lnTo>
                <a:lnTo>
                  <a:pt x="156121" y="256349"/>
                </a:lnTo>
                <a:lnTo>
                  <a:pt x="164033" y="263575"/>
                </a:lnTo>
                <a:lnTo>
                  <a:pt x="200583" y="289331"/>
                </a:lnTo>
                <a:lnTo>
                  <a:pt x="240182" y="310286"/>
                </a:lnTo>
                <a:lnTo>
                  <a:pt x="283591" y="327596"/>
                </a:lnTo>
                <a:lnTo>
                  <a:pt x="296862" y="303149"/>
                </a:lnTo>
                <a:close/>
              </a:path>
              <a:path w="989965" h="327659">
                <a:moveTo>
                  <a:pt x="604431" y="90944"/>
                </a:moveTo>
                <a:lnTo>
                  <a:pt x="591362" y="49034"/>
                </a:lnTo>
                <a:lnTo>
                  <a:pt x="572312" y="27241"/>
                </a:lnTo>
                <a:lnTo>
                  <a:pt x="572312" y="90944"/>
                </a:lnTo>
                <a:lnTo>
                  <a:pt x="572312" y="114414"/>
                </a:lnTo>
                <a:lnTo>
                  <a:pt x="558228" y="150583"/>
                </a:lnTo>
                <a:lnTo>
                  <a:pt x="521246" y="174091"/>
                </a:lnTo>
                <a:lnTo>
                  <a:pt x="498259" y="178409"/>
                </a:lnTo>
                <a:lnTo>
                  <a:pt x="481368" y="178396"/>
                </a:lnTo>
                <a:lnTo>
                  <a:pt x="440728" y="165900"/>
                </a:lnTo>
                <a:lnTo>
                  <a:pt x="415772" y="136906"/>
                </a:lnTo>
                <a:lnTo>
                  <a:pt x="409079" y="114414"/>
                </a:lnTo>
                <a:lnTo>
                  <a:pt x="409079" y="90944"/>
                </a:lnTo>
                <a:lnTo>
                  <a:pt x="423151" y="54762"/>
                </a:lnTo>
                <a:lnTo>
                  <a:pt x="460133" y="31254"/>
                </a:lnTo>
                <a:lnTo>
                  <a:pt x="490689" y="26885"/>
                </a:lnTo>
                <a:lnTo>
                  <a:pt x="500011" y="26962"/>
                </a:lnTo>
                <a:lnTo>
                  <a:pt x="540651" y="39458"/>
                </a:lnTo>
                <a:lnTo>
                  <a:pt x="565607" y="68453"/>
                </a:lnTo>
                <a:lnTo>
                  <a:pt x="572312" y="90944"/>
                </a:lnTo>
                <a:lnTo>
                  <a:pt x="572312" y="27241"/>
                </a:lnTo>
                <a:lnTo>
                  <a:pt x="537146" y="7327"/>
                </a:lnTo>
                <a:lnTo>
                  <a:pt x="490689" y="0"/>
                </a:lnTo>
                <a:lnTo>
                  <a:pt x="475627" y="114"/>
                </a:lnTo>
                <a:lnTo>
                  <a:pt x="431888" y="11785"/>
                </a:lnTo>
                <a:lnTo>
                  <a:pt x="399465" y="35915"/>
                </a:lnTo>
                <a:lnTo>
                  <a:pt x="380301" y="71615"/>
                </a:lnTo>
                <a:lnTo>
                  <a:pt x="376948" y="90944"/>
                </a:lnTo>
                <a:lnTo>
                  <a:pt x="376961" y="116497"/>
                </a:lnTo>
                <a:lnTo>
                  <a:pt x="390029" y="156324"/>
                </a:lnTo>
                <a:lnTo>
                  <a:pt x="417283" y="185204"/>
                </a:lnTo>
                <a:lnTo>
                  <a:pt x="456755" y="202260"/>
                </a:lnTo>
                <a:lnTo>
                  <a:pt x="490689" y="205359"/>
                </a:lnTo>
                <a:lnTo>
                  <a:pt x="505752" y="205244"/>
                </a:lnTo>
                <a:lnTo>
                  <a:pt x="549490" y="193573"/>
                </a:lnTo>
                <a:lnTo>
                  <a:pt x="571906" y="178460"/>
                </a:lnTo>
                <a:lnTo>
                  <a:pt x="573112" y="177419"/>
                </a:lnTo>
                <a:lnTo>
                  <a:pt x="596239" y="145326"/>
                </a:lnTo>
                <a:lnTo>
                  <a:pt x="604418" y="116497"/>
                </a:lnTo>
                <a:lnTo>
                  <a:pt x="604431" y="90944"/>
                </a:lnTo>
                <a:close/>
              </a:path>
              <a:path w="989965" h="327659">
                <a:moveTo>
                  <a:pt x="647496" y="264033"/>
                </a:moveTo>
                <a:lnTo>
                  <a:pt x="334581" y="264033"/>
                </a:lnTo>
                <a:lnTo>
                  <a:pt x="334581" y="290918"/>
                </a:lnTo>
                <a:lnTo>
                  <a:pt x="647496" y="290918"/>
                </a:lnTo>
                <a:lnTo>
                  <a:pt x="647496" y="264033"/>
                </a:lnTo>
                <a:close/>
              </a:path>
              <a:path w="989965" h="327659">
                <a:moveTo>
                  <a:pt x="989761" y="264033"/>
                </a:moveTo>
                <a:lnTo>
                  <a:pt x="849363" y="264033"/>
                </a:lnTo>
                <a:lnTo>
                  <a:pt x="849363" y="206057"/>
                </a:lnTo>
                <a:lnTo>
                  <a:pt x="967054" y="206057"/>
                </a:lnTo>
                <a:lnTo>
                  <a:pt x="967054" y="179514"/>
                </a:lnTo>
                <a:lnTo>
                  <a:pt x="738657" y="179514"/>
                </a:lnTo>
                <a:lnTo>
                  <a:pt x="738657" y="122237"/>
                </a:lnTo>
                <a:lnTo>
                  <a:pt x="960069" y="122237"/>
                </a:lnTo>
                <a:lnTo>
                  <a:pt x="960069" y="10477"/>
                </a:lnTo>
                <a:lnTo>
                  <a:pt x="705827" y="10477"/>
                </a:lnTo>
                <a:lnTo>
                  <a:pt x="705827" y="37719"/>
                </a:lnTo>
                <a:lnTo>
                  <a:pt x="927595" y="37719"/>
                </a:lnTo>
                <a:lnTo>
                  <a:pt x="927595" y="94996"/>
                </a:lnTo>
                <a:lnTo>
                  <a:pt x="706526" y="94996"/>
                </a:lnTo>
                <a:lnTo>
                  <a:pt x="706526" y="195580"/>
                </a:lnTo>
                <a:lnTo>
                  <a:pt x="716648" y="206057"/>
                </a:lnTo>
                <a:lnTo>
                  <a:pt x="817232" y="206057"/>
                </a:lnTo>
                <a:lnTo>
                  <a:pt x="817232" y="264033"/>
                </a:lnTo>
                <a:lnTo>
                  <a:pt x="676833" y="264033"/>
                </a:lnTo>
                <a:lnTo>
                  <a:pt x="676833" y="290918"/>
                </a:lnTo>
                <a:lnTo>
                  <a:pt x="989761" y="290918"/>
                </a:lnTo>
                <a:lnTo>
                  <a:pt x="989761" y="264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921369" y="8729116"/>
            <a:ext cx="635000" cy="319405"/>
          </a:xfrm>
          <a:custGeom>
            <a:avLst/>
            <a:gdLst/>
            <a:ahLst/>
            <a:cxnLst/>
            <a:rect l="l" t="t" r="r" b="b"/>
            <a:pathLst>
              <a:path w="635000" h="319404">
                <a:moveTo>
                  <a:pt x="312915" y="264033"/>
                </a:moveTo>
                <a:lnTo>
                  <a:pt x="172529" y="264033"/>
                </a:lnTo>
                <a:lnTo>
                  <a:pt x="172529" y="188595"/>
                </a:lnTo>
                <a:lnTo>
                  <a:pt x="283235" y="188595"/>
                </a:lnTo>
                <a:lnTo>
                  <a:pt x="283235" y="162394"/>
                </a:lnTo>
                <a:lnTo>
                  <a:pt x="283235" y="104076"/>
                </a:lnTo>
                <a:lnTo>
                  <a:pt x="283235" y="77876"/>
                </a:lnTo>
                <a:lnTo>
                  <a:pt x="283235" y="10477"/>
                </a:lnTo>
                <a:lnTo>
                  <a:pt x="251104" y="10477"/>
                </a:lnTo>
                <a:lnTo>
                  <a:pt x="251104" y="77876"/>
                </a:lnTo>
                <a:lnTo>
                  <a:pt x="251104" y="104076"/>
                </a:lnTo>
                <a:lnTo>
                  <a:pt x="251104" y="162394"/>
                </a:lnTo>
                <a:lnTo>
                  <a:pt x="61810" y="162394"/>
                </a:lnTo>
                <a:lnTo>
                  <a:pt x="61810" y="104076"/>
                </a:lnTo>
                <a:lnTo>
                  <a:pt x="251104" y="104076"/>
                </a:lnTo>
                <a:lnTo>
                  <a:pt x="251104" y="77876"/>
                </a:lnTo>
                <a:lnTo>
                  <a:pt x="61810" y="77876"/>
                </a:lnTo>
                <a:lnTo>
                  <a:pt x="61810" y="10477"/>
                </a:lnTo>
                <a:lnTo>
                  <a:pt x="29679" y="10477"/>
                </a:lnTo>
                <a:lnTo>
                  <a:pt x="29679" y="178117"/>
                </a:lnTo>
                <a:lnTo>
                  <a:pt x="39814" y="188595"/>
                </a:lnTo>
                <a:lnTo>
                  <a:pt x="140398" y="188595"/>
                </a:lnTo>
                <a:lnTo>
                  <a:pt x="140398" y="264033"/>
                </a:lnTo>
                <a:lnTo>
                  <a:pt x="0" y="264033"/>
                </a:lnTo>
                <a:lnTo>
                  <a:pt x="0" y="290918"/>
                </a:lnTo>
                <a:lnTo>
                  <a:pt x="312915" y="290918"/>
                </a:lnTo>
                <a:lnTo>
                  <a:pt x="312915" y="264033"/>
                </a:lnTo>
                <a:close/>
              </a:path>
              <a:path w="635000" h="319404">
                <a:moveTo>
                  <a:pt x="534238" y="71678"/>
                </a:moveTo>
                <a:lnTo>
                  <a:pt x="520725" y="34417"/>
                </a:lnTo>
                <a:lnTo>
                  <a:pt x="502564" y="17081"/>
                </a:lnTo>
                <a:lnTo>
                  <a:pt x="502564" y="68795"/>
                </a:lnTo>
                <a:lnTo>
                  <a:pt x="502564" y="96037"/>
                </a:lnTo>
                <a:lnTo>
                  <a:pt x="493483" y="116649"/>
                </a:lnTo>
                <a:lnTo>
                  <a:pt x="477062" y="130619"/>
                </a:lnTo>
                <a:lnTo>
                  <a:pt x="454710" y="137604"/>
                </a:lnTo>
                <a:lnTo>
                  <a:pt x="428167" y="137604"/>
                </a:lnTo>
                <a:lnTo>
                  <a:pt x="405815" y="130619"/>
                </a:lnTo>
                <a:lnTo>
                  <a:pt x="389750" y="116649"/>
                </a:lnTo>
                <a:lnTo>
                  <a:pt x="380669" y="96037"/>
                </a:lnTo>
                <a:lnTo>
                  <a:pt x="380669" y="68795"/>
                </a:lnTo>
                <a:lnTo>
                  <a:pt x="389750" y="48196"/>
                </a:lnTo>
                <a:lnTo>
                  <a:pt x="405815" y="33870"/>
                </a:lnTo>
                <a:lnTo>
                  <a:pt x="428167" y="26885"/>
                </a:lnTo>
                <a:lnTo>
                  <a:pt x="454710" y="26885"/>
                </a:lnTo>
                <a:lnTo>
                  <a:pt x="477062" y="33870"/>
                </a:lnTo>
                <a:lnTo>
                  <a:pt x="493483" y="48196"/>
                </a:lnTo>
                <a:lnTo>
                  <a:pt x="502564" y="68795"/>
                </a:lnTo>
                <a:lnTo>
                  <a:pt x="502564" y="17081"/>
                </a:lnTo>
                <a:lnTo>
                  <a:pt x="462241" y="762"/>
                </a:lnTo>
                <a:lnTo>
                  <a:pt x="441439" y="0"/>
                </a:lnTo>
                <a:lnTo>
                  <a:pt x="428650" y="101"/>
                </a:lnTo>
                <a:lnTo>
                  <a:pt x="386219" y="12814"/>
                </a:lnTo>
                <a:lnTo>
                  <a:pt x="359270" y="40119"/>
                </a:lnTo>
                <a:lnTo>
                  <a:pt x="348996" y="71678"/>
                </a:lnTo>
                <a:lnTo>
                  <a:pt x="348996" y="93154"/>
                </a:lnTo>
                <a:lnTo>
                  <a:pt x="362496" y="130416"/>
                </a:lnTo>
                <a:lnTo>
                  <a:pt x="392595" y="154952"/>
                </a:lnTo>
                <a:lnTo>
                  <a:pt x="441439" y="164490"/>
                </a:lnTo>
                <a:lnTo>
                  <a:pt x="454025" y="164401"/>
                </a:lnTo>
                <a:lnTo>
                  <a:pt x="496671" y="152006"/>
                </a:lnTo>
                <a:lnTo>
                  <a:pt x="523951" y="124726"/>
                </a:lnTo>
                <a:lnTo>
                  <a:pt x="534238" y="93154"/>
                </a:lnTo>
                <a:lnTo>
                  <a:pt x="534238" y="71678"/>
                </a:lnTo>
                <a:close/>
              </a:path>
              <a:path w="635000" h="319404">
                <a:moveTo>
                  <a:pt x="634568" y="188937"/>
                </a:moveTo>
                <a:lnTo>
                  <a:pt x="602792" y="188937"/>
                </a:lnTo>
                <a:lnTo>
                  <a:pt x="602792" y="227355"/>
                </a:lnTo>
                <a:lnTo>
                  <a:pt x="602792" y="253555"/>
                </a:lnTo>
                <a:lnTo>
                  <a:pt x="602792" y="293014"/>
                </a:lnTo>
                <a:lnTo>
                  <a:pt x="409308" y="293014"/>
                </a:lnTo>
                <a:lnTo>
                  <a:pt x="409308" y="253555"/>
                </a:lnTo>
                <a:lnTo>
                  <a:pt x="602792" y="253555"/>
                </a:lnTo>
                <a:lnTo>
                  <a:pt x="602792" y="227355"/>
                </a:lnTo>
                <a:lnTo>
                  <a:pt x="409308" y="227355"/>
                </a:lnTo>
                <a:lnTo>
                  <a:pt x="409308" y="188937"/>
                </a:lnTo>
                <a:lnTo>
                  <a:pt x="377177" y="188937"/>
                </a:lnTo>
                <a:lnTo>
                  <a:pt x="377177" y="308737"/>
                </a:lnTo>
                <a:lnTo>
                  <a:pt x="387311" y="319214"/>
                </a:lnTo>
                <a:lnTo>
                  <a:pt x="634568" y="319214"/>
                </a:lnTo>
                <a:lnTo>
                  <a:pt x="634568" y="293014"/>
                </a:lnTo>
                <a:lnTo>
                  <a:pt x="634568" y="253555"/>
                </a:lnTo>
                <a:lnTo>
                  <a:pt x="634568" y="227355"/>
                </a:lnTo>
                <a:lnTo>
                  <a:pt x="634568" y="188937"/>
                </a:lnTo>
                <a:close/>
              </a:path>
              <a:path w="635000" h="319404">
                <a:moveTo>
                  <a:pt x="634568" y="2438"/>
                </a:moveTo>
                <a:lnTo>
                  <a:pt x="602792" y="2438"/>
                </a:lnTo>
                <a:lnTo>
                  <a:pt x="602792" y="171475"/>
                </a:lnTo>
                <a:lnTo>
                  <a:pt x="634568" y="171475"/>
                </a:lnTo>
                <a:lnTo>
                  <a:pt x="634568" y="2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619860" y="8731554"/>
            <a:ext cx="278765" cy="316865"/>
          </a:xfrm>
          <a:custGeom>
            <a:avLst/>
            <a:gdLst/>
            <a:ahLst/>
            <a:cxnLst/>
            <a:rect l="l" t="t" r="r" b="b"/>
            <a:pathLst>
              <a:path w="278765" h="316865">
                <a:moveTo>
                  <a:pt x="278347" y="316763"/>
                </a:moveTo>
                <a:lnTo>
                  <a:pt x="246566" y="316763"/>
                </a:lnTo>
                <a:lnTo>
                  <a:pt x="246566" y="0"/>
                </a:lnTo>
                <a:lnTo>
                  <a:pt x="278347" y="0"/>
                </a:lnTo>
                <a:lnTo>
                  <a:pt x="278347" y="316763"/>
                </a:lnTo>
                <a:close/>
              </a:path>
              <a:path w="278765" h="316865">
                <a:moveTo>
                  <a:pt x="188591" y="268568"/>
                </a:moveTo>
                <a:lnTo>
                  <a:pt x="10128" y="268568"/>
                </a:lnTo>
                <a:lnTo>
                  <a:pt x="0" y="258091"/>
                </a:lnTo>
                <a:lnTo>
                  <a:pt x="0" y="8032"/>
                </a:lnTo>
                <a:lnTo>
                  <a:pt x="32130" y="8032"/>
                </a:lnTo>
                <a:lnTo>
                  <a:pt x="32130" y="242025"/>
                </a:lnTo>
                <a:lnTo>
                  <a:pt x="188591" y="242025"/>
                </a:lnTo>
                <a:lnTo>
                  <a:pt x="188591" y="268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958616" y="8731554"/>
            <a:ext cx="382270" cy="316865"/>
          </a:xfrm>
          <a:custGeom>
            <a:avLst/>
            <a:gdLst/>
            <a:ahLst/>
            <a:cxnLst/>
            <a:rect l="l" t="t" r="r" b="b"/>
            <a:pathLst>
              <a:path w="382270" h="316865">
                <a:moveTo>
                  <a:pt x="188252" y="242036"/>
                </a:moveTo>
                <a:lnTo>
                  <a:pt x="32131" y="242036"/>
                </a:lnTo>
                <a:lnTo>
                  <a:pt x="32131" y="34925"/>
                </a:lnTo>
                <a:lnTo>
                  <a:pt x="181267" y="34925"/>
                </a:lnTo>
                <a:lnTo>
                  <a:pt x="181267" y="8039"/>
                </a:lnTo>
                <a:lnTo>
                  <a:pt x="0" y="8039"/>
                </a:lnTo>
                <a:lnTo>
                  <a:pt x="0" y="258102"/>
                </a:lnTo>
                <a:lnTo>
                  <a:pt x="10134" y="268579"/>
                </a:lnTo>
                <a:lnTo>
                  <a:pt x="188252" y="268579"/>
                </a:lnTo>
                <a:lnTo>
                  <a:pt x="188252" y="242036"/>
                </a:lnTo>
                <a:close/>
              </a:path>
              <a:path w="382270" h="316865">
                <a:moveTo>
                  <a:pt x="310476" y="126085"/>
                </a:moveTo>
                <a:lnTo>
                  <a:pt x="257403" y="126085"/>
                </a:lnTo>
                <a:lnTo>
                  <a:pt x="257403" y="0"/>
                </a:lnTo>
                <a:lnTo>
                  <a:pt x="225615" y="0"/>
                </a:lnTo>
                <a:lnTo>
                  <a:pt x="225615" y="316776"/>
                </a:lnTo>
                <a:lnTo>
                  <a:pt x="257403" y="316776"/>
                </a:lnTo>
                <a:lnTo>
                  <a:pt x="257403" y="153327"/>
                </a:lnTo>
                <a:lnTo>
                  <a:pt x="310476" y="153327"/>
                </a:lnTo>
                <a:lnTo>
                  <a:pt x="310476" y="126085"/>
                </a:lnTo>
                <a:close/>
              </a:path>
              <a:path w="382270" h="316865">
                <a:moveTo>
                  <a:pt x="381723" y="276961"/>
                </a:moveTo>
                <a:lnTo>
                  <a:pt x="342607" y="276961"/>
                </a:lnTo>
                <a:lnTo>
                  <a:pt x="342607" y="316776"/>
                </a:lnTo>
                <a:lnTo>
                  <a:pt x="381723" y="316776"/>
                </a:lnTo>
                <a:lnTo>
                  <a:pt x="381723" y="276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478623" y="8729109"/>
            <a:ext cx="300355" cy="319405"/>
          </a:xfrm>
          <a:custGeom>
            <a:avLst/>
            <a:gdLst/>
            <a:ahLst/>
            <a:cxnLst/>
            <a:rect l="l" t="t" r="r" b="b"/>
            <a:pathLst>
              <a:path w="300354" h="319404">
                <a:moveTo>
                  <a:pt x="299910" y="319208"/>
                </a:moveTo>
                <a:lnTo>
                  <a:pt x="41819" y="319208"/>
                </a:lnTo>
                <a:lnTo>
                  <a:pt x="31691" y="308731"/>
                </a:lnTo>
                <a:lnTo>
                  <a:pt x="31691" y="188940"/>
                </a:lnTo>
                <a:lnTo>
                  <a:pt x="63821" y="188940"/>
                </a:lnTo>
                <a:lnTo>
                  <a:pt x="63821" y="227357"/>
                </a:lnTo>
                <a:lnTo>
                  <a:pt x="299910" y="227357"/>
                </a:lnTo>
                <a:lnTo>
                  <a:pt x="299910" y="253550"/>
                </a:lnTo>
                <a:lnTo>
                  <a:pt x="63821" y="253550"/>
                </a:lnTo>
                <a:lnTo>
                  <a:pt x="63821" y="293015"/>
                </a:lnTo>
                <a:lnTo>
                  <a:pt x="299910" y="293015"/>
                </a:lnTo>
                <a:lnTo>
                  <a:pt x="299910" y="319208"/>
                </a:lnTo>
                <a:close/>
              </a:path>
              <a:path w="300354" h="319404">
                <a:moveTo>
                  <a:pt x="299910" y="227357"/>
                </a:moveTo>
                <a:lnTo>
                  <a:pt x="268129" y="227357"/>
                </a:lnTo>
                <a:lnTo>
                  <a:pt x="268129" y="188940"/>
                </a:lnTo>
                <a:lnTo>
                  <a:pt x="299910" y="188940"/>
                </a:lnTo>
                <a:lnTo>
                  <a:pt x="299910" y="227357"/>
                </a:lnTo>
                <a:close/>
              </a:path>
              <a:path w="300354" h="319404">
                <a:moveTo>
                  <a:pt x="299910" y="293015"/>
                </a:moveTo>
                <a:lnTo>
                  <a:pt x="268129" y="293015"/>
                </a:lnTo>
                <a:lnTo>
                  <a:pt x="268129" y="253550"/>
                </a:lnTo>
                <a:lnTo>
                  <a:pt x="299910" y="253550"/>
                </a:lnTo>
                <a:lnTo>
                  <a:pt x="299910" y="293015"/>
                </a:lnTo>
                <a:close/>
              </a:path>
              <a:path w="300354" h="319404">
                <a:moveTo>
                  <a:pt x="87220" y="164493"/>
                </a:moveTo>
                <a:lnTo>
                  <a:pt x="40463" y="154955"/>
                </a:lnTo>
                <a:lnTo>
                  <a:pt x="9178" y="124726"/>
                </a:lnTo>
                <a:lnTo>
                  <a:pt x="0" y="93158"/>
                </a:lnTo>
                <a:lnTo>
                  <a:pt x="0" y="71684"/>
                </a:lnTo>
                <a:lnTo>
                  <a:pt x="12111" y="34422"/>
                </a:lnTo>
                <a:lnTo>
                  <a:pt x="50026" y="6111"/>
                </a:lnTo>
                <a:lnTo>
                  <a:pt x="87220" y="0"/>
                </a:lnTo>
                <a:lnTo>
                  <a:pt x="99589" y="95"/>
                </a:lnTo>
                <a:lnTo>
                  <a:pt x="140043" y="12812"/>
                </a:lnTo>
                <a:lnTo>
                  <a:pt x="155940" y="26891"/>
                </a:lnTo>
                <a:lnTo>
                  <a:pt x="87220" y="26891"/>
                </a:lnTo>
                <a:lnTo>
                  <a:pt x="72446" y="27112"/>
                </a:lnTo>
                <a:lnTo>
                  <a:pt x="38100" y="49638"/>
                </a:lnTo>
                <a:lnTo>
                  <a:pt x="31691" y="82421"/>
                </a:lnTo>
                <a:lnTo>
                  <a:pt x="31928" y="98388"/>
                </a:lnTo>
                <a:lnTo>
                  <a:pt x="56059" y="131708"/>
                </a:lnTo>
                <a:lnTo>
                  <a:pt x="87220" y="137602"/>
                </a:lnTo>
                <a:lnTo>
                  <a:pt x="156298" y="137602"/>
                </a:lnTo>
                <a:lnTo>
                  <a:pt x="152005" y="141792"/>
                </a:lnTo>
                <a:lnTo>
                  <a:pt x="114699" y="161989"/>
                </a:lnTo>
                <a:lnTo>
                  <a:pt x="99589" y="164400"/>
                </a:lnTo>
                <a:lnTo>
                  <a:pt x="87220" y="164493"/>
                </a:lnTo>
                <a:close/>
              </a:path>
              <a:path w="300354" h="319404">
                <a:moveTo>
                  <a:pt x="156298" y="137602"/>
                </a:moveTo>
                <a:lnTo>
                  <a:pt x="87220" y="137602"/>
                </a:lnTo>
                <a:lnTo>
                  <a:pt x="102000" y="137383"/>
                </a:lnTo>
                <a:lnTo>
                  <a:pt x="111165" y="135855"/>
                </a:lnTo>
                <a:lnTo>
                  <a:pt x="141506" y="108003"/>
                </a:lnTo>
                <a:lnTo>
                  <a:pt x="143449" y="82421"/>
                </a:lnTo>
                <a:lnTo>
                  <a:pt x="143206" y="66451"/>
                </a:lnTo>
                <a:lnTo>
                  <a:pt x="118530" y="32858"/>
                </a:lnTo>
                <a:lnTo>
                  <a:pt x="87220" y="26891"/>
                </a:lnTo>
                <a:lnTo>
                  <a:pt x="155940" y="26891"/>
                </a:lnTo>
                <a:lnTo>
                  <a:pt x="174488" y="64631"/>
                </a:lnTo>
                <a:lnTo>
                  <a:pt x="175137" y="71684"/>
                </a:lnTo>
                <a:lnTo>
                  <a:pt x="175137" y="93158"/>
                </a:lnTo>
                <a:lnTo>
                  <a:pt x="162679" y="130420"/>
                </a:lnTo>
                <a:lnTo>
                  <a:pt x="158660" y="135296"/>
                </a:lnTo>
                <a:lnTo>
                  <a:pt x="156298" y="137602"/>
                </a:lnTo>
                <a:close/>
              </a:path>
              <a:path w="300354" h="319404">
                <a:moveTo>
                  <a:pt x="299910" y="66007"/>
                </a:moveTo>
                <a:lnTo>
                  <a:pt x="268827" y="66007"/>
                </a:lnTo>
                <a:lnTo>
                  <a:pt x="268827" y="2444"/>
                </a:lnTo>
                <a:lnTo>
                  <a:pt x="299910" y="2444"/>
                </a:lnTo>
                <a:lnTo>
                  <a:pt x="299910" y="66007"/>
                </a:lnTo>
                <a:close/>
              </a:path>
              <a:path w="300354" h="319404">
                <a:moveTo>
                  <a:pt x="230760" y="167986"/>
                </a:moveTo>
                <a:lnTo>
                  <a:pt x="199677" y="167986"/>
                </a:lnTo>
                <a:lnTo>
                  <a:pt x="199677" y="4889"/>
                </a:lnTo>
                <a:lnTo>
                  <a:pt x="230760" y="4889"/>
                </a:lnTo>
                <a:lnTo>
                  <a:pt x="230760" y="66007"/>
                </a:lnTo>
                <a:lnTo>
                  <a:pt x="299910" y="66007"/>
                </a:lnTo>
                <a:lnTo>
                  <a:pt x="299910" y="92898"/>
                </a:lnTo>
                <a:lnTo>
                  <a:pt x="230760" y="92898"/>
                </a:lnTo>
                <a:lnTo>
                  <a:pt x="230760" y="167986"/>
                </a:lnTo>
                <a:close/>
              </a:path>
              <a:path w="300354" h="319404">
                <a:moveTo>
                  <a:pt x="299910" y="171478"/>
                </a:moveTo>
                <a:lnTo>
                  <a:pt x="268827" y="171478"/>
                </a:lnTo>
                <a:lnTo>
                  <a:pt x="268827" y="92898"/>
                </a:lnTo>
                <a:lnTo>
                  <a:pt x="299910" y="92898"/>
                </a:lnTo>
                <a:lnTo>
                  <a:pt x="299910" y="171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830221" y="9008505"/>
            <a:ext cx="39370" cy="83185"/>
          </a:xfrm>
          <a:custGeom>
            <a:avLst/>
            <a:gdLst/>
            <a:ahLst/>
            <a:cxnLst/>
            <a:rect l="l" t="t" r="r" b="b"/>
            <a:pathLst>
              <a:path w="39370" h="83184">
                <a:moveTo>
                  <a:pt x="13620" y="82770"/>
                </a:moveTo>
                <a:lnTo>
                  <a:pt x="4540" y="75087"/>
                </a:lnTo>
                <a:lnTo>
                  <a:pt x="12572" y="67404"/>
                </a:lnTo>
                <a:lnTo>
                  <a:pt x="19906" y="47846"/>
                </a:lnTo>
                <a:lnTo>
                  <a:pt x="19906" y="39813"/>
                </a:lnTo>
                <a:lnTo>
                  <a:pt x="0" y="39813"/>
                </a:lnTo>
                <a:lnTo>
                  <a:pt x="0" y="0"/>
                </a:lnTo>
                <a:lnTo>
                  <a:pt x="39115" y="0"/>
                </a:lnTo>
                <a:lnTo>
                  <a:pt x="39115" y="34575"/>
                </a:lnTo>
                <a:lnTo>
                  <a:pt x="23704" y="73122"/>
                </a:lnTo>
                <a:lnTo>
                  <a:pt x="19792" y="77144"/>
                </a:lnTo>
                <a:lnTo>
                  <a:pt x="13620" y="82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006138" y="8727363"/>
            <a:ext cx="654685" cy="321310"/>
          </a:xfrm>
          <a:custGeom>
            <a:avLst/>
            <a:gdLst/>
            <a:ahLst/>
            <a:cxnLst/>
            <a:rect l="l" t="t" r="r" b="b"/>
            <a:pathLst>
              <a:path w="654684" h="321309">
                <a:moveTo>
                  <a:pt x="164846" y="54483"/>
                </a:moveTo>
                <a:lnTo>
                  <a:pt x="144945" y="15024"/>
                </a:lnTo>
                <a:lnTo>
                  <a:pt x="133769" y="6985"/>
                </a:lnTo>
                <a:lnTo>
                  <a:pt x="133769" y="40868"/>
                </a:lnTo>
                <a:lnTo>
                  <a:pt x="133769" y="68110"/>
                </a:lnTo>
                <a:lnTo>
                  <a:pt x="99034" y="83045"/>
                </a:lnTo>
                <a:lnTo>
                  <a:pt x="78016" y="83007"/>
                </a:lnTo>
                <a:lnTo>
                  <a:pt x="70662" y="82169"/>
                </a:lnTo>
                <a:lnTo>
                  <a:pt x="65036" y="79883"/>
                </a:lnTo>
                <a:lnTo>
                  <a:pt x="58153" y="75438"/>
                </a:lnTo>
                <a:lnTo>
                  <a:pt x="46799" y="67754"/>
                </a:lnTo>
                <a:lnTo>
                  <a:pt x="46799" y="40868"/>
                </a:lnTo>
                <a:lnTo>
                  <a:pt x="90106" y="26200"/>
                </a:lnTo>
                <a:lnTo>
                  <a:pt x="102196" y="26314"/>
                </a:lnTo>
                <a:lnTo>
                  <a:pt x="109575" y="27114"/>
                </a:lnTo>
                <a:lnTo>
                  <a:pt x="115252" y="29298"/>
                </a:lnTo>
                <a:lnTo>
                  <a:pt x="122237" y="33528"/>
                </a:lnTo>
                <a:lnTo>
                  <a:pt x="133769" y="40868"/>
                </a:lnTo>
                <a:lnTo>
                  <a:pt x="133769" y="6985"/>
                </a:lnTo>
                <a:lnTo>
                  <a:pt x="132880" y="6337"/>
                </a:lnTo>
                <a:lnTo>
                  <a:pt x="123151" y="1879"/>
                </a:lnTo>
                <a:lnTo>
                  <a:pt x="110617" y="241"/>
                </a:lnTo>
                <a:lnTo>
                  <a:pt x="90106" y="0"/>
                </a:lnTo>
                <a:lnTo>
                  <a:pt x="69405" y="241"/>
                </a:lnTo>
                <a:lnTo>
                  <a:pt x="23977" y="24091"/>
                </a:lnTo>
                <a:lnTo>
                  <a:pt x="15722" y="54483"/>
                </a:lnTo>
                <a:lnTo>
                  <a:pt x="16027" y="69062"/>
                </a:lnTo>
                <a:lnTo>
                  <a:pt x="47142" y="102984"/>
                </a:lnTo>
                <a:lnTo>
                  <a:pt x="90106" y="109321"/>
                </a:lnTo>
                <a:lnTo>
                  <a:pt x="110617" y="109080"/>
                </a:lnTo>
                <a:lnTo>
                  <a:pt x="156451" y="85229"/>
                </a:lnTo>
                <a:lnTo>
                  <a:pt x="164541" y="69062"/>
                </a:lnTo>
                <a:lnTo>
                  <a:pt x="164846" y="54483"/>
                </a:lnTo>
                <a:close/>
              </a:path>
              <a:path w="654684" h="321309">
                <a:moveTo>
                  <a:pt x="186156" y="123634"/>
                </a:moveTo>
                <a:lnTo>
                  <a:pt x="0" y="123634"/>
                </a:lnTo>
                <a:lnTo>
                  <a:pt x="0" y="150533"/>
                </a:lnTo>
                <a:lnTo>
                  <a:pt x="71945" y="150533"/>
                </a:lnTo>
                <a:lnTo>
                  <a:pt x="71945" y="203263"/>
                </a:lnTo>
                <a:lnTo>
                  <a:pt x="104076" y="203263"/>
                </a:lnTo>
                <a:lnTo>
                  <a:pt x="104076" y="150533"/>
                </a:lnTo>
                <a:lnTo>
                  <a:pt x="186156" y="150533"/>
                </a:lnTo>
                <a:lnTo>
                  <a:pt x="186156" y="123634"/>
                </a:lnTo>
                <a:close/>
              </a:path>
              <a:path w="654684" h="321309">
                <a:moveTo>
                  <a:pt x="233654" y="7683"/>
                </a:moveTo>
                <a:lnTo>
                  <a:pt x="202920" y="7683"/>
                </a:lnTo>
                <a:lnTo>
                  <a:pt x="202920" y="165201"/>
                </a:lnTo>
                <a:lnTo>
                  <a:pt x="144246" y="165201"/>
                </a:lnTo>
                <a:lnTo>
                  <a:pt x="144246" y="190690"/>
                </a:lnTo>
                <a:lnTo>
                  <a:pt x="202920" y="190690"/>
                </a:lnTo>
                <a:lnTo>
                  <a:pt x="202920" y="203619"/>
                </a:lnTo>
                <a:lnTo>
                  <a:pt x="233654" y="203619"/>
                </a:lnTo>
                <a:lnTo>
                  <a:pt x="233654" y="7683"/>
                </a:lnTo>
                <a:close/>
              </a:path>
              <a:path w="654684" h="321309">
                <a:moveTo>
                  <a:pt x="299656" y="213398"/>
                </a:moveTo>
                <a:lnTo>
                  <a:pt x="267868" y="213398"/>
                </a:lnTo>
                <a:lnTo>
                  <a:pt x="267868" y="239585"/>
                </a:lnTo>
                <a:lnTo>
                  <a:pt x="267868" y="265785"/>
                </a:lnTo>
                <a:lnTo>
                  <a:pt x="267868" y="294767"/>
                </a:lnTo>
                <a:lnTo>
                  <a:pt x="70548" y="294767"/>
                </a:lnTo>
                <a:lnTo>
                  <a:pt x="70548" y="265785"/>
                </a:lnTo>
                <a:lnTo>
                  <a:pt x="267868" y="265785"/>
                </a:lnTo>
                <a:lnTo>
                  <a:pt x="267868" y="239585"/>
                </a:lnTo>
                <a:lnTo>
                  <a:pt x="70548" y="239585"/>
                </a:lnTo>
                <a:lnTo>
                  <a:pt x="70548" y="213398"/>
                </a:lnTo>
                <a:lnTo>
                  <a:pt x="38417" y="213398"/>
                </a:lnTo>
                <a:lnTo>
                  <a:pt x="38417" y="310489"/>
                </a:lnTo>
                <a:lnTo>
                  <a:pt x="48552" y="320967"/>
                </a:lnTo>
                <a:lnTo>
                  <a:pt x="299656" y="320967"/>
                </a:lnTo>
                <a:lnTo>
                  <a:pt x="299656" y="294767"/>
                </a:lnTo>
                <a:lnTo>
                  <a:pt x="299656" y="265785"/>
                </a:lnTo>
                <a:lnTo>
                  <a:pt x="299656" y="239585"/>
                </a:lnTo>
                <a:lnTo>
                  <a:pt x="299656" y="213398"/>
                </a:lnTo>
                <a:close/>
              </a:path>
              <a:path w="654684" h="321309">
                <a:moveTo>
                  <a:pt x="299656" y="4191"/>
                </a:moveTo>
                <a:lnTo>
                  <a:pt x="268922" y="4191"/>
                </a:lnTo>
                <a:lnTo>
                  <a:pt x="268922" y="203619"/>
                </a:lnTo>
                <a:lnTo>
                  <a:pt x="299656" y="203619"/>
                </a:lnTo>
                <a:lnTo>
                  <a:pt x="299656" y="4191"/>
                </a:lnTo>
                <a:close/>
              </a:path>
              <a:path w="654684" h="321309">
                <a:moveTo>
                  <a:pt x="599541" y="55232"/>
                </a:moveTo>
                <a:lnTo>
                  <a:pt x="579081" y="20561"/>
                </a:lnTo>
                <a:lnTo>
                  <a:pt x="567880" y="13792"/>
                </a:lnTo>
                <a:lnTo>
                  <a:pt x="567880" y="53784"/>
                </a:lnTo>
                <a:lnTo>
                  <a:pt x="567880" y="76835"/>
                </a:lnTo>
                <a:lnTo>
                  <a:pt x="537489" y="100939"/>
                </a:lnTo>
                <a:lnTo>
                  <a:pt x="505345" y="104419"/>
                </a:lnTo>
                <a:lnTo>
                  <a:pt x="490308" y="104406"/>
                </a:lnTo>
                <a:lnTo>
                  <a:pt x="440397" y="91859"/>
                </a:lnTo>
                <a:lnTo>
                  <a:pt x="429221" y="76835"/>
                </a:lnTo>
                <a:lnTo>
                  <a:pt x="429221" y="53784"/>
                </a:lnTo>
                <a:lnTo>
                  <a:pt x="459613" y="29692"/>
                </a:lnTo>
                <a:lnTo>
                  <a:pt x="498373" y="26200"/>
                </a:lnTo>
                <a:lnTo>
                  <a:pt x="506653" y="26225"/>
                </a:lnTo>
                <a:lnTo>
                  <a:pt x="556704" y="38773"/>
                </a:lnTo>
                <a:lnTo>
                  <a:pt x="567880" y="53784"/>
                </a:lnTo>
                <a:lnTo>
                  <a:pt x="567880" y="13792"/>
                </a:lnTo>
                <a:lnTo>
                  <a:pt x="527913" y="1625"/>
                </a:lnTo>
                <a:lnTo>
                  <a:pt x="498373" y="0"/>
                </a:lnTo>
                <a:lnTo>
                  <a:pt x="485368" y="63"/>
                </a:lnTo>
                <a:lnTo>
                  <a:pt x="446951" y="6197"/>
                </a:lnTo>
                <a:lnTo>
                  <a:pt x="413207" y="24282"/>
                </a:lnTo>
                <a:lnTo>
                  <a:pt x="397560" y="55232"/>
                </a:lnTo>
                <a:lnTo>
                  <a:pt x="397586" y="75399"/>
                </a:lnTo>
                <a:lnTo>
                  <a:pt x="418020" y="110147"/>
                </a:lnTo>
                <a:lnTo>
                  <a:pt x="457860" y="127127"/>
                </a:lnTo>
                <a:lnTo>
                  <a:pt x="498373" y="130975"/>
                </a:lnTo>
                <a:lnTo>
                  <a:pt x="511390" y="130911"/>
                </a:lnTo>
                <a:lnTo>
                  <a:pt x="550075" y="124790"/>
                </a:lnTo>
                <a:lnTo>
                  <a:pt x="583895" y="106680"/>
                </a:lnTo>
                <a:lnTo>
                  <a:pt x="599541" y="75399"/>
                </a:lnTo>
                <a:lnTo>
                  <a:pt x="599541" y="55232"/>
                </a:lnTo>
                <a:close/>
              </a:path>
              <a:path w="654684" h="321309">
                <a:moveTo>
                  <a:pt x="634225" y="294767"/>
                </a:moveTo>
                <a:lnTo>
                  <a:pt x="402336" y="294767"/>
                </a:lnTo>
                <a:lnTo>
                  <a:pt x="402336" y="269976"/>
                </a:lnTo>
                <a:lnTo>
                  <a:pt x="627240" y="269976"/>
                </a:lnTo>
                <a:lnTo>
                  <a:pt x="627240" y="194183"/>
                </a:lnTo>
                <a:lnTo>
                  <a:pt x="370205" y="194183"/>
                </a:lnTo>
                <a:lnTo>
                  <a:pt x="370205" y="220383"/>
                </a:lnTo>
                <a:lnTo>
                  <a:pt x="595464" y="220383"/>
                </a:lnTo>
                <a:lnTo>
                  <a:pt x="595464" y="243776"/>
                </a:lnTo>
                <a:lnTo>
                  <a:pt x="370205" y="243776"/>
                </a:lnTo>
                <a:lnTo>
                  <a:pt x="370205" y="310489"/>
                </a:lnTo>
                <a:lnTo>
                  <a:pt x="380326" y="320967"/>
                </a:lnTo>
                <a:lnTo>
                  <a:pt x="634225" y="320967"/>
                </a:lnTo>
                <a:lnTo>
                  <a:pt x="634225" y="294767"/>
                </a:lnTo>
                <a:close/>
              </a:path>
              <a:path w="654684" h="321309">
                <a:moveTo>
                  <a:pt x="654481" y="146685"/>
                </a:moveTo>
                <a:lnTo>
                  <a:pt x="342265" y="146685"/>
                </a:lnTo>
                <a:lnTo>
                  <a:pt x="342265" y="173583"/>
                </a:lnTo>
                <a:lnTo>
                  <a:pt x="654481" y="173583"/>
                </a:lnTo>
                <a:lnTo>
                  <a:pt x="654481" y="146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788382" y="8731554"/>
            <a:ext cx="641985" cy="327660"/>
          </a:xfrm>
          <a:custGeom>
            <a:avLst/>
            <a:gdLst/>
            <a:ahLst/>
            <a:cxnLst/>
            <a:rect l="l" t="t" r="r" b="b"/>
            <a:pathLst>
              <a:path w="641984" h="327659">
                <a:moveTo>
                  <a:pt x="260769" y="253949"/>
                </a:moveTo>
                <a:lnTo>
                  <a:pt x="240169" y="219849"/>
                </a:lnTo>
                <a:lnTo>
                  <a:pt x="229108" y="213741"/>
                </a:lnTo>
                <a:lnTo>
                  <a:pt x="229108" y="252514"/>
                </a:lnTo>
                <a:lnTo>
                  <a:pt x="229108" y="275564"/>
                </a:lnTo>
                <a:lnTo>
                  <a:pt x="196977" y="297916"/>
                </a:lnTo>
                <a:lnTo>
                  <a:pt x="163423" y="300697"/>
                </a:lnTo>
                <a:lnTo>
                  <a:pt x="147624" y="300685"/>
                </a:lnTo>
                <a:lnTo>
                  <a:pt x="94297" y="289877"/>
                </a:lnTo>
                <a:lnTo>
                  <a:pt x="81724" y="275564"/>
                </a:lnTo>
                <a:lnTo>
                  <a:pt x="81724" y="252514"/>
                </a:lnTo>
                <a:lnTo>
                  <a:pt x="114896" y="230162"/>
                </a:lnTo>
                <a:lnTo>
                  <a:pt x="156108" y="227368"/>
                </a:lnTo>
                <a:lnTo>
                  <a:pt x="164795" y="227380"/>
                </a:lnTo>
                <a:lnTo>
                  <a:pt x="217233" y="238188"/>
                </a:lnTo>
                <a:lnTo>
                  <a:pt x="229108" y="252514"/>
                </a:lnTo>
                <a:lnTo>
                  <a:pt x="229108" y="213741"/>
                </a:lnTo>
                <a:lnTo>
                  <a:pt x="187325" y="202565"/>
                </a:lnTo>
                <a:lnTo>
                  <a:pt x="156108" y="201168"/>
                </a:lnTo>
                <a:lnTo>
                  <a:pt x="142278" y="201218"/>
                </a:lnTo>
                <a:lnTo>
                  <a:pt x="101904" y="206527"/>
                </a:lnTo>
                <a:lnTo>
                  <a:pt x="66446" y="223393"/>
                </a:lnTo>
                <a:lnTo>
                  <a:pt x="50063" y="253949"/>
                </a:lnTo>
                <a:lnTo>
                  <a:pt x="50063" y="274116"/>
                </a:lnTo>
                <a:lnTo>
                  <a:pt x="71501" y="308229"/>
                </a:lnTo>
                <a:lnTo>
                  <a:pt x="113334" y="323761"/>
                </a:lnTo>
                <a:lnTo>
                  <a:pt x="156108" y="327253"/>
                </a:lnTo>
                <a:lnTo>
                  <a:pt x="169938" y="327190"/>
                </a:lnTo>
                <a:lnTo>
                  <a:pt x="210312" y="321614"/>
                </a:lnTo>
                <a:lnTo>
                  <a:pt x="245084" y="304673"/>
                </a:lnTo>
                <a:lnTo>
                  <a:pt x="260769" y="274116"/>
                </a:lnTo>
                <a:lnTo>
                  <a:pt x="260769" y="253949"/>
                </a:lnTo>
                <a:close/>
              </a:path>
              <a:path w="641984" h="327659">
                <a:moveTo>
                  <a:pt x="312229" y="158559"/>
                </a:moveTo>
                <a:lnTo>
                  <a:pt x="172173" y="158559"/>
                </a:lnTo>
                <a:lnTo>
                  <a:pt x="172173" y="134810"/>
                </a:lnTo>
                <a:lnTo>
                  <a:pt x="290220" y="134810"/>
                </a:lnTo>
                <a:lnTo>
                  <a:pt x="290220" y="108623"/>
                </a:lnTo>
                <a:lnTo>
                  <a:pt x="61823" y="108623"/>
                </a:lnTo>
                <a:lnTo>
                  <a:pt x="61823" y="82778"/>
                </a:lnTo>
                <a:lnTo>
                  <a:pt x="279742" y="82778"/>
                </a:lnTo>
                <a:lnTo>
                  <a:pt x="279742" y="56578"/>
                </a:lnTo>
                <a:lnTo>
                  <a:pt x="61823" y="56578"/>
                </a:lnTo>
                <a:lnTo>
                  <a:pt x="61823" y="30734"/>
                </a:lnTo>
                <a:lnTo>
                  <a:pt x="283235" y="30734"/>
                </a:lnTo>
                <a:lnTo>
                  <a:pt x="283235" y="4546"/>
                </a:lnTo>
                <a:lnTo>
                  <a:pt x="29692" y="4546"/>
                </a:lnTo>
                <a:lnTo>
                  <a:pt x="29692" y="124333"/>
                </a:lnTo>
                <a:lnTo>
                  <a:pt x="39814" y="134810"/>
                </a:lnTo>
                <a:lnTo>
                  <a:pt x="140042" y="134810"/>
                </a:lnTo>
                <a:lnTo>
                  <a:pt x="140042" y="158559"/>
                </a:lnTo>
                <a:lnTo>
                  <a:pt x="0" y="158559"/>
                </a:lnTo>
                <a:lnTo>
                  <a:pt x="0" y="185458"/>
                </a:lnTo>
                <a:lnTo>
                  <a:pt x="312229" y="185458"/>
                </a:lnTo>
                <a:lnTo>
                  <a:pt x="312229" y="158559"/>
                </a:lnTo>
                <a:close/>
              </a:path>
              <a:path w="641984" h="327659">
                <a:moveTo>
                  <a:pt x="480910" y="6642"/>
                </a:moveTo>
                <a:lnTo>
                  <a:pt x="376834" y="6642"/>
                </a:lnTo>
                <a:lnTo>
                  <a:pt x="376834" y="33185"/>
                </a:lnTo>
                <a:lnTo>
                  <a:pt x="480910" y="33185"/>
                </a:lnTo>
                <a:lnTo>
                  <a:pt x="480910" y="6642"/>
                </a:lnTo>
                <a:close/>
              </a:path>
              <a:path w="641984" h="327659">
                <a:moveTo>
                  <a:pt x="508076" y="176364"/>
                </a:moveTo>
                <a:lnTo>
                  <a:pt x="498436" y="138760"/>
                </a:lnTo>
                <a:lnTo>
                  <a:pt x="490296" y="127482"/>
                </a:lnTo>
                <a:lnTo>
                  <a:pt x="489470" y="126428"/>
                </a:lnTo>
                <a:lnTo>
                  <a:pt x="483679" y="119456"/>
                </a:lnTo>
                <a:lnTo>
                  <a:pt x="479158" y="115163"/>
                </a:lnTo>
                <a:lnTo>
                  <a:pt x="476364" y="113474"/>
                </a:lnTo>
                <a:lnTo>
                  <a:pt x="476364" y="174980"/>
                </a:lnTo>
                <a:lnTo>
                  <a:pt x="476364" y="198031"/>
                </a:lnTo>
                <a:lnTo>
                  <a:pt x="471474" y="218986"/>
                </a:lnTo>
                <a:lnTo>
                  <a:pt x="459955" y="235394"/>
                </a:lnTo>
                <a:lnTo>
                  <a:pt x="441794" y="245173"/>
                </a:lnTo>
                <a:lnTo>
                  <a:pt x="415251" y="245173"/>
                </a:lnTo>
                <a:lnTo>
                  <a:pt x="397090" y="235394"/>
                </a:lnTo>
                <a:lnTo>
                  <a:pt x="385914" y="218986"/>
                </a:lnTo>
                <a:lnTo>
                  <a:pt x="381025" y="198031"/>
                </a:lnTo>
                <a:lnTo>
                  <a:pt x="381025" y="174980"/>
                </a:lnTo>
                <a:lnTo>
                  <a:pt x="385914" y="153670"/>
                </a:lnTo>
                <a:lnTo>
                  <a:pt x="397090" y="137261"/>
                </a:lnTo>
                <a:lnTo>
                  <a:pt x="415251" y="127482"/>
                </a:lnTo>
                <a:lnTo>
                  <a:pt x="441794" y="127482"/>
                </a:lnTo>
                <a:lnTo>
                  <a:pt x="459955" y="137261"/>
                </a:lnTo>
                <a:lnTo>
                  <a:pt x="471474" y="153670"/>
                </a:lnTo>
                <a:lnTo>
                  <a:pt x="476364" y="174980"/>
                </a:lnTo>
                <a:lnTo>
                  <a:pt x="476364" y="113474"/>
                </a:lnTo>
                <a:lnTo>
                  <a:pt x="428523" y="100584"/>
                </a:lnTo>
                <a:lnTo>
                  <a:pt x="415975" y="100698"/>
                </a:lnTo>
                <a:lnTo>
                  <a:pt x="377863" y="115163"/>
                </a:lnTo>
                <a:lnTo>
                  <a:pt x="353656" y="153670"/>
                </a:lnTo>
                <a:lnTo>
                  <a:pt x="349313" y="176364"/>
                </a:lnTo>
                <a:lnTo>
                  <a:pt x="349389" y="198031"/>
                </a:lnTo>
                <a:lnTo>
                  <a:pt x="361962" y="239737"/>
                </a:lnTo>
                <a:lnTo>
                  <a:pt x="392201" y="265252"/>
                </a:lnTo>
                <a:lnTo>
                  <a:pt x="428523" y="272072"/>
                </a:lnTo>
                <a:lnTo>
                  <a:pt x="440867" y="271957"/>
                </a:lnTo>
                <a:lnTo>
                  <a:pt x="478853" y="257505"/>
                </a:lnTo>
                <a:lnTo>
                  <a:pt x="503504" y="219506"/>
                </a:lnTo>
                <a:lnTo>
                  <a:pt x="507974" y="198031"/>
                </a:lnTo>
                <a:lnTo>
                  <a:pt x="508076" y="176364"/>
                </a:lnTo>
                <a:close/>
              </a:path>
              <a:path w="641984" h="327659">
                <a:moveTo>
                  <a:pt x="517931" y="53086"/>
                </a:moveTo>
                <a:lnTo>
                  <a:pt x="339813" y="53086"/>
                </a:lnTo>
                <a:lnTo>
                  <a:pt x="339813" y="80327"/>
                </a:lnTo>
                <a:lnTo>
                  <a:pt x="517931" y="80327"/>
                </a:lnTo>
                <a:lnTo>
                  <a:pt x="517931" y="53086"/>
                </a:lnTo>
                <a:close/>
              </a:path>
              <a:path w="641984" h="327659">
                <a:moveTo>
                  <a:pt x="641908" y="0"/>
                </a:moveTo>
                <a:lnTo>
                  <a:pt x="610831" y="0"/>
                </a:lnTo>
                <a:lnTo>
                  <a:pt x="610831" y="129921"/>
                </a:lnTo>
                <a:lnTo>
                  <a:pt x="568921" y="129921"/>
                </a:lnTo>
                <a:lnTo>
                  <a:pt x="568921" y="3492"/>
                </a:lnTo>
                <a:lnTo>
                  <a:pt x="538187" y="3492"/>
                </a:lnTo>
                <a:lnTo>
                  <a:pt x="538187" y="308737"/>
                </a:lnTo>
                <a:lnTo>
                  <a:pt x="568921" y="308737"/>
                </a:lnTo>
                <a:lnTo>
                  <a:pt x="568921" y="156819"/>
                </a:lnTo>
                <a:lnTo>
                  <a:pt x="610831" y="156819"/>
                </a:lnTo>
                <a:lnTo>
                  <a:pt x="610831" y="316776"/>
                </a:lnTo>
                <a:lnTo>
                  <a:pt x="641908" y="316776"/>
                </a:lnTo>
                <a:lnTo>
                  <a:pt x="641908" y="156819"/>
                </a:lnTo>
                <a:lnTo>
                  <a:pt x="641908" y="129921"/>
                </a:lnTo>
                <a:lnTo>
                  <a:pt x="641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585637" y="8727363"/>
            <a:ext cx="962025" cy="321310"/>
          </a:xfrm>
          <a:custGeom>
            <a:avLst/>
            <a:gdLst/>
            <a:ahLst/>
            <a:cxnLst/>
            <a:rect l="l" t="t" r="r" b="b"/>
            <a:pathLst>
              <a:path w="962025" h="321309">
                <a:moveTo>
                  <a:pt x="143192" y="12230"/>
                </a:moveTo>
                <a:lnTo>
                  <a:pt x="111760" y="12230"/>
                </a:lnTo>
                <a:lnTo>
                  <a:pt x="111760" y="39116"/>
                </a:lnTo>
                <a:lnTo>
                  <a:pt x="111760" y="246227"/>
                </a:lnTo>
                <a:lnTo>
                  <a:pt x="31432" y="246227"/>
                </a:lnTo>
                <a:lnTo>
                  <a:pt x="31432" y="39116"/>
                </a:lnTo>
                <a:lnTo>
                  <a:pt x="111760" y="39116"/>
                </a:lnTo>
                <a:lnTo>
                  <a:pt x="111760" y="12230"/>
                </a:lnTo>
                <a:lnTo>
                  <a:pt x="0" y="12230"/>
                </a:lnTo>
                <a:lnTo>
                  <a:pt x="0" y="262293"/>
                </a:lnTo>
                <a:lnTo>
                  <a:pt x="10134" y="272770"/>
                </a:lnTo>
                <a:lnTo>
                  <a:pt x="143192" y="272770"/>
                </a:lnTo>
                <a:lnTo>
                  <a:pt x="143192" y="246227"/>
                </a:lnTo>
                <a:lnTo>
                  <a:pt x="143192" y="39116"/>
                </a:lnTo>
                <a:lnTo>
                  <a:pt x="143192" y="12230"/>
                </a:lnTo>
                <a:close/>
              </a:path>
              <a:path w="962025" h="321309">
                <a:moveTo>
                  <a:pt x="284632" y="4191"/>
                </a:moveTo>
                <a:lnTo>
                  <a:pt x="253555" y="4191"/>
                </a:lnTo>
                <a:lnTo>
                  <a:pt x="253555" y="123634"/>
                </a:lnTo>
                <a:lnTo>
                  <a:pt x="212001" y="123634"/>
                </a:lnTo>
                <a:lnTo>
                  <a:pt x="212001" y="7683"/>
                </a:lnTo>
                <a:lnTo>
                  <a:pt x="180911" y="7683"/>
                </a:lnTo>
                <a:lnTo>
                  <a:pt x="180911" y="312928"/>
                </a:lnTo>
                <a:lnTo>
                  <a:pt x="212001" y="312928"/>
                </a:lnTo>
                <a:lnTo>
                  <a:pt x="212001" y="150533"/>
                </a:lnTo>
                <a:lnTo>
                  <a:pt x="253555" y="150533"/>
                </a:lnTo>
                <a:lnTo>
                  <a:pt x="253555" y="320967"/>
                </a:lnTo>
                <a:lnTo>
                  <a:pt x="284632" y="320967"/>
                </a:lnTo>
                <a:lnTo>
                  <a:pt x="284632" y="150533"/>
                </a:lnTo>
                <a:lnTo>
                  <a:pt x="284632" y="123634"/>
                </a:lnTo>
                <a:lnTo>
                  <a:pt x="284632" y="4191"/>
                </a:lnTo>
                <a:close/>
              </a:path>
              <a:path w="962025" h="321309">
                <a:moveTo>
                  <a:pt x="542036" y="0"/>
                </a:moveTo>
                <a:lnTo>
                  <a:pt x="420497" y="0"/>
                </a:lnTo>
                <a:lnTo>
                  <a:pt x="420497" y="27241"/>
                </a:lnTo>
                <a:lnTo>
                  <a:pt x="542036" y="27241"/>
                </a:lnTo>
                <a:lnTo>
                  <a:pt x="542036" y="0"/>
                </a:lnTo>
                <a:close/>
              </a:path>
              <a:path w="962025" h="321309">
                <a:moveTo>
                  <a:pt x="619912" y="118402"/>
                </a:moveTo>
                <a:lnTo>
                  <a:pt x="612940" y="117703"/>
                </a:lnTo>
                <a:lnTo>
                  <a:pt x="609231" y="117335"/>
                </a:lnTo>
                <a:lnTo>
                  <a:pt x="601294" y="116395"/>
                </a:lnTo>
                <a:lnTo>
                  <a:pt x="563422" y="110502"/>
                </a:lnTo>
                <a:lnTo>
                  <a:pt x="529463" y="103378"/>
                </a:lnTo>
                <a:lnTo>
                  <a:pt x="540613" y="99225"/>
                </a:lnTo>
                <a:lnTo>
                  <a:pt x="547941" y="96304"/>
                </a:lnTo>
                <a:lnTo>
                  <a:pt x="585012" y="77470"/>
                </a:lnTo>
                <a:lnTo>
                  <a:pt x="602449" y="64960"/>
                </a:lnTo>
                <a:lnTo>
                  <a:pt x="602449" y="43662"/>
                </a:lnTo>
                <a:lnTo>
                  <a:pt x="364617" y="43662"/>
                </a:lnTo>
                <a:lnTo>
                  <a:pt x="364617" y="69850"/>
                </a:lnTo>
                <a:lnTo>
                  <a:pt x="548322" y="69850"/>
                </a:lnTo>
                <a:lnTo>
                  <a:pt x="523494" y="79730"/>
                </a:lnTo>
                <a:lnTo>
                  <a:pt x="486041" y="91440"/>
                </a:lnTo>
                <a:lnTo>
                  <a:pt x="425945" y="105752"/>
                </a:lnTo>
                <a:lnTo>
                  <a:pt x="381952" y="113919"/>
                </a:lnTo>
                <a:lnTo>
                  <a:pt x="347853" y="118745"/>
                </a:lnTo>
                <a:lnTo>
                  <a:pt x="357276" y="143548"/>
                </a:lnTo>
                <a:lnTo>
                  <a:pt x="402615" y="136347"/>
                </a:lnTo>
                <a:lnTo>
                  <a:pt x="441147" y="128676"/>
                </a:lnTo>
                <a:lnTo>
                  <a:pt x="485101" y="117703"/>
                </a:lnTo>
                <a:lnTo>
                  <a:pt x="494258" y="120383"/>
                </a:lnTo>
                <a:lnTo>
                  <a:pt x="534631" y="129832"/>
                </a:lnTo>
                <a:lnTo>
                  <a:pt x="609777" y="142849"/>
                </a:lnTo>
                <a:lnTo>
                  <a:pt x="619912" y="118402"/>
                </a:lnTo>
                <a:close/>
              </a:path>
              <a:path w="962025" h="321309">
                <a:moveTo>
                  <a:pt x="639470" y="161010"/>
                </a:moveTo>
                <a:lnTo>
                  <a:pt x="327240" y="161010"/>
                </a:lnTo>
                <a:lnTo>
                  <a:pt x="327240" y="187896"/>
                </a:lnTo>
                <a:lnTo>
                  <a:pt x="467296" y="187896"/>
                </a:lnTo>
                <a:lnTo>
                  <a:pt x="467296" y="206756"/>
                </a:lnTo>
                <a:lnTo>
                  <a:pt x="355180" y="206756"/>
                </a:lnTo>
                <a:lnTo>
                  <a:pt x="355180" y="232956"/>
                </a:lnTo>
                <a:lnTo>
                  <a:pt x="580453" y="232956"/>
                </a:lnTo>
                <a:lnTo>
                  <a:pt x="580453" y="250063"/>
                </a:lnTo>
                <a:lnTo>
                  <a:pt x="355180" y="250063"/>
                </a:lnTo>
                <a:lnTo>
                  <a:pt x="355180" y="310489"/>
                </a:lnTo>
                <a:lnTo>
                  <a:pt x="365315" y="320967"/>
                </a:lnTo>
                <a:lnTo>
                  <a:pt x="619213" y="320967"/>
                </a:lnTo>
                <a:lnTo>
                  <a:pt x="619213" y="294767"/>
                </a:lnTo>
                <a:lnTo>
                  <a:pt x="387311" y="294767"/>
                </a:lnTo>
                <a:lnTo>
                  <a:pt x="387311" y="276263"/>
                </a:lnTo>
                <a:lnTo>
                  <a:pt x="612228" y="276263"/>
                </a:lnTo>
                <a:lnTo>
                  <a:pt x="612228" y="206756"/>
                </a:lnTo>
                <a:lnTo>
                  <a:pt x="499427" y="206756"/>
                </a:lnTo>
                <a:lnTo>
                  <a:pt x="499427" y="187896"/>
                </a:lnTo>
                <a:lnTo>
                  <a:pt x="639470" y="187896"/>
                </a:lnTo>
                <a:lnTo>
                  <a:pt x="639470" y="161010"/>
                </a:lnTo>
                <a:close/>
              </a:path>
              <a:path w="962025" h="321309">
                <a:moveTo>
                  <a:pt x="876503" y="108051"/>
                </a:moveTo>
                <a:lnTo>
                  <a:pt x="865936" y="66573"/>
                </a:lnTo>
                <a:lnTo>
                  <a:pt x="844829" y="37477"/>
                </a:lnTo>
                <a:lnTo>
                  <a:pt x="844829" y="121894"/>
                </a:lnTo>
                <a:lnTo>
                  <a:pt x="844537" y="144246"/>
                </a:lnTo>
                <a:lnTo>
                  <a:pt x="826312" y="182308"/>
                </a:lnTo>
                <a:lnTo>
                  <a:pt x="793508" y="204317"/>
                </a:lnTo>
                <a:lnTo>
                  <a:pt x="773226" y="204660"/>
                </a:lnTo>
                <a:lnTo>
                  <a:pt x="752957" y="204317"/>
                </a:lnTo>
                <a:lnTo>
                  <a:pt x="720140" y="182308"/>
                </a:lnTo>
                <a:lnTo>
                  <a:pt x="701929" y="144246"/>
                </a:lnTo>
                <a:lnTo>
                  <a:pt x="701636" y="121894"/>
                </a:lnTo>
                <a:lnTo>
                  <a:pt x="701929" y="99529"/>
                </a:lnTo>
                <a:lnTo>
                  <a:pt x="720140" y="61468"/>
                </a:lnTo>
                <a:lnTo>
                  <a:pt x="752957" y="39471"/>
                </a:lnTo>
                <a:lnTo>
                  <a:pt x="773226" y="39116"/>
                </a:lnTo>
                <a:lnTo>
                  <a:pt x="793508" y="39471"/>
                </a:lnTo>
                <a:lnTo>
                  <a:pt x="826312" y="61468"/>
                </a:lnTo>
                <a:lnTo>
                  <a:pt x="844537" y="99529"/>
                </a:lnTo>
                <a:lnTo>
                  <a:pt x="844829" y="121894"/>
                </a:lnTo>
                <a:lnTo>
                  <a:pt x="844829" y="37477"/>
                </a:lnTo>
                <a:lnTo>
                  <a:pt x="806500" y="15760"/>
                </a:lnTo>
                <a:lnTo>
                  <a:pt x="773226" y="12230"/>
                </a:lnTo>
                <a:lnTo>
                  <a:pt x="758190" y="12357"/>
                </a:lnTo>
                <a:lnTo>
                  <a:pt x="717219" y="25692"/>
                </a:lnTo>
                <a:lnTo>
                  <a:pt x="688543" y="52451"/>
                </a:lnTo>
                <a:lnTo>
                  <a:pt x="672655" y="90385"/>
                </a:lnTo>
                <a:lnTo>
                  <a:pt x="669963" y="108051"/>
                </a:lnTo>
                <a:lnTo>
                  <a:pt x="669963" y="135737"/>
                </a:lnTo>
                <a:lnTo>
                  <a:pt x="680529" y="177215"/>
                </a:lnTo>
                <a:lnTo>
                  <a:pt x="704088" y="208737"/>
                </a:lnTo>
                <a:lnTo>
                  <a:pt x="740029" y="228015"/>
                </a:lnTo>
                <a:lnTo>
                  <a:pt x="773226" y="231559"/>
                </a:lnTo>
                <a:lnTo>
                  <a:pt x="788276" y="231419"/>
                </a:lnTo>
                <a:lnTo>
                  <a:pt x="829513" y="218097"/>
                </a:lnTo>
                <a:lnTo>
                  <a:pt x="846315" y="204660"/>
                </a:lnTo>
                <a:lnTo>
                  <a:pt x="850417" y="200126"/>
                </a:lnTo>
                <a:lnTo>
                  <a:pt x="869975" y="165379"/>
                </a:lnTo>
                <a:lnTo>
                  <a:pt x="876503" y="135737"/>
                </a:lnTo>
                <a:lnTo>
                  <a:pt x="876503" y="108051"/>
                </a:lnTo>
                <a:close/>
              </a:path>
              <a:path w="962025" h="321309">
                <a:moveTo>
                  <a:pt x="961821" y="4191"/>
                </a:moveTo>
                <a:lnTo>
                  <a:pt x="930046" y="4191"/>
                </a:lnTo>
                <a:lnTo>
                  <a:pt x="930046" y="320967"/>
                </a:lnTo>
                <a:lnTo>
                  <a:pt x="961821" y="320967"/>
                </a:lnTo>
                <a:lnTo>
                  <a:pt x="961821" y="4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695083" y="8727363"/>
            <a:ext cx="654685" cy="321310"/>
          </a:xfrm>
          <a:custGeom>
            <a:avLst/>
            <a:gdLst/>
            <a:ahLst/>
            <a:cxnLst/>
            <a:rect l="l" t="t" r="r" b="b"/>
            <a:pathLst>
              <a:path w="654684" h="321309">
                <a:moveTo>
                  <a:pt x="288480" y="294068"/>
                </a:moveTo>
                <a:lnTo>
                  <a:pt x="235051" y="294068"/>
                </a:lnTo>
                <a:lnTo>
                  <a:pt x="239585" y="239242"/>
                </a:lnTo>
                <a:lnTo>
                  <a:pt x="284988" y="239242"/>
                </a:lnTo>
                <a:lnTo>
                  <a:pt x="284988" y="212344"/>
                </a:lnTo>
                <a:lnTo>
                  <a:pt x="207454" y="212344"/>
                </a:lnTo>
                <a:lnTo>
                  <a:pt x="207454" y="239242"/>
                </a:lnTo>
                <a:lnTo>
                  <a:pt x="202920" y="294068"/>
                </a:lnTo>
                <a:lnTo>
                  <a:pt x="109664" y="294068"/>
                </a:lnTo>
                <a:lnTo>
                  <a:pt x="105829" y="239242"/>
                </a:lnTo>
                <a:lnTo>
                  <a:pt x="207454" y="239242"/>
                </a:lnTo>
                <a:lnTo>
                  <a:pt x="207454" y="212344"/>
                </a:lnTo>
                <a:lnTo>
                  <a:pt x="27940" y="212344"/>
                </a:lnTo>
                <a:lnTo>
                  <a:pt x="27940" y="239242"/>
                </a:lnTo>
                <a:lnTo>
                  <a:pt x="73342" y="239242"/>
                </a:lnTo>
                <a:lnTo>
                  <a:pt x="77533" y="294068"/>
                </a:lnTo>
                <a:lnTo>
                  <a:pt x="24447" y="294068"/>
                </a:lnTo>
                <a:lnTo>
                  <a:pt x="24447" y="320967"/>
                </a:lnTo>
                <a:lnTo>
                  <a:pt x="288480" y="320967"/>
                </a:lnTo>
                <a:lnTo>
                  <a:pt x="288480" y="294068"/>
                </a:lnTo>
                <a:close/>
              </a:path>
              <a:path w="654684" h="321309">
                <a:moveTo>
                  <a:pt x="312229" y="157518"/>
                </a:moveTo>
                <a:lnTo>
                  <a:pt x="172186" y="157518"/>
                </a:lnTo>
                <a:lnTo>
                  <a:pt x="172186" y="125387"/>
                </a:lnTo>
                <a:lnTo>
                  <a:pt x="283235" y="125387"/>
                </a:lnTo>
                <a:lnTo>
                  <a:pt x="283235" y="98844"/>
                </a:lnTo>
                <a:lnTo>
                  <a:pt x="65316" y="98844"/>
                </a:lnTo>
                <a:lnTo>
                  <a:pt x="65316" y="8737"/>
                </a:lnTo>
                <a:lnTo>
                  <a:pt x="33185" y="8737"/>
                </a:lnTo>
                <a:lnTo>
                  <a:pt x="33185" y="114909"/>
                </a:lnTo>
                <a:lnTo>
                  <a:pt x="43307" y="125387"/>
                </a:lnTo>
                <a:lnTo>
                  <a:pt x="140055" y="125387"/>
                </a:lnTo>
                <a:lnTo>
                  <a:pt x="140055" y="157518"/>
                </a:lnTo>
                <a:lnTo>
                  <a:pt x="0" y="157518"/>
                </a:lnTo>
                <a:lnTo>
                  <a:pt x="0" y="184404"/>
                </a:lnTo>
                <a:lnTo>
                  <a:pt x="312229" y="184404"/>
                </a:lnTo>
                <a:lnTo>
                  <a:pt x="312229" y="157518"/>
                </a:lnTo>
                <a:close/>
              </a:path>
              <a:path w="654684" h="321309">
                <a:moveTo>
                  <a:pt x="599541" y="63741"/>
                </a:moveTo>
                <a:lnTo>
                  <a:pt x="580567" y="26200"/>
                </a:lnTo>
                <a:lnTo>
                  <a:pt x="567880" y="16903"/>
                </a:lnTo>
                <a:lnTo>
                  <a:pt x="567880" y="61823"/>
                </a:lnTo>
                <a:lnTo>
                  <a:pt x="567880" y="86271"/>
                </a:lnTo>
                <a:lnTo>
                  <a:pt x="539242" y="115951"/>
                </a:lnTo>
                <a:lnTo>
                  <a:pt x="505675" y="121856"/>
                </a:lnTo>
                <a:lnTo>
                  <a:pt x="489496" y="121843"/>
                </a:lnTo>
                <a:lnTo>
                  <a:pt x="439699" y="104076"/>
                </a:lnTo>
                <a:lnTo>
                  <a:pt x="429221" y="86271"/>
                </a:lnTo>
                <a:lnTo>
                  <a:pt x="429221" y="61823"/>
                </a:lnTo>
                <a:lnTo>
                  <a:pt x="457860" y="32131"/>
                </a:lnTo>
                <a:lnTo>
                  <a:pt x="498373" y="26200"/>
                </a:lnTo>
                <a:lnTo>
                  <a:pt x="507263" y="26250"/>
                </a:lnTo>
                <a:lnTo>
                  <a:pt x="557403" y="44005"/>
                </a:lnTo>
                <a:lnTo>
                  <a:pt x="567880" y="61823"/>
                </a:lnTo>
                <a:lnTo>
                  <a:pt x="567880" y="16903"/>
                </a:lnTo>
                <a:lnTo>
                  <a:pt x="528599" y="2146"/>
                </a:lnTo>
                <a:lnTo>
                  <a:pt x="498373" y="0"/>
                </a:lnTo>
                <a:lnTo>
                  <a:pt x="484962" y="88"/>
                </a:lnTo>
                <a:lnTo>
                  <a:pt x="446252" y="8140"/>
                </a:lnTo>
                <a:lnTo>
                  <a:pt x="412851" y="29540"/>
                </a:lnTo>
                <a:lnTo>
                  <a:pt x="397560" y="63741"/>
                </a:lnTo>
                <a:lnTo>
                  <a:pt x="397560" y="84353"/>
                </a:lnTo>
                <a:lnTo>
                  <a:pt x="417601" y="122656"/>
                </a:lnTo>
                <a:lnTo>
                  <a:pt x="457161" y="143370"/>
                </a:lnTo>
                <a:lnTo>
                  <a:pt x="498373" y="148437"/>
                </a:lnTo>
                <a:lnTo>
                  <a:pt x="511797" y="148361"/>
                </a:lnTo>
                <a:lnTo>
                  <a:pt x="550773" y="140296"/>
                </a:lnTo>
                <a:lnTo>
                  <a:pt x="580631" y="121894"/>
                </a:lnTo>
                <a:lnTo>
                  <a:pt x="584250" y="118579"/>
                </a:lnTo>
                <a:lnTo>
                  <a:pt x="599541" y="84353"/>
                </a:lnTo>
                <a:lnTo>
                  <a:pt x="599541" y="63741"/>
                </a:lnTo>
                <a:close/>
              </a:path>
              <a:path w="654684" h="321309">
                <a:moveTo>
                  <a:pt x="628992" y="294068"/>
                </a:moveTo>
                <a:lnTo>
                  <a:pt x="404075" y="294068"/>
                </a:lnTo>
                <a:lnTo>
                  <a:pt x="404075" y="222123"/>
                </a:lnTo>
                <a:lnTo>
                  <a:pt x="371944" y="222123"/>
                </a:lnTo>
                <a:lnTo>
                  <a:pt x="371944" y="310489"/>
                </a:lnTo>
                <a:lnTo>
                  <a:pt x="382079" y="320967"/>
                </a:lnTo>
                <a:lnTo>
                  <a:pt x="628992" y="320967"/>
                </a:lnTo>
                <a:lnTo>
                  <a:pt x="628992" y="294068"/>
                </a:lnTo>
                <a:close/>
              </a:path>
              <a:path w="654684" h="321309">
                <a:moveTo>
                  <a:pt x="654481" y="171488"/>
                </a:moveTo>
                <a:lnTo>
                  <a:pt x="342265" y="171488"/>
                </a:lnTo>
                <a:lnTo>
                  <a:pt x="342265" y="198374"/>
                </a:lnTo>
                <a:lnTo>
                  <a:pt x="654481" y="198374"/>
                </a:lnTo>
                <a:lnTo>
                  <a:pt x="654481" y="171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477334" y="8727363"/>
            <a:ext cx="308610" cy="329565"/>
          </a:xfrm>
          <a:custGeom>
            <a:avLst/>
            <a:gdLst/>
            <a:ahLst/>
            <a:cxnLst/>
            <a:rect l="l" t="t" r="r" b="b"/>
            <a:pathLst>
              <a:path w="308609" h="329565">
                <a:moveTo>
                  <a:pt x="134109" y="26542"/>
                </a:moveTo>
                <a:lnTo>
                  <a:pt x="36670" y="26542"/>
                </a:lnTo>
                <a:lnTo>
                  <a:pt x="36670" y="0"/>
                </a:lnTo>
                <a:lnTo>
                  <a:pt x="134109" y="0"/>
                </a:lnTo>
                <a:lnTo>
                  <a:pt x="134109" y="26542"/>
                </a:lnTo>
                <a:close/>
              </a:path>
              <a:path w="308609" h="329565">
                <a:moveTo>
                  <a:pt x="299651" y="88707"/>
                </a:moveTo>
                <a:lnTo>
                  <a:pt x="268568" y="88707"/>
                </a:lnTo>
                <a:lnTo>
                  <a:pt x="268568" y="4190"/>
                </a:lnTo>
                <a:lnTo>
                  <a:pt x="299651" y="4190"/>
                </a:lnTo>
                <a:lnTo>
                  <a:pt x="299651" y="88707"/>
                </a:lnTo>
                <a:close/>
              </a:path>
              <a:path w="308609" h="329565">
                <a:moveTo>
                  <a:pt x="227008" y="194179"/>
                </a:moveTo>
                <a:lnTo>
                  <a:pt x="195925" y="194179"/>
                </a:lnTo>
                <a:lnTo>
                  <a:pt x="195925" y="6635"/>
                </a:lnTo>
                <a:lnTo>
                  <a:pt x="227008" y="6635"/>
                </a:lnTo>
                <a:lnTo>
                  <a:pt x="227008" y="88707"/>
                </a:lnTo>
                <a:lnTo>
                  <a:pt x="299651" y="88707"/>
                </a:lnTo>
                <a:lnTo>
                  <a:pt x="299651" y="115599"/>
                </a:lnTo>
                <a:lnTo>
                  <a:pt x="227008" y="115599"/>
                </a:lnTo>
                <a:lnTo>
                  <a:pt x="227008" y="194179"/>
                </a:lnTo>
                <a:close/>
              </a:path>
              <a:path w="308609" h="329565">
                <a:moveTo>
                  <a:pt x="170780" y="71245"/>
                </a:moveTo>
                <a:lnTo>
                  <a:pt x="0" y="71245"/>
                </a:lnTo>
                <a:lnTo>
                  <a:pt x="0" y="44703"/>
                </a:lnTo>
                <a:lnTo>
                  <a:pt x="170780" y="44703"/>
                </a:lnTo>
                <a:lnTo>
                  <a:pt x="170780" y="71245"/>
                </a:lnTo>
                <a:close/>
              </a:path>
              <a:path w="308609" h="329565">
                <a:moveTo>
                  <a:pt x="85215" y="208149"/>
                </a:moveTo>
                <a:lnTo>
                  <a:pt x="46318" y="200861"/>
                </a:lnTo>
                <a:lnTo>
                  <a:pt x="13620" y="161350"/>
                </a:lnTo>
                <a:lnTo>
                  <a:pt x="13620" y="136205"/>
                </a:lnTo>
                <a:lnTo>
                  <a:pt x="37238" y="101730"/>
                </a:lnTo>
                <a:lnTo>
                  <a:pt x="74710" y="89477"/>
                </a:lnTo>
                <a:lnTo>
                  <a:pt x="85215" y="89406"/>
                </a:lnTo>
                <a:lnTo>
                  <a:pt x="95722" y="89477"/>
                </a:lnTo>
                <a:lnTo>
                  <a:pt x="133539" y="101730"/>
                </a:lnTo>
                <a:lnTo>
                  <a:pt x="148811" y="115948"/>
                </a:lnTo>
                <a:lnTo>
                  <a:pt x="85215" y="115948"/>
                </a:lnTo>
                <a:lnTo>
                  <a:pt x="73728" y="116090"/>
                </a:lnTo>
                <a:lnTo>
                  <a:pt x="45052" y="148777"/>
                </a:lnTo>
                <a:lnTo>
                  <a:pt x="45213" y="157598"/>
                </a:lnTo>
                <a:lnTo>
                  <a:pt x="85215" y="181606"/>
                </a:lnTo>
                <a:lnTo>
                  <a:pt x="148811" y="181606"/>
                </a:lnTo>
                <a:lnTo>
                  <a:pt x="148079" y="183352"/>
                </a:lnTo>
                <a:lnTo>
                  <a:pt x="108421" y="206233"/>
                </a:lnTo>
                <a:lnTo>
                  <a:pt x="95722" y="208078"/>
                </a:lnTo>
                <a:lnTo>
                  <a:pt x="85215" y="208149"/>
                </a:lnTo>
                <a:close/>
              </a:path>
              <a:path w="308609" h="329565">
                <a:moveTo>
                  <a:pt x="299651" y="218626"/>
                </a:moveTo>
                <a:lnTo>
                  <a:pt x="268568" y="218626"/>
                </a:lnTo>
                <a:lnTo>
                  <a:pt x="268568" y="115599"/>
                </a:lnTo>
                <a:lnTo>
                  <a:pt x="299651" y="115599"/>
                </a:lnTo>
                <a:lnTo>
                  <a:pt x="299651" y="218626"/>
                </a:lnTo>
                <a:close/>
              </a:path>
              <a:path w="308609" h="329565">
                <a:moveTo>
                  <a:pt x="148811" y="181606"/>
                </a:moveTo>
                <a:lnTo>
                  <a:pt x="85215" y="181606"/>
                </a:lnTo>
                <a:lnTo>
                  <a:pt x="96685" y="181464"/>
                </a:lnTo>
                <a:lnTo>
                  <a:pt x="103638" y="180471"/>
                </a:lnTo>
                <a:lnTo>
                  <a:pt x="125727" y="148777"/>
                </a:lnTo>
                <a:lnTo>
                  <a:pt x="125564" y="140155"/>
                </a:lnTo>
                <a:lnTo>
                  <a:pt x="85215" y="115948"/>
                </a:lnTo>
                <a:lnTo>
                  <a:pt x="148811" y="115948"/>
                </a:lnTo>
                <a:lnTo>
                  <a:pt x="157159" y="135855"/>
                </a:lnTo>
                <a:lnTo>
                  <a:pt x="157159" y="161699"/>
                </a:lnTo>
                <a:lnTo>
                  <a:pt x="148811" y="181606"/>
                </a:lnTo>
                <a:close/>
              </a:path>
              <a:path w="308609" h="329565">
                <a:moveTo>
                  <a:pt x="45750" y="327241"/>
                </a:moveTo>
                <a:lnTo>
                  <a:pt x="33527" y="303143"/>
                </a:lnTo>
                <a:lnTo>
                  <a:pt x="61297" y="296120"/>
                </a:lnTo>
                <a:lnTo>
                  <a:pt x="78885" y="290177"/>
                </a:lnTo>
                <a:lnTo>
                  <a:pt x="113504" y="268568"/>
                </a:lnTo>
                <a:lnTo>
                  <a:pt x="144455" y="243597"/>
                </a:lnTo>
                <a:lnTo>
                  <a:pt x="164144" y="207101"/>
                </a:lnTo>
                <a:lnTo>
                  <a:pt x="192782" y="215134"/>
                </a:lnTo>
                <a:lnTo>
                  <a:pt x="190687" y="220023"/>
                </a:lnTo>
                <a:lnTo>
                  <a:pt x="186146" y="229802"/>
                </a:lnTo>
                <a:lnTo>
                  <a:pt x="183352" y="234342"/>
                </a:lnTo>
                <a:lnTo>
                  <a:pt x="190858" y="241373"/>
                </a:lnTo>
                <a:lnTo>
                  <a:pt x="196253" y="246063"/>
                </a:lnTo>
                <a:lnTo>
                  <a:pt x="202138" y="250525"/>
                </a:lnTo>
                <a:lnTo>
                  <a:pt x="212370" y="257741"/>
                </a:lnTo>
                <a:lnTo>
                  <a:pt x="166938" y="257741"/>
                </a:lnTo>
                <a:lnTo>
                  <a:pt x="132166" y="291285"/>
                </a:lnTo>
                <a:lnTo>
                  <a:pt x="95305" y="311230"/>
                </a:lnTo>
                <a:lnTo>
                  <a:pt x="67638" y="321729"/>
                </a:lnTo>
                <a:lnTo>
                  <a:pt x="45750" y="327241"/>
                </a:lnTo>
                <a:close/>
              </a:path>
              <a:path w="308609" h="329565">
                <a:moveTo>
                  <a:pt x="294761" y="329336"/>
                </a:moveTo>
                <a:lnTo>
                  <a:pt x="251357" y="312035"/>
                </a:lnTo>
                <a:lnTo>
                  <a:pt x="211423" y="291050"/>
                </a:lnTo>
                <a:lnTo>
                  <a:pt x="174853" y="264974"/>
                </a:lnTo>
                <a:lnTo>
                  <a:pt x="166938" y="257741"/>
                </a:lnTo>
                <a:lnTo>
                  <a:pt x="212370" y="257741"/>
                </a:lnTo>
                <a:lnTo>
                  <a:pt x="220157" y="263168"/>
                </a:lnTo>
                <a:lnTo>
                  <a:pt x="226462" y="267324"/>
                </a:lnTo>
                <a:lnTo>
                  <a:pt x="265954" y="288559"/>
                </a:lnTo>
                <a:lnTo>
                  <a:pt x="308032" y="304889"/>
                </a:lnTo>
                <a:lnTo>
                  <a:pt x="294761" y="329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830071" y="8731554"/>
            <a:ext cx="310515" cy="316865"/>
          </a:xfrm>
          <a:custGeom>
            <a:avLst/>
            <a:gdLst/>
            <a:ahLst/>
            <a:cxnLst/>
            <a:rect l="l" t="t" r="r" b="b"/>
            <a:pathLst>
              <a:path w="310515" h="316865">
                <a:moveTo>
                  <a:pt x="170780" y="172526"/>
                </a:moveTo>
                <a:lnTo>
                  <a:pt x="10128" y="172526"/>
                </a:lnTo>
                <a:lnTo>
                  <a:pt x="0" y="162049"/>
                </a:lnTo>
                <a:lnTo>
                  <a:pt x="0" y="4540"/>
                </a:lnTo>
                <a:lnTo>
                  <a:pt x="31781" y="4540"/>
                </a:lnTo>
                <a:lnTo>
                  <a:pt x="31781" y="64959"/>
                </a:lnTo>
                <a:lnTo>
                  <a:pt x="170780" y="64959"/>
                </a:lnTo>
                <a:lnTo>
                  <a:pt x="170780" y="92200"/>
                </a:lnTo>
                <a:lnTo>
                  <a:pt x="31781" y="92200"/>
                </a:lnTo>
                <a:lnTo>
                  <a:pt x="31781" y="146333"/>
                </a:lnTo>
                <a:lnTo>
                  <a:pt x="170780" y="146333"/>
                </a:lnTo>
                <a:lnTo>
                  <a:pt x="170780" y="172526"/>
                </a:lnTo>
                <a:close/>
              </a:path>
              <a:path w="310515" h="316865">
                <a:moveTo>
                  <a:pt x="170780" y="64959"/>
                </a:moveTo>
                <a:lnTo>
                  <a:pt x="138998" y="64959"/>
                </a:lnTo>
                <a:lnTo>
                  <a:pt x="138998" y="4540"/>
                </a:lnTo>
                <a:lnTo>
                  <a:pt x="170780" y="4540"/>
                </a:lnTo>
                <a:lnTo>
                  <a:pt x="170780" y="64959"/>
                </a:lnTo>
                <a:close/>
              </a:path>
              <a:path w="310515" h="316865">
                <a:moveTo>
                  <a:pt x="170780" y="146333"/>
                </a:moveTo>
                <a:lnTo>
                  <a:pt x="138998" y="146333"/>
                </a:lnTo>
                <a:lnTo>
                  <a:pt x="138998" y="92200"/>
                </a:lnTo>
                <a:lnTo>
                  <a:pt x="170780" y="92200"/>
                </a:lnTo>
                <a:lnTo>
                  <a:pt x="170780" y="146333"/>
                </a:lnTo>
                <a:close/>
              </a:path>
              <a:path w="310515" h="316865">
                <a:moveTo>
                  <a:pt x="257392" y="233993"/>
                </a:moveTo>
                <a:lnTo>
                  <a:pt x="225611" y="233993"/>
                </a:lnTo>
                <a:lnTo>
                  <a:pt x="225611" y="0"/>
                </a:lnTo>
                <a:lnTo>
                  <a:pt x="257392" y="0"/>
                </a:lnTo>
                <a:lnTo>
                  <a:pt x="257392" y="91851"/>
                </a:lnTo>
                <a:lnTo>
                  <a:pt x="310477" y="91851"/>
                </a:lnTo>
                <a:lnTo>
                  <a:pt x="310477" y="118742"/>
                </a:lnTo>
                <a:lnTo>
                  <a:pt x="257392" y="118742"/>
                </a:lnTo>
                <a:lnTo>
                  <a:pt x="257392" y="233993"/>
                </a:lnTo>
                <a:close/>
              </a:path>
              <a:path w="310515" h="316865">
                <a:moveTo>
                  <a:pt x="264377" y="316763"/>
                </a:moveTo>
                <a:lnTo>
                  <a:pt x="24097" y="316763"/>
                </a:lnTo>
                <a:lnTo>
                  <a:pt x="13969" y="306286"/>
                </a:lnTo>
                <a:lnTo>
                  <a:pt x="13969" y="207450"/>
                </a:lnTo>
                <a:lnTo>
                  <a:pt x="46100" y="207450"/>
                </a:lnTo>
                <a:lnTo>
                  <a:pt x="46100" y="289872"/>
                </a:lnTo>
                <a:lnTo>
                  <a:pt x="264377" y="289872"/>
                </a:lnTo>
                <a:lnTo>
                  <a:pt x="264377" y="3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259570" y="8736101"/>
            <a:ext cx="654685" cy="323215"/>
          </a:xfrm>
          <a:custGeom>
            <a:avLst/>
            <a:gdLst/>
            <a:ahLst/>
            <a:cxnLst/>
            <a:rect l="l" t="t" r="r" b="b"/>
            <a:pathLst>
              <a:path w="654684" h="323215">
                <a:moveTo>
                  <a:pt x="260769" y="248907"/>
                </a:moveTo>
                <a:lnTo>
                  <a:pt x="247332" y="221424"/>
                </a:lnTo>
                <a:lnTo>
                  <a:pt x="245084" y="218782"/>
                </a:lnTo>
                <a:lnTo>
                  <a:pt x="240169" y="215150"/>
                </a:lnTo>
                <a:lnTo>
                  <a:pt x="232067" y="210413"/>
                </a:lnTo>
                <a:lnTo>
                  <a:pt x="229108" y="208775"/>
                </a:lnTo>
                <a:lnTo>
                  <a:pt x="229108" y="247967"/>
                </a:lnTo>
                <a:lnTo>
                  <a:pt x="229108" y="269621"/>
                </a:lnTo>
                <a:lnTo>
                  <a:pt x="196977" y="292671"/>
                </a:lnTo>
                <a:lnTo>
                  <a:pt x="163410" y="296138"/>
                </a:lnTo>
                <a:lnTo>
                  <a:pt x="147624" y="296125"/>
                </a:lnTo>
                <a:lnTo>
                  <a:pt x="94297" y="283933"/>
                </a:lnTo>
                <a:lnTo>
                  <a:pt x="81724" y="269621"/>
                </a:lnTo>
                <a:lnTo>
                  <a:pt x="81724" y="247967"/>
                </a:lnTo>
                <a:lnTo>
                  <a:pt x="114896" y="224917"/>
                </a:lnTo>
                <a:lnTo>
                  <a:pt x="156108" y="221424"/>
                </a:lnTo>
                <a:lnTo>
                  <a:pt x="164795" y="221449"/>
                </a:lnTo>
                <a:lnTo>
                  <a:pt x="217233" y="233641"/>
                </a:lnTo>
                <a:lnTo>
                  <a:pt x="229108" y="247967"/>
                </a:lnTo>
                <a:lnTo>
                  <a:pt x="229108" y="208775"/>
                </a:lnTo>
                <a:lnTo>
                  <a:pt x="187325" y="196773"/>
                </a:lnTo>
                <a:lnTo>
                  <a:pt x="156108" y="195224"/>
                </a:lnTo>
                <a:lnTo>
                  <a:pt x="142278" y="195287"/>
                </a:lnTo>
                <a:lnTo>
                  <a:pt x="101904" y="201142"/>
                </a:lnTo>
                <a:lnTo>
                  <a:pt x="66446" y="218782"/>
                </a:lnTo>
                <a:lnTo>
                  <a:pt x="50063" y="248907"/>
                </a:lnTo>
                <a:lnTo>
                  <a:pt x="50088" y="268668"/>
                </a:lnTo>
                <a:lnTo>
                  <a:pt x="71501" y="302425"/>
                </a:lnTo>
                <a:lnTo>
                  <a:pt x="113322" y="318858"/>
                </a:lnTo>
                <a:lnTo>
                  <a:pt x="156108" y="322707"/>
                </a:lnTo>
                <a:lnTo>
                  <a:pt x="169938" y="322643"/>
                </a:lnTo>
                <a:lnTo>
                  <a:pt x="210312" y="316788"/>
                </a:lnTo>
                <a:lnTo>
                  <a:pt x="245084" y="299123"/>
                </a:lnTo>
                <a:lnTo>
                  <a:pt x="260642" y="269621"/>
                </a:lnTo>
                <a:lnTo>
                  <a:pt x="260769" y="248907"/>
                </a:lnTo>
                <a:close/>
              </a:path>
              <a:path w="654684" h="323215">
                <a:moveTo>
                  <a:pt x="292315" y="102679"/>
                </a:moveTo>
                <a:lnTo>
                  <a:pt x="235115" y="90106"/>
                </a:lnTo>
                <a:lnTo>
                  <a:pt x="192786" y="75438"/>
                </a:lnTo>
                <a:lnTo>
                  <a:pt x="205384" y="69418"/>
                </a:lnTo>
                <a:lnTo>
                  <a:pt x="213690" y="65303"/>
                </a:lnTo>
                <a:lnTo>
                  <a:pt x="249974" y="45046"/>
                </a:lnTo>
                <a:lnTo>
                  <a:pt x="275196" y="27584"/>
                </a:lnTo>
                <a:lnTo>
                  <a:pt x="275196" y="9423"/>
                </a:lnTo>
                <a:lnTo>
                  <a:pt x="266471" y="0"/>
                </a:lnTo>
                <a:lnTo>
                  <a:pt x="37363" y="0"/>
                </a:lnTo>
                <a:lnTo>
                  <a:pt x="37363" y="26187"/>
                </a:lnTo>
                <a:lnTo>
                  <a:pt x="231546" y="26187"/>
                </a:lnTo>
                <a:lnTo>
                  <a:pt x="208127" y="37985"/>
                </a:lnTo>
                <a:lnTo>
                  <a:pt x="170548" y="55854"/>
                </a:lnTo>
                <a:lnTo>
                  <a:pt x="120053" y="76263"/>
                </a:lnTo>
                <a:lnTo>
                  <a:pt x="64516" y="93662"/>
                </a:lnTo>
                <a:lnTo>
                  <a:pt x="20599" y="103720"/>
                </a:lnTo>
                <a:lnTo>
                  <a:pt x="30035" y="128524"/>
                </a:lnTo>
                <a:lnTo>
                  <a:pt x="77495" y="118135"/>
                </a:lnTo>
                <a:lnTo>
                  <a:pt x="116255" y="106337"/>
                </a:lnTo>
                <a:lnTo>
                  <a:pt x="159600" y="90106"/>
                </a:lnTo>
                <a:lnTo>
                  <a:pt x="168325" y="94234"/>
                </a:lnTo>
                <a:lnTo>
                  <a:pt x="206057" y="108153"/>
                </a:lnTo>
                <a:lnTo>
                  <a:pt x="244068" y="119100"/>
                </a:lnTo>
                <a:lnTo>
                  <a:pt x="282181" y="127127"/>
                </a:lnTo>
                <a:lnTo>
                  <a:pt x="292315" y="102679"/>
                </a:lnTo>
                <a:close/>
              </a:path>
              <a:path w="654684" h="323215">
                <a:moveTo>
                  <a:pt x="312216" y="150520"/>
                </a:moveTo>
                <a:lnTo>
                  <a:pt x="172173" y="150520"/>
                </a:lnTo>
                <a:lnTo>
                  <a:pt x="172173" y="117690"/>
                </a:lnTo>
                <a:lnTo>
                  <a:pt x="140042" y="117690"/>
                </a:lnTo>
                <a:lnTo>
                  <a:pt x="140042" y="150520"/>
                </a:lnTo>
                <a:lnTo>
                  <a:pt x="0" y="150520"/>
                </a:lnTo>
                <a:lnTo>
                  <a:pt x="0" y="177419"/>
                </a:lnTo>
                <a:lnTo>
                  <a:pt x="312216" y="177419"/>
                </a:lnTo>
                <a:lnTo>
                  <a:pt x="312216" y="150520"/>
                </a:lnTo>
                <a:close/>
              </a:path>
              <a:path w="654684" h="323215">
                <a:moveTo>
                  <a:pt x="632472" y="137604"/>
                </a:moveTo>
                <a:lnTo>
                  <a:pt x="404075" y="137604"/>
                </a:lnTo>
                <a:lnTo>
                  <a:pt x="404075" y="94297"/>
                </a:lnTo>
                <a:lnTo>
                  <a:pt x="625487" y="94297"/>
                </a:lnTo>
                <a:lnTo>
                  <a:pt x="625487" y="0"/>
                </a:lnTo>
                <a:lnTo>
                  <a:pt x="371246" y="0"/>
                </a:lnTo>
                <a:lnTo>
                  <a:pt x="371246" y="27241"/>
                </a:lnTo>
                <a:lnTo>
                  <a:pt x="593013" y="27241"/>
                </a:lnTo>
                <a:lnTo>
                  <a:pt x="593013" y="67056"/>
                </a:lnTo>
                <a:lnTo>
                  <a:pt x="371944" y="67056"/>
                </a:lnTo>
                <a:lnTo>
                  <a:pt x="371944" y="153670"/>
                </a:lnTo>
                <a:lnTo>
                  <a:pt x="382066" y="164147"/>
                </a:lnTo>
                <a:lnTo>
                  <a:pt x="632472" y="164147"/>
                </a:lnTo>
                <a:lnTo>
                  <a:pt x="632472" y="137604"/>
                </a:lnTo>
                <a:close/>
              </a:path>
              <a:path w="654684" h="323215">
                <a:moveTo>
                  <a:pt x="654481" y="195922"/>
                </a:moveTo>
                <a:lnTo>
                  <a:pt x="342252" y="195922"/>
                </a:lnTo>
                <a:lnTo>
                  <a:pt x="342252" y="222821"/>
                </a:lnTo>
                <a:lnTo>
                  <a:pt x="418744" y="222821"/>
                </a:lnTo>
                <a:lnTo>
                  <a:pt x="418744" y="310476"/>
                </a:lnTo>
                <a:lnTo>
                  <a:pt x="450875" y="310476"/>
                </a:lnTo>
                <a:lnTo>
                  <a:pt x="450875" y="222821"/>
                </a:lnTo>
                <a:lnTo>
                  <a:pt x="546214" y="222821"/>
                </a:lnTo>
                <a:lnTo>
                  <a:pt x="546214" y="310476"/>
                </a:lnTo>
                <a:lnTo>
                  <a:pt x="578345" y="310476"/>
                </a:lnTo>
                <a:lnTo>
                  <a:pt x="578345" y="222821"/>
                </a:lnTo>
                <a:lnTo>
                  <a:pt x="654481" y="222821"/>
                </a:lnTo>
                <a:lnTo>
                  <a:pt x="654481" y="1959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038323" y="8727363"/>
            <a:ext cx="1000760" cy="321310"/>
          </a:xfrm>
          <a:custGeom>
            <a:avLst/>
            <a:gdLst/>
            <a:ahLst/>
            <a:cxnLst/>
            <a:rect l="l" t="t" r="r" b="b"/>
            <a:pathLst>
              <a:path w="1000759" h="321309">
                <a:moveTo>
                  <a:pt x="156451" y="0"/>
                </a:moveTo>
                <a:lnTo>
                  <a:pt x="41910" y="0"/>
                </a:lnTo>
                <a:lnTo>
                  <a:pt x="41910" y="26543"/>
                </a:lnTo>
                <a:lnTo>
                  <a:pt x="156451" y="26543"/>
                </a:lnTo>
                <a:lnTo>
                  <a:pt x="156451" y="0"/>
                </a:lnTo>
                <a:close/>
              </a:path>
              <a:path w="1000759" h="321309">
                <a:moveTo>
                  <a:pt x="184988" y="127482"/>
                </a:moveTo>
                <a:lnTo>
                  <a:pt x="184772" y="118097"/>
                </a:lnTo>
                <a:lnTo>
                  <a:pt x="182537" y="109664"/>
                </a:lnTo>
                <a:lnTo>
                  <a:pt x="182206" y="109321"/>
                </a:lnTo>
                <a:lnTo>
                  <a:pt x="176479" y="103339"/>
                </a:lnTo>
                <a:lnTo>
                  <a:pt x="164668" y="95694"/>
                </a:lnTo>
                <a:lnTo>
                  <a:pt x="153657" y="89319"/>
                </a:lnTo>
                <a:lnTo>
                  <a:pt x="153657" y="127482"/>
                </a:lnTo>
                <a:lnTo>
                  <a:pt x="153657" y="136563"/>
                </a:lnTo>
                <a:lnTo>
                  <a:pt x="114871" y="154482"/>
                </a:lnTo>
                <a:lnTo>
                  <a:pt x="107035" y="154698"/>
                </a:lnTo>
                <a:lnTo>
                  <a:pt x="89928" y="154686"/>
                </a:lnTo>
                <a:lnTo>
                  <a:pt x="49936" y="144589"/>
                </a:lnTo>
                <a:lnTo>
                  <a:pt x="45046" y="136207"/>
                </a:lnTo>
                <a:lnTo>
                  <a:pt x="45046" y="127482"/>
                </a:lnTo>
                <a:lnTo>
                  <a:pt x="79286" y="110134"/>
                </a:lnTo>
                <a:lnTo>
                  <a:pt x="99174" y="109321"/>
                </a:lnTo>
                <a:lnTo>
                  <a:pt x="108839" y="109347"/>
                </a:lnTo>
                <a:lnTo>
                  <a:pt x="149123" y="119443"/>
                </a:lnTo>
                <a:lnTo>
                  <a:pt x="153657" y="127482"/>
                </a:lnTo>
                <a:lnTo>
                  <a:pt x="153657" y="89319"/>
                </a:lnTo>
                <a:lnTo>
                  <a:pt x="152146" y="88430"/>
                </a:lnTo>
                <a:lnTo>
                  <a:pt x="141160" y="84696"/>
                </a:lnTo>
                <a:lnTo>
                  <a:pt x="125577" y="83324"/>
                </a:lnTo>
                <a:lnTo>
                  <a:pt x="99174" y="83121"/>
                </a:lnTo>
                <a:lnTo>
                  <a:pt x="73012" y="83324"/>
                </a:lnTo>
                <a:lnTo>
                  <a:pt x="34048" y="95872"/>
                </a:lnTo>
                <a:lnTo>
                  <a:pt x="13716" y="127482"/>
                </a:lnTo>
                <a:lnTo>
                  <a:pt x="13716" y="136563"/>
                </a:lnTo>
                <a:lnTo>
                  <a:pt x="46558" y="175539"/>
                </a:lnTo>
                <a:lnTo>
                  <a:pt x="99174" y="180911"/>
                </a:lnTo>
                <a:lnTo>
                  <a:pt x="125539" y="180721"/>
                </a:lnTo>
                <a:lnTo>
                  <a:pt x="164668" y="168338"/>
                </a:lnTo>
                <a:lnTo>
                  <a:pt x="184988" y="136563"/>
                </a:lnTo>
                <a:lnTo>
                  <a:pt x="184988" y="127482"/>
                </a:lnTo>
                <a:close/>
              </a:path>
              <a:path w="1000759" h="321309">
                <a:moveTo>
                  <a:pt x="198716" y="41211"/>
                </a:moveTo>
                <a:lnTo>
                  <a:pt x="0" y="41211"/>
                </a:lnTo>
                <a:lnTo>
                  <a:pt x="0" y="67754"/>
                </a:lnTo>
                <a:lnTo>
                  <a:pt x="198716" y="67754"/>
                </a:lnTo>
                <a:lnTo>
                  <a:pt x="198716" y="41211"/>
                </a:lnTo>
                <a:close/>
              </a:path>
              <a:path w="1000759" h="321309">
                <a:moveTo>
                  <a:pt x="278345" y="294767"/>
                </a:moveTo>
                <a:lnTo>
                  <a:pt x="60071" y="294767"/>
                </a:lnTo>
                <a:lnTo>
                  <a:pt x="60071" y="272770"/>
                </a:lnTo>
                <a:lnTo>
                  <a:pt x="271360" y="272770"/>
                </a:lnTo>
                <a:lnTo>
                  <a:pt x="271360" y="197675"/>
                </a:lnTo>
                <a:lnTo>
                  <a:pt x="27241" y="197675"/>
                </a:lnTo>
                <a:lnTo>
                  <a:pt x="27241" y="223875"/>
                </a:lnTo>
                <a:lnTo>
                  <a:pt x="239572" y="223875"/>
                </a:lnTo>
                <a:lnTo>
                  <a:pt x="239572" y="246570"/>
                </a:lnTo>
                <a:lnTo>
                  <a:pt x="27940" y="246570"/>
                </a:lnTo>
                <a:lnTo>
                  <a:pt x="27940" y="310489"/>
                </a:lnTo>
                <a:lnTo>
                  <a:pt x="38061" y="320967"/>
                </a:lnTo>
                <a:lnTo>
                  <a:pt x="278345" y="320967"/>
                </a:lnTo>
                <a:lnTo>
                  <a:pt x="278345" y="294767"/>
                </a:lnTo>
                <a:close/>
              </a:path>
              <a:path w="1000759" h="321309">
                <a:moveTo>
                  <a:pt x="324446" y="78232"/>
                </a:moveTo>
                <a:lnTo>
                  <a:pt x="271360" y="78232"/>
                </a:lnTo>
                <a:lnTo>
                  <a:pt x="271360" y="4191"/>
                </a:lnTo>
                <a:lnTo>
                  <a:pt x="239572" y="4191"/>
                </a:lnTo>
                <a:lnTo>
                  <a:pt x="239572" y="183705"/>
                </a:lnTo>
                <a:lnTo>
                  <a:pt x="271360" y="183705"/>
                </a:lnTo>
                <a:lnTo>
                  <a:pt x="271360" y="105130"/>
                </a:lnTo>
                <a:lnTo>
                  <a:pt x="324446" y="105130"/>
                </a:lnTo>
                <a:lnTo>
                  <a:pt x="324446" y="78232"/>
                </a:lnTo>
                <a:close/>
              </a:path>
              <a:path w="1000759" h="321309">
                <a:moveTo>
                  <a:pt x="538073" y="80937"/>
                </a:moveTo>
                <a:lnTo>
                  <a:pt x="524560" y="39712"/>
                </a:lnTo>
                <a:lnTo>
                  <a:pt x="505980" y="20015"/>
                </a:lnTo>
                <a:lnTo>
                  <a:pt x="505980" y="83985"/>
                </a:lnTo>
                <a:lnTo>
                  <a:pt x="505980" y="102527"/>
                </a:lnTo>
                <a:lnTo>
                  <a:pt x="480555" y="149479"/>
                </a:lnTo>
                <a:lnTo>
                  <a:pt x="458203" y="157861"/>
                </a:lnTo>
                <a:lnTo>
                  <a:pt x="444931" y="157861"/>
                </a:lnTo>
                <a:lnTo>
                  <a:pt x="401104" y="141452"/>
                </a:lnTo>
                <a:lnTo>
                  <a:pt x="384517" y="93256"/>
                </a:lnTo>
                <a:lnTo>
                  <a:pt x="384771" y="74828"/>
                </a:lnTo>
                <a:lnTo>
                  <a:pt x="411391" y="35915"/>
                </a:lnTo>
                <a:lnTo>
                  <a:pt x="444931" y="28994"/>
                </a:lnTo>
                <a:lnTo>
                  <a:pt x="458203" y="28994"/>
                </a:lnTo>
                <a:lnTo>
                  <a:pt x="496963" y="53441"/>
                </a:lnTo>
                <a:lnTo>
                  <a:pt x="505980" y="83985"/>
                </a:lnTo>
                <a:lnTo>
                  <a:pt x="505980" y="20015"/>
                </a:lnTo>
                <a:lnTo>
                  <a:pt x="466039" y="2578"/>
                </a:lnTo>
                <a:lnTo>
                  <a:pt x="444931" y="1752"/>
                </a:lnTo>
                <a:lnTo>
                  <a:pt x="432142" y="1854"/>
                </a:lnTo>
                <a:lnTo>
                  <a:pt x="389686" y="15697"/>
                </a:lnTo>
                <a:lnTo>
                  <a:pt x="362496" y="45999"/>
                </a:lnTo>
                <a:lnTo>
                  <a:pt x="352475" y="80937"/>
                </a:lnTo>
                <a:lnTo>
                  <a:pt x="352475" y="104876"/>
                </a:lnTo>
                <a:lnTo>
                  <a:pt x="365671" y="146075"/>
                </a:lnTo>
                <a:lnTo>
                  <a:pt x="396087" y="173050"/>
                </a:lnTo>
                <a:lnTo>
                  <a:pt x="444931" y="183705"/>
                </a:lnTo>
                <a:lnTo>
                  <a:pt x="457720" y="183603"/>
                </a:lnTo>
                <a:lnTo>
                  <a:pt x="500507" y="169786"/>
                </a:lnTo>
                <a:lnTo>
                  <a:pt x="527799" y="139801"/>
                </a:lnTo>
                <a:lnTo>
                  <a:pt x="538073" y="104876"/>
                </a:lnTo>
                <a:lnTo>
                  <a:pt x="538073" y="80937"/>
                </a:lnTo>
                <a:close/>
              </a:path>
              <a:path w="1000759" h="321309">
                <a:moveTo>
                  <a:pt x="638060" y="4191"/>
                </a:moveTo>
                <a:lnTo>
                  <a:pt x="606285" y="4191"/>
                </a:lnTo>
                <a:lnTo>
                  <a:pt x="606285" y="238188"/>
                </a:lnTo>
                <a:lnTo>
                  <a:pt x="638060" y="238188"/>
                </a:lnTo>
                <a:lnTo>
                  <a:pt x="638060" y="4191"/>
                </a:lnTo>
                <a:close/>
              </a:path>
              <a:path w="1000759" h="321309">
                <a:moveTo>
                  <a:pt x="645045" y="294068"/>
                </a:moveTo>
                <a:lnTo>
                  <a:pt x="412800" y="294068"/>
                </a:lnTo>
                <a:lnTo>
                  <a:pt x="412800" y="211645"/>
                </a:lnTo>
                <a:lnTo>
                  <a:pt x="380669" y="211645"/>
                </a:lnTo>
                <a:lnTo>
                  <a:pt x="380669" y="310489"/>
                </a:lnTo>
                <a:lnTo>
                  <a:pt x="390804" y="320967"/>
                </a:lnTo>
                <a:lnTo>
                  <a:pt x="645045" y="320967"/>
                </a:lnTo>
                <a:lnTo>
                  <a:pt x="645045" y="294068"/>
                </a:lnTo>
                <a:close/>
              </a:path>
              <a:path w="1000759" h="321309">
                <a:moveTo>
                  <a:pt x="945286" y="55232"/>
                </a:moveTo>
                <a:lnTo>
                  <a:pt x="924826" y="20561"/>
                </a:lnTo>
                <a:lnTo>
                  <a:pt x="913612" y="13792"/>
                </a:lnTo>
                <a:lnTo>
                  <a:pt x="913612" y="53784"/>
                </a:lnTo>
                <a:lnTo>
                  <a:pt x="913612" y="76835"/>
                </a:lnTo>
                <a:lnTo>
                  <a:pt x="883234" y="100939"/>
                </a:lnTo>
                <a:lnTo>
                  <a:pt x="851077" y="104419"/>
                </a:lnTo>
                <a:lnTo>
                  <a:pt x="836041" y="104406"/>
                </a:lnTo>
                <a:lnTo>
                  <a:pt x="786142" y="91859"/>
                </a:lnTo>
                <a:lnTo>
                  <a:pt x="774966" y="76835"/>
                </a:lnTo>
                <a:lnTo>
                  <a:pt x="774966" y="53784"/>
                </a:lnTo>
                <a:lnTo>
                  <a:pt x="805345" y="29692"/>
                </a:lnTo>
                <a:lnTo>
                  <a:pt x="844118" y="26200"/>
                </a:lnTo>
                <a:lnTo>
                  <a:pt x="852385" y="26225"/>
                </a:lnTo>
                <a:lnTo>
                  <a:pt x="902436" y="38773"/>
                </a:lnTo>
                <a:lnTo>
                  <a:pt x="913612" y="53784"/>
                </a:lnTo>
                <a:lnTo>
                  <a:pt x="913612" y="13792"/>
                </a:lnTo>
                <a:lnTo>
                  <a:pt x="873658" y="1625"/>
                </a:lnTo>
                <a:lnTo>
                  <a:pt x="844118" y="0"/>
                </a:lnTo>
                <a:lnTo>
                  <a:pt x="831113" y="63"/>
                </a:lnTo>
                <a:lnTo>
                  <a:pt x="792695" y="6197"/>
                </a:lnTo>
                <a:lnTo>
                  <a:pt x="758939" y="24282"/>
                </a:lnTo>
                <a:lnTo>
                  <a:pt x="743305" y="55232"/>
                </a:lnTo>
                <a:lnTo>
                  <a:pt x="743331" y="75399"/>
                </a:lnTo>
                <a:lnTo>
                  <a:pt x="763752" y="110147"/>
                </a:lnTo>
                <a:lnTo>
                  <a:pt x="803605" y="127127"/>
                </a:lnTo>
                <a:lnTo>
                  <a:pt x="844118" y="130975"/>
                </a:lnTo>
                <a:lnTo>
                  <a:pt x="857123" y="130911"/>
                </a:lnTo>
                <a:lnTo>
                  <a:pt x="895819" y="124790"/>
                </a:lnTo>
                <a:lnTo>
                  <a:pt x="929640" y="106680"/>
                </a:lnTo>
                <a:lnTo>
                  <a:pt x="945286" y="75399"/>
                </a:lnTo>
                <a:lnTo>
                  <a:pt x="945286" y="55232"/>
                </a:lnTo>
                <a:close/>
              </a:path>
              <a:path w="1000759" h="321309">
                <a:moveTo>
                  <a:pt x="979970" y="294767"/>
                </a:moveTo>
                <a:lnTo>
                  <a:pt x="748080" y="294767"/>
                </a:lnTo>
                <a:lnTo>
                  <a:pt x="748080" y="269976"/>
                </a:lnTo>
                <a:lnTo>
                  <a:pt x="972985" y="269976"/>
                </a:lnTo>
                <a:lnTo>
                  <a:pt x="972985" y="194183"/>
                </a:lnTo>
                <a:lnTo>
                  <a:pt x="715949" y="194183"/>
                </a:lnTo>
                <a:lnTo>
                  <a:pt x="715949" y="220383"/>
                </a:lnTo>
                <a:lnTo>
                  <a:pt x="941209" y="220383"/>
                </a:lnTo>
                <a:lnTo>
                  <a:pt x="941209" y="243776"/>
                </a:lnTo>
                <a:lnTo>
                  <a:pt x="715949" y="243776"/>
                </a:lnTo>
                <a:lnTo>
                  <a:pt x="715949" y="310489"/>
                </a:lnTo>
                <a:lnTo>
                  <a:pt x="726071" y="320967"/>
                </a:lnTo>
                <a:lnTo>
                  <a:pt x="979970" y="320967"/>
                </a:lnTo>
                <a:lnTo>
                  <a:pt x="979970" y="294767"/>
                </a:lnTo>
                <a:close/>
              </a:path>
              <a:path w="1000759" h="321309">
                <a:moveTo>
                  <a:pt x="1000226" y="146685"/>
                </a:moveTo>
                <a:lnTo>
                  <a:pt x="688009" y="146685"/>
                </a:lnTo>
                <a:lnTo>
                  <a:pt x="688009" y="173583"/>
                </a:lnTo>
                <a:lnTo>
                  <a:pt x="1000226" y="173583"/>
                </a:lnTo>
                <a:lnTo>
                  <a:pt x="1000226" y="146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72350" y="9146292"/>
            <a:ext cx="324485" cy="321310"/>
          </a:xfrm>
          <a:custGeom>
            <a:avLst/>
            <a:gdLst/>
            <a:ahLst/>
            <a:cxnLst/>
            <a:rect l="l" t="t" r="r" b="b"/>
            <a:pathLst>
              <a:path w="324484" h="321309">
                <a:moveTo>
                  <a:pt x="278347" y="320954"/>
                </a:moveTo>
                <a:lnTo>
                  <a:pt x="38067" y="320954"/>
                </a:lnTo>
                <a:lnTo>
                  <a:pt x="27939" y="310477"/>
                </a:lnTo>
                <a:lnTo>
                  <a:pt x="27939" y="246566"/>
                </a:lnTo>
                <a:lnTo>
                  <a:pt x="239581" y="246566"/>
                </a:lnTo>
                <a:lnTo>
                  <a:pt x="239581" y="223865"/>
                </a:lnTo>
                <a:lnTo>
                  <a:pt x="27241" y="223865"/>
                </a:lnTo>
                <a:lnTo>
                  <a:pt x="27241" y="197671"/>
                </a:lnTo>
                <a:lnTo>
                  <a:pt x="271362" y="197671"/>
                </a:lnTo>
                <a:lnTo>
                  <a:pt x="271362" y="272759"/>
                </a:lnTo>
                <a:lnTo>
                  <a:pt x="60069" y="272759"/>
                </a:lnTo>
                <a:lnTo>
                  <a:pt x="60069" y="294761"/>
                </a:lnTo>
                <a:lnTo>
                  <a:pt x="278347" y="294761"/>
                </a:lnTo>
                <a:lnTo>
                  <a:pt x="278347" y="320954"/>
                </a:lnTo>
                <a:close/>
              </a:path>
              <a:path w="324484" h="321309">
                <a:moveTo>
                  <a:pt x="99185" y="180908"/>
                </a:moveTo>
                <a:lnTo>
                  <a:pt x="57516" y="179314"/>
                </a:lnTo>
                <a:lnTo>
                  <a:pt x="22239" y="160425"/>
                </a:lnTo>
                <a:lnTo>
                  <a:pt x="13726" y="136554"/>
                </a:lnTo>
                <a:lnTo>
                  <a:pt x="13726" y="127473"/>
                </a:lnTo>
                <a:lnTo>
                  <a:pt x="46561" y="88497"/>
                </a:lnTo>
                <a:lnTo>
                  <a:pt x="99185" y="83119"/>
                </a:lnTo>
                <a:lnTo>
                  <a:pt x="125581" y="83319"/>
                </a:lnTo>
                <a:lnTo>
                  <a:pt x="164668" y="95692"/>
                </a:lnTo>
                <a:lnTo>
                  <a:pt x="182210" y="109313"/>
                </a:lnTo>
                <a:lnTo>
                  <a:pt x="99185" y="109313"/>
                </a:lnTo>
                <a:lnTo>
                  <a:pt x="89935" y="109343"/>
                </a:lnTo>
                <a:lnTo>
                  <a:pt x="49941" y="119441"/>
                </a:lnTo>
                <a:lnTo>
                  <a:pt x="45052" y="127473"/>
                </a:lnTo>
                <a:lnTo>
                  <a:pt x="45052" y="136205"/>
                </a:lnTo>
                <a:lnTo>
                  <a:pt x="79294" y="153904"/>
                </a:lnTo>
                <a:lnTo>
                  <a:pt x="182210" y="154714"/>
                </a:lnTo>
                <a:lnTo>
                  <a:pt x="176479" y="160695"/>
                </a:lnTo>
                <a:lnTo>
                  <a:pt x="164668" y="168335"/>
                </a:lnTo>
                <a:lnTo>
                  <a:pt x="152152" y="175604"/>
                </a:lnTo>
                <a:lnTo>
                  <a:pt x="141159" y="179336"/>
                </a:lnTo>
                <a:lnTo>
                  <a:pt x="125550" y="180711"/>
                </a:lnTo>
                <a:lnTo>
                  <a:pt x="99185" y="180908"/>
                </a:lnTo>
                <a:close/>
              </a:path>
              <a:path w="324484" h="321309">
                <a:moveTo>
                  <a:pt x="182210" y="154714"/>
                </a:moveTo>
                <a:lnTo>
                  <a:pt x="99185" y="154714"/>
                </a:lnTo>
                <a:lnTo>
                  <a:pt x="108841" y="154684"/>
                </a:lnTo>
                <a:lnTo>
                  <a:pt x="149127" y="144586"/>
                </a:lnTo>
                <a:lnTo>
                  <a:pt x="153667" y="136554"/>
                </a:lnTo>
                <a:lnTo>
                  <a:pt x="153667" y="127473"/>
                </a:lnTo>
                <a:lnTo>
                  <a:pt x="114879" y="109553"/>
                </a:lnTo>
                <a:lnTo>
                  <a:pt x="99185" y="109313"/>
                </a:lnTo>
                <a:lnTo>
                  <a:pt x="182210" y="109313"/>
                </a:lnTo>
                <a:lnTo>
                  <a:pt x="182545" y="109662"/>
                </a:lnTo>
                <a:lnTo>
                  <a:pt x="184779" y="118088"/>
                </a:lnTo>
                <a:lnTo>
                  <a:pt x="184995" y="127473"/>
                </a:lnTo>
                <a:lnTo>
                  <a:pt x="184995" y="136554"/>
                </a:lnTo>
                <a:lnTo>
                  <a:pt x="184779" y="145940"/>
                </a:lnTo>
                <a:lnTo>
                  <a:pt x="182545" y="154365"/>
                </a:lnTo>
                <a:lnTo>
                  <a:pt x="182210" y="154714"/>
                </a:lnTo>
                <a:close/>
              </a:path>
              <a:path w="324484" h="321309">
                <a:moveTo>
                  <a:pt x="271362" y="183702"/>
                </a:moveTo>
                <a:lnTo>
                  <a:pt x="239581" y="183702"/>
                </a:lnTo>
                <a:lnTo>
                  <a:pt x="239581" y="4190"/>
                </a:lnTo>
                <a:lnTo>
                  <a:pt x="271362" y="4190"/>
                </a:lnTo>
                <a:lnTo>
                  <a:pt x="271362" y="78230"/>
                </a:lnTo>
                <a:lnTo>
                  <a:pt x="324447" y="78230"/>
                </a:lnTo>
                <a:lnTo>
                  <a:pt x="324447" y="105122"/>
                </a:lnTo>
                <a:lnTo>
                  <a:pt x="271362" y="105122"/>
                </a:lnTo>
                <a:lnTo>
                  <a:pt x="271362" y="183702"/>
                </a:lnTo>
                <a:close/>
              </a:path>
              <a:path w="324484" h="321309">
                <a:moveTo>
                  <a:pt x="198719" y="67753"/>
                </a:moveTo>
                <a:lnTo>
                  <a:pt x="0" y="67753"/>
                </a:lnTo>
                <a:lnTo>
                  <a:pt x="0" y="41210"/>
                </a:lnTo>
                <a:lnTo>
                  <a:pt x="198719" y="41210"/>
                </a:lnTo>
                <a:lnTo>
                  <a:pt x="198719" y="67753"/>
                </a:lnTo>
                <a:close/>
              </a:path>
              <a:path w="324484" h="321309">
                <a:moveTo>
                  <a:pt x="156461" y="26542"/>
                </a:moveTo>
                <a:lnTo>
                  <a:pt x="41909" y="26542"/>
                </a:lnTo>
                <a:lnTo>
                  <a:pt x="41909" y="0"/>
                </a:lnTo>
                <a:lnTo>
                  <a:pt x="156461" y="0"/>
                </a:lnTo>
                <a:lnTo>
                  <a:pt x="156461" y="26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29667" y="9150483"/>
            <a:ext cx="285750" cy="316865"/>
          </a:xfrm>
          <a:custGeom>
            <a:avLst/>
            <a:gdLst/>
            <a:ahLst/>
            <a:cxnLst/>
            <a:rect l="l" t="t" r="r" b="b"/>
            <a:pathLst>
              <a:path w="285750" h="316865">
                <a:moveTo>
                  <a:pt x="285681" y="119441"/>
                </a:moveTo>
                <a:lnTo>
                  <a:pt x="254598" y="119441"/>
                </a:lnTo>
                <a:lnTo>
                  <a:pt x="254598" y="0"/>
                </a:lnTo>
                <a:lnTo>
                  <a:pt x="285681" y="0"/>
                </a:lnTo>
                <a:lnTo>
                  <a:pt x="285681" y="119441"/>
                </a:lnTo>
                <a:close/>
              </a:path>
              <a:path w="285750" h="316865">
                <a:moveTo>
                  <a:pt x="220023" y="308731"/>
                </a:moveTo>
                <a:lnTo>
                  <a:pt x="188940" y="308731"/>
                </a:lnTo>
                <a:lnTo>
                  <a:pt x="188940" y="3492"/>
                </a:lnTo>
                <a:lnTo>
                  <a:pt x="220023" y="3492"/>
                </a:lnTo>
                <a:lnTo>
                  <a:pt x="220023" y="119441"/>
                </a:lnTo>
                <a:lnTo>
                  <a:pt x="285681" y="119441"/>
                </a:lnTo>
                <a:lnTo>
                  <a:pt x="285681" y="146333"/>
                </a:lnTo>
                <a:lnTo>
                  <a:pt x="220023" y="146333"/>
                </a:lnTo>
                <a:lnTo>
                  <a:pt x="220023" y="308731"/>
                </a:lnTo>
                <a:close/>
              </a:path>
              <a:path w="285750" h="316865">
                <a:moveTo>
                  <a:pt x="285681" y="316763"/>
                </a:moveTo>
                <a:lnTo>
                  <a:pt x="254598" y="316763"/>
                </a:lnTo>
                <a:lnTo>
                  <a:pt x="254598" y="146333"/>
                </a:lnTo>
                <a:lnTo>
                  <a:pt x="285681" y="146333"/>
                </a:lnTo>
                <a:lnTo>
                  <a:pt x="285681" y="316763"/>
                </a:lnTo>
                <a:close/>
              </a:path>
              <a:path w="285750" h="316865">
                <a:moveTo>
                  <a:pt x="172177" y="268568"/>
                </a:moveTo>
                <a:lnTo>
                  <a:pt x="100232" y="268568"/>
                </a:lnTo>
                <a:lnTo>
                  <a:pt x="90104" y="258091"/>
                </a:lnTo>
                <a:lnTo>
                  <a:pt x="90104" y="8032"/>
                </a:lnTo>
                <a:lnTo>
                  <a:pt x="166938" y="8032"/>
                </a:lnTo>
                <a:lnTo>
                  <a:pt x="166938" y="34924"/>
                </a:lnTo>
                <a:lnTo>
                  <a:pt x="122235" y="34924"/>
                </a:lnTo>
                <a:lnTo>
                  <a:pt x="122235" y="242025"/>
                </a:lnTo>
                <a:lnTo>
                  <a:pt x="172177" y="242025"/>
                </a:lnTo>
                <a:lnTo>
                  <a:pt x="172177" y="268568"/>
                </a:lnTo>
                <a:close/>
              </a:path>
              <a:path w="285750" h="316865">
                <a:moveTo>
                  <a:pt x="76135" y="268568"/>
                </a:moveTo>
                <a:lnTo>
                  <a:pt x="10128" y="268568"/>
                </a:lnTo>
                <a:lnTo>
                  <a:pt x="0" y="258091"/>
                </a:lnTo>
                <a:lnTo>
                  <a:pt x="0" y="8032"/>
                </a:lnTo>
                <a:lnTo>
                  <a:pt x="72642" y="8032"/>
                </a:lnTo>
                <a:lnTo>
                  <a:pt x="72642" y="34924"/>
                </a:lnTo>
                <a:lnTo>
                  <a:pt x="32130" y="34924"/>
                </a:lnTo>
                <a:lnTo>
                  <a:pt x="32130" y="242025"/>
                </a:lnTo>
                <a:lnTo>
                  <a:pt x="76135" y="242025"/>
                </a:lnTo>
                <a:lnTo>
                  <a:pt x="76135" y="268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055710" y="9150489"/>
            <a:ext cx="635000" cy="316865"/>
          </a:xfrm>
          <a:custGeom>
            <a:avLst/>
            <a:gdLst/>
            <a:ahLst/>
            <a:cxnLst/>
            <a:rect l="l" t="t" r="r" b="b"/>
            <a:pathLst>
              <a:path w="635000" h="316865">
                <a:moveTo>
                  <a:pt x="291960" y="134810"/>
                </a:moveTo>
                <a:lnTo>
                  <a:pt x="231203" y="134810"/>
                </a:lnTo>
                <a:lnTo>
                  <a:pt x="239572" y="31432"/>
                </a:lnTo>
                <a:lnTo>
                  <a:pt x="284975" y="31432"/>
                </a:lnTo>
                <a:lnTo>
                  <a:pt x="284975" y="4533"/>
                </a:lnTo>
                <a:lnTo>
                  <a:pt x="207454" y="4533"/>
                </a:lnTo>
                <a:lnTo>
                  <a:pt x="207454" y="31432"/>
                </a:lnTo>
                <a:lnTo>
                  <a:pt x="199072" y="134810"/>
                </a:lnTo>
                <a:lnTo>
                  <a:pt x="113855" y="134810"/>
                </a:lnTo>
                <a:lnTo>
                  <a:pt x="105816" y="31432"/>
                </a:lnTo>
                <a:lnTo>
                  <a:pt x="207454" y="31432"/>
                </a:lnTo>
                <a:lnTo>
                  <a:pt x="207454" y="4533"/>
                </a:lnTo>
                <a:lnTo>
                  <a:pt x="27940" y="4533"/>
                </a:lnTo>
                <a:lnTo>
                  <a:pt x="27940" y="31432"/>
                </a:lnTo>
                <a:lnTo>
                  <a:pt x="73342" y="31432"/>
                </a:lnTo>
                <a:lnTo>
                  <a:pt x="81724" y="134810"/>
                </a:lnTo>
                <a:lnTo>
                  <a:pt x="20955" y="134810"/>
                </a:lnTo>
                <a:lnTo>
                  <a:pt x="20955" y="161696"/>
                </a:lnTo>
                <a:lnTo>
                  <a:pt x="291960" y="161696"/>
                </a:lnTo>
                <a:lnTo>
                  <a:pt x="291960" y="134810"/>
                </a:lnTo>
                <a:close/>
              </a:path>
              <a:path w="635000" h="316865">
                <a:moveTo>
                  <a:pt x="312216" y="200469"/>
                </a:moveTo>
                <a:lnTo>
                  <a:pt x="0" y="200469"/>
                </a:lnTo>
                <a:lnTo>
                  <a:pt x="0" y="227355"/>
                </a:lnTo>
                <a:lnTo>
                  <a:pt x="139344" y="227355"/>
                </a:lnTo>
                <a:lnTo>
                  <a:pt x="139344" y="315023"/>
                </a:lnTo>
                <a:lnTo>
                  <a:pt x="171475" y="315023"/>
                </a:lnTo>
                <a:lnTo>
                  <a:pt x="171475" y="227355"/>
                </a:lnTo>
                <a:lnTo>
                  <a:pt x="312216" y="227355"/>
                </a:lnTo>
                <a:lnTo>
                  <a:pt x="312216" y="200469"/>
                </a:lnTo>
                <a:close/>
              </a:path>
              <a:path w="635000" h="316865">
                <a:moveTo>
                  <a:pt x="561581" y="243420"/>
                </a:moveTo>
                <a:lnTo>
                  <a:pt x="522363" y="206463"/>
                </a:lnTo>
                <a:lnTo>
                  <a:pt x="492340" y="167360"/>
                </a:lnTo>
                <a:lnTo>
                  <a:pt x="481507" y="151218"/>
                </a:lnTo>
                <a:lnTo>
                  <a:pt x="474535" y="138912"/>
                </a:lnTo>
                <a:lnTo>
                  <a:pt x="463448" y="116992"/>
                </a:lnTo>
                <a:lnTo>
                  <a:pt x="467766" y="103263"/>
                </a:lnTo>
                <a:lnTo>
                  <a:pt x="470471" y="93573"/>
                </a:lnTo>
                <a:lnTo>
                  <a:pt x="478536" y="52412"/>
                </a:lnTo>
                <a:lnTo>
                  <a:pt x="483349" y="11518"/>
                </a:lnTo>
                <a:lnTo>
                  <a:pt x="452615" y="8026"/>
                </a:lnTo>
                <a:lnTo>
                  <a:pt x="450062" y="33007"/>
                </a:lnTo>
                <a:lnTo>
                  <a:pt x="447878" y="49352"/>
                </a:lnTo>
                <a:lnTo>
                  <a:pt x="434708" y="105587"/>
                </a:lnTo>
                <a:lnTo>
                  <a:pt x="417347" y="149301"/>
                </a:lnTo>
                <a:lnTo>
                  <a:pt x="395262" y="189103"/>
                </a:lnTo>
                <a:lnTo>
                  <a:pt x="371817" y="219417"/>
                </a:lnTo>
                <a:lnTo>
                  <a:pt x="337362" y="253555"/>
                </a:lnTo>
                <a:lnTo>
                  <a:pt x="358317" y="272415"/>
                </a:lnTo>
                <a:lnTo>
                  <a:pt x="388378" y="245237"/>
                </a:lnTo>
                <a:lnTo>
                  <a:pt x="425754" y="198932"/>
                </a:lnTo>
                <a:lnTo>
                  <a:pt x="450875" y="151218"/>
                </a:lnTo>
                <a:lnTo>
                  <a:pt x="461340" y="170865"/>
                </a:lnTo>
                <a:lnTo>
                  <a:pt x="492429" y="213906"/>
                </a:lnTo>
                <a:lnTo>
                  <a:pt x="527050" y="252247"/>
                </a:lnTo>
                <a:lnTo>
                  <a:pt x="542378" y="265430"/>
                </a:lnTo>
                <a:lnTo>
                  <a:pt x="561581" y="243420"/>
                </a:lnTo>
                <a:close/>
              </a:path>
              <a:path w="635000" h="316865">
                <a:moveTo>
                  <a:pt x="634568" y="0"/>
                </a:moveTo>
                <a:lnTo>
                  <a:pt x="602792" y="0"/>
                </a:lnTo>
                <a:lnTo>
                  <a:pt x="602792" y="316763"/>
                </a:lnTo>
                <a:lnTo>
                  <a:pt x="634568" y="316763"/>
                </a:lnTo>
                <a:lnTo>
                  <a:pt x="634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39974" y="9148038"/>
            <a:ext cx="635000" cy="319405"/>
          </a:xfrm>
          <a:custGeom>
            <a:avLst/>
            <a:gdLst/>
            <a:ahLst/>
            <a:cxnLst/>
            <a:rect l="l" t="t" r="r" b="b"/>
            <a:pathLst>
              <a:path w="635000" h="319404">
                <a:moveTo>
                  <a:pt x="185254" y="71691"/>
                </a:moveTo>
                <a:lnTo>
                  <a:pt x="171729" y="34429"/>
                </a:lnTo>
                <a:lnTo>
                  <a:pt x="164553" y="26898"/>
                </a:lnTo>
                <a:lnTo>
                  <a:pt x="160375" y="23050"/>
                </a:lnTo>
                <a:lnTo>
                  <a:pt x="153568" y="17068"/>
                </a:lnTo>
                <a:lnTo>
                  <a:pt x="153568" y="68808"/>
                </a:lnTo>
                <a:lnTo>
                  <a:pt x="153568" y="96050"/>
                </a:lnTo>
                <a:lnTo>
                  <a:pt x="144487" y="116649"/>
                </a:lnTo>
                <a:lnTo>
                  <a:pt x="128079" y="130619"/>
                </a:lnTo>
                <a:lnTo>
                  <a:pt x="105727" y="137604"/>
                </a:lnTo>
                <a:lnTo>
                  <a:pt x="79184" y="137604"/>
                </a:lnTo>
                <a:lnTo>
                  <a:pt x="56832" y="130619"/>
                </a:lnTo>
                <a:lnTo>
                  <a:pt x="40767" y="116649"/>
                </a:lnTo>
                <a:lnTo>
                  <a:pt x="31686" y="96050"/>
                </a:lnTo>
                <a:lnTo>
                  <a:pt x="31686" y="68808"/>
                </a:lnTo>
                <a:lnTo>
                  <a:pt x="40767" y="48196"/>
                </a:lnTo>
                <a:lnTo>
                  <a:pt x="56832" y="33883"/>
                </a:lnTo>
                <a:lnTo>
                  <a:pt x="79184" y="26898"/>
                </a:lnTo>
                <a:lnTo>
                  <a:pt x="105727" y="26898"/>
                </a:lnTo>
                <a:lnTo>
                  <a:pt x="128079" y="33883"/>
                </a:lnTo>
                <a:lnTo>
                  <a:pt x="144487" y="48196"/>
                </a:lnTo>
                <a:lnTo>
                  <a:pt x="153568" y="68808"/>
                </a:lnTo>
                <a:lnTo>
                  <a:pt x="153568" y="17068"/>
                </a:lnTo>
                <a:lnTo>
                  <a:pt x="113258" y="774"/>
                </a:lnTo>
                <a:lnTo>
                  <a:pt x="92456" y="0"/>
                </a:lnTo>
                <a:lnTo>
                  <a:pt x="79667" y="101"/>
                </a:lnTo>
                <a:lnTo>
                  <a:pt x="37223" y="12814"/>
                </a:lnTo>
                <a:lnTo>
                  <a:pt x="10287" y="40119"/>
                </a:lnTo>
                <a:lnTo>
                  <a:pt x="0" y="71691"/>
                </a:lnTo>
                <a:lnTo>
                  <a:pt x="0" y="93167"/>
                </a:lnTo>
                <a:lnTo>
                  <a:pt x="13500" y="130429"/>
                </a:lnTo>
                <a:lnTo>
                  <a:pt x="43611" y="154965"/>
                </a:lnTo>
                <a:lnTo>
                  <a:pt x="92456" y="164503"/>
                </a:lnTo>
                <a:lnTo>
                  <a:pt x="105041" y="164401"/>
                </a:lnTo>
                <a:lnTo>
                  <a:pt x="147675" y="152019"/>
                </a:lnTo>
                <a:lnTo>
                  <a:pt x="164934" y="137604"/>
                </a:lnTo>
                <a:lnTo>
                  <a:pt x="167449" y="135305"/>
                </a:lnTo>
                <a:lnTo>
                  <a:pt x="184543" y="100215"/>
                </a:lnTo>
                <a:lnTo>
                  <a:pt x="185254" y="93167"/>
                </a:lnTo>
                <a:lnTo>
                  <a:pt x="185254" y="71691"/>
                </a:lnTo>
                <a:close/>
              </a:path>
              <a:path w="635000" h="319404">
                <a:moveTo>
                  <a:pt x="275107" y="293027"/>
                </a:moveTo>
                <a:lnTo>
                  <a:pt x="56832" y="293027"/>
                </a:lnTo>
                <a:lnTo>
                  <a:pt x="56832" y="266484"/>
                </a:lnTo>
                <a:lnTo>
                  <a:pt x="268122" y="266484"/>
                </a:lnTo>
                <a:lnTo>
                  <a:pt x="268122" y="188950"/>
                </a:lnTo>
                <a:lnTo>
                  <a:pt x="24701" y="188950"/>
                </a:lnTo>
                <a:lnTo>
                  <a:pt x="24701" y="215138"/>
                </a:lnTo>
                <a:lnTo>
                  <a:pt x="236347" y="215138"/>
                </a:lnTo>
                <a:lnTo>
                  <a:pt x="236347" y="240284"/>
                </a:lnTo>
                <a:lnTo>
                  <a:pt x="24701" y="240284"/>
                </a:lnTo>
                <a:lnTo>
                  <a:pt x="24701" y="308737"/>
                </a:lnTo>
                <a:lnTo>
                  <a:pt x="34823" y="319214"/>
                </a:lnTo>
                <a:lnTo>
                  <a:pt x="275107" y="319214"/>
                </a:lnTo>
                <a:lnTo>
                  <a:pt x="275107" y="293027"/>
                </a:lnTo>
                <a:close/>
              </a:path>
              <a:path w="635000" h="319404">
                <a:moveTo>
                  <a:pt x="321208" y="66014"/>
                </a:moveTo>
                <a:lnTo>
                  <a:pt x="268122" y="66014"/>
                </a:lnTo>
                <a:lnTo>
                  <a:pt x="268122" y="2451"/>
                </a:lnTo>
                <a:lnTo>
                  <a:pt x="236347" y="2451"/>
                </a:lnTo>
                <a:lnTo>
                  <a:pt x="236347" y="171488"/>
                </a:lnTo>
                <a:lnTo>
                  <a:pt x="268122" y="171488"/>
                </a:lnTo>
                <a:lnTo>
                  <a:pt x="268122" y="92900"/>
                </a:lnTo>
                <a:lnTo>
                  <a:pt x="321208" y="92900"/>
                </a:lnTo>
                <a:lnTo>
                  <a:pt x="321208" y="66014"/>
                </a:lnTo>
                <a:close/>
              </a:path>
              <a:path w="635000" h="319404">
                <a:moveTo>
                  <a:pt x="548220" y="144945"/>
                </a:moveTo>
                <a:lnTo>
                  <a:pt x="388607" y="144945"/>
                </a:lnTo>
                <a:lnTo>
                  <a:pt x="388607" y="101638"/>
                </a:lnTo>
                <a:lnTo>
                  <a:pt x="530758" y="101638"/>
                </a:lnTo>
                <a:lnTo>
                  <a:pt x="530758" y="6985"/>
                </a:lnTo>
                <a:lnTo>
                  <a:pt x="355777" y="6985"/>
                </a:lnTo>
                <a:lnTo>
                  <a:pt x="355777" y="34226"/>
                </a:lnTo>
                <a:lnTo>
                  <a:pt x="498271" y="34226"/>
                </a:lnTo>
                <a:lnTo>
                  <a:pt x="498271" y="74396"/>
                </a:lnTo>
                <a:lnTo>
                  <a:pt x="356476" y="74396"/>
                </a:lnTo>
                <a:lnTo>
                  <a:pt x="356476" y="161010"/>
                </a:lnTo>
                <a:lnTo>
                  <a:pt x="366610" y="171488"/>
                </a:lnTo>
                <a:lnTo>
                  <a:pt x="548220" y="171488"/>
                </a:lnTo>
                <a:lnTo>
                  <a:pt x="548220" y="144945"/>
                </a:lnTo>
                <a:close/>
              </a:path>
              <a:path w="635000" h="319404">
                <a:moveTo>
                  <a:pt x="634822" y="202920"/>
                </a:moveTo>
                <a:lnTo>
                  <a:pt x="603046" y="202920"/>
                </a:lnTo>
                <a:lnTo>
                  <a:pt x="603046" y="229108"/>
                </a:lnTo>
                <a:lnTo>
                  <a:pt x="603046" y="293027"/>
                </a:lnTo>
                <a:lnTo>
                  <a:pt x="409917" y="293027"/>
                </a:lnTo>
                <a:lnTo>
                  <a:pt x="409917" y="229108"/>
                </a:lnTo>
                <a:lnTo>
                  <a:pt x="603046" y="229108"/>
                </a:lnTo>
                <a:lnTo>
                  <a:pt x="603046" y="202920"/>
                </a:lnTo>
                <a:lnTo>
                  <a:pt x="377786" y="202920"/>
                </a:lnTo>
                <a:lnTo>
                  <a:pt x="377786" y="308737"/>
                </a:lnTo>
                <a:lnTo>
                  <a:pt x="387908" y="319214"/>
                </a:lnTo>
                <a:lnTo>
                  <a:pt x="634822" y="319214"/>
                </a:lnTo>
                <a:lnTo>
                  <a:pt x="634822" y="293027"/>
                </a:lnTo>
                <a:lnTo>
                  <a:pt x="634822" y="229108"/>
                </a:lnTo>
                <a:lnTo>
                  <a:pt x="634822" y="202920"/>
                </a:lnTo>
                <a:close/>
              </a:path>
              <a:path w="635000" h="319404">
                <a:moveTo>
                  <a:pt x="634822" y="2451"/>
                </a:moveTo>
                <a:lnTo>
                  <a:pt x="603046" y="2451"/>
                </a:lnTo>
                <a:lnTo>
                  <a:pt x="603046" y="185458"/>
                </a:lnTo>
                <a:lnTo>
                  <a:pt x="634822" y="185458"/>
                </a:lnTo>
                <a:lnTo>
                  <a:pt x="634822" y="2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424750" y="9146292"/>
            <a:ext cx="312420" cy="321310"/>
          </a:xfrm>
          <a:custGeom>
            <a:avLst/>
            <a:gdLst/>
            <a:ahLst/>
            <a:cxnLst/>
            <a:rect l="l" t="t" r="r" b="b"/>
            <a:pathLst>
              <a:path w="312420" h="321309">
                <a:moveTo>
                  <a:pt x="156111" y="130966"/>
                </a:moveTo>
                <a:lnTo>
                  <a:pt x="115599" y="127124"/>
                </a:lnTo>
                <a:lnTo>
                  <a:pt x="75753" y="110137"/>
                </a:lnTo>
                <a:lnTo>
                  <a:pt x="55324" y="75395"/>
                </a:lnTo>
                <a:lnTo>
                  <a:pt x="55297" y="55224"/>
                </a:lnTo>
                <a:lnTo>
                  <a:pt x="56119" y="48806"/>
                </a:lnTo>
                <a:lnTo>
                  <a:pt x="83643" y="15715"/>
                </a:lnTo>
                <a:lnTo>
                  <a:pt x="126644" y="1620"/>
                </a:lnTo>
                <a:lnTo>
                  <a:pt x="156111" y="0"/>
                </a:lnTo>
                <a:lnTo>
                  <a:pt x="169123" y="60"/>
                </a:lnTo>
                <a:lnTo>
                  <a:pt x="207810" y="6188"/>
                </a:lnTo>
                <a:lnTo>
                  <a:pt x="241632" y="24272"/>
                </a:lnTo>
                <a:lnTo>
                  <a:pt x="243209" y="26193"/>
                </a:lnTo>
                <a:lnTo>
                  <a:pt x="156111" y="26193"/>
                </a:lnTo>
                <a:lnTo>
                  <a:pt x="148041" y="26220"/>
                </a:lnTo>
                <a:lnTo>
                  <a:pt x="98137" y="38766"/>
                </a:lnTo>
                <a:lnTo>
                  <a:pt x="86961" y="53783"/>
                </a:lnTo>
                <a:lnTo>
                  <a:pt x="86961" y="76833"/>
                </a:lnTo>
                <a:lnTo>
                  <a:pt x="117345" y="100931"/>
                </a:lnTo>
                <a:lnTo>
                  <a:pt x="243457" y="104423"/>
                </a:lnTo>
                <a:lnTo>
                  <a:pt x="241632" y="106672"/>
                </a:lnTo>
                <a:lnTo>
                  <a:pt x="207810" y="124778"/>
                </a:lnTo>
                <a:lnTo>
                  <a:pt x="169123" y="130906"/>
                </a:lnTo>
                <a:lnTo>
                  <a:pt x="156111" y="130966"/>
                </a:lnTo>
                <a:close/>
              </a:path>
              <a:path w="312420" h="321309">
                <a:moveTo>
                  <a:pt x="243457" y="104423"/>
                </a:moveTo>
                <a:lnTo>
                  <a:pt x="156111" y="104423"/>
                </a:lnTo>
                <a:lnTo>
                  <a:pt x="164384" y="104396"/>
                </a:lnTo>
                <a:lnTo>
                  <a:pt x="169907" y="104205"/>
                </a:lnTo>
                <a:lnTo>
                  <a:pt x="175167" y="103687"/>
                </a:lnTo>
                <a:lnTo>
                  <a:pt x="195227" y="100931"/>
                </a:lnTo>
                <a:lnTo>
                  <a:pt x="214435" y="91851"/>
                </a:lnTo>
                <a:lnTo>
                  <a:pt x="225611" y="76833"/>
                </a:lnTo>
                <a:lnTo>
                  <a:pt x="225611" y="53783"/>
                </a:lnTo>
                <a:lnTo>
                  <a:pt x="195227" y="29685"/>
                </a:lnTo>
                <a:lnTo>
                  <a:pt x="156111" y="26193"/>
                </a:lnTo>
                <a:lnTo>
                  <a:pt x="243209" y="26193"/>
                </a:lnTo>
                <a:lnTo>
                  <a:pt x="257275" y="55224"/>
                </a:lnTo>
                <a:lnTo>
                  <a:pt x="257275" y="75395"/>
                </a:lnTo>
                <a:lnTo>
                  <a:pt x="256453" y="81832"/>
                </a:lnTo>
                <a:lnTo>
                  <a:pt x="254224" y="87384"/>
                </a:lnTo>
                <a:lnTo>
                  <a:pt x="249883" y="94819"/>
                </a:lnTo>
                <a:lnTo>
                  <a:pt x="245332" y="102112"/>
                </a:lnTo>
                <a:lnTo>
                  <a:pt x="243457" y="104423"/>
                </a:lnTo>
                <a:close/>
              </a:path>
              <a:path w="312420" h="321309">
                <a:moveTo>
                  <a:pt x="312223" y="173574"/>
                </a:moveTo>
                <a:lnTo>
                  <a:pt x="0" y="173574"/>
                </a:lnTo>
                <a:lnTo>
                  <a:pt x="0" y="146682"/>
                </a:lnTo>
                <a:lnTo>
                  <a:pt x="312223" y="146682"/>
                </a:lnTo>
                <a:lnTo>
                  <a:pt x="312223" y="173574"/>
                </a:lnTo>
                <a:close/>
              </a:path>
              <a:path w="312420" h="321309">
                <a:moveTo>
                  <a:pt x="291967" y="320954"/>
                </a:moveTo>
                <a:lnTo>
                  <a:pt x="38067" y="320954"/>
                </a:lnTo>
                <a:lnTo>
                  <a:pt x="27939" y="310477"/>
                </a:lnTo>
                <a:lnTo>
                  <a:pt x="27939" y="243772"/>
                </a:lnTo>
                <a:lnTo>
                  <a:pt x="253201" y="243772"/>
                </a:lnTo>
                <a:lnTo>
                  <a:pt x="253201" y="220372"/>
                </a:lnTo>
                <a:lnTo>
                  <a:pt x="27939" y="220372"/>
                </a:lnTo>
                <a:lnTo>
                  <a:pt x="27939" y="194179"/>
                </a:lnTo>
                <a:lnTo>
                  <a:pt x="284982" y="194179"/>
                </a:lnTo>
                <a:lnTo>
                  <a:pt x="284982" y="269965"/>
                </a:lnTo>
                <a:lnTo>
                  <a:pt x="60069" y="269965"/>
                </a:lnTo>
                <a:lnTo>
                  <a:pt x="60069" y="294761"/>
                </a:lnTo>
                <a:lnTo>
                  <a:pt x="291967" y="294761"/>
                </a:lnTo>
                <a:lnTo>
                  <a:pt x="291967" y="320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861295" y="9146298"/>
            <a:ext cx="638175" cy="331470"/>
          </a:xfrm>
          <a:custGeom>
            <a:avLst/>
            <a:gdLst/>
            <a:ahLst/>
            <a:cxnLst/>
            <a:rect l="l" t="t" r="r" b="b"/>
            <a:pathLst>
              <a:path w="638175" h="331470">
                <a:moveTo>
                  <a:pt x="166928" y="0"/>
                </a:moveTo>
                <a:lnTo>
                  <a:pt x="45402" y="0"/>
                </a:lnTo>
                <a:lnTo>
                  <a:pt x="45402" y="25146"/>
                </a:lnTo>
                <a:lnTo>
                  <a:pt x="166928" y="25146"/>
                </a:lnTo>
                <a:lnTo>
                  <a:pt x="166928" y="0"/>
                </a:lnTo>
                <a:close/>
              </a:path>
              <a:path w="638175" h="331470">
                <a:moveTo>
                  <a:pt x="205701" y="37020"/>
                </a:moveTo>
                <a:lnTo>
                  <a:pt x="6985" y="37020"/>
                </a:lnTo>
                <a:lnTo>
                  <a:pt x="6985" y="62166"/>
                </a:lnTo>
                <a:lnTo>
                  <a:pt x="205701" y="62166"/>
                </a:lnTo>
                <a:lnTo>
                  <a:pt x="205701" y="37020"/>
                </a:lnTo>
                <a:close/>
              </a:path>
              <a:path w="638175" h="331470">
                <a:moveTo>
                  <a:pt x="222110" y="169735"/>
                </a:moveTo>
                <a:lnTo>
                  <a:pt x="123278" y="169735"/>
                </a:lnTo>
                <a:lnTo>
                  <a:pt x="123278" y="159956"/>
                </a:lnTo>
                <a:lnTo>
                  <a:pt x="143141" y="158775"/>
                </a:lnTo>
                <a:lnTo>
                  <a:pt x="155105" y="157073"/>
                </a:lnTo>
                <a:lnTo>
                  <a:pt x="189890" y="135420"/>
                </a:lnTo>
                <a:lnTo>
                  <a:pt x="191985" y="120484"/>
                </a:lnTo>
                <a:lnTo>
                  <a:pt x="191973" y="112801"/>
                </a:lnTo>
                <a:lnTo>
                  <a:pt x="160642" y="79197"/>
                </a:lnTo>
                <a:lnTo>
                  <a:pt x="160642" y="112801"/>
                </a:lnTo>
                <a:lnTo>
                  <a:pt x="160642" y="120484"/>
                </a:lnTo>
                <a:lnTo>
                  <a:pt x="121831" y="133959"/>
                </a:lnTo>
                <a:lnTo>
                  <a:pt x="114046" y="134099"/>
                </a:lnTo>
                <a:lnTo>
                  <a:pt x="96913" y="134086"/>
                </a:lnTo>
                <a:lnTo>
                  <a:pt x="57277" y="126771"/>
                </a:lnTo>
                <a:lnTo>
                  <a:pt x="52031" y="120142"/>
                </a:lnTo>
                <a:lnTo>
                  <a:pt x="52031" y="112801"/>
                </a:lnTo>
                <a:lnTo>
                  <a:pt x="91109" y="99339"/>
                </a:lnTo>
                <a:lnTo>
                  <a:pt x="106159" y="99187"/>
                </a:lnTo>
                <a:lnTo>
                  <a:pt x="115824" y="99199"/>
                </a:lnTo>
                <a:lnTo>
                  <a:pt x="155752" y="106514"/>
                </a:lnTo>
                <a:lnTo>
                  <a:pt x="160642" y="112801"/>
                </a:lnTo>
                <a:lnTo>
                  <a:pt x="160642" y="79197"/>
                </a:lnTo>
                <a:lnTo>
                  <a:pt x="156972" y="77482"/>
                </a:lnTo>
                <a:lnTo>
                  <a:pt x="145872" y="74320"/>
                </a:lnTo>
                <a:lnTo>
                  <a:pt x="130975" y="73164"/>
                </a:lnTo>
                <a:lnTo>
                  <a:pt x="106159" y="72986"/>
                </a:lnTo>
                <a:lnTo>
                  <a:pt x="81597" y="73164"/>
                </a:lnTo>
                <a:lnTo>
                  <a:pt x="42430" y="83820"/>
                </a:lnTo>
                <a:lnTo>
                  <a:pt x="20688" y="120484"/>
                </a:lnTo>
                <a:lnTo>
                  <a:pt x="20878" y="128320"/>
                </a:lnTo>
                <a:lnTo>
                  <a:pt x="58356" y="157073"/>
                </a:lnTo>
                <a:lnTo>
                  <a:pt x="91147" y="159956"/>
                </a:lnTo>
                <a:lnTo>
                  <a:pt x="91147" y="169735"/>
                </a:lnTo>
                <a:lnTo>
                  <a:pt x="0" y="169735"/>
                </a:lnTo>
                <a:lnTo>
                  <a:pt x="0" y="196621"/>
                </a:lnTo>
                <a:lnTo>
                  <a:pt x="222110" y="196621"/>
                </a:lnTo>
                <a:lnTo>
                  <a:pt x="222110" y="169735"/>
                </a:lnTo>
                <a:close/>
              </a:path>
              <a:path w="638175" h="331470">
                <a:moveTo>
                  <a:pt x="278345" y="296164"/>
                </a:moveTo>
                <a:lnTo>
                  <a:pt x="60071" y="296164"/>
                </a:lnTo>
                <a:lnTo>
                  <a:pt x="60071" y="280441"/>
                </a:lnTo>
                <a:lnTo>
                  <a:pt x="271360" y="280441"/>
                </a:lnTo>
                <a:lnTo>
                  <a:pt x="271360" y="215138"/>
                </a:lnTo>
                <a:lnTo>
                  <a:pt x="27940" y="215138"/>
                </a:lnTo>
                <a:lnTo>
                  <a:pt x="27940" y="239928"/>
                </a:lnTo>
                <a:lnTo>
                  <a:pt x="239572" y="239928"/>
                </a:lnTo>
                <a:lnTo>
                  <a:pt x="239572" y="255295"/>
                </a:lnTo>
                <a:lnTo>
                  <a:pt x="27940" y="255295"/>
                </a:lnTo>
                <a:lnTo>
                  <a:pt x="27940" y="310476"/>
                </a:lnTo>
                <a:lnTo>
                  <a:pt x="38061" y="320954"/>
                </a:lnTo>
                <a:lnTo>
                  <a:pt x="278345" y="320954"/>
                </a:lnTo>
                <a:lnTo>
                  <a:pt x="278345" y="296164"/>
                </a:lnTo>
                <a:close/>
              </a:path>
              <a:path w="638175" h="331470">
                <a:moveTo>
                  <a:pt x="324446" y="77876"/>
                </a:moveTo>
                <a:lnTo>
                  <a:pt x="271360" y="77876"/>
                </a:lnTo>
                <a:lnTo>
                  <a:pt x="271360" y="4191"/>
                </a:lnTo>
                <a:lnTo>
                  <a:pt x="239572" y="4191"/>
                </a:lnTo>
                <a:lnTo>
                  <a:pt x="239572" y="201168"/>
                </a:lnTo>
                <a:lnTo>
                  <a:pt x="271360" y="201168"/>
                </a:lnTo>
                <a:lnTo>
                  <a:pt x="271360" y="105117"/>
                </a:lnTo>
                <a:lnTo>
                  <a:pt x="324446" y="105117"/>
                </a:lnTo>
                <a:lnTo>
                  <a:pt x="324446" y="77876"/>
                </a:lnTo>
                <a:close/>
              </a:path>
              <a:path w="638175" h="331470">
                <a:moveTo>
                  <a:pt x="542721" y="140042"/>
                </a:moveTo>
                <a:lnTo>
                  <a:pt x="509917" y="119024"/>
                </a:lnTo>
                <a:lnTo>
                  <a:pt x="482752" y="96037"/>
                </a:lnTo>
                <a:lnTo>
                  <a:pt x="474929" y="88709"/>
                </a:lnTo>
                <a:lnTo>
                  <a:pt x="467106" y="79921"/>
                </a:lnTo>
                <a:lnTo>
                  <a:pt x="456450" y="66700"/>
                </a:lnTo>
                <a:lnTo>
                  <a:pt x="461568" y="51892"/>
                </a:lnTo>
                <a:lnTo>
                  <a:pt x="464616" y="41173"/>
                </a:lnTo>
                <a:lnTo>
                  <a:pt x="466813" y="29337"/>
                </a:lnTo>
                <a:lnTo>
                  <a:pt x="469379" y="11176"/>
                </a:lnTo>
                <a:lnTo>
                  <a:pt x="440042" y="6985"/>
                </a:lnTo>
                <a:lnTo>
                  <a:pt x="434644" y="38265"/>
                </a:lnTo>
                <a:lnTo>
                  <a:pt x="429653" y="58153"/>
                </a:lnTo>
                <a:lnTo>
                  <a:pt x="409308" y="97790"/>
                </a:lnTo>
                <a:lnTo>
                  <a:pt x="385165" y="133896"/>
                </a:lnTo>
                <a:lnTo>
                  <a:pt x="348195" y="160299"/>
                </a:lnTo>
                <a:lnTo>
                  <a:pt x="367055" y="180555"/>
                </a:lnTo>
                <a:lnTo>
                  <a:pt x="396544" y="161759"/>
                </a:lnTo>
                <a:lnTo>
                  <a:pt x="414413" y="146685"/>
                </a:lnTo>
                <a:lnTo>
                  <a:pt x="427901" y="127419"/>
                </a:lnTo>
                <a:lnTo>
                  <a:pt x="444233" y="96037"/>
                </a:lnTo>
                <a:lnTo>
                  <a:pt x="454863" y="108432"/>
                </a:lnTo>
                <a:lnTo>
                  <a:pt x="483692" y="134289"/>
                </a:lnTo>
                <a:lnTo>
                  <a:pt x="514438" y="156895"/>
                </a:lnTo>
                <a:lnTo>
                  <a:pt x="527697" y="164846"/>
                </a:lnTo>
                <a:lnTo>
                  <a:pt x="542721" y="140042"/>
                </a:lnTo>
                <a:close/>
              </a:path>
              <a:path w="638175" h="331470">
                <a:moveTo>
                  <a:pt x="632015" y="246430"/>
                </a:moveTo>
                <a:lnTo>
                  <a:pt x="613727" y="208153"/>
                </a:lnTo>
                <a:lnTo>
                  <a:pt x="613308" y="207733"/>
                </a:lnTo>
                <a:lnTo>
                  <a:pt x="605929" y="201866"/>
                </a:lnTo>
                <a:lnTo>
                  <a:pt x="600697" y="197891"/>
                </a:lnTo>
                <a:lnTo>
                  <a:pt x="600697" y="244475"/>
                </a:lnTo>
                <a:lnTo>
                  <a:pt x="600697" y="268566"/>
                </a:lnTo>
                <a:lnTo>
                  <a:pt x="573100" y="299656"/>
                </a:lnTo>
                <a:lnTo>
                  <a:pt x="542378" y="305904"/>
                </a:lnTo>
                <a:lnTo>
                  <a:pt x="527672" y="305892"/>
                </a:lnTo>
                <a:lnTo>
                  <a:pt x="481253" y="287083"/>
                </a:lnTo>
                <a:lnTo>
                  <a:pt x="471474" y="268566"/>
                </a:lnTo>
                <a:lnTo>
                  <a:pt x="471474" y="244475"/>
                </a:lnTo>
                <a:lnTo>
                  <a:pt x="498716" y="214439"/>
                </a:lnTo>
                <a:lnTo>
                  <a:pt x="535736" y="208153"/>
                </a:lnTo>
                <a:lnTo>
                  <a:pt x="543788" y="208203"/>
                </a:lnTo>
                <a:lnTo>
                  <a:pt x="590562" y="226314"/>
                </a:lnTo>
                <a:lnTo>
                  <a:pt x="600697" y="244475"/>
                </a:lnTo>
                <a:lnTo>
                  <a:pt x="600697" y="197891"/>
                </a:lnTo>
                <a:lnTo>
                  <a:pt x="564908" y="183540"/>
                </a:lnTo>
                <a:lnTo>
                  <a:pt x="535736" y="181254"/>
                </a:lnTo>
                <a:lnTo>
                  <a:pt x="522935" y="181343"/>
                </a:lnTo>
                <a:lnTo>
                  <a:pt x="479437" y="192633"/>
                </a:lnTo>
                <a:lnTo>
                  <a:pt x="446849" y="225615"/>
                </a:lnTo>
                <a:lnTo>
                  <a:pt x="440143" y="246430"/>
                </a:lnTo>
                <a:lnTo>
                  <a:pt x="440143" y="266458"/>
                </a:lnTo>
                <a:lnTo>
                  <a:pt x="458863" y="305308"/>
                </a:lnTo>
                <a:lnTo>
                  <a:pt x="496443" y="326199"/>
                </a:lnTo>
                <a:lnTo>
                  <a:pt x="535736" y="331431"/>
                </a:lnTo>
                <a:lnTo>
                  <a:pt x="548728" y="331355"/>
                </a:lnTo>
                <a:lnTo>
                  <a:pt x="586041" y="323011"/>
                </a:lnTo>
                <a:lnTo>
                  <a:pt x="612508" y="305943"/>
                </a:lnTo>
                <a:lnTo>
                  <a:pt x="613308" y="305308"/>
                </a:lnTo>
                <a:lnTo>
                  <a:pt x="632015" y="266458"/>
                </a:lnTo>
                <a:lnTo>
                  <a:pt x="632015" y="246430"/>
                </a:lnTo>
                <a:close/>
              </a:path>
              <a:path w="638175" h="331470">
                <a:moveTo>
                  <a:pt x="638060" y="4191"/>
                </a:moveTo>
                <a:lnTo>
                  <a:pt x="606285" y="4191"/>
                </a:lnTo>
                <a:lnTo>
                  <a:pt x="606285" y="61810"/>
                </a:lnTo>
                <a:lnTo>
                  <a:pt x="533641" y="61810"/>
                </a:lnTo>
                <a:lnTo>
                  <a:pt x="533641" y="88709"/>
                </a:lnTo>
                <a:lnTo>
                  <a:pt x="606285" y="88709"/>
                </a:lnTo>
                <a:lnTo>
                  <a:pt x="606285" y="176720"/>
                </a:lnTo>
                <a:lnTo>
                  <a:pt x="638060" y="176720"/>
                </a:lnTo>
                <a:lnTo>
                  <a:pt x="638060" y="4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545812" y="9150489"/>
            <a:ext cx="1000760" cy="316865"/>
          </a:xfrm>
          <a:custGeom>
            <a:avLst/>
            <a:gdLst/>
            <a:ahLst/>
            <a:cxnLst/>
            <a:rect l="l" t="t" r="r" b="b"/>
            <a:pathLst>
              <a:path w="1000760" h="316865">
                <a:moveTo>
                  <a:pt x="166928" y="1041"/>
                </a:moveTo>
                <a:lnTo>
                  <a:pt x="45402" y="1041"/>
                </a:lnTo>
                <a:lnTo>
                  <a:pt x="45402" y="27584"/>
                </a:lnTo>
                <a:lnTo>
                  <a:pt x="166928" y="27584"/>
                </a:lnTo>
                <a:lnTo>
                  <a:pt x="166928" y="1041"/>
                </a:lnTo>
                <a:close/>
              </a:path>
              <a:path w="1000760" h="316865">
                <a:moveTo>
                  <a:pt x="205701" y="45745"/>
                </a:moveTo>
                <a:lnTo>
                  <a:pt x="6985" y="45745"/>
                </a:lnTo>
                <a:lnTo>
                  <a:pt x="6985" y="72288"/>
                </a:lnTo>
                <a:lnTo>
                  <a:pt x="205701" y="72288"/>
                </a:lnTo>
                <a:lnTo>
                  <a:pt x="205701" y="45745"/>
                </a:lnTo>
                <a:close/>
              </a:path>
              <a:path w="1000760" h="316865">
                <a:moveTo>
                  <a:pt x="222110" y="240626"/>
                </a:moveTo>
                <a:lnTo>
                  <a:pt x="123278" y="240626"/>
                </a:lnTo>
                <a:lnTo>
                  <a:pt x="123278" y="208495"/>
                </a:lnTo>
                <a:lnTo>
                  <a:pt x="144132" y="206425"/>
                </a:lnTo>
                <a:lnTo>
                  <a:pt x="156527" y="203720"/>
                </a:lnTo>
                <a:lnTo>
                  <a:pt x="190004" y="172021"/>
                </a:lnTo>
                <a:lnTo>
                  <a:pt x="192074" y="149821"/>
                </a:lnTo>
                <a:lnTo>
                  <a:pt x="192074" y="136906"/>
                </a:lnTo>
                <a:lnTo>
                  <a:pt x="182765" y="116992"/>
                </a:lnTo>
                <a:lnTo>
                  <a:pt x="181952" y="115252"/>
                </a:lnTo>
                <a:lnTo>
                  <a:pt x="171475" y="107391"/>
                </a:lnTo>
                <a:lnTo>
                  <a:pt x="165163" y="102781"/>
                </a:lnTo>
                <a:lnTo>
                  <a:pt x="160642" y="100164"/>
                </a:lnTo>
                <a:lnTo>
                  <a:pt x="160642" y="149821"/>
                </a:lnTo>
                <a:lnTo>
                  <a:pt x="160451" y="158051"/>
                </a:lnTo>
                <a:lnTo>
                  <a:pt x="123126" y="182511"/>
                </a:lnTo>
                <a:lnTo>
                  <a:pt x="117868" y="182562"/>
                </a:lnTo>
                <a:lnTo>
                  <a:pt x="89204" y="182511"/>
                </a:lnTo>
                <a:lnTo>
                  <a:pt x="53606" y="163512"/>
                </a:lnTo>
                <a:lnTo>
                  <a:pt x="52031" y="149821"/>
                </a:lnTo>
                <a:lnTo>
                  <a:pt x="52235" y="141401"/>
                </a:lnTo>
                <a:lnTo>
                  <a:pt x="89179" y="117144"/>
                </a:lnTo>
                <a:lnTo>
                  <a:pt x="106159" y="116992"/>
                </a:lnTo>
                <a:lnTo>
                  <a:pt x="123126" y="117144"/>
                </a:lnTo>
                <a:lnTo>
                  <a:pt x="159054" y="136423"/>
                </a:lnTo>
                <a:lnTo>
                  <a:pt x="160642" y="149821"/>
                </a:lnTo>
                <a:lnTo>
                  <a:pt x="160642" y="100164"/>
                </a:lnTo>
                <a:lnTo>
                  <a:pt x="119341" y="90525"/>
                </a:lnTo>
                <a:lnTo>
                  <a:pt x="106159" y="90449"/>
                </a:lnTo>
                <a:lnTo>
                  <a:pt x="92989" y="90525"/>
                </a:lnTo>
                <a:lnTo>
                  <a:pt x="52387" y="99949"/>
                </a:lnTo>
                <a:lnTo>
                  <a:pt x="20599" y="137248"/>
                </a:lnTo>
                <a:lnTo>
                  <a:pt x="20599" y="149821"/>
                </a:lnTo>
                <a:lnTo>
                  <a:pt x="37541" y="189458"/>
                </a:lnTo>
                <a:lnTo>
                  <a:pt x="91147" y="208851"/>
                </a:lnTo>
                <a:lnTo>
                  <a:pt x="91147" y="240626"/>
                </a:lnTo>
                <a:lnTo>
                  <a:pt x="0" y="240626"/>
                </a:lnTo>
                <a:lnTo>
                  <a:pt x="0" y="267525"/>
                </a:lnTo>
                <a:lnTo>
                  <a:pt x="222110" y="267525"/>
                </a:lnTo>
                <a:lnTo>
                  <a:pt x="222110" y="240626"/>
                </a:lnTo>
                <a:close/>
              </a:path>
              <a:path w="1000760" h="316865">
                <a:moveTo>
                  <a:pt x="324446" y="122580"/>
                </a:moveTo>
                <a:lnTo>
                  <a:pt x="271360" y="122580"/>
                </a:lnTo>
                <a:lnTo>
                  <a:pt x="271360" y="0"/>
                </a:lnTo>
                <a:lnTo>
                  <a:pt x="239572" y="0"/>
                </a:lnTo>
                <a:lnTo>
                  <a:pt x="239572" y="316763"/>
                </a:lnTo>
                <a:lnTo>
                  <a:pt x="271360" y="316763"/>
                </a:lnTo>
                <a:lnTo>
                  <a:pt x="271360" y="149821"/>
                </a:lnTo>
                <a:lnTo>
                  <a:pt x="324446" y="149821"/>
                </a:lnTo>
                <a:lnTo>
                  <a:pt x="324446" y="122580"/>
                </a:lnTo>
                <a:close/>
              </a:path>
              <a:path w="1000760" h="316865">
                <a:moveTo>
                  <a:pt x="498360" y="6629"/>
                </a:moveTo>
                <a:lnTo>
                  <a:pt x="387311" y="6629"/>
                </a:lnTo>
                <a:lnTo>
                  <a:pt x="387311" y="33172"/>
                </a:lnTo>
                <a:lnTo>
                  <a:pt x="498360" y="33172"/>
                </a:lnTo>
                <a:lnTo>
                  <a:pt x="498360" y="6629"/>
                </a:lnTo>
                <a:close/>
              </a:path>
              <a:path w="1000760" h="316865">
                <a:moveTo>
                  <a:pt x="529005" y="175145"/>
                </a:moveTo>
                <a:lnTo>
                  <a:pt x="517245" y="136398"/>
                </a:lnTo>
                <a:lnTo>
                  <a:pt x="497319" y="115455"/>
                </a:lnTo>
                <a:lnTo>
                  <a:pt x="497319" y="186499"/>
                </a:lnTo>
                <a:lnTo>
                  <a:pt x="497103" y="202285"/>
                </a:lnTo>
                <a:lnTo>
                  <a:pt x="474586" y="238467"/>
                </a:lnTo>
                <a:lnTo>
                  <a:pt x="442480" y="245173"/>
                </a:lnTo>
                <a:lnTo>
                  <a:pt x="426923" y="244919"/>
                </a:lnTo>
                <a:lnTo>
                  <a:pt x="393903" y="219671"/>
                </a:lnTo>
                <a:lnTo>
                  <a:pt x="388010" y="186499"/>
                </a:lnTo>
                <a:lnTo>
                  <a:pt x="388226" y="170497"/>
                </a:lnTo>
                <a:lnTo>
                  <a:pt x="410464" y="134175"/>
                </a:lnTo>
                <a:lnTo>
                  <a:pt x="442480" y="127469"/>
                </a:lnTo>
                <a:lnTo>
                  <a:pt x="458050" y="127723"/>
                </a:lnTo>
                <a:lnTo>
                  <a:pt x="491350" y="152971"/>
                </a:lnTo>
                <a:lnTo>
                  <a:pt x="497319" y="186499"/>
                </a:lnTo>
                <a:lnTo>
                  <a:pt x="497319" y="115455"/>
                </a:lnTo>
                <a:lnTo>
                  <a:pt x="454850" y="100685"/>
                </a:lnTo>
                <a:lnTo>
                  <a:pt x="442480" y="100584"/>
                </a:lnTo>
                <a:lnTo>
                  <a:pt x="429920" y="100685"/>
                </a:lnTo>
                <a:lnTo>
                  <a:pt x="389712" y="113792"/>
                </a:lnTo>
                <a:lnTo>
                  <a:pt x="361810" y="151574"/>
                </a:lnTo>
                <a:lnTo>
                  <a:pt x="356311" y="175145"/>
                </a:lnTo>
                <a:lnTo>
                  <a:pt x="356387" y="197840"/>
                </a:lnTo>
                <a:lnTo>
                  <a:pt x="378053" y="248831"/>
                </a:lnTo>
                <a:lnTo>
                  <a:pt x="417512" y="271703"/>
                </a:lnTo>
                <a:lnTo>
                  <a:pt x="442480" y="272059"/>
                </a:lnTo>
                <a:lnTo>
                  <a:pt x="454850" y="271970"/>
                </a:lnTo>
                <a:lnTo>
                  <a:pt x="494944" y="259181"/>
                </a:lnTo>
                <a:lnTo>
                  <a:pt x="509714" y="245173"/>
                </a:lnTo>
                <a:lnTo>
                  <a:pt x="513029" y="241681"/>
                </a:lnTo>
                <a:lnTo>
                  <a:pt x="528383" y="205270"/>
                </a:lnTo>
                <a:lnTo>
                  <a:pt x="529005" y="197840"/>
                </a:lnTo>
                <a:lnTo>
                  <a:pt x="529005" y="175145"/>
                </a:lnTo>
                <a:close/>
              </a:path>
              <a:path w="1000760" h="316865">
                <a:moveTo>
                  <a:pt x="542366" y="53086"/>
                </a:moveTo>
                <a:lnTo>
                  <a:pt x="343306" y="53086"/>
                </a:lnTo>
                <a:lnTo>
                  <a:pt x="343306" y="80327"/>
                </a:lnTo>
                <a:lnTo>
                  <a:pt x="542366" y="80327"/>
                </a:lnTo>
                <a:lnTo>
                  <a:pt x="542366" y="53086"/>
                </a:lnTo>
                <a:close/>
              </a:path>
              <a:path w="1000760" h="316865">
                <a:moveTo>
                  <a:pt x="666699" y="126072"/>
                </a:moveTo>
                <a:lnTo>
                  <a:pt x="613613" y="126072"/>
                </a:lnTo>
                <a:lnTo>
                  <a:pt x="613613" y="0"/>
                </a:lnTo>
                <a:lnTo>
                  <a:pt x="581837" y="0"/>
                </a:lnTo>
                <a:lnTo>
                  <a:pt x="581837" y="316763"/>
                </a:lnTo>
                <a:lnTo>
                  <a:pt x="613613" y="316763"/>
                </a:lnTo>
                <a:lnTo>
                  <a:pt x="613613" y="153314"/>
                </a:lnTo>
                <a:lnTo>
                  <a:pt x="666699" y="153314"/>
                </a:lnTo>
                <a:lnTo>
                  <a:pt x="666699" y="126072"/>
                </a:lnTo>
                <a:close/>
              </a:path>
              <a:path w="1000760" h="316865">
                <a:moveTo>
                  <a:pt x="971245" y="101282"/>
                </a:moveTo>
                <a:lnTo>
                  <a:pt x="753313" y="101282"/>
                </a:lnTo>
                <a:lnTo>
                  <a:pt x="753313" y="4533"/>
                </a:lnTo>
                <a:lnTo>
                  <a:pt x="721182" y="4533"/>
                </a:lnTo>
                <a:lnTo>
                  <a:pt x="721182" y="117690"/>
                </a:lnTo>
                <a:lnTo>
                  <a:pt x="731316" y="128168"/>
                </a:lnTo>
                <a:lnTo>
                  <a:pt x="971245" y="128168"/>
                </a:lnTo>
                <a:lnTo>
                  <a:pt x="971245" y="101282"/>
                </a:lnTo>
                <a:close/>
              </a:path>
              <a:path w="1000760" h="316865">
                <a:moveTo>
                  <a:pt x="974737" y="289877"/>
                </a:moveTo>
                <a:lnTo>
                  <a:pt x="749820" y="289877"/>
                </a:lnTo>
                <a:lnTo>
                  <a:pt x="749820" y="217932"/>
                </a:lnTo>
                <a:lnTo>
                  <a:pt x="717689" y="217932"/>
                </a:lnTo>
                <a:lnTo>
                  <a:pt x="717689" y="306285"/>
                </a:lnTo>
                <a:lnTo>
                  <a:pt x="727824" y="316763"/>
                </a:lnTo>
                <a:lnTo>
                  <a:pt x="974737" y="316763"/>
                </a:lnTo>
                <a:lnTo>
                  <a:pt x="974737" y="289877"/>
                </a:lnTo>
                <a:close/>
              </a:path>
              <a:path w="1000760" h="316865">
                <a:moveTo>
                  <a:pt x="1000226" y="160299"/>
                </a:moveTo>
                <a:lnTo>
                  <a:pt x="688009" y="160299"/>
                </a:lnTo>
                <a:lnTo>
                  <a:pt x="688009" y="187198"/>
                </a:lnTo>
                <a:lnTo>
                  <a:pt x="1000226" y="187198"/>
                </a:lnTo>
                <a:lnTo>
                  <a:pt x="1000226" y="160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681357" y="9150489"/>
            <a:ext cx="627380" cy="325755"/>
          </a:xfrm>
          <a:custGeom>
            <a:avLst/>
            <a:gdLst/>
            <a:ahLst/>
            <a:cxnLst/>
            <a:rect l="l" t="t" r="r" b="b"/>
            <a:pathLst>
              <a:path w="627379" h="325754">
                <a:moveTo>
                  <a:pt x="173570" y="4533"/>
                </a:moveTo>
                <a:lnTo>
                  <a:pt x="14668" y="4533"/>
                </a:lnTo>
                <a:lnTo>
                  <a:pt x="14668" y="31432"/>
                </a:lnTo>
                <a:lnTo>
                  <a:pt x="140741" y="31432"/>
                </a:lnTo>
                <a:lnTo>
                  <a:pt x="140157" y="44881"/>
                </a:lnTo>
                <a:lnTo>
                  <a:pt x="121005" y="87757"/>
                </a:lnTo>
                <a:lnTo>
                  <a:pt x="85318" y="124993"/>
                </a:lnTo>
                <a:lnTo>
                  <a:pt x="52387" y="146329"/>
                </a:lnTo>
                <a:lnTo>
                  <a:pt x="16141" y="163626"/>
                </a:lnTo>
                <a:lnTo>
                  <a:pt x="0" y="168681"/>
                </a:lnTo>
                <a:lnTo>
                  <a:pt x="14325" y="192430"/>
                </a:lnTo>
                <a:lnTo>
                  <a:pt x="58864" y="175044"/>
                </a:lnTo>
                <a:lnTo>
                  <a:pt x="93230" y="155155"/>
                </a:lnTo>
                <a:lnTo>
                  <a:pt x="126771" y="126250"/>
                </a:lnTo>
                <a:lnTo>
                  <a:pt x="153390" y="92925"/>
                </a:lnTo>
                <a:lnTo>
                  <a:pt x="172008" y="49022"/>
                </a:lnTo>
                <a:lnTo>
                  <a:pt x="173570" y="17805"/>
                </a:lnTo>
                <a:lnTo>
                  <a:pt x="173570" y="4533"/>
                </a:lnTo>
                <a:close/>
              </a:path>
              <a:path w="627379" h="325754">
                <a:moveTo>
                  <a:pt x="284632" y="0"/>
                </a:moveTo>
                <a:lnTo>
                  <a:pt x="252857" y="0"/>
                </a:lnTo>
                <a:lnTo>
                  <a:pt x="252857" y="78574"/>
                </a:lnTo>
                <a:lnTo>
                  <a:pt x="180555" y="78574"/>
                </a:lnTo>
                <a:lnTo>
                  <a:pt x="180555" y="105816"/>
                </a:lnTo>
                <a:lnTo>
                  <a:pt x="252857" y="105816"/>
                </a:lnTo>
                <a:lnTo>
                  <a:pt x="252857" y="203962"/>
                </a:lnTo>
                <a:lnTo>
                  <a:pt x="284632" y="203962"/>
                </a:lnTo>
                <a:lnTo>
                  <a:pt x="284632" y="0"/>
                </a:lnTo>
                <a:close/>
              </a:path>
              <a:path w="627379" h="325754">
                <a:moveTo>
                  <a:pt x="296862" y="300697"/>
                </a:moveTo>
                <a:lnTo>
                  <a:pt x="254774" y="284365"/>
                </a:lnTo>
                <a:lnTo>
                  <a:pt x="215290" y="263131"/>
                </a:lnTo>
                <a:lnTo>
                  <a:pt x="179679" y="237185"/>
                </a:lnTo>
                <a:lnTo>
                  <a:pt x="172173" y="230149"/>
                </a:lnTo>
                <a:lnTo>
                  <a:pt x="176022" y="224218"/>
                </a:lnTo>
                <a:lnTo>
                  <a:pt x="181610" y="210947"/>
                </a:lnTo>
                <a:lnTo>
                  <a:pt x="184404" y="203962"/>
                </a:lnTo>
                <a:lnTo>
                  <a:pt x="156108" y="195922"/>
                </a:lnTo>
                <a:lnTo>
                  <a:pt x="145897" y="220332"/>
                </a:lnTo>
                <a:lnTo>
                  <a:pt x="137210" y="235369"/>
                </a:lnTo>
                <a:lnTo>
                  <a:pt x="105473" y="262102"/>
                </a:lnTo>
                <a:lnTo>
                  <a:pt x="69672" y="285178"/>
                </a:lnTo>
                <a:lnTo>
                  <a:pt x="22352" y="298958"/>
                </a:lnTo>
                <a:lnTo>
                  <a:pt x="34582" y="323049"/>
                </a:lnTo>
                <a:lnTo>
                  <a:pt x="84201" y="307035"/>
                </a:lnTo>
                <a:lnTo>
                  <a:pt x="121272" y="287096"/>
                </a:lnTo>
                <a:lnTo>
                  <a:pt x="156108" y="253898"/>
                </a:lnTo>
                <a:lnTo>
                  <a:pt x="164033" y="261124"/>
                </a:lnTo>
                <a:lnTo>
                  <a:pt x="200571" y="286880"/>
                </a:lnTo>
                <a:lnTo>
                  <a:pt x="240182" y="307848"/>
                </a:lnTo>
                <a:lnTo>
                  <a:pt x="283591" y="325145"/>
                </a:lnTo>
                <a:lnTo>
                  <a:pt x="296862" y="300697"/>
                </a:lnTo>
                <a:close/>
              </a:path>
              <a:path w="627379" h="325754">
                <a:moveTo>
                  <a:pt x="541578" y="103847"/>
                </a:moveTo>
                <a:lnTo>
                  <a:pt x="530999" y="62369"/>
                </a:lnTo>
                <a:lnTo>
                  <a:pt x="509892" y="33274"/>
                </a:lnTo>
                <a:lnTo>
                  <a:pt x="509892" y="117690"/>
                </a:lnTo>
                <a:lnTo>
                  <a:pt x="509612" y="140055"/>
                </a:lnTo>
                <a:lnTo>
                  <a:pt x="491388" y="178117"/>
                </a:lnTo>
                <a:lnTo>
                  <a:pt x="458584" y="200113"/>
                </a:lnTo>
                <a:lnTo>
                  <a:pt x="438302" y="200469"/>
                </a:lnTo>
                <a:lnTo>
                  <a:pt x="418020" y="200113"/>
                </a:lnTo>
                <a:lnTo>
                  <a:pt x="385216" y="178117"/>
                </a:lnTo>
                <a:lnTo>
                  <a:pt x="366991" y="140055"/>
                </a:lnTo>
                <a:lnTo>
                  <a:pt x="366712" y="117690"/>
                </a:lnTo>
                <a:lnTo>
                  <a:pt x="366991" y="95338"/>
                </a:lnTo>
                <a:lnTo>
                  <a:pt x="385216" y="57277"/>
                </a:lnTo>
                <a:lnTo>
                  <a:pt x="418020" y="35267"/>
                </a:lnTo>
                <a:lnTo>
                  <a:pt x="438302" y="34925"/>
                </a:lnTo>
                <a:lnTo>
                  <a:pt x="458584" y="35267"/>
                </a:lnTo>
                <a:lnTo>
                  <a:pt x="491388" y="57277"/>
                </a:lnTo>
                <a:lnTo>
                  <a:pt x="509612" y="95338"/>
                </a:lnTo>
                <a:lnTo>
                  <a:pt x="509892" y="117690"/>
                </a:lnTo>
                <a:lnTo>
                  <a:pt x="509892" y="33274"/>
                </a:lnTo>
                <a:lnTo>
                  <a:pt x="471576" y="11569"/>
                </a:lnTo>
                <a:lnTo>
                  <a:pt x="438302" y="8026"/>
                </a:lnTo>
                <a:lnTo>
                  <a:pt x="423265" y="8166"/>
                </a:lnTo>
                <a:lnTo>
                  <a:pt x="382295" y="21488"/>
                </a:lnTo>
                <a:lnTo>
                  <a:pt x="353618" y="48260"/>
                </a:lnTo>
                <a:lnTo>
                  <a:pt x="337731" y="86194"/>
                </a:lnTo>
                <a:lnTo>
                  <a:pt x="335026" y="103847"/>
                </a:lnTo>
                <a:lnTo>
                  <a:pt x="335026" y="131533"/>
                </a:lnTo>
                <a:lnTo>
                  <a:pt x="345605" y="173012"/>
                </a:lnTo>
                <a:lnTo>
                  <a:pt x="369163" y="204533"/>
                </a:lnTo>
                <a:lnTo>
                  <a:pt x="405104" y="223824"/>
                </a:lnTo>
                <a:lnTo>
                  <a:pt x="438302" y="227355"/>
                </a:lnTo>
                <a:lnTo>
                  <a:pt x="453339" y="227228"/>
                </a:lnTo>
                <a:lnTo>
                  <a:pt x="494588" y="213906"/>
                </a:lnTo>
                <a:lnTo>
                  <a:pt x="523062" y="187134"/>
                </a:lnTo>
                <a:lnTo>
                  <a:pt x="538873" y="149199"/>
                </a:lnTo>
                <a:lnTo>
                  <a:pt x="541578" y="131533"/>
                </a:lnTo>
                <a:lnTo>
                  <a:pt x="541578" y="103847"/>
                </a:lnTo>
                <a:close/>
              </a:path>
              <a:path w="627379" h="325754">
                <a:moveTo>
                  <a:pt x="626897" y="0"/>
                </a:moveTo>
                <a:lnTo>
                  <a:pt x="595109" y="0"/>
                </a:lnTo>
                <a:lnTo>
                  <a:pt x="595109" y="316763"/>
                </a:lnTo>
                <a:lnTo>
                  <a:pt x="626897" y="316763"/>
                </a:lnTo>
                <a:lnTo>
                  <a:pt x="626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455918" y="9146298"/>
            <a:ext cx="654685" cy="327660"/>
          </a:xfrm>
          <a:custGeom>
            <a:avLst/>
            <a:gdLst/>
            <a:ahLst/>
            <a:cxnLst/>
            <a:rect l="l" t="t" r="r" b="b"/>
            <a:pathLst>
              <a:path w="654684" h="327659">
                <a:moveTo>
                  <a:pt x="224218" y="175323"/>
                </a:moveTo>
                <a:lnTo>
                  <a:pt x="88011" y="175323"/>
                </a:lnTo>
                <a:lnTo>
                  <a:pt x="88011" y="201168"/>
                </a:lnTo>
                <a:lnTo>
                  <a:pt x="224218" y="201168"/>
                </a:lnTo>
                <a:lnTo>
                  <a:pt x="224218" y="175323"/>
                </a:lnTo>
                <a:close/>
              </a:path>
              <a:path w="654684" h="327659">
                <a:moveTo>
                  <a:pt x="247256" y="276250"/>
                </a:moveTo>
                <a:lnTo>
                  <a:pt x="246481" y="275551"/>
                </a:lnTo>
                <a:lnTo>
                  <a:pt x="230505" y="261239"/>
                </a:lnTo>
                <a:lnTo>
                  <a:pt x="216179" y="256755"/>
                </a:lnTo>
                <a:lnTo>
                  <a:pt x="216179" y="284632"/>
                </a:lnTo>
                <a:lnTo>
                  <a:pt x="216179" y="293014"/>
                </a:lnTo>
                <a:lnTo>
                  <a:pt x="206057" y="297903"/>
                </a:lnTo>
                <a:lnTo>
                  <a:pt x="189293" y="301053"/>
                </a:lnTo>
                <a:lnTo>
                  <a:pt x="167640" y="302094"/>
                </a:lnTo>
                <a:lnTo>
                  <a:pt x="144589" y="302094"/>
                </a:lnTo>
                <a:lnTo>
                  <a:pt x="122936" y="301053"/>
                </a:lnTo>
                <a:lnTo>
                  <a:pt x="106514" y="298259"/>
                </a:lnTo>
                <a:lnTo>
                  <a:pt x="96393" y="293014"/>
                </a:lnTo>
                <a:lnTo>
                  <a:pt x="96393" y="284632"/>
                </a:lnTo>
                <a:lnTo>
                  <a:pt x="106514" y="279400"/>
                </a:lnTo>
                <a:lnTo>
                  <a:pt x="122936" y="276606"/>
                </a:lnTo>
                <a:lnTo>
                  <a:pt x="144589" y="275551"/>
                </a:lnTo>
                <a:lnTo>
                  <a:pt x="167640" y="275551"/>
                </a:lnTo>
                <a:lnTo>
                  <a:pt x="189293" y="276606"/>
                </a:lnTo>
                <a:lnTo>
                  <a:pt x="206057" y="279742"/>
                </a:lnTo>
                <a:lnTo>
                  <a:pt x="216179" y="284632"/>
                </a:lnTo>
                <a:lnTo>
                  <a:pt x="216179" y="256755"/>
                </a:lnTo>
                <a:lnTo>
                  <a:pt x="178092" y="250926"/>
                </a:lnTo>
                <a:lnTo>
                  <a:pt x="156108" y="250405"/>
                </a:lnTo>
                <a:lnTo>
                  <a:pt x="146977" y="250431"/>
                </a:lnTo>
                <a:lnTo>
                  <a:pt x="108966" y="253530"/>
                </a:lnTo>
                <a:lnTo>
                  <a:pt x="65303" y="276250"/>
                </a:lnTo>
                <a:lnTo>
                  <a:pt x="65303" y="301396"/>
                </a:lnTo>
                <a:lnTo>
                  <a:pt x="103263" y="322770"/>
                </a:lnTo>
                <a:lnTo>
                  <a:pt x="146977" y="327215"/>
                </a:lnTo>
                <a:lnTo>
                  <a:pt x="156108" y="327240"/>
                </a:lnTo>
                <a:lnTo>
                  <a:pt x="165252" y="327228"/>
                </a:lnTo>
                <a:lnTo>
                  <a:pt x="203581" y="324421"/>
                </a:lnTo>
                <a:lnTo>
                  <a:pt x="246481" y="302094"/>
                </a:lnTo>
                <a:lnTo>
                  <a:pt x="247256" y="301396"/>
                </a:lnTo>
                <a:lnTo>
                  <a:pt x="247256" y="276250"/>
                </a:lnTo>
                <a:close/>
              </a:path>
              <a:path w="654684" h="327659">
                <a:moveTo>
                  <a:pt x="277647" y="213385"/>
                </a:moveTo>
                <a:lnTo>
                  <a:pt x="34925" y="213385"/>
                </a:lnTo>
                <a:lnTo>
                  <a:pt x="34925" y="239229"/>
                </a:lnTo>
                <a:lnTo>
                  <a:pt x="277647" y="239229"/>
                </a:lnTo>
                <a:lnTo>
                  <a:pt x="277647" y="213385"/>
                </a:lnTo>
                <a:close/>
              </a:path>
              <a:path w="654684" h="327659">
                <a:moveTo>
                  <a:pt x="292658" y="91846"/>
                </a:moveTo>
                <a:lnTo>
                  <a:pt x="250901" y="84861"/>
                </a:lnTo>
                <a:lnTo>
                  <a:pt x="213385" y="75615"/>
                </a:lnTo>
                <a:lnTo>
                  <a:pt x="199072" y="70891"/>
                </a:lnTo>
                <a:lnTo>
                  <a:pt x="210439" y="66332"/>
                </a:lnTo>
                <a:lnTo>
                  <a:pt x="217970" y="63144"/>
                </a:lnTo>
                <a:lnTo>
                  <a:pt x="257136" y="43535"/>
                </a:lnTo>
                <a:lnTo>
                  <a:pt x="275196" y="32473"/>
                </a:lnTo>
                <a:lnTo>
                  <a:pt x="275196" y="16764"/>
                </a:lnTo>
                <a:lnTo>
                  <a:pt x="266814" y="8724"/>
                </a:lnTo>
                <a:lnTo>
                  <a:pt x="37363" y="8724"/>
                </a:lnTo>
                <a:lnTo>
                  <a:pt x="37363" y="34925"/>
                </a:lnTo>
                <a:lnTo>
                  <a:pt x="218973" y="34925"/>
                </a:lnTo>
                <a:lnTo>
                  <a:pt x="206108" y="40297"/>
                </a:lnTo>
                <a:lnTo>
                  <a:pt x="161391" y="57073"/>
                </a:lnTo>
                <a:lnTo>
                  <a:pt x="113550" y="71818"/>
                </a:lnTo>
                <a:lnTo>
                  <a:pt x="61099" y="84734"/>
                </a:lnTo>
                <a:lnTo>
                  <a:pt x="20599" y="92202"/>
                </a:lnTo>
                <a:lnTo>
                  <a:pt x="30035" y="116992"/>
                </a:lnTo>
                <a:lnTo>
                  <a:pt x="78066" y="108305"/>
                </a:lnTo>
                <a:lnTo>
                  <a:pt x="117436" y="98374"/>
                </a:lnTo>
                <a:lnTo>
                  <a:pt x="161353" y="84861"/>
                </a:lnTo>
                <a:lnTo>
                  <a:pt x="179006" y="91655"/>
                </a:lnTo>
                <a:lnTo>
                  <a:pt x="242163" y="108851"/>
                </a:lnTo>
                <a:lnTo>
                  <a:pt x="282536" y="116293"/>
                </a:lnTo>
                <a:lnTo>
                  <a:pt x="292658" y="91846"/>
                </a:lnTo>
                <a:close/>
              </a:path>
              <a:path w="654684" h="327659">
                <a:moveTo>
                  <a:pt x="312216" y="132016"/>
                </a:moveTo>
                <a:lnTo>
                  <a:pt x="172173" y="132016"/>
                </a:lnTo>
                <a:lnTo>
                  <a:pt x="172173" y="104775"/>
                </a:lnTo>
                <a:lnTo>
                  <a:pt x="140042" y="104775"/>
                </a:lnTo>
                <a:lnTo>
                  <a:pt x="140042" y="132016"/>
                </a:lnTo>
                <a:lnTo>
                  <a:pt x="0" y="132016"/>
                </a:lnTo>
                <a:lnTo>
                  <a:pt x="0" y="158902"/>
                </a:lnTo>
                <a:lnTo>
                  <a:pt x="312216" y="158902"/>
                </a:lnTo>
                <a:lnTo>
                  <a:pt x="312216" y="132016"/>
                </a:lnTo>
                <a:close/>
              </a:path>
              <a:path w="654684" h="327659">
                <a:moveTo>
                  <a:pt x="599528" y="55219"/>
                </a:moveTo>
                <a:lnTo>
                  <a:pt x="579081" y="20548"/>
                </a:lnTo>
                <a:lnTo>
                  <a:pt x="567867" y="13779"/>
                </a:lnTo>
                <a:lnTo>
                  <a:pt x="567867" y="53784"/>
                </a:lnTo>
                <a:lnTo>
                  <a:pt x="567867" y="76835"/>
                </a:lnTo>
                <a:lnTo>
                  <a:pt x="537489" y="100926"/>
                </a:lnTo>
                <a:lnTo>
                  <a:pt x="505333" y="104406"/>
                </a:lnTo>
                <a:lnTo>
                  <a:pt x="490296" y="104394"/>
                </a:lnTo>
                <a:lnTo>
                  <a:pt x="440397" y="91846"/>
                </a:lnTo>
                <a:lnTo>
                  <a:pt x="429221" y="76835"/>
                </a:lnTo>
                <a:lnTo>
                  <a:pt x="429221" y="53784"/>
                </a:lnTo>
                <a:lnTo>
                  <a:pt x="459600" y="29679"/>
                </a:lnTo>
                <a:lnTo>
                  <a:pt x="498373" y="26187"/>
                </a:lnTo>
                <a:lnTo>
                  <a:pt x="506641" y="26225"/>
                </a:lnTo>
                <a:lnTo>
                  <a:pt x="556691" y="38760"/>
                </a:lnTo>
                <a:lnTo>
                  <a:pt x="567867" y="53784"/>
                </a:lnTo>
                <a:lnTo>
                  <a:pt x="567867" y="13779"/>
                </a:lnTo>
                <a:lnTo>
                  <a:pt x="527913" y="1625"/>
                </a:lnTo>
                <a:lnTo>
                  <a:pt x="498373" y="0"/>
                </a:lnTo>
                <a:lnTo>
                  <a:pt x="485355" y="63"/>
                </a:lnTo>
                <a:lnTo>
                  <a:pt x="446951" y="6184"/>
                </a:lnTo>
                <a:lnTo>
                  <a:pt x="413194" y="24269"/>
                </a:lnTo>
                <a:lnTo>
                  <a:pt x="397560" y="55219"/>
                </a:lnTo>
                <a:lnTo>
                  <a:pt x="397586" y="75399"/>
                </a:lnTo>
                <a:lnTo>
                  <a:pt x="418007" y="110134"/>
                </a:lnTo>
                <a:lnTo>
                  <a:pt x="457860" y="127127"/>
                </a:lnTo>
                <a:lnTo>
                  <a:pt x="498373" y="130962"/>
                </a:lnTo>
                <a:lnTo>
                  <a:pt x="511378" y="130911"/>
                </a:lnTo>
                <a:lnTo>
                  <a:pt x="550062" y="124777"/>
                </a:lnTo>
                <a:lnTo>
                  <a:pt x="583895" y="106667"/>
                </a:lnTo>
                <a:lnTo>
                  <a:pt x="585711" y="104419"/>
                </a:lnTo>
                <a:lnTo>
                  <a:pt x="587590" y="102108"/>
                </a:lnTo>
                <a:lnTo>
                  <a:pt x="592137" y="94818"/>
                </a:lnTo>
                <a:lnTo>
                  <a:pt x="596480" y="87388"/>
                </a:lnTo>
                <a:lnTo>
                  <a:pt x="598716" y="81826"/>
                </a:lnTo>
                <a:lnTo>
                  <a:pt x="599528" y="75399"/>
                </a:lnTo>
                <a:lnTo>
                  <a:pt x="599528" y="55219"/>
                </a:lnTo>
                <a:close/>
              </a:path>
              <a:path w="654684" h="327659">
                <a:moveTo>
                  <a:pt x="634225" y="294767"/>
                </a:moveTo>
                <a:lnTo>
                  <a:pt x="402323" y="294767"/>
                </a:lnTo>
                <a:lnTo>
                  <a:pt x="402323" y="269963"/>
                </a:lnTo>
                <a:lnTo>
                  <a:pt x="627240" y="269963"/>
                </a:lnTo>
                <a:lnTo>
                  <a:pt x="627240" y="194183"/>
                </a:lnTo>
                <a:lnTo>
                  <a:pt x="370192" y="194183"/>
                </a:lnTo>
                <a:lnTo>
                  <a:pt x="370192" y="220370"/>
                </a:lnTo>
                <a:lnTo>
                  <a:pt x="595452" y="220370"/>
                </a:lnTo>
                <a:lnTo>
                  <a:pt x="595452" y="243776"/>
                </a:lnTo>
                <a:lnTo>
                  <a:pt x="370192" y="243776"/>
                </a:lnTo>
                <a:lnTo>
                  <a:pt x="370192" y="310476"/>
                </a:lnTo>
                <a:lnTo>
                  <a:pt x="380326" y="320954"/>
                </a:lnTo>
                <a:lnTo>
                  <a:pt x="634225" y="320954"/>
                </a:lnTo>
                <a:lnTo>
                  <a:pt x="634225" y="294767"/>
                </a:lnTo>
                <a:close/>
              </a:path>
              <a:path w="654684" h="327659">
                <a:moveTo>
                  <a:pt x="654481" y="146685"/>
                </a:moveTo>
                <a:lnTo>
                  <a:pt x="342252" y="146685"/>
                </a:lnTo>
                <a:lnTo>
                  <a:pt x="342252" y="173570"/>
                </a:lnTo>
                <a:lnTo>
                  <a:pt x="654481" y="173570"/>
                </a:lnTo>
                <a:lnTo>
                  <a:pt x="654481" y="146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245846" y="9150483"/>
            <a:ext cx="297180" cy="325755"/>
          </a:xfrm>
          <a:custGeom>
            <a:avLst/>
            <a:gdLst/>
            <a:ahLst/>
            <a:cxnLst/>
            <a:rect l="l" t="t" r="r" b="b"/>
            <a:pathLst>
              <a:path w="297179" h="325754">
                <a:moveTo>
                  <a:pt x="14318" y="192433"/>
                </a:moveTo>
                <a:lnTo>
                  <a:pt x="0" y="168684"/>
                </a:lnTo>
                <a:lnTo>
                  <a:pt x="16141" y="163620"/>
                </a:lnTo>
                <a:lnTo>
                  <a:pt x="26979" y="159604"/>
                </a:lnTo>
                <a:lnTo>
                  <a:pt x="67226" y="137975"/>
                </a:lnTo>
                <a:lnTo>
                  <a:pt x="108306" y="103648"/>
                </a:lnTo>
                <a:lnTo>
                  <a:pt x="135048" y="62691"/>
                </a:lnTo>
                <a:lnTo>
                  <a:pt x="140745" y="31431"/>
                </a:lnTo>
                <a:lnTo>
                  <a:pt x="14668" y="31431"/>
                </a:lnTo>
                <a:lnTo>
                  <a:pt x="14668" y="4540"/>
                </a:lnTo>
                <a:lnTo>
                  <a:pt x="173574" y="4540"/>
                </a:lnTo>
                <a:lnTo>
                  <a:pt x="173574" y="17811"/>
                </a:lnTo>
                <a:lnTo>
                  <a:pt x="168269" y="60588"/>
                </a:lnTo>
                <a:lnTo>
                  <a:pt x="147293" y="103441"/>
                </a:lnTo>
                <a:lnTo>
                  <a:pt x="113804" y="139334"/>
                </a:lnTo>
                <a:lnTo>
                  <a:pt x="76135" y="165192"/>
                </a:lnTo>
                <a:lnTo>
                  <a:pt x="33751" y="186114"/>
                </a:lnTo>
                <a:lnTo>
                  <a:pt x="14318" y="192433"/>
                </a:lnTo>
                <a:close/>
              </a:path>
              <a:path w="297179" h="325754">
                <a:moveTo>
                  <a:pt x="284633" y="203958"/>
                </a:moveTo>
                <a:lnTo>
                  <a:pt x="252852" y="203958"/>
                </a:lnTo>
                <a:lnTo>
                  <a:pt x="252852" y="105820"/>
                </a:lnTo>
                <a:lnTo>
                  <a:pt x="180558" y="105820"/>
                </a:lnTo>
                <a:lnTo>
                  <a:pt x="180558" y="78579"/>
                </a:lnTo>
                <a:lnTo>
                  <a:pt x="252852" y="78579"/>
                </a:lnTo>
                <a:lnTo>
                  <a:pt x="252852" y="0"/>
                </a:lnTo>
                <a:lnTo>
                  <a:pt x="284633" y="0"/>
                </a:lnTo>
                <a:lnTo>
                  <a:pt x="284633" y="203958"/>
                </a:lnTo>
                <a:close/>
              </a:path>
              <a:path w="297179" h="325754">
                <a:moveTo>
                  <a:pt x="34575" y="323050"/>
                </a:moveTo>
                <a:lnTo>
                  <a:pt x="22351" y="298952"/>
                </a:lnTo>
                <a:lnTo>
                  <a:pt x="51349" y="291501"/>
                </a:lnTo>
                <a:lnTo>
                  <a:pt x="69674" y="285179"/>
                </a:lnTo>
                <a:lnTo>
                  <a:pt x="105471" y="262107"/>
                </a:lnTo>
                <a:lnTo>
                  <a:pt x="137209" y="235368"/>
                </a:lnTo>
                <a:lnTo>
                  <a:pt x="156111" y="195925"/>
                </a:lnTo>
                <a:lnTo>
                  <a:pt x="184400" y="203958"/>
                </a:lnTo>
                <a:lnTo>
                  <a:pt x="181606" y="210943"/>
                </a:lnTo>
                <a:lnTo>
                  <a:pt x="176018" y="224214"/>
                </a:lnTo>
                <a:lnTo>
                  <a:pt x="172177" y="230151"/>
                </a:lnTo>
                <a:lnTo>
                  <a:pt x="179683" y="237182"/>
                </a:lnTo>
                <a:lnTo>
                  <a:pt x="185077" y="241873"/>
                </a:lnTo>
                <a:lnTo>
                  <a:pt x="190962" y="246334"/>
                </a:lnTo>
                <a:lnTo>
                  <a:pt x="201695" y="253900"/>
                </a:lnTo>
                <a:lnTo>
                  <a:pt x="156111" y="253900"/>
                </a:lnTo>
                <a:lnTo>
                  <a:pt x="121266" y="287100"/>
                </a:lnTo>
                <a:lnTo>
                  <a:pt x="84203" y="307039"/>
                </a:lnTo>
                <a:lnTo>
                  <a:pt x="56465" y="317538"/>
                </a:lnTo>
                <a:lnTo>
                  <a:pt x="34575" y="323050"/>
                </a:lnTo>
                <a:close/>
              </a:path>
              <a:path w="297179" h="325754">
                <a:moveTo>
                  <a:pt x="283585" y="325145"/>
                </a:moveTo>
                <a:lnTo>
                  <a:pt x="240184" y="307844"/>
                </a:lnTo>
                <a:lnTo>
                  <a:pt x="200574" y="286881"/>
                </a:lnTo>
                <a:lnTo>
                  <a:pt x="164027" y="261130"/>
                </a:lnTo>
                <a:lnTo>
                  <a:pt x="156111" y="253900"/>
                </a:lnTo>
                <a:lnTo>
                  <a:pt x="201695" y="253900"/>
                </a:lnTo>
                <a:lnTo>
                  <a:pt x="208981" y="258977"/>
                </a:lnTo>
                <a:lnTo>
                  <a:pt x="215286" y="263133"/>
                </a:lnTo>
                <a:lnTo>
                  <a:pt x="254778" y="284368"/>
                </a:lnTo>
                <a:lnTo>
                  <a:pt x="296857" y="300698"/>
                </a:lnTo>
                <a:lnTo>
                  <a:pt x="283585" y="32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78877" y="9148394"/>
            <a:ext cx="976630" cy="319405"/>
          </a:xfrm>
          <a:custGeom>
            <a:avLst/>
            <a:gdLst/>
            <a:ahLst/>
            <a:cxnLst/>
            <a:rect l="l" t="t" r="r" b="b"/>
            <a:pathLst>
              <a:path w="976629" h="319404">
                <a:moveTo>
                  <a:pt x="173583" y="6629"/>
                </a:moveTo>
                <a:lnTo>
                  <a:pt x="14668" y="6629"/>
                </a:lnTo>
                <a:lnTo>
                  <a:pt x="14668" y="33528"/>
                </a:lnTo>
                <a:lnTo>
                  <a:pt x="139357" y="33528"/>
                </a:lnTo>
                <a:lnTo>
                  <a:pt x="136931" y="44907"/>
                </a:lnTo>
                <a:lnTo>
                  <a:pt x="115100" y="80251"/>
                </a:lnTo>
                <a:lnTo>
                  <a:pt x="79883" y="110642"/>
                </a:lnTo>
                <a:lnTo>
                  <a:pt x="34975" y="135242"/>
                </a:lnTo>
                <a:lnTo>
                  <a:pt x="0" y="148082"/>
                </a:lnTo>
                <a:lnTo>
                  <a:pt x="14325" y="171831"/>
                </a:lnTo>
                <a:lnTo>
                  <a:pt x="58864" y="154889"/>
                </a:lnTo>
                <a:lnTo>
                  <a:pt x="93230" y="136232"/>
                </a:lnTo>
                <a:lnTo>
                  <a:pt x="126784" y="109486"/>
                </a:lnTo>
                <a:lnTo>
                  <a:pt x="153403" y="78625"/>
                </a:lnTo>
                <a:lnTo>
                  <a:pt x="172008" y="37452"/>
                </a:lnTo>
                <a:lnTo>
                  <a:pt x="173380" y="25641"/>
                </a:lnTo>
                <a:lnTo>
                  <a:pt x="173583" y="6629"/>
                </a:lnTo>
                <a:close/>
              </a:path>
              <a:path w="976629" h="319404">
                <a:moveTo>
                  <a:pt x="272415" y="292671"/>
                </a:moveTo>
                <a:lnTo>
                  <a:pt x="55880" y="292671"/>
                </a:lnTo>
                <a:lnTo>
                  <a:pt x="55880" y="266128"/>
                </a:lnTo>
                <a:lnTo>
                  <a:pt x="267169" y="266128"/>
                </a:lnTo>
                <a:lnTo>
                  <a:pt x="267169" y="239928"/>
                </a:lnTo>
                <a:lnTo>
                  <a:pt x="55880" y="239928"/>
                </a:lnTo>
                <a:lnTo>
                  <a:pt x="55880" y="214782"/>
                </a:lnTo>
                <a:lnTo>
                  <a:pt x="268922" y="214782"/>
                </a:lnTo>
                <a:lnTo>
                  <a:pt x="268922" y="188595"/>
                </a:lnTo>
                <a:lnTo>
                  <a:pt x="23749" y="188595"/>
                </a:lnTo>
                <a:lnTo>
                  <a:pt x="23749" y="308381"/>
                </a:lnTo>
                <a:lnTo>
                  <a:pt x="33883" y="318858"/>
                </a:lnTo>
                <a:lnTo>
                  <a:pt x="272415" y="318858"/>
                </a:lnTo>
                <a:lnTo>
                  <a:pt x="272415" y="292671"/>
                </a:lnTo>
                <a:close/>
              </a:path>
              <a:path w="976629" h="319404">
                <a:moveTo>
                  <a:pt x="320255" y="65659"/>
                </a:moveTo>
                <a:lnTo>
                  <a:pt x="267169" y="65659"/>
                </a:lnTo>
                <a:lnTo>
                  <a:pt x="267169" y="2095"/>
                </a:lnTo>
                <a:lnTo>
                  <a:pt x="235394" y="2095"/>
                </a:lnTo>
                <a:lnTo>
                  <a:pt x="235394" y="171132"/>
                </a:lnTo>
                <a:lnTo>
                  <a:pt x="267169" y="171132"/>
                </a:lnTo>
                <a:lnTo>
                  <a:pt x="267169" y="92544"/>
                </a:lnTo>
                <a:lnTo>
                  <a:pt x="320255" y="92544"/>
                </a:lnTo>
                <a:lnTo>
                  <a:pt x="320255" y="65659"/>
                </a:lnTo>
                <a:close/>
              </a:path>
              <a:path w="976629" h="319404">
                <a:moveTo>
                  <a:pt x="624801" y="202565"/>
                </a:moveTo>
                <a:lnTo>
                  <a:pt x="593026" y="202565"/>
                </a:lnTo>
                <a:lnTo>
                  <a:pt x="593026" y="233997"/>
                </a:lnTo>
                <a:lnTo>
                  <a:pt x="593026" y="260184"/>
                </a:lnTo>
                <a:lnTo>
                  <a:pt x="593026" y="292671"/>
                </a:lnTo>
                <a:lnTo>
                  <a:pt x="403377" y="292671"/>
                </a:lnTo>
                <a:lnTo>
                  <a:pt x="403377" y="260184"/>
                </a:lnTo>
                <a:lnTo>
                  <a:pt x="593026" y="260184"/>
                </a:lnTo>
                <a:lnTo>
                  <a:pt x="593026" y="233997"/>
                </a:lnTo>
                <a:lnTo>
                  <a:pt x="403377" y="233997"/>
                </a:lnTo>
                <a:lnTo>
                  <a:pt x="403377" y="202565"/>
                </a:lnTo>
                <a:lnTo>
                  <a:pt x="371246" y="202565"/>
                </a:lnTo>
                <a:lnTo>
                  <a:pt x="371246" y="308381"/>
                </a:lnTo>
                <a:lnTo>
                  <a:pt x="381381" y="318858"/>
                </a:lnTo>
                <a:lnTo>
                  <a:pt x="624801" y="318858"/>
                </a:lnTo>
                <a:lnTo>
                  <a:pt x="624801" y="292671"/>
                </a:lnTo>
                <a:lnTo>
                  <a:pt x="624801" y="260184"/>
                </a:lnTo>
                <a:lnTo>
                  <a:pt x="624801" y="233997"/>
                </a:lnTo>
                <a:lnTo>
                  <a:pt x="624801" y="202565"/>
                </a:lnTo>
                <a:close/>
              </a:path>
              <a:path w="976629" h="319404">
                <a:moveTo>
                  <a:pt x="634225" y="101282"/>
                </a:moveTo>
                <a:lnTo>
                  <a:pt x="593267" y="85572"/>
                </a:lnTo>
                <a:lnTo>
                  <a:pt x="555040" y="64782"/>
                </a:lnTo>
                <a:lnTo>
                  <a:pt x="519353" y="39649"/>
                </a:lnTo>
                <a:lnTo>
                  <a:pt x="511644" y="32829"/>
                </a:lnTo>
                <a:lnTo>
                  <a:pt x="515493" y="26187"/>
                </a:lnTo>
                <a:lnTo>
                  <a:pt x="522478" y="12573"/>
                </a:lnTo>
                <a:lnTo>
                  <a:pt x="525272" y="4889"/>
                </a:lnTo>
                <a:lnTo>
                  <a:pt x="496277" y="0"/>
                </a:lnTo>
                <a:lnTo>
                  <a:pt x="490410" y="13182"/>
                </a:lnTo>
                <a:lnTo>
                  <a:pt x="485978" y="21628"/>
                </a:lnTo>
                <a:lnTo>
                  <a:pt x="458127" y="54978"/>
                </a:lnTo>
                <a:lnTo>
                  <a:pt x="423240" y="79476"/>
                </a:lnTo>
                <a:lnTo>
                  <a:pt x="382168" y="96024"/>
                </a:lnTo>
                <a:lnTo>
                  <a:pt x="359727" y="101625"/>
                </a:lnTo>
                <a:lnTo>
                  <a:pt x="371944" y="125374"/>
                </a:lnTo>
                <a:lnTo>
                  <a:pt x="421728" y="109588"/>
                </a:lnTo>
                <a:lnTo>
                  <a:pt x="459206" y="90233"/>
                </a:lnTo>
                <a:lnTo>
                  <a:pt x="495236" y="56222"/>
                </a:lnTo>
                <a:lnTo>
                  <a:pt x="503148" y="63258"/>
                </a:lnTo>
                <a:lnTo>
                  <a:pt x="539343" y="88506"/>
                </a:lnTo>
                <a:lnTo>
                  <a:pt x="578535" y="109054"/>
                </a:lnTo>
                <a:lnTo>
                  <a:pt x="620953" y="125730"/>
                </a:lnTo>
                <a:lnTo>
                  <a:pt x="634225" y="101282"/>
                </a:lnTo>
                <a:close/>
              </a:path>
              <a:path w="976629" h="319404">
                <a:moveTo>
                  <a:pt x="653783" y="145630"/>
                </a:moveTo>
                <a:lnTo>
                  <a:pt x="341566" y="145630"/>
                </a:lnTo>
                <a:lnTo>
                  <a:pt x="341566" y="172529"/>
                </a:lnTo>
                <a:lnTo>
                  <a:pt x="653783" y="172529"/>
                </a:lnTo>
                <a:lnTo>
                  <a:pt x="653783" y="145630"/>
                </a:lnTo>
                <a:close/>
              </a:path>
              <a:path w="976629" h="319404">
                <a:moveTo>
                  <a:pt x="886383" y="244119"/>
                </a:moveTo>
                <a:lnTo>
                  <a:pt x="729919" y="244119"/>
                </a:lnTo>
                <a:lnTo>
                  <a:pt x="729919" y="10121"/>
                </a:lnTo>
                <a:lnTo>
                  <a:pt x="697788" y="10121"/>
                </a:lnTo>
                <a:lnTo>
                  <a:pt x="697788" y="260184"/>
                </a:lnTo>
                <a:lnTo>
                  <a:pt x="707923" y="270662"/>
                </a:lnTo>
                <a:lnTo>
                  <a:pt x="886383" y="270662"/>
                </a:lnTo>
                <a:lnTo>
                  <a:pt x="886383" y="244119"/>
                </a:lnTo>
                <a:close/>
              </a:path>
              <a:path w="976629" h="319404">
                <a:moveTo>
                  <a:pt x="976134" y="2095"/>
                </a:moveTo>
                <a:lnTo>
                  <a:pt x="944359" y="2095"/>
                </a:lnTo>
                <a:lnTo>
                  <a:pt x="944359" y="318858"/>
                </a:lnTo>
                <a:lnTo>
                  <a:pt x="976134" y="318858"/>
                </a:lnTo>
                <a:lnTo>
                  <a:pt x="976134" y="2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715438" y="9150489"/>
            <a:ext cx="382270" cy="316865"/>
          </a:xfrm>
          <a:custGeom>
            <a:avLst/>
            <a:gdLst/>
            <a:ahLst/>
            <a:cxnLst/>
            <a:rect l="l" t="t" r="r" b="b"/>
            <a:pathLst>
              <a:path w="382270" h="316865">
                <a:moveTo>
                  <a:pt x="188239" y="242023"/>
                </a:moveTo>
                <a:lnTo>
                  <a:pt x="32131" y="242023"/>
                </a:lnTo>
                <a:lnTo>
                  <a:pt x="32131" y="34925"/>
                </a:lnTo>
                <a:lnTo>
                  <a:pt x="181254" y="34925"/>
                </a:lnTo>
                <a:lnTo>
                  <a:pt x="181254" y="8026"/>
                </a:lnTo>
                <a:lnTo>
                  <a:pt x="0" y="8026"/>
                </a:lnTo>
                <a:lnTo>
                  <a:pt x="0" y="258089"/>
                </a:lnTo>
                <a:lnTo>
                  <a:pt x="10121" y="268566"/>
                </a:lnTo>
                <a:lnTo>
                  <a:pt x="188239" y="268566"/>
                </a:lnTo>
                <a:lnTo>
                  <a:pt x="188239" y="242023"/>
                </a:lnTo>
                <a:close/>
              </a:path>
              <a:path w="382270" h="316865">
                <a:moveTo>
                  <a:pt x="310476" y="126072"/>
                </a:moveTo>
                <a:lnTo>
                  <a:pt x="257390" y="126072"/>
                </a:lnTo>
                <a:lnTo>
                  <a:pt x="257390" y="0"/>
                </a:lnTo>
                <a:lnTo>
                  <a:pt x="225615" y="0"/>
                </a:lnTo>
                <a:lnTo>
                  <a:pt x="225615" y="316763"/>
                </a:lnTo>
                <a:lnTo>
                  <a:pt x="257390" y="316763"/>
                </a:lnTo>
                <a:lnTo>
                  <a:pt x="257390" y="153314"/>
                </a:lnTo>
                <a:lnTo>
                  <a:pt x="310476" y="153314"/>
                </a:lnTo>
                <a:lnTo>
                  <a:pt x="310476" y="126072"/>
                </a:lnTo>
                <a:close/>
              </a:path>
              <a:path w="382270" h="316865">
                <a:moveTo>
                  <a:pt x="381723" y="276948"/>
                </a:moveTo>
                <a:lnTo>
                  <a:pt x="342607" y="276948"/>
                </a:lnTo>
                <a:lnTo>
                  <a:pt x="342607" y="316763"/>
                </a:lnTo>
                <a:lnTo>
                  <a:pt x="381723" y="316763"/>
                </a:lnTo>
                <a:lnTo>
                  <a:pt x="381723" y="276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1979" y="2815907"/>
            <a:ext cx="696595" cy="349885"/>
          </a:xfrm>
          <a:custGeom>
            <a:avLst/>
            <a:gdLst/>
            <a:ahLst/>
            <a:cxnLst/>
            <a:rect l="l" t="t" r="r" b="b"/>
            <a:pathLst>
              <a:path w="696595" h="349885">
                <a:moveTo>
                  <a:pt x="312801" y="4953"/>
                </a:moveTo>
                <a:lnTo>
                  <a:pt x="259080" y="4953"/>
                </a:lnTo>
                <a:lnTo>
                  <a:pt x="259080" y="37338"/>
                </a:lnTo>
                <a:lnTo>
                  <a:pt x="259080" y="80010"/>
                </a:lnTo>
                <a:lnTo>
                  <a:pt x="259080" y="112395"/>
                </a:lnTo>
                <a:lnTo>
                  <a:pt x="85725" y="112395"/>
                </a:lnTo>
                <a:lnTo>
                  <a:pt x="85725" y="80010"/>
                </a:lnTo>
                <a:lnTo>
                  <a:pt x="259080" y="80010"/>
                </a:lnTo>
                <a:lnTo>
                  <a:pt x="259080" y="37338"/>
                </a:lnTo>
                <a:lnTo>
                  <a:pt x="85725" y="37338"/>
                </a:lnTo>
                <a:lnTo>
                  <a:pt x="85725" y="4953"/>
                </a:lnTo>
                <a:lnTo>
                  <a:pt x="32385" y="4953"/>
                </a:lnTo>
                <a:lnTo>
                  <a:pt x="32385" y="143256"/>
                </a:lnTo>
                <a:lnTo>
                  <a:pt x="46863" y="155067"/>
                </a:lnTo>
                <a:lnTo>
                  <a:pt x="312801" y="155067"/>
                </a:lnTo>
                <a:lnTo>
                  <a:pt x="312801" y="112395"/>
                </a:lnTo>
                <a:lnTo>
                  <a:pt x="312801" y="80010"/>
                </a:lnTo>
                <a:lnTo>
                  <a:pt x="312801" y="37338"/>
                </a:lnTo>
                <a:lnTo>
                  <a:pt x="312801" y="4953"/>
                </a:lnTo>
                <a:close/>
              </a:path>
              <a:path w="696595" h="349885">
                <a:moveTo>
                  <a:pt x="316611" y="305943"/>
                </a:moveTo>
                <a:lnTo>
                  <a:pt x="85725" y="305943"/>
                </a:lnTo>
                <a:lnTo>
                  <a:pt x="85725" y="241554"/>
                </a:lnTo>
                <a:lnTo>
                  <a:pt x="32385" y="241554"/>
                </a:lnTo>
                <a:lnTo>
                  <a:pt x="32385" y="337566"/>
                </a:lnTo>
                <a:lnTo>
                  <a:pt x="46863" y="349377"/>
                </a:lnTo>
                <a:lnTo>
                  <a:pt x="316611" y="349377"/>
                </a:lnTo>
                <a:lnTo>
                  <a:pt x="316611" y="305943"/>
                </a:lnTo>
                <a:close/>
              </a:path>
              <a:path w="696595" h="349885">
                <a:moveTo>
                  <a:pt x="344424" y="177927"/>
                </a:moveTo>
                <a:lnTo>
                  <a:pt x="0" y="177927"/>
                </a:lnTo>
                <a:lnTo>
                  <a:pt x="0" y="221361"/>
                </a:lnTo>
                <a:lnTo>
                  <a:pt x="145542" y="221361"/>
                </a:lnTo>
                <a:lnTo>
                  <a:pt x="145542" y="272796"/>
                </a:lnTo>
                <a:lnTo>
                  <a:pt x="198501" y="272796"/>
                </a:lnTo>
                <a:lnTo>
                  <a:pt x="198501" y="221361"/>
                </a:lnTo>
                <a:lnTo>
                  <a:pt x="344424" y="221361"/>
                </a:lnTo>
                <a:lnTo>
                  <a:pt x="344424" y="177927"/>
                </a:lnTo>
                <a:close/>
              </a:path>
              <a:path w="696595" h="349885">
                <a:moveTo>
                  <a:pt x="594347" y="152019"/>
                </a:moveTo>
                <a:lnTo>
                  <a:pt x="558342" y="127965"/>
                </a:lnTo>
                <a:lnTo>
                  <a:pt x="520725" y="95059"/>
                </a:lnTo>
                <a:lnTo>
                  <a:pt x="501002" y="72771"/>
                </a:lnTo>
                <a:lnTo>
                  <a:pt x="507250" y="55079"/>
                </a:lnTo>
                <a:lnTo>
                  <a:pt x="511009" y="42672"/>
                </a:lnTo>
                <a:lnTo>
                  <a:pt x="513753" y="29692"/>
                </a:lnTo>
                <a:lnTo>
                  <a:pt x="517004" y="10287"/>
                </a:lnTo>
                <a:lnTo>
                  <a:pt x="466712" y="3429"/>
                </a:lnTo>
                <a:lnTo>
                  <a:pt x="461289" y="32943"/>
                </a:lnTo>
                <a:lnTo>
                  <a:pt x="456145" y="52324"/>
                </a:lnTo>
                <a:lnTo>
                  <a:pt x="434733" y="95008"/>
                </a:lnTo>
                <a:lnTo>
                  <a:pt x="409282" y="135229"/>
                </a:lnTo>
                <a:lnTo>
                  <a:pt x="370713" y="166116"/>
                </a:lnTo>
                <a:lnTo>
                  <a:pt x="401942" y="200025"/>
                </a:lnTo>
                <a:lnTo>
                  <a:pt x="430593" y="180314"/>
                </a:lnTo>
                <a:lnTo>
                  <a:pt x="448233" y="165252"/>
                </a:lnTo>
                <a:lnTo>
                  <a:pt x="462102" y="147294"/>
                </a:lnTo>
                <a:lnTo>
                  <a:pt x="479666" y="118491"/>
                </a:lnTo>
                <a:lnTo>
                  <a:pt x="491261" y="131114"/>
                </a:lnTo>
                <a:lnTo>
                  <a:pt x="522147" y="158305"/>
                </a:lnTo>
                <a:lnTo>
                  <a:pt x="554964" y="182600"/>
                </a:lnTo>
                <a:lnTo>
                  <a:pt x="569201" y="191262"/>
                </a:lnTo>
                <a:lnTo>
                  <a:pt x="594347" y="152019"/>
                </a:lnTo>
                <a:close/>
              </a:path>
              <a:path w="696595" h="349885">
                <a:moveTo>
                  <a:pt x="696074" y="0"/>
                </a:moveTo>
                <a:lnTo>
                  <a:pt x="643115" y="0"/>
                </a:lnTo>
                <a:lnTo>
                  <a:pt x="643115" y="61722"/>
                </a:lnTo>
                <a:lnTo>
                  <a:pt x="580250" y="61722"/>
                </a:lnTo>
                <a:lnTo>
                  <a:pt x="580250" y="105156"/>
                </a:lnTo>
                <a:lnTo>
                  <a:pt x="643115" y="105156"/>
                </a:lnTo>
                <a:lnTo>
                  <a:pt x="643115" y="203454"/>
                </a:lnTo>
                <a:lnTo>
                  <a:pt x="696074" y="203454"/>
                </a:lnTo>
                <a:lnTo>
                  <a:pt x="696074" y="0"/>
                </a:lnTo>
                <a:close/>
              </a:path>
              <a:path w="696595" h="349885">
                <a:moveTo>
                  <a:pt x="696455" y="222504"/>
                </a:moveTo>
                <a:lnTo>
                  <a:pt x="408038" y="222504"/>
                </a:lnTo>
                <a:lnTo>
                  <a:pt x="408038" y="265938"/>
                </a:lnTo>
                <a:lnTo>
                  <a:pt x="642734" y="265938"/>
                </a:lnTo>
                <a:lnTo>
                  <a:pt x="642734" y="349377"/>
                </a:lnTo>
                <a:lnTo>
                  <a:pt x="696455" y="349377"/>
                </a:lnTo>
                <a:lnTo>
                  <a:pt x="696455" y="222504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86389" y="2813240"/>
            <a:ext cx="727710" cy="352425"/>
          </a:xfrm>
          <a:custGeom>
            <a:avLst/>
            <a:gdLst/>
            <a:ahLst/>
            <a:cxnLst/>
            <a:rect l="l" t="t" r="r" b="b"/>
            <a:pathLst>
              <a:path w="727709" h="352425">
                <a:moveTo>
                  <a:pt x="187439" y="11430"/>
                </a:moveTo>
                <a:lnTo>
                  <a:pt x="23609" y="11430"/>
                </a:lnTo>
                <a:lnTo>
                  <a:pt x="23609" y="54864"/>
                </a:lnTo>
                <a:lnTo>
                  <a:pt x="133337" y="54864"/>
                </a:lnTo>
                <a:lnTo>
                  <a:pt x="131419" y="77609"/>
                </a:lnTo>
                <a:lnTo>
                  <a:pt x="120192" y="124777"/>
                </a:lnTo>
                <a:lnTo>
                  <a:pt x="103111" y="166573"/>
                </a:lnTo>
                <a:lnTo>
                  <a:pt x="75412" y="207022"/>
                </a:lnTo>
                <a:lnTo>
                  <a:pt x="39052" y="240677"/>
                </a:lnTo>
                <a:lnTo>
                  <a:pt x="0" y="266319"/>
                </a:lnTo>
                <a:lnTo>
                  <a:pt x="28562" y="305562"/>
                </a:lnTo>
                <a:lnTo>
                  <a:pt x="63576" y="286004"/>
                </a:lnTo>
                <a:lnTo>
                  <a:pt x="93713" y="261175"/>
                </a:lnTo>
                <a:lnTo>
                  <a:pt x="121983" y="234340"/>
                </a:lnTo>
                <a:lnTo>
                  <a:pt x="143814" y="200787"/>
                </a:lnTo>
                <a:lnTo>
                  <a:pt x="163410" y="164896"/>
                </a:lnTo>
                <a:lnTo>
                  <a:pt x="176009" y="121729"/>
                </a:lnTo>
                <a:lnTo>
                  <a:pt x="186016" y="75844"/>
                </a:lnTo>
                <a:lnTo>
                  <a:pt x="187439" y="20955"/>
                </a:lnTo>
                <a:lnTo>
                  <a:pt x="187439" y="11430"/>
                </a:lnTo>
                <a:close/>
              </a:path>
              <a:path w="727709" h="352425">
                <a:moveTo>
                  <a:pt x="339458" y="2667"/>
                </a:moveTo>
                <a:lnTo>
                  <a:pt x="286499" y="2667"/>
                </a:lnTo>
                <a:lnTo>
                  <a:pt x="286499" y="128016"/>
                </a:lnTo>
                <a:lnTo>
                  <a:pt x="264020" y="128016"/>
                </a:lnTo>
                <a:lnTo>
                  <a:pt x="264020" y="6477"/>
                </a:lnTo>
                <a:lnTo>
                  <a:pt x="211061" y="6477"/>
                </a:lnTo>
                <a:lnTo>
                  <a:pt x="211061" y="343281"/>
                </a:lnTo>
                <a:lnTo>
                  <a:pt x="264020" y="343281"/>
                </a:lnTo>
                <a:lnTo>
                  <a:pt x="264020" y="171450"/>
                </a:lnTo>
                <a:lnTo>
                  <a:pt x="286499" y="171450"/>
                </a:lnTo>
                <a:lnTo>
                  <a:pt x="286499" y="352044"/>
                </a:lnTo>
                <a:lnTo>
                  <a:pt x="339458" y="352044"/>
                </a:lnTo>
                <a:lnTo>
                  <a:pt x="339458" y="171450"/>
                </a:lnTo>
                <a:lnTo>
                  <a:pt x="339458" y="128016"/>
                </a:lnTo>
                <a:lnTo>
                  <a:pt x="339458" y="2667"/>
                </a:lnTo>
                <a:close/>
              </a:path>
              <a:path w="727709" h="352425">
                <a:moveTo>
                  <a:pt x="680339" y="103136"/>
                </a:moveTo>
                <a:lnTo>
                  <a:pt x="665454" y="54406"/>
                </a:lnTo>
                <a:lnTo>
                  <a:pt x="635254" y="22148"/>
                </a:lnTo>
                <a:lnTo>
                  <a:pt x="627011" y="16510"/>
                </a:lnTo>
                <a:lnTo>
                  <a:pt x="627011" y="103136"/>
                </a:lnTo>
                <a:lnTo>
                  <a:pt x="627011" y="124701"/>
                </a:lnTo>
                <a:lnTo>
                  <a:pt x="611505" y="162369"/>
                </a:lnTo>
                <a:lnTo>
                  <a:pt x="574509" y="183019"/>
                </a:lnTo>
                <a:lnTo>
                  <a:pt x="561848" y="184734"/>
                </a:lnTo>
                <a:lnTo>
                  <a:pt x="545541" y="184721"/>
                </a:lnTo>
                <a:lnTo>
                  <a:pt x="509130" y="172770"/>
                </a:lnTo>
                <a:lnTo>
                  <a:pt x="483971" y="137541"/>
                </a:lnTo>
                <a:lnTo>
                  <a:pt x="481660" y="124701"/>
                </a:lnTo>
                <a:lnTo>
                  <a:pt x="481660" y="103136"/>
                </a:lnTo>
                <a:lnTo>
                  <a:pt x="497166" y="65468"/>
                </a:lnTo>
                <a:lnTo>
                  <a:pt x="534162" y="44818"/>
                </a:lnTo>
                <a:lnTo>
                  <a:pt x="554329" y="43053"/>
                </a:lnTo>
                <a:lnTo>
                  <a:pt x="563130" y="43116"/>
                </a:lnTo>
                <a:lnTo>
                  <a:pt x="599541" y="55067"/>
                </a:lnTo>
                <a:lnTo>
                  <a:pt x="624687" y="90297"/>
                </a:lnTo>
                <a:lnTo>
                  <a:pt x="627011" y="103136"/>
                </a:lnTo>
                <a:lnTo>
                  <a:pt x="627011" y="16510"/>
                </a:lnTo>
                <a:lnTo>
                  <a:pt x="581571" y="1003"/>
                </a:lnTo>
                <a:lnTo>
                  <a:pt x="554329" y="0"/>
                </a:lnTo>
                <a:lnTo>
                  <a:pt x="537895" y="127"/>
                </a:lnTo>
                <a:lnTo>
                  <a:pt x="489889" y="12865"/>
                </a:lnTo>
                <a:lnTo>
                  <a:pt x="453821" y="39789"/>
                </a:lnTo>
                <a:lnTo>
                  <a:pt x="432168" y="79502"/>
                </a:lnTo>
                <a:lnTo>
                  <a:pt x="428332" y="103136"/>
                </a:lnTo>
                <a:lnTo>
                  <a:pt x="428371" y="129222"/>
                </a:lnTo>
                <a:lnTo>
                  <a:pt x="443217" y="173431"/>
                </a:lnTo>
                <a:lnTo>
                  <a:pt x="473710" y="205689"/>
                </a:lnTo>
                <a:lnTo>
                  <a:pt x="517232" y="224459"/>
                </a:lnTo>
                <a:lnTo>
                  <a:pt x="554329" y="227838"/>
                </a:lnTo>
                <a:lnTo>
                  <a:pt x="570776" y="227711"/>
                </a:lnTo>
                <a:lnTo>
                  <a:pt x="619086" y="214972"/>
                </a:lnTo>
                <a:lnTo>
                  <a:pt x="654926" y="188048"/>
                </a:lnTo>
                <a:lnTo>
                  <a:pt x="676503" y="148348"/>
                </a:lnTo>
                <a:lnTo>
                  <a:pt x="680300" y="129222"/>
                </a:lnTo>
                <a:lnTo>
                  <a:pt x="680339" y="103136"/>
                </a:lnTo>
                <a:close/>
              </a:path>
              <a:path w="727709" h="352425">
                <a:moveTo>
                  <a:pt x="727303" y="277749"/>
                </a:moveTo>
                <a:lnTo>
                  <a:pt x="666343" y="277749"/>
                </a:lnTo>
                <a:lnTo>
                  <a:pt x="666343" y="226695"/>
                </a:lnTo>
                <a:lnTo>
                  <a:pt x="613384" y="226695"/>
                </a:lnTo>
                <a:lnTo>
                  <a:pt x="613384" y="277749"/>
                </a:lnTo>
                <a:lnTo>
                  <a:pt x="496049" y="277749"/>
                </a:lnTo>
                <a:lnTo>
                  <a:pt x="496049" y="226695"/>
                </a:lnTo>
                <a:lnTo>
                  <a:pt x="443090" y="226695"/>
                </a:lnTo>
                <a:lnTo>
                  <a:pt x="443090" y="277749"/>
                </a:lnTo>
                <a:lnTo>
                  <a:pt x="382130" y="277749"/>
                </a:lnTo>
                <a:lnTo>
                  <a:pt x="382130" y="321183"/>
                </a:lnTo>
                <a:lnTo>
                  <a:pt x="727303" y="321183"/>
                </a:lnTo>
                <a:lnTo>
                  <a:pt x="727303" y="27774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58362" y="3990238"/>
            <a:ext cx="680085" cy="349885"/>
          </a:xfrm>
          <a:custGeom>
            <a:avLst/>
            <a:gdLst/>
            <a:ahLst/>
            <a:cxnLst/>
            <a:rect l="l" t="t" r="r" b="b"/>
            <a:pathLst>
              <a:path w="680084" h="349885">
                <a:moveTo>
                  <a:pt x="169545" y="253352"/>
                </a:moveTo>
                <a:lnTo>
                  <a:pt x="53340" y="253352"/>
                </a:lnTo>
                <a:lnTo>
                  <a:pt x="53340" y="52197"/>
                </a:lnTo>
                <a:lnTo>
                  <a:pt x="161925" y="52197"/>
                </a:lnTo>
                <a:lnTo>
                  <a:pt x="161925" y="8763"/>
                </a:lnTo>
                <a:lnTo>
                  <a:pt x="0" y="8763"/>
                </a:lnTo>
                <a:lnTo>
                  <a:pt x="0" y="284975"/>
                </a:lnTo>
                <a:lnTo>
                  <a:pt x="14478" y="296786"/>
                </a:lnTo>
                <a:lnTo>
                  <a:pt x="169545" y="296786"/>
                </a:lnTo>
                <a:lnTo>
                  <a:pt x="169545" y="253352"/>
                </a:lnTo>
                <a:close/>
              </a:path>
              <a:path w="680084" h="349885">
                <a:moveTo>
                  <a:pt x="241935" y="3810"/>
                </a:moveTo>
                <a:lnTo>
                  <a:pt x="189357" y="3810"/>
                </a:lnTo>
                <a:lnTo>
                  <a:pt x="189357" y="124968"/>
                </a:lnTo>
                <a:lnTo>
                  <a:pt x="139827" y="124968"/>
                </a:lnTo>
                <a:lnTo>
                  <a:pt x="139827" y="168402"/>
                </a:lnTo>
                <a:lnTo>
                  <a:pt x="189357" y="168402"/>
                </a:lnTo>
                <a:lnTo>
                  <a:pt x="189357" y="340601"/>
                </a:lnTo>
                <a:lnTo>
                  <a:pt x="241935" y="340601"/>
                </a:lnTo>
                <a:lnTo>
                  <a:pt x="241935" y="3810"/>
                </a:lnTo>
                <a:close/>
              </a:path>
              <a:path w="680084" h="349885">
                <a:moveTo>
                  <a:pt x="314325" y="0"/>
                </a:moveTo>
                <a:lnTo>
                  <a:pt x="261747" y="0"/>
                </a:lnTo>
                <a:lnTo>
                  <a:pt x="261747" y="349364"/>
                </a:lnTo>
                <a:lnTo>
                  <a:pt x="314325" y="349364"/>
                </a:lnTo>
                <a:lnTo>
                  <a:pt x="314325" y="0"/>
                </a:lnTo>
                <a:close/>
              </a:path>
              <a:path w="680084" h="349885">
                <a:moveTo>
                  <a:pt x="586613" y="114757"/>
                </a:moveTo>
                <a:lnTo>
                  <a:pt x="574776" y="68884"/>
                </a:lnTo>
                <a:lnTo>
                  <a:pt x="564870" y="52197"/>
                </a:lnTo>
                <a:lnTo>
                  <a:pt x="557199" y="43434"/>
                </a:lnTo>
                <a:lnTo>
                  <a:pt x="548386" y="33820"/>
                </a:lnTo>
                <a:lnTo>
                  <a:pt x="541705" y="27952"/>
                </a:lnTo>
                <a:lnTo>
                  <a:pt x="533755" y="23444"/>
                </a:lnTo>
                <a:lnTo>
                  <a:pt x="533387" y="23291"/>
                </a:lnTo>
                <a:lnTo>
                  <a:pt x="533387" y="130302"/>
                </a:lnTo>
                <a:lnTo>
                  <a:pt x="533146" y="151980"/>
                </a:lnTo>
                <a:lnTo>
                  <a:pt x="517575" y="187833"/>
                </a:lnTo>
                <a:lnTo>
                  <a:pt x="472046" y="208407"/>
                </a:lnTo>
                <a:lnTo>
                  <a:pt x="454621" y="208076"/>
                </a:lnTo>
                <a:lnTo>
                  <a:pt x="417677" y="175361"/>
                </a:lnTo>
                <a:lnTo>
                  <a:pt x="411086" y="130302"/>
                </a:lnTo>
                <a:lnTo>
                  <a:pt x="411340" y="108610"/>
                </a:lnTo>
                <a:lnTo>
                  <a:pt x="426707" y="72771"/>
                </a:lnTo>
                <a:lnTo>
                  <a:pt x="472046" y="52197"/>
                </a:lnTo>
                <a:lnTo>
                  <a:pt x="489483" y="52514"/>
                </a:lnTo>
                <a:lnTo>
                  <a:pt x="526719" y="85242"/>
                </a:lnTo>
                <a:lnTo>
                  <a:pt x="533387" y="130302"/>
                </a:lnTo>
                <a:lnTo>
                  <a:pt x="533387" y="23291"/>
                </a:lnTo>
                <a:lnTo>
                  <a:pt x="488467" y="8902"/>
                </a:lnTo>
                <a:lnTo>
                  <a:pt x="472046" y="8763"/>
                </a:lnTo>
                <a:lnTo>
                  <a:pt x="455637" y="8902"/>
                </a:lnTo>
                <a:lnTo>
                  <a:pt x="410337" y="23444"/>
                </a:lnTo>
                <a:lnTo>
                  <a:pt x="378307" y="53251"/>
                </a:lnTo>
                <a:lnTo>
                  <a:pt x="360502" y="95097"/>
                </a:lnTo>
                <a:lnTo>
                  <a:pt x="357492" y="114757"/>
                </a:lnTo>
                <a:lnTo>
                  <a:pt x="357492" y="145846"/>
                </a:lnTo>
                <a:lnTo>
                  <a:pt x="369328" y="191719"/>
                </a:lnTo>
                <a:lnTo>
                  <a:pt x="395706" y="226783"/>
                </a:lnTo>
                <a:lnTo>
                  <a:pt x="435673" y="247980"/>
                </a:lnTo>
                <a:lnTo>
                  <a:pt x="472046" y="251828"/>
                </a:lnTo>
                <a:lnTo>
                  <a:pt x="488467" y="251688"/>
                </a:lnTo>
                <a:lnTo>
                  <a:pt x="533755" y="237147"/>
                </a:lnTo>
                <a:lnTo>
                  <a:pt x="564870" y="208407"/>
                </a:lnTo>
                <a:lnTo>
                  <a:pt x="565797" y="207352"/>
                </a:lnTo>
                <a:lnTo>
                  <a:pt x="583590" y="165493"/>
                </a:lnTo>
                <a:lnTo>
                  <a:pt x="586613" y="145846"/>
                </a:lnTo>
                <a:lnTo>
                  <a:pt x="586613" y="114757"/>
                </a:lnTo>
                <a:close/>
              </a:path>
              <a:path w="680084" h="349885">
                <a:moveTo>
                  <a:pt x="679691" y="0"/>
                </a:moveTo>
                <a:lnTo>
                  <a:pt x="626732" y="0"/>
                </a:lnTo>
                <a:lnTo>
                  <a:pt x="626732" y="349364"/>
                </a:lnTo>
                <a:lnTo>
                  <a:pt x="679691" y="349364"/>
                </a:lnTo>
                <a:lnTo>
                  <a:pt x="679691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00159" y="3990230"/>
            <a:ext cx="311785" cy="349885"/>
          </a:xfrm>
          <a:custGeom>
            <a:avLst/>
            <a:gdLst/>
            <a:ahLst/>
            <a:cxnLst/>
            <a:rect l="l" t="t" r="r" b="b"/>
            <a:pathLst>
              <a:path w="311784" h="349885">
                <a:moveTo>
                  <a:pt x="311269" y="349368"/>
                </a:moveTo>
                <a:lnTo>
                  <a:pt x="258311" y="349368"/>
                </a:lnTo>
                <a:lnTo>
                  <a:pt x="258311" y="164587"/>
                </a:lnTo>
                <a:lnTo>
                  <a:pt x="209163" y="164587"/>
                </a:lnTo>
                <a:lnTo>
                  <a:pt x="209163" y="121154"/>
                </a:lnTo>
                <a:lnTo>
                  <a:pt x="258311" y="121154"/>
                </a:lnTo>
                <a:lnTo>
                  <a:pt x="258311" y="0"/>
                </a:lnTo>
                <a:lnTo>
                  <a:pt x="311269" y="0"/>
                </a:lnTo>
                <a:lnTo>
                  <a:pt x="311269" y="349368"/>
                </a:lnTo>
                <a:close/>
              </a:path>
              <a:path w="311784" h="349885">
                <a:moveTo>
                  <a:pt x="209163" y="296791"/>
                </a:moveTo>
                <a:lnTo>
                  <a:pt x="14477" y="296791"/>
                </a:lnTo>
                <a:lnTo>
                  <a:pt x="0" y="284980"/>
                </a:lnTo>
                <a:lnTo>
                  <a:pt x="0" y="8762"/>
                </a:lnTo>
                <a:lnTo>
                  <a:pt x="201543" y="8762"/>
                </a:lnTo>
                <a:lnTo>
                  <a:pt x="201543" y="52195"/>
                </a:lnTo>
                <a:lnTo>
                  <a:pt x="53338" y="52195"/>
                </a:lnTo>
                <a:lnTo>
                  <a:pt x="53338" y="128393"/>
                </a:lnTo>
                <a:lnTo>
                  <a:pt x="182875" y="128393"/>
                </a:lnTo>
                <a:lnTo>
                  <a:pt x="182875" y="171826"/>
                </a:lnTo>
                <a:lnTo>
                  <a:pt x="53338" y="171826"/>
                </a:lnTo>
                <a:lnTo>
                  <a:pt x="53338" y="253358"/>
                </a:lnTo>
                <a:lnTo>
                  <a:pt x="209163" y="253358"/>
                </a:lnTo>
                <a:lnTo>
                  <a:pt x="209163" y="296791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63757" y="3990238"/>
            <a:ext cx="701040" cy="349885"/>
          </a:xfrm>
          <a:custGeom>
            <a:avLst/>
            <a:gdLst/>
            <a:ahLst/>
            <a:cxnLst/>
            <a:rect l="l" t="t" r="r" b="b"/>
            <a:pathLst>
              <a:path w="701040" h="349885">
                <a:moveTo>
                  <a:pt x="247256" y="162306"/>
                </a:moveTo>
                <a:lnTo>
                  <a:pt x="209613" y="139827"/>
                </a:lnTo>
                <a:lnTo>
                  <a:pt x="176263" y="114706"/>
                </a:lnTo>
                <a:lnTo>
                  <a:pt x="163817" y="103251"/>
                </a:lnTo>
                <a:lnTo>
                  <a:pt x="172808" y="91681"/>
                </a:lnTo>
                <a:lnTo>
                  <a:pt x="178562" y="83604"/>
                </a:lnTo>
                <a:lnTo>
                  <a:pt x="196888" y="50088"/>
                </a:lnTo>
                <a:lnTo>
                  <a:pt x="207632" y="16764"/>
                </a:lnTo>
                <a:lnTo>
                  <a:pt x="207632" y="12192"/>
                </a:lnTo>
                <a:lnTo>
                  <a:pt x="206108" y="8001"/>
                </a:lnTo>
                <a:lnTo>
                  <a:pt x="201536" y="4953"/>
                </a:lnTo>
                <a:lnTo>
                  <a:pt x="28194" y="4953"/>
                </a:lnTo>
                <a:lnTo>
                  <a:pt x="28194" y="48387"/>
                </a:lnTo>
                <a:lnTo>
                  <a:pt x="138671" y="48387"/>
                </a:lnTo>
                <a:lnTo>
                  <a:pt x="125768" y="70675"/>
                </a:lnTo>
                <a:lnTo>
                  <a:pt x="80772" y="116967"/>
                </a:lnTo>
                <a:lnTo>
                  <a:pt x="43243" y="146723"/>
                </a:lnTo>
                <a:lnTo>
                  <a:pt x="0" y="169926"/>
                </a:lnTo>
                <a:lnTo>
                  <a:pt x="28956" y="208788"/>
                </a:lnTo>
                <a:lnTo>
                  <a:pt x="62623" y="190881"/>
                </a:lnTo>
                <a:lnTo>
                  <a:pt x="104597" y="162344"/>
                </a:lnTo>
                <a:lnTo>
                  <a:pt x="129921" y="139827"/>
                </a:lnTo>
                <a:lnTo>
                  <a:pt x="141274" y="150647"/>
                </a:lnTo>
                <a:lnTo>
                  <a:pt x="184213" y="183553"/>
                </a:lnTo>
                <a:lnTo>
                  <a:pt x="217157" y="202311"/>
                </a:lnTo>
                <a:lnTo>
                  <a:pt x="247256" y="162306"/>
                </a:lnTo>
                <a:close/>
              </a:path>
              <a:path w="701040" h="349885">
                <a:moveTo>
                  <a:pt x="327266" y="0"/>
                </a:moveTo>
                <a:lnTo>
                  <a:pt x="274307" y="0"/>
                </a:lnTo>
                <a:lnTo>
                  <a:pt x="274307" y="73152"/>
                </a:lnTo>
                <a:lnTo>
                  <a:pt x="223253" y="73152"/>
                </a:lnTo>
                <a:lnTo>
                  <a:pt x="223253" y="116586"/>
                </a:lnTo>
                <a:lnTo>
                  <a:pt x="274307" y="116586"/>
                </a:lnTo>
                <a:lnTo>
                  <a:pt x="274307" y="260972"/>
                </a:lnTo>
                <a:lnTo>
                  <a:pt x="327266" y="260972"/>
                </a:lnTo>
                <a:lnTo>
                  <a:pt x="327266" y="0"/>
                </a:lnTo>
                <a:close/>
              </a:path>
              <a:path w="701040" h="349885">
                <a:moveTo>
                  <a:pt x="334886" y="305930"/>
                </a:moveTo>
                <a:lnTo>
                  <a:pt x="96012" y="305930"/>
                </a:lnTo>
                <a:lnTo>
                  <a:pt x="96012" y="228206"/>
                </a:lnTo>
                <a:lnTo>
                  <a:pt x="42672" y="228206"/>
                </a:lnTo>
                <a:lnTo>
                  <a:pt x="42672" y="337553"/>
                </a:lnTo>
                <a:lnTo>
                  <a:pt x="57150" y="349364"/>
                </a:lnTo>
                <a:lnTo>
                  <a:pt x="334886" y="349364"/>
                </a:lnTo>
                <a:lnTo>
                  <a:pt x="334886" y="305930"/>
                </a:lnTo>
                <a:close/>
              </a:path>
              <a:path w="701040" h="349885">
                <a:moveTo>
                  <a:pt x="551675" y="1143"/>
                </a:moveTo>
                <a:lnTo>
                  <a:pt x="428612" y="1143"/>
                </a:lnTo>
                <a:lnTo>
                  <a:pt x="428612" y="42672"/>
                </a:lnTo>
                <a:lnTo>
                  <a:pt x="551675" y="42672"/>
                </a:lnTo>
                <a:lnTo>
                  <a:pt x="551675" y="1143"/>
                </a:lnTo>
                <a:close/>
              </a:path>
              <a:path w="701040" h="349885">
                <a:moveTo>
                  <a:pt x="622160" y="256019"/>
                </a:moveTo>
                <a:lnTo>
                  <a:pt x="590651" y="232321"/>
                </a:lnTo>
                <a:lnTo>
                  <a:pt x="575183" y="218681"/>
                </a:lnTo>
                <a:lnTo>
                  <a:pt x="565327" y="209918"/>
                </a:lnTo>
                <a:lnTo>
                  <a:pt x="556856" y="201904"/>
                </a:lnTo>
                <a:lnTo>
                  <a:pt x="548754" y="193281"/>
                </a:lnTo>
                <a:lnTo>
                  <a:pt x="537197" y="180213"/>
                </a:lnTo>
                <a:lnTo>
                  <a:pt x="546620" y="166585"/>
                </a:lnTo>
                <a:lnTo>
                  <a:pt x="552627" y="156972"/>
                </a:lnTo>
                <a:lnTo>
                  <a:pt x="571614" y="115697"/>
                </a:lnTo>
                <a:lnTo>
                  <a:pt x="581393" y="75438"/>
                </a:lnTo>
                <a:lnTo>
                  <a:pt x="582155" y="71247"/>
                </a:lnTo>
                <a:lnTo>
                  <a:pt x="578345" y="62103"/>
                </a:lnTo>
                <a:lnTo>
                  <a:pt x="398132" y="62103"/>
                </a:lnTo>
                <a:lnTo>
                  <a:pt x="398132" y="105537"/>
                </a:lnTo>
                <a:lnTo>
                  <a:pt x="520814" y="105537"/>
                </a:lnTo>
                <a:lnTo>
                  <a:pt x="514819" y="121983"/>
                </a:lnTo>
                <a:lnTo>
                  <a:pt x="493776" y="156946"/>
                </a:lnTo>
                <a:lnTo>
                  <a:pt x="468045" y="188658"/>
                </a:lnTo>
                <a:lnTo>
                  <a:pt x="434492" y="220116"/>
                </a:lnTo>
                <a:lnTo>
                  <a:pt x="398602" y="246341"/>
                </a:lnTo>
                <a:lnTo>
                  <a:pt x="368033" y="265544"/>
                </a:lnTo>
                <a:lnTo>
                  <a:pt x="396227" y="302501"/>
                </a:lnTo>
                <a:lnTo>
                  <a:pt x="434530" y="279412"/>
                </a:lnTo>
                <a:lnTo>
                  <a:pt x="468401" y="254533"/>
                </a:lnTo>
                <a:lnTo>
                  <a:pt x="505955" y="218681"/>
                </a:lnTo>
                <a:lnTo>
                  <a:pt x="517880" y="232321"/>
                </a:lnTo>
                <a:lnTo>
                  <a:pt x="548817" y="261734"/>
                </a:lnTo>
                <a:lnTo>
                  <a:pt x="580605" y="287832"/>
                </a:lnTo>
                <a:lnTo>
                  <a:pt x="593966" y="297167"/>
                </a:lnTo>
                <a:lnTo>
                  <a:pt x="622160" y="256019"/>
                </a:lnTo>
                <a:close/>
              </a:path>
              <a:path w="701040" h="349885">
                <a:moveTo>
                  <a:pt x="700633" y="0"/>
                </a:moveTo>
                <a:lnTo>
                  <a:pt x="647674" y="0"/>
                </a:lnTo>
                <a:lnTo>
                  <a:pt x="647674" y="132588"/>
                </a:lnTo>
                <a:lnTo>
                  <a:pt x="595109" y="132588"/>
                </a:lnTo>
                <a:lnTo>
                  <a:pt x="595109" y="176022"/>
                </a:lnTo>
                <a:lnTo>
                  <a:pt x="647674" y="176022"/>
                </a:lnTo>
                <a:lnTo>
                  <a:pt x="647674" y="349364"/>
                </a:lnTo>
                <a:lnTo>
                  <a:pt x="700633" y="349364"/>
                </a:lnTo>
                <a:lnTo>
                  <a:pt x="700633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29551" y="3990230"/>
            <a:ext cx="308610" cy="349885"/>
          </a:xfrm>
          <a:custGeom>
            <a:avLst/>
            <a:gdLst/>
            <a:ahLst/>
            <a:cxnLst/>
            <a:rect l="l" t="t" r="r" b="b"/>
            <a:pathLst>
              <a:path w="308609" h="349885">
                <a:moveTo>
                  <a:pt x="213735" y="296791"/>
                </a:moveTo>
                <a:lnTo>
                  <a:pt x="15239" y="296791"/>
                </a:lnTo>
                <a:lnTo>
                  <a:pt x="761" y="284980"/>
                </a:lnTo>
                <a:lnTo>
                  <a:pt x="761" y="129536"/>
                </a:lnTo>
                <a:lnTo>
                  <a:pt x="140966" y="129536"/>
                </a:lnTo>
                <a:lnTo>
                  <a:pt x="140966" y="52195"/>
                </a:lnTo>
                <a:lnTo>
                  <a:pt x="0" y="52195"/>
                </a:lnTo>
                <a:lnTo>
                  <a:pt x="0" y="8762"/>
                </a:lnTo>
                <a:lnTo>
                  <a:pt x="194686" y="8762"/>
                </a:lnTo>
                <a:lnTo>
                  <a:pt x="194686" y="172969"/>
                </a:lnTo>
                <a:lnTo>
                  <a:pt x="54100" y="172969"/>
                </a:lnTo>
                <a:lnTo>
                  <a:pt x="54100" y="253358"/>
                </a:lnTo>
                <a:lnTo>
                  <a:pt x="213735" y="253358"/>
                </a:lnTo>
                <a:lnTo>
                  <a:pt x="213735" y="296791"/>
                </a:lnTo>
                <a:close/>
              </a:path>
              <a:path w="308609" h="349885">
                <a:moveTo>
                  <a:pt x="308221" y="349368"/>
                </a:moveTo>
                <a:lnTo>
                  <a:pt x="255263" y="349368"/>
                </a:lnTo>
                <a:lnTo>
                  <a:pt x="255263" y="0"/>
                </a:lnTo>
                <a:lnTo>
                  <a:pt x="308221" y="0"/>
                </a:lnTo>
                <a:lnTo>
                  <a:pt x="308221" y="349368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46673" y="3990517"/>
            <a:ext cx="104139" cy="349250"/>
          </a:xfrm>
          <a:custGeom>
            <a:avLst/>
            <a:gdLst/>
            <a:ahLst/>
            <a:cxnLst/>
            <a:rect l="l" t="t" r="r" b="b"/>
            <a:pathLst>
              <a:path w="104140" h="349250">
                <a:moveTo>
                  <a:pt x="104013" y="128270"/>
                </a:moveTo>
                <a:lnTo>
                  <a:pt x="52959" y="128270"/>
                </a:lnTo>
                <a:lnTo>
                  <a:pt x="52959" y="0"/>
                </a:lnTo>
                <a:lnTo>
                  <a:pt x="0" y="0"/>
                </a:lnTo>
                <a:lnTo>
                  <a:pt x="0" y="128270"/>
                </a:lnTo>
                <a:lnTo>
                  <a:pt x="0" y="172720"/>
                </a:lnTo>
                <a:lnTo>
                  <a:pt x="0" y="349250"/>
                </a:lnTo>
                <a:lnTo>
                  <a:pt x="52959" y="349250"/>
                </a:lnTo>
                <a:lnTo>
                  <a:pt x="52959" y="172720"/>
                </a:lnTo>
                <a:lnTo>
                  <a:pt x="104013" y="172720"/>
                </a:lnTo>
                <a:lnTo>
                  <a:pt x="104013" y="12827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91034" y="3995597"/>
            <a:ext cx="240665" cy="290830"/>
          </a:xfrm>
          <a:custGeom>
            <a:avLst/>
            <a:gdLst/>
            <a:ahLst/>
            <a:cxnLst/>
            <a:rect l="l" t="t" r="r" b="b"/>
            <a:pathLst>
              <a:path w="240665" h="290829">
                <a:moveTo>
                  <a:pt x="209156" y="0"/>
                </a:moveTo>
                <a:lnTo>
                  <a:pt x="14478" y="0"/>
                </a:lnTo>
                <a:lnTo>
                  <a:pt x="14478" y="43180"/>
                </a:lnTo>
                <a:lnTo>
                  <a:pt x="155435" y="43180"/>
                </a:lnTo>
                <a:lnTo>
                  <a:pt x="155435" y="214630"/>
                </a:lnTo>
                <a:lnTo>
                  <a:pt x="209156" y="214630"/>
                </a:lnTo>
                <a:lnTo>
                  <a:pt x="209156" y="43180"/>
                </a:lnTo>
                <a:lnTo>
                  <a:pt x="209156" y="0"/>
                </a:lnTo>
                <a:close/>
              </a:path>
              <a:path w="240665" h="290829">
                <a:moveTo>
                  <a:pt x="240398" y="246849"/>
                </a:moveTo>
                <a:lnTo>
                  <a:pt x="114681" y="246849"/>
                </a:lnTo>
                <a:lnTo>
                  <a:pt x="114681" y="126466"/>
                </a:lnTo>
                <a:lnTo>
                  <a:pt x="61722" y="126466"/>
                </a:lnTo>
                <a:lnTo>
                  <a:pt x="61722" y="246849"/>
                </a:lnTo>
                <a:lnTo>
                  <a:pt x="0" y="246849"/>
                </a:lnTo>
                <a:lnTo>
                  <a:pt x="0" y="290283"/>
                </a:lnTo>
                <a:lnTo>
                  <a:pt x="240398" y="290283"/>
                </a:lnTo>
                <a:lnTo>
                  <a:pt x="240398" y="24684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963645" y="3990230"/>
            <a:ext cx="327660" cy="361315"/>
          </a:xfrm>
          <a:custGeom>
            <a:avLst/>
            <a:gdLst/>
            <a:ahLst/>
            <a:cxnLst/>
            <a:rect l="l" t="t" r="r" b="b"/>
            <a:pathLst>
              <a:path w="327659" h="361314">
                <a:moveTo>
                  <a:pt x="327270" y="190114"/>
                </a:moveTo>
                <a:lnTo>
                  <a:pt x="274313" y="190114"/>
                </a:lnTo>
                <a:lnTo>
                  <a:pt x="274313" y="102486"/>
                </a:lnTo>
                <a:lnTo>
                  <a:pt x="223260" y="102486"/>
                </a:lnTo>
                <a:lnTo>
                  <a:pt x="223260" y="59053"/>
                </a:lnTo>
                <a:lnTo>
                  <a:pt x="274313" y="59053"/>
                </a:lnTo>
                <a:lnTo>
                  <a:pt x="274313" y="0"/>
                </a:lnTo>
                <a:lnTo>
                  <a:pt x="327270" y="0"/>
                </a:lnTo>
                <a:lnTo>
                  <a:pt x="327270" y="190114"/>
                </a:lnTo>
                <a:close/>
              </a:path>
              <a:path w="327659" h="361314">
                <a:moveTo>
                  <a:pt x="28955" y="208782"/>
                </a:moveTo>
                <a:lnTo>
                  <a:pt x="0" y="169921"/>
                </a:lnTo>
                <a:lnTo>
                  <a:pt x="26121" y="156664"/>
                </a:lnTo>
                <a:lnTo>
                  <a:pt x="43242" y="146728"/>
                </a:lnTo>
                <a:lnTo>
                  <a:pt x="80769" y="116964"/>
                </a:lnTo>
                <a:lnTo>
                  <a:pt x="115440" y="85246"/>
                </a:lnTo>
                <a:lnTo>
                  <a:pt x="138680" y="48385"/>
                </a:lnTo>
                <a:lnTo>
                  <a:pt x="28193" y="48385"/>
                </a:lnTo>
                <a:lnTo>
                  <a:pt x="28193" y="4952"/>
                </a:lnTo>
                <a:lnTo>
                  <a:pt x="201543" y="4952"/>
                </a:lnTo>
                <a:lnTo>
                  <a:pt x="206115" y="8000"/>
                </a:lnTo>
                <a:lnTo>
                  <a:pt x="207639" y="12191"/>
                </a:lnTo>
                <a:lnTo>
                  <a:pt x="207639" y="16763"/>
                </a:lnTo>
                <a:lnTo>
                  <a:pt x="193924" y="55815"/>
                </a:lnTo>
                <a:lnTo>
                  <a:pt x="172969" y="91056"/>
                </a:lnTo>
                <a:lnTo>
                  <a:pt x="184271" y="100718"/>
                </a:lnTo>
                <a:lnTo>
                  <a:pt x="191947" y="106915"/>
                </a:lnTo>
                <a:lnTo>
                  <a:pt x="199516" y="112326"/>
                </a:lnTo>
                <a:lnTo>
                  <a:pt x="221465" y="126828"/>
                </a:lnTo>
                <a:lnTo>
                  <a:pt x="225203" y="129155"/>
                </a:lnTo>
                <a:lnTo>
                  <a:pt x="140966" y="129155"/>
                </a:lnTo>
                <a:lnTo>
                  <a:pt x="102176" y="164677"/>
                </a:lnTo>
                <a:lnTo>
                  <a:pt x="66994" y="188637"/>
                </a:lnTo>
                <a:lnTo>
                  <a:pt x="44397" y="201639"/>
                </a:lnTo>
                <a:lnTo>
                  <a:pt x="28955" y="208782"/>
                </a:lnTo>
                <a:close/>
              </a:path>
              <a:path w="327659" h="361314">
                <a:moveTo>
                  <a:pt x="217164" y="181351"/>
                </a:moveTo>
                <a:lnTo>
                  <a:pt x="177351" y="157730"/>
                </a:lnTo>
                <a:lnTo>
                  <a:pt x="140966" y="129155"/>
                </a:lnTo>
                <a:lnTo>
                  <a:pt x="225203" y="129155"/>
                </a:lnTo>
                <a:lnTo>
                  <a:pt x="228951" y="131489"/>
                </a:lnTo>
                <a:lnTo>
                  <a:pt x="236401" y="135650"/>
                </a:lnTo>
                <a:lnTo>
                  <a:pt x="247262" y="141347"/>
                </a:lnTo>
                <a:lnTo>
                  <a:pt x="217164" y="181351"/>
                </a:lnTo>
                <a:close/>
              </a:path>
              <a:path w="327659" h="361314">
                <a:moveTo>
                  <a:pt x="213735" y="360797"/>
                </a:moveTo>
                <a:lnTo>
                  <a:pt x="173160" y="355464"/>
                </a:lnTo>
                <a:lnTo>
                  <a:pt x="130635" y="333351"/>
                </a:lnTo>
                <a:lnTo>
                  <a:pt x="108153" y="297267"/>
                </a:lnTo>
                <a:lnTo>
                  <a:pt x="107176" y="266312"/>
                </a:lnTo>
                <a:lnTo>
                  <a:pt x="107195" y="264618"/>
                </a:lnTo>
                <a:lnTo>
                  <a:pt x="125322" y="225070"/>
                </a:lnTo>
                <a:lnTo>
                  <a:pt x="161807" y="201442"/>
                </a:lnTo>
                <a:lnTo>
                  <a:pt x="201100" y="193242"/>
                </a:lnTo>
                <a:lnTo>
                  <a:pt x="213735" y="193162"/>
                </a:lnTo>
                <a:lnTo>
                  <a:pt x="226370" y="193242"/>
                </a:lnTo>
                <a:lnTo>
                  <a:pt x="265663" y="201442"/>
                </a:lnTo>
                <a:lnTo>
                  <a:pt x="302149" y="225070"/>
                </a:lnTo>
                <a:lnTo>
                  <a:pt x="308939" y="235452"/>
                </a:lnTo>
                <a:lnTo>
                  <a:pt x="202686" y="235452"/>
                </a:lnTo>
                <a:lnTo>
                  <a:pt x="183256" y="240404"/>
                </a:lnTo>
                <a:lnTo>
                  <a:pt x="168397" y="250310"/>
                </a:lnTo>
                <a:lnTo>
                  <a:pt x="160016" y="266312"/>
                </a:lnTo>
                <a:lnTo>
                  <a:pt x="160016" y="288028"/>
                </a:lnTo>
                <a:lnTo>
                  <a:pt x="168397" y="303268"/>
                </a:lnTo>
                <a:lnTo>
                  <a:pt x="183256" y="313555"/>
                </a:lnTo>
                <a:lnTo>
                  <a:pt x="202686" y="318127"/>
                </a:lnTo>
                <a:lnTo>
                  <a:pt x="309156" y="318127"/>
                </a:lnTo>
                <a:lnTo>
                  <a:pt x="306355" y="323050"/>
                </a:lnTo>
                <a:lnTo>
                  <a:pt x="272979" y="349844"/>
                </a:lnTo>
                <a:lnTo>
                  <a:pt x="234809" y="360155"/>
                </a:lnTo>
                <a:lnTo>
                  <a:pt x="226370" y="360717"/>
                </a:lnTo>
                <a:lnTo>
                  <a:pt x="213735" y="360797"/>
                </a:lnTo>
                <a:close/>
              </a:path>
              <a:path w="327659" h="361314">
                <a:moveTo>
                  <a:pt x="309156" y="318127"/>
                </a:moveTo>
                <a:lnTo>
                  <a:pt x="224784" y="318127"/>
                </a:lnTo>
                <a:lnTo>
                  <a:pt x="244214" y="313555"/>
                </a:lnTo>
                <a:lnTo>
                  <a:pt x="259073" y="303268"/>
                </a:lnTo>
                <a:lnTo>
                  <a:pt x="267455" y="288028"/>
                </a:lnTo>
                <a:lnTo>
                  <a:pt x="267455" y="266312"/>
                </a:lnTo>
                <a:lnTo>
                  <a:pt x="259073" y="250310"/>
                </a:lnTo>
                <a:lnTo>
                  <a:pt x="244214" y="240404"/>
                </a:lnTo>
                <a:lnTo>
                  <a:pt x="224784" y="235452"/>
                </a:lnTo>
                <a:lnTo>
                  <a:pt x="308939" y="235452"/>
                </a:lnTo>
                <a:lnTo>
                  <a:pt x="320294" y="266312"/>
                </a:lnTo>
                <a:lnTo>
                  <a:pt x="320276" y="289341"/>
                </a:lnTo>
                <a:lnTo>
                  <a:pt x="319317" y="297291"/>
                </a:lnTo>
                <a:lnTo>
                  <a:pt x="316716" y="304277"/>
                </a:lnTo>
                <a:lnTo>
                  <a:pt x="311650" y="313745"/>
                </a:lnTo>
                <a:lnTo>
                  <a:pt x="309156" y="318127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142029" y="5251477"/>
            <a:ext cx="336550" cy="354330"/>
          </a:xfrm>
          <a:custGeom>
            <a:avLst/>
            <a:gdLst/>
            <a:ahLst/>
            <a:cxnLst/>
            <a:rect l="l" t="t" r="r" b="b"/>
            <a:pathLst>
              <a:path w="336550" h="354329">
                <a:moveTo>
                  <a:pt x="336414" y="353940"/>
                </a:moveTo>
                <a:lnTo>
                  <a:pt x="52957" y="353940"/>
                </a:lnTo>
                <a:lnTo>
                  <a:pt x="38480" y="342129"/>
                </a:lnTo>
                <a:lnTo>
                  <a:pt x="38480" y="272027"/>
                </a:lnTo>
                <a:lnTo>
                  <a:pt x="275075" y="272027"/>
                </a:lnTo>
                <a:lnTo>
                  <a:pt x="275075" y="260216"/>
                </a:lnTo>
                <a:lnTo>
                  <a:pt x="38480" y="260216"/>
                </a:lnTo>
                <a:lnTo>
                  <a:pt x="38480" y="225165"/>
                </a:lnTo>
                <a:lnTo>
                  <a:pt x="328794" y="225165"/>
                </a:lnTo>
                <a:lnTo>
                  <a:pt x="328794" y="306697"/>
                </a:lnTo>
                <a:lnTo>
                  <a:pt x="91818" y="306697"/>
                </a:lnTo>
                <a:lnTo>
                  <a:pt x="91818" y="318889"/>
                </a:lnTo>
                <a:lnTo>
                  <a:pt x="336414" y="318889"/>
                </a:lnTo>
                <a:lnTo>
                  <a:pt x="336414" y="353940"/>
                </a:lnTo>
                <a:close/>
              </a:path>
              <a:path w="336550" h="354329">
                <a:moveTo>
                  <a:pt x="126488" y="123821"/>
                </a:moveTo>
                <a:lnTo>
                  <a:pt x="87437" y="120012"/>
                </a:lnTo>
                <a:lnTo>
                  <a:pt x="49466" y="103694"/>
                </a:lnTo>
                <a:lnTo>
                  <a:pt x="29830" y="52508"/>
                </a:lnTo>
                <a:lnTo>
                  <a:pt x="30622" y="46599"/>
                </a:lnTo>
                <a:lnTo>
                  <a:pt x="56958" y="15239"/>
                </a:lnTo>
                <a:lnTo>
                  <a:pt x="98012" y="1607"/>
                </a:lnTo>
                <a:lnTo>
                  <a:pt x="126488" y="0"/>
                </a:lnTo>
                <a:lnTo>
                  <a:pt x="139103" y="59"/>
                </a:lnTo>
                <a:lnTo>
                  <a:pt x="182994" y="8096"/>
                </a:lnTo>
                <a:lnTo>
                  <a:pt x="216402" y="34479"/>
                </a:lnTo>
                <a:lnTo>
                  <a:pt x="220940" y="42289"/>
                </a:lnTo>
                <a:lnTo>
                  <a:pt x="126488" y="42289"/>
                </a:lnTo>
                <a:lnTo>
                  <a:pt x="101158" y="42593"/>
                </a:lnTo>
                <a:lnTo>
                  <a:pt x="88151" y="44718"/>
                </a:lnTo>
                <a:lnTo>
                  <a:pt x="83359" y="50487"/>
                </a:lnTo>
                <a:lnTo>
                  <a:pt x="82674" y="61720"/>
                </a:lnTo>
                <a:lnTo>
                  <a:pt x="83359" y="72953"/>
                </a:lnTo>
                <a:lnTo>
                  <a:pt x="88151" y="78722"/>
                </a:lnTo>
                <a:lnTo>
                  <a:pt x="101158" y="80847"/>
                </a:lnTo>
                <a:lnTo>
                  <a:pt x="126488" y="81150"/>
                </a:lnTo>
                <a:lnTo>
                  <a:pt x="220970" y="81150"/>
                </a:lnTo>
                <a:lnTo>
                  <a:pt x="220587" y="82079"/>
                </a:lnTo>
                <a:lnTo>
                  <a:pt x="188742" y="113047"/>
                </a:lnTo>
                <a:lnTo>
                  <a:pt x="147395" y="123345"/>
                </a:lnTo>
                <a:lnTo>
                  <a:pt x="139103" y="123762"/>
                </a:lnTo>
                <a:lnTo>
                  <a:pt x="126488" y="123821"/>
                </a:lnTo>
                <a:close/>
              </a:path>
              <a:path w="336550" h="354329">
                <a:moveTo>
                  <a:pt x="328794" y="217545"/>
                </a:moveTo>
                <a:lnTo>
                  <a:pt x="275837" y="217545"/>
                </a:lnTo>
                <a:lnTo>
                  <a:pt x="275837" y="213735"/>
                </a:lnTo>
                <a:lnTo>
                  <a:pt x="201162" y="213735"/>
                </a:lnTo>
                <a:lnTo>
                  <a:pt x="201162" y="184399"/>
                </a:lnTo>
                <a:lnTo>
                  <a:pt x="275837" y="184399"/>
                </a:lnTo>
                <a:lnTo>
                  <a:pt x="275837" y="4571"/>
                </a:lnTo>
                <a:lnTo>
                  <a:pt x="328794" y="4571"/>
                </a:lnTo>
                <a:lnTo>
                  <a:pt x="328794" y="217545"/>
                </a:lnTo>
                <a:close/>
              </a:path>
              <a:path w="336550" h="354329">
                <a:moveTo>
                  <a:pt x="220970" y="81150"/>
                </a:moveTo>
                <a:lnTo>
                  <a:pt x="126488" y="81150"/>
                </a:lnTo>
                <a:lnTo>
                  <a:pt x="139219" y="81076"/>
                </a:lnTo>
                <a:lnTo>
                  <a:pt x="146895" y="80555"/>
                </a:lnTo>
                <a:lnTo>
                  <a:pt x="152607" y="79141"/>
                </a:lnTo>
                <a:lnTo>
                  <a:pt x="159444" y="76388"/>
                </a:lnTo>
                <a:lnTo>
                  <a:pt x="170683" y="71626"/>
                </a:lnTo>
                <a:lnTo>
                  <a:pt x="170683" y="51814"/>
                </a:lnTo>
                <a:lnTo>
                  <a:pt x="126488" y="42289"/>
                </a:lnTo>
                <a:lnTo>
                  <a:pt x="220940" y="42289"/>
                </a:lnTo>
                <a:lnTo>
                  <a:pt x="222736" y="46599"/>
                </a:lnTo>
                <a:lnTo>
                  <a:pt x="223528" y="52508"/>
                </a:lnTo>
                <a:lnTo>
                  <a:pt x="223436" y="71626"/>
                </a:lnTo>
                <a:lnTo>
                  <a:pt x="222736" y="76864"/>
                </a:lnTo>
                <a:lnTo>
                  <a:pt x="220970" y="81150"/>
                </a:lnTo>
                <a:close/>
              </a:path>
              <a:path w="336550" h="354329">
                <a:moveTo>
                  <a:pt x="256787" y="174112"/>
                </a:moveTo>
                <a:lnTo>
                  <a:pt x="0" y="174112"/>
                </a:lnTo>
                <a:lnTo>
                  <a:pt x="0" y="134489"/>
                </a:lnTo>
                <a:lnTo>
                  <a:pt x="256787" y="134489"/>
                </a:lnTo>
                <a:lnTo>
                  <a:pt x="256787" y="174112"/>
                </a:lnTo>
                <a:close/>
              </a:path>
              <a:path w="336550" h="354329">
                <a:moveTo>
                  <a:pt x="156968" y="216402"/>
                </a:moveTo>
                <a:lnTo>
                  <a:pt x="104010" y="216402"/>
                </a:lnTo>
                <a:lnTo>
                  <a:pt x="104010" y="174112"/>
                </a:lnTo>
                <a:lnTo>
                  <a:pt x="156968" y="174112"/>
                </a:lnTo>
                <a:lnTo>
                  <a:pt x="156968" y="216402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30637" y="5256059"/>
            <a:ext cx="703580" cy="349885"/>
          </a:xfrm>
          <a:custGeom>
            <a:avLst/>
            <a:gdLst/>
            <a:ahLst/>
            <a:cxnLst/>
            <a:rect l="l" t="t" r="r" b="b"/>
            <a:pathLst>
              <a:path w="703579" h="349885">
                <a:moveTo>
                  <a:pt x="190106" y="4953"/>
                </a:moveTo>
                <a:lnTo>
                  <a:pt x="136385" y="4953"/>
                </a:lnTo>
                <a:lnTo>
                  <a:pt x="136385" y="48006"/>
                </a:lnTo>
                <a:lnTo>
                  <a:pt x="136385" y="91427"/>
                </a:lnTo>
                <a:lnTo>
                  <a:pt x="136385" y="131432"/>
                </a:lnTo>
                <a:lnTo>
                  <a:pt x="53340" y="131432"/>
                </a:lnTo>
                <a:lnTo>
                  <a:pt x="53340" y="91427"/>
                </a:lnTo>
                <a:lnTo>
                  <a:pt x="136385" y="91427"/>
                </a:lnTo>
                <a:lnTo>
                  <a:pt x="136385" y="48006"/>
                </a:lnTo>
                <a:lnTo>
                  <a:pt x="53340" y="48006"/>
                </a:lnTo>
                <a:lnTo>
                  <a:pt x="53340" y="4953"/>
                </a:lnTo>
                <a:lnTo>
                  <a:pt x="0" y="4953"/>
                </a:lnTo>
                <a:lnTo>
                  <a:pt x="0" y="163055"/>
                </a:lnTo>
                <a:lnTo>
                  <a:pt x="14478" y="174866"/>
                </a:lnTo>
                <a:lnTo>
                  <a:pt x="190106" y="174866"/>
                </a:lnTo>
                <a:lnTo>
                  <a:pt x="190106" y="131432"/>
                </a:lnTo>
                <a:lnTo>
                  <a:pt x="190106" y="91427"/>
                </a:lnTo>
                <a:lnTo>
                  <a:pt x="190106" y="48006"/>
                </a:lnTo>
                <a:lnTo>
                  <a:pt x="190106" y="4953"/>
                </a:lnTo>
                <a:close/>
              </a:path>
              <a:path w="703579" h="349885">
                <a:moveTo>
                  <a:pt x="307454" y="0"/>
                </a:moveTo>
                <a:lnTo>
                  <a:pt x="254495" y="0"/>
                </a:lnTo>
                <a:lnTo>
                  <a:pt x="254495" y="30861"/>
                </a:lnTo>
                <a:lnTo>
                  <a:pt x="205346" y="30861"/>
                </a:lnTo>
                <a:lnTo>
                  <a:pt x="205346" y="74282"/>
                </a:lnTo>
                <a:lnTo>
                  <a:pt x="254495" y="74282"/>
                </a:lnTo>
                <a:lnTo>
                  <a:pt x="254495" y="103238"/>
                </a:lnTo>
                <a:lnTo>
                  <a:pt x="205346" y="103238"/>
                </a:lnTo>
                <a:lnTo>
                  <a:pt x="205346" y="146672"/>
                </a:lnTo>
                <a:lnTo>
                  <a:pt x="254495" y="146672"/>
                </a:lnTo>
                <a:lnTo>
                  <a:pt x="254495" y="186296"/>
                </a:lnTo>
                <a:lnTo>
                  <a:pt x="307454" y="186296"/>
                </a:lnTo>
                <a:lnTo>
                  <a:pt x="307454" y="0"/>
                </a:lnTo>
                <a:close/>
              </a:path>
              <a:path w="703579" h="349885">
                <a:moveTo>
                  <a:pt x="315074" y="309359"/>
                </a:moveTo>
                <a:lnTo>
                  <a:pt x="76200" y="309359"/>
                </a:lnTo>
                <a:lnTo>
                  <a:pt x="76200" y="294500"/>
                </a:lnTo>
                <a:lnTo>
                  <a:pt x="307454" y="294500"/>
                </a:lnTo>
                <a:lnTo>
                  <a:pt x="307454" y="199631"/>
                </a:lnTo>
                <a:lnTo>
                  <a:pt x="22860" y="199631"/>
                </a:lnTo>
                <a:lnTo>
                  <a:pt x="22860" y="239636"/>
                </a:lnTo>
                <a:lnTo>
                  <a:pt x="253733" y="239636"/>
                </a:lnTo>
                <a:lnTo>
                  <a:pt x="253733" y="254876"/>
                </a:lnTo>
                <a:lnTo>
                  <a:pt x="22860" y="254876"/>
                </a:lnTo>
                <a:lnTo>
                  <a:pt x="22860" y="337553"/>
                </a:lnTo>
                <a:lnTo>
                  <a:pt x="37338" y="349364"/>
                </a:lnTo>
                <a:lnTo>
                  <a:pt x="315074" y="349364"/>
                </a:lnTo>
                <a:lnTo>
                  <a:pt x="315074" y="309359"/>
                </a:lnTo>
                <a:close/>
              </a:path>
              <a:path w="703579" h="349885">
                <a:moveTo>
                  <a:pt x="703300" y="275069"/>
                </a:moveTo>
                <a:lnTo>
                  <a:pt x="556628" y="275069"/>
                </a:lnTo>
                <a:lnTo>
                  <a:pt x="556628" y="225920"/>
                </a:lnTo>
                <a:lnTo>
                  <a:pt x="678535" y="225920"/>
                </a:lnTo>
                <a:lnTo>
                  <a:pt x="678535" y="182486"/>
                </a:lnTo>
                <a:lnTo>
                  <a:pt x="443852" y="182486"/>
                </a:lnTo>
                <a:lnTo>
                  <a:pt x="443852" y="139814"/>
                </a:lnTo>
                <a:lnTo>
                  <a:pt x="670915" y="139814"/>
                </a:lnTo>
                <a:lnTo>
                  <a:pt x="670915" y="8763"/>
                </a:lnTo>
                <a:lnTo>
                  <a:pt x="389750" y="8763"/>
                </a:lnTo>
                <a:lnTo>
                  <a:pt x="389750" y="52197"/>
                </a:lnTo>
                <a:lnTo>
                  <a:pt x="617194" y="52197"/>
                </a:lnTo>
                <a:lnTo>
                  <a:pt x="617194" y="96380"/>
                </a:lnTo>
                <a:lnTo>
                  <a:pt x="390512" y="96380"/>
                </a:lnTo>
                <a:lnTo>
                  <a:pt x="390512" y="214109"/>
                </a:lnTo>
                <a:lnTo>
                  <a:pt x="404990" y="225920"/>
                </a:lnTo>
                <a:lnTo>
                  <a:pt x="503669" y="225920"/>
                </a:lnTo>
                <a:lnTo>
                  <a:pt x="503669" y="275069"/>
                </a:lnTo>
                <a:lnTo>
                  <a:pt x="358127" y="275069"/>
                </a:lnTo>
                <a:lnTo>
                  <a:pt x="358127" y="318503"/>
                </a:lnTo>
                <a:lnTo>
                  <a:pt x="703300" y="318503"/>
                </a:lnTo>
                <a:lnTo>
                  <a:pt x="703300" y="27506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68367" y="5261419"/>
            <a:ext cx="344805" cy="341630"/>
          </a:xfrm>
          <a:custGeom>
            <a:avLst/>
            <a:gdLst/>
            <a:ahLst/>
            <a:cxnLst/>
            <a:rect l="l" t="t" r="r" b="b"/>
            <a:pathLst>
              <a:path w="344804" h="341629">
                <a:moveTo>
                  <a:pt x="344411" y="187960"/>
                </a:moveTo>
                <a:lnTo>
                  <a:pt x="312788" y="187960"/>
                </a:lnTo>
                <a:lnTo>
                  <a:pt x="312788" y="43180"/>
                </a:lnTo>
                <a:lnTo>
                  <a:pt x="312788" y="0"/>
                </a:lnTo>
                <a:lnTo>
                  <a:pt x="32385" y="0"/>
                </a:lnTo>
                <a:lnTo>
                  <a:pt x="32385" y="43180"/>
                </a:lnTo>
                <a:lnTo>
                  <a:pt x="259067" y="43180"/>
                </a:lnTo>
                <a:lnTo>
                  <a:pt x="259067" y="187960"/>
                </a:lnTo>
                <a:lnTo>
                  <a:pt x="0" y="187960"/>
                </a:lnTo>
                <a:lnTo>
                  <a:pt x="0" y="232410"/>
                </a:lnTo>
                <a:lnTo>
                  <a:pt x="144780" y="232410"/>
                </a:lnTo>
                <a:lnTo>
                  <a:pt x="144780" y="341630"/>
                </a:lnTo>
                <a:lnTo>
                  <a:pt x="197739" y="341630"/>
                </a:lnTo>
                <a:lnTo>
                  <a:pt x="197739" y="232410"/>
                </a:lnTo>
                <a:lnTo>
                  <a:pt x="344411" y="232410"/>
                </a:lnTo>
                <a:lnTo>
                  <a:pt x="344411" y="18796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58126" y="5256048"/>
            <a:ext cx="314325" cy="349885"/>
          </a:xfrm>
          <a:custGeom>
            <a:avLst/>
            <a:gdLst/>
            <a:ahLst/>
            <a:cxnLst/>
            <a:rect l="l" t="t" r="r" b="b"/>
            <a:pathLst>
              <a:path w="314325" h="349885">
                <a:moveTo>
                  <a:pt x="160016" y="296791"/>
                </a:moveTo>
                <a:lnTo>
                  <a:pt x="14477" y="296791"/>
                </a:lnTo>
                <a:lnTo>
                  <a:pt x="0" y="284980"/>
                </a:lnTo>
                <a:lnTo>
                  <a:pt x="0" y="8762"/>
                </a:lnTo>
                <a:lnTo>
                  <a:pt x="160016" y="8762"/>
                </a:lnTo>
                <a:lnTo>
                  <a:pt x="160016" y="52195"/>
                </a:lnTo>
                <a:lnTo>
                  <a:pt x="53338" y="52195"/>
                </a:lnTo>
                <a:lnTo>
                  <a:pt x="53338" y="253358"/>
                </a:lnTo>
                <a:lnTo>
                  <a:pt x="160016" y="253358"/>
                </a:lnTo>
                <a:lnTo>
                  <a:pt x="160016" y="296791"/>
                </a:lnTo>
                <a:close/>
              </a:path>
              <a:path w="314325" h="349885">
                <a:moveTo>
                  <a:pt x="160016" y="253358"/>
                </a:moveTo>
                <a:lnTo>
                  <a:pt x="106296" y="253358"/>
                </a:lnTo>
                <a:lnTo>
                  <a:pt x="106296" y="52195"/>
                </a:lnTo>
                <a:lnTo>
                  <a:pt x="160016" y="52195"/>
                </a:lnTo>
                <a:lnTo>
                  <a:pt x="160016" y="253358"/>
                </a:lnTo>
                <a:close/>
              </a:path>
              <a:path w="314325" h="349885">
                <a:moveTo>
                  <a:pt x="314317" y="125345"/>
                </a:moveTo>
                <a:lnTo>
                  <a:pt x="261359" y="125345"/>
                </a:lnTo>
                <a:lnTo>
                  <a:pt x="261359" y="0"/>
                </a:lnTo>
                <a:lnTo>
                  <a:pt x="314317" y="0"/>
                </a:lnTo>
                <a:lnTo>
                  <a:pt x="314317" y="125345"/>
                </a:lnTo>
                <a:close/>
              </a:path>
              <a:path w="314325" h="349885">
                <a:moveTo>
                  <a:pt x="238881" y="340605"/>
                </a:moveTo>
                <a:lnTo>
                  <a:pt x="185923" y="340605"/>
                </a:lnTo>
                <a:lnTo>
                  <a:pt x="185923" y="3809"/>
                </a:lnTo>
                <a:lnTo>
                  <a:pt x="238881" y="3809"/>
                </a:lnTo>
                <a:lnTo>
                  <a:pt x="238881" y="125345"/>
                </a:lnTo>
                <a:lnTo>
                  <a:pt x="314317" y="125345"/>
                </a:lnTo>
                <a:lnTo>
                  <a:pt x="314317" y="168778"/>
                </a:lnTo>
                <a:lnTo>
                  <a:pt x="238881" y="168778"/>
                </a:lnTo>
                <a:lnTo>
                  <a:pt x="238881" y="340605"/>
                </a:lnTo>
                <a:close/>
              </a:path>
              <a:path w="314325" h="349885">
                <a:moveTo>
                  <a:pt x="314317" y="349368"/>
                </a:moveTo>
                <a:lnTo>
                  <a:pt x="261359" y="349368"/>
                </a:lnTo>
                <a:lnTo>
                  <a:pt x="261359" y="168778"/>
                </a:lnTo>
                <a:lnTo>
                  <a:pt x="314317" y="168778"/>
                </a:lnTo>
                <a:lnTo>
                  <a:pt x="314317" y="349368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221540" y="5256059"/>
            <a:ext cx="696595" cy="361315"/>
          </a:xfrm>
          <a:custGeom>
            <a:avLst/>
            <a:gdLst/>
            <a:ahLst/>
            <a:cxnLst/>
            <a:rect l="l" t="t" r="r" b="b"/>
            <a:pathLst>
              <a:path w="696595" h="361314">
                <a:moveTo>
                  <a:pt x="314693" y="238112"/>
                </a:moveTo>
                <a:lnTo>
                  <a:pt x="30099" y="238112"/>
                </a:lnTo>
                <a:lnTo>
                  <a:pt x="30099" y="281546"/>
                </a:lnTo>
                <a:lnTo>
                  <a:pt x="260972" y="281546"/>
                </a:lnTo>
                <a:lnTo>
                  <a:pt x="260972" y="349364"/>
                </a:lnTo>
                <a:lnTo>
                  <a:pt x="314693" y="349364"/>
                </a:lnTo>
                <a:lnTo>
                  <a:pt x="314693" y="238112"/>
                </a:lnTo>
                <a:close/>
              </a:path>
              <a:path w="696595" h="361314">
                <a:moveTo>
                  <a:pt x="320408" y="119240"/>
                </a:moveTo>
                <a:lnTo>
                  <a:pt x="85725" y="119240"/>
                </a:lnTo>
                <a:lnTo>
                  <a:pt x="85725" y="103238"/>
                </a:lnTo>
                <a:lnTo>
                  <a:pt x="312788" y="103238"/>
                </a:lnTo>
                <a:lnTo>
                  <a:pt x="312788" y="62103"/>
                </a:lnTo>
                <a:lnTo>
                  <a:pt x="85725" y="62103"/>
                </a:lnTo>
                <a:lnTo>
                  <a:pt x="85725" y="46482"/>
                </a:lnTo>
                <a:lnTo>
                  <a:pt x="312788" y="46482"/>
                </a:lnTo>
                <a:lnTo>
                  <a:pt x="312788" y="4953"/>
                </a:lnTo>
                <a:lnTo>
                  <a:pt x="32385" y="4953"/>
                </a:lnTo>
                <a:lnTo>
                  <a:pt x="32385" y="148958"/>
                </a:lnTo>
                <a:lnTo>
                  <a:pt x="46863" y="160769"/>
                </a:lnTo>
                <a:lnTo>
                  <a:pt x="320408" y="160769"/>
                </a:lnTo>
                <a:lnTo>
                  <a:pt x="320408" y="119240"/>
                </a:lnTo>
                <a:close/>
              </a:path>
              <a:path w="696595" h="361314">
                <a:moveTo>
                  <a:pt x="344411" y="177533"/>
                </a:moveTo>
                <a:lnTo>
                  <a:pt x="0" y="177533"/>
                </a:lnTo>
                <a:lnTo>
                  <a:pt x="0" y="220967"/>
                </a:lnTo>
                <a:lnTo>
                  <a:pt x="344411" y="220967"/>
                </a:lnTo>
                <a:lnTo>
                  <a:pt x="344411" y="177533"/>
                </a:lnTo>
                <a:close/>
              </a:path>
              <a:path w="696595" h="361314">
                <a:moveTo>
                  <a:pt x="619874" y="141338"/>
                </a:moveTo>
                <a:lnTo>
                  <a:pt x="609015" y="135648"/>
                </a:lnTo>
                <a:lnTo>
                  <a:pt x="601560" y="131483"/>
                </a:lnTo>
                <a:lnTo>
                  <a:pt x="597814" y="129146"/>
                </a:lnTo>
                <a:lnTo>
                  <a:pt x="594067" y="126822"/>
                </a:lnTo>
                <a:lnTo>
                  <a:pt x="572122" y="112318"/>
                </a:lnTo>
                <a:lnTo>
                  <a:pt x="564553" y="106908"/>
                </a:lnTo>
                <a:lnTo>
                  <a:pt x="556882" y="100711"/>
                </a:lnTo>
                <a:lnTo>
                  <a:pt x="545579" y="91046"/>
                </a:lnTo>
                <a:lnTo>
                  <a:pt x="552767" y="80860"/>
                </a:lnTo>
                <a:lnTo>
                  <a:pt x="557339" y="73787"/>
                </a:lnTo>
                <a:lnTo>
                  <a:pt x="574776" y="37541"/>
                </a:lnTo>
                <a:lnTo>
                  <a:pt x="580250" y="16764"/>
                </a:lnTo>
                <a:lnTo>
                  <a:pt x="580250" y="12192"/>
                </a:lnTo>
                <a:lnTo>
                  <a:pt x="578726" y="8001"/>
                </a:lnTo>
                <a:lnTo>
                  <a:pt x="574154" y="4953"/>
                </a:lnTo>
                <a:lnTo>
                  <a:pt x="400799" y="4953"/>
                </a:lnTo>
                <a:lnTo>
                  <a:pt x="400799" y="48387"/>
                </a:lnTo>
                <a:lnTo>
                  <a:pt x="511289" y="48387"/>
                </a:lnTo>
                <a:lnTo>
                  <a:pt x="498386" y="70662"/>
                </a:lnTo>
                <a:lnTo>
                  <a:pt x="453377" y="116954"/>
                </a:lnTo>
                <a:lnTo>
                  <a:pt x="415848" y="146723"/>
                </a:lnTo>
                <a:lnTo>
                  <a:pt x="372605" y="169913"/>
                </a:lnTo>
                <a:lnTo>
                  <a:pt x="401561" y="208775"/>
                </a:lnTo>
                <a:lnTo>
                  <a:pt x="439597" y="188633"/>
                </a:lnTo>
                <a:lnTo>
                  <a:pt x="474789" y="164668"/>
                </a:lnTo>
                <a:lnTo>
                  <a:pt x="513575" y="129146"/>
                </a:lnTo>
                <a:lnTo>
                  <a:pt x="523786" y="138176"/>
                </a:lnTo>
                <a:lnTo>
                  <a:pt x="561403" y="165595"/>
                </a:lnTo>
                <a:lnTo>
                  <a:pt x="589775" y="181343"/>
                </a:lnTo>
                <a:lnTo>
                  <a:pt x="619874" y="141338"/>
                </a:lnTo>
                <a:close/>
              </a:path>
              <a:path w="696595" h="361314">
                <a:moveTo>
                  <a:pt x="689089" y="266306"/>
                </a:moveTo>
                <a:lnTo>
                  <a:pt x="677735" y="235445"/>
                </a:lnTo>
                <a:lnTo>
                  <a:pt x="675157" y="230911"/>
                </a:lnTo>
                <a:lnTo>
                  <a:pt x="641781" y="204114"/>
                </a:lnTo>
                <a:lnTo>
                  <a:pt x="636257" y="202095"/>
                </a:lnTo>
                <a:lnTo>
                  <a:pt x="636257" y="266306"/>
                </a:lnTo>
                <a:lnTo>
                  <a:pt x="636257" y="288023"/>
                </a:lnTo>
                <a:lnTo>
                  <a:pt x="627875" y="303263"/>
                </a:lnTo>
                <a:lnTo>
                  <a:pt x="613016" y="313550"/>
                </a:lnTo>
                <a:lnTo>
                  <a:pt x="593585" y="318122"/>
                </a:lnTo>
                <a:lnTo>
                  <a:pt x="571487" y="318122"/>
                </a:lnTo>
                <a:lnTo>
                  <a:pt x="552056" y="313550"/>
                </a:lnTo>
                <a:lnTo>
                  <a:pt x="537197" y="303263"/>
                </a:lnTo>
                <a:lnTo>
                  <a:pt x="528815" y="288023"/>
                </a:lnTo>
                <a:lnTo>
                  <a:pt x="528815" y="266306"/>
                </a:lnTo>
                <a:lnTo>
                  <a:pt x="537197" y="250304"/>
                </a:lnTo>
                <a:lnTo>
                  <a:pt x="552056" y="240398"/>
                </a:lnTo>
                <a:lnTo>
                  <a:pt x="571487" y="235445"/>
                </a:lnTo>
                <a:lnTo>
                  <a:pt x="593585" y="235445"/>
                </a:lnTo>
                <a:lnTo>
                  <a:pt x="613016" y="240398"/>
                </a:lnTo>
                <a:lnTo>
                  <a:pt x="627875" y="250304"/>
                </a:lnTo>
                <a:lnTo>
                  <a:pt x="636257" y="266306"/>
                </a:lnTo>
                <a:lnTo>
                  <a:pt x="636257" y="202095"/>
                </a:lnTo>
                <a:lnTo>
                  <a:pt x="595172" y="193243"/>
                </a:lnTo>
                <a:lnTo>
                  <a:pt x="582536" y="193154"/>
                </a:lnTo>
                <a:lnTo>
                  <a:pt x="569899" y="193243"/>
                </a:lnTo>
                <a:lnTo>
                  <a:pt x="530606" y="201434"/>
                </a:lnTo>
                <a:lnTo>
                  <a:pt x="494118" y="225069"/>
                </a:lnTo>
                <a:lnTo>
                  <a:pt x="475996" y="264617"/>
                </a:lnTo>
                <a:lnTo>
                  <a:pt x="475970" y="266306"/>
                </a:lnTo>
                <a:lnTo>
                  <a:pt x="475996" y="289331"/>
                </a:lnTo>
                <a:lnTo>
                  <a:pt x="494118" y="328523"/>
                </a:lnTo>
                <a:lnTo>
                  <a:pt x="530606" y="352209"/>
                </a:lnTo>
                <a:lnTo>
                  <a:pt x="569899" y="360705"/>
                </a:lnTo>
                <a:lnTo>
                  <a:pt x="582536" y="360794"/>
                </a:lnTo>
                <a:lnTo>
                  <a:pt x="595172" y="360718"/>
                </a:lnTo>
                <a:lnTo>
                  <a:pt x="634466" y="352513"/>
                </a:lnTo>
                <a:lnTo>
                  <a:pt x="670953" y="328879"/>
                </a:lnTo>
                <a:lnTo>
                  <a:pt x="677951" y="318122"/>
                </a:lnTo>
                <a:lnTo>
                  <a:pt x="680453" y="313740"/>
                </a:lnTo>
                <a:lnTo>
                  <a:pt x="685520" y="304266"/>
                </a:lnTo>
                <a:lnTo>
                  <a:pt x="688111" y="297281"/>
                </a:lnTo>
                <a:lnTo>
                  <a:pt x="689076" y="289331"/>
                </a:lnTo>
                <a:lnTo>
                  <a:pt x="689089" y="266306"/>
                </a:lnTo>
                <a:close/>
              </a:path>
              <a:path w="696595" h="361314">
                <a:moveTo>
                  <a:pt x="696074" y="0"/>
                </a:moveTo>
                <a:lnTo>
                  <a:pt x="643115" y="0"/>
                </a:lnTo>
                <a:lnTo>
                  <a:pt x="643115" y="190106"/>
                </a:lnTo>
                <a:lnTo>
                  <a:pt x="696074" y="190106"/>
                </a:lnTo>
                <a:lnTo>
                  <a:pt x="69607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074879" y="5256059"/>
            <a:ext cx="696595" cy="349885"/>
          </a:xfrm>
          <a:custGeom>
            <a:avLst/>
            <a:gdLst/>
            <a:ahLst/>
            <a:cxnLst/>
            <a:rect l="l" t="t" r="r" b="b"/>
            <a:pathLst>
              <a:path w="696594" h="349885">
                <a:moveTo>
                  <a:pt x="312788" y="4953"/>
                </a:moveTo>
                <a:lnTo>
                  <a:pt x="259067" y="4953"/>
                </a:lnTo>
                <a:lnTo>
                  <a:pt x="259067" y="37338"/>
                </a:lnTo>
                <a:lnTo>
                  <a:pt x="259067" y="79997"/>
                </a:lnTo>
                <a:lnTo>
                  <a:pt x="259067" y="112382"/>
                </a:lnTo>
                <a:lnTo>
                  <a:pt x="85725" y="112382"/>
                </a:lnTo>
                <a:lnTo>
                  <a:pt x="85725" y="79997"/>
                </a:lnTo>
                <a:lnTo>
                  <a:pt x="259067" y="79997"/>
                </a:lnTo>
                <a:lnTo>
                  <a:pt x="259067" y="37338"/>
                </a:lnTo>
                <a:lnTo>
                  <a:pt x="85725" y="37338"/>
                </a:lnTo>
                <a:lnTo>
                  <a:pt x="85725" y="4953"/>
                </a:lnTo>
                <a:lnTo>
                  <a:pt x="32385" y="4953"/>
                </a:lnTo>
                <a:lnTo>
                  <a:pt x="32385" y="143243"/>
                </a:lnTo>
                <a:lnTo>
                  <a:pt x="46863" y="155054"/>
                </a:lnTo>
                <a:lnTo>
                  <a:pt x="312788" y="155054"/>
                </a:lnTo>
                <a:lnTo>
                  <a:pt x="312788" y="112382"/>
                </a:lnTo>
                <a:lnTo>
                  <a:pt x="312788" y="79997"/>
                </a:lnTo>
                <a:lnTo>
                  <a:pt x="312788" y="37338"/>
                </a:lnTo>
                <a:lnTo>
                  <a:pt x="312788" y="4953"/>
                </a:lnTo>
                <a:close/>
              </a:path>
              <a:path w="696594" h="349885">
                <a:moveTo>
                  <a:pt x="316598" y="305930"/>
                </a:moveTo>
                <a:lnTo>
                  <a:pt x="85725" y="305930"/>
                </a:lnTo>
                <a:lnTo>
                  <a:pt x="85725" y="241541"/>
                </a:lnTo>
                <a:lnTo>
                  <a:pt x="32385" y="241541"/>
                </a:lnTo>
                <a:lnTo>
                  <a:pt x="32385" y="337553"/>
                </a:lnTo>
                <a:lnTo>
                  <a:pt x="46863" y="349364"/>
                </a:lnTo>
                <a:lnTo>
                  <a:pt x="316598" y="349364"/>
                </a:lnTo>
                <a:lnTo>
                  <a:pt x="316598" y="305930"/>
                </a:lnTo>
                <a:close/>
              </a:path>
              <a:path w="696594" h="349885">
                <a:moveTo>
                  <a:pt x="344411" y="177914"/>
                </a:moveTo>
                <a:lnTo>
                  <a:pt x="0" y="177914"/>
                </a:lnTo>
                <a:lnTo>
                  <a:pt x="0" y="221348"/>
                </a:lnTo>
                <a:lnTo>
                  <a:pt x="145529" y="221348"/>
                </a:lnTo>
                <a:lnTo>
                  <a:pt x="145529" y="272783"/>
                </a:lnTo>
                <a:lnTo>
                  <a:pt x="198488" y="272783"/>
                </a:lnTo>
                <a:lnTo>
                  <a:pt x="198488" y="221348"/>
                </a:lnTo>
                <a:lnTo>
                  <a:pt x="344411" y="221348"/>
                </a:lnTo>
                <a:lnTo>
                  <a:pt x="344411" y="177914"/>
                </a:lnTo>
                <a:close/>
              </a:path>
              <a:path w="696594" h="349885">
                <a:moveTo>
                  <a:pt x="594347" y="152006"/>
                </a:moveTo>
                <a:lnTo>
                  <a:pt x="558342" y="127952"/>
                </a:lnTo>
                <a:lnTo>
                  <a:pt x="520712" y="95046"/>
                </a:lnTo>
                <a:lnTo>
                  <a:pt x="501002" y="72758"/>
                </a:lnTo>
                <a:lnTo>
                  <a:pt x="507250" y="55067"/>
                </a:lnTo>
                <a:lnTo>
                  <a:pt x="510997" y="42672"/>
                </a:lnTo>
                <a:lnTo>
                  <a:pt x="513753" y="29692"/>
                </a:lnTo>
                <a:lnTo>
                  <a:pt x="517004" y="10287"/>
                </a:lnTo>
                <a:lnTo>
                  <a:pt x="466712" y="3429"/>
                </a:lnTo>
                <a:lnTo>
                  <a:pt x="461276" y="32931"/>
                </a:lnTo>
                <a:lnTo>
                  <a:pt x="456133" y="52311"/>
                </a:lnTo>
                <a:lnTo>
                  <a:pt x="434733" y="95008"/>
                </a:lnTo>
                <a:lnTo>
                  <a:pt x="409270" y="135216"/>
                </a:lnTo>
                <a:lnTo>
                  <a:pt x="370700" y="166103"/>
                </a:lnTo>
                <a:lnTo>
                  <a:pt x="401942" y="200012"/>
                </a:lnTo>
                <a:lnTo>
                  <a:pt x="430593" y="180314"/>
                </a:lnTo>
                <a:lnTo>
                  <a:pt x="448233" y="165252"/>
                </a:lnTo>
                <a:lnTo>
                  <a:pt x="462089" y="147281"/>
                </a:lnTo>
                <a:lnTo>
                  <a:pt x="479666" y="118478"/>
                </a:lnTo>
                <a:lnTo>
                  <a:pt x="491261" y="131102"/>
                </a:lnTo>
                <a:lnTo>
                  <a:pt x="522147" y="158292"/>
                </a:lnTo>
                <a:lnTo>
                  <a:pt x="554964" y="182587"/>
                </a:lnTo>
                <a:lnTo>
                  <a:pt x="569201" y="191249"/>
                </a:lnTo>
                <a:lnTo>
                  <a:pt x="594347" y="152006"/>
                </a:lnTo>
                <a:close/>
              </a:path>
              <a:path w="696594" h="349885">
                <a:moveTo>
                  <a:pt x="696061" y="0"/>
                </a:moveTo>
                <a:lnTo>
                  <a:pt x="643102" y="0"/>
                </a:lnTo>
                <a:lnTo>
                  <a:pt x="643102" y="61722"/>
                </a:lnTo>
                <a:lnTo>
                  <a:pt x="580250" y="61722"/>
                </a:lnTo>
                <a:lnTo>
                  <a:pt x="580250" y="105143"/>
                </a:lnTo>
                <a:lnTo>
                  <a:pt x="643102" y="105143"/>
                </a:lnTo>
                <a:lnTo>
                  <a:pt x="643102" y="203441"/>
                </a:lnTo>
                <a:lnTo>
                  <a:pt x="696061" y="203441"/>
                </a:lnTo>
                <a:lnTo>
                  <a:pt x="696061" y="0"/>
                </a:lnTo>
                <a:close/>
              </a:path>
              <a:path w="696594" h="349885">
                <a:moveTo>
                  <a:pt x="696442" y="222491"/>
                </a:moveTo>
                <a:lnTo>
                  <a:pt x="408038" y="222491"/>
                </a:lnTo>
                <a:lnTo>
                  <a:pt x="408038" y="265925"/>
                </a:lnTo>
                <a:lnTo>
                  <a:pt x="642721" y="265925"/>
                </a:lnTo>
                <a:lnTo>
                  <a:pt x="642721" y="349364"/>
                </a:lnTo>
                <a:lnTo>
                  <a:pt x="696442" y="349364"/>
                </a:lnTo>
                <a:lnTo>
                  <a:pt x="696442" y="222491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818947" y="5256059"/>
            <a:ext cx="699135" cy="349885"/>
          </a:xfrm>
          <a:custGeom>
            <a:avLst/>
            <a:gdLst/>
            <a:ahLst/>
            <a:cxnLst/>
            <a:rect l="l" t="t" r="r" b="b"/>
            <a:pathLst>
              <a:path w="699134" h="349885">
                <a:moveTo>
                  <a:pt x="172974" y="7239"/>
                </a:moveTo>
                <a:lnTo>
                  <a:pt x="48006" y="7239"/>
                </a:lnTo>
                <a:lnTo>
                  <a:pt x="48006" y="48768"/>
                </a:lnTo>
                <a:lnTo>
                  <a:pt x="172974" y="48768"/>
                </a:lnTo>
                <a:lnTo>
                  <a:pt x="172974" y="7239"/>
                </a:lnTo>
                <a:close/>
              </a:path>
              <a:path w="699134" h="349885">
                <a:moveTo>
                  <a:pt x="206400" y="197599"/>
                </a:moveTo>
                <a:lnTo>
                  <a:pt x="193167" y="156387"/>
                </a:lnTo>
                <a:lnTo>
                  <a:pt x="161798" y="128816"/>
                </a:lnTo>
                <a:lnTo>
                  <a:pt x="153543" y="125653"/>
                </a:lnTo>
                <a:lnTo>
                  <a:pt x="153543" y="209537"/>
                </a:lnTo>
                <a:lnTo>
                  <a:pt x="153339" y="224650"/>
                </a:lnTo>
                <a:lnTo>
                  <a:pt x="127685" y="257568"/>
                </a:lnTo>
                <a:lnTo>
                  <a:pt x="110109" y="259067"/>
                </a:lnTo>
                <a:lnTo>
                  <a:pt x="99352" y="258876"/>
                </a:lnTo>
                <a:lnTo>
                  <a:pt x="68961" y="232498"/>
                </a:lnTo>
                <a:lnTo>
                  <a:pt x="67437" y="209918"/>
                </a:lnTo>
                <a:lnTo>
                  <a:pt x="67602" y="197599"/>
                </a:lnTo>
                <a:lnTo>
                  <a:pt x="92887" y="162648"/>
                </a:lnTo>
                <a:lnTo>
                  <a:pt x="110109" y="161150"/>
                </a:lnTo>
                <a:lnTo>
                  <a:pt x="120878" y="161340"/>
                </a:lnTo>
                <a:lnTo>
                  <a:pt x="151968" y="186448"/>
                </a:lnTo>
                <a:lnTo>
                  <a:pt x="153543" y="209537"/>
                </a:lnTo>
                <a:lnTo>
                  <a:pt x="153543" y="125653"/>
                </a:lnTo>
                <a:lnTo>
                  <a:pt x="110109" y="118097"/>
                </a:lnTo>
                <a:lnTo>
                  <a:pt x="96393" y="118211"/>
                </a:lnTo>
                <a:lnTo>
                  <a:pt x="58420" y="128816"/>
                </a:lnTo>
                <a:lnTo>
                  <a:pt x="27406" y="156387"/>
                </a:lnTo>
                <a:lnTo>
                  <a:pt x="14198" y="197599"/>
                </a:lnTo>
                <a:lnTo>
                  <a:pt x="14198" y="221475"/>
                </a:lnTo>
                <a:lnTo>
                  <a:pt x="27406" y="262661"/>
                </a:lnTo>
                <a:lnTo>
                  <a:pt x="58420" y="289890"/>
                </a:lnTo>
                <a:lnTo>
                  <a:pt x="96393" y="300494"/>
                </a:lnTo>
                <a:lnTo>
                  <a:pt x="110109" y="300596"/>
                </a:lnTo>
                <a:lnTo>
                  <a:pt x="123825" y="300494"/>
                </a:lnTo>
                <a:lnTo>
                  <a:pt x="161798" y="289890"/>
                </a:lnTo>
                <a:lnTo>
                  <a:pt x="193167" y="262661"/>
                </a:lnTo>
                <a:lnTo>
                  <a:pt x="206400" y="221475"/>
                </a:lnTo>
                <a:lnTo>
                  <a:pt x="206400" y="197599"/>
                </a:lnTo>
                <a:close/>
              </a:path>
              <a:path w="699134" h="349885">
                <a:moveTo>
                  <a:pt x="220980" y="63627"/>
                </a:moveTo>
                <a:lnTo>
                  <a:pt x="0" y="63627"/>
                </a:lnTo>
                <a:lnTo>
                  <a:pt x="0" y="105143"/>
                </a:lnTo>
                <a:lnTo>
                  <a:pt x="220980" y="105143"/>
                </a:lnTo>
                <a:lnTo>
                  <a:pt x="220980" y="63627"/>
                </a:lnTo>
                <a:close/>
              </a:path>
              <a:path w="699134" h="349885">
                <a:moveTo>
                  <a:pt x="358521" y="132194"/>
                </a:moveTo>
                <a:lnTo>
                  <a:pt x="307467" y="132194"/>
                </a:lnTo>
                <a:lnTo>
                  <a:pt x="307467" y="0"/>
                </a:lnTo>
                <a:lnTo>
                  <a:pt x="254508" y="0"/>
                </a:lnTo>
                <a:lnTo>
                  <a:pt x="254508" y="349364"/>
                </a:lnTo>
                <a:lnTo>
                  <a:pt x="307467" y="349364"/>
                </a:lnTo>
                <a:lnTo>
                  <a:pt x="307467" y="175628"/>
                </a:lnTo>
                <a:lnTo>
                  <a:pt x="358521" y="175628"/>
                </a:lnTo>
                <a:lnTo>
                  <a:pt x="358521" y="132194"/>
                </a:lnTo>
                <a:close/>
              </a:path>
              <a:path w="699134" h="349885">
                <a:moveTo>
                  <a:pt x="585203" y="8763"/>
                </a:moveTo>
                <a:lnTo>
                  <a:pt x="398513" y="8763"/>
                </a:lnTo>
                <a:lnTo>
                  <a:pt x="398513" y="52197"/>
                </a:lnTo>
                <a:lnTo>
                  <a:pt x="530339" y="52197"/>
                </a:lnTo>
                <a:lnTo>
                  <a:pt x="527697" y="77381"/>
                </a:lnTo>
                <a:lnTo>
                  <a:pt x="511670" y="128003"/>
                </a:lnTo>
                <a:lnTo>
                  <a:pt x="488505" y="171323"/>
                </a:lnTo>
                <a:lnTo>
                  <a:pt x="463423" y="201422"/>
                </a:lnTo>
                <a:lnTo>
                  <a:pt x="428993" y="230301"/>
                </a:lnTo>
                <a:lnTo>
                  <a:pt x="391922" y="253961"/>
                </a:lnTo>
                <a:lnTo>
                  <a:pt x="375666" y="261734"/>
                </a:lnTo>
                <a:lnTo>
                  <a:pt x="403466" y="302882"/>
                </a:lnTo>
                <a:lnTo>
                  <a:pt x="438924" y="284886"/>
                </a:lnTo>
                <a:lnTo>
                  <a:pt x="472236" y="261734"/>
                </a:lnTo>
                <a:lnTo>
                  <a:pt x="504215" y="236499"/>
                </a:lnTo>
                <a:lnTo>
                  <a:pt x="530339" y="203822"/>
                </a:lnTo>
                <a:lnTo>
                  <a:pt x="554202" y="168465"/>
                </a:lnTo>
                <a:lnTo>
                  <a:pt x="570344" y="124383"/>
                </a:lnTo>
                <a:lnTo>
                  <a:pt x="583349" y="76974"/>
                </a:lnTo>
                <a:lnTo>
                  <a:pt x="585203" y="18288"/>
                </a:lnTo>
                <a:lnTo>
                  <a:pt x="585203" y="8763"/>
                </a:lnTo>
                <a:close/>
              </a:path>
              <a:path w="699134" h="349885">
                <a:moveTo>
                  <a:pt x="698741" y="0"/>
                </a:moveTo>
                <a:lnTo>
                  <a:pt x="645782" y="0"/>
                </a:lnTo>
                <a:lnTo>
                  <a:pt x="645782" y="349364"/>
                </a:lnTo>
                <a:lnTo>
                  <a:pt x="698741" y="349364"/>
                </a:lnTo>
                <a:lnTo>
                  <a:pt x="698741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30587" y="6521894"/>
            <a:ext cx="1089025" cy="361315"/>
          </a:xfrm>
          <a:custGeom>
            <a:avLst/>
            <a:gdLst/>
            <a:ahLst/>
            <a:cxnLst/>
            <a:rect l="l" t="t" r="r" b="b"/>
            <a:pathLst>
              <a:path w="1089025" h="361315">
                <a:moveTo>
                  <a:pt x="224028" y="138290"/>
                </a:moveTo>
                <a:lnTo>
                  <a:pt x="209130" y="129400"/>
                </a:lnTo>
                <a:lnTo>
                  <a:pt x="199123" y="122834"/>
                </a:lnTo>
                <a:lnTo>
                  <a:pt x="189471" y="115392"/>
                </a:lnTo>
                <a:lnTo>
                  <a:pt x="182702" y="109715"/>
                </a:lnTo>
                <a:lnTo>
                  <a:pt x="175641" y="103809"/>
                </a:lnTo>
                <a:lnTo>
                  <a:pt x="161925" y="92125"/>
                </a:lnTo>
                <a:lnTo>
                  <a:pt x="153022" y="83934"/>
                </a:lnTo>
                <a:lnTo>
                  <a:pt x="145046" y="75336"/>
                </a:lnTo>
                <a:lnTo>
                  <a:pt x="134112" y="62471"/>
                </a:lnTo>
                <a:lnTo>
                  <a:pt x="136588" y="55003"/>
                </a:lnTo>
                <a:lnTo>
                  <a:pt x="138163" y="49860"/>
                </a:lnTo>
                <a:lnTo>
                  <a:pt x="146304" y="10287"/>
                </a:lnTo>
                <a:lnTo>
                  <a:pt x="96012" y="3429"/>
                </a:lnTo>
                <a:lnTo>
                  <a:pt x="90589" y="32931"/>
                </a:lnTo>
                <a:lnTo>
                  <a:pt x="85445" y="52311"/>
                </a:lnTo>
                <a:lnTo>
                  <a:pt x="64008" y="95046"/>
                </a:lnTo>
                <a:lnTo>
                  <a:pt x="38582" y="135216"/>
                </a:lnTo>
                <a:lnTo>
                  <a:pt x="0" y="166103"/>
                </a:lnTo>
                <a:lnTo>
                  <a:pt x="31242" y="200012"/>
                </a:lnTo>
                <a:lnTo>
                  <a:pt x="66560" y="172453"/>
                </a:lnTo>
                <a:lnTo>
                  <a:pt x="98679" y="135890"/>
                </a:lnTo>
                <a:lnTo>
                  <a:pt x="113919" y="109715"/>
                </a:lnTo>
                <a:lnTo>
                  <a:pt x="125056" y="121221"/>
                </a:lnTo>
                <a:lnTo>
                  <a:pt x="154305" y="146672"/>
                </a:lnTo>
                <a:lnTo>
                  <a:pt x="185331" y="169557"/>
                </a:lnTo>
                <a:lnTo>
                  <a:pt x="198882" y="177533"/>
                </a:lnTo>
                <a:lnTo>
                  <a:pt x="224028" y="138290"/>
                </a:lnTo>
                <a:close/>
              </a:path>
              <a:path w="1089025" h="361315">
                <a:moveTo>
                  <a:pt x="310375" y="264617"/>
                </a:moveTo>
                <a:lnTo>
                  <a:pt x="309422" y="256667"/>
                </a:lnTo>
                <a:lnTo>
                  <a:pt x="306819" y="249682"/>
                </a:lnTo>
                <a:lnTo>
                  <a:pt x="301752" y="240207"/>
                </a:lnTo>
                <a:lnTo>
                  <a:pt x="299034" y="235445"/>
                </a:lnTo>
                <a:lnTo>
                  <a:pt x="296456" y="230898"/>
                </a:lnTo>
                <a:lnTo>
                  <a:pt x="262699" y="204114"/>
                </a:lnTo>
                <a:lnTo>
                  <a:pt x="257556" y="202260"/>
                </a:lnTo>
                <a:lnTo>
                  <a:pt x="257556" y="265544"/>
                </a:lnTo>
                <a:lnTo>
                  <a:pt x="257556" y="288404"/>
                </a:lnTo>
                <a:lnTo>
                  <a:pt x="247650" y="304406"/>
                </a:lnTo>
                <a:lnTo>
                  <a:pt x="232029" y="313931"/>
                </a:lnTo>
                <a:lnTo>
                  <a:pt x="212598" y="318122"/>
                </a:lnTo>
                <a:lnTo>
                  <a:pt x="193548" y="318122"/>
                </a:lnTo>
                <a:lnTo>
                  <a:pt x="174498" y="313931"/>
                </a:lnTo>
                <a:lnTo>
                  <a:pt x="159639" y="304406"/>
                </a:lnTo>
                <a:lnTo>
                  <a:pt x="150114" y="288404"/>
                </a:lnTo>
                <a:lnTo>
                  <a:pt x="150114" y="265544"/>
                </a:lnTo>
                <a:lnTo>
                  <a:pt x="159639" y="249542"/>
                </a:lnTo>
                <a:lnTo>
                  <a:pt x="174498" y="239636"/>
                </a:lnTo>
                <a:lnTo>
                  <a:pt x="193548" y="235445"/>
                </a:lnTo>
                <a:lnTo>
                  <a:pt x="212598" y="235445"/>
                </a:lnTo>
                <a:lnTo>
                  <a:pt x="232029" y="239636"/>
                </a:lnTo>
                <a:lnTo>
                  <a:pt x="247650" y="249542"/>
                </a:lnTo>
                <a:lnTo>
                  <a:pt x="257556" y="265544"/>
                </a:lnTo>
                <a:lnTo>
                  <a:pt x="257556" y="202260"/>
                </a:lnTo>
                <a:lnTo>
                  <a:pt x="215709" y="193230"/>
                </a:lnTo>
                <a:lnTo>
                  <a:pt x="203073" y="193154"/>
                </a:lnTo>
                <a:lnTo>
                  <a:pt x="190436" y="193230"/>
                </a:lnTo>
                <a:lnTo>
                  <a:pt x="151447" y="201434"/>
                </a:lnTo>
                <a:lnTo>
                  <a:pt x="115062" y="225069"/>
                </a:lnTo>
                <a:lnTo>
                  <a:pt x="97294" y="264617"/>
                </a:lnTo>
                <a:lnTo>
                  <a:pt x="97294" y="289331"/>
                </a:lnTo>
                <a:lnTo>
                  <a:pt x="115062" y="328523"/>
                </a:lnTo>
                <a:lnTo>
                  <a:pt x="151447" y="352209"/>
                </a:lnTo>
                <a:lnTo>
                  <a:pt x="190436" y="360705"/>
                </a:lnTo>
                <a:lnTo>
                  <a:pt x="203073" y="360794"/>
                </a:lnTo>
                <a:lnTo>
                  <a:pt x="215709" y="360705"/>
                </a:lnTo>
                <a:lnTo>
                  <a:pt x="255308" y="352513"/>
                </a:lnTo>
                <a:lnTo>
                  <a:pt x="292227" y="328879"/>
                </a:lnTo>
                <a:lnTo>
                  <a:pt x="299250" y="318122"/>
                </a:lnTo>
                <a:lnTo>
                  <a:pt x="301637" y="313931"/>
                </a:lnTo>
                <a:lnTo>
                  <a:pt x="306844" y="304190"/>
                </a:lnTo>
                <a:lnTo>
                  <a:pt x="309422" y="297281"/>
                </a:lnTo>
                <a:lnTo>
                  <a:pt x="310375" y="289331"/>
                </a:lnTo>
                <a:lnTo>
                  <a:pt x="310375" y="264617"/>
                </a:lnTo>
                <a:close/>
              </a:path>
              <a:path w="1089025" h="361315">
                <a:moveTo>
                  <a:pt x="367284" y="64757"/>
                </a:moveTo>
                <a:lnTo>
                  <a:pt x="316230" y="64757"/>
                </a:lnTo>
                <a:lnTo>
                  <a:pt x="316230" y="0"/>
                </a:lnTo>
                <a:lnTo>
                  <a:pt x="263271" y="0"/>
                </a:lnTo>
                <a:lnTo>
                  <a:pt x="263271" y="186296"/>
                </a:lnTo>
                <a:lnTo>
                  <a:pt x="316230" y="186296"/>
                </a:lnTo>
                <a:lnTo>
                  <a:pt x="316230" y="108191"/>
                </a:lnTo>
                <a:lnTo>
                  <a:pt x="367284" y="108191"/>
                </a:lnTo>
                <a:lnTo>
                  <a:pt x="367284" y="64757"/>
                </a:lnTo>
                <a:close/>
              </a:path>
              <a:path w="1089025" h="361315">
                <a:moveTo>
                  <a:pt x="705218" y="99047"/>
                </a:moveTo>
                <a:lnTo>
                  <a:pt x="646925" y="99047"/>
                </a:lnTo>
                <a:lnTo>
                  <a:pt x="651497" y="47231"/>
                </a:lnTo>
                <a:lnTo>
                  <a:pt x="699503" y="47231"/>
                </a:lnTo>
                <a:lnTo>
                  <a:pt x="699503" y="4572"/>
                </a:lnTo>
                <a:lnTo>
                  <a:pt x="598919" y="4572"/>
                </a:lnTo>
                <a:lnTo>
                  <a:pt x="598919" y="47231"/>
                </a:lnTo>
                <a:lnTo>
                  <a:pt x="593966" y="99047"/>
                </a:lnTo>
                <a:lnTo>
                  <a:pt x="520433" y="99047"/>
                </a:lnTo>
                <a:lnTo>
                  <a:pt x="515861" y="47231"/>
                </a:lnTo>
                <a:lnTo>
                  <a:pt x="598919" y="47231"/>
                </a:lnTo>
                <a:lnTo>
                  <a:pt x="598919" y="4572"/>
                </a:lnTo>
                <a:lnTo>
                  <a:pt x="415290" y="4572"/>
                </a:lnTo>
                <a:lnTo>
                  <a:pt x="415290" y="47231"/>
                </a:lnTo>
                <a:lnTo>
                  <a:pt x="463296" y="47231"/>
                </a:lnTo>
                <a:lnTo>
                  <a:pt x="467868" y="99047"/>
                </a:lnTo>
                <a:lnTo>
                  <a:pt x="411480" y="99047"/>
                </a:lnTo>
                <a:lnTo>
                  <a:pt x="411480" y="141719"/>
                </a:lnTo>
                <a:lnTo>
                  <a:pt x="705218" y="141719"/>
                </a:lnTo>
                <a:lnTo>
                  <a:pt x="705218" y="99047"/>
                </a:lnTo>
                <a:close/>
              </a:path>
              <a:path w="1089025" h="361315">
                <a:moveTo>
                  <a:pt x="729221" y="161150"/>
                </a:moveTo>
                <a:lnTo>
                  <a:pt x="384810" y="161150"/>
                </a:lnTo>
                <a:lnTo>
                  <a:pt x="384810" y="204584"/>
                </a:lnTo>
                <a:lnTo>
                  <a:pt x="530339" y="204584"/>
                </a:lnTo>
                <a:lnTo>
                  <a:pt x="530339" y="227063"/>
                </a:lnTo>
                <a:lnTo>
                  <a:pt x="417195" y="227063"/>
                </a:lnTo>
                <a:lnTo>
                  <a:pt x="417195" y="337553"/>
                </a:lnTo>
                <a:lnTo>
                  <a:pt x="431673" y="349364"/>
                </a:lnTo>
                <a:lnTo>
                  <a:pt x="697598" y="349364"/>
                </a:lnTo>
                <a:lnTo>
                  <a:pt x="697598" y="305930"/>
                </a:lnTo>
                <a:lnTo>
                  <a:pt x="697598" y="270497"/>
                </a:lnTo>
                <a:lnTo>
                  <a:pt x="697598" y="227063"/>
                </a:lnTo>
                <a:lnTo>
                  <a:pt x="643877" y="227063"/>
                </a:lnTo>
                <a:lnTo>
                  <a:pt x="643877" y="270497"/>
                </a:lnTo>
                <a:lnTo>
                  <a:pt x="643877" y="305930"/>
                </a:lnTo>
                <a:lnTo>
                  <a:pt x="470535" y="305930"/>
                </a:lnTo>
                <a:lnTo>
                  <a:pt x="470535" y="270497"/>
                </a:lnTo>
                <a:lnTo>
                  <a:pt x="643877" y="270497"/>
                </a:lnTo>
                <a:lnTo>
                  <a:pt x="643877" y="227063"/>
                </a:lnTo>
                <a:lnTo>
                  <a:pt x="583298" y="227063"/>
                </a:lnTo>
                <a:lnTo>
                  <a:pt x="583298" y="204584"/>
                </a:lnTo>
                <a:lnTo>
                  <a:pt x="729221" y="204584"/>
                </a:lnTo>
                <a:lnTo>
                  <a:pt x="729221" y="161150"/>
                </a:lnTo>
                <a:close/>
              </a:path>
              <a:path w="1089025" h="361315">
                <a:moveTo>
                  <a:pt x="963536" y="4953"/>
                </a:moveTo>
                <a:lnTo>
                  <a:pt x="909815" y="4953"/>
                </a:lnTo>
                <a:lnTo>
                  <a:pt x="909815" y="47993"/>
                </a:lnTo>
                <a:lnTo>
                  <a:pt x="909815" y="91427"/>
                </a:lnTo>
                <a:lnTo>
                  <a:pt x="909815" y="131432"/>
                </a:lnTo>
                <a:lnTo>
                  <a:pt x="826757" y="131432"/>
                </a:lnTo>
                <a:lnTo>
                  <a:pt x="826757" y="91427"/>
                </a:lnTo>
                <a:lnTo>
                  <a:pt x="909815" y="91427"/>
                </a:lnTo>
                <a:lnTo>
                  <a:pt x="909815" y="47993"/>
                </a:lnTo>
                <a:lnTo>
                  <a:pt x="826757" y="47993"/>
                </a:lnTo>
                <a:lnTo>
                  <a:pt x="826757" y="4953"/>
                </a:lnTo>
                <a:lnTo>
                  <a:pt x="773417" y="4953"/>
                </a:lnTo>
                <a:lnTo>
                  <a:pt x="773417" y="163055"/>
                </a:lnTo>
                <a:lnTo>
                  <a:pt x="787895" y="174866"/>
                </a:lnTo>
                <a:lnTo>
                  <a:pt x="963536" y="174866"/>
                </a:lnTo>
                <a:lnTo>
                  <a:pt x="963536" y="131432"/>
                </a:lnTo>
                <a:lnTo>
                  <a:pt x="963536" y="91427"/>
                </a:lnTo>
                <a:lnTo>
                  <a:pt x="963536" y="47993"/>
                </a:lnTo>
                <a:lnTo>
                  <a:pt x="963536" y="4953"/>
                </a:lnTo>
                <a:close/>
              </a:path>
              <a:path w="1089025" h="361315">
                <a:moveTo>
                  <a:pt x="1080871" y="0"/>
                </a:moveTo>
                <a:lnTo>
                  <a:pt x="1027912" y="0"/>
                </a:lnTo>
                <a:lnTo>
                  <a:pt x="1027912" y="30848"/>
                </a:lnTo>
                <a:lnTo>
                  <a:pt x="978776" y="30848"/>
                </a:lnTo>
                <a:lnTo>
                  <a:pt x="978776" y="74282"/>
                </a:lnTo>
                <a:lnTo>
                  <a:pt x="1027912" y="74282"/>
                </a:lnTo>
                <a:lnTo>
                  <a:pt x="1027912" y="103238"/>
                </a:lnTo>
                <a:lnTo>
                  <a:pt x="978776" y="103238"/>
                </a:lnTo>
                <a:lnTo>
                  <a:pt x="978776" y="146672"/>
                </a:lnTo>
                <a:lnTo>
                  <a:pt x="1027912" y="146672"/>
                </a:lnTo>
                <a:lnTo>
                  <a:pt x="1027912" y="186296"/>
                </a:lnTo>
                <a:lnTo>
                  <a:pt x="1080871" y="186296"/>
                </a:lnTo>
                <a:lnTo>
                  <a:pt x="1080871" y="0"/>
                </a:lnTo>
                <a:close/>
              </a:path>
              <a:path w="1089025" h="361315">
                <a:moveTo>
                  <a:pt x="1088491" y="309359"/>
                </a:moveTo>
                <a:lnTo>
                  <a:pt x="849617" y="309359"/>
                </a:lnTo>
                <a:lnTo>
                  <a:pt x="849617" y="294500"/>
                </a:lnTo>
                <a:lnTo>
                  <a:pt x="1080871" y="294500"/>
                </a:lnTo>
                <a:lnTo>
                  <a:pt x="1080871" y="199631"/>
                </a:lnTo>
                <a:lnTo>
                  <a:pt x="796277" y="199631"/>
                </a:lnTo>
                <a:lnTo>
                  <a:pt x="796277" y="239636"/>
                </a:lnTo>
                <a:lnTo>
                  <a:pt x="1027150" y="239636"/>
                </a:lnTo>
                <a:lnTo>
                  <a:pt x="1027150" y="254876"/>
                </a:lnTo>
                <a:lnTo>
                  <a:pt x="796277" y="254876"/>
                </a:lnTo>
                <a:lnTo>
                  <a:pt x="796277" y="337553"/>
                </a:lnTo>
                <a:lnTo>
                  <a:pt x="810755" y="349364"/>
                </a:lnTo>
                <a:lnTo>
                  <a:pt x="1088491" y="349364"/>
                </a:lnTo>
                <a:lnTo>
                  <a:pt x="1088491" y="30935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79797" y="6521894"/>
            <a:ext cx="692785" cy="349885"/>
          </a:xfrm>
          <a:custGeom>
            <a:avLst/>
            <a:gdLst/>
            <a:ahLst/>
            <a:cxnLst/>
            <a:rect l="l" t="t" r="r" b="b"/>
            <a:pathLst>
              <a:path w="692784" h="349884">
                <a:moveTo>
                  <a:pt x="190119" y="8763"/>
                </a:moveTo>
                <a:lnTo>
                  <a:pt x="136398" y="8763"/>
                </a:lnTo>
                <a:lnTo>
                  <a:pt x="136398" y="52184"/>
                </a:lnTo>
                <a:lnTo>
                  <a:pt x="136398" y="253352"/>
                </a:lnTo>
                <a:lnTo>
                  <a:pt x="53340" y="253352"/>
                </a:lnTo>
                <a:lnTo>
                  <a:pt x="53340" y="52184"/>
                </a:lnTo>
                <a:lnTo>
                  <a:pt x="136398" y="52184"/>
                </a:lnTo>
                <a:lnTo>
                  <a:pt x="136398" y="8763"/>
                </a:lnTo>
                <a:lnTo>
                  <a:pt x="0" y="8763"/>
                </a:lnTo>
                <a:lnTo>
                  <a:pt x="0" y="284975"/>
                </a:lnTo>
                <a:lnTo>
                  <a:pt x="14478" y="296786"/>
                </a:lnTo>
                <a:lnTo>
                  <a:pt x="190119" y="296786"/>
                </a:lnTo>
                <a:lnTo>
                  <a:pt x="190119" y="253352"/>
                </a:lnTo>
                <a:lnTo>
                  <a:pt x="190119" y="52184"/>
                </a:lnTo>
                <a:lnTo>
                  <a:pt x="190119" y="8763"/>
                </a:lnTo>
                <a:close/>
              </a:path>
              <a:path w="692784" h="349884">
                <a:moveTo>
                  <a:pt x="344411" y="132194"/>
                </a:moveTo>
                <a:lnTo>
                  <a:pt x="293357" y="132194"/>
                </a:lnTo>
                <a:lnTo>
                  <a:pt x="293357" y="0"/>
                </a:lnTo>
                <a:lnTo>
                  <a:pt x="240398" y="0"/>
                </a:lnTo>
                <a:lnTo>
                  <a:pt x="240398" y="349364"/>
                </a:lnTo>
                <a:lnTo>
                  <a:pt x="293357" y="349364"/>
                </a:lnTo>
                <a:lnTo>
                  <a:pt x="293357" y="175628"/>
                </a:lnTo>
                <a:lnTo>
                  <a:pt x="344411" y="175628"/>
                </a:lnTo>
                <a:lnTo>
                  <a:pt x="344411" y="132194"/>
                </a:lnTo>
                <a:close/>
              </a:path>
              <a:path w="692784" h="349884">
                <a:moveTo>
                  <a:pt x="540626" y="8763"/>
                </a:moveTo>
                <a:lnTo>
                  <a:pt x="376796" y="8763"/>
                </a:lnTo>
                <a:lnTo>
                  <a:pt x="376796" y="52184"/>
                </a:lnTo>
                <a:lnTo>
                  <a:pt x="486524" y="52184"/>
                </a:lnTo>
                <a:lnTo>
                  <a:pt x="484632" y="72910"/>
                </a:lnTo>
                <a:lnTo>
                  <a:pt x="482815" y="86474"/>
                </a:lnTo>
                <a:lnTo>
                  <a:pt x="479983" y="98907"/>
                </a:lnTo>
                <a:lnTo>
                  <a:pt x="475094" y="116192"/>
                </a:lnTo>
                <a:lnTo>
                  <a:pt x="371462" y="116192"/>
                </a:lnTo>
                <a:lnTo>
                  <a:pt x="371462" y="159626"/>
                </a:lnTo>
                <a:lnTo>
                  <a:pt x="458330" y="158483"/>
                </a:lnTo>
                <a:lnTo>
                  <a:pt x="448005" y="178269"/>
                </a:lnTo>
                <a:lnTo>
                  <a:pt x="440042" y="191008"/>
                </a:lnTo>
                <a:lnTo>
                  <a:pt x="399148" y="232613"/>
                </a:lnTo>
                <a:lnTo>
                  <a:pt x="353174" y="263639"/>
                </a:lnTo>
                <a:lnTo>
                  <a:pt x="381749" y="302882"/>
                </a:lnTo>
                <a:lnTo>
                  <a:pt x="416750" y="283337"/>
                </a:lnTo>
                <a:lnTo>
                  <a:pt x="446900" y="258495"/>
                </a:lnTo>
                <a:lnTo>
                  <a:pt x="475170" y="231660"/>
                </a:lnTo>
                <a:lnTo>
                  <a:pt x="497001" y="198107"/>
                </a:lnTo>
                <a:lnTo>
                  <a:pt x="516597" y="162229"/>
                </a:lnTo>
                <a:lnTo>
                  <a:pt x="517842" y="158483"/>
                </a:lnTo>
                <a:lnTo>
                  <a:pt x="522262" y="145249"/>
                </a:lnTo>
                <a:lnTo>
                  <a:pt x="535800" y="92506"/>
                </a:lnTo>
                <a:lnTo>
                  <a:pt x="540448" y="51574"/>
                </a:lnTo>
                <a:lnTo>
                  <a:pt x="540626" y="18275"/>
                </a:lnTo>
                <a:lnTo>
                  <a:pt x="540626" y="8763"/>
                </a:lnTo>
                <a:close/>
              </a:path>
              <a:path w="692784" h="349884">
                <a:moveTo>
                  <a:pt x="620255" y="3810"/>
                </a:moveTo>
                <a:lnTo>
                  <a:pt x="567677" y="3810"/>
                </a:lnTo>
                <a:lnTo>
                  <a:pt x="567677" y="124955"/>
                </a:lnTo>
                <a:lnTo>
                  <a:pt x="536435" y="124955"/>
                </a:lnTo>
                <a:lnTo>
                  <a:pt x="536435" y="168389"/>
                </a:lnTo>
                <a:lnTo>
                  <a:pt x="567677" y="168389"/>
                </a:lnTo>
                <a:lnTo>
                  <a:pt x="567677" y="340601"/>
                </a:lnTo>
                <a:lnTo>
                  <a:pt x="620255" y="340601"/>
                </a:lnTo>
                <a:lnTo>
                  <a:pt x="620255" y="3810"/>
                </a:lnTo>
                <a:close/>
              </a:path>
              <a:path w="692784" h="349884">
                <a:moveTo>
                  <a:pt x="692645" y="0"/>
                </a:moveTo>
                <a:lnTo>
                  <a:pt x="640067" y="0"/>
                </a:lnTo>
                <a:lnTo>
                  <a:pt x="640067" y="349364"/>
                </a:lnTo>
                <a:lnTo>
                  <a:pt x="692645" y="349364"/>
                </a:lnTo>
                <a:lnTo>
                  <a:pt x="692645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130354" y="6521882"/>
            <a:ext cx="307975" cy="361315"/>
          </a:xfrm>
          <a:custGeom>
            <a:avLst/>
            <a:gdLst/>
            <a:ahLst/>
            <a:cxnLst/>
            <a:rect l="l" t="t" r="r" b="b"/>
            <a:pathLst>
              <a:path w="307975" h="361315">
                <a:moveTo>
                  <a:pt x="201543" y="184399"/>
                </a:moveTo>
                <a:lnTo>
                  <a:pt x="14477" y="184399"/>
                </a:lnTo>
                <a:lnTo>
                  <a:pt x="0" y="172588"/>
                </a:lnTo>
                <a:lnTo>
                  <a:pt x="0" y="4952"/>
                </a:lnTo>
                <a:lnTo>
                  <a:pt x="193924" y="4952"/>
                </a:lnTo>
                <a:lnTo>
                  <a:pt x="193924" y="48385"/>
                </a:lnTo>
                <a:lnTo>
                  <a:pt x="53338" y="48385"/>
                </a:lnTo>
                <a:lnTo>
                  <a:pt x="53338" y="73150"/>
                </a:lnTo>
                <a:lnTo>
                  <a:pt x="193924" y="73150"/>
                </a:lnTo>
                <a:lnTo>
                  <a:pt x="193924" y="116583"/>
                </a:lnTo>
                <a:lnTo>
                  <a:pt x="53338" y="116583"/>
                </a:lnTo>
                <a:lnTo>
                  <a:pt x="53338" y="140966"/>
                </a:lnTo>
                <a:lnTo>
                  <a:pt x="201543" y="140966"/>
                </a:lnTo>
                <a:lnTo>
                  <a:pt x="201543" y="184399"/>
                </a:lnTo>
                <a:close/>
              </a:path>
              <a:path w="307975" h="361315">
                <a:moveTo>
                  <a:pt x="193924" y="360797"/>
                </a:moveTo>
                <a:lnTo>
                  <a:pt x="153348" y="356035"/>
                </a:lnTo>
                <a:lnTo>
                  <a:pt x="110823" y="335706"/>
                </a:lnTo>
                <a:lnTo>
                  <a:pt x="88342" y="301006"/>
                </a:lnTo>
                <a:lnTo>
                  <a:pt x="87360" y="270503"/>
                </a:lnTo>
                <a:lnTo>
                  <a:pt x="87383" y="268437"/>
                </a:lnTo>
                <a:lnTo>
                  <a:pt x="105510" y="230046"/>
                </a:lnTo>
                <a:lnTo>
                  <a:pt x="141996" y="208148"/>
                </a:lnTo>
                <a:lnTo>
                  <a:pt x="181288" y="200853"/>
                </a:lnTo>
                <a:lnTo>
                  <a:pt x="193924" y="200781"/>
                </a:lnTo>
                <a:lnTo>
                  <a:pt x="206559" y="200853"/>
                </a:lnTo>
                <a:lnTo>
                  <a:pt x="245851" y="208148"/>
                </a:lnTo>
                <a:lnTo>
                  <a:pt x="282337" y="230046"/>
                </a:lnTo>
                <a:lnTo>
                  <a:pt x="290938" y="243071"/>
                </a:lnTo>
                <a:lnTo>
                  <a:pt x="182875" y="243071"/>
                </a:lnTo>
                <a:lnTo>
                  <a:pt x="163444" y="246881"/>
                </a:lnTo>
                <a:lnTo>
                  <a:pt x="148586" y="256025"/>
                </a:lnTo>
                <a:lnTo>
                  <a:pt x="140204" y="270503"/>
                </a:lnTo>
                <a:lnTo>
                  <a:pt x="140204" y="291076"/>
                </a:lnTo>
                <a:lnTo>
                  <a:pt x="148586" y="305554"/>
                </a:lnTo>
                <a:lnTo>
                  <a:pt x="163444" y="314317"/>
                </a:lnTo>
                <a:lnTo>
                  <a:pt x="182875" y="318127"/>
                </a:lnTo>
                <a:lnTo>
                  <a:pt x="291163" y="318127"/>
                </a:lnTo>
                <a:lnTo>
                  <a:pt x="286543" y="325946"/>
                </a:lnTo>
                <a:lnTo>
                  <a:pt x="253168" y="351011"/>
                </a:lnTo>
                <a:lnTo>
                  <a:pt x="214997" y="360226"/>
                </a:lnTo>
                <a:lnTo>
                  <a:pt x="206559" y="360726"/>
                </a:lnTo>
                <a:lnTo>
                  <a:pt x="193924" y="360797"/>
                </a:lnTo>
                <a:close/>
              </a:path>
              <a:path w="307975" h="361315">
                <a:moveTo>
                  <a:pt x="291163" y="318127"/>
                </a:moveTo>
                <a:lnTo>
                  <a:pt x="204972" y="318127"/>
                </a:lnTo>
                <a:lnTo>
                  <a:pt x="224403" y="314317"/>
                </a:lnTo>
                <a:lnTo>
                  <a:pt x="239262" y="305554"/>
                </a:lnTo>
                <a:lnTo>
                  <a:pt x="247643" y="291076"/>
                </a:lnTo>
                <a:lnTo>
                  <a:pt x="247643" y="270503"/>
                </a:lnTo>
                <a:lnTo>
                  <a:pt x="239262" y="256025"/>
                </a:lnTo>
                <a:lnTo>
                  <a:pt x="224403" y="246881"/>
                </a:lnTo>
                <a:lnTo>
                  <a:pt x="204972" y="243071"/>
                </a:lnTo>
                <a:lnTo>
                  <a:pt x="290938" y="243071"/>
                </a:lnTo>
                <a:lnTo>
                  <a:pt x="300487" y="270503"/>
                </a:lnTo>
                <a:lnTo>
                  <a:pt x="300464" y="293142"/>
                </a:lnTo>
                <a:lnTo>
                  <a:pt x="299506" y="301030"/>
                </a:lnTo>
                <a:lnTo>
                  <a:pt x="296904" y="307846"/>
                </a:lnTo>
                <a:lnTo>
                  <a:pt x="291838" y="316984"/>
                </a:lnTo>
                <a:lnTo>
                  <a:pt x="291163" y="318127"/>
                </a:lnTo>
                <a:close/>
              </a:path>
              <a:path w="307975" h="361315">
                <a:moveTo>
                  <a:pt x="307459" y="193924"/>
                </a:moveTo>
                <a:lnTo>
                  <a:pt x="254501" y="193924"/>
                </a:lnTo>
                <a:lnTo>
                  <a:pt x="254501" y="0"/>
                </a:lnTo>
                <a:lnTo>
                  <a:pt x="307459" y="0"/>
                </a:lnTo>
                <a:lnTo>
                  <a:pt x="307459" y="193924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606312" y="6519227"/>
            <a:ext cx="718185" cy="363855"/>
          </a:xfrm>
          <a:custGeom>
            <a:avLst/>
            <a:gdLst/>
            <a:ahLst/>
            <a:cxnLst/>
            <a:rect l="l" t="t" r="r" b="b"/>
            <a:pathLst>
              <a:path w="718184" h="363854">
                <a:moveTo>
                  <a:pt x="190119" y="7620"/>
                </a:moveTo>
                <a:lnTo>
                  <a:pt x="136398" y="7620"/>
                </a:lnTo>
                <a:lnTo>
                  <a:pt x="136398" y="50660"/>
                </a:lnTo>
                <a:lnTo>
                  <a:pt x="136398" y="94094"/>
                </a:lnTo>
                <a:lnTo>
                  <a:pt x="136398" y="134099"/>
                </a:lnTo>
                <a:lnTo>
                  <a:pt x="53340" y="134099"/>
                </a:lnTo>
                <a:lnTo>
                  <a:pt x="53340" y="94094"/>
                </a:lnTo>
                <a:lnTo>
                  <a:pt x="136398" y="94094"/>
                </a:lnTo>
                <a:lnTo>
                  <a:pt x="136398" y="50660"/>
                </a:lnTo>
                <a:lnTo>
                  <a:pt x="53340" y="50660"/>
                </a:lnTo>
                <a:lnTo>
                  <a:pt x="53340" y="7620"/>
                </a:lnTo>
                <a:lnTo>
                  <a:pt x="0" y="7620"/>
                </a:lnTo>
                <a:lnTo>
                  <a:pt x="0" y="165722"/>
                </a:lnTo>
                <a:lnTo>
                  <a:pt x="14478" y="177533"/>
                </a:lnTo>
                <a:lnTo>
                  <a:pt x="190119" y="177533"/>
                </a:lnTo>
                <a:lnTo>
                  <a:pt x="190119" y="134099"/>
                </a:lnTo>
                <a:lnTo>
                  <a:pt x="190119" y="94094"/>
                </a:lnTo>
                <a:lnTo>
                  <a:pt x="190119" y="50660"/>
                </a:lnTo>
                <a:lnTo>
                  <a:pt x="190119" y="7620"/>
                </a:lnTo>
                <a:close/>
              </a:path>
              <a:path w="718184" h="363854">
                <a:moveTo>
                  <a:pt x="284861" y="268973"/>
                </a:moveTo>
                <a:lnTo>
                  <a:pt x="266712" y="227736"/>
                </a:lnTo>
                <a:lnTo>
                  <a:pt x="232016" y="204762"/>
                </a:lnTo>
                <a:lnTo>
                  <a:pt x="232016" y="268973"/>
                </a:lnTo>
                <a:lnTo>
                  <a:pt x="232016" y="290690"/>
                </a:lnTo>
                <a:lnTo>
                  <a:pt x="223647" y="305930"/>
                </a:lnTo>
                <a:lnTo>
                  <a:pt x="208788" y="316217"/>
                </a:lnTo>
                <a:lnTo>
                  <a:pt x="189357" y="320789"/>
                </a:lnTo>
                <a:lnTo>
                  <a:pt x="167259" y="320789"/>
                </a:lnTo>
                <a:lnTo>
                  <a:pt x="147828" y="316217"/>
                </a:lnTo>
                <a:lnTo>
                  <a:pt x="132969" y="305930"/>
                </a:lnTo>
                <a:lnTo>
                  <a:pt x="124587" y="290690"/>
                </a:lnTo>
                <a:lnTo>
                  <a:pt x="124587" y="268973"/>
                </a:lnTo>
                <a:lnTo>
                  <a:pt x="132969" y="252971"/>
                </a:lnTo>
                <a:lnTo>
                  <a:pt x="147828" y="243065"/>
                </a:lnTo>
                <a:lnTo>
                  <a:pt x="167259" y="238112"/>
                </a:lnTo>
                <a:lnTo>
                  <a:pt x="189357" y="238112"/>
                </a:lnTo>
                <a:lnTo>
                  <a:pt x="208788" y="243065"/>
                </a:lnTo>
                <a:lnTo>
                  <a:pt x="223647" y="252971"/>
                </a:lnTo>
                <a:lnTo>
                  <a:pt x="232016" y="268973"/>
                </a:lnTo>
                <a:lnTo>
                  <a:pt x="232016" y="204762"/>
                </a:lnTo>
                <a:lnTo>
                  <a:pt x="190944" y="195897"/>
                </a:lnTo>
                <a:lnTo>
                  <a:pt x="178308" y="195821"/>
                </a:lnTo>
                <a:lnTo>
                  <a:pt x="165671" y="195897"/>
                </a:lnTo>
                <a:lnTo>
                  <a:pt x="126377" y="204101"/>
                </a:lnTo>
                <a:lnTo>
                  <a:pt x="89890" y="227736"/>
                </a:lnTo>
                <a:lnTo>
                  <a:pt x="71767" y="267284"/>
                </a:lnTo>
                <a:lnTo>
                  <a:pt x="71742" y="268973"/>
                </a:lnTo>
                <a:lnTo>
                  <a:pt x="71767" y="291998"/>
                </a:lnTo>
                <a:lnTo>
                  <a:pt x="89890" y="331190"/>
                </a:lnTo>
                <a:lnTo>
                  <a:pt x="126377" y="354876"/>
                </a:lnTo>
                <a:lnTo>
                  <a:pt x="165671" y="363372"/>
                </a:lnTo>
                <a:lnTo>
                  <a:pt x="178308" y="363461"/>
                </a:lnTo>
                <a:lnTo>
                  <a:pt x="190944" y="363372"/>
                </a:lnTo>
                <a:lnTo>
                  <a:pt x="230225" y="355180"/>
                </a:lnTo>
                <a:lnTo>
                  <a:pt x="266712" y="331546"/>
                </a:lnTo>
                <a:lnTo>
                  <a:pt x="284848" y="291998"/>
                </a:lnTo>
                <a:lnTo>
                  <a:pt x="284861" y="268973"/>
                </a:lnTo>
                <a:close/>
              </a:path>
              <a:path w="718184" h="363854">
                <a:moveTo>
                  <a:pt x="344411" y="67424"/>
                </a:moveTo>
                <a:lnTo>
                  <a:pt x="293357" y="67424"/>
                </a:lnTo>
                <a:lnTo>
                  <a:pt x="293357" y="2667"/>
                </a:lnTo>
                <a:lnTo>
                  <a:pt x="240398" y="2667"/>
                </a:lnTo>
                <a:lnTo>
                  <a:pt x="240398" y="188963"/>
                </a:lnTo>
                <a:lnTo>
                  <a:pt x="293357" y="188963"/>
                </a:lnTo>
                <a:lnTo>
                  <a:pt x="293357" y="110858"/>
                </a:lnTo>
                <a:lnTo>
                  <a:pt x="344411" y="110858"/>
                </a:lnTo>
                <a:lnTo>
                  <a:pt x="344411" y="67424"/>
                </a:lnTo>
                <a:close/>
              </a:path>
              <a:path w="718184" h="363854">
                <a:moveTo>
                  <a:pt x="567944" y="88265"/>
                </a:moveTo>
                <a:lnTo>
                  <a:pt x="556120" y="49568"/>
                </a:lnTo>
                <a:lnTo>
                  <a:pt x="525462" y="15621"/>
                </a:lnTo>
                <a:lnTo>
                  <a:pt x="515099" y="10642"/>
                </a:lnTo>
                <a:lnTo>
                  <a:pt x="515099" y="101333"/>
                </a:lnTo>
                <a:lnTo>
                  <a:pt x="514896" y="117170"/>
                </a:lnTo>
                <a:lnTo>
                  <a:pt x="494271" y="153860"/>
                </a:lnTo>
                <a:lnTo>
                  <a:pt x="464426" y="160769"/>
                </a:lnTo>
                <a:lnTo>
                  <a:pt x="449910" y="160515"/>
                </a:lnTo>
                <a:lnTo>
                  <a:pt x="420116" y="134505"/>
                </a:lnTo>
                <a:lnTo>
                  <a:pt x="414896" y="101714"/>
                </a:lnTo>
                <a:lnTo>
                  <a:pt x="415086" y="86271"/>
                </a:lnTo>
                <a:lnTo>
                  <a:pt x="434822" y="49872"/>
                </a:lnTo>
                <a:lnTo>
                  <a:pt x="464426" y="43040"/>
                </a:lnTo>
                <a:lnTo>
                  <a:pt x="478942" y="43294"/>
                </a:lnTo>
                <a:lnTo>
                  <a:pt x="509638" y="69011"/>
                </a:lnTo>
                <a:lnTo>
                  <a:pt x="515099" y="101333"/>
                </a:lnTo>
                <a:lnTo>
                  <a:pt x="515099" y="10642"/>
                </a:lnTo>
                <a:lnTo>
                  <a:pt x="478383" y="114"/>
                </a:lnTo>
                <a:lnTo>
                  <a:pt x="464426" y="0"/>
                </a:lnTo>
                <a:lnTo>
                  <a:pt x="450469" y="114"/>
                </a:lnTo>
                <a:lnTo>
                  <a:pt x="410540" y="11925"/>
                </a:lnTo>
                <a:lnTo>
                  <a:pt x="376796" y="42545"/>
                </a:lnTo>
                <a:lnTo>
                  <a:pt x="362458" y="79667"/>
                </a:lnTo>
                <a:lnTo>
                  <a:pt x="361670" y="88265"/>
                </a:lnTo>
                <a:lnTo>
                  <a:pt x="361670" y="114617"/>
                </a:lnTo>
                <a:lnTo>
                  <a:pt x="373189" y="153187"/>
                </a:lnTo>
                <a:lnTo>
                  <a:pt x="403415" y="186702"/>
                </a:lnTo>
                <a:lnTo>
                  <a:pt x="441375" y="201371"/>
                </a:lnTo>
                <a:lnTo>
                  <a:pt x="464426" y="202298"/>
                </a:lnTo>
                <a:lnTo>
                  <a:pt x="478383" y="202184"/>
                </a:lnTo>
                <a:lnTo>
                  <a:pt x="518325" y="190373"/>
                </a:lnTo>
                <a:lnTo>
                  <a:pt x="551916" y="160769"/>
                </a:lnTo>
                <a:lnTo>
                  <a:pt x="552437" y="160134"/>
                </a:lnTo>
                <a:lnTo>
                  <a:pt x="567131" y="123317"/>
                </a:lnTo>
                <a:lnTo>
                  <a:pt x="567944" y="114617"/>
                </a:lnTo>
                <a:lnTo>
                  <a:pt x="567944" y="88265"/>
                </a:lnTo>
                <a:close/>
              </a:path>
              <a:path w="718184" h="363854">
                <a:moveTo>
                  <a:pt x="673214" y="308597"/>
                </a:moveTo>
                <a:lnTo>
                  <a:pt x="441947" y="308597"/>
                </a:lnTo>
                <a:lnTo>
                  <a:pt x="441947" y="230873"/>
                </a:lnTo>
                <a:lnTo>
                  <a:pt x="388607" y="230873"/>
                </a:lnTo>
                <a:lnTo>
                  <a:pt x="388607" y="340220"/>
                </a:lnTo>
                <a:lnTo>
                  <a:pt x="403085" y="352031"/>
                </a:lnTo>
                <a:lnTo>
                  <a:pt x="673214" y="352031"/>
                </a:lnTo>
                <a:lnTo>
                  <a:pt x="673214" y="308597"/>
                </a:lnTo>
                <a:close/>
              </a:path>
              <a:path w="718184" h="363854">
                <a:moveTo>
                  <a:pt x="717791" y="98285"/>
                </a:moveTo>
                <a:lnTo>
                  <a:pt x="666737" y="98285"/>
                </a:lnTo>
                <a:lnTo>
                  <a:pt x="666737" y="2667"/>
                </a:lnTo>
                <a:lnTo>
                  <a:pt x="613778" y="2667"/>
                </a:lnTo>
                <a:lnTo>
                  <a:pt x="613778" y="259829"/>
                </a:lnTo>
                <a:lnTo>
                  <a:pt x="666737" y="259829"/>
                </a:lnTo>
                <a:lnTo>
                  <a:pt x="666737" y="141719"/>
                </a:lnTo>
                <a:lnTo>
                  <a:pt x="717791" y="141719"/>
                </a:lnTo>
                <a:lnTo>
                  <a:pt x="717791" y="98285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48042" y="6519227"/>
            <a:ext cx="1816735" cy="352425"/>
          </a:xfrm>
          <a:custGeom>
            <a:avLst/>
            <a:gdLst/>
            <a:ahLst/>
            <a:cxnLst/>
            <a:rect l="l" t="t" r="r" b="b"/>
            <a:pathLst>
              <a:path w="1816734" h="352425">
                <a:moveTo>
                  <a:pt x="312801" y="11836"/>
                </a:moveTo>
                <a:lnTo>
                  <a:pt x="32385" y="11836"/>
                </a:lnTo>
                <a:lnTo>
                  <a:pt x="32385" y="55016"/>
                </a:lnTo>
                <a:lnTo>
                  <a:pt x="259080" y="55016"/>
                </a:lnTo>
                <a:lnTo>
                  <a:pt x="259080" y="229006"/>
                </a:lnTo>
                <a:lnTo>
                  <a:pt x="312801" y="229006"/>
                </a:lnTo>
                <a:lnTo>
                  <a:pt x="312801" y="55016"/>
                </a:lnTo>
                <a:lnTo>
                  <a:pt x="312801" y="11836"/>
                </a:lnTo>
                <a:close/>
              </a:path>
              <a:path w="1816734" h="352425">
                <a:moveTo>
                  <a:pt x="345186" y="277736"/>
                </a:moveTo>
                <a:lnTo>
                  <a:pt x="178308" y="277736"/>
                </a:lnTo>
                <a:lnTo>
                  <a:pt x="178308" y="137147"/>
                </a:lnTo>
                <a:lnTo>
                  <a:pt x="125349" y="137147"/>
                </a:lnTo>
                <a:lnTo>
                  <a:pt x="125349" y="277736"/>
                </a:lnTo>
                <a:lnTo>
                  <a:pt x="0" y="277736"/>
                </a:lnTo>
                <a:lnTo>
                  <a:pt x="0" y="321170"/>
                </a:lnTo>
                <a:lnTo>
                  <a:pt x="345186" y="321170"/>
                </a:lnTo>
                <a:lnTo>
                  <a:pt x="345186" y="277736"/>
                </a:lnTo>
                <a:close/>
              </a:path>
              <a:path w="1816734" h="352425">
                <a:moveTo>
                  <a:pt x="579374" y="88265"/>
                </a:moveTo>
                <a:lnTo>
                  <a:pt x="567550" y="49568"/>
                </a:lnTo>
                <a:lnTo>
                  <a:pt x="536892" y="15621"/>
                </a:lnTo>
                <a:lnTo>
                  <a:pt x="526529" y="10642"/>
                </a:lnTo>
                <a:lnTo>
                  <a:pt x="526529" y="101333"/>
                </a:lnTo>
                <a:lnTo>
                  <a:pt x="526326" y="117170"/>
                </a:lnTo>
                <a:lnTo>
                  <a:pt x="505701" y="153860"/>
                </a:lnTo>
                <a:lnTo>
                  <a:pt x="475856" y="160769"/>
                </a:lnTo>
                <a:lnTo>
                  <a:pt x="461352" y="160515"/>
                </a:lnTo>
                <a:lnTo>
                  <a:pt x="431558" y="134505"/>
                </a:lnTo>
                <a:lnTo>
                  <a:pt x="426326" y="101714"/>
                </a:lnTo>
                <a:lnTo>
                  <a:pt x="426529" y="86271"/>
                </a:lnTo>
                <a:lnTo>
                  <a:pt x="446252" y="49872"/>
                </a:lnTo>
                <a:lnTo>
                  <a:pt x="475856" y="43040"/>
                </a:lnTo>
                <a:lnTo>
                  <a:pt x="490385" y="43294"/>
                </a:lnTo>
                <a:lnTo>
                  <a:pt x="521068" y="69011"/>
                </a:lnTo>
                <a:lnTo>
                  <a:pt x="526529" y="101333"/>
                </a:lnTo>
                <a:lnTo>
                  <a:pt x="526529" y="10642"/>
                </a:lnTo>
                <a:lnTo>
                  <a:pt x="489813" y="114"/>
                </a:lnTo>
                <a:lnTo>
                  <a:pt x="475856" y="0"/>
                </a:lnTo>
                <a:lnTo>
                  <a:pt x="461911" y="114"/>
                </a:lnTo>
                <a:lnTo>
                  <a:pt x="421970" y="11925"/>
                </a:lnTo>
                <a:lnTo>
                  <a:pt x="388226" y="42545"/>
                </a:lnTo>
                <a:lnTo>
                  <a:pt x="373900" y="79667"/>
                </a:lnTo>
                <a:lnTo>
                  <a:pt x="373100" y="88265"/>
                </a:lnTo>
                <a:lnTo>
                  <a:pt x="373100" y="114617"/>
                </a:lnTo>
                <a:lnTo>
                  <a:pt x="384619" y="153187"/>
                </a:lnTo>
                <a:lnTo>
                  <a:pt x="414858" y="186702"/>
                </a:lnTo>
                <a:lnTo>
                  <a:pt x="452805" y="201371"/>
                </a:lnTo>
                <a:lnTo>
                  <a:pt x="475856" y="202298"/>
                </a:lnTo>
                <a:lnTo>
                  <a:pt x="489813" y="202184"/>
                </a:lnTo>
                <a:lnTo>
                  <a:pt x="529755" y="190373"/>
                </a:lnTo>
                <a:lnTo>
                  <a:pt x="563346" y="160769"/>
                </a:lnTo>
                <a:lnTo>
                  <a:pt x="563867" y="160134"/>
                </a:lnTo>
                <a:lnTo>
                  <a:pt x="578561" y="123317"/>
                </a:lnTo>
                <a:lnTo>
                  <a:pt x="579374" y="114617"/>
                </a:lnTo>
                <a:lnTo>
                  <a:pt x="579374" y="88265"/>
                </a:lnTo>
                <a:close/>
              </a:path>
              <a:path w="1816734" h="352425">
                <a:moveTo>
                  <a:pt x="684644" y="308597"/>
                </a:moveTo>
                <a:lnTo>
                  <a:pt x="453377" y="308597"/>
                </a:lnTo>
                <a:lnTo>
                  <a:pt x="453377" y="230873"/>
                </a:lnTo>
                <a:lnTo>
                  <a:pt x="400037" y="230873"/>
                </a:lnTo>
                <a:lnTo>
                  <a:pt x="400037" y="340220"/>
                </a:lnTo>
                <a:lnTo>
                  <a:pt x="414515" y="352031"/>
                </a:lnTo>
                <a:lnTo>
                  <a:pt x="684644" y="352031"/>
                </a:lnTo>
                <a:lnTo>
                  <a:pt x="684644" y="308597"/>
                </a:lnTo>
                <a:close/>
              </a:path>
              <a:path w="1816734" h="352425">
                <a:moveTo>
                  <a:pt x="729221" y="98285"/>
                </a:moveTo>
                <a:lnTo>
                  <a:pt x="678167" y="98285"/>
                </a:lnTo>
                <a:lnTo>
                  <a:pt x="678167" y="2667"/>
                </a:lnTo>
                <a:lnTo>
                  <a:pt x="625208" y="2667"/>
                </a:lnTo>
                <a:lnTo>
                  <a:pt x="625208" y="259829"/>
                </a:lnTo>
                <a:lnTo>
                  <a:pt x="678167" y="259829"/>
                </a:lnTo>
                <a:lnTo>
                  <a:pt x="678167" y="141719"/>
                </a:lnTo>
                <a:lnTo>
                  <a:pt x="729221" y="141719"/>
                </a:lnTo>
                <a:lnTo>
                  <a:pt x="729221" y="98285"/>
                </a:lnTo>
                <a:close/>
              </a:path>
              <a:path w="1816734" h="352425">
                <a:moveTo>
                  <a:pt x="901801" y="9906"/>
                </a:moveTo>
                <a:lnTo>
                  <a:pt x="784466" y="9906"/>
                </a:lnTo>
                <a:lnTo>
                  <a:pt x="784466" y="51422"/>
                </a:lnTo>
                <a:lnTo>
                  <a:pt x="901801" y="51422"/>
                </a:lnTo>
                <a:lnTo>
                  <a:pt x="901801" y="9906"/>
                </a:lnTo>
                <a:close/>
              </a:path>
              <a:path w="1816734" h="352425">
                <a:moveTo>
                  <a:pt x="931443" y="201155"/>
                </a:moveTo>
                <a:lnTo>
                  <a:pt x="922121" y="163817"/>
                </a:lnTo>
                <a:lnTo>
                  <a:pt x="893000" y="132384"/>
                </a:lnTo>
                <a:lnTo>
                  <a:pt x="878446" y="126060"/>
                </a:lnTo>
                <a:lnTo>
                  <a:pt x="878446" y="201155"/>
                </a:lnTo>
                <a:lnTo>
                  <a:pt x="878433" y="225361"/>
                </a:lnTo>
                <a:lnTo>
                  <a:pt x="859853" y="260019"/>
                </a:lnTo>
                <a:lnTo>
                  <a:pt x="842759" y="261734"/>
                </a:lnTo>
                <a:lnTo>
                  <a:pt x="832053" y="261518"/>
                </a:lnTo>
                <a:lnTo>
                  <a:pt x="807885" y="225361"/>
                </a:lnTo>
                <a:lnTo>
                  <a:pt x="807821" y="201155"/>
                </a:lnTo>
                <a:lnTo>
                  <a:pt x="807834" y="199821"/>
                </a:lnTo>
                <a:lnTo>
                  <a:pt x="825703" y="165506"/>
                </a:lnTo>
                <a:lnTo>
                  <a:pt x="842759" y="163817"/>
                </a:lnTo>
                <a:lnTo>
                  <a:pt x="853465" y="164033"/>
                </a:lnTo>
                <a:lnTo>
                  <a:pt x="878433" y="199821"/>
                </a:lnTo>
                <a:lnTo>
                  <a:pt x="878446" y="201155"/>
                </a:lnTo>
                <a:lnTo>
                  <a:pt x="878446" y="126060"/>
                </a:lnTo>
                <a:lnTo>
                  <a:pt x="873074" y="123825"/>
                </a:lnTo>
                <a:lnTo>
                  <a:pt x="865517" y="121678"/>
                </a:lnTo>
                <a:lnTo>
                  <a:pt x="856665" y="120878"/>
                </a:lnTo>
                <a:lnTo>
                  <a:pt x="842759" y="120764"/>
                </a:lnTo>
                <a:lnTo>
                  <a:pt x="828840" y="120878"/>
                </a:lnTo>
                <a:lnTo>
                  <a:pt x="792505" y="132384"/>
                </a:lnTo>
                <a:lnTo>
                  <a:pt x="764984" y="160896"/>
                </a:lnTo>
                <a:lnTo>
                  <a:pt x="754443" y="201155"/>
                </a:lnTo>
                <a:lnTo>
                  <a:pt x="754545" y="224917"/>
                </a:lnTo>
                <a:lnTo>
                  <a:pt x="764984" y="263855"/>
                </a:lnTo>
                <a:lnTo>
                  <a:pt x="792505" y="291642"/>
                </a:lnTo>
                <a:lnTo>
                  <a:pt x="828840" y="303149"/>
                </a:lnTo>
                <a:lnTo>
                  <a:pt x="842759" y="303263"/>
                </a:lnTo>
                <a:lnTo>
                  <a:pt x="856665" y="303149"/>
                </a:lnTo>
                <a:lnTo>
                  <a:pt x="893000" y="291642"/>
                </a:lnTo>
                <a:lnTo>
                  <a:pt x="920877" y="263855"/>
                </a:lnTo>
                <a:lnTo>
                  <a:pt x="921778" y="261734"/>
                </a:lnTo>
                <a:lnTo>
                  <a:pt x="923544" y="257594"/>
                </a:lnTo>
                <a:lnTo>
                  <a:pt x="926515" y="248018"/>
                </a:lnTo>
                <a:lnTo>
                  <a:pt x="929436" y="237947"/>
                </a:lnTo>
                <a:lnTo>
                  <a:pt x="930910" y="230949"/>
                </a:lnTo>
                <a:lnTo>
                  <a:pt x="931341" y="224917"/>
                </a:lnTo>
                <a:lnTo>
                  <a:pt x="931443" y="201155"/>
                </a:lnTo>
                <a:close/>
              </a:path>
              <a:path w="1816734" h="352425">
                <a:moveTo>
                  <a:pt x="942187" y="66281"/>
                </a:moveTo>
                <a:lnTo>
                  <a:pt x="744080" y="66281"/>
                </a:lnTo>
                <a:lnTo>
                  <a:pt x="744080" y="107810"/>
                </a:lnTo>
                <a:lnTo>
                  <a:pt x="942187" y="107810"/>
                </a:lnTo>
                <a:lnTo>
                  <a:pt x="942187" y="66281"/>
                </a:lnTo>
                <a:close/>
              </a:path>
              <a:path w="1816734" h="352425">
                <a:moveTo>
                  <a:pt x="1077442" y="2667"/>
                </a:moveTo>
                <a:lnTo>
                  <a:pt x="1024483" y="2667"/>
                </a:lnTo>
                <a:lnTo>
                  <a:pt x="1024483" y="139052"/>
                </a:lnTo>
                <a:lnTo>
                  <a:pt x="1007338" y="139052"/>
                </a:lnTo>
                <a:lnTo>
                  <a:pt x="1007338" y="6477"/>
                </a:lnTo>
                <a:lnTo>
                  <a:pt x="954379" y="6477"/>
                </a:lnTo>
                <a:lnTo>
                  <a:pt x="954379" y="343268"/>
                </a:lnTo>
                <a:lnTo>
                  <a:pt x="1007338" y="343268"/>
                </a:lnTo>
                <a:lnTo>
                  <a:pt x="1007338" y="182486"/>
                </a:lnTo>
                <a:lnTo>
                  <a:pt x="1024483" y="182486"/>
                </a:lnTo>
                <a:lnTo>
                  <a:pt x="1024483" y="352031"/>
                </a:lnTo>
                <a:lnTo>
                  <a:pt x="1077442" y="352031"/>
                </a:lnTo>
                <a:lnTo>
                  <a:pt x="1077442" y="182486"/>
                </a:lnTo>
                <a:lnTo>
                  <a:pt x="1077442" y="139052"/>
                </a:lnTo>
                <a:lnTo>
                  <a:pt x="1077442" y="2667"/>
                </a:lnTo>
                <a:close/>
              </a:path>
              <a:path w="1816734" h="352425">
                <a:moveTo>
                  <a:pt x="1465287" y="277736"/>
                </a:moveTo>
                <a:lnTo>
                  <a:pt x="1318996" y="277736"/>
                </a:lnTo>
                <a:lnTo>
                  <a:pt x="1318996" y="209537"/>
                </a:lnTo>
                <a:lnTo>
                  <a:pt x="1432902" y="209537"/>
                </a:lnTo>
                <a:lnTo>
                  <a:pt x="1432902" y="166865"/>
                </a:lnTo>
                <a:lnTo>
                  <a:pt x="1432902" y="115430"/>
                </a:lnTo>
                <a:lnTo>
                  <a:pt x="1432902" y="72758"/>
                </a:lnTo>
                <a:lnTo>
                  <a:pt x="1432902" y="11430"/>
                </a:lnTo>
                <a:lnTo>
                  <a:pt x="1379194" y="11430"/>
                </a:lnTo>
                <a:lnTo>
                  <a:pt x="1379194" y="72758"/>
                </a:lnTo>
                <a:lnTo>
                  <a:pt x="1379194" y="115430"/>
                </a:lnTo>
                <a:lnTo>
                  <a:pt x="1379194" y="166865"/>
                </a:lnTo>
                <a:lnTo>
                  <a:pt x="1205839" y="166865"/>
                </a:lnTo>
                <a:lnTo>
                  <a:pt x="1205839" y="115430"/>
                </a:lnTo>
                <a:lnTo>
                  <a:pt x="1379194" y="115430"/>
                </a:lnTo>
                <a:lnTo>
                  <a:pt x="1379194" y="72758"/>
                </a:lnTo>
                <a:lnTo>
                  <a:pt x="1205839" y="72758"/>
                </a:lnTo>
                <a:lnTo>
                  <a:pt x="1205839" y="11430"/>
                </a:lnTo>
                <a:lnTo>
                  <a:pt x="1152499" y="11430"/>
                </a:lnTo>
                <a:lnTo>
                  <a:pt x="1152499" y="197726"/>
                </a:lnTo>
                <a:lnTo>
                  <a:pt x="1166977" y="209537"/>
                </a:lnTo>
                <a:lnTo>
                  <a:pt x="1266037" y="209537"/>
                </a:lnTo>
                <a:lnTo>
                  <a:pt x="1266037" y="277736"/>
                </a:lnTo>
                <a:lnTo>
                  <a:pt x="1120114" y="277736"/>
                </a:lnTo>
                <a:lnTo>
                  <a:pt x="1120114" y="321170"/>
                </a:lnTo>
                <a:lnTo>
                  <a:pt x="1465287" y="321170"/>
                </a:lnTo>
                <a:lnTo>
                  <a:pt x="1465287" y="277736"/>
                </a:lnTo>
                <a:close/>
              </a:path>
              <a:path w="1816734" h="352425">
                <a:moveTo>
                  <a:pt x="1702650" y="11430"/>
                </a:moveTo>
                <a:lnTo>
                  <a:pt x="1515960" y="11430"/>
                </a:lnTo>
                <a:lnTo>
                  <a:pt x="1515960" y="54851"/>
                </a:lnTo>
                <a:lnTo>
                  <a:pt x="1647786" y="54851"/>
                </a:lnTo>
                <a:lnTo>
                  <a:pt x="1645132" y="80048"/>
                </a:lnTo>
                <a:lnTo>
                  <a:pt x="1629117" y="130670"/>
                </a:lnTo>
                <a:lnTo>
                  <a:pt x="1605940" y="173990"/>
                </a:lnTo>
                <a:lnTo>
                  <a:pt x="1580870" y="204089"/>
                </a:lnTo>
                <a:lnTo>
                  <a:pt x="1546440" y="232968"/>
                </a:lnTo>
                <a:lnTo>
                  <a:pt x="1509369" y="256628"/>
                </a:lnTo>
                <a:lnTo>
                  <a:pt x="1493100" y="264401"/>
                </a:lnTo>
                <a:lnTo>
                  <a:pt x="1520913" y="305549"/>
                </a:lnTo>
                <a:lnTo>
                  <a:pt x="1556372" y="287540"/>
                </a:lnTo>
                <a:lnTo>
                  <a:pt x="1589684" y="264401"/>
                </a:lnTo>
                <a:lnTo>
                  <a:pt x="1621663" y="239166"/>
                </a:lnTo>
                <a:lnTo>
                  <a:pt x="1647786" y="206489"/>
                </a:lnTo>
                <a:lnTo>
                  <a:pt x="1671650" y="171132"/>
                </a:lnTo>
                <a:lnTo>
                  <a:pt x="1687791" y="127050"/>
                </a:lnTo>
                <a:lnTo>
                  <a:pt x="1700796" y="79641"/>
                </a:lnTo>
                <a:lnTo>
                  <a:pt x="1702650" y="20942"/>
                </a:lnTo>
                <a:lnTo>
                  <a:pt x="1702650" y="11430"/>
                </a:lnTo>
                <a:close/>
              </a:path>
              <a:path w="1816734" h="352425">
                <a:moveTo>
                  <a:pt x="1816188" y="2667"/>
                </a:moveTo>
                <a:lnTo>
                  <a:pt x="1763229" y="2667"/>
                </a:lnTo>
                <a:lnTo>
                  <a:pt x="1763229" y="352031"/>
                </a:lnTo>
                <a:lnTo>
                  <a:pt x="1816188" y="352031"/>
                </a:lnTo>
                <a:lnTo>
                  <a:pt x="1816188" y="2667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21796" y="7787706"/>
            <a:ext cx="351155" cy="349885"/>
          </a:xfrm>
          <a:custGeom>
            <a:avLst/>
            <a:gdLst/>
            <a:ahLst/>
            <a:cxnLst/>
            <a:rect l="l" t="t" r="r" b="b"/>
            <a:pathLst>
              <a:path w="351154" h="349884">
                <a:moveTo>
                  <a:pt x="350892" y="125345"/>
                </a:moveTo>
                <a:lnTo>
                  <a:pt x="297934" y="125345"/>
                </a:lnTo>
                <a:lnTo>
                  <a:pt x="297934" y="0"/>
                </a:lnTo>
                <a:lnTo>
                  <a:pt x="350892" y="0"/>
                </a:lnTo>
                <a:lnTo>
                  <a:pt x="350892" y="125345"/>
                </a:lnTo>
                <a:close/>
              </a:path>
              <a:path w="351154" h="349884">
                <a:moveTo>
                  <a:pt x="275456" y="340605"/>
                </a:moveTo>
                <a:lnTo>
                  <a:pt x="222498" y="340605"/>
                </a:lnTo>
                <a:lnTo>
                  <a:pt x="222498" y="3809"/>
                </a:lnTo>
                <a:lnTo>
                  <a:pt x="275456" y="3809"/>
                </a:lnTo>
                <a:lnTo>
                  <a:pt x="275456" y="125345"/>
                </a:lnTo>
                <a:lnTo>
                  <a:pt x="350892" y="125345"/>
                </a:lnTo>
                <a:lnTo>
                  <a:pt x="350892" y="168778"/>
                </a:lnTo>
                <a:lnTo>
                  <a:pt x="275456" y="168778"/>
                </a:lnTo>
                <a:lnTo>
                  <a:pt x="275456" y="340605"/>
                </a:lnTo>
                <a:close/>
              </a:path>
              <a:path w="351154" h="349884">
                <a:moveTo>
                  <a:pt x="350892" y="349368"/>
                </a:moveTo>
                <a:lnTo>
                  <a:pt x="297934" y="349368"/>
                </a:lnTo>
                <a:lnTo>
                  <a:pt x="297934" y="168778"/>
                </a:lnTo>
                <a:lnTo>
                  <a:pt x="350892" y="168778"/>
                </a:lnTo>
                <a:lnTo>
                  <a:pt x="350892" y="349368"/>
                </a:lnTo>
                <a:close/>
              </a:path>
              <a:path w="351154" h="349884">
                <a:moveTo>
                  <a:pt x="36575" y="303268"/>
                </a:moveTo>
                <a:lnTo>
                  <a:pt x="0" y="267455"/>
                </a:lnTo>
                <a:lnTo>
                  <a:pt x="14221" y="256504"/>
                </a:lnTo>
                <a:lnTo>
                  <a:pt x="23764" y="248429"/>
                </a:lnTo>
                <a:lnTo>
                  <a:pt x="59160" y="210553"/>
                </a:lnTo>
                <a:lnTo>
                  <a:pt x="86484" y="172969"/>
                </a:lnTo>
                <a:lnTo>
                  <a:pt x="110433" y="132653"/>
                </a:lnTo>
                <a:lnTo>
                  <a:pt x="127143" y="96262"/>
                </a:lnTo>
                <a:lnTo>
                  <a:pt x="140966" y="52195"/>
                </a:lnTo>
                <a:lnTo>
                  <a:pt x="32765" y="52195"/>
                </a:lnTo>
                <a:lnTo>
                  <a:pt x="32765" y="8762"/>
                </a:lnTo>
                <a:lnTo>
                  <a:pt x="197734" y="8762"/>
                </a:lnTo>
                <a:lnTo>
                  <a:pt x="201543" y="17906"/>
                </a:lnTo>
                <a:lnTo>
                  <a:pt x="200781" y="22097"/>
                </a:lnTo>
                <a:lnTo>
                  <a:pt x="197495" y="46468"/>
                </a:lnTo>
                <a:lnTo>
                  <a:pt x="182494" y="100581"/>
                </a:lnTo>
                <a:lnTo>
                  <a:pt x="168826" y="137442"/>
                </a:lnTo>
                <a:lnTo>
                  <a:pt x="150872" y="171445"/>
                </a:lnTo>
                <a:lnTo>
                  <a:pt x="160167" y="184077"/>
                </a:lnTo>
                <a:lnTo>
                  <a:pt x="166659" y="192495"/>
                </a:lnTo>
                <a:lnTo>
                  <a:pt x="173401" y="200484"/>
                </a:lnTo>
                <a:lnTo>
                  <a:pt x="183446" y="211830"/>
                </a:lnTo>
                <a:lnTo>
                  <a:pt x="186857" y="215640"/>
                </a:lnTo>
                <a:lnTo>
                  <a:pt x="121916" y="215640"/>
                </a:lnTo>
                <a:lnTo>
                  <a:pt x="94083" y="250760"/>
                </a:lnTo>
                <a:lnTo>
                  <a:pt x="59601" y="285195"/>
                </a:lnTo>
                <a:lnTo>
                  <a:pt x="50347" y="292794"/>
                </a:lnTo>
                <a:lnTo>
                  <a:pt x="36575" y="303268"/>
                </a:lnTo>
                <a:close/>
              </a:path>
              <a:path w="351154" h="349884">
                <a:moveTo>
                  <a:pt x="185923" y="284599"/>
                </a:moveTo>
                <a:lnTo>
                  <a:pt x="153348" y="252787"/>
                </a:lnTo>
                <a:lnTo>
                  <a:pt x="121916" y="215640"/>
                </a:lnTo>
                <a:lnTo>
                  <a:pt x="186857" y="215640"/>
                </a:lnTo>
                <a:lnTo>
                  <a:pt x="193534" y="223099"/>
                </a:lnTo>
                <a:lnTo>
                  <a:pt x="200567" y="230546"/>
                </a:lnTo>
                <a:lnTo>
                  <a:pt x="207851" y="237493"/>
                </a:lnTo>
                <a:lnTo>
                  <a:pt x="218688" y="247262"/>
                </a:lnTo>
                <a:lnTo>
                  <a:pt x="185923" y="28459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15358" y="7793075"/>
            <a:ext cx="344805" cy="341630"/>
          </a:xfrm>
          <a:custGeom>
            <a:avLst/>
            <a:gdLst/>
            <a:ahLst/>
            <a:cxnLst/>
            <a:rect l="l" t="t" r="r" b="b"/>
            <a:pathLst>
              <a:path w="344804" h="341629">
                <a:moveTo>
                  <a:pt x="344411" y="187960"/>
                </a:moveTo>
                <a:lnTo>
                  <a:pt x="312788" y="187960"/>
                </a:lnTo>
                <a:lnTo>
                  <a:pt x="312788" y="43180"/>
                </a:lnTo>
                <a:lnTo>
                  <a:pt x="312788" y="0"/>
                </a:lnTo>
                <a:lnTo>
                  <a:pt x="32372" y="0"/>
                </a:lnTo>
                <a:lnTo>
                  <a:pt x="32372" y="43180"/>
                </a:lnTo>
                <a:lnTo>
                  <a:pt x="259067" y="43180"/>
                </a:lnTo>
                <a:lnTo>
                  <a:pt x="259067" y="187960"/>
                </a:lnTo>
                <a:lnTo>
                  <a:pt x="0" y="187960"/>
                </a:lnTo>
                <a:lnTo>
                  <a:pt x="0" y="232410"/>
                </a:lnTo>
                <a:lnTo>
                  <a:pt x="144767" y="232410"/>
                </a:lnTo>
                <a:lnTo>
                  <a:pt x="144767" y="341630"/>
                </a:lnTo>
                <a:lnTo>
                  <a:pt x="197726" y="341630"/>
                </a:lnTo>
                <a:lnTo>
                  <a:pt x="197726" y="232410"/>
                </a:lnTo>
                <a:lnTo>
                  <a:pt x="344411" y="232410"/>
                </a:lnTo>
                <a:lnTo>
                  <a:pt x="344411" y="18796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05111" y="7787706"/>
            <a:ext cx="314325" cy="349885"/>
          </a:xfrm>
          <a:custGeom>
            <a:avLst/>
            <a:gdLst/>
            <a:ahLst/>
            <a:cxnLst/>
            <a:rect l="l" t="t" r="r" b="b"/>
            <a:pathLst>
              <a:path w="314325" h="349884">
                <a:moveTo>
                  <a:pt x="160016" y="296791"/>
                </a:moveTo>
                <a:lnTo>
                  <a:pt x="14477" y="296791"/>
                </a:lnTo>
                <a:lnTo>
                  <a:pt x="0" y="284980"/>
                </a:lnTo>
                <a:lnTo>
                  <a:pt x="0" y="8762"/>
                </a:lnTo>
                <a:lnTo>
                  <a:pt x="160016" y="8762"/>
                </a:lnTo>
                <a:lnTo>
                  <a:pt x="160016" y="52195"/>
                </a:lnTo>
                <a:lnTo>
                  <a:pt x="53338" y="52195"/>
                </a:lnTo>
                <a:lnTo>
                  <a:pt x="53338" y="253358"/>
                </a:lnTo>
                <a:lnTo>
                  <a:pt x="160016" y="253358"/>
                </a:lnTo>
                <a:lnTo>
                  <a:pt x="160016" y="296791"/>
                </a:lnTo>
                <a:close/>
              </a:path>
              <a:path w="314325" h="349884">
                <a:moveTo>
                  <a:pt x="160016" y="253358"/>
                </a:moveTo>
                <a:lnTo>
                  <a:pt x="106296" y="253358"/>
                </a:lnTo>
                <a:lnTo>
                  <a:pt x="106296" y="52195"/>
                </a:lnTo>
                <a:lnTo>
                  <a:pt x="160016" y="52195"/>
                </a:lnTo>
                <a:lnTo>
                  <a:pt x="160016" y="253358"/>
                </a:lnTo>
                <a:close/>
              </a:path>
              <a:path w="314325" h="349884">
                <a:moveTo>
                  <a:pt x="314317" y="125345"/>
                </a:moveTo>
                <a:lnTo>
                  <a:pt x="261359" y="125345"/>
                </a:lnTo>
                <a:lnTo>
                  <a:pt x="261359" y="0"/>
                </a:lnTo>
                <a:lnTo>
                  <a:pt x="314317" y="0"/>
                </a:lnTo>
                <a:lnTo>
                  <a:pt x="314317" y="125345"/>
                </a:lnTo>
                <a:close/>
              </a:path>
              <a:path w="314325" h="349884">
                <a:moveTo>
                  <a:pt x="238881" y="340605"/>
                </a:moveTo>
                <a:lnTo>
                  <a:pt x="185923" y="340605"/>
                </a:lnTo>
                <a:lnTo>
                  <a:pt x="185923" y="3809"/>
                </a:lnTo>
                <a:lnTo>
                  <a:pt x="238881" y="3809"/>
                </a:lnTo>
                <a:lnTo>
                  <a:pt x="238881" y="125345"/>
                </a:lnTo>
                <a:lnTo>
                  <a:pt x="314317" y="125345"/>
                </a:lnTo>
                <a:lnTo>
                  <a:pt x="314317" y="168778"/>
                </a:lnTo>
                <a:lnTo>
                  <a:pt x="238881" y="168778"/>
                </a:lnTo>
                <a:lnTo>
                  <a:pt x="238881" y="340605"/>
                </a:lnTo>
                <a:close/>
              </a:path>
              <a:path w="314325" h="349884">
                <a:moveTo>
                  <a:pt x="314317" y="349368"/>
                </a:moveTo>
                <a:lnTo>
                  <a:pt x="261359" y="349368"/>
                </a:lnTo>
                <a:lnTo>
                  <a:pt x="261359" y="168778"/>
                </a:lnTo>
                <a:lnTo>
                  <a:pt x="314317" y="168778"/>
                </a:lnTo>
                <a:lnTo>
                  <a:pt x="314317" y="349368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384712" y="7787716"/>
            <a:ext cx="680085" cy="349885"/>
          </a:xfrm>
          <a:custGeom>
            <a:avLst/>
            <a:gdLst/>
            <a:ahLst/>
            <a:cxnLst/>
            <a:rect l="l" t="t" r="r" b="b"/>
            <a:pathLst>
              <a:path w="680084" h="349884">
                <a:moveTo>
                  <a:pt x="169532" y="253352"/>
                </a:moveTo>
                <a:lnTo>
                  <a:pt x="53340" y="253352"/>
                </a:lnTo>
                <a:lnTo>
                  <a:pt x="53340" y="52197"/>
                </a:lnTo>
                <a:lnTo>
                  <a:pt x="161912" y="52197"/>
                </a:lnTo>
                <a:lnTo>
                  <a:pt x="161912" y="8763"/>
                </a:lnTo>
                <a:lnTo>
                  <a:pt x="0" y="8763"/>
                </a:lnTo>
                <a:lnTo>
                  <a:pt x="0" y="284975"/>
                </a:lnTo>
                <a:lnTo>
                  <a:pt x="14478" y="296786"/>
                </a:lnTo>
                <a:lnTo>
                  <a:pt x="169532" y="296786"/>
                </a:lnTo>
                <a:lnTo>
                  <a:pt x="169532" y="253352"/>
                </a:lnTo>
                <a:close/>
              </a:path>
              <a:path w="680084" h="349884">
                <a:moveTo>
                  <a:pt x="241922" y="3810"/>
                </a:moveTo>
                <a:lnTo>
                  <a:pt x="189344" y="3810"/>
                </a:lnTo>
                <a:lnTo>
                  <a:pt x="189344" y="124955"/>
                </a:lnTo>
                <a:lnTo>
                  <a:pt x="139814" y="124955"/>
                </a:lnTo>
                <a:lnTo>
                  <a:pt x="139814" y="168389"/>
                </a:lnTo>
                <a:lnTo>
                  <a:pt x="189344" y="168389"/>
                </a:lnTo>
                <a:lnTo>
                  <a:pt x="189344" y="340601"/>
                </a:lnTo>
                <a:lnTo>
                  <a:pt x="241922" y="340601"/>
                </a:lnTo>
                <a:lnTo>
                  <a:pt x="241922" y="3810"/>
                </a:lnTo>
                <a:close/>
              </a:path>
              <a:path w="680084" h="349884">
                <a:moveTo>
                  <a:pt x="314312" y="0"/>
                </a:moveTo>
                <a:lnTo>
                  <a:pt x="261734" y="0"/>
                </a:lnTo>
                <a:lnTo>
                  <a:pt x="261734" y="349364"/>
                </a:lnTo>
                <a:lnTo>
                  <a:pt x="314312" y="349364"/>
                </a:lnTo>
                <a:lnTo>
                  <a:pt x="314312" y="0"/>
                </a:lnTo>
                <a:close/>
              </a:path>
              <a:path w="680084" h="349884">
                <a:moveTo>
                  <a:pt x="586600" y="114757"/>
                </a:moveTo>
                <a:lnTo>
                  <a:pt x="574763" y="68872"/>
                </a:lnTo>
                <a:lnTo>
                  <a:pt x="548386" y="33820"/>
                </a:lnTo>
                <a:lnTo>
                  <a:pt x="533387" y="23291"/>
                </a:lnTo>
                <a:lnTo>
                  <a:pt x="533387" y="130289"/>
                </a:lnTo>
                <a:lnTo>
                  <a:pt x="533133" y="151980"/>
                </a:lnTo>
                <a:lnTo>
                  <a:pt x="517575" y="187820"/>
                </a:lnTo>
                <a:lnTo>
                  <a:pt x="472046" y="208394"/>
                </a:lnTo>
                <a:lnTo>
                  <a:pt x="454621" y="208076"/>
                </a:lnTo>
                <a:lnTo>
                  <a:pt x="417677" y="175348"/>
                </a:lnTo>
                <a:lnTo>
                  <a:pt x="411086" y="130289"/>
                </a:lnTo>
                <a:lnTo>
                  <a:pt x="411327" y="108610"/>
                </a:lnTo>
                <a:lnTo>
                  <a:pt x="426707" y="72771"/>
                </a:lnTo>
                <a:lnTo>
                  <a:pt x="472046" y="52197"/>
                </a:lnTo>
                <a:lnTo>
                  <a:pt x="489470" y="52514"/>
                </a:lnTo>
                <a:lnTo>
                  <a:pt x="526707" y="85242"/>
                </a:lnTo>
                <a:lnTo>
                  <a:pt x="533387" y="130289"/>
                </a:lnTo>
                <a:lnTo>
                  <a:pt x="533387" y="23291"/>
                </a:lnTo>
                <a:lnTo>
                  <a:pt x="488454" y="8902"/>
                </a:lnTo>
                <a:lnTo>
                  <a:pt x="472046" y="8763"/>
                </a:lnTo>
                <a:lnTo>
                  <a:pt x="455625" y="8902"/>
                </a:lnTo>
                <a:lnTo>
                  <a:pt x="410337" y="23444"/>
                </a:lnTo>
                <a:lnTo>
                  <a:pt x="378294" y="53251"/>
                </a:lnTo>
                <a:lnTo>
                  <a:pt x="360502" y="95097"/>
                </a:lnTo>
                <a:lnTo>
                  <a:pt x="357479" y="114757"/>
                </a:lnTo>
                <a:lnTo>
                  <a:pt x="357479" y="145834"/>
                </a:lnTo>
                <a:lnTo>
                  <a:pt x="369316" y="191706"/>
                </a:lnTo>
                <a:lnTo>
                  <a:pt x="395706" y="226771"/>
                </a:lnTo>
                <a:lnTo>
                  <a:pt x="435660" y="247967"/>
                </a:lnTo>
                <a:lnTo>
                  <a:pt x="472046" y="251828"/>
                </a:lnTo>
                <a:lnTo>
                  <a:pt x="488454" y="251688"/>
                </a:lnTo>
                <a:lnTo>
                  <a:pt x="533755" y="237147"/>
                </a:lnTo>
                <a:lnTo>
                  <a:pt x="564870" y="208394"/>
                </a:lnTo>
                <a:lnTo>
                  <a:pt x="583590" y="165493"/>
                </a:lnTo>
                <a:lnTo>
                  <a:pt x="586600" y="145834"/>
                </a:lnTo>
                <a:lnTo>
                  <a:pt x="586600" y="114757"/>
                </a:lnTo>
                <a:close/>
              </a:path>
              <a:path w="680084" h="349884">
                <a:moveTo>
                  <a:pt x="679678" y="0"/>
                </a:moveTo>
                <a:lnTo>
                  <a:pt x="626719" y="0"/>
                </a:lnTo>
                <a:lnTo>
                  <a:pt x="626719" y="349364"/>
                </a:lnTo>
                <a:lnTo>
                  <a:pt x="679678" y="349364"/>
                </a:lnTo>
                <a:lnTo>
                  <a:pt x="679678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26503" y="7787706"/>
            <a:ext cx="311785" cy="349885"/>
          </a:xfrm>
          <a:custGeom>
            <a:avLst/>
            <a:gdLst/>
            <a:ahLst/>
            <a:cxnLst/>
            <a:rect l="l" t="t" r="r" b="b"/>
            <a:pathLst>
              <a:path w="311784" h="349884">
                <a:moveTo>
                  <a:pt x="311269" y="349368"/>
                </a:moveTo>
                <a:lnTo>
                  <a:pt x="258311" y="349368"/>
                </a:lnTo>
                <a:lnTo>
                  <a:pt x="258311" y="164587"/>
                </a:lnTo>
                <a:lnTo>
                  <a:pt x="209163" y="164587"/>
                </a:lnTo>
                <a:lnTo>
                  <a:pt x="209163" y="121154"/>
                </a:lnTo>
                <a:lnTo>
                  <a:pt x="258311" y="121154"/>
                </a:lnTo>
                <a:lnTo>
                  <a:pt x="258311" y="0"/>
                </a:lnTo>
                <a:lnTo>
                  <a:pt x="311269" y="0"/>
                </a:lnTo>
                <a:lnTo>
                  <a:pt x="311269" y="349368"/>
                </a:lnTo>
                <a:close/>
              </a:path>
              <a:path w="311784" h="349884">
                <a:moveTo>
                  <a:pt x="209163" y="296791"/>
                </a:moveTo>
                <a:lnTo>
                  <a:pt x="14477" y="296791"/>
                </a:lnTo>
                <a:lnTo>
                  <a:pt x="0" y="284980"/>
                </a:lnTo>
                <a:lnTo>
                  <a:pt x="0" y="8762"/>
                </a:lnTo>
                <a:lnTo>
                  <a:pt x="201543" y="8762"/>
                </a:lnTo>
                <a:lnTo>
                  <a:pt x="201543" y="52195"/>
                </a:lnTo>
                <a:lnTo>
                  <a:pt x="53338" y="52195"/>
                </a:lnTo>
                <a:lnTo>
                  <a:pt x="53338" y="128393"/>
                </a:lnTo>
                <a:lnTo>
                  <a:pt x="182875" y="128393"/>
                </a:lnTo>
                <a:lnTo>
                  <a:pt x="182875" y="171826"/>
                </a:lnTo>
                <a:lnTo>
                  <a:pt x="53338" y="171826"/>
                </a:lnTo>
                <a:lnTo>
                  <a:pt x="53338" y="253358"/>
                </a:lnTo>
                <a:lnTo>
                  <a:pt x="209163" y="253358"/>
                </a:lnTo>
                <a:lnTo>
                  <a:pt x="209163" y="296791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94844" y="7787716"/>
            <a:ext cx="696595" cy="349885"/>
          </a:xfrm>
          <a:custGeom>
            <a:avLst/>
            <a:gdLst/>
            <a:ahLst/>
            <a:cxnLst/>
            <a:rect l="l" t="t" r="r" b="b"/>
            <a:pathLst>
              <a:path w="696594" h="349884">
                <a:moveTo>
                  <a:pt x="312788" y="4953"/>
                </a:moveTo>
                <a:lnTo>
                  <a:pt x="259067" y="4953"/>
                </a:lnTo>
                <a:lnTo>
                  <a:pt x="259067" y="37338"/>
                </a:lnTo>
                <a:lnTo>
                  <a:pt x="259067" y="80010"/>
                </a:lnTo>
                <a:lnTo>
                  <a:pt x="259067" y="112382"/>
                </a:lnTo>
                <a:lnTo>
                  <a:pt x="85725" y="112382"/>
                </a:lnTo>
                <a:lnTo>
                  <a:pt x="85725" y="80010"/>
                </a:lnTo>
                <a:lnTo>
                  <a:pt x="259067" y="80010"/>
                </a:lnTo>
                <a:lnTo>
                  <a:pt x="259067" y="37338"/>
                </a:lnTo>
                <a:lnTo>
                  <a:pt x="85725" y="37338"/>
                </a:lnTo>
                <a:lnTo>
                  <a:pt x="85725" y="4953"/>
                </a:lnTo>
                <a:lnTo>
                  <a:pt x="32385" y="4953"/>
                </a:lnTo>
                <a:lnTo>
                  <a:pt x="32385" y="143243"/>
                </a:lnTo>
                <a:lnTo>
                  <a:pt x="46863" y="155054"/>
                </a:lnTo>
                <a:lnTo>
                  <a:pt x="312788" y="155054"/>
                </a:lnTo>
                <a:lnTo>
                  <a:pt x="312788" y="112382"/>
                </a:lnTo>
                <a:lnTo>
                  <a:pt x="312788" y="80010"/>
                </a:lnTo>
                <a:lnTo>
                  <a:pt x="312788" y="37338"/>
                </a:lnTo>
                <a:lnTo>
                  <a:pt x="312788" y="4953"/>
                </a:lnTo>
                <a:close/>
              </a:path>
              <a:path w="696594" h="349884">
                <a:moveTo>
                  <a:pt x="316598" y="305930"/>
                </a:moveTo>
                <a:lnTo>
                  <a:pt x="85725" y="305930"/>
                </a:lnTo>
                <a:lnTo>
                  <a:pt x="85725" y="241541"/>
                </a:lnTo>
                <a:lnTo>
                  <a:pt x="32385" y="241541"/>
                </a:lnTo>
                <a:lnTo>
                  <a:pt x="32385" y="337553"/>
                </a:lnTo>
                <a:lnTo>
                  <a:pt x="46863" y="349364"/>
                </a:lnTo>
                <a:lnTo>
                  <a:pt x="316598" y="349364"/>
                </a:lnTo>
                <a:lnTo>
                  <a:pt x="316598" y="305930"/>
                </a:lnTo>
                <a:close/>
              </a:path>
              <a:path w="696594" h="349884">
                <a:moveTo>
                  <a:pt x="344411" y="177914"/>
                </a:moveTo>
                <a:lnTo>
                  <a:pt x="0" y="177914"/>
                </a:lnTo>
                <a:lnTo>
                  <a:pt x="0" y="221348"/>
                </a:lnTo>
                <a:lnTo>
                  <a:pt x="145529" y="221348"/>
                </a:lnTo>
                <a:lnTo>
                  <a:pt x="145529" y="272783"/>
                </a:lnTo>
                <a:lnTo>
                  <a:pt x="198488" y="272783"/>
                </a:lnTo>
                <a:lnTo>
                  <a:pt x="198488" y="221348"/>
                </a:lnTo>
                <a:lnTo>
                  <a:pt x="344411" y="221348"/>
                </a:lnTo>
                <a:lnTo>
                  <a:pt x="344411" y="177914"/>
                </a:lnTo>
                <a:close/>
              </a:path>
              <a:path w="696594" h="349884">
                <a:moveTo>
                  <a:pt x="594347" y="152006"/>
                </a:moveTo>
                <a:lnTo>
                  <a:pt x="558342" y="127952"/>
                </a:lnTo>
                <a:lnTo>
                  <a:pt x="520725" y="95046"/>
                </a:lnTo>
                <a:lnTo>
                  <a:pt x="501002" y="72771"/>
                </a:lnTo>
                <a:lnTo>
                  <a:pt x="507250" y="55067"/>
                </a:lnTo>
                <a:lnTo>
                  <a:pt x="510997" y="42672"/>
                </a:lnTo>
                <a:lnTo>
                  <a:pt x="513753" y="29692"/>
                </a:lnTo>
                <a:lnTo>
                  <a:pt x="517004" y="10287"/>
                </a:lnTo>
                <a:lnTo>
                  <a:pt x="466712" y="3429"/>
                </a:lnTo>
                <a:lnTo>
                  <a:pt x="461276" y="32931"/>
                </a:lnTo>
                <a:lnTo>
                  <a:pt x="456133" y="52311"/>
                </a:lnTo>
                <a:lnTo>
                  <a:pt x="434733" y="95008"/>
                </a:lnTo>
                <a:lnTo>
                  <a:pt x="409270" y="135229"/>
                </a:lnTo>
                <a:lnTo>
                  <a:pt x="370700" y="166103"/>
                </a:lnTo>
                <a:lnTo>
                  <a:pt x="401942" y="200012"/>
                </a:lnTo>
                <a:lnTo>
                  <a:pt x="430593" y="180314"/>
                </a:lnTo>
                <a:lnTo>
                  <a:pt x="448233" y="165252"/>
                </a:lnTo>
                <a:lnTo>
                  <a:pt x="462089" y="147281"/>
                </a:lnTo>
                <a:lnTo>
                  <a:pt x="479666" y="118478"/>
                </a:lnTo>
                <a:lnTo>
                  <a:pt x="491261" y="131102"/>
                </a:lnTo>
                <a:lnTo>
                  <a:pt x="522147" y="158292"/>
                </a:lnTo>
                <a:lnTo>
                  <a:pt x="554964" y="182600"/>
                </a:lnTo>
                <a:lnTo>
                  <a:pt x="569201" y="191249"/>
                </a:lnTo>
                <a:lnTo>
                  <a:pt x="594347" y="152006"/>
                </a:lnTo>
                <a:close/>
              </a:path>
              <a:path w="696594" h="349884">
                <a:moveTo>
                  <a:pt x="696061" y="0"/>
                </a:moveTo>
                <a:lnTo>
                  <a:pt x="643102" y="0"/>
                </a:lnTo>
                <a:lnTo>
                  <a:pt x="643102" y="61722"/>
                </a:lnTo>
                <a:lnTo>
                  <a:pt x="580250" y="61722"/>
                </a:lnTo>
                <a:lnTo>
                  <a:pt x="580250" y="105143"/>
                </a:lnTo>
                <a:lnTo>
                  <a:pt x="643102" y="105143"/>
                </a:lnTo>
                <a:lnTo>
                  <a:pt x="643102" y="203441"/>
                </a:lnTo>
                <a:lnTo>
                  <a:pt x="696061" y="203441"/>
                </a:lnTo>
                <a:lnTo>
                  <a:pt x="696061" y="0"/>
                </a:lnTo>
                <a:close/>
              </a:path>
              <a:path w="696594" h="349884">
                <a:moveTo>
                  <a:pt x="696442" y="222491"/>
                </a:moveTo>
                <a:lnTo>
                  <a:pt x="408038" y="222491"/>
                </a:lnTo>
                <a:lnTo>
                  <a:pt x="408038" y="265925"/>
                </a:lnTo>
                <a:lnTo>
                  <a:pt x="642721" y="265925"/>
                </a:lnTo>
                <a:lnTo>
                  <a:pt x="642721" y="349364"/>
                </a:lnTo>
                <a:lnTo>
                  <a:pt x="696442" y="349364"/>
                </a:lnTo>
                <a:lnTo>
                  <a:pt x="696442" y="222491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9144000" y="2613086"/>
            <a:ext cx="650875" cy="649605"/>
            <a:chOff x="9144000" y="2613086"/>
            <a:chExt cx="650875" cy="649605"/>
          </a:xfrm>
        </p:grpSpPr>
        <p:sp>
          <p:nvSpPr>
            <p:cNvPr id="30" name="object 30"/>
            <p:cNvSpPr/>
            <p:nvPr/>
          </p:nvSpPr>
          <p:spPr>
            <a:xfrm>
              <a:off x="9144000" y="2613086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1255" y="2795998"/>
              <a:ext cx="116125" cy="22615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9144000" y="3875025"/>
            <a:ext cx="650875" cy="649605"/>
            <a:chOff x="9144000" y="3875025"/>
            <a:chExt cx="650875" cy="649605"/>
          </a:xfrm>
        </p:grpSpPr>
        <p:sp>
          <p:nvSpPr>
            <p:cNvPr id="33" name="object 33"/>
            <p:cNvSpPr/>
            <p:nvPr/>
          </p:nvSpPr>
          <p:spPr>
            <a:xfrm>
              <a:off x="9144000" y="3875025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1525" y="4083473"/>
              <a:ext cx="155443" cy="226154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9134017" y="5161211"/>
            <a:ext cx="650875" cy="649605"/>
            <a:chOff x="9134017" y="5161211"/>
            <a:chExt cx="650875" cy="649605"/>
          </a:xfrm>
        </p:grpSpPr>
        <p:sp>
          <p:nvSpPr>
            <p:cNvPr id="36" name="object 36"/>
            <p:cNvSpPr/>
            <p:nvPr/>
          </p:nvSpPr>
          <p:spPr>
            <a:xfrm>
              <a:off x="9134017" y="5161211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200" y="5351222"/>
              <a:ext cx="160014" cy="22371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9144000" y="6433930"/>
            <a:ext cx="650875" cy="649605"/>
            <a:chOff x="9144000" y="6433930"/>
            <a:chExt cx="650875" cy="649605"/>
          </a:xfrm>
        </p:grpSpPr>
        <p:sp>
          <p:nvSpPr>
            <p:cNvPr id="39" name="object 39"/>
            <p:cNvSpPr/>
            <p:nvPr/>
          </p:nvSpPr>
          <p:spPr>
            <a:xfrm>
              <a:off x="9144000" y="6433930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8171" y="6593713"/>
              <a:ext cx="171292" cy="218229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9144000" y="7666508"/>
            <a:ext cx="650875" cy="649605"/>
            <a:chOff x="9144000" y="7666508"/>
            <a:chExt cx="650875" cy="649605"/>
          </a:xfrm>
        </p:grpSpPr>
        <p:sp>
          <p:nvSpPr>
            <p:cNvPr id="42" name="object 42"/>
            <p:cNvSpPr/>
            <p:nvPr/>
          </p:nvSpPr>
          <p:spPr>
            <a:xfrm>
              <a:off x="9144000" y="7666508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9696" y="7820245"/>
              <a:ext cx="157881" cy="222192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2143163" y="435876"/>
            <a:ext cx="2185670" cy="972185"/>
          </a:xfrm>
          <a:custGeom>
            <a:avLst/>
            <a:gdLst/>
            <a:ahLst/>
            <a:cxnLst/>
            <a:rect l="l" t="t" r="r" b="b"/>
            <a:pathLst>
              <a:path w="2185670" h="972185">
                <a:moveTo>
                  <a:pt x="1009662" y="661365"/>
                </a:moveTo>
                <a:lnTo>
                  <a:pt x="64871" y="661365"/>
                </a:lnTo>
                <a:lnTo>
                  <a:pt x="64871" y="779322"/>
                </a:lnTo>
                <a:lnTo>
                  <a:pt x="820940" y="779322"/>
                </a:lnTo>
                <a:lnTo>
                  <a:pt x="820940" y="972045"/>
                </a:lnTo>
                <a:lnTo>
                  <a:pt x="943610" y="972045"/>
                </a:lnTo>
                <a:lnTo>
                  <a:pt x="966990" y="971842"/>
                </a:lnTo>
                <a:lnTo>
                  <a:pt x="1004189" y="950785"/>
                </a:lnTo>
                <a:lnTo>
                  <a:pt x="1009662" y="915174"/>
                </a:lnTo>
                <a:lnTo>
                  <a:pt x="1009662" y="661365"/>
                </a:lnTo>
                <a:close/>
              </a:path>
              <a:path w="2185670" h="972185">
                <a:moveTo>
                  <a:pt x="1074534" y="481279"/>
                </a:moveTo>
                <a:lnTo>
                  <a:pt x="631037" y="481279"/>
                </a:lnTo>
                <a:lnTo>
                  <a:pt x="631037" y="412826"/>
                </a:lnTo>
                <a:lnTo>
                  <a:pt x="631037" y="403352"/>
                </a:lnTo>
                <a:lnTo>
                  <a:pt x="679170" y="400126"/>
                </a:lnTo>
                <a:lnTo>
                  <a:pt x="772795" y="392620"/>
                </a:lnTo>
                <a:lnTo>
                  <a:pt x="820940" y="387553"/>
                </a:lnTo>
                <a:lnTo>
                  <a:pt x="820940" y="415988"/>
                </a:lnTo>
                <a:lnTo>
                  <a:pt x="942428" y="415988"/>
                </a:lnTo>
                <a:lnTo>
                  <a:pt x="964476" y="415798"/>
                </a:lnTo>
                <a:lnTo>
                  <a:pt x="1003439" y="396367"/>
                </a:lnTo>
                <a:lnTo>
                  <a:pt x="1008062" y="387553"/>
                </a:lnTo>
                <a:lnTo>
                  <a:pt x="1009434" y="378180"/>
                </a:lnTo>
                <a:lnTo>
                  <a:pt x="1009662" y="359117"/>
                </a:lnTo>
                <a:lnTo>
                  <a:pt x="1009662" y="296989"/>
                </a:lnTo>
                <a:lnTo>
                  <a:pt x="1009662" y="139014"/>
                </a:lnTo>
                <a:lnTo>
                  <a:pt x="1009662" y="21069"/>
                </a:lnTo>
                <a:lnTo>
                  <a:pt x="820940" y="21069"/>
                </a:lnTo>
                <a:lnTo>
                  <a:pt x="820940" y="139014"/>
                </a:lnTo>
                <a:lnTo>
                  <a:pt x="820940" y="276974"/>
                </a:lnTo>
                <a:lnTo>
                  <a:pt x="782332" y="281305"/>
                </a:lnTo>
                <a:lnTo>
                  <a:pt x="727227" y="286004"/>
                </a:lnTo>
                <a:lnTo>
                  <a:pt x="614743" y="292442"/>
                </a:lnTo>
                <a:lnTo>
                  <a:pt x="477253" y="295795"/>
                </a:lnTo>
                <a:lnTo>
                  <a:pt x="315810" y="296887"/>
                </a:lnTo>
                <a:lnTo>
                  <a:pt x="282422" y="296875"/>
                </a:lnTo>
                <a:lnTo>
                  <a:pt x="253593" y="259067"/>
                </a:lnTo>
                <a:lnTo>
                  <a:pt x="253593" y="139014"/>
                </a:lnTo>
                <a:lnTo>
                  <a:pt x="820940" y="139014"/>
                </a:lnTo>
                <a:lnTo>
                  <a:pt x="820940" y="21069"/>
                </a:lnTo>
                <a:lnTo>
                  <a:pt x="64871" y="21069"/>
                </a:lnTo>
                <a:lnTo>
                  <a:pt x="64871" y="296989"/>
                </a:lnTo>
                <a:lnTo>
                  <a:pt x="68859" y="354901"/>
                </a:lnTo>
                <a:lnTo>
                  <a:pt x="96723" y="387553"/>
                </a:lnTo>
                <a:lnTo>
                  <a:pt x="134467" y="412432"/>
                </a:lnTo>
                <a:lnTo>
                  <a:pt x="207594" y="415988"/>
                </a:lnTo>
                <a:lnTo>
                  <a:pt x="325399" y="415594"/>
                </a:lnTo>
                <a:lnTo>
                  <a:pt x="442315" y="412826"/>
                </a:lnTo>
                <a:lnTo>
                  <a:pt x="442315" y="481279"/>
                </a:lnTo>
                <a:lnTo>
                  <a:pt x="0" y="481279"/>
                </a:lnTo>
                <a:lnTo>
                  <a:pt x="0" y="599236"/>
                </a:lnTo>
                <a:lnTo>
                  <a:pt x="1007300" y="599236"/>
                </a:lnTo>
                <a:lnTo>
                  <a:pt x="1029347" y="599046"/>
                </a:lnTo>
                <a:lnTo>
                  <a:pt x="1068311" y="579615"/>
                </a:lnTo>
                <a:lnTo>
                  <a:pt x="1074534" y="542366"/>
                </a:lnTo>
                <a:lnTo>
                  <a:pt x="1074534" y="481279"/>
                </a:lnTo>
                <a:close/>
              </a:path>
              <a:path w="2185670" h="972185">
                <a:moveTo>
                  <a:pt x="1758645" y="798271"/>
                </a:moveTo>
                <a:lnTo>
                  <a:pt x="1716963" y="789952"/>
                </a:lnTo>
                <a:lnTo>
                  <a:pt x="1690598" y="783069"/>
                </a:lnTo>
                <a:lnTo>
                  <a:pt x="1668335" y="773912"/>
                </a:lnTo>
                <a:lnTo>
                  <a:pt x="1644040" y="761415"/>
                </a:lnTo>
                <a:lnTo>
                  <a:pt x="1638922" y="758786"/>
                </a:lnTo>
                <a:lnTo>
                  <a:pt x="1592262" y="731202"/>
                </a:lnTo>
                <a:lnTo>
                  <a:pt x="1559306" y="692962"/>
                </a:lnTo>
                <a:lnTo>
                  <a:pt x="1530781" y="651167"/>
                </a:lnTo>
                <a:lnTo>
                  <a:pt x="1515084" y="598703"/>
                </a:lnTo>
                <a:lnTo>
                  <a:pt x="1503210" y="542429"/>
                </a:lnTo>
                <a:lnTo>
                  <a:pt x="1501508" y="473913"/>
                </a:lnTo>
                <a:lnTo>
                  <a:pt x="1501508" y="233794"/>
                </a:lnTo>
                <a:lnTo>
                  <a:pt x="1681975" y="233794"/>
                </a:lnTo>
                <a:lnTo>
                  <a:pt x="1704035" y="233603"/>
                </a:lnTo>
                <a:lnTo>
                  <a:pt x="1742986" y="214172"/>
                </a:lnTo>
                <a:lnTo>
                  <a:pt x="1749209" y="176923"/>
                </a:lnTo>
                <a:lnTo>
                  <a:pt x="1749209" y="105321"/>
                </a:lnTo>
                <a:lnTo>
                  <a:pt x="1501508" y="105321"/>
                </a:lnTo>
                <a:lnTo>
                  <a:pt x="1501508" y="0"/>
                </a:lnTo>
                <a:lnTo>
                  <a:pt x="1312799" y="0"/>
                </a:lnTo>
                <a:lnTo>
                  <a:pt x="1312799" y="105321"/>
                </a:lnTo>
                <a:lnTo>
                  <a:pt x="1067460" y="105321"/>
                </a:lnTo>
                <a:lnTo>
                  <a:pt x="1067460" y="233794"/>
                </a:lnTo>
                <a:lnTo>
                  <a:pt x="1312799" y="233794"/>
                </a:lnTo>
                <a:lnTo>
                  <a:pt x="1312799" y="473913"/>
                </a:lnTo>
                <a:lnTo>
                  <a:pt x="1312583" y="515556"/>
                </a:lnTo>
                <a:lnTo>
                  <a:pt x="1307071" y="566254"/>
                </a:lnTo>
                <a:lnTo>
                  <a:pt x="1290904" y="630694"/>
                </a:lnTo>
                <a:lnTo>
                  <a:pt x="1272933" y="668985"/>
                </a:lnTo>
                <a:lnTo>
                  <a:pt x="1236497" y="716495"/>
                </a:lnTo>
                <a:lnTo>
                  <a:pt x="1204163" y="743242"/>
                </a:lnTo>
                <a:lnTo>
                  <a:pt x="1145971" y="773912"/>
                </a:lnTo>
                <a:lnTo>
                  <a:pt x="1097343" y="789952"/>
                </a:lnTo>
                <a:lnTo>
                  <a:pt x="1055662" y="798271"/>
                </a:lnTo>
                <a:lnTo>
                  <a:pt x="1055662" y="930973"/>
                </a:lnTo>
                <a:lnTo>
                  <a:pt x="1191856" y="914107"/>
                </a:lnTo>
                <a:lnTo>
                  <a:pt x="1273873" y="890816"/>
                </a:lnTo>
                <a:lnTo>
                  <a:pt x="1334655" y="845223"/>
                </a:lnTo>
                <a:lnTo>
                  <a:pt x="1407147" y="761415"/>
                </a:lnTo>
                <a:lnTo>
                  <a:pt x="1442618" y="804087"/>
                </a:lnTo>
                <a:lnTo>
                  <a:pt x="1502029" y="850938"/>
                </a:lnTo>
                <a:lnTo>
                  <a:pt x="1553413" y="876731"/>
                </a:lnTo>
                <a:lnTo>
                  <a:pt x="1605711" y="901573"/>
                </a:lnTo>
                <a:lnTo>
                  <a:pt x="1644523" y="915504"/>
                </a:lnTo>
                <a:lnTo>
                  <a:pt x="1689087" y="923607"/>
                </a:lnTo>
                <a:lnTo>
                  <a:pt x="1758645" y="930973"/>
                </a:lnTo>
                <a:lnTo>
                  <a:pt x="1758645" y="798271"/>
                </a:lnTo>
                <a:close/>
              </a:path>
              <a:path w="2185670" h="972185">
                <a:moveTo>
                  <a:pt x="2185632" y="383336"/>
                </a:moveTo>
                <a:lnTo>
                  <a:pt x="2037016" y="383336"/>
                </a:lnTo>
                <a:lnTo>
                  <a:pt x="2037016" y="21069"/>
                </a:lnTo>
                <a:lnTo>
                  <a:pt x="1848294" y="21069"/>
                </a:lnTo>
                <a:lnTo>
                  <a:pt x="1848294" y="930973"/>
                </a:lnTo>
                <a:lnTo>
                  <a:pt x="1970963" y="930973"/>
                </a:lnTo>
                <a:lnTo>
                  <a:pt x="2015909" y="925410"/>
                </a:lnTo>
                <a:lnTo>
                  <a:pt x="2036813" y="891959"/>
                </a:lnTo>
                <a:lnTo>
                  <a:pt x="2037016" y="874102"/>
                </a:lnTo>
                <a:lnTo>
                  <a:pt x="2037016" y="501294"/>
                </a:lnTo>
                <a:lnTo>
                  <a:pt x="2142960" y="501091"/>
                </a:lnTo>
                <a:lnTo>
                  <a:pt x="2180158" y="480047"/>
                </a:lnTo>
                <a:lnTo>
                  <a:pt x="2185632" y="444423"/>
                </a:lnTo>
                <a:lnTo>
                  <a:pt x="2185632" y="383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340" y="582104"/>
            <a:ext cx="6196965" cy="650875"/>
          </a:xfrm>
          <a:custGeom>
            <a:avLst/>
            <a:gdLst/>
            <a:ahLst/>
            <a:cxnLst/>
            <a:rect l="l" t="t" r="r" b="b"/>
            <a:pathLst>
              <a:path w="6196965" h="650875">
                <a:moveTo>
                  <a:pt x="413804" y="106616"/>
                </a:moveTo>
                <a:lnTo>
                  <a:pt x="413562" y="90030"/>
                </a:lnTo>
                <a:lnTo>
                  <a:pt x="411873" y="79463"/>
                </a:lnTo>
                <a:lnTo>
                  <a:pt x="407301" y="70408"/>
                </a:lnTo>
                <a:lnTo>
                  <a:pt x="403352" y="65049"/>
                </a:lnTo>
                <a:lnTo>
                  <a:pt x="398411" y="58343"/>
                </a:lnTo>
                <a:lnTo>
                  <a:pt x="356730" y="25146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69"/>
                </a:lnTo>
                <a:lnTo>
                  <a:pt x="193484" y="148018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73"/>
                </a:lnTo>
                <a:lnTo>
                  <a:pt x="163283" y="70002"/>
                </a:lnTo>
                <a:lnTo>
                  <a:pt x="223799" y="65049"/>
                </a:lnTo>
                <a:lnTo>
                  <a:pt x="253238" y="65227"/>
                </a:lnTo>
                <a:lnTo>
                  <a:pt x="296265" y="76784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52"/>
                </a:lnTo>
                <a:lnTo>
                  <a:pt x="222300" y="0"/>
                </a:lnTo>
                <a:lnTo>
                  <a:pt x="199605" y="101"/>
                </a:lnTo>
                <a:lnTo>
                  <a:pt x="149072" y="6045"/>
                </a:lnTo>
                <a:lnTo>
                  <a:pt x="103771" y="17500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75" y="123215"/>
                </a:lnTo>
                <a:lnTo>
                  <a:pt x="56235" y="166738"/>
                </a:lnTo>
                <a:lnTo>
                  <a:pt x="88239" y="188087"/>
                </a:lnTo>
                <a:lnTo>
                  <a:pt x="128473" y="203504"/>
                </a:lnTo>
                <a:lnTo>
                  <a:pt x="169862" y="210693"/>
                </a:lnTo>
                <a:lnTo>
                  <a:pt x="222300" y="213233"/>
                </a:lnTo>
                <a:lnTo>
                  <a:pt x="245414" y="213144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7301" y="142824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196965" h="650875">
                <a:moveTo>
                  <a:pt x="482142" y="200494"/>
                </a:moveTo>
                <a:lnTo>
                  <a:pt x="443191" y="209550"/>
                </a:lnTo>
                <a:lnTo>
                  <a:pt x="358965" y="220472"/>
                </a:lnTo>
                <a:lnTo>
                  <a:pt x="309841" y="223189"/>
                </a:lnTo>
                <a:lnTo>
                  <a:pt x="0" y="223291"/>
                </a:lnTo>
                <a:lnTo>
                  <a:pt x="0" y="291020"/>
                </a:lnTo>
                <a:lnTo>
                  <a:pt x="138938" y="291020"/>
                </a:lnTo>
                <a:lnTo>
                  <a:pt x="138938" y="378193"/>
                </a:lnTo>
                <a:lnTo>
                  <a:pt x="232054" y="378193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71"/>
                </a:lnTo>
                <a:lnTo>
                  <a:pt x="318376" y="289255"/>
                </a:lnTo>
                <a:lnTo>
                  <a:pt x="381419" y="284708"/>
                </a:lnTo>
                <a:lnTo>
                  <a:pt x="439635" y="277177"/>
                </a:lnTo>
                <a:lnTo>
                  <a:pt x="472376" y="268224"/>
                </a:lnTo>
                <a:lnTo>
                  <a:pt x="482142" y="265544"/>
                </a:lnTo>
                <a:lnTo>
                  <a:pt x="482142" y="200494"/>
                </a:lnTo>
                <a:close/>
              </a:path>
              <a:path w="6196965" h="650875">
                <a:moveTo>
                  <a:pt x="606806" y="4025"/>
                </a:moveTo>
                <a:lnTo>
                  <a:pt x="506171" y="4025"/>
                </a:lnTo>
                <a:lnTo>
                  <a:pt x="506171" y="297726"/>
                </a:lnTo>
                <a:lnTo>
                  <a:pt x="306412" y="297726"/>
                </a:lnTo>
                <a:lnTo>
                  <a:pt x="306412" y="363435"/>
                </a:lnTo>
                <a:lnTo>
                  <a:pt x="506171" y="363435"/>
                </a:lnTo>
                <a:lnTo>
                  <a:pt x="506171" y="381546"/>
                </a:lnTo>
                <a:lnTo>
                  <a:pt x="597801" y="381546"/>
                </a:lnTo>
                <a:lnTo>
                  <a:pt x="606806" y="373494"/>
                </a:lnTo>
                <a:lnTo>
                  <a:pt x="606806" y="4025"/>
                </a:lnTo>
                <a:close/>
              </a:path>
              <a:path w="6196965" h="650875">
                <a:moveTo>
                  <a:pt x="624090" y="582028"/>
                </a:moveTo>
                <a:lnTo>
                  <a:pt x="210273" y="582028"/>
                </a:lnTo>
                <a:lnTo>
                  <a:pt x="210273" y="558571"/>
                </a:lnTo>
                <a:lnTo>
                  <a:pt x="560247" y="558571"/>
                </a:lnTo>
                <a:lnTo>
                  <a:pt x="572173" y="558380"/>
                </a:lnTo>
                <a:lnTo>
                  <a:pt x="604469" y="533590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78" y="466699"/>
                </a:lnTo>
                <a:lnTo>
                  <a:pt x="512178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401"/>
                </a:lnTo>
                <a:lnTo>
                  <a:pt x="133477" y="649795"/>
                </a:lnTo>
                <a:lnTo>
                  <a:pt x="159956" y="650430"/>
                </a:lnTo>
                <a:lnTo>
                  <a:pt x="615073" y="650430"/>
                </a:lnTo>
                <a:lnTo>
                  <a:pt x="624090" y="642378"/>
                </a:lnTo>
                <a:lnTo>
                  <a:pt x="624090" y="582028"/>
                </a:lnTo>
                <a:close/>
              </a:path>
              <a:path w="6196965" h="650875">
                <a:moveTo>
                  <a:pt x="1236154" y="4699"/>
                </a:moveTo>
                <a:lnTo>
                  <a:pt x="1134021" y="4699"/>
                </a:lnTo>
                <a:lnTo>
                  <a:pt x="1134021" y="62369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69"/>
                </a:lnTo>
                <a:lnTo>
                  <a:pt x="1016114" y="62369"/>
                </a:lnTo>
                <a:lnTo>
                  <a:pt x="1016114" y="9398"/>
                </a:lnTo>
                <a:lnTo>
                  <a:pt x="916978" y="9398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91"/>
                </a:lnTo>
                <a:lnTo>
                  <a:pt x="753262" y="262191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98"/>
                </a:lnTo>
                <a:lnTo>
                  <a:pt x="654126" y="9398"/>
                </a:lnTo>
                <a:lnTo>
                  <a:pt x="654126" y="293027"/>
                </a:lnTo>
                <a:lnTo>
                  <a:pt x="654316" y="302526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292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312"/>
                </a:lnTo>
                <a:lnTo>
                  <a:pt x="1227886" y="341312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91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69"/>
                </a:lnTo>
                <a:lnTo>
                  <a:pt x="1236154" y="4699"/>
                </a:lnTo>
                <a:close/>
              </a:path>
              <a:path w="6196965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54"/>
                </a:lnTo>
                <a:lnTo>
                  <a:pt x="1187335" y="538454"/>
                </a:lnTo>
                <a:lnTo>
                  <a:pt x="1199261" y="538276"/>
                </a:lnTo>
                <a:lnTo>
                  <a:pt x="1231557" y="515988"/>
                </a:lnTo>
                <a:lnTo>
                  <a:pt x="1233144" y="498221"/>
                </a:lnTo>
                <a:lnTo>
                  <a:pt x="1233144" y="362102"/>
                </a:lnTo>
                <a:lnTo>
                  <a:pt x="747255" y="362102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90"/>
                </a:lnTo>
                <a:lnTo>
                  <a:pt x="752221" y="644728"/>
                </a:lnTo>
                <a:lnTo>
                  <a:pt x="765822" y="649135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18"/>
                </a:lnTo>
                <a:lnTo>
                  <a:pt x="1248918" y="575995"/>
                </a:lnTo>
                <a:close/>
              </a:path>
              <a:path w="6196965" h="650875">
                <a:moveTo>
                  <a:pt x="1757845" y="400989"/>
                </a:moveTo>
                <a:lnTo>
                  <a:pt x="1672894" y="410286"/>
                </a:lnTo>
                <a:lnTo>
                  <a:pt x="1610931" y="414947"/>
                </a:lnTo>
                <a:lnTo>
                  <a:pt x="1564690" y="417182"/>
                </a:lnTo>
                <a:lnTo>
                  <a:pt x="1531797" y="417753"/>
                </a:lnTo>
                <a:lnTo>
                  <a:pt x="1524292" y="417753"/>
                </a:lnTo>
                <a:lnTo>
                  <a:pt x="1524292" y="109308"/>
                </a:lnTo>
                <a:lnTo>
                  <a:pt x="1715795" y="109308"/>
                </a:lnTo>
                <a:lnTo>
                  <a:pt x="1715795" y="34874"/>
                </a:lnTo>
                <a:lnTo>
                  <a:pt x="1464957" y="34874"/>
                </a:lnTo>
                <a:lnTo>
                  <a:pt x="1453464" y="35052"/>
                </a:lnTo>
                <a:lnTo>
                  <a:pt x="1420787" y="58420"/>
                </a:lnTo>
                <a:lnTo>
                  <a:pt x="1419148" y="75107"/>
                </a:lnTo>
                <a:lnTo>
                  <a:pt x="1419148" y="447929"/>
                </a:lnTo>
                <a:lnTo>
                  <a:pt x="1439735" y="489127"/>
                </a:lnTo>
                <a:lnTo>
                  <a:pt x="1482890" y="490537"/>
                </a:lnTo>
                <a:lnTo>
                  <a:pt x="1494485" y="490626"/>
                </a:lnTo>
                <a:lnTo>
                  <a:pt x="1508671" y="490410"/>
                </a:lnTo>
                <a:lnTo>
                  <a:pt x="1570520" y="488657"/>
                </a:lnTo>
                <a:lnTo>
                  <a:pt x="1653882" y="483971"/>
                </a:lnTo>
                <a:lnTo>
                  <a:pt x="1716824" y="478218"/>
                </a:lnTo>
                <a:lnTo>
                  <a:pt x="1757845" y="470725"/>
                </a:lnTo>
                <a:lnTo>
                  <a:pt x="1757845" y="417753"/>
                </a:lnTo>
                <a:lnTo>
                  <a:pt x="1757845" y="400989"/>
                </a:lnTo>
                <a:close/>
              </a:path>
              <a:path w="6196965" h="650875">
                <a:moveTo>
                  <a:pt x="1886267" y="4699"/>
                </a:moveTo>
                <a:lnTo>
                  <a:pt x="1784134" y="4699"/>
                </a:lnTo>
                <a:lnTo>
                  <a:pt x="1784134" y="211226"/>
                </a:lnTo>
                <a:lnTo>
                  <a:pt x="1631683" y="211226"/>
                </a:lnTo>
                <a:lnTo>
                  <a:pt x="1631683" y="289013"/>
                </a:lnTo>
                <a:lnTo>
                  <a:pt x="1784134" y="289013"/>
                </a:lnTo>
                <a:lnTo>
                  <a:pt x="1784134" y="626960"/>
                </a:lnTo>
                <a:lnTo>
                  <a:pt x="1877263" y="626960"/>
                </a:lnTo>
                <a:lnTo>
                  <a:pt x="1886267" y="618909"/>
                </a:lnTo>
                <a:lnTo>
                  <a:pt x="1886267" y="4699"/>
                </a:lnTo>
                <a:close/>
              </a:path>
              <a:path w="6196965" h="650875">
                <a:moveTo>
                  <a:pt x="2036470" y="4699"/>
                </a:moveTo>
                <a:lnTo>
                  <a:pt x="1933587" y="4699"/>
                </a:lnTo>
                <a:lnTo>
                  <a:pt x="1933587" y="643724"/>
                </a:lnTo>
                <a:lnTo>
                  <a:pt x="2027466" y="643724"/>
                </a:lnTo>
                <a:lnTo>
                  <a:pt x="2036470" y="635673"/>
                </a:lnTo>
                <a:lnTo>
                  <a:pt x="2036470" y="4699"/>
                </a:lnTo>
                <a:close/>
              </a:path>
              <a:path w="6196965" h="650875">
                <a:moveTo>
                  <a:pt x="2468295" y="263525"/>
                </a:moveTo>
                <a:lnTo>
                  <a:pt x="2466886" y="218135"/>
                </a:lnTo>
                <a:lnTo>
                  <a:pt x="2457031" y="174015"/>
                </a:lnTo>
                <a:lnTo>
                  <a:pt x="2444216" y="131305"/>
                </a:lnTo>
                <a:lnTo>
                  <a:pt x="2422118" y="95897"/>
                </a:lnTo>
                <a:lnTo>
                  <a:pt x="2396667" y="63373"/>
                </a:lnTo>
                <a:lnTo>
                  <a:pt x="2366073" y="44030"/>
                </a:lnTo>
                <a:lnTo>
                  <a:pt x="2366073" y="244170"/>
                </a:lnTo>
                <a:lnTo>
                  <a:pt x="2366073" y="285051"/>
                </a:lnTo>
                <a:lnTo>
                  <a:pt x="2360155" y="331584"/>
                </a:lnTo>
                <a:lnTo>
                  <a:pt x="2349335" y="371614"/>
                </a:lnTo>
                <a:lnTo>
                  <a:pt x="2330018" y="405803"/>
                </a:lnTo>
                <a:lnTo>
                  <a:pt x="2293264" y="430288"/>
                </a:lnTo>
                <a:lnTo>
                  <a:pt x="2269286" y="431838"/>
                </a:lnTo>
                <a:lnTo>
                  <a:pt x="2254669" y="431634"/>
                </a:lnTo>
                <a:lnTo>
                  <a:pt x="2215273" y="411911"/>
                </a:lnTo>
                <a:lnTo>
                  <a:pt x="2188641" y="371614"/>
                </a:lnTo>
                <a:lnTo>
                  <a:pt x="2177745" y="331990"/>
                </a:lnTo>
                <a:lnTo>
                  <a:pt x="2171750" y="285051"/>
                </a:lnTo>
                <a:lnTo>
                  <a:pt x="2171750" y="242620"/>
                </a:lnTo>
                <a:lnTo>
                  <a:pt x="2177656" y="198818"/>
                </a:lnTo>
                <a:lnTo>
                  <a:pt x="2188807" y="160248"/>
                </a:lnTo>
                <a:lnTo>
                  <a:pt x="2209152" y="126530"/>
                </a:lnTo>
                <a:lnTo>
                  <a:pt x="2245347" y="101511"/>
                </a:lnTo>
                <a:lnTo>
                  <a:pt x="2269286" y="99910"/>
                </a:lnTo>
                <a:lnTo>
                  <a:pt x="2283904" y="100126"/>
                </a:lnTo>
                <a:lnTo>
                  <a:pt x="2323287" y="121958"/>
                </a:lnTo>
                <a:lnTo>
                  <a:pt x="2349919" y="163322"/>
                </a:lnTo>
                <a:lnTo>
                  <a:pt x="2360536" y="201841"/>
                </a:lnTo>
                <a:lnTo>
                  <a:pt x="2366073" y="244170"/>
                </a:lnTo>
                <a:lnTo>
                  <a:pt x="2366073" y="44030"/>
                </a:lnTo>
                <a:lnTo>
                  <a:pt x="2320772" y="22720"/>
                </a:lnTo>
                <a:lnTo>
                  <a:pt x="2270036" y="20116"/>
                </a:lnTo>
                <a:lnTo>
                  <a:pt x="2238184" y="20447"/>
                </a:lnTo>
                <a:lnTo>
                  <a:pt x="2200808" y="28892"/>
                </a:lnTo>
                <a:lnTo>
                  <a:pt x="2155723" y="53454"/>
                </a:lnTo>
                <a:lnTo>
                  <a:pt x="2115705" y="95897"/>
                </a:lnTo>
                <a:lnTo>
                  <a:pt x="2092985" y="131305"/>
                </a:lnTo>
                <a:lnTo>
                  <a:pt x="2080412" y="174015"/>
                </a:lnTo>
                <a:lnTo>
                  <a:pt x="2070874" y="218135"/>
                </a:lnTo>
                <a:lnTo>
                  <a:pt x="2069642" y="244170"/>
                </a:lnTo>
                <a:lnTo>
                  <a:pt x="2069693" y="294855"/>
                </a:lnTo>
                <a:lnTo>
                  <a:pt x="2074430" y="334772"/>
                </a:lnTo>
                <a:lnTo>
                  <a:pt x="2088261" y="388442"/>
                </a:lnTo>
                <a:lnTo>
                  <a:pt x="2116836" y="440220"/>
                </a:lnTo>
                <a:lnTo>
                  <a:pt x="2142604" y="471601"/>
                </a:lnTo>
                <a:lnTo>
                  <a:pt x="2178786" y="492175"/>
                </a:lnTo>
                <a:lnTo>
                  <a:pt x="2218639" y="508609"/>
                </a:lnTo>
                <a:lnTo>
                  <a:pt x="2270036" y="510959"/>
                </a:lnTo>
                <a:lnTo>
                  <a:pt x="2301011" y="510654"/>
                </a:lnTo>
                <a:lnTo>
                  <a:pt x="2360155" y="491172"/>
                </a:lnTo>
                <a:lnTo>
                  <a:pt x="2396020" y="469633"/>
                </a:lnTo>
                <a:lnTo>
                  <a:pt x="2421737" y="437527"/>
                </a:lnTo>
                <a:lnTo>
                  <a:pt x="2425687" y="431838"/>
                </a:lnTo>
                <a:lnTo>
                  <a:pt x="2435809" y="417258"/>
                </a:lnTo>
                <a:lnTo>
                  <a:pt x="2457031" y="358749"/>
                </a:lnTo>
                <a:lnTo>
                  <a:pt x="2466886" y="313143"/>
                </a:lnTo>
                <a:lnTo>
                  <a:pt x="2468130" y="293306"/>
                </a:lnTo>
                <a:lnTo>
                  <a:pt x="2468295" y="263525"/>
                </a:lnTo>
                <a:close/>
              </a:path>
              <a:path w="6196965" h="650875">
                <a:moveTo>
                  <a:pt x="2652293" y="4025"/>
                </a:moveTo>
                <a:lnTo>
                  <a:pt x="2550909" y="4025"/>
                </a:lnTo>
                <a:lnTo>
                  <a:pt x="2550909" y="643724"/>
                </a:lnTo>
                <a:lnTo>
                  <a:pt x="2643289" y="643724"/>
                </a:lnTo>
                <a:lnTo>
                  <a:pt x="2652293" y="635673"/>
                </a:lnTo>
                <a:lnTo>
                  <a:pt x="2652293" y="4025"/>
                </a:lnTo>
                <a:close/>
              </a:path>
              <a:path w="6196965" h="650875">
                <a:moveTo>
                  <a:pt x="3129191" y="400316"/>
                </a:moveTo>
                <a:lnTo>
                  <a:pt x="3083369" y="405472"/>
                </a:lnTo>
                <a:lnTo>
                  <a:pt x="3001937" y="412927"/>
                </a:lnTo>
                <a:lnTo>
                  <a:pt x="2942298" y="417309"/>
                </a:lnTo>
                <a:lnTo>
                  <a:pt x="2856573" y="420306"/>
                </a:lnTo>
                <a:lnTo>
                  <a:pt x="2821279" y="420433"/>
                </a:lnTo>
                <a:lnTo>
                  <a:pt x="2813761" y="420433"/>
                </a:lnTo>
                <a:lnTo>
                  <a:pt x="2813761" y="289674"/>
                </a:lnTo>
                <a:lnTo>
                  <a:pt x="3039059" y="289674"/>
                </a:lnTo>
                <a:lnTo>
                  <a:pt x="3039059" y="215912"/>
                </a:lnTo>
                <a:lnTo>
                  <a:pt x="2813761" y="215912"/>
                </a:lnTo>
                <a:lnTo>
                  <a:pt x="2813761" y="111988"/>
                </a:lnTo>
                <a:lnTo>
                  <a:pt x="3050324" y="111988"/>
                </a:lnTo>
                <a:lnTo>
                  <a:pt x="3050324" y="35547"/>
                </a:lnTo>
                <a:lnTo>
                  <a:pt x="2756687" y="35547"/>
                </a:lnTo>
                <a:lnTo>
                  <a:pt x="2746476" y="35699"/>
                </a:lnTo>
                <a:lnTo>
                  <a:pt x="2712656" y="57467"/>
                </a:lnTo>
                <a:lnTo>
                  <a:pt x="2710878" y="75780"/>
                </a:lnTo>
                <a:lnTo>
                  <a:pt x="2710878" y="455307"/>
                </a:lnTo>
                <a:lnTo>
                  <a:pt x="2733078" y="490347"/>
                </a:lnTo>
                <a:lnTo>
                  <a:pt x="2780906" y="496290"/>
                </a:lnTo>
                <a:lnTo>
                  <a:pt x="2798419" y="496544"/>
                </a:lnTo>
                <a:lnTo>
                  <a:pt x="2817672" y="496290"/>
                </a:lnTo>
                <a:lnTo>
                  <a:pt x="2897174" y="494030"/>
                </a:lnTo>
                <a:lnTo>
                  <a:pt x="2977273" y="489889"/>
                </a:lnTo>
                <a:lnTo>
                  <a:pt x="3017088" y="486892"/>
                </a:lnTo>
                <a:lnTo>
                  <a:pt x="3073577" y="481330"/>
                </a:lnTo>
                <a:lnTo>
                  <a:pt x="3129191" y="473405"/>
                </a:lnTo>
                <a:lnTo>
                  <a:pt x="3129191" y="420433"/>
                </a:lnTo>
                <a:lnTo>
                  <a:pt x="3129191" y="400316"/>
                </a:lnTo>
                <a:close/>
              </a:path>
              <a:path w="6196965" h="650875">
                <a:moveTo>
                  <a:pt x="3284639" y="4699"/>
                </a:moveTo>
                <a:lnTo>
                  <a:pt x="3180257" y="4699"/>
                </a:lnTo>
                <a:lnTo>
                  <a:pt x="3180257" y="207200"/>
                </a:lnTo>
                <a:lnTo>
                  <a:pt x="3065348" y="207200"/>
                </a:lnTo>
                <a:lnTo>
                  <a:pt x="3065348" y="286321"/>
                </a:lnTo>
                <a:lnTo>
                  <a:pt x="3180257" y="286321"/>
                </a:lnTo>
                <a:lnTo>
                  <a:pt x="3180257" y="643724"/>
                </a:lnTo>
                <a:lnTo>
                  <a:pt x="3271126" y="643724"/>
                </a:lnTo>
                <a:lnTo>
                  <a:pt x="3283140" y="639699"/>
                </a:lnTo>
                <a:lnTo>
                  <a:pt x="3284639" y="630313"/>
                </a:lnTo>
                <a:lnTo>
                  <a:pt x="3284639" y="4699"/>
                </a:lnTo>
                <a:close/>
              </a:path>
              <a:path w="6196965" h="650875">
                <a:moveTo>
                  <a:pt x="4041051" y="6705"/>
                </a:moveTo>
                <a:lnTo>
                  <a:pt x="3941165" y="6705"/>
                </a:lnTo>
                <a:lnTo>
                  <a:pt x="3941165" y="71081"/>
                </a:lnTo>
                <a:lnTo>
                  <a:pt x="3941165" y="142824"/>
                </a:lnTo>
                <a:lnTo>
                  <a:pt x="3941165" y="204520"/>
                </a:lnTo>
                <a:lnTo>
                  <a:pt x="3644519" y="204520"/>
                </a:lnTo>
                <a:lnTo>
                  <a:pt x="3644519" y="142824"/>
                </a:lnTo>
                <a:lnTo>
                  <a:pt x="3941165" y="142824"/>
                </a:lnTo>
                <a:lnTo>
                  <a:pt x="3941165" y="71081"/>
                </a:lnTo>
                <a:lnTo>
                  <a:pt x="3644519" y="71081"/>
                </a:lnTo>
                <a:lnTo>
                  <a:pt x="3644519" y="6705"/>
                </a:lnTo>
                <a:lnTo>
                  <a:pt x="3546894" y="6705"/>
                </a:lnTo>
                <a:lnTo>
                  <a:pt x="3546894" y="235369"/>
                </a:lnTo>
                <a:lnTo>
                  <a:pt x="3547097" y="245237"/>
                </a:lnTo>
                <a:lnTo>
                  <a:pt x="3573361" y="274129"/>
                </a:lnTo>
                <a:lnTo>
                  <a:pt x="3592703" y="275602"/>
                </a:lnTo>
                <a:lnTo>
                  <a:pt x="3995242" y="275602"/>
                </a:lnTo>
                <a:lnTo>
                  <a:pt x="4035348" y="257340"/>
                </a:lnTo>
                <a:lnTo>
                  <a:pt x="4041051" y="235369"/>
                </a:lnTo>
                <a:lnTo>
                  <a:pt x="4041051" y="204520"/>
                </a:lnTo>
                <a:lnTo>
                  <a:pt x="4041051" y="142824"/>
                </a:lnTo>
                <a:lnTo>
                  <a:pt x="4041051" y="71081"/>
                </a:lnTo>
                <a:lnTo>
                  <a:pt x="4041051" y="6705"/>
                </a:lnTo>
                <a:close/>
              </a:path>
              <a:path w="6196965" h="650875">
                <a:moveTo>
                  <a:pt x="4050068" y="569290"/>
                </a:moveTo>
                <a:lnTo>
                  <a:pt x="3642271" y="569290"/>
                </a:lnTo>
                <a:lnTo>
                  <a:pt x="3637762" y="565937"/>
                </a:lnTo>
                <a:lnTo>
                  <a:pt x="3637762" y="437870"/>
                </a:lnTo>
                <a:lnTo>
                  <a:pt x="3537127" y="437870"/>
                </a:lnTo>
                <a:lnTo>
                  <a:pt x="3537127" y="604164"/>
                </a:lnTo>
                <a:lnTo>
                  <a:pt x="3537343" y="614426"/>
                </a:lnTo>
                <a:lnTo>
                  <a:pt x="3565436" y="643597"/>
                </a:lnTo>
                <a:lnTo>
                  <a:pt x="3582936" y="645071"/>
                </a:lnTo>
                <a:lnTo>
                  <a:pt x="4040301" y="645071"/>
                </a:lnTo>
                <a:lnTo>
                  <a:pt x="4050068" y="636346"/>
                </a:lnTo>
                <a:lnTo>
                  <a:pt x="4050068" y="569290"/>
                </a:lnTo>
                <a:close/>
              </a:path>
              <a:path w="6196965" h="650875">
                <a:moveTo>
                  <a:pt x="4529213" y="307784"/>
                </a:moveTo>
                <a:lnTo>
                  <a:pt x="4492269" y="290347"/>
                </a:lnTo>
                <a:lnTo>
                  <a:pt x="4439717" y="262521"/>
                </a:lnTo>
                <a:lnTo>
                  <a:pt x="4424032" y="252793"/>
                </a:lnTo>
                <a:lnTo>
                  <a:pt x="4416539" y="247408"/>
                </a:lnTo>
                <a:lnTo>
                  <a:pt x="4378769" y="215455"/>
                </a:lnTo>
                <a:lnTo>
                  <a:pt x="4354982" y="178422"/>
                </a:lnTo>
                <a:lnTo>
                  <a:pt x="4348962" y="139471"/>
                </a:lnTo>
                <a:lnTo>
                  <a:pt x="4348962" y="12750"/>
                </a:lnTo>
                <a:lnTo>
                  <a:pt x="4244581" y="12750"/>
                </a:lnTo>
                <a:lnTo>
                  <a:pt x="4244568" y="139471"/>
                </a:lnTo>
                <a:lnTo>
                  <a:pt x="4237926" y="178879"/>
                </a:lnTo>
                <a:lnTo>
                  <a:pt x="4211815" y="220230"/>
                </a:lnTo>
                <a:lnTo>
                  <a:pt x="4172216" y="257429"/>
                </a:lnTo>
                <a:lnTo>
                  <a:pt x="4128541" y="286321"/>
                </a:lnTo>
                <a:lnTo>
                  <a:pt x="4094988" y="305181"/>
                </a:lnTo>
                <a:lnTo>
                  <a:pt x="4069931" y="316496"/>
                </a:lnTo>
                <a:lnTo>
                  <a:pt x="3451517" y="316496"/>
                </a:lnTo>
                <a:lnTo>
                  <a:pt x="3451517" y="393611"/>
                </a:lnTo>
                <a:lnTo>
                  <a:pt x="3757930" y="393611"/>
                </a:lnTo>
                <a:lnTo>
                  <a:pt x="3757930" y="517664"/>
                </a:lnTo>
                <a:lnTo>
                  <a:pt x="3851046" y="517664"/>
                </a:lnTo>
                <a:lnTo>
                  <a:pt x="3860063" y="509612"/>
                </a:lnTo>
                <a:lnTo>
                  <a:pt x="3860063" y="393611"/>
                </a:lnTo>
                <a:lnTo>
                  <a:pt x="4122166" y="393611"/>
                </a:lnTo>
                <a:lnTo>
                  <a:pt x="4131170" y="385572"/>
                </a:lnTo>
                <a:lnTo>
                  <a:pt x="4131170" y="375704"/>
                </a:lnTo>
                <a:lnTo>
                  <a:pt x="4142816" y="370179"/>
                </a:lnTo>
                <a:lnTo>
                  <a:pt x="4195686" y="338594"/>
                </a:lnTo>
                <a:lnTo>
                  <a:pt x="4241520" y="305739"/>
                </a:lnTo>
                <a:lnTo>
                  <a:pt x="4278642" y="272935"/>
                </a:lnTo>
                <a:lnTo>
                  <a:pt x="4298645" y="252793"/>
                </a:lnTo>
                <a:lnTo>
                  <a:pt x="4307230" y="261188"/>
                </a:lnTo>
                <a:lnTo>
                  <a:pt x="4346473" y="291985"/>
                </a:lnTo>
                <a:lnTo>
                  <a:pt x="4392104" y="322402"/>
                </a:lnTo>
                <a:lnTo>
                  <a:pt x="4440999" y="348818"/>
                </a:lnTo>
                <a:lnTo>
                  <a:pt x="4473638" y="362762"/>
                </a:lnTo>
                <a:lnTo>
                  <a:pt x="4529213" y="307784"/>
                </a:lnTo>
                <a:close/>
              </a:path>
              <a:path w="6196965" h="650875">
                <a:moveTo>
                  <a:pt x="4702695" y="442556"/>
                </a:moveTo>
                <a:lnTo>
                  <a:pt x="4681067" y="407136"/>
                </a:lnTo>
                <a:lnTo>
                  <a:pt x="4656874" y="402323"/>
                </a:lnTo>
                <a:lnTo>
                  <a:pt x="4210037" y="402323"/>
                </a:lnTo>
                <a:lnTo>
                  <a:pt x="4210037" y="475424"/>
                </a:lnTo>
                <a:lnTo>
                  <a:pt x="4602810" y="475424"/>
                </a:lnTo>
                <a:lnTo>
                  <a:pt x="4602810" y="643051"/>
                </a:lnTo>
                <a:lnTo>
                  <a:pt x="4693678" y="643051"/>
                </a:lnTo>
                <a:lnTo>
                  <a:pt x="4702695" y="635012"/>
                </a:lnTo>
                <a:lnTo>
                  <a:pt x="4702695" y="442556"/>
                </a:lnTo>
                <a:close/>
              </a:path>
              <a:path w="6196965" h="650875">
                <a:moveTo>
                  <a:pt x="4705693" y="4025"/>
                </a:moveTo>
                <a:lnTo>
                  <a:pt x="4605058" y="4025"/>
                </a:lnTo>
                <a:lnTo>
                  <a:pt x="4605058" y="122720"/>
                </a:lnTo>
                <a:lnTo>
                  <a:pt x="4432325" y="122720"/>
                </a:lnTo>
                <a:lnTo>
                  <a:pt x="4432325" y="199821"/>
                </a:lnTo>
                <a:lnTo>
                  <a:pt x="4605058" y="199821"/>
                </a:lnTo>
                <a:lnTo>
                  <a:pt x="4605058" y="376847"/>
                </a:lnTo>
                <a:lnTo>
                  <a:pt x="4696688" y="376847"/>
                </a:lnTo>
                <a:lnTo>
                  <a:pt x="4705693" y="368808"/>
                </a:lnTo>
                <a:lnTo>
                  <a:pt x="4705693" y="4025"/>
                </a:lnTo>
                <a:close/>
              </a:path>
              <a:path w="6196965" h="650875">
                <a:moveTo>
                  <a:pt x="5483936" y="4699"/>
                </a:moveTo>
                <a:lnTo>
                  <a:pt x="5383301" y="4699"/>
                </a:lnTo>
                <a:lnTo>
                  <a:pt x="5383301" y="65722"/>
                </a:lnTo>
                <a:lnTo>
                  <a:pt x="5383301" y="137464"/>
                </a:lnTo>
                <a:lnTo>
                  <a:pt x="5383301" y="211226"/>
                </a:lnTo>
                <a:lnTo>
                  <a:pt x="5211318" y="211226"/>
                </a:lnTo>
                <a:lnTo>
                  <a:pt x="5224805" y="191211"/>
                </a:lnTo>
                <a:lnTo>
                  <a:pt x="5231968" y="176860"/>
                </a:lnTo>
                <a:lnTo>
                  <a:pt x="5235181" y="161251"/>
                </a:lnTo>
                <a:lnTo>
                  <a:pt x="5236845" y="137464"/>
                </a:lnTo>
                <a:lnTo>
                  <a:pt x="5383301" y="137464"/>
                </a:lnTo>
                <a:lnTo>
                  <a:pt x="5383301" y="65722"/>
                </a:lnTo>
                <a:lnTo>
                  <a:pt x="5236845" y="65722"/>
                </a:lnTo>
                <a:lnTo>
                  <a:pt x="5236845" y="63030"/>
                </a:lnTo>
                <a:lnTo>
                  <a:pt x="5214061" y="27330"/>
                </a:lnTo>
                <a:lnTo>
                  <a:pt x="5191036" y="22809"/>
                </a:lnTo>
                <a:lnTo>
                  <a:pt x="4919929" y="22809"/>
                </a:lnTo>
                <a:lnTo>
                  <a:pt x="4919929" y="95224"/>
                </a:lnTo>
                <a:lnTo>
                  <a:pt x="5139969" y="95224"/>
                </a:lnTo>
                <a:lnTo>
                  <a:pt x="5139969" y="132105"/>
                </a:lnTo>
                <a:lnTo>
                  <a:pt x="5131384" y="184442"/>
                </a:lnTo>
                <a:lnTo>
                  <a:pt x="5071249" y="224967"/>
                </a:lnTo>
                <a:lnTo>
                  <a:pt x="5029555" y="247675"/>
                </a:lnTo>
                <a:lnTo>
                  <a:pt x="4950384" y="273951"/>
                </a:lnTo>
                <a:lnTo>
                  <a:pt x="4876368" y="289674"/>
                </a:lnTo>
                <a:lnTo>
                  <a:pt x="4938700" y="346671"/>
                </a:lnTo>
                <a:lnTo>
                  <a:pt x="4980254" y="337858"/>
                </a:lnTo>
                <a:lnTo>
                  <a:pt x="5018100" y="327888"/>
                </a:lnTo>
                <a:lnTo>
                  <a:pt x="5080711" y="305257"/>
                </a:lnTo>
                <a:lnTo>
                  <a:pt x="5122316" y="284988"/>
                </a:lnTo>
                <a:lnTo>
                  <a:pt x="5160607" y="261594"/>
                </a:lnTo>
                <a:lnTo>
                  <a:pt x="5174513" y="250113"/>
                </a:lnTo>
                <a:lnTo>
                  <a:pt x="5174513" y="284314"/>
                </a:lnTo>
                <a:lnTo>
                  <a:pt x="5383301" y="284314"/>
                </a:lnTo>
                <a:lnTo>
                  <a:pt x="5383301" y="329907"/>
                </a:lnTo>
                <a:lnTo>
                  <a:pt x="5474919" y="329907"/>
                </a:lnTo>
                <a:lnTo>
                  <a:pt x="5483936" y="321868"/>
                </a:lnTo>
                <a:lnTo>
                  <a:pt x="5483936" y="250113"/>
                </a:lnTo>
                <a:lnTo>
                  <a:pt x="5483936" y="211226"/>
                </a:lnTo>
                <a:lnTo>
                  <a:pt x="5483936" y="137464"/>
                </a:lnTo>
                <a:lnTo>
                  <a:pt x="5483936" y="65722"/>
                </a:lnTo>
                <a:lnTo>
                  <a:pt x="5483936" y="4699"/>
                </a:lnTo>
                <a:close/>
              </a:path>
              <a:path w="6196965" h="650875">
                <a:moveTo>
                  <a:pt x="5491442" y="577342"/>
                </a:moveTo>
                <a:lnTo>
                  <a:pt x="5089652" y="577342"/>
                </a:lnTo>
                <a:lnTo>
                  <a:pt x="5089652" y="535101"/>
                </a:lnTo>
                <a:lnTo>
                  <a:pt x="5435117" y="535101"/>
                </a:lnTo>
                <a:lnTo>
                  <a:pt x="5447462" y="534924"/>
                </a:lnTo>
                <a:lnTo>
                  <a:pt x="5479377" y="512635"/>
                </a:lnTo>
                <a:lnTo>
                  <a:pt x="5480926" y="494868"/>
                </a:lnTo>
                <a:lnTo>
                  <a:pt x="5480926" y="352044"/>
                </a:lnTo>
                <a:lnTo>
                  <a:pt x="4992027" y="352044"/>
                </a:lnTo>
                <a:lnTo>
                  <a:pt x="4992027" y="425132"/>
                </a:lnTo>
                <a:lnTo>
                  <a:pt x="5382539" y="425132"/>
                </a:lnTo>
                <a:lnTo>
                  <a:pt x="5382539" y="464693"/>
                </a:lnTo>
                <a:lnTo>
                  <a:pt x="4989766" y="464693"/>
                </a:lnTo>
                <a:lnTo>
                  <a:pt x="4989766" y="609523"/>
                </a:lnTo>
                <a:lnTo>
                  <a:pt x="4990490" y="632790"/>
                </a:lnTo>
                <a:lnTo>
                  <a:pt x="4995494" y="644728"/>
                </a:lnTo>
                <a:lnTo>
                  <a:pt x="5009096" y="649135"/>
                </a:lnTo>
                <a:lnTo>
                  <a:pt x="5035575" y="649757"/>
                </a:lnTo>
                <a:lnTo>
                  <a:pt x="5482425" y="649757"/>
                </a:lnTo>
                <a:lnTo>
                  <a:pt x="5491442" y="641718"/>
                </a:lnTo>
                <a:lnTo>
                  <a:pt x="5491442" y="577342"/>
                </a:lnTo>
                <a:close/>
              </a:path>
              <a:path w="6196965" h="650875">
                <a:moveTo>
                  <a:pt x="5927026" y="74434"/>
                </a:moveTo>
                <a:lnTo>
                  <a:pt x="5905982" y="39154"/>
                </a:lnTo>
                <a:lnTo>
                  <a:pt x="5881217" y="34201"/>
                </a:lnTo>
                <a:lnTo>
                  <a:pt x="5531243" y="34201"/>
                </a:lnTo>
                <a:lnTo>
                  <a:pt x="5531243" y="111315"/>
                </a:lnTo>
                <a:lnTo>
                  <a:pt x="5823382" y="111315"/>
                </a:lnTo>
                <a:lnTo>
                  <a:pt x="5823318" y="197434"/>
                </a:lnTo>
                <a:lnTo>
                  <a:pt x="5819762" y="241147"/>
                </a:lnTo>
                <a:lnTo>
                  <a:pt x="5811647" y="292455"/>
                </a:lnTo>
                <a:lnTo>
                  <a:pt x="5797842" y="343611"/>
                </a:lnTo>
                <a:lnTo>
                  <a:pt x="5783580" y="374167"/>
                </a:lnTo>
                <a:lnTo>
                  <a:pt x="5882716" y="374167"/>
                </a:lnTo>
                <a:lnTo>
                  <a:pt x="5901487" y="330581"/>
                </a:lnTo>
                <a:lnTo>
                  <a:pt x="5915380" y="278612"/>
                </a:lnTo>
                <a:lnTo>
                  <a:pt x="5924016" y="227990"/>
                </a:lnTo>
                <a:lnTo>
                  <a:pt x="5926975" y="197434"/>
                </a:lnTo>
                <a:lnTo>
                  <a:pt x="5927026" y="74434"/>
                </a:lnTo>
                <a:close/>
              </a:path>
              <a:path w="6196965" h="650875">
                <a:moveTo>
                  <a:pt x="5981852" y="428485"/>
                </a:moveTo>
                <a:lnTo>
                  <a:pt x="5921299" y="440232"/>
                </a:lnTo>
                <a:lnTo>
                  <a:pt x="5869965" y="446151"/>
                </a:lnTo>
                <a:lnTo>
                  <a:pt x="5818771" y="449897"/>
                </a:lnTo>
                <a:lnTo>
                  <a:pt x="5727255" y="450596"/>
                </a:lnTo>
                <a:lnTo>
                  <a:pt x="5727255" y="222618"/>
                </a:lnTo>
                <a:lnTo>
                  <a:pt x="5625122" y="222618"/>
                </a:lnTo>
                <a:lnTo>
                  <a:pt x="5625122" y="450608"/>
                </a:lnTo>
                <a:lnTo>
                  <a:pt x="5496699" y="450608"/>
                </a:lnTo>
                <a:lnTo>
                  <a:pt x="5496699" y="527723"/>
                </a:lnTo>
                <a:lnTo>
                  <a:pt x="5707735" y="527723"/>
                </a:lnTo>
                <a:lnTo>
                  <a:pt x="5745188" y="527634"/>
                </a:lnTo>
                <a:lnTo>
                  <a:pt x="5818505" y="526211"/>
                </a:lnTo>
                <a:lnTo>
                  <a:pt x="5872683" y="523151"/>
                </a:lnTo>
                <a:lnTo>
                  <a:pt x="5934862" y="516432"/>
                </a:lnTo>
                <a:lnTo>
                  <a:pt x="5972086" y="508279"/>
                </a:lnTo>
                <a:lnTo>
                  <a:pt x="5981852" y="506260"/>
                </a:lnTo>
                <a:lnTo>
                  <a:pt x="5981852" y="428485"/>
                </a:lnTo>
                <a:close/>
              </a:path>
              <a:path w="6196965" h="650875">
                <a:moveTo>
                  <a:pt x="6196635" y="242074"/>
                </a:moveTo>
                <a:lnTo>
                  <a:pt x="6108763" y="242074"/>
                </a:lnTo>
                <a:lnTo>
                  <a:pt x="6108763" y="3352"/>
                </a:lnTo>
                <a:lnTo>
                  <a:pt x="6004382" y="3352"/>
                </a:lnTo>
                <a:lnTo>
                  <a:pt x="6004382" y="643724"/>
                </a:lnTo>
                <a:lnTo>
                  <a:pt x="6100508" y="643724"/>
                </a:lnTo>
                <a:lnTo>
                  <a:pt x="6108763" y="635673"/>
                </a:lnTo>
                <a:lnTo>
                  <a:pt x="6108763" y="319849"/>
                </a:lnTo>
                <a:lnTo>
                  <a:pt x="6196635" y="319849"/>
                </a:lnTo>
                <a:lnTo>
                  <a:pt x="6196635" y="242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4171" y="1973856"/>
            <a:ext cx="840105" cy="500380"/>
            <a:chOff x="234171" y="1973856"/>
            <a:chExt cx="840105" cy="500380"/>
          </a:xfrm>
        </p:grpSpPr>
        <p:sp>
          <p:nvSpPr>
            <p:cNvPr id="4" name="object 4"/>
            <p:cNvSpPr/>
            <p:nvPr/>
          </p:nvSpPr>
          <p:spPr>
            <a:xfrm>
              <a:off x="240354" y="2028609"/>
              <a:ext cx="338455" cy="409575"/>
            </a:xfrm>
            <a:custGeom>
              <a:avLst/>
              <a:gdLst/>
              <a:ahLst/>
              <a:cxnLst/>
              <a:rect l="l" t="t" r="r" b="b"/>
              <a:pathLst>
                <a:path w="338455" h="409575">
                  <a:moveTo>
                    <a:pt x="157281" y="409175"/>
                  </a:moveTo>
                  <a:lnTo>
                    <a:pt x="99399" y="401620"/>
                  </a:lnTo>
                  <a:lnTo>
                    <a:pt x="49034" y="380538"/>
                  </a:lnTo>
                  <a:lnTo>
                    <a:pt x="13473" y="348304"/>
                  </a:lnTo>
                  <a:lnTo>
                    <a:pt x="0" y="307294"/>
                  </a:lnTo>
                  <a:lnTo>
                    <a:pt x="1195" y="294421"/>
                  </a:lnTo>
                  <a:lnTo>
                    <a:pt x="20970" y="256629"/>
                  </a:lnTo>
                  <a:lnTo>
                    <a:pt x="57592" y="229300"/>
                  </a:lnTo>
                  <a:lnTo>
                    <a:pt x="97453" y="214775"/>
                  </a:lnTo>
                  <a:lnTo>
                    <a:pt x="69957" y="195217"/>
                  </a:lnTo>
                  <a:lnTo>
                    <a:pt x="50962" y="173954"/>
                  </a:lnTo>
                  <a:lnTo>
                    <a:pt x="40054" y="150342"/>
                  </a:lnTo>
                  <a:lnTo>
                    <a:pt x="39932" y="149998"/>
                  </a:lnTo>
                  <a:lnTo>
                    <a:pt x="36390" y="122807"/>
                  </a:lnTo>
                  <a:lnTo>
                    <a:pt x="45159" y="78526"/>
                  </a:lnTo>
                  <a:lnTo>
                    <a:pt x="68641" y="44131"/>
                  </a:lnTo>
                  <a:lnTo>
                    <a:pt x="102604" y="19596"/>
                  </a:lnTo>
                  <a:lnTo>
                    <a:pt x="142814" y="4894"/>
                  </a:lnTo>
                  <a:lnTo>
                    <a:pt x="185037" y="0"/>
                  </a:lnTo>
                  <a:lnTo>
                    <a:pt x="202355" y="843"/>
                  </a:lnTo>
                  <a:lnTo>
                    <a:pt x="219038" y="3441"/>
                  </a:lnTo>
                  <a:lnTo>
                    <a:pt x="220508" y="3854"/>
                  </a:lnTo>
                  <a:lnTo>
                    <a:pt x="186271" y="3854"/>
                  </a:lnTo>
                  <a:lnTo>
                    <a:pt x="158862" y="11143"/>
                  </a:lnTo>
                  <a:lnTo>
                    <a:pt x="141862" y="29118"/>
                  </a:lnTo>
                  <a:lnTo>
                    <a:pt x="133188" y="51947"/>
                  </a:lnTo>
                  <a:lnTo>
                    <a:pt x="130759" y="73794"/>
                  </a:lnTo>
                  <a:lnTo>
                    <a:pt x="138383" y="104341"/>
                  </a:lnTo>
                  <a:lnTo>
                    <a:pt x="182541" y="139621"/>
                  </a:lnTo>
                  <a:lnTo>
                    <a:pt x="218344" y="153647"/>
                  </a:lnTo>
                  <a:lnTo>
                    <a:pt x="224512" y="155299"/>
                  </a:lnTo>
                  <a:lnTo>
                    <a:pt x="244693" y="155299"/>
                  </a:lnTo>
                  <a:lnTo>
                    <a:pt x="237464" y="158603"/>
                  </a:lnTo>
                  <a:lnTo>
                    <a:pt x="266964" y="171639"/>
                  </a:lnTo>
                  <a:lnTo>
                    <a:pt x="299992" y="192678"/>
                  </a:lnTo>
                  <a:lnTo>
                    <a:pt x="322498" y="219181"/>
                  </a:lnTo>
                  <a:lnTo>
                    <a:pt x="107938" y="219181"/>
                  </a:lnTo>
                  <a:lnTo>
                    <a:pt x="95371" y="235883"/>
                  </a:lnTo>
                  <a:lnTo>
                    <a:pt x="86967" y="256147"/>
                  </a:lnTo>
                  <a:lnTo>
                    <a:pt x="82264" y="278580"/>
                  </a:lnTo>
                  <a:lnTo>
                    <a:pt x="80799" y="301787"/>
                  </a:lnTo>
                  <a:lnTo>
                    <a:pt x="84201" y="338615"/>
                  </a:lnTo>
                  <a:lnTo>
                    <a:pt x="112285" y="391621"/>
                  </a:lnTo>
                  <a:lnTo>
                    <a:pt x="151113" y="405320"/>
                  </a:lnTo>
                  <a:lnTo>
                    <a:pt x="199339" y="405320"/>
                  </a:lnTo>
                  <a:lnTo>
                    <a:pt x="192477" y="406765"/>
                  </a:lnTo>
                  <a:lnTo>
                    <a:pt x="157281" y="409175"/>
                  </a:lnTo>
                  <a:close/>
                </a:path>
                <a:path w="338455" h="409575">
                  <a:moveTo>
                    <a:pt x="244693" y="155299"/>
                  </a:moveTo>
                  <a:lnTo>
                    <a:pt x="224512" y="155299"/>
                  </a:lnTo>
                  <a:lnTo>
                    <a:pt x="231528" y="151289"/>
                  </a:lnTo>
                  <a:lnTo>
                    <a:pt x="238544" y="143046"/>
                  </a:lnTo>
                  <a:lnTo>
                    <a:pt x="243941" y="125096"/>
                  </a:lnTo>
                  <a:lnTo>
                    <a:pt x="246099" y="91968"/>
                  </a:lnTo>
                  <a:lnTo>
                    <a:pt x="244326" y="61937"/>
                  </a:lnTo>
                  <a:lnTo>
                    <a:pt x="227364" y="20255"/>
                  </a:lnTo>
                  <a:lnTo>
                    <a:pt x="194906" y="3854"/>
                  </a:lnTo>
                  <a:lnTo>
                    <a:pt x="220508" y="3854"/>
                  </a:lnTo>
                  <a:lnTo>
                    <a:pt x="280004" y="34694"/>
                  </a:lnTo>
                  <a:lnTo>
                    <a:pt x="304791" y="71316"/>
                  </a:lnTo>
                  <a:lnTo>
                    <a:pt x="306545" y="84258"/>
                  </a:lnTo>
                  <a:lnTo>
                    <a:pt x="304637" y="98051"/>
                  </a:lnTo>
                  <a:lnTo>
                    <a:pt x="273238" y="139328"/>
                  </a:lnTo>
                  <a:lnTo>
                    <a:pt x="245916" y="154740"/>
                  </a:lnTo>
                  <a:lnTo>
                    <a:pt x="244693" y="155299"/>
                  </a:lnTo>
                  <a:close/>
                </a:path>
                <a:path w="338455" h="409575">
                  <a:moveTo>
                    <a:pt x="199339" y="405320"/>
                  </a:moveTo>
                  <a:lnTo>
                    <a:pt x="159749" y="405320"/>
                  </a:lnTo>
                  <a:lnTo>
                    <a:pt x="176624" y="404511"/>
                  </a:lnTo>
                  <a:lnTo>
                    <a:pt x="193903" y="401740"/>
                  </a:lnTo>
                  <a:lnTo>
                    <a:pt x="234033" y="375823"/>
                  </a:lnTo>
                  <a:lnTo>
                    <a:pt x="245483" y="326569"/>
                  </a:lnTo>
                  <a:lnTo>
                    <a:pt x="235768" y="290713"/>
                  </a:lnTo>
                  <a:lnTo>
                    <a:pt x="210788" y="265647"/>
                  </a:lnTo>
                  <a:lnTo>
                    <a:pt x="176787" y="247499"/>
                  </a:lnTo>
                  <a:lnTo>
                    <a:pt x="107938" y="219181"/>
                  </a:lnTo>
                  <a:lnTo>
                    <a:pt x="322498" y="219181"/>
                  </a:lnTo>
                  <a:lnTo>
                    <a:pt x="326889" y="224352"/>
                  </a:lnTo>
                  <a:lnTo>
                    <a:pt x="338001" y="269295"/>
                  </a:lnTo>
                  <a:lnTo>
                    <a:pt x="335332" y="294008"/>
                  </a:lnTo>
                  <a:lnTo>
                    <a:pt x="311720" y="346119"/>
                  </a:lnTo>
                  <a:lnTo>
                    <a:pt x="260324" y="386871"/>
                  </a:lnTo>
                  <a:lnTo>
                    <a:pt x="227441" y="399400"/>
                  </a:lnTo>
                  <a:lnTo>
                    <a:pt x="199339" y="40532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0354" y="2028609"/>
              <a:ext cx="338455" cy="409575"/>
            </a:xfrm>
            <a:custGeom>
              <a:avLst/>
              <a:gdLst/>
              <a:ahLst/>
              <a:cxnLst/>
              <a:rect l="l" t="t" r="r" b="b"/>
              <a:pathLst>
                <a:path w="338455" h="409575">
                  <a:moveTo>
                    <a:pt x="36390" y="122807"/>
                  </a:moveTo>
                  <a:lnTo>
                    <a:pt x="39946" y="150110"/>
                  </a:lnTo>
                  <a:lnTo>
                    <a:pt x="50962" y="173954"/>
                  </a:lnTo>
                  <a:lnTo>
                    <a:pt x="69957" y="195217"/>
                  </a:lnTo>
                  <a:lnTo>
                    <a:pt x="97453" y="214775"/>
                  </a:lnTo>
                  <a:lnTo>
                    <a:pt x="77262" y="221237"/>
                  </a:lnTo>
                  <a:lnTo>
                    <a:pt x="38732" y="240564"/>
                  </a:lnTo>
                  <a:lnTo>
                    <a:pt x="11449" y="268882"/>
                  </a:lnTo>
                  <a:lnTo>
                    <a:pt x="0" y="307294"/>
                  </a:lnTo>
                  <a:lnTo>
                    <a:pt x="13473" y="348304"/>
                  </a:lnTo>
                  <a:lnTo>
                    <a:pt x="49034" y="380538"/>
                  </a:lnTo>
                  <a:lnTo>
                    <a:pt x="99399" y="401620"/>
                  </a:lnTo>
                  <a:lnTo>
                    <a:pt x="157281" y="409175"/>
                  </a:lnTo>
                  <a:lnTo>
                    <a:pt x="192477" y="406765"/>
                  </a:lnTo>
                  <a:lnTo>
                    <a:pt x="260324" y="386871"/>
                  </a:lnTo>
                  <a:lnTo>
                    <a:pt x="311720" y="346119"/>
                  </a:lnTo>
                  <a:lnTo>
                    <a:pt x="335332" y="294008"/>
                  </a:lnTo>
                  <a:lnTo>
                    <a:pt x="338001" y="269295"/>
                  </a:lnTo>
                  <a:lnTo>
                    <a:pt x="326889" y="224352"/>
                  </a:lnTo>
                  <a:lnTo>
                    <a:pt x="299992" y="192678"/>
                  </a:lnTo>
                  <a:lnTo>
                    <a:pt x="266964" y="171639"/>
                  </a:lnTo>
                  <a:lnTo>
                    <a:pt x="237464" y="158603"/>
                  </a:lnTo>
                  <a:lnTo>
                    <a:pt x="245916" y="154740"/>
                  </a:lnTo>
                  <a:lnTo>
                    <a:pt x="288330" y="127084"/>
                  </a:lnTo>
                  <a:lnTo>
                    <a:pt x="306545" y="84258"/>
                  </a:lnTo>
                  <a:lnTo>
                    <a:pt x="304791" y="71316"/>
                  </a:lnTo>
                  <a:lnTo>
                    <a:pt x="280004" y="34694"/>
                  </a:lnTo>
                  <a:lnTo>
                    <a:pt x="234910" y="7899"/>
                  </a:lnTo>
                  <a:lnTo>
                    <a:pt x="185037" y="0"/>
                  </a:lnTo>
                  <a:lnTo>
                    <a:pt x="142814" y="4894"/>
                  </a:lnTo>
                  <a:lnTo>
                    <a:pt x="102604" y="19596"/>
                  </a:lnTo>
                  <a:lnTo>
                    <a:pt x="68641" y="44131"/>
                  </a:lnTo>
                  <a:lnTo>
                    <a:pt x="45159" y="78526"/>
                  </a:lnTo>
                  <a:lnTo>
                    <a:pt x="36390" y="122807"/>
                  </a:lnTo>
                  <a:close/>
                </a:path>
              </a:pathLst>
            </a:custGeom>
            <a:ln w="1229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906" y="2026256"/>
              <a:ext cx="127754" cy="1638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993" y="2241629"/>
              <a:ext cx="177004" cy="1984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4392" y="1980146"/>
              <a:ext cx="473709" cy="488315"/>
            </a:xfrm>
            <a:custGeom>
              <a:avLst/>
              <a:gdLst/>
              <a:ahLst/>
              <a:cxnLst/>
              <a:rect l="l" t="t" r="r" b="b"/>
              <a:pathLst>
                <a:path w="473709" h="488314">
                  <a:moveTo>
                    <a:pt x="454575" y="290222"/>
                  </a:moveTo>
                  <a:lnTo>
                    <a:pt x="403998" y="290222"/>
                  </a:lnTo>
                  <a:lnTo>
                    <a:pt x="403998" y="264339"/>
                  </a:lnTo>
                  <a:lnTo>
                    <a:pt x="294209" y="264339"/>
                  </a:lnTo>
                  <a:lnTo>
                    <a:pt x="294209" y="234601"/>
                  </a:lnTo>
                  <a:lnTo>
                    <a:pt x="403998" y="234601"/>
                  </a:lnTo>
                  <a:lnTo>
                    <a:pt x="403998" y="0"/>
                  </a:lnTo>
                  <a:lnTo>
                    <a:pt x="454575" y="0"/>
                  </a:lnTo>
                  <a:lnTo>
                    <a:pt x="454575" y="290222"/>
                  </a:lnTo>
                  <a:close/>
                </a:path>
                <a:path w="473709" h="488314">
                  <a:moveTo>
                    <a:pt x="178869" y="156951"/>
                  </a:moveTo>
                  <a:lnTo>
                    <a:pt x="122963" y="151857"/>
                  </a:lnTo>
                  <a:lnTo>
                    <a:pt x="79951" y="137263"/>
                  </a:lnTo>
                  <a:lnTo>
                    <a:pt x="52321" y="114202"/>
                  </a:lnTo>
                  <a:lnTo>
                    <a:pt x="42558" y="83707"/>
                  </a:lnTo>
                  <a:lnTo>
                    <a:pt x="52321" y="52575"/>
                  </a:lnTo>
                  <a:lnTo>
                    <a:pt x="79951" y="29187"/>
                  </a:lnTo>
                  <a:lnTo>
                    <a:pt x="122963" y="14473"/>
                  </a:lnTo>
                  <a:lnTo>
                    <a:pt x="178869" y="9362"/>
                  </a:lnTo>
                  <a:lnTo>
                    <a:pt x="234775" y="14473"/>
                  </a:lnTo>
                  <a:lnTo>
                    <a:pt x="277787" y="29187"/>
                  </a:lnTo>
                  <a:lnTo>
                    <a:pt x="291450" y="40752"/>
                  </a:lnTo>
                  <a:lnTo>
                    <a:pt x="178869" y="40752"/>
                  </a:lnTo>
                  <a:lnTo>
                    <a:pt x="142353" y="43746"/>
                  </a:lnTo>
                  <a:lnTo>
                    <a:pt x="114337" y="52317"/>
                  </a:lnTo>
                  <a:lnTo>
                    <a:pt x="96383" y="65843"/>
                  </a:lnTo>
                  <a:lnTo>
                    <a:pt x="90051" y="83707"/>
                  </a:lnTo>
                  <a:lnTo>
                    <a:pt x="96383" y="101020"/>
                  </a:lnTo>
                  <a:lnTo>
                    <a:pt x="114337" y="114409"/>
                  </a:lnTo>
                  <a:lnTo>
                    <a:pt x="142353" y="123048"/>
                  </a:lnTo>
                  <a:lnTo>
                    <a:pt x="178869" y="126111"/>
                  </a:lnTo>
                  <a:lnTo>
                    <a:pt x="291149" y="126111"/>
                  </a:lnTo>
                  <a:lnTo>
                    <a:pt x="277787" y="137263"/>
                  </a:lnTo>
                  <a:lnTo>
                    <a:pt x="234775" y="151857"/>
                  </a:lnTo>
                  <a:lnTo>
                    <a:pt x="178869" y="156951"/>
                  </a:lnTo>
                  <a:close/>
                </a:path>
                <a:path w="473709" h="488314">
                  <a:moveTo>
                    <a:pt x="291149" y="126111"/>
                  </a:moveTo>
                  <a:lnTo>
                    <a:pt x="178869" y="126111"/>
                  </a:lnTo>
                  <a:lnTo>
                    <a:pt x="215645" y="123048"/>
                  </a:lnTo>
                  <a:lnTo>
                    <a:pt x="243632" y="114409"/>
                  </a:lnTo>
                  <a:lnTo>
                    <a:pt x="261442" y="101020"/>
                  </a:lnTo>
                  <a:lnTo>
                    <a:pt x="267687" y="83707"/>
                  </a:lnTo>
                  <a:lnTo>
                    <a:pt x="261442" y="65843"/>
                  </a:lnTo>
                  <a:lnTo>
                    <a:pt x="243632" y="52317"/>
                  </a:lnTo>
                  <a:lnTo>
                    <a:pt x="215645" y="43746"/>
                  </a:lnTo>
                  <a:lnTo>
                    <a:pt x="178869" y="40752"/>
                  </a:lnTo>
                  <a:lnTo>
                    <a:pt x="291450" y="40752"/>
                  </a:lnTo>
                  <a:lnTo>
                    <a:pt x="305417" y="52575"/>
                  </a:lnTo>
                  <a:lnTo>
                    <a:pt x="315180" y="83707"/>
                  </a:lnTo>
                  <a:lnTo>
                    <a:pt x="305417" y="114202"/>
                  </a:lnTo>
                  <a:lnTo>
                    <a:pt x="291149" y="126111"/>
                  </a:lnTo>
                  <a:close/>
                </a:path>
                <a:path w="473709" h="488314">
                  <a:moveTo>
                    <a:pt x="6167" y="219732"/>
                  </a:moveTo>
                  <a:lnTo>
                    <a:pt x="0" y="185588"/>
                  </a:lnTo>
                  <a:lnTo>
                    <a:pt x="149281" y="184417"/>
                  </a:lnTo>
                  <a:lnTo>
                    <a:pt x="202314" y="182993"/>
                  </a:lnTo>
                  <a:lnTo>
                    <a:pt x="255671" y="180731"/>
                  </a:lnTo>
                  <a:lnTo>
                    <a:pt x="308564" y="177438"/>
                  </a:lnTo>
                  <a:lnTo>
                    <a:pt x="360206" y="172921"/>
                  </a:lnTo>
                  <a:lnTo>
                    <a:pt x="363290" y="202660"/>
                  </a:lnTo>
                  <a:lnTo>
                    <a:pt x="322851" y="207126"/>
                  </a:lnTo>
                  <a:lnTo>
                    <a:pt x="282182" y="210714"/>
                  </a:lnTo>
                  <a:lnTo>
                    <a:pt x="241512" y="213579"/>
                  </a:lnTo>
                  <a:lnTo>
                    <a:pt x="201074" y="215877"/>
                  </a:lnTo>
                  <a:lnTo>
                    <a:pt x="201074" y="218079"/>
                  </a:lnTo>
                  <a:lnTo>
                    <a:pt x="150497" y="218079"/>
                  </a:lnTo>
                  <a:lnTo>
                    <a:pt x="40255" y="219628"/>
                  </a:lnTo>
                  <a:lnTo>
                    <a:pt x="6167" y="219732"/>
                  </a:lnTo>
                  <a:close/>
                </a:path>
                <a:path w="473709" h="488314">
                  <a:moveTo>
                    <a:pt x="201074" y="291874"/>
                  </a:moveTo>
                  <a:lnTo>
                    <a:pt x="150497" y="291874"/>
                  </a:lnTo>
                  <a:lnTo>
                    <a:pt x="150497" y="218079"/>
                  </a:lnTo>
                  <a:lnTo>
                    <a:pt x="201074" y="218079"/>
                  </a:lnTo>
                  <a:lnTo>
                    <a:pt x="201074" y="291874"/>
                  </a:lnTo>
                  <a:close/>
                </a:path>
                <a:path w="473709" h="488314">
                  <a:moveTo>
                    <a:pt x="473696" y="487926"/>
                  </a:moveTo>
                  <a:lnTo>
                    <a:pt x="85117" y="487926"/>
                  </a:lnTo>
                  <a:lnTo>
                    <a:pt x="85117" y="380538"/>
                  </a:lnTo>
                  <a:lnTo>
                    <a:pt x="405232" y="380538"/>
                  </a:lnTo>
                  <a:lnTo>
                    <a:pt x="405232" y="340887"/>
                  </a:lnTo>
                  <a:lnTo>
                    <a:pt x="83883" y="340887"/>
                  </a:lnTo>
                  <a:lnTo>
                    <a:pt x="83883" y="308395"/>
                  </a:lnTo>
                  <a:lnTo>
                    <a:pt x="454575" y="308395"/>
                  </a:lnTo>
                  <a:lnTo>
                    <a:pt x="454575" y="411378"/>
                  </a:lnTo>
                  <a:lnTo>
                    <a:pt x="135077" y="411378"/>
                  </a:lnTo>
                  <a:lnTo>
                    <a:pt x="135077" y="454883"/>
                  </a:lnTo>
                  <a:lnTo>
                    <a:pt x="473696" y="454883"/>
                  </a:lnTo>
                  <a:lnTo>
                    <a:pt x="473696" y="48792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8602" y="1980146"/>
              <a:ext cx="160655" cy="290830"/>
            </a:xfrm>
            <a:custGeom>
              <a:avLst/>
              <a:gdLst/>
              <a:ahLst/>
              <a:cxnLst/>
              <a:rect l="l" t="t" r="r" b="b"/>
              <a:pathLst>
                <a:path w="160655" h="290830">
                  <a:moveTo>
                    <a:pt x="0" y="234601"/>
                  </a:moveTo>
                  <a:lnTo>
                    <a:pt x="0" y="264339"/>
                  </a:lnTo>
                  <a:lnTo>
                    <a:pt x="109788" y="264339"/>
                  </a:lnTo>
                  <a:lnTo>
                    <a:pt x="109788" y="290222"/>
                  </a:lnTo>
                  <a:lnTo>
                    <a:pt x="160365" y="290222"/>
                  </a:lnTo>
                  <a:lnTo>
                    <a:pt x="160365" y="0"/>
                  </a:lnTo>
                  <a:lnTo>
                    <a:pt x="109788" y="0"/>
                  </a:lnTo>
                  <a:lnTo>
                    <a:pt x="109788" y="234601"/>
                  </a:lnTo>
                  <a:lnTo>
                    <a:pt x="0" y="234601"/>
                  </a:lnTo>
                  <a:close/>
                </a:path>
              </a:pathLst>
            </a:custGeom>
            <a:ln w="12527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553" y="2015007"/>
              <a:ext cx="189418" cy="971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4392" y="1989508"/>
              <a:ext cx="473709" cy="478790"/>
            </a:xfrm>
            <a:custGeom>
              <a:avLst/>
              <a:gdLst/>
              <a:ahLst/>
              <a:cxnLst/>
              <a:rect l="l" t="t" r="r" b="b"/>
              <a:pathLst>
                <a:path w="473709" h="478789">
                  <a:moveTo>
                    <a:pt x="178869" y="147589"/>
                  </a:moveTo>
                  <a:lnTo>
                    <a:pt x="234775" y="142495"/>
                  </a:lnTo>
                  <a:lnTo>
                    <a:pt x="277787" y="127901"/>
                  </a:lnTo>
                  <a:lnTo>
                    <a:pt x="305417" y="104840"/>
                  </a:lnTo>
                  <a:lnTo>
                    <a:pt x="315180" y="74345"/>
                  </a:lnTo>
                  <a:lnTo>
                    <a:pt x="305417" y="43213"/>
                  </a:lnTo>
                  <a:lnTo>
                    <a:pt x="277787" y="19825"/>
                  </a:lnTo>
                  <a:lnTo>
                    <a:pt x="234775" y="5111"/>
                  </a:lnTo>
                  <a:lnTo>
                    <a:pt x="178869" y="0"/>
                  </a:lnTo>
                  <a:lnTo>
                    <a:pt x="122963" y="5111"/>
                  </a:lnTo>
                  <a:lnTo>
                    <a:pt x="79951" y="19825"/>
                  </a:lnTo>
                  <a:lnTo>
                    <a:pt x="52321" y="43213"/>
                  </a:lnTo>
                  <a:lnTo>
                    <a:pt x="42558" y="74345"/>
                  </a:lnTo>
                  <a:lnTo>
                    <a:pt x="52321" y="104840"/>
                  </a:lnTo>
                  <a:lnTo>
                    <a:pt x="79951" y="127901"/>
                  </a:lnTo>
                  <a:lnTo>
                    <a:pt x="122963" y="142495"/>
                  </a:lnTo>
                  <a:lnTo>
                    <a:pt x="178869" y="147589"/>
                  </a:lnTo>
                  <a:close/>
                </a:path>
                <a:path w="473709" h="478789">
                  <a:moveTo>
                    <a:pt x="150497" y="282512"/>
                  </a:moveTo>
                  <a:lnTo>
                    <a:pt x="201074" y="282512"/>
                  </a:lnTo>
                  <a:lnTo>
                    <a:pt x="201074" y="206515"/>
                  </a:lnTo>
                  <a:lnTo>
                    <a:pt x="241512" y="204217"/>
                  </a:lnTo>
                  <a:lnTo>
                    <a:pt x="282182" y="201352"/>
                  </a:lnTo>
                  <a:lnTo>
                    <a:pt x="322851" y="197764"/>
                  </a:lnTo>
                  <a:lnTo>
                    <a:pt x="363290" y="193298"/>
                  </a:lnTo>
                  <a:lnTo>
                    <a:pt x="360206" y="163559"/>
                  </a:lnTo>
                  <a:lnTo>
                    <a:pt x="308564" y="168076"/>
                  </a:lnTo>
                  <a:lnTo>
                    <a:pt x="255671" y="171369"/>
                  </a:lnTo>
                  <a:lnTo>
                    <a:pt x="202314" y="173631"/>
                  </a:lnTo>
                  <a:lnTo>
                    <a:pt x="149281" y="175055"/>
                  </a:lnTo>
                  <a:lnTo>
                    <a:pt x="97359" y="175834"/>
                  </a:lnTo>
                  <a:lnTo>
                    <a:pt x="47336" y="176160"/>
                  </a:lnTo>
                  <a:lnTo>
                    <a:pt x="0" y="176226"/>
                  </a:lnTo>
                  <a:lnTo>
                    <a:pt x="6167" y="210370"/>
                  </a:lnTo>
                  <a:lnTo>
                    <a:pt x="40255" y="210266"/>
                  </a:lnTo>
                  <a:lnTo>
                    <a:pt x="75788" y="209957"/>
                  </a:lnTo>
                  <a:lnTo>
                    <a:pt x="112593" y="209440"/>
                  </a:lnTo>
                  <a:lnTo>
                    <a:pt x="150497" y="208717"/>
                  </a:lnTo>
                  <a:lnTo>
                    <a:pt x="150497" y="282512"/>
                  </a:lnTo>
                  <a:close/>
                </a:path>
                <a:path w="473709" h="478789">
                  <a:moveTo>
                    <a:pt x="135077" y="445521"/>
                  </a:moveTo>
                  <a:lnTo>
                    <a:pt x="135077" y="402016"/>
                  </a:lnTo>
                  <a:lnTo>
                    <a:pt x="454575" y="402016"/>
                  </a:lnTo>
                  <a:lnTo>
                    <a:pt x="454575" y="299033"/>
                  </a:lnTo>
                  <a:lnTo>
                    <a:pt x="83883" y="299033"/>
                  </a:lnTo>
                  <a:lnTo>
                    <a:pt x="83883" y="331525"/>
                  </a:lnTo>
                  <a:lnTo>
                    <a:pt x="405232" y="331525"/>
                  </a:lnTo>
                  <a:lnTo>
                    <a:pt x="405232" y="371176"/>
                  </a:lnTo>
                  <a:lnTo>
                    <a:pt x="85117" y="371176"/>
                  </a:lnTo>
                  <a:lnTo>
                    <a:pt x="85117" y="478564"/>
                  </a:lnTo>
                  <a:lnTo>
                    <a:pt x="473696" y="478564"/>
                  </a:lnTo>
                  <a:lnTo>
                    <a:pt x="473696" y="445521"/>
                  </a:lnTo>
                  <a:lnTo>
                    <a:pt x="135077" y="445521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133036" y="1973298"/>
            <a:ext cx="499109" cy="499745"/>
            <a:chOff x="1133036" y="1973298"/>
            <a:chExt cx="499109" cy="499745"/>
          </a:xfrm>
        </p:grpSpPr>
        <p:sp>
          <p:nvSpPr>
            <p:cNvPr id="13" name="object 13"/>
            <p:cNvSpPr/>
            <p:nvPr/>
          </p:nvSpPr>
          <p:spPr>
            <a:xfrm>
              <a:off x="1139019" y="1979595"/>
              <a:ext cx="487045" cy="487680"/>
            </a:xfrm>
            <a:custGeom>
              <a:avLst/>
              <a:gdLst/>
              <a:ahLst/>
              <a:cxnLst/>
              <a:rect l="l" t="t" r="r" b="b"/>
              <a:pathLst>
                <a:path w="487044" h="487680">
                  <a:moveTo>
                    <a:pt x="42558" y="230195"/>
                  </a:moveTo>
                  <a:lnTo>
                    <a:pt x="0" y="230195"/>
                  </a:lnTo>
                  <a:lnTo>
                    <a:pt x="0" y="28636"/>
                  </a:lnTo>
                  <a:lnTo>
                    <a:pt x="244249" y="28636"/>
                  </a:lnTo>
                  <a:lnTo>
                    <a:pt x="244249" y="64983"/>
                  </a:lnTo>
                  <a:lnTo>
                    <a:pt x="49960" y="64983"/>
                  </a:lnTo>
                  <a:lnTo>
                    <a:pt x="49960" y="193848"/>
                  </a:lnTo>
                  <a:lnTo>
                    <a:pt x="298384" y="193848"/>
                  </a:lnTo>
                  <a:lnTo>
                    <a:pt x="301611" y="212572"/>
                  </a:lnTo>
                  <a:lnTo>
                    <a:pt x="255781" y="219903"/>
                  </a:lnTo>
                  <a:lnTo>
                    <a:pt x="209714" y="224961"/>
                  </a:lnTo>
                  <a:lnTo>
                    <a:pt x="160656" y="228116"/>
                  </a:lnTo>
                  <a:lnTo>
                    <a:pt x="105856" y="229737"/>
                  </a:lnTo>
                  <a:lnTo>
                    <a:pt x="42558" y="230195"/>
                  </a:lnTo>
                  <a:close/>
                </a:path>
                <a:path w="487044" h="487680">
                  <a:moveTo>
                    <a:pt x="298384" y="193848"/>
                  </a:moveTo>
                  <a:lnTo>
                    <a:pt x="49960" y="193848"/>
                  </a:lnTo>
                  <a:lnTo>
                    <a:pt x="109596" y="193342"/>
                  </a:lnTo>
                  <a:lnTo>
                    <a:pt x="161416" y="191646"/>
                  </a:lnTo>
                  <a:lnTo>
                    <a:pt x="207967" y="188495"/>
                  </a:lnTo>
                  <a:lnTo>
                    <a:pt x="251794" y="183627"/>
                  </a:lnTo>
                  <a:lnTo>
                    <a:pt x="295443" y="176776"/>
                  </a:lnTo>
                  <a:lnTo>
                    <a:pt x="298384" y="193848"/>
                  </a:lnTo>
                  <a:close/>
                </a:path>
                <a:path w="487044" h="487680">
                  <a:moveTo>
                    <a:pt x="424969" y="487375"/>
                  </a:moveTo>
                  <a:lnTo>
                    <a:pt x="54894" y="487375"/>
                  </a:lnTo>
                  <a:lnTo>
                    <a:pt x="54894" y="361263"/>
                  </a:lnTo>
                  <a:lnTo>
                    <a:pt x="354655" y="361263"/>
                  </a:lnTo>
                  <a:lnTo>
                    <a:pt x="354655" y="309497"/>
                  </a:lnTo>
                  <a:lnTo>
                    <a:pt x="53044" y="309497"/>
                  </a:lnTo>
                  <a:lnTo>
                    <a:pt x="53044" y="273701"/>
                  </a:lnTo>
                  <a:lnTo>
                    <a:pt x="404615" y="273701"/>
                  </a:lnTo>
                  <a:lnTo>
                    <a:pt x="404615" y="395407"/>
                  </a:lnTo>
                  <a:lnTo>
                    <a:pt x="104237" y="395407"/>
                  </a:lnTo>
                  <a:lnTo>
                    <a:pt x="104237" y="451028"/>
                  </a:lnTo>
                  <a:lnTo>
                    <a:pt x="424969" y="451028"/>
                  </a:lnTo>
                  <a:lnTo>
                    <a:pt x="424969" y="487375"/>
                  </a:lnTo>
                  <a:close/>
                </a:path>
                <a:path w="487044" h="487680">
                  <a:moveTo>
                    <a:pt x="404615" y="248368"/>
                  </a:moveTo>
                  <a:lnTo>
                    <a:pt x="354038" y="248368"/>
                  </a:lnTo>
                  <a:lnTo>
                    <a:pt x="354038" y="0"/>
                  </a:lnTo>
                  <a:lnTo>
                    <a:pt x="404615" y="0"/>
                  </a:lnTo>
                  <a:lnTo>
                    <a:pt x="404615" y="104083"/>
                  </a:lnTo>
                  <a:lnTo>
                    <a:pt x="486648" y="104083"/>
                  </a:lnTo>
                  <a:lnTo>
                    <a:pt x="486648" y="140980"/>
                  </a:lnTo>
                  <a:lnTo>
                    <a:pt x="404615" y="140980"/>
                  </a:lnTo>
                  <a:lnTo>
                    <a:pt x="404615" y="24836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9019" y="1979595"/>
              <a:ext cx="487045" cy="487680"/>
            </a:xfrm>
            <a:custGeom>
              <a:avLst/>
              <a:gdLst/>
              <a:ahLst/>
              <a:cxnLst/>
              <a:rect l="l" t="t" r="r" b="b"/>
              <a:pathLst>
                <a:path w="487044" h="487680">
                  <a:moveTo>
                    <a:pt x="295443" y="176776"/>
                  </a:moveTo>
                  <a:lnTo>
                    <a:pt x="251794" y="183627"/>
                  </a:lnTo>
                  <a:lnTo>
                    <a:pt x="207967" y="188495"/>
                  </a:lnTo>
                  <a:lnTo>
                    <a:pt x="161416" y="191646"/>
                  </a:lnTo>
                  <a:lnTo>
                    <a:pt x="109596" y="193342"/>
                  </a:lnTo>
                  <a:lnTo>
                    <a:pt x="49960" y="193848"/>
                  </a:lnTo>
                  <a:lnTo>
                    <a:pt x="49960" y="64983"/>
                  </a:lnTo>
                  <a:lnTo>
                    <a:pt x="244249" y="64983"/>
                  </a:lnTo>
                  <a:lnTo>
                    <a:pt x="244249" y="28636"/>
                  </a:lnTo>
                  <a:lnTo>
                    <a:pt x="0" y="28636"/>
                  </a:lnTo>
                  <a:lnTo>
                    <a:pt x="0" y="230195"/>
                  </a:lnTo>
                  <a:lnTo>
                    <a:pt x="42558" y="230195"/>
                  </a:lnTo>
                  <a:lnTo>
                    <a:pt x="105856" y="229737"/>
                  </a:lnTo>
                  <a:lnTo>
                    <a:pt x="160656" y="228116"/>
                  </a:lnTo>
                  <a:lnTo>
                    <a:pt x="209714" y="224961"/>
                  </a:lnTo>
                  <a:lnTo>
                    <a:pt x="255781" y="219903"/>
                  </a:lnTo>
                  <a:lnTo>
                    <a:pt x="301611" y="212572"/>
                  </a:lnTo>
                  <a:lnTo>
                    <a:pt x="295443" y="176776"/>
                  </a:lnTo>
                  <a:close/>
                </a:path>
                <a:path w="487044" h="487680">
                  <a:moveTo>
                    <a:pt x="104237" y="395407"/>
                  </a:moveTo>
                  <a:lnTo>
                    <a:pt x="404615" y="395407"/>
                  </a:lnTo>
                  <a:lnTo>
                    <a:pt x="404615" y="273701"/>
                  </a:lnTo>
                  <a:lnTo>
                    <a:pt x="53044" y="273701"/>
                  </a:lnTo>
                  <a:lnTo>
                    <a:pt x="53044" y="309497"/>
                  </a:lnTo>
                  <a:lnTo>
                    <a:pt x="354655" y="309497"/>
                  </a:lnTo>
                  <a:lnTo>
                    <a:pt x="354655" y="361263"/>
                  </a:lnTo>
                  <a:lnTo>
                    <a:pt x="54894" y="361263"/>
                  </a:lnTo>
                  <a:lnTo>
                    <a:pt x="54894" y="487375"/>
                  </a:lnTo>
                  <a:lnTo>
                    <a:pt x="424969" y="487375"/>
                  </a:lnTo>
                  <a:lnTo>
                    <a:pt x="424969" y="451028"/>
                  </a:lnTo>
                  <a:lnTo>
                    <a:pt x="104237" y="451028"/>
                  </a:lnTo>
                  <a:lnTo>
                    <a:pt x="104237" y="395407"/>
                  </a:lnTo>
                  <a:close/>
                </a:path>
                <a:path w="487044" h="487680">
                  <a:moveTo>
                    <a:pt x="404615" y="104083"/>
                  </a:moveTo>
                  <a:lnTo>
                    <a:pt x="404615" y="0"/>
                  </a:lnTo>
                  <a:lnTo>
                    <a:pt x="354038" y="0"/>
                  </a:lnTo>
                  <a:lnTo>
                    <a:pt x="354038" y="248368"/>
                  </a:lnTo>
                  <a:lnTo>
                    <a:pt x="404615" y="248368"/>
                  </a:lnTo>
                  <a:lnTo>
                    <a:pt x="404615" y="140980"/>
                  </a:lnTo>
                  <a:lnTo>
                    <a:pt x="486648" y="140980"/>
                  </a:lnTo>
                  <a:lnTo>
                    <a:pt x="486648" y="104083"/>
                  </a:lnTo>
                  <a:lnTo>
                    <a:pt x="404615" y="104083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687580" y="1973237"/>
            <a:ext cx="752475" cy="495300"/>
            <a:chOff x="1687580" y="1973237"/>
            <a:chExt cx="752475" cy="495300"/>
          </a:xfrm>
        </p:grpSpPr>
        <p:sp>
          <p:nvSpPr>
            <p:cNvPr id="16" name="object 16"/>
            <p:cNvSpPr/>
            <p:nvPr/>
          </p:nvSpPr>
          <p:spPr>
            <a:xfrm>
              <a:off x="1693586" y="1979596"/>
              <a:ext cx="509905" cy="483234"/>
            </a:xfrm>
            <a:custGeom>
              <a:avLst/>
              <a:gdLst/>
              <a:ahLst/>
              <a:cxnLst/>
              <a:rect l="l" t="t" r="r" b="b"/>
              <a:pathLst>
                <a:path w="509905" h="483235">
                  <a:moveTo>
                    <a:pt x="310863" y="82606"/>
                  </a:moveTo>
                  <a:lnTo>
                    <a:pt x="15419" y="82606"/>
                  </a:lnTo>
                  <a:lnTo>
                    <a:pt x="15419" y="46259"/>
                  </a:lnTo>
                  <a:lnTo>
                    <a:pt x="310863" y="46259"/>
                  </a:lnTo>
                  <a:lnTo>
                    <a:pt x="310863" y="82606"/>
                  </a:lnTo>
                  <a:close/>
                </a:path>
                <a:path w="509905" h="483235">
                  <a:moveTo>
                    <a:pt x="5551" y="290222"/>
                  </a:moveTo>
                  <a:lnTo>
                    <a:pt x="0" y="252774"/>
                  </a:lnTo>
                  <a:lnTo>
                    <a:pt x="69697" y="252223"/>
                  </a:lnTo>
                  <a:lnTo>
                    <a:pt x="69697" y="82606"/>
                  </a:lnTo>
                  <a:lnTo>
                    <a:pt x="119040" y="82606"/>
                  </a:lnTo>
                  <a:lnTo>
                    <a:pt x="119040" y="251122"/>
                  </a:lnTo>
                  <a:lnTo>
                    <a:pt x="338102" y="251122"/>
                  </a:lnTo>
                  <a:lnTo>
                    <a:pt x="292170" y="278431"/>
                  </a:lnTo>
                  <a:lnTo>
                    <a:pt x="242512" y="282836"/>
                  </a:lnTo>
                  <a:lnTo>
                    <a:pt x="192401" y="286009"/>
                  </a:lnTo>
                  <a:lnTo>
                    <a:pt x="142743" y="288141"/>
                  </a:lnTo>
                  <a:lnTo>
                    <a:pt x="94444" y="289426"/>
                  </a:lnTo>
                  <a:lnTo>
                    <a:pt x="5551" y="290222"/>
                  </a:lnTo>
                  <a:close/>
                </a:path>
                <a:path w="509905" h="483235">
                  <a:moveTo>
                    <a:pt x="338102" y="251122"/>
                  </a:moveTo>
                  <a:lnTo>
                    <a:pt x="119040" y="251122"/>
                  </a:lnTo>
                  <a:lnTo>
                    <a:pt x="185047" y="249418"/>
                  </a:lnTo>
                  <a:lnTo>
                    <a:pt x="207242" y="248368"/>
                  </a:lnTo>
                  <a:lnTo>
                    <a:pt x="207242" y="82606"/>
                  </a:lnTo>
                  <a:lnTo>
                    <a:pt x="255968" y="82606"/>
                  </a:lnTo>
                  <a:lnTo>
                    <a:pt x="255968" y="245615"/>
                  </a:lnTo>
                  <a:lnTo>
                    <a:pt x="337496" y="245615"/>
                  </a:lnTo>
                  <a:lnTo>
                    <a:pt x="338102" y="251122"/>
                  </a:lnTo>
                  <a:close/>
                </a:path>
                <a:path w="509905" h="483235">
                  <a:moveTo>
                    <a:pt x="337496" y="245615"/>
                  </a:moveTo>
                  <a:lnTo>
                    <a:pt x="255968" y="245615"/>
                  </a:lnTo>
                  <a:lnTo>
                    <a:pt x="276659" y="244582"/>
                  </a:lnTo>
                  <a:lnTo>
                    <a:pt x="297062" y="243137"/>
                  </a:lnTo>
                  <a:lnTo>
                    <a:pt x="317117" y="241278"/>
                  </a:lnTo>
                  <a:lnTo>
                    <a:pt x="336768" y="239006"/>
                  </a:lnTo>
                  <a:lnTo>
                    <a:pt x="337496" y="245615"/>
                  </a:lnTo>
                  <a:close/>
                </a:path>
                <a:path w="509905" h="483235">
                  <a:moveTo>
                    <a:pt x="427436" y="364017"/>
                  </a:moveTo>
                  <a:lnTo>
                    <a:pt x="376859" y="364017"/>
                  </a:lnTo>
                  <a:lnTo>
                    <a:pt x="376859" y="0"/>
                  </a:lnTo>
                  <a:lnTo>
                    <a:pt x="427436" y="0"/>
                  </a:lnTo>
                  <a:lnTo>
                    <a:pt x="427436" y="150342"/>
                  </a:lnTo>
                  <a:lnTo>
                    <a:pt x="509469" y="150342"/>
                  </a:lnTo>
                  <a:lnTo>
                    <a:pt x="509469" y="187791"/>
                  </a:lnTo>
                  <a:lnTo>
                    <a:pt x="427436" y="187791"/>
                  </a:lnTo>
                  <a:lnTo>
                    <a:pt x="427436" y="364017"/>
                  </a:lnTo>
                  <a:close/>
                </a:path>
                <a:path w="509905" h="483235">
                  <a:moveTo>
                    <a:pt x="452108" y="482969"/>
                  </a:moveTo>
                  <a:lnTo>
                    <a:pt x="83266" y="482969"/>
                  </a:lnTo>
                  <a:lnTo>
                    <a:pt x="83266" y="329873"/>
                  </a:lnTo>
                  <a:lnTo>
                    <a:pt x="133843" y="329873"/>
                  </a:lnTo>
                  <a:lnTo>
                    <a:pt x="133843" y="446072"/>
                  </a:lnTo>
                  <a:lnTo>
                    <a:pt x="452108" y="446072"/>
                  </a:lnTo>
                  <a:lnTo>
                    <a:pt x="452108" y="48296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93586" y="1979596"/>
              <a:ext cx="509905" cy="483234"/>
            </a:xfrm>
            <a:custGeom>
              <a:avLst/>
              <a:gdLst/>
              <a:ahLst/>
              <a:cxnLst/>
              <a:rect l="l" t="t" r="r" b="b"/>
              <a:pathLst>
                <a:path w="509905" h="483235">
                  <a:moveTo>
                    <a:pt x="119040" y="82606"/>
                  </a:moveTo>
                  <a:lnTo>
                    <a:pt x="207242" y="82606"/>
                  </a:lnTo>
                  <a:lnTo>
                    <a:pt x="207242" y="248368"/>
                  </a:lnTo>
                  <a:lnTo>
                    <a:pt x="185047" y="249418"/>
                  </a:lnTo>
                  <a:lnTo>
                    <a:pt x="162910" y="250158"/>
                  </a:lnTo>
                  <a:lnTo>
                    <a:pt x="140888" y="250692"/>
                  </a:lnTo>
                  <a:lnTo>
                    <a:pt x="119040" y="251122"/>
                  </a:lnTo>
                  <a:lnTo>
                    <a:pt x="119040" y="82606"/>
                  </a:lnTo>
                  <a:close/>
                </a:path>
                <a:path w="509905" h="483235">
                  <a:moveTo>
                    <a:pt x="336768" y="239006"/>
                  </a:moveTo>
                  <a:lnTo>
                    <a:pt x="317117" y="241278"/>
                  </a:lnTo>
                  <a:lnTo>
                    <a:pt x="297062" y="243137"/>
                  </a:lnTo>
                  <a:lnTo>
                    <a:pt x="276660" y="244582"/>
                  </a:lnTo>
                  <a:lnTo>
                    <a:pt x="255968" y="245615"/>
                  </a:lnTo>
                  <a:lnTo>
                    <a:pt x="255968" y="82606"/>
                  </a:lnTo>
                  <a:lnTo>
                    <a:pt x="310863" y="82606"/>
                  </a:lnTo>
                  <a:lnTo>
                    <a:pt x="310863" y="46259"/>
                  </a:lnTo>
                  <a:lnTo>
                    <a:pt x="15419" y="46259"/>
                  </a:lnTo>
                  <a:lnTo>
                    <a:pt x="15419" y="82606"/>
                  </a:lnTo>
                  <a:lnTo>
                    <a:pt x="69697" y="82606"/>
                  </a:lnTo>
                  <a:lnTo>
                    <a:pt x="69697" y="252223"/>
                  </a:lnTo>
                  <a:lnTo>
                    <a:pt x="51434" y="252542"/>
                  </a:lnTo>
                  <a:lnTo>
                    <a:pt x="33692" y="252705"/>
                  </a:lnTo>
                  <a:lnTo>
                    <a:pt x="16528" y="252765"/>
                  </a:lnTo>
                  <a:lnTo>
                    <a:pt x="0" y="252774"/>
                  </a:lnTo>
                  <a:lnTo>
                    <a:pt x="5551" y="290222"/>
                  </a:lnTo>
                  <a:lnTo>
                    <a:pt x="48411" y="290055"/>
                  </a:lnTo>
                  <a:lnTo>
                    <a:pt x="94444" y="289426"/>
                  </a:lnTo>
                  <a:lnTo>
                    <a:pt x="142743" y="288141"/>
                  </a:lnTo>
                  <a:lnTo>
                    <a:pt x="192401" y="286009"/>
                  </a:lnTo>
                  <a:lnTo>
                    <a:pt x="242512" y="282836"/>
                  </a:lnTo>
                  <a:lnTo>
                    <a:pt x="292170" y="278431"/>
                  </a:lnTo>
                  <a:lnTo>
                    <a:pt x="340469" y="272599"/>
                  </a:lnTo>
                  <a:lnTo>
                    <a:pt x="336768" y="239006"/>
                  </a:lnTo>
                  <a:close/>
                </a:path>
                <a:path w="509905" h="483235">
                  <a:moveTo>
                    <a:pt x="133843" y="329873"/>
                  </a:moveTo>
                  <a:lnTo>
                    <a:pt x="83266" y="329873"/>
                  </a:lnTo>
                  <a:lnTo>
                    <a:pt x="83266" y="482969"/>
                  </a:lnTo>
                  <a:lnTo>
                    <a:pt x="452108" y="482969"/>
                  </a:lnTo>
                  <a:lnTo>
                    <a:pt x="452108" y="446072"/>
                  </a:lnTo>
                  <a:lnTo>
                    <a:pt x="133843" y="446072"/>
                  </a:lnTo>
                  <a:lnTo>
                    <a:pt x="133843" y="329873"/>
                  </a:lnTo>
                  <a:close/>
                </a:path>
                <a:path w="509905" h="483235">
                  <a:moveTo>
                    <a:pt x="427436" y="150342"/>
                  </a:moveTo>
                  <a:lnTo>
                    <a:pt x="427436" y="0"/>
                  </a:lnTo>
                  <a:lnTo>
                    <a:pt x="376859" y="0"/>
                  </a:lnTo>
                  <a:lnTo>
                    <a:pt x="376859" y="364017"/>
                  </a:lnTo>
                  <a:lnTo>
                    <a:pt x="427436" y="364017"/>
                  </a:lnTo>
                  <a:lnTo>
                    <a:pt x="427436" y="187791"/>
                  </a:lnTo>
                  <a:lnTo>
                    <a:pt x="509469" y="187791"/>
                  </a:lnTo>
                  <a:lnTo>
                    <a:pt x="509469" y="150342"/>
                  </a:lnTo>
                  <a:lnTo>
                    <a:pt x="427436" y="150342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29574" y="2036762"/>
              <a:ext cx="210820" cy="304800"/>
            </a:xfrm>
            <a:custGeom>
              <a:avLst/>
              <a:gdLst/>
              <a:ahLst/>
              <a:cxnLst/>
              <a:rect l="l" t="t" r="r" b="b"/>
              <a:pathLst>
                <a:path w="210819" h="304800">
                  <a:moveTo>
                    <a:pt x="210324" y="0"/>
                  </a:moveTo>
                  <a:lnTo>
                    <a:pt x="0" y="0"/>
                  </a:lnTo>
                  <a:lnTo>
                    <a:pt x="0" y="35941"/>
                  </a:lnTo>
                  <a:lnTo>
                    <a:pt x="0" y="268376"/>
                  </a:lnTo>
                  <a:lnTo>
                    <a:pt x="0" y="304317"/>
                  </a:lnTo>
                  <a:lnTo>
                    <a:pt x="210324" y="304317"/>
                  </a:lnTo>
                  <a:lnTo>
                    <a:pt x="210324" y="268376"/>
                  </a:lnTo>
                  <a:lnTo>
                    <a:pt x="47485" y="268376"/>
                  </a:lnTo>
                  <a:lnTo>
                    <a:pt x="47485" y="35941"/>
                  </a:lnTo>
                  <a:lnTo>
                    <a:pt x="163449" y="35941"/>
                  </a:lnTo>
                  <a:lnTo>
                    <a:pt x="163449" y="268312"/>
                  </a:lnTo>
                  <a:lnTo>
                    <a:pt x="210324" y="268312"/>
                  </a:lnTo>
                  <a:lnTo>
                    <a:pt x="210324" y="35941"/>
                  </a:lnTo>
                  <a:lnTo>
                    <a:pt x="21032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2631726" y="1979596"/>
            <a:ext cx="48260" cy="195580"/>
          </a:xfrm>
          <a:custGeom>
            <a:avLst/>
            <a:gdLst/>
            <a:ahLst/>
            <a:cxnLst/>
            <a:rect l="l" t="t" r="r" b="b"/>
            <a:pathLst>
              <a:path w="48260" h="195580">
                <a:moveTo>
                  <a:pt x="48109" y="195500"/>
                </a:moveTo>
                <a:lnTo>
                  <a:pt x="0" y="195500"/>
                </a:lnTo>
                <a:lnTo>
                  <a:pt x="0" y="0"/>
                </a:lnTo>
                <a:lnTo>
                  <a:pt x="48109" y="0"/>
                </a:lnTo>
                <a:lnTo>
                  <a:pt x="48109" y="19550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09596" y="1990038"/>
            <a:ext cx="170815" cy="483234"/>
          </a:xfrm>
          <a:custGeom>
            <a:avLst/>
            <a:gdLst/>
            <a:ahLst/>
            <a:cxnLst/>
            <a:rect l="l" t="t" r="r" b="b"/>
            <a:pathLst>
              <a:path w="170814" h="483235">
                <a:moveTo>
                  <a:pt x="170230" y="221957"/>
                </a:moveTo>
                <a:lnTo>
                  <a:pt x="122123" y="221957"/>
                </a:lnTo>
                <a:lnTo>
                  <a:pt x="122123" y="482993"/>
                </a:lnTo>
                <a:lnTo>
                  <a:pt x="170230" y="482993"/>
                </a:lnTo>
                <a:lnTo>
                  <a:pt x="170230" y="221957"/>
                </a:lnTo>
                <a:close/>
              </a:path>
              <a:path w="170814" h="483235">
                <a:moveTo>
                  <a:pt x="170230" y="184505"/>
                </a:moveTo>
                <a:lnTo>
                  <a:pt x="47498" y="184505"/>
                </a:lnTo>
                <a:lnTo>
                  <a:pt x="47498" y="0"/>
                </a:lnTo>
                <a:lnTo>
                  <a:pt x="0" y="0"/>
                </a:lnTo>
                <a:lnTo>
                  <a:pt x="0" y="184505"/>
                </a:lnTo>
                <a:lnTo>
                  <a:pt x="0" y="221653"/>
                </a:lnTo>
                <a:lnTo>
                  <a:pt x="0" y="458876"/>
                </a:lnTo>
                <a:lnTo>
                  <a:pt x="47498" y="458876"/>
                </a:lnTo>
                <a:lnTo>
                  <a:pt x="47498" y="221653"/>
                </a:lnTo>
                <a:lnTo>
                  <a:pt x="170230" y="221653"/>
                </a:lnTo>
                <a:lnTo>
                  <a:pt x="170230" y="184505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29578" y="2036869"/>
            <a:ext cx="210820" cy="304165"/>
          </a:xfrm>
          <a:custGeom>
            <a:avLst/>
            <a:gdLst/>
            <a:ahLst/>
            <a:cxnLst/>
            <a:rect l="l" t="t" r="r" b="b"/>
            <a:pathLst>
              <a:path w="210819" h="304164">
                <a:moveTo>
                  <a:pt x="47492" y="35795"/>
                </a:moveTo>
                <a:lnTo>
                  <a:pt x="163449" y="35795"/>
                </a:lnTo>
                <a:lnTo>
                  <a:pt x="163449" y="268194"/>
                </a:lnTo>
                <a:lnTo>
                  <a:pt x="47492" y="268194"/>
                </a:lnTo>
                <a:lnTo>
                  <a:pt x="47492" y="35795"/>
                </a:lnTo>
                <a:close/>
              </a:path>
              <a:path w="210819" h="304164">
                <a:moveTo>
                  <a:pt x="0" y="303990"/>
                </a:moveTo>
                <a:lnTo>
                  <a:pt x="210325" y="303990"/>
                </a:lnTo>
                <a:lnTo>
                  <a:pt x="210325" y="0"/>
                </a:lnTo>
                <a:lnTo>
                  <a:pt x="0" y="0"/>
                </a:lnTo>
                <a:lnTo>
                  <a:pt x="0" y="303990"/>
                </a:lnTo>
                <a:close/>
              </a:path>
            </a:pathLst>
          </a:custGeom>
          <a:ln w="12161">
            <a:solidFill>
              <a:srgbClr val="2020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09602" y="1979596"/>
            <a:ext cx="170815" cy="494030"/>
          </a:xfrm>
          <a:custGeom>
            <a:avLst/>
            <a:gdLst/>
            <a:ahLst/>
            <a:cxnLst/>
            <a:rect l="l" t="t" r="r" b="b"/>
            <a:pathLst>
              <a:path w="170814" h="494030">
                <a:moveTo>
                  <a:pt x="122124" y="0"/>
                </a:moveTo>
                <a:lnTo>
                  <a:pt x="122124" y="195500"/>
                </a:lnTo>
                <a:lnTo>
                  <a:pt x="47492" y="195500"/>
                </a:lnTo>
                <a:lnTo>
                  <a:pt x="47492" y="11014"/>
                </a:lnTo>
                <a:lnTo>
                  <a:pt x="0" y="11014"/>
                </a:lnTo>
                <a:lnTo>
                  <a:pt x="0" y="469202"/>
                </a:lnTo>
                <a:lnTo>
                  <a:pt x="47492" y="469202"/>
                </a:lnTo>
                <a:lnTo>
                  <a:pt x="47492" y="232398"/>
                </a:lnTo>
                <a:lnTo>
                  <a:pt x="122124" y="232398"/>
                </a:lnTo>
                <a:lnTo>
                  <a:pt x="122124" y="493433"/>
                </a:lnTo>
                <a:lnTo>
                  <a:pt x="170234" y="493433"/>
                </a:lnTo>
                <a:lnTo>
                  <a:pt x="170234" y="0"/>
                </a:lnTo>
                <a:lnTo>
                  <a:pt x="122124" y="0"/>
                </a:lnTo>
                <a:close/>
              </a:path>
            </a:pathLst>
          </a:custGeom>
          <a:ln w="12703">
            <a:solidFill>
              <a:srgbClr val="20202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2744734" y="1973176"/>
            <a:ext cx="960755" cy="508000"/>
            <a:chOff x="2744734" y="1973176"/>
            <a:chExt cx="960755" cy="508000"/>
          </a:xfrm>
        </p:grpSpPr>
        <p:sp>
          <p:nvSpPr>
            <p:cNvPr id="24" name="object 24"/>
            <p:cNvSpPr/>
            <p:nvPr/>
          </p:nvSpPr>
          <p:spPr>
            <a:xfrm>
              <a:off x="2750767" y="1980146"/>
              <a:ext cx="488950" cy="493395"/>
            </a:xfrm>
            <a:custGeom>
              <a:avLst/>
              <a:gdLst/>
              <a:ahLst/>
              <a:cxnLst/>
              <a:rect l="l" t="t" r="r" b="b"/>
              <a:pathLst>
                <a:path w="488950" h="493394">
                  <a:moveTo>
                    <a:pt x="45025" y="269295"/>
                  </a:moveTo>
                  <a:lnTo>
                    <a:pt x="1233" y="269295"/>
                  </a:lnTo>
                  <a:lnTo>
                    <a:pt x="1233" y="129416"/>
                  </a:lnTo>
                  <a:lnTo>
                    <a:pt x="199223" y="129416"/>
                  </a:lnTo>
                  <a:lnTo>
                    <a:pt x="199223" y="67186"/>
                  </a:lnTo>
                  <a:lnTo>
                    <a:pt x="0" y="67186"/>
                  </a:lnTo>
                  <a:lnTo>
                    <a:pt x="0" y="30288"/>
                  </a:lnTo>
                  <a:lnTo>
                    <a:pt x="249183" y="30288"/>
                  </a:lnTo>
                  <a:lnTo>
                    <a:pt x="249183" y="164110"/>
                  </a:lnTo>
                  <a:lnTo>
                    <a:pt x="51193" y="164110"/>
                  </a:lnTo>
                  <a:lnTo>
                    <a:pt x="51193" y="232398"/>
                  </a:lnTo>
                  <a:lnTo>
                    <a:pt x="304980" y="232398"/>
                  </a:lnTo>
                  <a:lnTo>
                    <a:pt x="307779" y="253325"/>
                  </a:lnTo>
                  <a:lnTo>
                    <a:pt x="256649" y="260061"/>
                  </a:lnTo>
                  <a:lnTo>
                    <a:pt x="206941" y="264656"/>
                  </a:lnTo>
                  <a:lnTo>
                    <a:pt x="156521" y="267480"/>
                  </a:lnTo>
                  <a:lnTo>
                    <a:pt x="103260" y="268903"/>
                  </a:lnTo>
                  <a:lnTo>
                    <a:pt x="45025" y="269295"/>
                  </a:lnTo>
                  <a:close/>
                </a:path>
                <a:path w="488950" h="493394">
                  <a:moveTo>
                    <a:pt x="304980" y="232398"/>
                  </a:moveTo>
                  <a:lnTo>
                    <a:pt x="51193" y="232398"/>
                  </a:lnTo>
                  <a:lnTo>
                    <a:pt x="106497" y="232006"/>
                  </a:lnTo>
                  <a:lnTo>
                    <a:pt x="157449" y="230583"/>
                  </a:lnTo>
                  <a:lnTo>
                    <a:pt x="205914" y="227759"/>
                  </a:lnTo>
                  <a:lnTo>
                    <a:pt x="253757" y="223164"/>
                  </a:lnTo>
                  <a:lnTo>
                    <a:pt x="302844" y="216427"/>
                  </a:lnTo>
                  <a:lnTo>
                    <a:pt x="304980" y="232398"/>
                  </a:lnTo>
                  <a:close/>
                </a:path>
                <a:path w="488950" h="493394">
                  <a:moveTo>
                    <a:pt x="230063" y="492882"/>
                  </a:moveTo>
                  <a:lnTo>
                    <a:pt x="167796" y="489045"/>
                  </a:lnTo>
                  <a:lnTo>
                    <a:pt x="117254" y="477780"/>
                  </a:lnTo>
                  <a:lnTo>
                    <a:pt x="79650" y="459457"/>
                  </a:lnTo>
                  <a:lnTo>
                    <a:pt x="48109" y="403117"/>
                  </a:lnTo>
                  <a:lnTo>
                    <a:pt x="56197" y="371731"/>
                  </a:lnTo>
                  <a:lnTo>
                    <a:pt x="79650" y="346584"/>
                  </a:lnTo>
                  <a:lnTo>
                    <a:pt x="117254" y="328097"/>
                  </a:lnTo>
                  <a:lnTo>
                    <a:pt x="167796" y="316696"/>
                  </a:lnTo>
                  <a:lnTo>
                    <a:pt x="230063" y="312801"/>
                  </a:lnTo>
                  <a:lnTo>
                    <a:pt x="292092" y="316696"/>
                  </a:lnTo>
                  <a:lnTo>
                    <a:pt x="342605" y="328097"/>
                  </a:lnTo>
                  <a:lnTo>
                    <a:pt x="380298" y="346584"/>
                  </a:lnTo>
                  <a:lnTo>
                    <a:pt x="381669" y="348046"/>
                  </a:lnTo>
                  <a:lnTo>
                    <a:pt x="230063" y="348046"/>
                  </a:lnTo>
                  <a:lnTo>
                    <a:pt x="174474" y="351772"/>
                  </a:lnTo>
                  <a:lnTo>
                    <a:pt x="132764" y="362571"/>
                  </a:lnTo>
                  <a:lnTo>
                    <a:pt x="106550" y="379875"/>
                  </a:lnTo>
                  <a:lnTo>
                    <a:pt x="97453" y="403117"/>
                  </a:lnTo>
                  <a:lnTo>
                    <a:pt x="106550" y="426359"/>
                  </a:lnTo>
                  <a:lnTo>
                    <a:pt x="132764" y="443663"/>
                  </a:lnTo>
                  <a:lnTo>
                    <a:pt x="174474" y="454462"/>
                  </a:lnTo>
                  <a:lnTo>
                    <a:pt x="230063" y="458188"/>
                  </a:lnTo>
                  <a:lnTo>
                    <a:pt x="381494" y="458188"/>
                  </a:lnTo>
                  <a:lnTo>
                    <a:pt x="380298" y="459457"/>
                  </a:lnTo>
                  <a:lnTo>
                    <a:pt x="342605" y="477780"/>
                  </a:lnTo>
                  <a:lnTo>
                    <a:pt x="292092" y="489045"/>
                  </a:lnTo>
                  <a:lnTo>
                    <a:pt x="230063" y="492882"/>
                  </a:lnTo>
                  <a:close/>
                </a:path>
                <a:path w="488950" h="493394">
                  <a:moveTo>
                    <a:pt x="381494" y="458188"/>
                  </a:moveTo>
                  <a:lnTo>
                    <a:pt x="230063" y="458188"/>
                  </a:lnTo>
                  <a:lnTo>
                    <a:pt x="285555" y="454462"/>
                  </a:lnTo>
                  <a:lnTo>
                    <a:pt x="327053" y="443663"/>
                  </a:lnTo>
                  <a:lnTo>
                    <a:pt x="353055" y="426359"/>
                  </a:lnTo>
                  <a:lnTo>
                    <a:pt x="362056" y="403117"/>
                  </a:lnTo>
                  <a:lnTo>
                    <a:pt x="353055" y="379875"/>
                  </a:lnTo>
                  <a:lnTo>
                    <a:pt x="327053" y="362571"/>
                  </a:lnTo>
                  <a:lnTo>
                    <a:pt x="285555" y="351772"/>
                  </a:lnTo>
                  <a:lnTo>
                    <a:pt x="230063" y="348046"/>
                  </a:lnTo>
                  <a:lnTo>
                    <a:pt x="381669" y="348046"/>
                  </a:lnTo>
                  <a:lnTo>
                    <a:pt x="403870" y="371731"/>
                  </a:lnTo>
                  <a:lnTo>
                    <a:pt x="412016" y="403117"/>
                  </a:lnTo>
                  <a:lnTo>
                    <a:pt x="403870" y="434446"/>
                  </a:lnTo>
                  <a:lnTo>
                    <a:pt x="381494" y="458188"/>
                  </a:lnTo>
                  <a:close/>
                </a:path>
                <a:path w="488950" h="493394">
                  <a:moveTo>
                    <a:pt x="406465" y="298483"/>
                  </a:moveTo>
                  <a:lnTo>
                    <a:pt x="355888" y="298483"/>
                  </a:lnTo>
                  <a:lnTo>
                    <a:pt x="355888" y="0"/>
                  </a:lnTo>
                  <a:lnTo>
                    <a:pt x="406465" y="0"/>
                  </a:lnTo>
                  <a:lnTo>
                    <a:pt x="406465" y="76548"/>
                  </a:lnTo>
                  <a:lnTo>
                    <a:pt x="488499" y="76548"/>
                  </a:lnTo>
                  <a:lnTo>
                    <a:pt x="488499" y="113996"/>
                  </a:lnTo>
                  <a:lnTo>
                    <a:pt x="406465" y="113996"/>
                  </a:lnTo>
                  <a:lnTo>
                    <a:pt x="406465" y="180631"/>
                  </a:lnTo>
                  <a:lnTo>
                    <a:pt x="488499" y="180631"/>
                  </a:lnTo>
                  <a:lnTo>
                    <a:pt x="488499" y="218079"/>
                  </a:lnTo>
                  <a:lnTo>
                    <a:pt x="406465" y="218079"/>
                  </a:lnTo>
                  <a:lnTo>
                    <a:pt x="406465" y="29848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50767" y="1980146"/>
              <a:ext cx="488950" cy="493395"/>
            </a:xfrm>
            <a:custGeom>
              <a:avLst/>
              <a:gdLst/>
              <a:ahLst/>
              <a:cxnLst/>
              <a:rect l="l" t="t" r="r" b="b"/>
              <a:pathLst>
                <a:path w="488950" h="493394">
                  <a:moveTo>
                    <a:pt x="302844" y="216427"/>
                  </a:moveTo>
                  <a:lnTo>
                    <a:pt x="253757" y="223164"/>
                  </a:lnTo>
                  <a:lnTo>
                    <a:pt x="205914" y="227759"/>
                  </a:lnTo>
                  <a:lnTo>
                    <a:pt x="157449" y="230583"/>
                  </a:lnTo>
                  <a:lnTo>
                    <a:pt x="106497" y="232006"/>
                  </a:lnTo>
                  <a:lnTo>
                    <a:pt x="51193" y="232398"/>
                  </a:lnTo>
                  <a:lnTo>
                    <a:pt x="51193" y="164110"/>
                  </a:lnTo>
                  <a:lnTo>
                    <a:pt x="249183" y="164110"/>
                  </a:lnTo>
                  <a:lnTo>
                    <a:pt x="249183" y="30288"/>
                  </a:lnTo>
                  <a:lnTo>
                    <a:pt x="0" y="30288"/>
                  </a:lnTo>
                  <a:lnTo>
                    <a:pt x="0" y="67186"/>
                  </a:lnTo>
                  <a:lnTo>
                    <a:pt x="199223" y="67186"/>
                  </a:lnTo>
                  <a:lnTo>
                    <a:pt x="199223" y="129416"/>
                  </a:lnTo>
                  <a:lnTo>
                    <a:pt x="1233" y="129416"/>
                  </a:lnTo>
                  <a:lnTo>
                    <a:pt x="1233" y="269295"/>
                  </a:lnTo>
                  <a:lnTo>
                    <a:pt x="45025" y="269295"/>
                  </a:lnTo>
                  <a:lnTo>
                    <a:pt x="103260" y="268903"/>
                  </a:lnTo>
                  <a:lnTo>
                    <a:pt x="156522" y="267480"/>
                  </a:lnTo>
                  <a:lnTo>
                    <a:pt x="206941" y="264656"/>
                  </a:lnTo>
                  <a:lnTo>
                    <a:pt x="256649" y="260061"/>
                  </a:lnTo>
                  <a:lnTo>
                    <a:pt x="307779" y="253325"/>
                  </a:lnTo>
                  <a:lnTo>
                    <a:pt x="302844" y="216427"/>
                  </a:lnTo>
                  <a:close/>
                </a:path>
                <a:path w="488950" h="493394">
                  <a:moveTo>
                    <a:pt x="230063" y="458188"/>
                  </a:moveTo>
                  <a:lnTo>
                    <a:pt x="174474" y="454462"/>
                  </a:lnTo>
                  <a:lnTo>
                    <a:pt x="132764" y="443663"/>
                  </a:lnTo>
                  <a:lnTo>
                    <a:pt x="106550" y="426359"/>
                  </a:lnTo>
                  <a:lnTo>
                    <a:pt x="97453" y="403117"/>
                  </a:lnTo>
                  <a:lnTo>
                    <a:pt x="106550" y="379875"/>
                  </a:lnTo>
                  <a:lnTo>
                    <a:pt x="132764" y="362571"/>
                  </a:lnTo>
                  <a:lnTo>
                    <a:pt x="174474" y="351772"/>
                  </a:lnTo>
                  <a:lnTo>
                    <a:pt x="230063" y="348046"/>
                  </a:lnTo>
                  <a:lnTo>
                    <a:pt x="285555" y="351772"/>
                  </a:lnTo>
                  <a:lnTo>
                    <a:pt x="327053" y="362571"/>
                  </a:lnTo>
                  <a:lnTo>
                    <a:pt x="353055" y="379875"/>
                  </a:lnTo>
                  <a:lnTo>
                    <a:pt x="362056" y="403117"/>
                  </a:lnTo>
                  <a:lnTo>
                    <a:pt x="353055" y="426359"/>
                  </a:lnTo>
                  <a:lnTo>
                    <a:pt x="327053" y="443663"/>
                  </a:lnTo>
                  <a:lnTo>
                    <a:pt x="285555" y="454462"/>
                  </a:lnTo>
                  <a:lnTo>
                    <a:pt x="230063" y="458188"/>
                  </a:lnTo>
                  <a:close/>
                </a:path>
                <a:path w="488950" h="493394">
                  <a:moveTo>
                    <a:pt x="230063" y="312801"/>
                  </a:moveTo>
                  <a:lnTo>
                    <a:pt x="167796" y="316696"/>
                  </a:lnTo>
                  <a:lnTo>
                    <a:pt x="117254" y="328097"/>
                  </a:lnTo>
                  <a:lnTo>
                    <a:pt x="79650" y="346584"/>
                  </a:lnTo>
                  <a:lnTo>
                    <a:pt x="48109" y="403117"/>
                  </a:lnTo>
                  <a:lnTo>
                    <a:pt x="56197" y="434446"/>
                  </a:lnTo>
                  <a:lnTo>
                    <a:pt x="79650" y="459456"/>
                  </a:lnTo>
                  <a:lnTo>
                    <a:pt x="117254" y="477780"/>
                  </a:lnTo>
                  <a:lnTo>
                    <a:pt x="167796" y="489045"/>
                  </a:lnTo>
                  <a:lnTo>
                    <a:pt x="230063" y="492882"/>
                  </a:lnTo>
                  <a:lnTo>
                    <a:pt x="292092" y="489045"/>
                  </a:lnTo>
                  <a:lnTo>
                    <a:pt x="342605" y="477780"/>
                  </a:lnTo>
                  <a:lnTo>
                    <a:pt x="380298" y="459456"/>
                  </a:lnTo>
                  <a:lnTo>
                    <a:pt x="403870" y="434446"/>
                  </a:lnTo>
                  <a:lnTo>
                    <a:pt x="412016" y="403117"/>
                  </a:lnTo>
                  <a:lnTo>
                    <a:pt x="403870" y="371731"/>
                  </a:lnTo>
                  <a:lnTo>
                    <a:pt x="380298" y="346584"/>
                  </a:lnTo>
                  <a:lnTo>
                    <a:pt x="342605" y="328097"/>
                  </a:lnTo>
                  <a:lnTo>
                    <a:pt x="292092" y="316696"/>
                  </a:lnTo>
                  <a:lnTo>
                    <a:pt x="230063" y="312801"/>
                  </a:lnTo>
                  <a:close/>
                </a:path>
                <a:path w="488950" h="493394">
                  <a:moveTo>
                    <a:pt x="488499" y="113996"/>
                  </a:moveTo>
                  <a:lnTo>
                    <a:pt x="488499" y="76548"/>
                  </a:lnTo>
                  <a:lnTo>
                    <a:pt x="406465" y="76548"/>
                  </a:lnTo>
                  <a:lnTo>
                    <a:pt x="406465" y="0"/>
                  </a:lnTo>
                  <a:lnTo>
                    <a:pt x="355888" y="0"/>
                  </a:lnTo>
                  <a:lnTo>
                    <a:pt x="355888" y="298483"/>
                  </a:lnTo>
                  <a:lnTo>
                    <a:pt x="406465" y="298483"/>
                  </a:lnTo>
                  <a:lnTo>
                    <a:pt x="406465" y="218079"/>
                  </a:lnTo>
                  <a:lnTo>
                    <a:pt x="488499" y="218079"/>
                  </a:lnTo>
                  <a:lnTo>
                    <a:pt x="488499" y="180631"/>
                  </a:lnTo>
                  <a:lnTo>
                    <a:pt x="406465" y="180631"/>
                  </a:lnTo>
                  <a:lnTo>
                    <a:pt x="406465" y="113996"/>
                  </a:lnTo>
                  <a:lnTo>
                    <a:pt x="488499" y="113996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266405" y="1979596"/>
              <a:ext cx="432434" cy="495300"/>
            </a:xfrm>
            <a:custGeom>
              <a:avLst/>
              <a:gdLst/>
              <a:ahLst/>
              <a:cxnLst/>
              <a:rect l="l" t="t" r="r" b="b"/>
              <a:pathLst>
                <a:path w="432435" h="495300">
                  <a:moveTo>
                    <a:pt x="432370" y="495085"/>
                  </a:moveTo>
                  <a:lnTo>
                    <a:pt x="381794" y="495085"/>
                  </a:lnTo>
                  <a:lnTo>
                    <a:pt x="381794" y="0"/>
                  </a:lnTo>
                  <a:lnTo>
                    <a:pt x="432370" y="0"/>
                  </a:lnTo>
                  <a:lnTo>
                    <a:pt x="432370" y="495085"/>
                  </a:lnTo>
                  <a:close/>
                </a:path>
                <a:path w="432435" h="495300">
                  <a:moveTo>
                    <a:pt x="140628" y="382741"/>
                  </a:moveTo>
                  <a:lnTo>
                    <a:pt x="94502" y="374912"/>
                  </a:lnTo>
                  <a:lnTo>
                    <a:pt x="55688" y="352359"/>
                  </a:lnTo>
                  <a:lnTo>
                    <a:pt x="25875" y="316484"/>
                  </a:lnTo>
                  <a:lnTo>
                    <a:pt x="6750" y="268687"/>
                  </a:lnTo>
                  <a:lnTo>
                    <a:pt x="0" y="210370"/>
                  </a:lnTo>
                  <a:lnTo>
                    <a:pt x="6750" y="152052"/>
                  </a:lnTo>
                  <a:lnTo>
                    <a:pt x="25875" y="104255"/>
                  </a:lnTo>
                  <a:lnTo>
                    <a:pt x="55688" y="68380"/>
                  </a:lnTo>
                  <a:lnTo>
                    <a:pt x="94502" y="45827"/>
                  </a:lnTo>
                  <a:lnTo>
                    <a:pt x="140628" y="37998"/>
                  </a:lnTo>
                  <a:lnTo>
                    <a:pt x="186754" y="45827"/>
                  </a:lnTo>
                  <a:lnTo>
                    <a:pt x="225568" y="68380"/>
                  </a:lnTo>
                  <a:lnTo>
                    <a:pt x="234186" y="78751"/>
                  </a:lnTo>
                  <a:lnTo>
                    <a:pt x="140628" y="78751"/>
                  </a:lnTo>
                  <a:lnTo>
                    <a:pt x="103274" y="88087"/>
                  </a:lnTo>
                  <a:lnTo>
                    <a:pt x="74015" y="114615"/>
                  </a:lnTo>
                  <a:lnTo>
                    <a:pt x="54933" y="156116"/>
                  </a:lnTo>
                  <a:lnTo>
                    <a:pt x="48109" y="210370"/>
                  </a:lnTo>
                  <a:lnTo>
                    <a:pt x="54933" y="264941"/>
                  </a:lnTo>
                  <a:lnTo>
                    <a:pt x="74015" y="306606"/>
                  </a:lnTo>
                  <a:lnTo>
                    <a:pt x="103274" y="333194"/>
                  </a:lnTo>
                  <a:lnTo>
                    <a:pt x="140628" y="342539"/>
                  </a:lnTo>
                  <a:lnTo>
                    <a:pt x="233728" y="342539"/>
                  </a:lnTo>
                  <a:lnTo>
                    <a:pt x="225568" y="352359"/>
                  </a:lnTo>
                  <a:lnTo>
                    <a:pt x="186754" y="374912"/>
                  </a:lnTo>
                  <a:lnTo>
                    <a:pt x="140628" y="382741"/>
                  </a:lnTo>
                  <a:close/>
                </a:path>
                <a:path w="432435" h="495300">
                  <a:moveTo>
                    <a:pt x="233728" y="342539"/>
                  </a:moveTo>
                  <a:lnTo>
                    <a:pt x="140628" y="342539"/>
                  </a:lnTo>
                  <a:lnTo>
                    <a:pt x="177626" y="333194"/>
                  </a:lnTo>
                  <a:lnTo>
                    <a:pt x="206702" y="306606"/>
                  </a:lnTo>
                  <a:lnTo>
                    <a:pt x="225716" y="264941"/>
                  </a:lnTo>
                  <a:lnTo>
                    <a:pt x="232530" y="210370"/>
                  </a:lnTo>
                  <a:lnTo>
                    <a:pt x="225716" y="156116"/>
                  </a:lnTo>
                  <a:lnTo>
                    <a:pt x="206702" y="114615"/>
                  </a:lnTo>
                  <a:lnTo>
                    <a:pt x="177626" y="88087"/>
                  </a:lnTo>
                  <a:lnTo>
                    <a:pt x="140628" y="78751"/>
                  </a:lnTo>
                  <a:lnTo>
                    <a:pt x="234186" y="78751"/>
                  </a:lnTo>
                  <a:lnTo>
                    <a:pt x="255381" y="104255"/>
                  </a:lnTo>
                  <a:lnTo>
                    <a:pt x="274506" y="152052"/>
                  </a:lnTo>
                  <a:lnTo>
                    <a:pt x="281257" y="210370"/>
                  </a:lnTo>
                  <a:lnTo>
                    <a:pt x="274506" y="268687"/>
                  </a:lnTo>
                  <a:lnTo>
                    <a:pt x="255381" y="316484"/>
                  </a:lnTo>
                  <a:lnTo>
                    <a:pt x="233728" y="34253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266405" y="1979596"/>
              <a:ext cx="432434" cy="495300"/>
            </a:xfrm>
            <a:custGeom>
              <a:avLst/>
              <a:gdLst/>
              <a:ahLst/>
              <a:cxnLst/>
              <a:rect l="l" t="t" r="r" b="b"/>
              <a:pathLst>
                <a:path w="432435" h="495300">
                  <a:moveTo>
                    <a:pt x="381794" y="0"/>
                  </a:moveTo>
                  <a:lnTo>
                    <a:pt x="381794" y="495085"/>
                  </a:lnTo>
                  <a:lnTo>
                    <a:pt x="432371" y="495085"/>
                  </a:lnTo>
                  <a:lnTo>
                    <a:pt x="432371" y="0"/>
                  </a:lnTo>
                  <a:lnTo>
                    <a:pt x="381794" y="0"/>
                  </a:lnTo>
                  <a:close/>
                </a:path>
                <a:path w="432435" h="495300">
                  <a:moveTo>
                    <a:pt x="140628" y="37998"/>
                  </a:moveTo>
                  <a:lnTo>
                    <a:pt x="94502" y="45827"/>
                  </a:lnTo>
                  <a:lnTo>
                    <a:pt x="55688" y="68380"/>
                  </a:lnTo>
                  <a:lnTo>
                    <a:pt x="25875" y="104255"/>
                  </a:lnTo>
                  <a:lnTo>
                    <a:pt x="6750" y="152052"/>
                  </a:lnTo>
                  <a:lnTo>
                    <a:pt x="0" y="210370"/>
                  </a:lnTo>
                  <a:lnTo>
                    <a:pt x="6750" y="268687"/>
                  </a:lnTo>
                  <a:lnTo>
                    <a:pt x="25875" y="316484"/>
                  </a:lnTo>
                  <a:lnTo>
                    <a:pt x="55688" y="352359"/>
                  </a:lnTo>
                  <a:lnTo>
                    <a:pt x="94502" y="374912"/>
                  </a:lnTo>
                  <a:lnTo>
                    <a:pt x="140628" y="382741"/>
                  </a:lnTo>
                  <a:lnTo>
                    <a:pt x="186754" y="374912"/>
                  </a:lnTo>
                  <a:lnTo>
                    <a:pt x="225568" y="352359"/>
                  </a:lnTo>
                  <a:lnTo>
                    <a:pt x="255381" y="316484"/>
                  </a:lnTo>
                  <a:lnTo>
                    <a:pt x="274506" y="268687"/>
                  </a:lnTo>
                  <a:lnTo>
                    <a:pt x="281257" y="210370"/>
                  </a:lnTo>
                  <a:lnTo>
                    <a:pt x="274506" y="152052"/>
                  </a:lnTo>
                  <a:lnTo>
                    <a:pt x="255381" y="104255"/>
                  </a:lnTo>
                  <a:lnTo>
                    <a:pt x="225568" y="68380"/>
                  </a:lnTo>
                  <a:lnTo>
                    <a:pt x="186754" y="45827"/>
                  </a:lnTo>
                  <a:lnTo>
                    <a:pt x="140628" y="37998"/>
                  </a:lnTo>
                  <a:close/>
                </a:path>
                <a:path w="432435" h="495300">
                  <a:moveTo>
                    <a:pt x="140628" y="78751"/>
                  </a:moveTo>
                  <a:lnTo>
                    <a:pt x="177626" y="88087"/>
                  </a:lnTo>
                  <a:lnTo>
                    <a:pt x="206702" y="114615"/>
                  </a:lnTo>
                  <a:lnTo>
                    <a:pt x="225716" y="156116"/>
                  </a:lnTo>
                  <a:lnTo>
                    <a:pt x="232530" y="210370"/>
                  </a:lnTo>
                  <a:lnTo>
                    <a:pt x="225716" y="264941"/>
                  </a:lnTo>
                  <a:lnTo>
                    <a:pt x="206702" y="306606"/>
                  </a:lnTo>
                  <a:lnTo>
                    <a:pt x="177626" y="333194"/>
                  </a:lnTo>
                  <a:lnTo>
                    <a:pt x="140628" y="342539"/>
                  </a:lnTo>
                  <a:lnTo>
                    <a:pt x="103274" y="333194"/>
                  </a:lnTo>
                  <a:lnTo>
                    <a:pt x="74015" y="306606"/>
                  </a:lnTo>
                  <a:lnTo>
                    <a:pt x="54933" y="264941"/>
                  </a:lnTo>
                  <a:lnTo>
                    <a:pt x="48109" y="210370"/>
                  </a:lnTo>
                  <a:lnTo>
                    <a:pt x="54933" y="156116"/>
                  </a:lnTo>
                  <a:lnTo>
                    <a:pt x="74015" y="114615"/>
                  </a:lnTo>
                  <a:lnTo>
                    <a:pt x="103274" y="88087"/>
                  </a:lnTo>
                  <a:lnTo>
                    <a:pt x="140628" y="78751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840783" y="1973295"/>
            <a:ext cx="1007110" cy="506095"/>
            <a:chOff x="3840783" y="1973295"/>
            <a:chExt cx="1007110" cy="506095"/>
          </a:xfrm>
        </p:grpSpPr>
        <p:sp>
          <p:nvSpPr>
            <p:cNvPr id="29" name="object 29"/>
            <p:cNvSpPr/>
            <p:nvPr/>
          </p:nvSpPr>
          <p:spPr>
            <a:xfrm>
              <a:off x="3846823" y="1979596"/>
              <a:ext cx="488950" cy="494030"/>
            </a:xfrm>
            <a:custGeom>
              <a:avLst/>
              <a:gdLst/>
              <a:ahLst/>
              <a:cxnLst/>
              <a:rect l="l" t="t" r="r" b="b"/>
              <a:pathLst>
                <a:path w="488950" h="494030">
                  <a:moveTo>
                    <a:pt x="254118" y="234050"/>
                  </a:moveTo>
                  <a:lnTo>
                    <a:pt x="0" y="234050"/>
                  </a:lnTo>
                  <a:lnTo>
                    <a:pt x="0" y="31941"/>
                  </a:lnTo>
                  <a:lnTo>
                    <a:pt x="254118" y="31941"/>
                  </a:lnTo>
                  <a:lnTo>
                    <a:pt x="254118" y="68287"/>
                  </a:lnTo>
                  <a:lnTo>
                    <a:pt x="49343" y="68287"/>
                  </a:lnTo>
                  <a:lnTo>
                    <a:pt x="49343" y="198254"/>
                  </a:lnTo>
                  <a:lnTo>
                    <a:pt x="254118" y="198254"/>
                  </a:lnTo>
                  <a:lnTo>
                    <a:pt x="254118" y="234050"/>
                  </a:lnTo>
                  <a:close/>
                </a:path>
                <a:path w="488950" h="494030">
                  <a:moveTo>
                    <a:pt x="254118" y="198254"/>
                  </a:moveTo>
                  <a:lnTo>
                    <a:pt x="204774" y="198254"/>
                  </a:lnTo>
                  <a:lnTo>
                    <a:pt x="204774" y="68287"/>
                  </a:lnTo>
                  <a:lnTo>
                    <a:pt x="254118" y="68287"/>
                  </a:lnTo>
                  <a:lnTo>
                    <a:pt x="254118" y="198254"/>
                  </a:lnTo>
                  <a:close/>
                </a:path>
                <a:path w="488950" h="494030">
                  <a:moveTo>
                    <a:pt x="347253" y="302338"/>
                  </a:moveTo>
                  <a:lnTo>
                    <a:pt x="297910" y="302338"/>
                  </a:lnTo>
                  <a:lnTo>
                    <a:pt x="297910" y="258832"/>
                  </a:lnTo>
                  <a:lnTo>
                    <a:pt x="347253" y="258832"/>
                  </a:lnTo>
                  <a:lnTo>
                    <a:pt x="347253" y="302338"/>
                  </a:lnTo>
                  <a:close/>
                </a:path>
                <a:path w="488950" h="494030">
                  <a:moveTo>
                    <a:pt x="61679" y="481317"/>
                  </a:moveTo>
                  <a:lnTo>
                    <a:pt x="35157" y="481317"/>
                  </a:lnTo>
                  <a:lnTo>
                    <a:pt x="35157" y="297381"/>
                  </a:lnTo>
                  <a:lnTo>
                    <a:pt x="84500" y="297381"/>
                  </a:lnTo>
                  <a:lnTo>
                    <a:pt x="84500" y="443869"/>
                  </a:lnTo>
                  <a:lnTo>
                    <a:pt x="199223" y="443869"/>
                  </a:lnTo>
                  <a:lnTo>
                    <a:pt x="203541" y="463144"/>
                  </a:lnTo>
                  <a:lnTo>
                    <a:pt x="164548" y="472489"/>
                  </a:lnTo>
                  <a:lnTo>
                    <a:pt x="127059" y="478013"/>
                  </a:lnTo>
                  <a:lnTo>
                    <a:pt x="92345" y="480646"/>
                  </a:lnTo>
                  <a:lnTo>
                    <a:pt x="61679" y="481317"/>
                  </a:lnTo>
                  <a:close/>
                </a:path>
                <a:path w="488950" h="494030">
                  <a:moveTo>
                    <a:pt x="461360" y="335931"/>
                  </a:moveTo>
                  <a:lnTo>
                    <a:pt x="183187" y="335931"/>
                  </a:lnTo>
                  <a:lnTo>
                    <a:pt x="183187" y="302338"/>
                  </a:lnTo>
                  <a:lnTo>
                    <a:pt x="461360" y="302338"/>
                  </a:lnTo>
                  <a:lnTo>
                    <a:pt x="461360" y="335931"/>
                  </a:lnTo>
                  <a:close/>
                </a:path>
                <a:path w="488950" h="494030">
                  <a:moveTo>
                    <a:pt x="322582" y="493433"/>
                  </a:moveTo>
                  <a:lnTo>
                    <a:pt x="281343" y="488545"/>
                  </a:lnTo>
                  <a:lnTo>
                    <a:pt x="248952" y="474571"/>
                  </a:lnTo>
                  <a:lnTo>
                    <a:pt x="227779" y="452543"/>
                  </a:lnTo>
                  <a:lnTo>
                    <a:pt x="220194" y="423493"/>
                  </a:lnTo>
                  <a:lnTo>
                    <a:pt x="227779" y="394762"/>
                  </a:lnTo>
                  <a:lnTo>
                    <a:pt x="248952" y="372897"/>
                  </a:lnTo>
                  <a:lnTo>
                    <a:pt x="281343" y="358983"/>
                  </a:lnTo>
                  <a:lnTo>
                    <a:pt x="322582" y="354104"/>
                  </a:lnTo>
                  <a:lnTo>
                    <a:pt x="363820" y="358983"/>
                  </a:lnTo>
                  <a:lnTo>
                    <a:pt x="396211" y="372897"/>
                  </a:lnTo>
                  <a:lnTo>
                    <a:pt x="409477" y="386596"/>
                  </a:lnTo>
                  <a:lnTo>
                    <a:pt x="322582" y="386596"/>
                  </a:lnTo>
                  <a:lnTo>
                    <a:pt x="299307" y="389186"/>
                  </a:lnTo>
                  <a:lnTo>
                    <a:pt x="281179" y="396577"/>
                  </a:lnTo>
                  <a:lnTo>
                    <a:pt x="269412" y="408202"/>
                  </a:lnTo>
                  <a:lnTo>
                    <a:pt x="265220" y="423493"/>
                  </a:lnTo>
                  <a:lnTo>
                    <a:pt x="269412" y="439188"/>
                  </a:lnTo>
                  <a:lnTo>
                    <a:pt x="281179" y="451166"/>
                  </a:lnTo>
                  <a:lnTo>
                    <a:pt x="299307" y="458807"/>
                  </a:lnTo>
                  <a:lnTo>
                    <a:pt x="322582" y="461492"/>
                  </a:lnTo>
                  <a:lnTo>
                    <a:pt x="408783" y="461492"/>
                  </a:lnTo>
                  <a:lnTo>
                    <a:pt x="396211" y="474571"/>
                  </a:lnTo>
                  <a:lnTo>
                    <a:pt x="363820" y="488545"/>
                  </a:lnTo>
                  <a:lnTo>
                    <a:pt x="322582" y="493433"/>
                  </a:lnTo>
                  <a:close/>
                </a:path>
                <a:path w="488950" h="494030">
                  <a:moveTo>
                    <a:pt x="408783" y="461492"/>
                  </a:moveTo>
                  <a:lnTo>
                    <a:pt x="322582" y="461492"/>
                  </a:lnTo>
                  <a:lnTo>
                    <a:pt x="345596" y="458807"/>
                  </a:lnTo>
                  <a:lnTo>
                    <a:pt x="363752" y="451166"/>
                  </a:lnTo>
                  <a:lnTo>
                    <a:pt x="375664" y="439188"/>
                  </a:lnTo>
                  <a:lnTo>
                    <a:pt x="379943" y="423493"/>
                  </a:lnTo>
                  <a:lnTo>
                    <a:pt x="375664" y="408202"/>
                  </a:lnTo>
                  <a:lnTo>
                    <a:pt x="363752" y="396577"/>
                  </a:lnTo>
                  <a:lnTo>
                    <a:pt x="345596" y="389186"/>
                  </a:lnTo>
                  <a:lnTo>
                    <a:pt x="322582" y="386596"/>
                  </a:lnTo>
                  <a:lnTo>
                    <a:pt x="409477" y="386596"/>
                  </a:lnTo>
                  <a:lnTo>
                    <a:pt x="417384" y="394762"/>
                  </a:lnTo>
                  <a:lnTo>
                    <a:pt x="424969" y="423493"/>
                  </a:lnTo>
                  <a:lnTo>
                    <a:pt x="417384" y="452543"/>
                  </a:lnTo>
                  <a:lnTo>
                    <a:pt x="408783" y="461492"/>
                  </a:lnTo>
                  <a:close/>
                </a:path>
                <a:path w="488950" h="494030">
                  <a:moveTo>
                    <a:pt x="199223" y="443869"/>
                  </a:moveTo>
                  <a:lnTo>
                    <a:pt x="84500" y="443869"/>
                  </a:lnTo>
                  <a:lnTo>
                    <a:pt x="110000" y="442372"/>
                  </a:lnTo>
                  <a:lnTo>
                    <a:pt x="137698" y="439326"/>
                  </a:lnTo>
                  <a:lnTo>
                    <a:pt x="166553" y="434421"/>
                  </a:lnTo>
                  <a:lnTo>
                    <a:pt x="195522" y="427348"/>
                  </a:lnTo>
                  <a:lnTo>
                    <a:pt x="199223" y="443869"/>
                  </a:lnTo>
                  <a:close/>
                </a:path>
                <a:path w="488950" h="494030">
                  <a:moveTo>
                    <a:pt x="406465" y="251673"/>
                  </a:moveTo>
                  <a:lnTo>
                    <a:pt x="355888" y="251673"/>
                  </a:lnTo>
                  <a:lnTo>
                    <a:pt x="355888" y="0"/>
                  </a:lnTo>
                  <a:lnTo>
                    <a:pt x="406465" y="0"/>
                  </a:lnTo>
                  <a:lnTo>
                    <a:pt x="406465" y="110692"/>
                  </a:lnTo>
                  <a:lnTo>
                    <a:pt x="488499" y="110692"/>
                  </a:lnTo>
                  <a:lnTo>
                    <a:pt x="488499" y="148690"/>
                  </a:lnTo>
                  <a:lnTo>
                    <a:pt x="406465" y="148690"/>
                  </a:lnTo>
                  <a:lnTo>
                    <a:pt x="406465" y="25167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46824" y="2011536"/>
              <a:ext cx="254635" cy="202565"/>
            </a:xfrm>
            <a:custGeom>
              <a:avLst/>
              <a:gdLst/>
              <a:ahLst/>
              <a:cxnLst/>
              <a:rect l="l" t="t" r="r" b="b"/>
              <a:pathLst>
                <a:path w="254635" h="202564">
                  <a:moveTo>
                    <a:pt x="204774" y="166313"/>
                  </a:moveTo>
                  <a:lnTo>
                    <a:pt x="49343" y="166313"/>
                  </a:lnTo>
                  <a:lnTo>
                    <a:pt x="49343" y="36346"/>
                  </a:lnTo>
                  <a:lnTo>
                    <a:pt x="204774" y="36346"/>
                  </a:lnTo>
                  <a:lnTo>
                    <a:pt x="204774" y="166313"/>
                  </a:lnTo>
                  <a:close/>
                </a:path>
                <a:path w="254635" h="202564">
                  <a:moveTo>
                    <a:pt x="254118" y="0"/>
                  </a:moveTo>
                  <a:lnTo>
                    <a:pt x="0" y="0"/>
                  </a:lnTo>
                  <a:lnTo>
                    <a:pt x="0" y="202109"/>
                  </a:lnTo>
                  <a:lnTo>
                    <a:pt x="254118" y="202109"/>
                  </a:lnTo>
                  <a:lnTo>
                    <a:pt x="254118" y="0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5832" y="2270828"/>
              <a:ext cx="401951" cy="20819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30011" y="1979595"/>
              <a:ext cx="305435" cy="336550"/>
            </a:xfrm>
            <a:custGeom>
              <a:avLst/>
              <a:gdLst/>
              <a:ahLst/>
              <a:cxnLst/>
              <a:rect l="l" t="t" r="r" b="b"/>
              <a:pathLst>
                <a:path w="305435" h="336550">
                  <a:moveTo>
                    <a:pt x="164066" y="258832"/>
                  </a:moveTo>
                  <a:lnTo>
                    <a:pt x="114723" y="258832"/>
                  </a:lnTo>
                  <a:lnTo>
                    <a:pt x="114723" y="302338"/>
                  </a:lnTo>
                  <a:lnTo>
                    <a:pt x="0" y="302338"/>
                  </a:lnTo>
                  <a:lnTo>
                    <a:pt x="0" y="335931"/>
                  </a:lnTo>
                  <a:lnTo>
                    <a:pt x="278173" y="335931"/>
                  </a:lnTo>
                  <a:lnTo>
                    <a:pt x="278173" y="302338"/>
                  </a:lnTo>
                  <a:lnTo>
                    <a:pt x="164066" y="302338"/>
                  </a:lnTo>
                  <a:lnTo>
                    <a:pt x="164066" y="258832"/>
                  </a:lnTo>
                  <a:close/>
                </a:path>
                <a:path w="305435" h="336550">
                  <a:moveTo>
                    <a:pt x="223278" y="110692"/>
                  </a:moveTo>
                  <a:lnTo>
                    <a:pt x="223278" y="0"/>
                  </a:lnTo>
                  <a:lnTo>
                    <a:pt x="172701" y="0"/>
                  </a:lnTo>
                  <a:lnTo>
                    <a:pt x="172701" y="251673"/>
                  </a:lnTo>
                  <a:lnTo>
                    <a:pt x="223278" y="251673"/>
                  </a:lnTo>
                  <a:lnTo>
                    <a:pt x="223278" y="148690"/>
                  </a:lnTo>
                  <a:lnTo>
                    <a:pt x="305311" y="148690"/>
                  </a:lnTo>
                  <a:lnTo>
                    <a:pt x="305311" y="110692"/>
                  </a:lnTo>
                  <a:lnTo>
                    <a:pt x="223278" y="110692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41490" y="1996667"/>
              <a:ext cx="500380" cy="466090"/>
            </a:xfrm>
            <a:custGeom>
              <a:avLst/>
              <a:gdLst/>
              <a:ahLst/>
              <a:cxnLst/>
              <a:rect l="l" t="t" r="r" b="b"/>
              <a:pathLst>
                <a:path w="500379" h="466089">
                  <a:moveTo>
                    <a:pt x="250417" y="196602"/>
                  </a:moveTo>
                  <a:lnTo>
                    <a:pt x="184736" y="192328"/>
                  </a:lnTo>
                  <a:lnTo>
                    <a:pt x="130868" y="179860"/>
                  </a:lnTo>
                  <a:lnTo>
                    <a:pt x="90411" y="159727"/>
                  </a:lnTo>
                  <a:lnTo>
                    <a:pt x="56128" y="98576"/>
                  </a:lnTo>
                  <a:lnTo>
                    <a:pt x="64965" y="64639"/>
                  </a:lnTo>
                  <a:lnTo>
                    <a:pt x="90411" y="37232"/>
                  </a:lnTo>
                  <a:lnTo>
                    <a:pt x="130868" y="16935"/>
                  </a:lnTo>
                  <a:lnTo>
                    <a:pt x="184736" y="4330"/>
                  </a:lnTo>
                  <a:lnTo>
                    <a:pt x="250417" y="0"/>
                  </a:lnTo>
                  <a:lnTo>
                    <a:pt x="316098" y="4330"/>
                  </a:lnTo>
                  <a:lnTo>
                    <a:pt x="369966" y="16935"/>
                  </a:lnTo>
                  <a:lnTo>
                    <a:pt x="408657" y="36346"/>
                  </a:lnTo>
                  <a:lnTo>
                    <a:pt x="250417" y="36346"/>
                  </a:lnTo>
                  <a:lnTo>
                    <a:pt x="191465" y="40571"/>
                  </a:lnTo>
                  <a:lnTo>
                    <a:pt x="146565" y="52799"/>
                  </a:lnTo>
                  <a:lnTo>
                    <a:pt x="117971" y="72357"/>
                  </a:lnTo>
                  <a:lnTo>
                    <a:pt x="107938" y="98576"/>
                  </a:lnTo>
                  <a:lnTo>
                    <a:pt x="117971" y="124709"/>
                  </a:lnTo>
                  <a:lnTo>
                    <a:pt x="146565" y="144078"/>
                  </a:lnTo>
                  <a:lnTo>
                    <a:pt x="191465" y="156116"/>
                  </a:lnTo>
                  <a:lnTo>
                    <a:pt x="250417" y="160255"/>
                  </a:lnTo>
                  <a:lnTo>
                    <a:pt x="409360" y="160255"/>
                  </a:lnTo>
                  <a:lnTo>
                    <a:pt x="369966" y="179860"/>
                  </a:lnTo>
                  <a:lnTo>
                    <a:pt x="316098" y="192328"/>
                  </a:lnTo>
                  <a:lnTo>
                    <a:pt x="250417" y="196602"/>
                  </a:lnTo>
                  <a:close/>
                </a:path>
                <a:path w="500379" h="466089">
                  <a:moveTo>
                    <a:pt x="409360" y="160255"/>
                  </a:moveTo>
                  <a:lnTo>
                    <a:pt x="250417" y="160255"/>
                  </a:lnTo>
                  <a:lnTo>
                    <a:pt x="309369" y="156116"/>
                  </a:lnTo>
                  <a:lnTo>
                    <a:pt x="354269" y="144078"/>
                  </a:lnTo>
                  <a:lnTo>
                    <a:pt x="382863" y="124709"/>
                  </a:lnTo>
                  <a:lnTo>
                    <a:pt x="392896" y="98576"/>
                  </a:lnTo>
                  <a:lnTo>
                    <a:pt x="382863" y="72357"/>
                  </a:lnTo>
                  <a:lnTo>
                    <a:pt x="354269" y="52799"/>
                  </a:lnTo>
                  <a:lnTo>
                    <a:pt x="309369" y="40571"/>
                  </a:lnTo>
                  <a:lnTo>
                    <a:pt x="250417" y="36346"/>
                  </a:lnTo>
                  <a:lnTo>
                    <a:pt x="408657" y="36346"/>
                  </a:lnTo>
                  <a:lnTo>
                    <a:pt x="410423" y="37232"/>
                  </a:lnTo>
                  <a:lnTo>
                    <a:pt x="435869" y="64639"/>
                  </a:lnTo>
                  <a:lnTo>
                    <a:pt x="444706" y="98576"/>
                  </a:lnTo>
                  <a:lnTo>
                    <a:pt x="435869" y="132456"/>
                  </a:lnTo>
                  <a:lnTo>
                    <a:pt x="410423" y="159727"/>
                  </a:lnTo>
                  <a:lnTo>
                    <a:pt x="409360" y="160255"/>
                  </a:lnTo>
                  <a:close/>
                </a:path>
                <a:path w="500379" h="466089">
                  <a:moveTo>
                    <a:pt x="445323" y="465898"/>
                  </a:moveTo>
                  <a:lnTo>
                    <a:pt x="64763" y="465898"/>
                  </a:lnTo>
                  <a:lnTo>
                    <a:pt x="64763" y="322714"/>
                  </a:lnTo>
                  <a:lnTo>
                    <a:pt x="115340" y="322714"/>
                  </a:lnTo>
                  <a:lnTo>
                    <a:pt x="115340" y="429000"/>
                  </a:lnTo>
                  <a:lnTo>
                    <a:pt x="445323" y="429000"/>
                  </a:lnTo>
                  <a:lnTo>
                    <a:pt x="445323" y="465898"/>
                  </a:lnTo>
                  <a:close/>
                </a:path>
                <a:path w="500379" h="466089">
                  <a:moveTo>
                    <a:pt x="500218" y="279208"/>
                  </a:moveTo>
                  <a:lnTo>
                    <a:pt x="0" y="279208"/>
                  </a:lnTo>
                  <a:lnTo>
                    <a:pt x="0" y="242861"/>
                  </a:lnTo>
                  <a:lnTo>
                    <a:pt x="500218" y="242861"/>
                  </a:lnTo>
                  <a:lnTo>
                    <a:pt x="500218" y="27920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41491" y="1996667"/>
              <a:ext cx="500380" cy="466090"/>
            </a:xfrm>
            <a:custGeom>
              <a:avLst/>
              <a:gdLst/>
              <a:ahLst/>
              <a:cxnLst/>
              <a:rect l="l" t="t" r="r" b="b"/>
              <a:pathLst>
                <a:path w="500379" h="466089">
                  <a:moveTo>
                    <a:pt x="250417" y="36346"/>
                  </a:moveTo>
                  <a:lnTo>
                    <a:pt x="309369" y="40571"/>
                  </a:lnTo>
                  <a:lnTo>
                    <a:pt x="354269" y="52799"/>
                  </a:lnTo>
                  <a:lnTo>
                    <a:pt x="382863" y="72357"/>
                  </a:lnTo>
                  <a:lnTo>
                    <a:pt x="392896" y="98576"/>
                  </a:lnTo>
                  <a:lnTo>
                    <a:pt x="382863" y="124709"/>
                  </a:lnTo>
                  <a:lnTo>
                    <a:pt x="354269" y="144078"/>
                  </a:lnTo>
                  <a:lnTo>
                    <a:pt x="309369" y="156116"/>
                  </a:lnTo>
                  <a:lnTo>
                    <a:pt x="250417" y="160255"/>
                  </a:lnTo>
                  <a:lnTo>
                    <a:pt x="191465" y="156116"/>
                  </a:lnTo>
                  <a:lnTo>
                    <a:pt x="146565" y="144078"/>
                  </a:lnTo>
                  <a:lnTo>
                    <a:pt x="117971" y="124709"/>
                  </a:lnTo>
                  <a:lnTo>
                    <a:pt x="107938" y="98576"/>
                  </a:lnTo>
                  <a:lnTo>
                    <a:pt x="117971" y="72357"/>
                  </a:lnTo>
                  <a:lnTo>
                    <a:pt x="146565" y="52799"/>
                  </a:lnTo>
                  <a:lnTo>
                    <a:pt x="191465" y="40571"/>
                  </a:lnTo>
                  <a:lnTo>
                    <a:pt x="250417" y="36346"/>
                  </a:lnTo>
                  <a:close/>
                </a:path>
                <a:path w="500379" h="466089">
                  <a:moveTo>
                    <a:pt x="250417" y="196602"/>
                  </a:moveTo>
                  <a:lnTo>
                    <a:pt x="316098" y="192328"/>
                  </a:lnTo>
                  <a:lnTo>
                    <a:pt x="369966" y="179860"/>
                  </a:lnTo>
                  <a:lnTo>
                    <a:pt x="410423" y="159727"/>
                  </a:lnTo>
                  <a:lnTo>
                    <a:pt x="444706" y="98576"/>
                  </a:lnTo>
                  <a:lnTo>
                    <a:pt x="435869" y="64639"/>
                  </a:lnTo>
                  <a:lnTo>
                    <a:pt x="410423" y="37232"/>
                  </a:lnTo>
                  <a:lnTo>
                    <a:pt x="369966" y="16935"/>
                  </a:lnTo>
                  <a:lnTo>
                    <a:pt x="316098" y="4330"/>
                  </a:lnTo>
                  <a:lnTo>
                    <a:pt x="250417" y="0"/>
                  </a:lnTo>
                  <a:lnTo>
                    <a:pt x="184736" y="4330"/>
                  </a:lnTo>
                  <a:lnTo>
                    <a:pt x="130868" y="16935"/>
                  </a:lnTo>
                  <a:lnTo>
                    <a:pt x="90411" y="37232"/>
                  </a:lnTo>
                  <a:lnTo>
                    <a:pt x="64965" y="64639"/>
                  </a:lnTo>
                  <a:lnTo>
                    <a:pt x="56128" y="98576"/>
                  </a:lnTo>
                  <a:lnTo>
                    <a:pt x="64965" y="132456"/>
                  </a:lnTo>
                  <a:lnTo>
                    <a:pt x="90411" y="159727"/>
                  </a:lnTo>
                  <a:lnTo>
                    <a:pt x="130868" y="179860"/>
                  </a:lnTo>
                  <a:lnTo>
                    <a:pt x="184736" y="192328"/>
                  </a:lnTo>
                  <a:lnTo>
                    <a:pt x="250417" y="196602"/>
                  </a:lnTo>
                  <a:close/>
                </a:path>
                <a:path w="500379" h="466089">
                  <a:moveTo>
                    <a:pt x="115340" y="322714"/>
                  </a:moveTo>
                  <a:lnTo>
                    <a:pt x="64763" y="322714"/>
                  </a:lnTo>
                  <a:lnTo>
                    <a:pt x="64763" y="465898"/>
                  </a:lnTo>
                  <a:lnTo>
                    <a:pt x="445323" y="465898"/>
                  </a:lnTo>
                  <a:lnTo>
                    <a:pt x="445323" y="429000"/>
                  </a:lnTo>
                  <a:lnTo>
                    <a:pt x="115340" y="429000"/>
                  </a:lnTo>
                  <a:lnTo>
                    <a:pt x="115340" y="322714"/>
                  </a:lnTo>
                  <a:close/>
                </a:path>
                <a:path w="500379" h="466089">
                  <a:moveTo>
                    <a:pt x="0" y="242861"/>
                  </a:moveTo>
                  <a:lnTo>
                    <a:pt x="0" y="279208"/>
                  </a:lnTo>
                  <a:lnTo>
                    <a:pt x="500218" y="279208"/>
                  </a:lnTo>
                  <a:lnTo>
                    <a:pt x="500218" y="242861"/>
                  </a:lnTo>
                  <a:lnTo>
                    <a:pt x="0" y="242861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4934307" y="1973176"/>
            <a:ext cx="445134" cy="508000"/>
            <a:chOff x="4934307" y="1973176"/>
            <a:chExt cx="445134" cy="508000"/>
          </a:xfrm>
        </p:grpSpPr>
        <p:sp>
          <p:nvSpPr>
            <p:cNvPr id="36" name="object 36"/>
            <p:cNvSpPr/>
            <p:nvPr/>
          </p:nvSpPr>
          <p:spPr>
            <a:xfrm>
              <a:off x="4940493" y="1979596"/>
              <a:ext cx="432434" cy="495300"/>
            </a:xfrm>
            <a:custGeom>
              <a:avLst/>
              <a:gdLst/>
              <a:ahLst/>
              <a:cxnLst/>
              <a:rect l="l" t="t" r="r" b="b"/>
              <a:pathLst>
                <a:path w="432435" h="495300">
                  <a:moveTo>
                    <a:pt x="432370" y="495085"/>
                  </a:moveTo>
                  <a:lnTo>
                    <a:pt x="381794" y="495085"/>
                  </a:lnTo>
                  <a:lnTo>
                    <a:pt x="381794" y="0"/>
                  </a:lnTo>
                  <a:lnTo>
                    <a:pt x="432370" y="0"/>
                  </a:lnTo>
                  <a:lnTo>
                    <a:pt x="432370" y="495085"/>
                  </a:lnTo>
                  <a:close/>
                </a:path>
                <a:path w="432435" h="495300">
                  <a:moveTo>
                    <a:pt x="140628" y="382741"/>
                  </a:moveTo>
                  <a:lnTo>
                    <a:pt x="94502" y="374912"/>
                  </a:lnTo>
                  <a:lnTo>
                    <a:pt x="55688" y="352359"/>
                  </a:lnTo>
                  <a:lnTo>
                    <a:pt x="25875" y="316484"/>
                  </a:lnTo>
                  <a:lnTo>
                    <a:pt x="6750" y="268687"/>
                  </a:lnTo>
                  <a:lnTo>
                    <a:pt x="0" y="210370"/>
                  </a:lnTo>
                  <a:lnTo>
                    <a:pt x="6750" y="152052"/>
                  </a:lnTo>
                  <a:lnTo>
                    <a:pt x="25875" y="104255"/>
                  </a:lnTo>
                  <a:lnTo>
                    <a:pt x="55688" y="68380"/>
                  </a:lnTo>
                  <a:lnTo>
                    <a:pt x="94502" y="45827"/>
                  </a:lnTo>
                  <a:lnTo>
                    <a:pt x="140628" y="37998"/>
                  </a:lnTo>
                  <a:lnTo>
                    <a:pt x="186754" y="45827"/>
                  </a:lnTo>
                  <a:lnTo>
                    <a:pt x="225568" y="68380"/>
                  </a:lnTo>
                  <a:lnTo>
                    <a:pt x="234186" y="78751"/>
                  </a:lnTo>
                  <a:lnTo>
                    <a:pt x="140628" y="78751"/>
                  </a:lnTo>
                  <a:lnTo>
                    <a:pt x="103274" y="88087"/>
                  </a:lnTo>
                  <a:lnTo>
                    <a:pt x="74015" y="114615"/>
                  </a:lnTo>
                  <a:lnTo>
                    <a:pt x="54933" y="156116"/>
                  </a:lnTo>
                  <a:lnTo>
                    <a:pt x="48109" y="210370"/>
                  </a:lnTo>
                  <a:lnTo>
                    <a:pt x="54933" y="264941"/>
                  </a:lnTo>
                  <a:lnTo>
                    <a:pt x="74015" y="306606"/>
                  </a:lnTo>
                  <a:lnTo>
                    <a:pt x="103274" y="333194"/>
                  </a:lnTo>
                  <a:lnTo>
                    <a:pt x="140628" y="342539"/>
                  </a:lnTo>
                  <a:lnTo>
                    <a:pt x="233728" y="342539"/>
                  </a:lnTo>
                  <a:lnTo>
                    <a:pt x="225568" y="352359"/>
                  </a:lnTo>
                  <a:lnTo>
                    <a:pt x="186754" y="374912"/>
                  </a:lnTo>
                  <a:lnTo>
                    <a:pt x="140628" y="382741"/>
                  </a:lnTo>
                  <a:close/>
                </a:path>
                <a:path w="432435" h="495300">
                  <a:moveTo>
                    <a:pt x="233728" y="342539"/>
                  </a:moveTo>
                  <a:lnTo>
                    <a:pt x="140628" y="342539"/>
                  </a:lnTo>
                  <a:lnTo>
                    <a:pt x="177626" y="333194"/>
                  </a:lnTo>
                  <a:lnTo>
                    <a:pt x="206702" y="306606"/>
                  </a:lnTo>
                  <a:lnTo>
                    <a:pt x="225716" y="264941"/>
                  </a:lnTo>
                  <a:lnTo>
                    <a:pt x="232530" y="210370"/>
                  </a:lnTo>
                  <a:lnTo>
                    <a:pt x="225716" y="156116"/>
                  </a:lnTo>
                  <a:lnTo>
                    <a:pt x="206702" y="114615"/>
                  </a:lnTo>
                  <a:lnTo>
                    <a:pt x="177626" y="88087"/>
                  </a:lnTo>
                  <a:lnTo>
                    <a:pt x="140628" y="78751"/>
                  </a:lnTo>
                  <a:lnTo>
                    <a:pt x="234186" y="78751"/>
                  </a:lnTo>
                  <a:lnTo>
                    <a:pt x="255381" y="104255"/>
                  </a:lnTo>
                  <a:lnTo>
                    <a:pt x="274506" y="152052"/>
                  </a:lnTo>
                  <a:lnTo>
                    <a:pt x="281257" y="210370"/>
                  </a:lnTo>
                  <a:lnTo>
                    <a:pt x="274506" y="268687"/>
                  </a:lnTo>
                  <a:lnTo>
                    <a:pt x="255381" y="316484"/>
                  </a:lnTo>
                  <a:lnTo>
                    <a:pt x="233728" y="34253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940494" y="1979596"/>
              <a:ext cx="432434" cy="495300"/>
            </a:xfrm>
            <a:custGeom>
              <a:avLst/>
              <a:gdLst/>
              <a:ahLst/>
              <a:cxnLst/>
              <a:rect l="l" t="t" r="r" b="b"/>
              <a:pathLst>
                <a:path w="432435" h="495300">
                  <a:moveTo>
                    <a:pt x="381794" y="0"/>
                  </a:moveTo>
                  <a:lnTo>
                    <a:pt x="381794" y="495085"/>
                  </a:lnTo>
                  <a:lnTo>
                    <a:pt x="432371" y="495085"/>
                  </a:lnTo>
                  <a:lnTo>
                    <a:pt x="432371" y="0"/>
                  </a:lnTo>
                  <a:lnTo>
                    <a:pt x="381794" y="0"/>
                  </a:lnTo>
                  <a:close/>
                </a:path>
                <a:path w="432435" h="495300">
                  <a:moveTo>
                    <a:pt x="140628" y="37998"/>
                  </a:moveTo>
                  <a:lnTo>
                    <a:pt x="94502" y="45827"/>
                  </a:lnTo>
                  <a:lnTo>
                    <a:pt x="55688" y="68380"/>
                  </a:lnTo>
                  <a:lnTo>
                    <a:pt x="25875" y="104255"/>
                  </a:lnTo>
                  <a:lnTo>
                    <a:pt x="6750" y="152052"/>
                  </a:lnTo>
                  <a:lnTo>
                    <a:pt x="0" y="210370"/>
                  </a:lnTo>
                  <a:lnTo>
                    <a:pt x="6750" y="268687"/>
                  </a:lnTo>
                  <a:lnTo>
                    <a:pt x="25875" y="316484"/>
                  </a:lnTo>
                  <a:lnTo>
                    <a:pt x="55688" y="352359"/>
                  </a:lnTo>
                  <a:lnTo>
                    <a:pt x="94502" y="374912"/>
                  </a:lnTo>
                  <a:lnTo>
                    <a:pt x="140628" y="382741"/>
                  </a:lnTo>
                  <a:lnTo>
                    <a:pt x="186754" y="374912"/>
                  </a:lnTo>
                  <a:lnTo>
                    <a:pt x="225568" y="352359"/>
                  </a:lnTo>
                  <a:lnTo>
                    <a:pt x="255381" y="316484"/>
                  </a:lnTo>
                  <a:lnTo>
                    <a:pt x="274506" y="268687"/>
                  </a:lnTo>
                  <a:lnTo>
                    <a:pt x="281257" y="210370"/>
                  </a:lnTo>
                  <a:lnTo>
                    <a:pt x="274506" y="152052"/>
                  </a:lnTo>
                  <a:lnTo>
                    <a:pt x="255381" y="104255"/>
                  </a:lnTo>
                  <a:lnTo>
                    <a:pt x="225568" y="68380"/>
                  </a:lnTo>
                  <a:lnTo>
                    <a:pt x="186754" y="45827"/>
                  </a:lnTo>
                  <a:lnTo>
                    <a:pt x="140628" y="37998"/>
                  </a:lnTo>
                  <a:close/>
                </a:path>
                <a:path w="432435" h="495300">
                  <a:moveTo>
                    <a:pt x="140628" y="78751"/>
                  </a:moveTo>
                  <a:lnTo>
                    <a:pt x="177626" y="88087"/>
                  </a:lnTo>
                  <a:lnTo>
                    <a:pt x="206702" y="114615"/>
                  </a:lnTo>
                  <a:lnTo>
                    <a:pt x="225716" y="156116"/>
                  </a:lnTo>
                  <a:lnTo>
                    <a:pt x="232530" y="210370"/>
                  </a:lnTo>
                  <a:lnTo>
                    <a:pt x="225716" y="264941"/>
                  </a:lnTo>
                  <a:lnTo>
                    <a:pt x="206702" y="306606"/>
                  </a:lnTo>
                  <a:lnTo>
                    <a:pt x="177626" y="333194"/>
                  </a:lnTo>
                  <a:lnTo>
                    <a:pt x="140628" y="342539"/>
                  </a:lnTo>
                  <a:lnTo>
                    <a:pt x="103274" y="333194"/>
                  </a:lnTo>
                  <a:lnTo>
                    <a:pt x="74015" y="306606"/>
                  </a:lnTo>
                  <a:lnTo>
                    <a:pt x="54933" y="264941"/>
                  </a:lnTo>
                  <a:lnTo>
                    <a:pt x="48109" y="210370"/>
                  </a:lnTo>
                  <a:lnTo>
                    <a:pt x="54933" y="156116"/>
                  </a:lnTo>
                  <a:lnTo>
                    <a:pt x="74015" y="114615"/>
                  </a:lnTo>
                  <a:lnTo>
                    <a:pt x="103274" y="88087"/>
                  </a:lnTo>
                  <a:lnTo>
                    <a:pt x="140628" y="78751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5432381" y="1993492"/>
            <a:ext cx="513080" cy="486409"/>
            <a:chOff x="5432381" y="1993492"/>
            <a:chExt cx="513080" cy="486409"/>
          </a:xfrm>
        </p:grpSpPr>
        <p:sp>
          <p:nvSpPr>
            <p:cNvPr id="39" name="object 39"/>
            <p:cNvSpPr/>
            <p:nvPr/>
          </p:nvSpPr>
          <p:spPr>
            <a:xfrm>
              <a:off x="5438244" y="1999421"/>
              <a:ext cx="501015" cy="474345"/>
            </a:xfrm>
            <a:custGeom>
              <a:avLst/>
              <a:gdLst/>
              <a:ahLst/>
              <a:cxnLst/>
              <a:rect l="l" t="t" r="r" b="b"/>
              <a:pathLst>
                <a:path w="501014" h="474344">
                  <a:moveTo>
                    <a:pt x="249183" y="215326"/>
                  </a:moveTo>
                  <a:lnTo>
                    <a:pt x="185052" y="210444"/>
                  </a:lnTo>
                  <a:lnTo>
                    <a:pt x="131667" y="196364"/>
                  </a:lnTo>
                  <a:lnTo>
                    <a:pt x="91026" y="173911"/>
                  </a:lnTo>
                  <a:lnTo>
                    <a:pt x="65192" y="143990"/>
                  </a:lnTo>
                  <a:lnTo>
                    <a:pt x="56128" y="107387"/>
                  </a:lnTo>
                  <a:lnTo>
                    <a:pt x="65192" y="70842"/>
                  </a:lnTo>
                  <a:lnTo>
                    <a:pt x="91043" y="41038"/>
                  </a:lnTo>
                  <a:lnTo>
                    <a:pt x="131667" y="18768"/>
                  </a:lnTo>
                  <a:lnTo>
                    <a:pt x="185052" y="4824"/>
                  </a:lnTo>
                  <a:lnTo>
                    <a:pt x="249183" y="0"/>
                  </a:lnTo>
                  <a:lnTo>
                    <a:pt x="313616" y="4824"/>
                  </a:lnTo>
                  <a:lnTo>
                    <a:pt x="367183" y="18768"/>
                  </a:lnTo>
                  <a:lnTo>
                    <a:pt x="399323" y="36346"/>
                  </a:lnTo>
                  <a:lnTo>
                    <a:pt x="249183" y="36346"/>
                  </a:lnTo>
                  <a:lnTo>
                    <a:pt x="191725" y="41328"/>
                  </a:lnTo>
                  <a:lnTo>
                    <a:pt x="147104" y="55552"/>
                  </a:lnTo>
                  <a:lnTo>
                    <a:pt x="118211" y="77933"/>
                  </a:lnTo>
                  <a:lnTo>
                    <a:pt x="107938" y="107387"/>
                  </a:lnTo>
                  <a:lnTo>
                    <a:pt x="118211" y="136928"/>
                  </a:lnTo>
                  <a:lnTo>
                    <a:pt x="147104" y="159498"/>
                  </a:lnTo>
                  <a:lnTo>
                    <a:pt x="191725" y="173911"/>
                  </a:lnTo>
                  <a:lnTo>
                    <a:pt x="249183" y="178979"/>
                  </a:lnTo>
                  <a:lnTo>
                    <a:pt x="398737" y="178979"/>
                  </a:lnTo>
                  <a:lnTo>
                    <a:pt x="367183" y="196364"/>
                  </a:lnTo>
                  <a:lnTo>
                    <a:pt x="313616" y="210444"/>
                  </a:lnTo>
                  <a:lnTo>
                    <a:pt x="249183" y="215326"/>
                  </a:lnTo>
                  <a:close/>
                </a:path>
                <a:path w="501014" h="474344">
                  <a:moveTo>
                    <a:pt x="398737" y="178979"/>
                  </a:moveTo>
                  <a:lnTo>
                    <a:pt x="249183" y="178979"/>
                  </a:lnTo>
                  <a:lnTo>
                    <a:pt x="306998" y="173911"/>
                  </a:lnTo>
                  <a:lnTo>
                    <a:pt x="351802" y="159498"/>
                  </a:lnTo>
                  <a:lnTo>
                    <a:pt x="380762" y="136928"/>
                  </a:lnTo>
                  <a:lnTo>
                    <a:pt x="391045" y="107387"/>
                  </a:lnTo>
                  <a:lnTo>
                    <a:pt x="380762" y="77933"/>
                  </a:lnTo>
                  <a:lnTo>
                    <a:pt x="351802" y="55552"/>
                  </a:lnTo>
                  <a:lnTo>
                    <a:pt x="306998" y="41328"/>
                  </a:lnTo>
                  <a:lnTo>
                    <a:pt x="249183" y="36346"/>
                  </a:lnTo>
                  <a:lnTo>
                    <a:pt x="399323" y="36346"/>
                  </a:lnTo>
                  <a:lnTo>
                    <a:pt x="407901" y="41038"/>
                  </a:lnTo>
                  <a:lnTo>
                    <a:pt x="433787" y="70842"/>
                  </a:lnTo>
                  <a:lnTo>
                    <a:pt x="442856" y="107387"/>
                  </a:lnTo>
                  <a:lnTo>
                    <a:pt x="433787" y="143990"/>
                  </a:lnTo>
                  <a:lnTo>
                    <a:pt x="407901" y="173930"/>
                  </a:lnTo>
                  <a:lnTo>
                    <a:pt x="398737" y="178979"/>
                  </a:lnTo>
                  <a:close/>
                </a:path>
                <a:path w="501014" h="474344">
                  <a:moveTo>
                    <a:pt x="500834" y="298483"/>
                  </a:moveTo>
                  <a:lnTo>
                    <a:pt x="0" y="298483"/>
                  </a:lnTo>
                  <a:lnTo>
                    <a:pt x="0" y="261585"/>
                  </a:lnTo>
                  <a:lnTo>
                    <a:pt x="500834" y="261585"/>
                  </a:lnTo>
                  <a:lnTo>
                    <a:pt x="500834" y="298483"/>
                  </a:lnTo>
                  <a:close/>
                </a:path>
                <a:path w="501014" h="474344">
                  <a:moveTo>
                    <a:pt x="180103" y="474158"/>
                  </a:moveTo>
                  <a:lnTo>
                    <a:pt x="128909" y="474158"/>
                  </a:lnTo>
                  <a:lnTo>
                    <a:pt x="128909" y="298483"/>
                  </a:lnTo>
                  <a:lnTo>
                    <a:pt x="180103" y="298483"/>
                  </a:lnTo>
                  <a:lnTo>
                    <a:pt x="180103" y="474158"/>
                  </a:lnTo>
                  <a:close/>
                </a:path>
                <a:path w="501014" h="474344">
                  <a:moveTo>
                    <a:pt x="370075" y="474158"/>
                  </a:moveTo>
                  <a:lnTo>
                    <a:pt x="318881" y="474158"/>
                  </a:lnTo>
                  <a:lnTo>
                    <a:pt x="318881" y="298483"/>
                  </a:lnTo>
                  <a:lnTo>
                    <a:pt x="370075" y="298483"/>
                  </a:lnTo>
                  <a:lnTo>
                    <a:pt x="370075" y="47415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38244" y="1999421"/>
              <a:ext cx="501015" cy="474345"/>
            </a:xfrm>
            <a:custGeom>
              <a:avLst/>
              <a:gdLst/>
              <a:ahLst/>
              <a:cxnLst/>
              <a:rect l="l" t="t" r="r" b="b"/>
              <a:pathLst>
                <a:path w="501014" h="474344">
                  <a:moveTo>
                    <a:pt x="249183" y="36346"/>
                  </a:moveTo>
                  <a:lnTo>
                    <a:pt x="306998" y="41328"/>
                  </a:lnTo>
                  <a:lnTo>
                    <a:pt x="351802" y="55552"/>
                  </a:lnTo>
                  <a:lnTo>
                    <a:pt x="380762" y="77933"/>
                  </a:lnTo>
                  <a:lnTo>
                    <a:pt x="391045" y="107387"/>
                  </a:lnTo>
                  <a:lnTo>
                    <a:pt x="380762" y="136928"/>
                  </a:lnTo>
                  <a:lnTo>
                    <a:pt x="351802" y="159498"/>
                  </a:lnTo>
                  <a:lnTo>
                    <a:pt x="306998" y="173911"/>
                  </a:lnTo>
                  <a:lnTo>
                    <a:pt x="249183" y="178979"/>
                  </a:lnTo>
                  <a:lnTo>
                    <a:pt x="191725" y="173911"/>
                  </a:lnTo>
                  <a:lnTo>
                    <a:pt x="147104" y="159498"/>
                  </a:lnTo>
                  <a:lnTo>
                    <a:pt x="118211" y="136928"/>
                  </a:lnTo>
                  <a:lnTo>
                    <a:pt x="107938" y="107387"/>
                  </a:lnTo>
                  <a:lnTo>
                    <a:pt x="118211" y="77933"/>
                  </a:lnTo>
                  <a:lnTo>
                    <a:pt x="147104" y="55552"/>
                  </a:lnTo>
                  <a:lnTo>
                    <a:pt x="191725" y="41328"/>
                  </a:lnTo>
                  <a:lnTo>
                    <a:pt x="249183" y="36346"/>
                  </a:lnTo>
                  <a:close/>
                </a:path>
                <a:path w="501014" h="474344">
                  <a:moveTo>
                    <a:pt x="249183" y="215326"/>
                  </a:moveTo>
                  <a:lnTo>
                    <a:pt x="313616" y="210444"/>
                  </a:lnTo>
                  <a:lnTo>
                    <a:pt x="367183" y="196364"/>
                  </a:lnTo>
                  <a:lnTo>
                    <a:pt x="407901" y="173930"/>
                  </a:lnTo>
                  <a:lnTo>
                    <a:pt x="433787" y="143990"/>
                  </a:lnTo>
                  <a:lnTo>
                    <a:pt x="442856" y="107387"/>
                  </a:lnTo>
                  <a:lnTo>
                    <a:pt x="433787" y="70842"/>
                  </a:lnTo>
                  <a:lnTo>
                    <a:pt x="407901" y="41038"/>
                  </a:lnTo>
                  <a:lnTo>
                    <a:pt x="367183" y="18768"/>
                  </a:lnTo>
                  <a:lnTo>
                    <a:pt x="313616" y="4824"/>
                  </a:lnTo>
                  <a:lnTo>
                    <a:pt x="249183" y="0"/>
                  </a:lnTo>
                  <a:lnTo>
                    <a:pt x="185052" y="4824"/>
                  </a:lnTo>
                  <a:lnTo>
                    <a:pt x="131667" y="18768"/>
                  </a:lnTo>
                  <a:lnTo>
                    <a:pt x="91043" y="41038"/>
                  </a:lnTo>
                  <a:lnTo>
                    <a:pt x="65192" y="70842"/>
                  </a:lnTo>
                  <a:lnTo>
                    <a:pt x="56128" y="107387"/>
                  </a:lnTo>
                  <a:lnTo>
                    <a:pt x="65192" y="143990"/>
                  </a:lnTo>
                  <a:lnTo>
                    <a:pt x="91043" y="173930"/>
                  </a:lnTo>
                  <a:lnTo>
                    <a:pt x="131667" y="196364"/>
                  </a:lnTo>
                  <a:lnTo>
                    <a:pt x="185052" y="210444"/>
                  </a:lnTo>
                  <a:lnTo>
                    <a:pt x="249183" y="215326"/>
                  </a:lnTo>
                  <a:close/>
                </a:path>
                <a:path w="501014" h="474344">
                  <a:moveTo>
                    <a:pt x="500834" y="261585"/>
                  </a:moveTo>
                  <a:lnTo>
                    <a:pt x="0" y="261585"/>
                  </a:lnTo>
                  <a:lnTo>
                    <a:pt x="0" y="298483"/>
                  </a:lnTo>
                  <a:lnTo>
                    <a:pt x="128909" y="298483"/>
                  </a:lnTo>
                  <a:lnTo>
                    <a:pt x="128909" y="474158"/>
                  </a:lnTo>
                  <a:lnTo>
                    <a:pt x="180103" y="474158"/>
                  </a:lnTo>
                  <a:lnTo>
                    <a:pt x="180103" y="298483"/>
                  </a:lnTo>
                  <a:lnTo>
                    <a:pt x="318881" y="298483"/>
                  </a:lnTo>
                  <a:lnTo>
                    <a:pt x="318881" y="474158"/>
                  </a:lnTo>
                  <a:lnTo>
                    <a:pt x="370075" y="474158"/>
                  </a:lnTo>
                  <a:lnTo>
                    <a:pt x="370075" y="298483"/>
                  </a:lnTo>
                  <a:lnTo>
                    <a:pt x="500834" y="298483"/>
                  </a:lnTo>
                  <a:lnTo>
                    <a:pt x="500834" y="261585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6023572" y="1997226"/>
            <a:ext cx="376555" cy="168275"/>
          </a:xfrm>
          <a:custGeom>
            <a:avLst/>
            <a:gdLst/>
            <a:ahLst/>
            <a:cxnLst/>
            <a:rect l="l" t="t" r="r" b="b"/>
            <a:pathLst>
              <a:path w="376554" h="168275">
                <a:moveTo>
                  <a:pt x="376250" y="130594"/>
                </a:moveTo>
                <a:lnTo>
                  <a:pt x="50584" y="130594"/>
                </a:lnTo>
                <a:lnTo>
                  <a:pt x="50584" y="0"/>
                </a:lnTo>
                <a:lnTo>
                  <a:pt x="0" y="0"/>
                </a:lnTo>
                <a:lnTo>
                  <a:pt x="0" y="130594"/>
                </a:lnTo>
                <a:lnTo>
                  <a:pt x="0" y="167728"/>
                </a:lnTo>
                <a:lnTo>
                  <a:pt x="376250" y="167728"/>
                </a:lnTo>
                <a:lnTo>
                  <a:pt x="376250" y="130594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19876" y="2317114"/>
            <a:ext cx="383540" cy="144145"/>
          </a:xfrm>
          <a:custGeom>
            <a:avLst/>
            <a:gdLst/>
            <a:ahLst/>
            <a:cxnLst/>
            <a:rect l="l" t="t" r="r" b="b"/>
            <a:pathLst>
              <a:path w="383539" h="144144">
                <a:moveTo>
                  <a:pt x="383019" y="107835"/>
                </a:moveTo>
                <a:lnTo>
                  <a:pt x="50571" y="107835"/>
                </a:lnTo>
                <a:lnTo>
                  <a:pt x="50571" y="0"/>
                </a:lnTo>
                <a:lnTo>
                  <a:pt x="0" y="0"/>
                </a:lnTo>
                <a:lnTo>
                  <a:pt x="0" y="107835"/>
                </a:lnTo>
                <a:lnTo>
                  <a:pt x="0" y="143776"/>
                </a:lnTo>
                <a:lnTo>
                  <a:pt x="383019" y="143776"/>
                </a:lnTo>
                <a:lnTo>
                  <a:pt x="383019" y="107835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55732" y="2231269"/>
            <a:ext cx="501650" cy="36830"/>
          </a:xfrm>
          <a:custGeom>
            <a:avLst/>
            <a:gdLst/>
            <a:ahLst/>
            <a:cxnLst/>
            <a:rect l="l" t="t" r="r" b="b"/>
            <a:pathLst>
              <a:path w="501650" h="36830">
                <a:moveTo>
                  <a:pt x="501451" y="36346"/>
                </a:moveTo>
                <a:lnTo>
                  <a:pt x="0" y="36346"/>
                </a:lnTo>
                <a:lnTo>
                  <a:pt x="0" y="0"/>
                </a:lnTo>
                <a:lnTo>
                  <a:pt x="501451" y="0"/>
                </a:lnTo>
                <a:lnTo>
                  <a:pt x="501451" y="36346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23580" y="1997769"/>
            <a:ext cx="376555" cy="167640"/>
          </a:xfrm>
          <a:custGeom>
            <a:avLst/>
            <a:gdLst/>
            <a:ahLst/>
            <a:cxnLst/>
            <a:rect l="l" t="t" r="r" b="b"/>
            <a:pathLst>
              <a:path w="376554" h="167639">
                <a:moveTo>
                  <a:pt x="376242" y="130517"/>
                </a:moveTo>
                <a:lnTo>
                  <a:pt x="50576" y="130517"/>
                </a:lnTo>
                <a:lnTo>
                  <a:pt x="50576" y="0"/>
                </a:lnTo>
                <a:lnTo>
                  <a:pt x="0" y="0"/>
                </a:lnTo>
                <a:lnTo>
                  <a:pt x="0" y="167414"/>
                </a:lnTo>
                <a:lnTo>
                  <a:pt x="376242" y="167414"/>
                </a:lnTo>
                <a:lnTo>
                  <a:pt x="376242" y="130517"/>
                </a:lnTo>
                <a:close/>
              </a:path>
            </a:pathLst>
          </a:custGeom>
          <a:ln w="11700">
            <a:solidFill>
              <a:srgbClr val="20202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5949991" y="1992822"/>
            <a:ext cx="885825" cy="474980"/>
            <a:chOff x="5949991" y="1992822"/>
            <a:chExt cx="885825" cy="474980"/>
          </a:xfrm>
        </p:grpSpPr>
        <p:sp>
          <p:nvSpPr>
            <p:cNvPr id="46" name="object 46"/>
            <p:cNvSpPr/>
            <p:nvPr/>
          </p:nvSpPr>
          <p:spPr>
            <a:xfrm>
              <a:off x="5955732" y="2231269"/>
              <a:ext cx="501650" cy="230504"/>
            </a:xfrm>
            <a:custGeom>
              <a:avLst/>
              <a:gdLst/>
              <a:ahLst/>
              <a:cxnLst/>
              <a:rect l="l" t="t" r="r" b="b"/>
              <a:pathLst>
                <a:path w="501650" h="230505">
                  <a:moveTo>
                    <a:pt x="114723" y="85910"/>
                  </a:moveTo>
                  <a:lnTo>
                    <a:pt x="64146" y="85910"/>
                  </a:lnTo>
                  <a:lnTo>
                    <a:pt x="64146" y="230195"/>
                  </a:lnTo>
                  <a:lnTo>
                    <a:pt x="447174" y="230195"/>
                  </a:lnTo>
                  <a:lnTo>
                    <a:pt x="447174" y="193298"/>
                  </a:lnTo>
                  <a:lnTo>
                    <a:pt x="114723" y="193298"/>
                  </a:lnTo>
                  <a:lnTo>
                    <a:pt x="114723" y="85910"/>
                  </a:lnTo>
                  <a:close/>
                </a:path>
                <a:path w="501650" h="230505">
                  <a:moveTo>
                    <a:pt x="0" y="0"/>
                  </a:moveTo>
                  <a:lnTo>
                    <a:pt x="0" y="36346"/>
                  </a:lnTo>
                  <a:lnTo>
                    <a:pt x="501451" y="36346"/>
                  </a:lnTo>
                  <a:lnTo>
                    <a:pt x="501451" y="0"/>
                  </a:lnTo>
                  <a:lnTo>
                    <a:pt x="0" y="0"/>
                  </a:lnTo>
                  <a:close/>
                </a:path>
              </a:pathLst>
            </a:custGeom>
            <a:ln w="1216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470753" y="1998870"/>
              <a:ext cx="359410" cy="433070"/>
            </a:xfrm>
            <a:custGeom>
              <a:avLst/>
              <a:gdLst/>
              <a:ahLst/>
              <a:cxnLst/>
              <a:rect l="l" t="t" r="r" b="b"/>
              <a:pathLst>
                <a:path w="359409" h="433069">
                  <a:moveTo>
                    <a:pt x="74631" y="181733"/>
                  </a:moveTo>
                  <a:lnTo>
                    <a:pt x="51781" y="178308"/>
                  </a:lnTo>
                  <a:lnTo>
                    <a:pt x="27370" y="167139"/>
                  </a:lnTo>
                  <a:lnTo>
                    <a:pt x="7931" y="146883"/>
                  </a:lnTo>
                  <a:lnTo>
                    <a:pt x="0" y="116199"/>
                  </a:lnTo>
                  <a:lnTo>
                    <a:pt x="1175" y="102078"/>
                  </a:lnTo>
                  <a:lnTo>
                    <a:pt x="19737" y="60027"/>
                  </a:lnTo>
                  <a:lnTo>
                    <a:pt x="49189" y="32061"/>
                  </a:lnTo>
                  <a:lnTo>
                    <a:pt x="118269" y="3183"/>
                  </a:lnTo>
                  <a:lnTo>
                    <a:pt x="156048" y="0"/>
                  </a:lnTo>
                  <a:lnTo>
                    <a:pt x="209843" y="3118"/>
                  </a:lnTo>
                  <a:lnTo>
                    <a:pt x="227934" y="6608"/>
                  </a:lnTo>
                  <a:lnTo>
                    <a:pt x="135694" y="6608"/>
                  </a:lnTo>
                  <a:lnTo>
                    <a:pt x="97867" y="12563"/>
                  </a:lnTo>
                  <a:lnTo>
                    <a:pt x="74092" y="26571"/>
                  </a:lnTo>
                  <a:lnTo>
                    <a:pt x="61534" y="42851"/>
                  </a:lnTo>
                  <a:lnTo>
                    <a:pt x="57361" y="55621"/>
                  </a:lnTo>
                  <a:lnTo>
                    <a:pt x="98569" y="55621"/>
                  </a:lnTo>
                  <a:lnTo>
                    <a:pt x="102204" y="56180"/>
                  </a:lnTo>
                  <a:lnTo>
                    <a:pt x="124360" y="67943"/>
                  </a:lnTo>
                  <a:lnTo>
                    <a:pt x="140156" y="87863"/>
                  </a:lnTo>
                  <a:lnTo>
                    <a:pt x="146179" y="116199"/>
                  </a:lnTo>
                  <a:lnTo>
                    <a:pt x="140291" y="144560"/>
                  </a:lnTo>
                  <a:lnTo>
                    <a:pt x="124514" y="165074"/>
                  </a:lnTo>
                  <a:lnTo>
                    <a:pt x="101683" y="177534"/>
                  </a:lnTo>
                  <a:lnTo>
                    <a:pt x="74631" y="181733"/>
                  </a:lnTo>
                  <a:close/>
                </a:path>
                <a:path w="359409" h="433069">
                  <a:moveTo>
                    <a:pt x="143712" y="291874"/>
                  </a:moveTo>
                  <a:lnTo>
                    <a:pt x="140011" y="291874"/>
                  </a:lnTo>
                  <a:lnTo>
                    <a:pt x="138778" y="284715"/>
                  </a:lnTo>
                  <a:lnTo>
                    <a:pt x="138161" y="278657"/>
                  </a:lnTo>
                  <a:lnTo>
                    <a:pt x="138161" y="272599"/>
                  </a:lnTo>
                  <a:lnTo>
                    <a:pt x="149918" y="234842"/>
                  </a:lnTo>
                  <a:lnTo>
                    <a:pt x="175785" y="193160"/>
                  </a:lnTo>
                  <a:lnTo>
                    <a:pt x="201652" y="145902"/>
                  </a:lnTo>
                  <a:lnTo>
                    <a:pt x="213409" y="91417"/>
                  </a:lnTo>
                  <a:lnTo>
                    <a:pt x="208630" y="60027"/>
                  </a:lnTo>
                  <a:lnTo>
                    <a:pt x="194212" y="32904"/>
                  </a:lnTo>
                  <a:lnTo>
                    <a:pt x="169955" y="13819"/>
                  </a:lnTo>
                  <a:lnTo>
                    <a:pt x="135694" y="6608"/>
                  </a:lnTo>
                  <a:lnTo>
                    <a:pt x="227934" y="6608"/>
                  </a:lnTo>
                  <a:lnTo>
                    <a:pt x="299375" y="28017"/>
                  </a:lnTo>
                  <a:lnTo>
                    <a:pt x="331171" y="49767"/>
                  </a:lnTo>
                  <a:lnTo>
                    <a:pt x="358972" y="111793"/>
                  </a:lnTo>
                  <a:lnTo>
                    <a:pt x="348541" y="148690"/>
                  </a:lnTo>
                  <a:lnTo>
                    <a:pt x="321116" y="175411"/>
                  </a:lnTo>
                  <a:lnTo>
                    <a:pt x="282500" y="194862"/>
                  </a:lnTo>
                  <a:lnTo>
                    <a:pt x="238496" y="209951"/>
                  </a:lnTo>
                  <a:lnTo>
                    <a:pt x="194906" y="223587"/>
                  </a:lnTo>
                  <a:lnTo>
                    <a:pt x="168432" y="235883"/>
                  </a:lnTo>
                  <a:lnTo>
                    <a:pt x="152887" y="250915"/>
                  </a:lnTo>
                  <a:lnTo>
                    <a:pt x="145553" y="269355"/>
                  </a:lnTo>
                  <a:lnTo>
                    <a:pt x="143712" y="291874"/>
                  </a:lnTo>
                  <a:close/>
                </a:path>
                <a:path w="359409" h="433069">
                  <a:moveTo>
                    <a:pt x="98569" y="55621"/>
                  </a:moveTo>
                  <a:lnTo>
                    <a:pt x="57361" y="55621"/>
                  </a:lnTo>
                  <a:lnTo>
                    <a:pt x="62912" y="53418"/>
                  </a:lnTo>
                  <a:lnTo>
                    <a:pt x="69697" y="52317"/>
                  </a:lnTo>
                  <a:lnTo>
                    <a:pt x="77098" y="52317"/>
                  </a:lnTo>
                  <a:lnTo>
                    <a:pt x="98569" y="55621"/>
                  </a:lnTo>
                  <a:close/>
                </a:path>
                <a:path w="359409" h="433069">
                  <a:moveTo>
                    <a:pt x="154814" y="432855"/>
                  </a:moveTo>
                  <a:lnTo>
                    <a:pt x="127984" y="428028"/>
                  </a:lnTo>
                  <a:lnTo>
                    <a:pt x="106242" y="414888"/>
                  </a:lnTo>
                  <a:lnTo>
                    <a:pt x="91670" y="395450"/>
                  </a:lnTo>
                  <a:lnTo>
                    <a:pt x="86350" y="371727"/>
                  </a:lnTo>
                  <a:lnTo>
                    <a:pt x="91670" y="348003"/>
                  </a:lnTo>
                  <a:lnTo>
                    <a:pt x="106242" y="328565"/>
                  </a:lnTo>
                  <a:lnTo>
                    <a:pt x="127984" y="315426"/>
                  </a:lnTo>
                  <a:lnTo>
                    <a:pt x="154814" y="310598"/>
                  </a:lnTo>
                  <a:lnTo>
                    <a:pt x="181384" y="315426"/>
                  </a:lnTo>
                  <a:lnTo>
                    <a:pt x="203155" y="328565"/>
                  </a:lnTo>
                  <a:lnTo>
                    <a:pt x="217872" y="348003"/>
                  </a:lnTo>
                  <a:lnTo>
                    <a:pt x="223278" y="371727"/>
                  </a:lnTo>
                  <a:lnTo>
                    <a:pt x="217872" y="395450"/>
                  </a:lnTo>
                  <a:lnTo>
                    <a:pt x="203155" y="414888"/>
                  </a:lnTo>
                  <a:lnTo>
                    <a:pt x="181384" y="428028"/>
                  </a:lnTo>
                  <a:lnTo>
                    <a:pt x="154814" y="43285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470754" y="1998870"/>
              <a:ext cx="359410" cy="292100"/>
            </a:xfrm>
            <a:custGeom>
              <a:avLst/>
              <a:gdLst/>
              <a:ahLst/>
              <a:cxnLst/>
              <a:rect l="l" t="t" r="r" b="b"/>
              <a:pathLst>
                <a:path w="359409" h="292100">
                  <a:moveTo>
                    <a:pt x="358972" y="111793"/>
                  </a:moveTo>
                  <a:lnTo>
                    <a:pt x="331171" y="49767"/>
                  </a:lnTo>
                  <a:lnTo>
                    <a:pt x="299375" y="28017"/>
                  </a:lnTo>
                  <a:lnTo>
                    <a:pt x="258275" y="12462"/>
                  </a:lnTo>
                  <a:lnTo>
                    <a:pt x="209843" y="3118"/>
                  </a:lnTo>
                  <a:lnTo>
                    <a:pt x="156048" y="0"/>
                  </a:lnTo>
                  <a:lnTo>
                    <a:pt x="118269" y="3183"/>
                  </a:lnTo>
                  <a:lnTo>
                    <a:pt x="49189" y="32061"/>
                  </a:lnTo>
                  <a:lnTo>
                    <a:pt x="19737" y="60027"/>
                  </a:lnTo>
                  <a:lnTo>
                    <a:pt x="1175" y="102078"/>
                  </a:lnTo>
                  <a:lnTo>
                    <a:pt x="0" y="116199"/>
                  </a:lnTo>
                  <a:lnTo>
                    <a:pt x="7931" y="146883"/>
                  </a:lnTo>
                  <a:lnTo>
                    <a:pt x="27370" y="167139"/>
                  </a:lnTo>
                  <a:lnTo>
                    <a:pt x="51781" y="178308"/>
                  </a:lnTo>
                  <a:lnTo>
                    <a:pt x="74631" y="181733"/>
                  </a:lnTo>
                  <a:lnTo>
                    <a:pt x="101683" y="177534"/>
                  </a:lnTo>
                  <a:lnTo>
                    <a:pt x="140291" y="144560"/>
                  </a:lnTo>
                  <a:lnTo>
                    <a:pt x="140156" y="87863"/>
                  </a:lnTo>
                  <a:lnTo>
                    <a:pt x="102204" y="56180"/>
                  </a:lnTo>
                  <a:lnTo>
                    <a:pt x="62912" y="53418"/>
                  </a:lnTo>
                  <a:lnTo>
                    <a:pt x="57361" y="55621"/>
                  </a:lnTo>
                  <a:lnTo>
                    <a:pt x="61534" y="42851"/>
                  </a:lnTo>
                  <a:lnTo>
                    <a:pt x="74092" y="26571"/>
                  </a:lnTo>
                  <a:lnTo>
                    <a:pt x="97867" y="12563"/>
                  </a:lnTo>
                  <a:lnTo>
                    <a:pt x="135694" y="6608"/>
                  </a:lnTo>
                  <a:lnTo>
                    <a:pt x="169955" y="13819"/>
                  </a:lnTo>
                  <a:lnTo>
                    <a:pt x="194212" y="32904"/>
                  </a:lnTo>
                  <a:lnTo>
                    <a:pt x="208639" y="60044"/>
                  </a:lnTo>
                  <a:lnTo>
                    <a:pt x="213409" y="91417"/>
                  </a:lnTo>
                  <a:lnTo>
                    <a:pt x="201652" y="145902"/>
                  </a:lnTo>
                  <a:lnTo>
                    <a:pt x="175785" y="193160"/>
                  </a:lnTo>
                  <a:lnTo>
                    <a:pt x="149918" y="234842"/>
                  </a:lnTo>
                  <a:lnTo>
                    <a:pt x="138161" y="272599"/>
                  </a:lnTo>
                  <a:lnTo>
                    <a:pt x="138161" y="278657"/>
                  </a:lnTo>
                  <a:lnTo>
                    <a:pt x="138778" y="284715"/>
                  </a:lnTo>
                  <a:lnTo>
                    <a:pt x="140011" y="291874"/>
                  </a:lnTo>
                  <a:lnTo>
                    <a:pt x="143712" y="291874"/>
                  </a:lnTo>
                  <a:lnTo>
                    <a:pt x="145553" y="269355"/>
                  </a:lnTo>
                  <a:lnTo>
                    <a:pt x="152887" y="250915"/>
                  </a:lnTo>
                  <a:lnTo>
                    <a:pt x="168432" y="235883"/>
                  </a:lnTo>
                  <a:lnTo>
                    <a:pt x="194906" y="223587"/>
                  </a:lnTo>
                  <a:lnTo>
                    <a:pt x="238496" y="209951"/>
                  </a:lnTo>
                  <a:lnTo>
                    <a:pt x="282500" y="194862"/>
                  </a:lnTo>
                  <a:lnTo>
                    <a:pt x="321116" y="175411"/>
                  </a:lnTo>
                  <a:lnTo>
                    <a:pt x="348541" y="148690"/>
                  </a:lnTo>
                  <a:lnTo>
                    <a:pt x="358972" y="111793"/>
                  </a:lnTo>
                  <a:close/>
                </a:path>
              </a:pathLst>
            </a:custGeom>
            <a:ln w="12021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1024" y="2303388"/>
              <a:ext cx="149089" cy="13441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481" y="3053157"/>
            <a:ext cx="8418366" cy="371626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94904" y="7109814"/>
            <a:ext cx="151130" cy="275590"/>
          </a:xfrm>
          <a:custGeom>
            <a:avLst/>
            <a:gdLst/>
            <a:ahLst/>
            <a:cxnLst/>
            <a:rect l="l" t="t" r="r" b="b"/>
            <a:pathLst>
              <a:path w="151130" h="275590">
                <a:moveTo>
                  <a:pt x="150841" y="275042"/>
                </a:moveTo>
                <a:lnTo>
                  <a:pt x="0" y="275042"/>
                </a:lnTo>
                <a:lnTo>
                  <a:pt x="0" y="246524"/>
                </a:lnTo>
                <a:lnTo>
                  <a:pt x="61162" y="246524"/>
                </a:lnTo>
                <a:lnTo>
                  <a:pt x="61162" y="41275"/>
                </a:lnTo>
                <a:lnTo>
                  <a:pt x="12382" y="41275"/>
                </a:lnTo>
                <a:lnTo>
                  <a:pt x="12382" y="19511"/>
                </a:lnTo>
                <a:lnTo>
                  <a:pt x="29472" y="15777"/>
                </a:lnTo>
                <a:lnTo>
                  <a:pt x="44417" y="11303"/>
                </a:lnTo>
                <a:lnTo>
                  <a:pt x="57603" y="6056"/>
                </a:lnTo>
                <a:lnTo>
                  <a:pt x="69417" y="0"/>
                </a:lnTo>
                <a:lnTo>
                  <a:pt x="95683" y="0"/>
                </a:lnTo>
                <a:lnTo>
                  <a:pt x="95683" y="246524"/>
                </a:lnTo>
                <a:lnTo>
                  <a:pt x="150841" y="246524"/>
                </a:lnTo>
                <a:lnTo>
                  <a:pt x="150841" y="275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7527" y="7337202"/>
            <a:ext cx="49530" cy="52705"/>
          </a:xfrm>
          <a:custGeom>
            <a:avLst/>
            <a:gdLst/>
            <a:ahLst/>
            <a:cxnLst/>
            <a:rect l="l" t="t" r="r" b="b"/>
            <a:pathLst>
              <a:path w="49530" h="52704">
                <a:moveTo>
                  <a:pt x="24765" y="52531"/>
                </a:moveTo>
                <a:lnTo>
                  <a:pt x="15196" y="50649"/>
                </a:lnTo>
                <a:lnTo>
                  <a:pt x="7316" y="45355"/>
                </a:lnTo>
                <a:lnTo>
                  <a:pt x="1969" y="37176"/>
                </a:lnTo>
                <a:lnTo>
                  <a:pt x="0" y="26641"/>
                </a:lnTo>
                <a:lnTo>
                  <a:pt x="1969" y="15988"/>
                </a:lnTo>
                <a:lnTo>
                  <a:pt x="7316" y="7551"/>
                </a:lnTo>
                <a:lnTo>
                  <a:pt x="15196" y="1999"/>
                </a:lnTo>
                <a:lnTo>
                  <a:pt x="24765" y="0"/>
                </a:lnTo>
                <a:lnTo>
                  <a:pt x="34333" y="1999"/>
                </a:lnTo>
                <a:lnTo>
                  <a:pt x="42213" y="7551"/>
                </a:lnTo>
                <a:lnTo>
                  <a:pt x="47560" y="15988"/>
                </a:lnTo>
                <a:lnTo>
                  <a:pt x="49530" y="26641"/>
                </a:lnTo>
                <a:lnTo>
                  <a:pt x="47560" y="37176"/>
                </a:lnTo>
                <a:lnTo>
                  <a:pt x="42213" y="45355"/>
                </a:lnTo>
                <a:lnTo>
                  <a:pt x="34333" y="50649"/>
                </a:lnTo>
                <a:lnTo>
                  <a:pt x="24765" y="52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6211" y="7175854"/>
            <a:ext cx="159471" cy="21387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1420598" y="7175854"/>
            <a:ext cx="178435" cy="295275"/>
          </a:xfrm>
          <a:custGeom>
            <a:avLst/>
            <a:gdLst/>
            <a:ahLst/>
            <a:cxnLst/>
            <a:rect l="l" t="t" r="r" b="b"/>
            <a:pathLst>
              <a:path w="178434" h="295275">
                <a:moveTo>
                  <a:pt x="157430" y="28517"/>
                </a:moveTo>
                <a:lnTo>
                  <a:pt x="32269" y="28517"/>
                </a:lnTo>
                <a:lnTo>
                  <a:pt x="46844" y="17729"/>
                </a:lnTo>
                <a:lnTo>
                  <a:pt x="62756" y="8630"/>
                </a:lnTo>
                <a:lnTo>
                  <a:pt x="79653" y="2345"/>
                </a:lnTo>
                <a:lnTo>
                  <a:pt x="97184" y="0"/>
                </a:lnTo>
                <a:lnTo>
                  <a:pt x="132009" y="7428"/>
                </a:lnTo>
                <a:lnTo>
                  <a:pt x="157408" y="28470"/>
                </a:lnTo>
                <a:close/>
              </a:path>
              <a:path w="178434" h="295275">
                <a:moveTo>
                  <a:pt x="34145" y="294929"/>
                </a:moveTo>
                <a:lnTo>
                  <a:pt x="0" y="294929"/>
                </a:lnTo>
                <a:lnTo>
                  <a:pt x="0" y="5253"/>
                </a:lnTo>
                <a:lnTo>
                  <a:pt x="28142" y="5253"/>
                </a:lnTo>
                <a:lnTo>
                  <a:pt x="31143" y="28517"/>
                </a:lnTo>
                <a:lnTo>
                  <a:pt x="157430" y="28517"/>
                </a:lnTo>
                <a:lnTo>
                  <a:pt x="157608" y="28892"/>
                </a:lnTo>
                <a:lnTo>
                  <a:pt x="88929" y="28892"/>
                </a:lnTo>
                <a:lnTo>
                  <a:pt x="75883" y="30704"/>
                </a:lnTo>
                <a:lnTo>
                  <a:pt x="62522" y="36068"/>
                </a:lnTo>
                <a:lnTo>
                  <a:pt x="48668" y="44880"/>
                </a:lnTo>
                <a:lnTo>
                  <a:pt x="34145" y="57034"/>
                </a:lnTo>
                <a:lnTo>
                  <a:pt x="34145" y="163974"/>
                </a:lnTo>
                <a:lnTo>
                  <a:pt x="47800" y="173965"/>
                </a:lnTo>
                <a:lnTo>
                  <a:pt x="60927" y="180578"/>
                </a:lnTo>
                <a:lnTo>
                  <a:pt x="73140" y="184236"/>
                </a:lnTo>
                <a:lnTo>
                  <a:pt x="84051" y="185362"/>
                </a:lnTo>
                <a:lnTo>
                  <a:pt x="151174" y="185362"/>
                </a:lnTo>
                <a:lnTo>
                  <a:pt x="144747" y="190240"/>
                </a:lnTo>
                <a:lnTo>
                  <a:pt x="33395" y="190240"/>
                </a:lnTo>
                <a:lnTo>
                  <a:pt x="34145" y="225887"/>
                </a:lnTo>
                <a:lnTo>
                  <a:pt x="34145" y="294929"/>
                </a:lnTo>
                <a:close/>
              </a:path>
              <a:path w="178434" h="295275">
                <a:moveTo>
                  <a:pt x="151174" y="185362"/>
                </a:moveTo>
                <a:lnTo>
                  <a:pt x="84051" y="185362"/>
                </a:lnTo>
                <a:lnTo>
                  <a:pt x="107444" y="179822"/>
                </a:lnTo>
                <a:lnTo>
                  <a:pt x="125982" y="163833"/>
                </a:lnTo>
                <a:lnTo>
                  <a:pt x="138189" y="138347"/>
                </a:lnTo>
                <a:lnTo>
                  <a:pt x="142586" y="104313"/>
                </a:lnTo>
                <a:lnTo>
                  <a:pt x="139637" y="73532"/>
                </a:lnTo>
                <a:lnTo>
                  <a:pt x="130250" y="49717"/>
                </a:lnTo>
                <a:lnTo>
                  <a:pt x="113617" y="34345"/>
                </a:lnTo>
                <a:lnTo>
                  <a:pt x="88929" y="28892"/>
                </a:lnTo>
                <a:lnTo>
                  <a:pt x="157608" y="28892"/>
                </a:lnTo>
                <a:lnTo>
                  <a:pt x="172956" y="61261"/>
                </a:lnTo>
                <a:lnTo>
                  <a:pt x="178233" y="103938"/>
                </a:lnTo>
                <a:lnTo>
                  <a:pt x="170992" y="150560"/>
                </a:lnTo>
                <a:lnTo>
                  <a:pt x="151545" y="185081"/>
                </a:lnTo>
                <a:lnTo>
                  <a:pt x="151174" y="185362"/>
                </a:lnTo>
                <a:close/>
              </a:path>
              <a:path w="178434" h="295275">
                <a:moveTo>
                  <a:pt x="89679" y="213879"/>
                </a:moveTo>
                <a:lnTo>
                  <a:pt x="75713" y="212296"/>
                </a:lnTo>
                <a:lnTo>
                  <a:pt x="61537" y="207688"/>
                </a:lnTo>
                <a:lnTo>
                  <a:pt x="47360" y="200266"/>
                </a:lnTo>
                <a:lnTo>
                  <a:pt x="33395" y="190240"/>
                </a:lnTo>
                <a:lnTo>
                  <a:pt x="144747" y="190240"/>
                </a:lnTo>
                <a:lnTo>
                  <a:pt x="123303" y="206516"/>
                </a:lnTo>
                <a:lnTo>
                  <a:pt x="89679" y="213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53239" y="7175854"/>
            <a:ext cx="178435" cy="295275"/>
          </a:xfrm>
          <a:custGeom>
            <a:avLst/>
            <a:gdLst/>
            <a:ahLst/>
            <a:cxnLst/>
            <a:rect l="l" t="t" r="r" b="b"/>
            <a:pathLst>
              <a:path w="178435" h="295275">
                <a:moveTo>
                  <a:pt x="157430" y="28517"/>
                </a:moveTo>
                <a:lnTo>
                  <a:pt x="32269" y="28517"/>
                </a:lnTo>
                <a:lnTo>
                  <a:pt x="46844" y="17729"/>
                </a:lnTo>
                <a:lnTo>
                  <a:pt x="62756" y="8630"/>
                </a:lnTo>
                <a:lnTo>
                  <a:pt x="79653" y="2345"/>
                </a:lnTo>
                <a:lnTo>
                  <a:pt x="97184" y="0"/>
                </a:lnTo>
                <a:lnTo>
                  <a:pt x="132009" y="7428"/>
                </a:lnTo>
                <a:lnTo>
                  <a:pt x="157408" y="28470"/>
                </a:lnTo>
                <a:close/>
              </a:path>
              <a:path w="178435" h="295275">
                <a:moveTo>
                  <a:pt x="34145" y="294929"/>
                </a:moveTo>
                <a:lnTo>
                  <a:pt x="0" y="294929"/>
                </a:lnTo>
                <a:lnTo>
                  <a:pt x="0" y="5253"/>
                </a:lnTo>
                <a:lnTo>
                  <a:pt x="28142" y="5253"/>
                </a:lnTo>
                <a:lnTo>
                  <a:pt x="31143" y="28517"/>
                </a:lnTo>
                <a:lnTo>
                  <a:pt x="157430" y="28517"/>
                </a:lnTo>
                <a:lnTo>
                  <a:pt x="157608" y="28892"/>
                </a:lnTo>
                <a:lnTo>
                  <a:pt x="88929" y="28892"/>
                </a:lnTo>
                <a:lnTo>
                  <a:pt x="75883" y="30704"/>
                </a:lnTo>
                <a:lnTo>
                  <a:pt x="62522" y="36068"/>
                </a:lnTo>
                <a:lnTo>
                  <a:pt x="48668" y="44880"/>
                </a:lnTo>
                <a:lnTo>
                  <a:pt x="34145" y="57034"/>
                </a:lnTo>
                <a:lnTo>
                  <a:pt x="34145" y="163974"/>
                </a:lnTo>
                <a:lnTo>
                  <a:pt x="47800" y="173965"/>
                </a:lnTo>
                <a:lnTo>
                  <a:pt x="60927" y="180578"/>
                </a:lnTo>
                <a:lnTo>
                  <a:pt x="73140" y="184236"/>
                </a:lnTo>
                <a:lnTo>
                  <a:pt x="84051" y="185362"/>
                </a:lnTo>
                <a:lnTo>
                  <a:pt x="151174" y="185362"/>
                </a:lnTo>
                <a:lnTo>
                  <a:pt x="144747" y="190240"/>
                </a:lnTo>
                <a:lnTo>
                  <a:pt x="33395" y="190240"/>
                </a:lnTo>
                <a:lnTo>
                  <a:pt x="34145" y="225887"/>
                </a:lnTo>
                <a:lnTo>
                  <a:pt x="34145" y="294929"/>
                </a:lnTo>
                <a:close/>
              </a:path>
              <a:path w="178435" h="295275">
                <a:moveTo>
                  <a:pt x="151174" y="185362"/>
                </a:moveTo>
                <a:lnTo>
                  <a:pt x="84051" y="185362"/>
                </a:lnTo>
                <a:lnTo>
                  <a:pt x="107444" y="179822"/>
                </a:lnTo>
                <a:lnTo>
                  <a:pt x="125982" y="163833"/>
                </a:lnTo>
                <a:lnTo>
                  <a:pt x="138189" y="138347"/>
                </a:lnTo>
                <a:lnTo>
                  <a:pt x="142586" y="104313"/>
                </a:lnTo>
                <a:lnTo>
                  <a:pt x="139637" y="73532"/>
                </a:lnTo>
                <a:lnTo>
                  <a:pt x="130250" y="49717"/>
                </a:lnTo>
                <a:lnTo>
                  <a:pt x="113617" y="34345"/>
                </a:lnTo>
                <a:lnTo>
                  <a:pt x="88929" y="28892"/>
                </a:lnTo>
                <a:lnTo>
                  <a:pt x="157608" y="28892"/>
                </a:lnTo>
                <a:lnTo>
                  <a:pt x="172956" y="61261"/>
                </a:lnTo>
                <a:lnTo>
                  <a:pt x="178233" y="103938"/>
                </a:lnTo>
                <a:lnTo>
                  <a:pt x="170992" y="150560"/>
                </a:lnTo>
                <a:lnTo>
                  <a:pt x="151545" y="185081"/>
                </a:lnTo>
                <a:lnTo>
                  <a:pt x="151174" y="185362"/>
                </a:lnTo>
                <a:close/>
              </a:path>
              <a:path w="178435" h="295275">
                <a:moveTo>
                  <a:pt x="89679" y="213879"/>
                </a:moveTo>
                <a:lnTo>
                  <a:pt x="75713" y="212296"/>
                </a:lnTo>
                <a:lnTo>
                  <a:pt x="61537" y="207688"/>
                </a:lnTo>
                <a:lnTo>
                  <a:pt x="47360" y="200266"/>
                </a:lnTo>
                <a:lnTo>
                  <a:pt x="33395" y="190240"/>
                </a:lnTo>
                <a:lnTo>
                  <a:pt x="144747" y="190240"/>
                </a:lnTo>
                <a:lnTo>
                  <a:pt x="123303" y="206516"/>
                </a:lnTo>
                <a:lnTo>
                  <a:pt x="89679" y="213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87756" y="7076044"/>
            <a:ext cx="269240" cy="336550"/>
          </a:xfrm>
          <a:custGeom>
            <a:avLst/>
            <a:gdLst/>
            <a:ahLst/>
            <a:cxnLst/>
            <a:rect l="l" t="t" r="r" b="b"/>
            <a:pathLst>
              <a:path w="269239" h="336550">
                <a:moveTo>
                  <a:pt x="21387" y="249151"/>
                </a:moveTo>
                <a:lnTo>
                  <a:pt x="0" y="249151"/>
                </a:lnTo>
                <a:lnTo>
                  <a:pt x="0" y="40899"/>
                </a:lnTo>
                <a:lnTo>
                  <a:pt x="30768" y="40899"/>
                </a:lnTo>
                <a:lnTo>
                  <a:pt x="30768" y="222510"/>
                </a:lnTo>
                <a:lnTo>
                  <a:pt x="140018" y="222510"/>
                </a:lnTo>
                <a:lnTo>
                  <a:pt x="141836" y="238644"/>
                </a:lnTo>
                <a:lnTo>
                  <a:pt x="108980" y="243927"/>
                </a:lnTo>
                <a:lnTo>
                  <a:pt x="78235" y="247134"/>
                </a:lnTo>
                <a:lnTo>
                  <a:pt x="49178" y="248723"/>
                </a:lnTo>
                <a:lnTo>
                  <a:pt x="21387" y="249151"/>
                </a:lnTo>
                <a:close/>
              </a:path>
              <a:path w="269239" h="336550">
                <a:moveTo>
                  <a:pt x="140018" y="222510"/>
                </a:moveTo>
                <a:lnTo>
                  <a:pt x="30768" y="222510"/>
                </a:lnTo>
                <a:lnTo>
                  <a:pt x="55621" y="221818"/>
                </a:lnTo>
                <a:lnTo>
                  <a:pt x="81846" y="220071"/>
                </a:lnTo>
                <a:lnTo>
                  <a:pt x="109548" y="216916"/>
                </a:lnTo>
                <a:lnTo>
                  <a:pt x="138834" y="212003"/>
                </a:lnTo>
                <a:lnTo>
                  <a:pt x="140018" y="222510"/>
                </a:lnTo>
                <a:close/>
              </a:path>
              <a:path w="269239" h="336550">
                <a:moveTo>
                  <a:pt x="269038" y="136958"/>
                </a:moveTo>
                <a:lnTo>
                  <a:pt x="239395" y="136958"/>
                </a:lnTo>
                <a:lnTo>
                  <a:pt x="239395" y="0"/>
                </a:lnTo>
                <a:lnTo>
                  <a:pt x="269038" y="0"/>
                </a:lnTo>
                <a:lnTo>
                  <a:pt x="269038" y="136958"/>
                </a:lnTo>
                <a:close/>
              </a:path>
              <a:path w="269239" h="336550">
                <a:moveTo>
                  <a:pt x="191741" y="319318"/>
                </a:moveTo>
                <a:lnTo>
                  <a:pt x="162848" y="319318"/>
                </a:lnTo>
                <a:lnTo>
                  <a:pt x="162848" y="7504"/>
                </a:lnTo>
                <a:lnTo>
                  <a:pt x="191741" y="7504"/>
                </a:lnTo>
                <a:lnTo>
                  <a:pt x="191741" y="136958"/>
                </a:lnTo>
                <a:lnTo>
                  <a:pt x="269038" y="136958"/>
                </a:lnTo>
                <a:lnTo>
                  <a:pt x="269038" y="162473"/>
                </a:lnTo>
                <a:lnTo>
                  <a:pt x="191741" y="162473"/>
                </a:lnTo>
                <a:lnTo>
                  <a:pt x="191741" y="319318"/>
                </a:lnTo>
                <a:close/>
              </a:path>
              <a:path w="269239" h="336550">
                <a:moveTo>
                  <a:pt x="269038" y="336204"/>
                </a:moveTo>
                <a:lnTo>
                  <a:pt x="239395" y="336204"/>
                </a:lnTo>
                <a:lnTo>
                  <a:pt x="239395" y="162473"/>
                </a:lnTo>
                <a:lnTo>
                  <a:pt x="269038" y="162473"/>
                </a:lnTo>
                <a:lnTo>
                  <a:pt x="269038" y="336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20584" y="7076044"/>
            <a:ext cx="281940" cy="337185"/>
          </a:xfrm>
          <a:custGeom>
            <a:avLst/>
            <a:gdLst/>
            <a:ahLst/>
            <a:cxnLst/>
            <a:rect l="l" t="t" r="r" b="b"/>
            <a:pathLst>
              <a:path w="281939" h="337184">
                <a:moveTo>
                  <a:pt x="215005" y="130954"/>
                </a:moveTo>
                <a:lnTo>
                  <a:pt x="185737" y="130954"/>
                </a:lnTo>
                <a:lnTo>
                  <a:pt x="185737" y="7504"/>
                </a:lnTo>
                <a:lnTo>
                  <a:pt x="215005" y="7504"/>
                </a:lnTo>
                <a:lnTo>
                  <a:pt x="215005" y="130954"/>
                </a:lnTo>
                <a:close/>
              </a:path>
              <a:path w="281939" h="337184">
                <a:moveTo>
                  <a:pt x="72043" y="262659"/>
                </a:moveTo>
                <a:lnTo>
                  <a:pt x="42265" y="254486"/>
                </a:lnTo>
                <a:lnTo>
                  <a:pt x="19558" y="231046"/>
                </a:lnTo>
                <a:lnTo>
                  <a:pt x="5083" y="193957"/>
                </a:lnTo>
                <a:lnTo>
                  <a:pt x="0" y="144837"/>
                </a:lnTo>
                <a:lnTo>
                  <a:pt x="5083" y="96369"/>
                </a:lnTo>
                <a:lnTo>
                  <a:pt x="19558" y="59614"/>
                </a:lnTo>
                <a:lnTo>
                  <a:pt x="42265" y="36297"/>
                </a:lnTo>
                <a:lnTo>
                  <a:pt x="72043" y="28142"/>
                </a:lnTo>
                <a:lnTo>
                  <a:pt x="99751" y="35289"/>
                </a:lnTo>
                <a:lnTo>
                  <a:pt x="121480" y="55768"/>
                </a:lnTo>
                <a:lnTo>
                  <a:pt x="121888" y="56659"/>
                </a:lnTo>
                <a:lnTo>
                  <a:pt x="72043" y="56659"/>
                </a:lnTo>
                <a:lnTo>
                  <a:pt x="53786" y="62838"/>
                </a:lnTo>
                <a:lnTo>
                  <a:pt x="39961" y="80486"/>
                </a:lnTo>
                <a:lnTo>
                  <a:pt x="31202" y="108264"/>
                </a:lnTo>
                <a:lnTo>
                  <a:pt x="28142" y="144837"/>
                </a:lnTo>
                <a:lnTo>
                  <a:pt x="31202" y="182061"/>
                </a:lnTo>
                <a:lnTo>
                  <a:pt x="39961" y="210174"/>
                </a:lnTo>
                <a:lnTo>
                  <a:pt x="53786" y="227945"/>
                </a:lnTo>
                <a:lnTo>
                  <a:pt x="72043" y="234142"/>
                </a:lnTo>
                <a:lnTo>
                  <a:pt x="122183" y="234142"/>
                </a:lnTo>
                <a:lnTo>
                  <a:pt x="100226" y="255295"/>
                </a:lnTo>
                <a:lnTo>
                  <a:pt x="72043" y="262659"/>
                </a:lnTo>
                <a:close/>
              </a:path>
              <a:path w="281939" h="337184">
                <a:moveTo>
                  <a:pt x="122183" y="234142"/>
                </a:moveTo>
                <a:lnTo>
                  <a:pt x="72043" y="234142"/>
                </a:lnTo>
                <a:lnTo>
                  <a:pt x="89925" y="227945"/>
                </a:lnTo>
                <a:lnTo>
                  <a:pt x="103656" y="210174"/>
                </a:lnTo>
                <a:lnTo>
                  <a:pt x="112462" y="182061"/>
                </a:lnTo>
                <a:lnTo>
                  <a:pt x="115570" y="144837"/>
                </a:lnTo>
                <a:lnTo>
                  <a:pt x="112462" y="108264"/>
                </a:lnTo>
                <a:lnTo>
                  <a:pt x="103656" y="80486"/>
                </a:lnTo>
                <a:lnTo>
                  <a:pt x="89925" y="62838"/>
                </a:lnTo>
                <a:lnTo>
                  <a:pt x="72043" y="56659"/>
                </a:lnTo>
                <a:lnTo>
                  <a:pt x="121888" y="56659"/>
                </a:lnTo>
                <a:lnTo>
                  <a:pt x="136313" y="88137"/>
                </a:lnTo>
                <a:lnTo>
                  <a:pt x="143337" y="130954"/>
                </a:lnTo>
                <a:lnTo>
                  <a:pt x="215005" y="130954"/>
                </a:lnTo>
                <a:lnTo>
                  <a:pt x="215005" y="156094"/>
                </a:lnTo>
                <a:lnTo>
                  <a:pt x="143337" y="156094"/>
                </a:lnTo>
                <a:lnTo>
                  <a:pt x="136893" y="200606"/>
                </a:lnTo>
                <a:lnTo>
                  <a:pt x="122183" y="234142"/>
                </a:lnTo>
                <a:close/>
              </a:path>
              <a:path w="281939" h="337184">
                <a:moveTo>
                  <a:pt x="215005" y="320069"/>
                </a:moveTo>
                <a:lnTo>
                  <a:pt x="185737" y="320069"/>
                </a:lnTo>
                <a:lnTo>
                  <a:pt x="185737" y="156094"/>
                </a:lnTo>
                <a:lnTo>
                  <a:pt x="215005" y="156094"/>
                </a:lnTo>
                <a:lnTo>
                  <a:pt x="215005" y="320069"/>
                </a:lnTo>
                <a:close/>
              </a:path>
              <a:path w="281939" h="337184">
                <a:moveTo>
                  <a:pt x="281796" y="336579"/>
                </a:moveTo>
                <a:lnTo>
                  <a:pt x="252528" y="336579"/>
                </a:lnTo>
                <a:lnTo>
                  <a:pt x="252528" y="0"/>
                </a:lnTo>
                <a:lnTo>
                  <a:pt x="281796" y="0"/>
                </a:lnTo>
                <a:lnTo>
                  <a:pt x="281796" y="336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561666" y="7076044"/>
            <a:ext cx="277495" cy="337185"/>
          </a:xfrm>
          <a:custGeom>
            <a:avLst/>
            <a:gdLst/>
            <a:ahLst/>
            <a:cxnLst/>
            <a:rect l="l" t="t" r="r" b="b"/>
            <a:pathLst>
              <a:path w="277494" h="337184">
                <a:moveTo>
                  <a:pt x="277293" y="336954"/>
                </a:moveTo>
                <a:lnTo>
                  <a:pt x="246524" y="336954"/>
                </a:lnTo>
                <a:lnTo>
                  <a:pt x="246524" y="139209"/>
                </a:lnTo>
                <a:lnTo>
                  <a:pt x="168477" y="139209"/>
                </a:lnTo>
                <a:lnTo>
                  <a:pt x="168477" y="114069"/>
                </a:lnTo>
                <a:lnTo>
                  <a:pt x="246524" y="114069"/>
                </a:lnTo>
                <a:lnTo>
                  <a:pt x="246524" y="0"/>
                </a:lnTo>
                <a:lnTo>
                  <a:pt x="277293" y="0"/>
                </a:lnTo>
                <a:lnTo>
                  <a:pt x="277293" y="336954"/>
                </a:lnTo>
                <a:close/>
              </a:path>
              <a:path w="277494" h="337184">
                <a:moveTo>
                  <a:pt x="18761" y="265286"/>
                </a:moveTo>
                <a:lnTo>
                  <a:pt x="0" y="240896"/>
                </a:lnTo>
                <a:lnTo>
                  <a:pt x="34180" y="215679"/>
                </a:lnTo>
                <a:lnTo>
                  <a:pt x="61818" y="179312"/>
                </a:lnTo>
                <a:lnTo>
                  <a:pt x="80310" y="135838"/>
                </a:lnTo>
                <a:lnTo>
                  <a:pt x="87052" y="89304"/>
                </a:lnTo>
                <a:lnTo>
                  <a:pt x="87052" y="28892"/>
                </a:lnTo>
                <a:lnTo>
                  <a:pt x="117821" y="28892"/>
                </a:lnTo>
                <a:lnTo>
                  <a:pt x="117821" y="89304"/>
                </a:lnTo>
                <a:lnTo>
                  <a:pt x="124563" y="134583"/>
                </a:lnTo>
                <a:lnTo>
                  <a:pt x="132600" y="152717"/>
                </a:lnTo>
                <a:lnTo>
                  <a:pt x="102437" y="152717"/>
                </a:lnTo>
                <a:lnTo>
                  <a:pt x="88518" y="188510"/>
                </a:lnTo>
                <a:lnTo>
                  <a:pt x="69323" y="220118"/>
                </a:lnTo>
                <a:lnTo>
                  <a:pt x="45766" y="246167"/>
                </a:lnTo>
                <a:lnTo>
                  <a:pt x="18761" y="265286"/>
                </a:lnTo>
                <a:close/>
              </a:path>
              <a:path w="277494" h="337184">
                <a:moveTo>
                  <a:pt x="186863" y="259282"/>
                </a:moveTo>
                <a:lnTo>
                  <a:pt x="159688" y="241207"/>
                </a:lnTo>
                <a:lnTo>
                  <a:pt x="136067" y="216553"/>
                </a:lnTo>
                <a:lnTo>
                  <a:pt x="116736" y="186623"/>
                </a:lnTo>
                <a:lnTo>
                  <a:pt x="102437" y="152717"/>
                </a:lnTo>
                <a:lnTo>
                  <a:pt x="132600" y="152717"/>
                </a:lnTo>
                <a:lnTo>
                  <a:pt x="143055" y="176310"/>
                </a:lnTo>
                <a:lnTo>
                  <a:pt x="170693" y="210930"/>
                </a:lnTo>
                <a:lnTo>
                  <a:pt x="204874" y="234892"/>
                </a:lnTo>
                <a:lnTo>
                  <a:pt x="186863" y="259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10789" y="7074547"/>
            <a:ext cx="994410" cy="338455"/>
          </a:xfrm>
          <a:custGeom>
            <a:avLst/>
            <a:gdLst/>
            <a:ahLst/>
            <a:cxnLst/>
            <a:rect l="l" t="t" r="r" b="b"/>
            <a:pathLst>
              <a:path w="994410" h="338454">
                <a:moveTo>
                  <a:pt x="197002" y="162852"/>
                </a:moveTo>
                <a:lnTo>
                  <a:pt x="163258" y="148234"/>
                </a:lnTo>
                <a:lnTo>
                  <a:pt x="137337" y="126923"/>
                </a:lnTo>
                <a:lnTo>
                  <a:pt x="132283" y="118948"/>
                </a:lnTo>
                <a:lnTo>
                  <a:pt x="120700" y="100685"/>
                </a:lnTo>
                <a:lnTo>
                  <a:pt x="114820" y="71297"/>
                </a:lnTo>
                <a:lnTo>
                  <a:pt x="114820" y="65671"/>
                </a:lnTo>
                <a:lnTo>
                  <a:pt x="189115" y="65671"/>
                </a:lnTo>
                <a:lnTo>
                  <a:pt x="189115" y="40906"/>
                </a:lnTo>
                <a:lnTo>
                  <a:pt x="114820" y="40906"/>
                </a:lnTo>
                <a:lnTo>
                  <a:pt x="114820" y="0"/>
                </a:lnTo>
                <a:lnTo>
                  <a:pt x="84048" y="0"/>
                </a:lnTo>
                <a:lnTo>
                  <a:pt x="84048" y="40906"/>
                </a:lnTo>
                <a:lnTo>
                  <a:pt x="9385" y="40906"/>
                </a:lnTo>
                <a:lnTo>
                  <a:pt x="9385" y="65671"/>
                </a:lnTo>
                <a:lnTo>
                  <a:pt x="84048" y="65671"/>
                </a:lnTo>
                <a:lnTo>
                  <a:pt x="84048" y="71297"/>
                </a:lnTo>
                <a:lnTo>
                  <a:pt x="77939" y="103111"/>
                </a:lnTo>
                <a:lnTo>
                  <a:pt x="60744" y="131051"/>
                </a:lnTo>
                <a:lnTo>
                  <a:pt x="34188" y="153504"/>
                </a:lnTo>
                <a:lnTo>
                  <a:pt x="0" y="168859"/>
                </a:lnTo>
                <a:lnTo>
                  <a:pt x="15011" y="193243"/>
                </a:lnTo>
                <a:lnTo>
                  <a:pt x="42824" y="181165"/>
                </a:lnTo>
                <a:lnTo>
                  <a:pt x="66700" y="164401"/>
                </a:lnTo>
                <a:lnTo>
                  <a:pt x="85928" y="143484"/>
                </a:lnTo>
                <a:lnTo>
                  <a:pt x="99809" y="118948"/>
                </a:lnTo>
                <a:lnTo>
                  <a:pt x="113665" y="141211"/>
                </a:lnTo>
                <a:lnTo>
                  <a:pt x="132359" y="160312"/>
                </a:lnTo>
                <a:lnTo>
                  <a:pt x="155435" y="175615"/>
                </a:lnTo>
                <a:lnTo>
                  <a:pt x="182359" y="186486"/>
                </a:lnTo>
                <a:lnTo>
                  <a:pt x="197002" y="162852"/>
                </a:lnTo>
                <a:close/>
              </a:path>
              <a:path w="994410" h="338454">
                <a:moveTo>
                  <a:pt x="279920" y="313321"/>
                </a:moveTo>
                <a:lnTo>
                  <a:pt x="241147" y="303034"/>
                </a:lnTo>
                <a:lnTo>
                  <a:pt x="208114" y="286258"/>
                </a:lnTo>
                <a:lnTo>
                  <a:pt x="191135" y="270916"/>
                </a:lnTo>
                <a:lnTo>
                  <a:pt x="184150" y="264617"/>
                </a:lnTo>
                <a:lnTo>
                  <a:pt x="172605" y="239776"/>
                </a:lnTo>
                <a:lnTo>
                  <a:pt x="266788" y="239776"/>
                </a:lnTo>
                <a:lnTo>
                  <a:pt x="266788" y="215379"/>
                </a:lnTo>
                <a:lnTo>
                  <a:pt x="46532" y="215379"/>
                </a:lnTo>
                <a:lnTo>
                  <a:pt x="46532" y="239776"/>
                </a:lnTo>
                <a:lnTo>
                  <a:pt x="140335" y="239776"/>
                </a:lnTo>
                <a:lnTo>
                  <a:pt x="129222" y="264922"/>
                </a:lnTo>
                <a:lnTo>
                  <a:pt x="105486" y="286486"/>
                </a:lnTo>
                <a:lnTo>
                  <a:pt x="72529" y="302983"/>
                </a:lnTo>
                <a:lnTo>
                  <a:pt x="33769" y="312940"/>
                </a:lnTo>
                <a:lnTo>
                  <a:pt x="44653" y="336575"/>
                </a:lnTo>
                <a:lnTo>
                  <a:pt x="80378" y="327583"/>
                </a:lnTo>
                <a:lnTo>
                  <a:pt x="112102" y="313321"/>
                </a:lnTo>
                <a:lnTo>
                  <a:pt x="138049" y="294259"/>
                </a:lnTo>
                <a:lnTo>
                  <a:pt x="156476" y="270916"/>
                </a:lnTo>
                <a:lnTo>
                  <a:pt x="175158" y="294157"/>
                </a:lnTo>
                <a:lnTo>
                  <a:pt x="201269" y="313359"/>
                </a:lnTo>
                <a:lnTo>
                  <a:pt x="232930" y="327850"/>
                </a:lnTo>
                <a:lnTo>
                  <a:pt x="268287" y="336956"/>
                </a:lnTo>
                <a:lnTo>
                  <a:pt x="279920" y="313321"/>
                </a:lnTo>
                <a:close/>
              </a:path>
              <a:path w="994410" h="338454">
                <a:moveTo>
                  <a:pt x="311073" y="84797"/>
                </a:moveTo>
                <a:lnTo>
                  <a:pt x="261162" y="84797"/>
                </a:lnTo>
                <a:lnTo>
                  <a:pt x="261162" y="1879"/>
                </a:lnTo>
                <a:lnTo>
                  <a:pt x="230390" y="1879"/>
                </a:lnTo>
                <a:lnTo>
                  <a:pt x="230390" y="197002"/>
                </a:lnTo>
                <a:lnTo>
                  <a:pt x="261162" y="197002"/>
                </a:lnTo>
                <a:lnTo>
                  <a:pt x="261162" y="110312"/>
                </a:lnTo>
                <a:lnTo>
                  <a:pt x="311073" y="110312"/>
                </a:lnTo>
                <a:lnTo>
                  <a:pt x="311073" y="84797"/>
                </a:lnTo>
                <a:close/>
              </a:path>
              <a:path w="994410" h="338454">
                <a:moveTo>
                  <a:pt x="519315" y="144843"/>
                </a:moveTo>
                <a:lnTo>
                  <a:pt x="513092" y="96253"/>
                </a:lnTo>
                <a:lnTo>
                  <a:pt x="495681" y="59245"/>
                </a:lnTo>
                <a:lnTo>
                  <a:pt x="491058" y="55156"/>
                </a:lnTo>
                <a:lnTo>
                  <a:pt x="490054" y="54279"/>
                </a:lnTo>
                <a:lnTo>
                  <a:pt x="490054" y="144843"/>
                </a:lnTo>
                <a:lnTo>
                  <a:pt x="485965" y="182016"/>
                </a:lnTo>
                <a:lnTo>
                  <a:pt x="474573" y="210413"/>
                </a:lnTo>
                <a:lnTo>
                  <a:pt x="457123" y="228523"/>
                </a:lnTo>
                <a:lnTo>
                  <a:pt x="434898" y="234899"/>
                </a:lnTo>
                <a:lnTo>
                  <a:pt x="412445" y="228523"/>
                </a:lnTo>
                <a:lnTo>
                  <a:pt x="394881" y="210413"/>
                </a:lnTo>
                <a:lnTo>
                  <a:pt x="383451" y="182016"/>
                </a:lnTo>
                <a:lnTo>
                  <a:pt x="379361" y="144843"/>
                </a:lnTo>
                <a:lnTo>
                  <a:pt x="383451" y="107873"/>
                </a:lnTo>
                <a:lnTo>
                  <a:pt x="394881" y="79590"/>
                </a:lnTo>
                <a:lnTo>
                  <a:pt x="412445" y="61518"/>
                </a:lnTo>
                <a:lnTo>
                  <a:pt x="434898" y="55156"/>
                </a:lnTo>
                <a:lnTo>
                  <a:pt x="457123" y="61518"/>
                </a:lnTo>
                <a:lnTo>
                  <a:pt x="474573" y="79590"/>
                </a:lnTo>
                <a:lnTo>
                  <a:pt x="485965" y="107873"/>
                </a:lnTo>
                <a:lnTo>
                  <a:pt x="490054" y="144843"/>
                </a:lnTo>
                <a:lnTo>
                  <a:pt x="490054" y="54279"/>
                </a:lnTo>
                <a:lnTo>
                  <a:pt x="468985" y="35661"/>
                </a:lnTo>
                <a:lnTo>
                  <a:pt x="434898" y="27393"/>
                </a:lnTo>
                <a:lnTo>
                  <a:pt x="400748" y="35661"/>
                </a:lnTo>
                <a:lnTo>
                  <a:pt x="373913" y="59245"/>
                </a:lnTo>
                <a:lnTo>
                  <a:pt x="356374" y="96253"/>
                </a:lnTo>
                <a:lnTo>
                  <a:pt x="350088" y="144843"/>
                </a:lnTo>
                <a:lnTo>
                  <a:pt x="356374" y="193421"/>
                </a:lnTo>
                <a:lnTo>
                  <a:pt x="373913" y="230441"/>
                </a:lnTo>
                <a:lnTo>
                  <a:pt x="400748" y="254012"/>
                </a:lnTo>
                <a:lnTo>
                  <a:pt x="434898" y="262280"/>
                </a:lnTo>
                <a:lnTo>
                  <a:pt x="468985" y="254012"/>
                </a:lnTo>
                <a:lnTo>
                  <a:pt x="490639" y="234899"/>
                </a:lnTo>
                <a:lnTo>
                  <a:pt x="495681" y="230441"/>
                </a:lnTo>
                <a:lnTo>
                  <a:pt x="513092" y="193421"/>
                </a:lnTo>
                <a:lnTo>
                  <a:pt x="519315" y="144843"/>
                </a:lnTo>
                <a:close/>
              </a:path>
              <a:path w="994410" h="338454">
                <a:moveTo>
                  <a:pt x="659650" y="135839"/>
                </a:moveTo>
                <a:lnTo>
                  <a:pt x="604126" y="135839"/>
                </a:lnTo>
                <a:lnTo>
                  <a:pt x="604126" y="1879"/>
                </a:lnTo>
                <a:lnTo>
                  <a:pt x="573354" y="1879"/>
                </a:lnTo>
                <a:lnTo>
                  <a:pt x="573354" y="338086"/>
                </a:lnTo>
                <a:lnTo>
                  <a:pt x="604126" y="338086"/>
                </a:lnTo>
                <a:lnTo>
                  <a:pt x="604126" y="161721"/>
                </a:lnTo>
                <a:lnTo>
                  <a:pt x="659650" y="161721"/>
                </a:lnTo>
                <a:lnTo>
                  <a:pt x="659650" y="135839"/>
                </a:lnTo>
                <a:close/>
              </a:path>
              <a:path w="994410" h="338454">
                <a:moveTo>
                  <a:pt x="960958" y="305435"/>
                </a:moveTo>
                <a:lnTo>
                  <a:pt x="760209" y="305435"/>
                </a:lnTo>
                <a:lnTo>
                  <a:pt x="760209" y="233387"/>
                </a:lnTo>
                <a:lnTo>
                  <a:pt x="729449" y="233387"/>
                </a:lnTo>
                <a:lnTo>
                  <a:pt x="729449" y="330581"/>
                </a:lnTo>
                <a:lnTo>
                  <a:pt x="960958" y="330581"/>
                </a:lnTo>
                <a:lnTo>
                  <a:pt x="960958" y="305435"/>
                </a:lnTo>
                <a:close/>
              </a:path>
              <a:path w="994410" h="338454">
                <a:moveTo>
                  <a:pt x="994359" y="180492"/>
                </a:moveTo>
                <a:lnTo>
                  <a:pt x="858151" y="180492"/>
                </a:lnTo>
                <a:lnTo>
                  <a:pt x="858151" y="145211"/>
                </a:lnTo>
                <a:lnTo>
                  <a:pt x="900595" y="138849"/>
                </a:lnTo>
                <a:lnTo>
                  <a:pt x="932865" y="125234"/>
                </a:lnTo>
                <a:lnTo>
                  <a:pt x="937336" y="120827"/>
                </a:lnTo>
                <a:lnTo>
                  <a:pt x="953389" y="105003"/>
                </a:lnTo>
                <a:lnTo>
                  <a:pt x="960589" y="78803"/>
                </a:lnTo>
                <a:lnTo>
                  <a:pt x="952258" y="50571"/>
                </a:lnTo>
                <a:lnTo>
                  <a:pt x="936345" y="36398"/>
                </a:lnTo>
                <a:lnTo>
                  <a:pt x="929068" y="29921"/>
                </a:lnTo>
                <a:lnTo>
                  <a:pt x="929068" y="78803"/>
                </a:lnTo>
                <a:lnTo>
                  <a:pt x="922972" y="96608"/>
                </a:lnTo>
                <a:lnTo>
                  <a:pt x="905611" y="109804"/>
                </a:lnTo>
                <a:lnTo>
                  <a:pt x="878408" y="118008"/>
                </a:lnTo>
                <a:lnTo>
                  <a:pt x="842759" y="120827"/>
                </a:lnTo>
                <a:lnTo>
                  <a:pt x="806691" y="118008"/>
                </a:lnTo>
                <a:lnTo>
                  <a:pt x="779259" y="109804"/>
                </a:lnTo>
                <a:lnTo>
                  <a:pt x="761822" y="96608"/>
                </a:lnTo>
                <a:lnTo>
                  <a:pt x="755713" y="78803"/>
                </a:lnTo>
                <a:lnTo>
                  <a:pt x="761822" y="60934"/>
                </a:lnTo>
                <a:lnTo>
                  <a:pt x="779259" y="47612"/>
                </a:lnTo>
                <a:lnTo>
                  <a:pt x="806691" y="39281"/>
                </a:lnTo>
                <a:lnTo>
                  <a:pt x="842759" y="36398"/>
                </a:lnTo>
                <a:lnTo>
                  <a:pt x="878408" y="39281"/>
                </a:lnTo>
                <a:lnTo>
                  <a:pt x="905611" y="47612"/>
                </a:lnTo>
                <a:lnTo>
                  <a:pt x="922972" y="60934"/>
                </a:lnTo>
                <a:lnTo>
                  <a:pt x="929068" y="78803"/>
                </a:lnTo>
                <a:lnTo>
                  <a:pt x="929068" y="29921"/>
                </a:lnTo>
                <a:lnTo>
                  <a:pt x="928547" y="29451"/>
                </a:lnTo>
                <a:lnTo>
                  <a:pt x="891413" y="16217"/>
                </a:lnTo>
                <a:lnTo>
                  <a:pt x="842759" y="11633"/>
                </a:lnTo>
                <a:lnTo>
                  <a:pt x="793686" y="16217"/>
                </a:lnTo>
                <a:lnTo>
                  <a:pt x="756323" y="29451"/>
                </a:lnTo>
                <a:lnTo>
                  <a:pt x="732536" y="50571"/>
                </a:lnTo>
                <a:lnTo>
                  <a:pt x="724192" y="78803"/>
                </a:lnTo>
                <a:lnTo>
                  <a:pt x="731393" y="105168"/>
                </a:lnTo>
                <a:lnTo>
                  <a:pt x="752005" y="125374"/>
                </a:lnTo>
                <a:lnTo>
                  <a:pt x="784504" y="138899"/>
                </a:lnTo>
                <a:lnTo>
                  <a:pt x="827379" y="145211"/>
                </a:lnTo>
                <a:lnTo>
                  <a:pt x="827379" y="180492"/>
                </a:lnTo>
                <a:lnTo>
                  <a:pt x="690422" y="180492"/>
                </a:lnTo>
                <a:lnTo>
                  <a:pt x="690422" y="205625"/>
                </a:lnTo>
                <a:lnTo>
                  <a:pt x="994359" y="205625"/>
                </a:lnTo>
                <a:lnTo>
                  <a:pt x="994359" y="180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51503" y="7076426"/>
            <a:ext cx="629285" cy="336550"/>
          </a:xfrm>
          <a:custGeom>
            <a:avLst/>
            <a:gdLst/>
            <a:ahLst/>
            <a:cxnLst/>
            <a:rect l="l" t="t" r="r" b="b"/>
            <a:pathLst>
              <a:path w="629285" h="336550">
                <a:moveTo>
                  <a:pt x="267906" y="33388"/>
                </a:moveTo>
                <a:lnTo>
                  <a:pt x="31889" y="33388"/>
                </a:lnTo>
                <a:lnTo>
                  <a:pt x="31889" y="58534"/>
                </a:lnTo>
                <a:lnTo>
                  <a:pt x="237147" y="58534"/>
                </a:lnTo>
                <a:lnTo>
                  <a:pt x="237147" y="66789"/>
                </a:lnTo>
                <a:lnTo>
                  <a:pt x="236943" y="98615"/>
                </a:lnTo>
                <a:lnTo>
                  <a:pt x="235546" y="133959"/>
                </a:lnTo>
                <a:lnTo>
                  <a:pt x="231762" y="173799"/>
                </a:lnTo>
                <a:lnTo>
                  <a:pt x="224383" y="219125"/>
                </a:lnTo>
                <a:lnTo>
                  <a:pt x="255155" y="222504"/>
                </a:lnTo>
                <a:lnTo>
                  <a:pt x="262534" y="175387"/>
                </a:lnTo>
                <a:lnTo>
                  <a:pt x="266319" y="134797"/>
                </a:lnTo>
                <a:lnTo>
                  <a:pt x="267716" y="99136"/>
                </a:lnTo>
                <a:lnTo>
                  <a:pt x="267906" y="66789"/>
                </a:lnTo>
                <a:lnTo>
                  <a:pt x="267906" y="33388"/>
                </a:lnTo>
                <a:close/>
              </a:path>
              <a:path w="629285" h="336550">
                <a:moveTo>
                  <a:pt x="304304" y="263779"/>
                </a:moveTo>
                <a:lnTo>
                  <a:pt x="148958" y="263779"/>
                </a:lnTo>
                <a:lnTo>
                  <a:pt x="148958" y="143332"/>
                </a:lnTo>
                <a:lnTo>
                  <a:pt x="118198" y="143332"/>
                </a:lnTo>
                <a:lnTo>
                  <a:pt x="118198" y="263779"/>
                </a:lnTo>
                <a:lnTo>
                  <a:pt x="0" y="263779"/>
                </a:lnTo>
                <a:lnTo>
                  <a:pt x="0" y="288925"/>
                </a:lnTo>
                <a:lnTo>
                  <a:pt x="304304" y="288925"/>
                </a:lnTo>
                <a:lnTo>
                  <a:pt x="304304" y="263779"/>
                </a:lnTo>
                <a:close/>
              </a:path>
              <a:path w="629285" h="336550">
                <a:moveTo>
                  <a:pt x="491172" y="24765"/>
                </a:moveTo>
                <a:lnTo>
                  <a:pt x="359841" y="24765"/>
                </a:lnTo>
                <a:lnTo>
                  <a:pt x="359841" y="49530"/>
                </a:lnTo>
                <a:lnTo>
                  <a:pt x="459651" y="49530"/>
                </a:lnTo>
                <a:lnTo>
                  <a:pt x="449287" y="89382"/>
                </a:lnTo>
                <a:lnTo>
                  <a:pt x="426821" y="124663"/>
                </a:lnTo>
                <a:lnTo>
                  <a:pt x="392531" y="154749"/>
                </a:lnTo>
                <a:lnTo>
                  <a:pt x="346710" y="178981"/>
                </a:lnTo>
                <a:lnTo>
                  <a:pt x="361721" y="201498"/>
                </a:lnTo>
                <a:lnTo>
                  <a:pt x="407885" y="176987"/>
                </a:lnTo>
                <a:lnTo>
                  <a:pt x="444080" y="146850"/>
                </a:lnTo>
                <a:lnTo>
                  <a:pt x="470128" y="111290"/>
                </a:lnTo>
                <a:lnTo>
                  <a:pt x="485889" y="70523"/>
                </a:lnTo>
                <a:lnTo>
                  <a:pt x="491172" y="24765"/>
                </a:lnTo>
                <a:close/>
              </a:path>
              <a:path w="629285" h="336550">
                <a:moveTo>
                  <a:pt x="628878" y="213880"/>
                </a:moveTo>
                <a:lnTo>
                  <a:pt x="402615" y="213880"/>
                </a:lnTo>
                <a:lnTo>
                  <a:pt x="402615" y="239014"/>
                </a:lnTo>
                <a:lnTo>
                  <a:pt x="598106" y="239014"/>
                </a:lnTo>
                <a:lnTo>
                  <a:pt x="598106" y="336207"/>
                </a:lnTo>
                <a:lnTo>
                  <a:pt x="628878" y="336207"/>
                </a:lnTo>
                <a:lnTo>
                  <a:pt x="628878" y="213880"/>
                </a:lnTo>
                <a:close/>
              </a:path>
              <a:path w="629285" h="336550">
                <a:moveTo>
                  <a:pt x="628878" y="0"/>
                </a:moveTo>
                <a:lnTo>
                  <a:pt x="599236" y="0"/>
                </a:lnTo>
                <a:lnTo>
                  <a:pt x="599236" y="84429"/>
                </a:lnTo>
                <a:lnTo>
                  <a:pt x="554964" y="84429"/>
                </a:lnTo>
                <a:lnTo>
                  <a:pt x="554964" y="6007"/>
                </a:lnTo>
                <a:lnTo>
                  <a:pt x="525691" y="6007"/>
                </a:lnTo>
                <a:lnTo>
                  <a:pt x="525691" y="196240"/>
                </a:lnTo>
                <a:lnTo>
                  <a:pt x="554964" y="196240"/>
                </a:lnTo>
                <a:lnTo>
                  <a:pt x="554964" y="109562"/>
                </a:lnTo>
                <a:lnTo>
                  <a:pt x="599236" y="109562"/>
                </a:lnTo>
                <a:lnTo>
                  <a:pt x="599236" y="197739"/>
                </a:lnTo>
                <a:lnTo>
                  <a:pt x="628878" y="197739"/>
                </a:lnTo>
                <a:lnTo>
                  <a:pt x="628878" y="109562"/>
                </a:lnTo>
                <a:lnTo>
                  <a:pt x="628878" y="84429"/>
                </a:lnTo>
                <a:lnTo>
                  <a:pt x="628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82070" y="7086828"/>
            <a:ext cx="227965" cy="102870"/>
          </a:xfrm>
          <a:custGeom>
            <a:avLst/>
            <a:gdLst/>
            <a:ahLst/>
            <a:cxnLst/>
            <a:rect l="l" t="t" r="r" b="b"/>
            <a:pathLst>
              <a:path w="227964" h="102870">
                <a:moveTo>
                  <a:pt x="227761" y="77470"/>
                </a:moveTo>
                <a:lnTo>
                  <a:pt x="30772" y="77470"/>
                </a:lnTo>
                <a:lnTo>
                  <a:pt x="30772" y="25400"/>
                </a:lnTo>
                <a:lnTo>
                  <a:pt x="224383" y="25400"/>
                </a:lnTo>
                <a:lnTo>
                  <a:pt x="224383" y="0"/>
                </a:lnTo>
                <a:lnTo>
                  <a:pt x="0" y="0"/>
                </a:lnTo>
                <a:lnTo>
                  <a:pt x="0" y="25400"/>
                </a:lnTo>
                <a:lnTo>
                  <a:pt x="0" y="77470"/>
                </a:lnTo>
                <a:lnTo>
                  <a:pt x="0" y="102870"/>
                </a:lnTo>
                <a:lnTo>
                  <a:pt x="227761" y="102870"/>
                </a:lnTo>
                <a:lnTo>
                  <a:pt x="227761" y="77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841545" y="7216381"/>
            <a:ext cx="304800" cy="191770"/>
          </a:xfrm>
          <a:custGeom>
            <a:avLst/>
            <a:gdLst/>
            <a:ahLst/>
            <a:cxnLst/>
            <a:rect l="l" t="t" r="r" b="b"/>
            <a:pathLst>
              <a:path w="304800" h="191770">
                <a:moveTo>
                  <a:pt x="275412" y="167627"/>
                </a:moveTo>
                <a:lnTo>
                  <a:pt x="67538" y="167627"/>
                </a:lnTo>
                <a:lnTo>
                  <a:pt x="67538" y="133337"/>
                </a:lnTo>
                <a:lnTo>
                  <a:pt x="265290" y="133337"/>
                </a:lnTo>
                <a:lnTo>
                  <a:pt x="265290" y="110477"/>
                </a:lnTo>
                <a:lnTo>
                  <a:pt x="265290" y="78727"/>
                </a:lnTo>
                <a:lnTo>
                  <a:pt x="265290" y="54597"/>
                </a:lnTo>
                <a:lnTo>
                  <a:pt x="36398" y="54597"/>
                </a:lnTo>
                <a:lnTo>
                  <a:pt x="36398" y="78727"/>
                </a:lnTo>
                <a:lnTo>
                  <a:pt x="234899" y="78727"/>
                </a:lnTo>
                <a:lnTo>
                  <a:pt x="234899" y="110477"/>
                </a:lnTo>
                <a:lnTo>
                  <a:pt x="37528" y="110477"/>
                </a:lnTo>
                <a:lnTo>
                  <a:pt x="37528" y="133337"/>
                </a:lnTo>
                <a:lnTo>
                  <a:pt x="37528" y="167627"/>
                </a:lnTo>
                <a:lnTo>
                  <a:pt x="37528" y="191757"/>
                </a:lnTo>
                <a:lnTo>
                  <a:pt x="275412" y="191757"/>
                </a:lnTo>
                <a:lnTo>
                  <a:pt x="275412" y="167627"/>
                </a:lnTo>
                <a:close/>
              </a:path>
              <a:path w="304800" h="191770">
                <a:moveTo>
                  <a:pt x="304685" y="0"/>
                </a:moveTo>
                <a:lnTo>
                  <a:pt x="0" y="0"/>
                </a:lnTo>
                <a:lnTo>
                  <a:pt x="0" y="25146"/>
                </a:lnTo>
                <a:lnTo>
                  <a:pt x="304685" y="25146"/>
                </a:lnTo>
                <a:lnTo>
                  <a:pt x="304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99143" y="7076044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20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20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20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650153" y="7076044"/>
            <a:ext cx="297180" cy="336550"/>
          </a:xfrm>
          <a:custGeom>
            <a:avLst/>
            <a:gdLst/>
            <a:ahLst/>
            <a:cxnLst/>
            <a:rect l="l" t="t" r="r" b="b"/>
            <a:pathLst>
              <a:path w="297179" h="336550">
                <a:moveTo>
                  <a:pt x="154593" y="159471"/>
                </a:moveTo>
                <a:lnTo>
                  <a:pt x="0" y="159471"/>
                </a:lnTo>
                <a:lnTo>
                  <a:pt x="0" y="21763"/>
                </a:lnTo>
                <a:lnTo>
                  <a:pt x="154593" y="21763"/>
                </a:lnTo>
                <a:lnTo>
                  <a:pt x="154593" y="46528"/>
                </a:lnTo>
                <a:lnTo>
                  <a:pt x="30018" y="46528"/>
                </a:lnTo>
                <a:lnTo>
                  <a:pt x="30018" y="135082"/>
                </a:lnTo>
                <a:lnTo>
                  <a:pt x="154593" y="135082"/>
                </a:lnTo>
                <a:lnTo>
                  <a:pt x="154593" y="159471"/>
                </a:lnTo>
                <a:close/>
              </a:path>
              <a:path w="297179" h="336550">
                <a:moveTo>
                  <a:pt x="154593" y="135082"/>
                </a:moveTo>
                <a:lnTo>
                  <a:pt x="124575" y="135082"/>
                </a:lnTo>
                <a:lnTo>
                  <a:pt x="124575" y="46528"/>
                </a:lnTo>
                <a:lnTo>
                  <a:pt x="154593" y="46528"/>
                </a:lnTo>
                <a:lnTo>
                  <a:pt x="154593" y="135082"/>
                </a:lnTo>
                <a:close/>
              </a:path>
              <a:path w="297179" h="336550">
                <a:moveTo>
                  <a:pt x="211253" y="206000"/>
                </a:moveTo>
                <a:lnTo>
                  <a:pt x="181235" y="206000"/>
                </a:lnTo>
                <a:lnTo>
                  <a:pt x="181235" y="176357"/>
                </a:lnTo>
                <a:lnTo>
                  <a:pt x="211253" y="176357"/>
                </a:lnTo>
                <a:lnTo>
                  <a:pt x="211253" y="206000"/>
                </a:lnTo>
                <a:close/>
              </a:path>
              <a:path w="297179" h="336550">
                <a:moveTo>
                  <a:pt x="37522" y="327949"/>
                </a:moveTo>
                <a:lnTo>
                  <a:pt x="21387" y="327949"/>
                </a:lnTo>
                <a:lnTo>
                  <a:pt x="21387" y="202623"/>
                </a:lnTo>
                <a:lnTo>
                  <a:pt x="51406" y="202623"/>
                </a:lnTo>
                <a:lnTo>
                  <a:pt x="51406" y="302433"/>
                </a:lnTo>
                <a:lnTo>
                  <a:pt x="121198" y="302433"/>
                </a:lnTo>
                <a:lnTo>
                  <a:pt x="123825" y="315566"/>
                </a:lnTo>
                <a:lnTo>
                  <a:pt x="100103" y="321933"/>
                </a:lnTo>
                <a:lnTo>
                  <a:pt x="77296" y="325697"/>
                </a:lnTo>
                <a:lnTo>
                  <a:pt x="56178" y="327491"/>
                </a:lnTo>
                <a:lnTo>
                  <a:pt x="37522" y="327949"/>
                </a:lnTo>
                <a:close/>
              </a:path>
              <a:path w="297179" h="336550">
                <a:moveTo>
                  <a:pt x="280670" y="228888"/>
                </a:moveTo>
                <a:lnTo>
                  <a:pt x="111442" y="228888"/>
                </a:lnTo>
                <a:lnTo>
                  <a:pt x="111442" y="206000"/>
                </a:lnTo>
                <a:lnTo>
                  <a:pt x="280670" y="206000"/>
                </a:lnTo>
                <a:lnTo>
                  <a:pt x="280670" y="228888"/>
                </a:lnTo>
                <a:close/>
              </a:path>
              <a:path w="297179" h="336550">
                <a:moveTo>
                  <a:pt x="196244" y="336204"/>
                </a:moveTo>
                <a:lnTo>
                  <a:pt x="171156" y="332874"/>
                </a:lnTo>
                <a:lnTo>
                  <a:pt x="151451" y="323352"/>
                </a:lnTo>
                <a:lnTo>
                  <a:pt x="138570" y="308343"/>
                </a:lnTo>
                <a:lnTo>
                  <a:pt x="133956" y="288550"/>
                </a:lnTo>
                <a:lnTo>
                  <a:pt x="138570" y="268973"/>
                </a:lnTo>
                <a:lnTo>
                  <a:pt x="151451" y="254076"/>
                </a:lnTo>
                <a:lnTo>
                  <a:pt x="171156" y="244595"/>
                </a:lnTo>
                <a:lnTo>
                  <a:pt x="196244" y="241271"/>
                </a:lnTo>
                <a:lnTo>
                  <a:pt x="221331" y="244595"/>
                </a:lnTo>
                <a:lnTo>
                  <a:pt x="241036" y="254076"/>
                </a:lnTo>
                <a:lnTo>
                  <a:pt x="249107" y="263409"/>
                </a:lnTo>
                <a:lnTo>
                  <a:pt x="196244" y="263409"/>
                </a:lnTo>
                <a:lnTo>
                  <a:pt x="182085" y="265174"/>
                </a:lnTo>
                <a:lnTo>
                  <a:pt x="171057" y="270210"/>
                </a:lnTo>
                <a:lnTo>
                  <a:pt x="163898" y="278131"/>
                </a:lnTo>
                <a:lnTo>
                  <a:pt x="161347" y="288550"/>
                </a:lnTo>
                <a:lnTo>
                  <a:pt x="163898" y="299244"/>
                </a:lnTo>
                <a:lnTo>
                  <a:pt x="171057" y="307405"/>
                </a:lnTo>
                <a:lnTo>
                  <a:pt x="182085" y="312611"/>
                </a:lnTo>
                <a:lnTo>
                  <a:pt x="196244" y="314440"/>
                </a:lnTo>
                <a:lnTo>
                  <a:pt x="248685" y="314440"/>
                </a:lnTo>
                <a:lnTo>
                  <a:pt x="241036" y="323352"/>
                </a:lnTo>
                <a:lnTo>
                  <a:pt x="221331" y="332874"/>
                </a:lnTo>
                <a:lnTo>
                  <a:pt x="196244" y="336204"/>
                </a:lnTo>
                <a:close/>
              </a:path>
              <a:path w="297179" h="336550">
                <a:moveTo>
                  <a:pt x="248685" y="314440"/>
                </a:moveTo>
                <a:lnTo>
                  <a:pt x="196244" y="314440"/>
                </a:lnTo>
                <a:lnTo>
                  <a:pt x="210244" y="312611"/>
                </a:lnTo>
                <a:lnTo>
                  <a:pt x="221290" y="307405"/>
                </a:lnTo>
                <a:lnTo>
                  <a:pt x="228537" y="299244"/>
                </a:lnTo>
                <a:lnTo>
                  <a:pt x="231140" y="288550"/>
                </a:lnTo>
                <a:lnTo>
                  <a:pt x="228537" y="278131"/>
                </a:lnTo>
                <a:lnTo>
                  <a:pt x="221290" y="270210"/>
                </a:lnTo>
                <a:lnTo>
                  <a:pt x="210244" y="265174"/>
                </a:lnTo>
                <a:lnTo>
                  <a:pt x="196244" y="263409"/>
                </a:lnTo>
                <a:lnTo>
                  <a:pt x="249107" y="263409"/>
                </a:lnTo>
                <a:lnTo>
                  <a:pt x="253917" y="268973"/>
                </a:lnTo>
                <a:lnTo>
                  <a:pt x="258531" y="288550"/>
                </a:lnTo>
                <a:lnTo>
                  <a:pt x="253917" y="308343"/>
                </a:lnTo>
                <a:lnTo>
                  <a:pt x="248685" y="314440"/>
                </a:lnTo>
                <a:close/>
              </a:path>
              <a:path w="297179" h="336550">
                <a:moveTo>
                  <a:pt x="121198" y="302433"/>
                </a:moveTo>
                <a:lnTo>
                  <a:pt x="51406" y="302433"/>
                </a:lnTo>
                <a:lnTo>
                  <a:pt x="66919" y="301413"/>
                </a:lnTo>
                <a:lnTo>
                  <a:pt x="83769" y="299338"/>
                </a:lnTo>
                <a:lnTo>
                  <a:pt x="101323" y="295996"/>
                </a:lnTo>
                <a:lnTo>
                  <a:pt x="118947" y="291176"/>
                </a:lnTo>
                <a:lnTo>
                  <a:pt x="121198" y="302433"/>
                </a:lnTo>
                <a:close/>
              </a:path>
              <a:path w="297179" h="336550">
                <a:moveTo>
                  <a:pt x="247275" y="171479"/>
                </a:moveTo>
                <a:lnTo>
                  <a:pt x="216506" y="171479"/>
                </a:lnTo>
                <a:lnTo>
                  <a:pt x="216506" y="0"/>
                </a:lnTo>
                <a:lnTo>
                  <a:pt x="247275" y="0"/>
                </a:lnTo>
                <a:lnTo>
                  <a:pt x="247275" y="75420"/>
                </a:lnTo>
                <a:lnTo>
                  <a:pt x="297180" y="75420"/>
                </a:lnTo>
                <a:lnTo>
                  <a:pt x="297180" y="101311"/>
                </a:lnTo>
                <a:lnTo>
                  <a:pt x="247275" y="101311"/>
                </a:lnTo>
                <a:lnTo>
                  <a:pt x="247275" y="171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95738" y="7076044"/>
            <a:ext cx="300355" cy="337820"/>
          </a:xfrm>
          <a:custGeom>
            <a:avLst/>
            <a:gdLst/>
            <a:ahLst/>
            <a:cxnLst/>
            <a:rect l="l" t="t" r="r" b="b"/>
            <a:pathLst>
              <a:path w="300354" h="337820">
                <a:moveTo>
                  <a:pt x="26641" y="253278"/>
                </a:moveTo>
                <a:lnTo>
                  <a:pt x="0" y="253278"/>
                </a:lnTo>
                <a:lnTo>
                  <a:pt x="0" y="32269"/>
                </a:lnTo>
                <a:lnTo>
                  <a:pt x="156470" y="32269"/>
                </a:lnTo>
                <a:lnTo>
                  <a:pt x="156470" y="57785"/>
                </a:lnTo>
                <a:lnTo>
                  <a:pt x="30768" y="57785"/>
                </a:lnTo>
                <a:lnTo>
                  <a:pt x="30768" y="227012"/>
                </a:lnTo>
                <a:lnTo>
                  <a:pt x="183850" y="227012"/>
                </a:lnTo>
                <a:lnTo>
                  <a:pt x="185737" y="241271"/>
                </a:lnTo>
                <a:lnTo>
                  <a:pt x="148109" y="247263"/>
                </a:lnTo>
                <a:lnTo>
                  <a:pt x="110692" y="250933"/>
                </a:lnTo>
                <a:lnTo>
                  <a:pt x="71023" y="252774"/>
                </a:lnTo>
                <a:lnTo>
                  <a:pt x="26641" y="253278"/>
                </a:lnTo>
                <a:close/>
              </a:path>
              <a:path w="300354" h="337820">
                <a:moveTo>
                  <a:pt x="183850" y="227012"/>
                </a:moveTo>
                <a:lnTo>
                  <a:pt x="30768" y="227012"/>
                </a:lnTo>
                <a:lnTo>
                  <a:pt x="72764" y="226467"/>
                </a:lnTo>
                <a:lnTo>
                  <a:pt x="110645" y="224620"/>
                </a:lnTo>
                <a:lnTo>
                  <a:pt x="146485" y="221155"/>
                </a:lnTo>
                <a:lnTo>
                  <a:pt x="182360" y="215756"/>
                </a:lnTo>
                <a:lnTo>
                  <a:pt x="183850" y="227012"/>
                </a:lnTo>
                <a:close/>
              </a:path>
              <a:path w="300354" h="337820">
                <a:moveTo>
                  <a:pt x="244648" y="337329"/>
                </a:moveTo>
                <a:lnTo>
                  <a:pt x="213879" y="337329"/>
                </a:lnTo>
                <a:lnTo>
                  <a:pt x="213879" y="0"/>
                </a:lnTo>
                <a:lnTo>
                  <a:pt x="244648" y="0"/>
                </a:lnTo>
                <a:lnTo>
                  <a:pt x="244648" y="132830"/>
                </a:lnTo>
                <a:lnTo>
                  <a:pt x="300182" y="132830"/>
                </a:lnTo>
                <a:lnTo>
                  <a:pt x="300182" y="158346"/>
                </a:lnTo>
                <a:lnTo>
                  <a:pt x="244648" y="158346"/>
                </a:lnTo>
                <a:lnTo>
                  <a:pt x="244648" y="337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367577" y="7088098"/>
            <a:ext cx="229235" cy="114300"/>
          </a:xfrm>
          <a:custGeom>
            <a:avLst/>
            <a:gdLst/>
            <a:ahLst/>
            <a:cxnLst/>
            <a:rect l="l" t="t" r="r" b="b"/>
            <a:pathLst>
              <a:path w="229234" h="114300">
                <a:moveTo>
                  <a:pt x="228892" y="88900"/>
                </a:moveTo>
                <a:lnTo>
                  <a:pt x="30772" y="88900"/>
                </a:lnTo>
                <a:lnTo>
                  <a:pt x="30772" y="0"/>
                </a:lnTo>
                <a:lnTo>
                  <a:pt x="0" y="0"/>
                </a:lnTo>
                <a:lnTo>
                  <a:pt x="0" y="88900"/>
                </a:lnTo>
                <a:lnTo>
                  <a:pt x="0" y="114300"/>
                </a:lnTo>
                <a:lnTo>
                  <a:pt x="228892" y="114300"/>
                </a:lnTo>
                <a:lnTo>
                  <a:pt x="228892" y="8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326302" y="7247534"/>
            <a:ext cx="305435" cy="156845"/>
          </a:xfrm>
          <a:custGeom>
            <a:avLst/>
            <a:gdLst/>
            <a:ahLst/>
            <a:cxnLst/>
            <a:rect l="l" t="t" r="r" b="b"/>
            <a:pathLst>
              <a:path w="305434" h="156845">
                <a:moveTo>
                  <a:pt x="272046" y="131394"/>
                </a:moveTo>
                <a:lnTo>
                  <a:pt x="69799" y="131394"/>
                </a:lnTo>
                <a:lnTo>
                  <a:pt x="69799" y="59004"/>
                </a:lnTo>
                <a:lnTo>
                  <a:pt x="39027" y="59004"/>
                </a:lnTo>
                <a:lnTo>
                  <a:pt x="39027" y="131394"/>
                </a:lnTo>
                <a:lnTo>
                  <a:pt x="39027" y="156794"/>
                </a:lnTo>
                <a:lnTo>
                  <a:pt x="272046" y="156794"/>
                </a:lnTo>
                <a:lnTo>
                  <a:pt x="272046" y="131394"/>
                </a:lnTo>
                <a:close/>
              </a:path>
              <a:path w="305434" h="156845">
                <a:moveTo>
                  <a:pt x="305066" y="0"/>
                </a:moveTo>
                <a:lnTo>
                  <a:pt x="0" y="0"/>
                </a:lnTo>
                <a:lnTo>
                  <a:pt x="0" y="24765"/>
                </a:lnTo>
                <a:lnTo>
                  <a:pt x="305066" y="24765"/>
                </a:lnTo>
                <a:lnTo>
                  <a:pt x="3050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772085" y="7076426"/>
            <a:ext cx="636905" cy="336550"/>
          </a:xfrm>
          <a:custGeom>
            <a:avLst/>
            <a:gdLst/>
            <a:ahLst/>
            <a:cxnLst/>
            <a:rect l="l" t="t" r="r" b="b"/>
            <a:pathLst>
              <a:path w="636904" h="336550">
                <a:moveTo>
                  <a:pt x="202628" y="233387"/>
                </a:moveTo>
                <a:lnTo>
                  <a:pt x="169316" y="209245"/>
                </a:lnTo>
                <a:lnTo>
                  <a:pt x="142125" y="174713"/>
                </a:lnTo>
                <a:lnTo>
                  <a:pt x="123799" y="133502"/>
                </a:lnTo>
                <a:lnTo>
                  <a:pt x="117068" y="89306"/>
                </a:lnTo>
                <a:lnTo>
                  <a:pt x="117068" y="28892"/>
                </a:lnTo>
                <a:lnTo>
                  <a:pt x="86677" y="28892"/>
                </a:lnTo>
                <a:lnTo>
                  <a:pt x="86677" y="89306"/>
                </a:lnTo>
                <a:lnTo>
                  <a:pt x="79946" y="135128"/>
                </a:lnTo>
                <a:lnTo>
                  <a:pt x="61493" y="178181"/>
                </a:lnTo>
                <a:lnTo>
                  <a:pt x="33972" y="214414"/>
                </a:lnTo>
                <a:lnTo>
                  <a:pt x="0" y="239763"/>
                </a:lnTo>
                <a:lnTo>
                  <a:pt x="18389" y="264528"/>
                </a:lnTo>
                <a:lnTo>
                  <a:pt x="45389" y="245491"/>
                </a:lnTo>
                <a:lnTo>
                  <a:pt x="68948" y="219646"/>
                </a:lnTo>
                <a:lnTo>
                  <a:pt x="88150" y="188391"/>
                </a:lnTo>
                <a:lnTo>
                  <a:pt x="102069" y="153085"/>
                </a:lnTo>
                <a:lnTo>
                  <a:pt x="116268" y="186232"/>
                </a:lnTo>
                <a:lnTo>
                  <a:pt x="135178" y="215569"/>
                </a:lnTo>
                <a:lnTo>
                  <a:pt x="157886" y="239839"/>
                </a:lnTo>
                <a:lnTo>
                  <a:pt x="183489" y="257784"/>
                </a:lnTo>
                <a:lnTo>
                  <a:pt x="202628" y="233387"/>
                </a:lnTo>
                <a:close/>
              </a:path>
              <a:path w="636904" h="336550">
                <a:moveTo>
                  <a:pt x="318566" y="136207"/>
                </a:moveTo>
                <a:lnTo>
                  <a:pt x="263042" y="136207"/>
                </a:lnTo>
                <a:lnTo>
                  <a:pt x="263042" y="0"/>
                </a:lnTo>
                <a:lnTo>
                  <a:pt x="232270" y="0"/>
                </a:lnTo>
                <a:lnTo>
                  <a:pt x="232270" y="336207"/>
                </a:lnTo>
                <a:lnTo>
                  <a:pt x="263042" y="336207"/>
                </a:lnTo>
                <a:lnTo>
                  <a:pt x="263042" y="161721"/>
                </a:lnTo>
                <a:lnTo>
                  <a:pt x="318566" y="161721"/>
                </a:lnTo>
                <a:lnTo>
                  <a:pt x="318566" y="136207"/>
                </a:lnTo>
                <a:close/>
              </a:path>
              <a:path w="636904" h="336550">
                <a:moveTo>
                  <a:pt x="553085" y="140335"/>
                </a:moveTo>
                <a:lnTo>
                  <a:pt x="518731" y="123494"/>
                </a:lnTo>
                <a:lnTo>
                  <a:pt x="491782" y="99060"/>
                </a:lnTo>
                <a:lnTo>
                  <a:pt x="484759" y="87045"/>
                </a:lnTo>
                <a:lnTo>
                  <a:pt x="474205" y="68999"/>
                </a:lnTo>
                <a:lnTo>
                  <a:pt x="467918" y="35267"/>
                </a:lnTo>
                <a:lnTo>
                  <a:pt x="467918" y="9753"/>
                </a:lnTo>
                <a:lnTo>
                  <a:pt x="437146" y="9753"/>
                </a:lnTo>
                <a:lnTo>
                  <a:pt x="437146" y="35267"/>
                </a:lnTo>
                <a:lnTo>
                  <a:pt x="430898" y="70777"/>
                </a:lnTo>
                <a:lnTo>
                  <a:pt x="413359" y="102666"/>
                </a:lnTo>
                <a:lnTo>
                  <a:pt x="386334" y="128714"/>
                </a:lnTo>
                <a:lnTo>
                  <a:pt x="351586" y="146710"/>
                </a:lnTo>
                <a:lnTo>
                  <a:pt x="367347" y="170726"/>
                </a:lnTo>
                <a:lnTo>
                  <a:pt x="395439" y="157073"/>
                </a:lnTo>
                <a:lnTo>
                  <a:pt x="419557" y="138036"/>
                </a:lnTo>
                <a:lnTo>
                  <a:pt x="438950" y="114427"/>
                </a:lnTo>
                <a:lnTo>
                  <a:pt x="452907" y="87045"/>
                </a:lnTo>
                <a:lnTo>
                  <a:pt x="467207" y="112268"/>
                </a:lnTo>
                <a:lnTo>
                  <a:pt x="486575" y="133997"/>
                </a:lnTo>
                <a:lnTo>
                  <a:pt x="510311" y="151587"/>
                </a:lnTo>
                <a:lnTo>
                  <a:pt x="537705" y="164350"/>
                </a:lnTo>
                <a:lnTo>
                  <a:pt x="553085" y="140335"/>
                </a:lnTo>
                <a:close/>
              </a:path>
              <a:path w="636904" h="336550">
                <a:moveTo>
                  <a:pt x="625132" y="0"/>
                </a:moveTo>
                <a:lnTo>
                  <a:pt x="594360" y="0"/>
                </a:lnTo>
                <a:lnTo>
                  <a:pt x="594360" y="174104"/>
                </a:lnTo>
                <a:lnTo>
                  <a:pt x="625132" y="174104"/>
                </a:lnTo>
                <a:lnTo>
                  <a:pt x="625132" y="0"/>
                </a:lnTo>
                <a:close/>
              </a:path>
              <a:path w="636904" h="336550">
                <a:moveTo>
                  <a:pt x="636765" y="308063"/>
                </a:moveTo>
                <a:lnTo>
                  <a:pt x="438645" y="308063"/>
                </a:lnTo>
                <a:lnTo>
                  <a:pt x="438645" y="272034"/>
                </a:lnTo>
                <a:lnTo>
                  <a:pt x="625513" y="272034"/>
                </a:lnTo>
                <a:lnTo>
                  <a:pt x="625513" y="190995"/>
                </a:lnTo>
                <a:lnTo>
                  <a:pt x="407504" y="190995"/>
                </a:lnTo>
                <a:lnTo>
                  <a:pt x="407504" y="215379"/>
                </a:lnTo>
                <a:lnTo>
                  <a:pt x="595109" y="215379"/>
                </a:lnTo>
                <a:lnTo>
                  <a:pt x="595109" y="248780"/>
                </a:lnTo>
                <a:lnTo>
                  <a:pt x="408254" y="248780"/>
                </a:lnTo>
                <a:lnTo>
                  <a:pt x="408254" y="332447"/>
                </a:lnTo>
                <a:lnTo>
                  <a:pt x="636765" y="332447"/>
                </a:lnTo>
                <a:lnTo>
                  <a:pt x="636765" y="308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67231" y="7076426"/>
            <a:ext cx="660400" cy="336550"/>
          </a:xfrm>
          <a:custGeom>
            <a:avLst/>
            <a:gdLst/>
            <a:ahLst/>
            <a:cxnLst/>
            <a:rect l="l" t="t" r="r" b="b"/>
            <a:pathLst>
              <a:path w="660400" h="336550">
                <a:moveTo>
                  <a:pt x="213512" y="240525"/>
                </a:moveTo>
                <a:lnTo>
                  <a:pt x="212102" y="226263"/>
                </a:lnTo>
                <a:lnTo>
                  <a:pt x="211734" y="222504"/>
                </a:lnTo>
                <a:lnTo>
                  <a:pt x="211251" y="217627"/>
                </a:lnTo>
                <a:lnTo>
                  <a:pt x="198742" y="219189"/>
                </a:lnTo>
                <a:lnTo>
                  <a:pt x="185978" y="220497"/>
                </a:lnTo>
                <a:lnTo>
                  <a:pt x="172999" y="221589"/>
                </a:lnTo>
                <a:lnTo>
                  <a:pt x="159854" y="222504"/>
                </a:lnTo>
                <a:lnTo>
                  <a:pt x="159854" y="60782"/>
                </a:lnTo>
                <a:lnTo>
                  <a:pt x="195872" y="60782"/>
                </a:lnTo>
                <a:lnTo>
                  <a:pt x="195872" y="36017"/>
                </a:lnTo>
                <a:lnTo>
                  <a:pt x="129832" y="36017"/>
                </a:lnTo>
                <a:lnTo>
                  <a:pt x="129832" y="60782"/>
                </a:lnTo>
                <a:lnTo>
                  <a:pt x="129832" y="224383"/>
                </a:lnTo>
                <a:lnTo>
                  <a:pt x="88303" y="225920"/>
                </a:lnTo>
                <a:lnTo>
                  <a:pt x="74676" y="226263"/>
                </a:lnTo>
                <a:lnTo>
                  <a:pt x="74676" y="60782"/>
                </a:lnTo>
                <a:lnTo>
                  <a:pt x="129832" y="60782"/>
                </a:lnTo>
                <a:lnTo>
                  <a:pt x="129832" y="36017"/>
                </a:lnTo>
                <a:lnTo>
                  <a:pt x="8636" y="36017"/>
                </a:lnTo>
                <a:lnTo>
                  <a:pt x="8636" y="60782"/>
                </a:lnTo>
                <a:lnTo>
                  <a:pt x="44653" y="60782"/>
                </a:lnTo>
                <a:lnTo>
                  <a:pt x="44653" y="226631"/>
                </a:lnTo>
                <a:lnTo>
                  <a:pt x="21628" y="226961"/>
                </a:lnTo>
                <a:lnTo>
                  <a:pt x="0" y="227012"/>
                </a:lnTo>
                <a:lnTo>
                  <a:pt x="3759" y="252907"/>
                </a:lnTo>
                <a:lnTo>
                  <a:pt x="51625" y="252552"/>
                </a:lnTo>
                <a:lnTo>
                  <a:pt x="104406" y="250926"/>
                </a:lnTo>
                <a:lnTo>
                  <a:pt x="159308" y="247205"/>
                </a:lnTo>
                <a:lnTo>
                  <a:pt x="213512" y="240525"/>
                </a:lnTo>
                <a:close/>
              </a:path>
              <a:path w="660400" h="336550">
                <a:moveTo>
                  <a:pt x="318566" y="134327"/>
                </a:moveTo>
                <a:lnTo>
                  <a:pt x="263042" y="134327"/>
                </a:lnTo>
                <a:lnTo>
                  <a:pt x="263042" y="0"/>
                </a:lnTo>
                <a:lnTo>
                  <a:pt x="232270" y="0"/>
                </a:lnTo>
                <a:lnTo>
                  <a:pt x="232270" y="336207"/>
                </a:lnTo>
                <a:lnTo>
                  <a:pt x="263042" y="336207"/>
                </a:lnTo>
                <a:lnTo>
                  <a:pt x="263042" y="159842"/>
                </a:lnTo>
                <a:lnTo>
                  <a:pt x="318566" y="159842"/>
                </a:lnTo>
                <a:lnTo>
                  <a:pt x="318566" y="134327"/>
                </a:lnTo>
                <a:close/>
              </a:path>
              <a:path w="660400" h="336550">
                <a:moveTo>
                  <a:pt x="531329" y="99060"/>
                </a:moveTo>
                <a:lnTo>
                  <a:pt x="524725" y="66903"/>
                </a:lnTo>
                <a:lnTo>
                  <a:pt x="509270" y="45770"/>
                </a:lnTo>
                <a:lnTo>
                  <a:pt x="506425" y="41884"/>
                </a:lnTo>
                <a:lnTo>
                  <a:pt x="501307" y="38900"/>
                </a:lnTo>
                <a:lnTo>
                  <a:pt x="501307" y="99060"/>
                </a:lnTo>
                <a:lnTo>
                  <a:pt x="496976" y="120954"/>
                </a:lnTo>
                <a:lnTo>
                  <a:pt x="484936" y="138036"/>
                </a:lnTo>
                <a:lnTo>
                  <a:pt x="466636" y="149136"/>
                </a:lnTo>
                <a:lnTo>
                  <a:pt x="443522" y="153085"/>
                </a:lnTo>
                <a:lnTo>
                  <a:pt x="420243" y="149136"/>
                </a:lnTo>
                <a:lnTo>
                  <a:pt x="401967" y="138036"/>
                </a:lnTo>
                <a:lnTo>
                  <a:pt x="390017" y="120954"/>
                </a:lnTo>
                <a:lnTo>
                  <a:pt x="385737" y="99060"/>
                </a:lnTo>
                <a:lnTo>
                  <a:pt x="390017" y="77431"/>
                </a:lnTo>
                <a:lnTo>
                  <a:pt x="401967" y="60591"/>
                </a:lnTo>
                <a:lnTo>
                  <a:pt x="420243" y="49669"/>
                </a:lnTo>
                <a:lnTo>
                  <a:pt x="443522" y="45770"/>
                </a:lnTo>
                <a:lnTo>
                  <a:pt x="466636" y="49669"/>
                </a:lnTo>
                <a:lnTo>
                  <a:pt x="484936" y="60591"/>
                </a:lnTo>
                <a:lnTo>
                  <a:pt x="496976" y="77431"/>
                </a:lnTo>
                <a:lnTo>
                  <a:pt x="501307" y="99060"/>
                </a:lnTo>
                <a:lnTo>
                  <a:pt x="501307" y="38900"/>
                </a:lnTo>
                <a:lnTo>
                  <a:pt x="478612" y="25654"/>
                </a:lnTo>
                <a:lnTo>
                  <a:pt x="443522" y="19888"/>
                </a:lnTo>
                <a:lnTo>
                  <a:pt x="408279" y="25654"/>
                </a:lnTo>
                <a:lnTo>
                  <a:pt x="380479" y="41884"/>
                </a:lnTo>
                <a:lnTo>
                  <a:pt x="362267" y="66903"/>
                </a:lnTo>
                <a:lnTo>
                  <a:pt x="355714" y="99060"/>
                </a:lnTo>
                <a:lnTo>
                  <a:pt x="362267" y="131648"/>
                </a:lnTo>
                <a:lnTo>
                  <a:pt x="380479" y="156895"/>
                </a:lnTo>
                <a:lnTo>
                  <a:pt x="408279" y="173189"/>
                </a:lnTo>
                <a:lnTo>
                  <a:pt x="443522" y="178981"/>
                </a:lnTo>
                <a:lnTo>
                  <a:pt x="478612" y="173189"/>
                </a:lnTo>
                <a:lnTo>
                  <a:pt x="506425" y="156895"/>
                </a:lnTo>
                <a:lnTo>
                  <a:pt x="509181" y="153085"/>
                </a:lnTo>
                <a:lnTo>
                  <a:pt x="524725" y="131648"/>
                </a:lnTo>
                <a:lnTo>
                  <a:pt x="531329" y="99060"/>
                </a:lnTo>
                <a:close/>
              </a:path>
              <a:path w="660400" h="336550">
                <a:moveTo>
                  <a:pt x="610501" y="214998"/>
                </a:moveTo>
                <a:lnTo>
                  <a:pt x="391744" y="214998"/>
                </a:lnTo>
                <a:lnTo>
                  <a:pt x="391744" y="240144"/>
                </a:lnTo>
                <a:lnTo>
                  <a:pt x="579729" y="240144"/>
                </a:lnTo>
                <a:lnTo>
                  <a:pt x="579729" y="336207"/>
                </a:lnTo>
                <a:lnTo>
                  <a:pt x="610501" y="336207"/>
                </a:lnTo>
                <a:lnTo>
                  <a:pt x="610501" y="214998"/>
                </a:lnTo>
                <a:close/>
              </a:path>
              <a:path w="660400" h="336550">
                <a:moveTo>
                  <a:pt x="660400" y="86296"/>
                </a:moveTo>
                <a:lnTo>
                  <a:pt x="610501" y="86296"/>
                </a:lnTo>
                <a:lnTo>
                  <a:pt x="610501" y="0"/>
                </a:lnTo>
                <a:lnTo>
                  <a:pt x="579729" y="0"/>
                </a:lnTo>
                <a:lnTo>
                  <a:pt x="579729" y="197739"/>
                </a:lnTo>
                <a:lnTo>
                  <a:pt x="610501" y="197739"/>
                </a:lnTo>
                <a:lnTo>
                  <a:pt x="610501" y="111810"/>
                </a:lnTo>
                <a:lnTo>
                  <a:pt x="660400" y="111810"/>
                </a:lnTo>
                <a:lnTo>
                  <a:pt x="660400" y="86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820063" y="7190190"/>
            <a:ext cx="174625" cy="280670"/>
          </a:xfrm>
          <a:custGeom>
            <a:avLst/>
            <a:gdLst/>
            <a:ahLst/>
            <a:cxnLst/>
            <a:rect l="l" t="t" r="r" b="b"/>
            <a:pathLst>
              <a:path w="174625" h="280670">
                <a:moveTo>
                  <a:pt x="174480" y="280295"/>
                </a:moveTo>
                <a:lnTo>
                  <a:pt x="1500" y="280295"/>
                </a:lnTo>
                <a:lnTo>
                  <a:pt x="1500" y="260032"/>
                </a:lnTo>
                <a:lnTo>
                  <a:pt x="47752" y="217151"/>
                </a:lnTo>
                <a:lnTo>
                  <a:pt x="83162" y="178593"/>
                </a:lnTo>
                <a:lnTo>
                  <a:pt x="108053" y="143727"/>
                </a:lnTo>
                <a:lnTo>
                  <a:pt x="122750" y="111922"/>
                </a:lnTo>
                <a:lnTo>
                  <a:pt x="127577" y="82550"/>
                </a:lnTo>
                <a:lnTo>
                  <a:pt x="124464" y="60751"/>
                </a:lnTo>
                <a:lnTo>
                  <a:pt x="115054" y="43526"/>
                </a:lnTo>
                <a:lnTo>
                  <a:pt x="99241" y="32210"/>
                </a:lnTo>
                <a:lnTo>
                  <a:pt x="76921" y="28142"/>
                </a:lnTo>
                <a:lnTo>
                  <a:pt x="60622" y="30592"/>
                </a:lnTo>
                <a:lnTo>
                  <a:pt x="45590" y="37335"/>
                </a:lnTo>
                <a:lnTo>
                  <a:pt x="31964" y="47454"/>
                </a:lnTo>
                <a:lnTo>
                  <a:pt x="19887" y="60036"/>
                </a:lnTo>
                <a:lnTo>
                  <a:pt x="0" y="40524"/>
                </a:lnTo>
                <a:lnTo>
                  <a:pt x="17254" y="23903"/>
                </a:lnTo>
                <a:lnTo>
                  <a:pt x="35881" y="11116"/>
                </a:lnTo>
                <a:lnTo>
                  <a:pt x="56829" y="2902"/>
                </a:lnTo>
                <a:lnTo>
                  <a:pt x="81049" y="0"/>
                </a:lnTo>
                <a:lnTo>
                  <a:pt x="114274" y="5810"/>
                </a:lnTo>
                <a:lnTo>
                  <a:pt x="139444" y="22279"/>
                </a:lnTo>
                <a:lnTo>
                  <a:pt x="155397" y="47964"/>
                </a:lnTo>
                <a:lnTo>
                  <a:pt x="160972" y="81424"/>
                </a:lnTo>
                <a:lnTo>
                  <a:pt x="153221" y="122787"/>
                </a:lnTo>
                <a:lnTo>
                  <a:pt x="131329" y="164959"/>
                </a:lnTo>
                <a:lnTo>
                  <a:pt x="97336" y="208327"/>
                </a:lnTo>
                <a:lnTo>
                  <a:pt x="53282" y="253278"/>
                </a:lnTo>
                <a:lnTo>
                  <a:pt x="75936" y="251543"/>
                </a:lnTo>
                <a:lnTo>
                  <a:pt x="87422" y="250904"/>
                </a:lnTo>
                <a:lnTo>
                  <a:pt x="98309" y="250652"/>
                </a:lnTo>
                <a:lnTo>
                  <a:pt x="174480" y="250652"/>
                </a:lnTo>
                <a:lnTo>
                  <a:pt x="174480" y="280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040696" y="7161682"/>
            <a:ext cx="382905" cy="337185"/>
          </a:xfrm>
          <a:custGeom>
            <a:avLst/>
            <a:gdLst/>
            <a:ahLst/>
            <a:cxnLst/>
            <a:rect l="l" t="t" r="r" b="b"/>
            <a:pathLst>
              <a:path w="382904" h="337184">
                <a:moveTo>
                  <a:pt x="49530" y="287794"/>
                </a:moveTo>
                <a:lnTo>
                  <a:pt x="47548" y="277139"/>
                </a:lnTo>
                <a:lnTo>
                  <a:pt x="42202" y="268706"/>
                </a:lnTo>
                <a:lnTo>
                  <a:pt x="34328" y="263156"/>
                </a:lnTo>
                <a:lnTo>
                  <a:pt x="24765" y="261150"/>
                </a:lnTo>
                <a:lnTo>
                  <a:pt x="15189" y="263156"/>
                </a:lnTo>
                <a:lnTo>
                  <a:pt x="7315" y="268706"/>
                </a:lnTo>
                <a:lnTo>
                  <a:pt x="1968" y="277139"/>
                </a:lnTo>
                <a:lnTo>
                  <a:pt x="0" y="287794"/>
                </a:lnTo>
                <a:lnTo>
                  <a:pt x="1968" y="298335"/>
                </a:lnTo>
                <a:lnTo>
                  <a:pt x="7315" y="306514"/>
                </a:lnTo>
                <a:lnTo>
                  <a:pt x="15189" y="311810"/>
                </a:lnTo>
                <a:lnTo>
                  <a:pt x="24765" y="313690"/>
                </a:lnTo>
                <a:lnTo>
                  <a:pt x="34328" y="311810"/>
                </a:lnTo>
                <a:lnTo>
                  <a:pt x="42202" y="306514"/>
                </a:lnTo>
                <a:lnTo>
                  <a:pt x="47548" y="298335"/>
                </a:lnTo>
                <a:lnTo>
                  <a:pt x="49530" y="287794"/>
                </a:lnTo>
                <a:close/>
              </a:path>
              <a:path w="382904" h="337184">
                <a:moveTo>
                  <a:pt x="266026" y="233019"/>
                </a:moveTo>
                <a:lnTo>
                  <a:pt x="236499" y="207645"/>
                </a:lnTo>
                <a:lnTo>
                  <a:pt x="214718" y="174104"/>
                </a:lnTo>
                <a:lnTo>
                  <a:pt x="210134" y="160972"/>
                </a:lnTo>
                <a:lnTo>
                  <a:pt x="201231" y="135496"/>
                </a:lnTo>
                <a:lnTo>
                  <a:pt x="196608" y="94932"/>
                </a:lnTo>
                <a:lnTo>
                  <a:pt x="196608" y="31889"/>
                </a:lnTo>
                <a:lnTo>
                  <a:pt x="166966" y="31889"/>
                </a:lnTo>
                <a:lnTo>
                  <a:pt x="166966" y="96050"/>
                </a:lnTo>
                <a:lnTo>
                  <a:pt x="161912" y="139319"/>
                </a:lnTo>
                <a:lnTo>
                  <a:pt x="147320" y="180200"/>
                </a:lnTo>
                <a:lnTo>
                  <a:pt x="124066" y="215303"/>
                </a:lnTo>
                <a:lnTo>
                  <a:pt x="93052" y="241274"/>
                </a:lnTo>
                <a:lnTo>
                  <a:pt x="112191" y="264528"/>
                </a:lnTo>
                <a:lnTo>
                  <a:pt x="135496" y="245922"/>
                </a:lnTo>
                <a:lnTo>
                  <a:pt x="155105" y="221754"/>
                </a:lnTo>
                <a:lnTo>
                  <a:pt x="170700" y="193090"/>
                </a:lnTo>
                <a:lnTo>
                  <a:pt x="181978" y="160972"/>
                </a:lnTo>
                <a:lnTo>
                  <a:pt x="192938" y="190487"/>
                </a:lnTo>
                <a:lnTo>
                  <a:pt x="207733" y="217017"/>
                </a:lnTo>
                <a:lnTo>
                  <a:pt x="226250" y="239534"/>
                </a:lnTo>
                <a:lnTo>
                  <a:pt x="248399" y="257022"/>
                </a:lnTo>
                <a:lnTo>
                  <a:pt x="266026" y="233019"/>
                </a:lnTo>
                <a:close/>
              </a:path>
              <a:path w="382904" h="337184">
                <a:moveTo>
                  <a:pt x="314058" y="7505"/>
                </a:moveTo>
                <a:lnTo>
                  <a:pt x="285165" y="7505"/>
                </a:lnTo>
                <a:lnTo>
                  <a:pt x="285165" y="120815"/>
                </a:lnTo>
                <a:lnTo>
                  <a:pt x="229628" y="120815"/>
                </a:lnTo>
                <a:lnTo>
                  <a:pt x="229628" y="146342"/>
                </a:lnTo>
                <a:lnTo>
                  <a:pt x="285165" y="146342"/>
                </a:lnTo>
                <a:lnTo>
                  <a:pt x="285165" y="320065"/>
                </a:lnTo>
                <a:lnTo>
                  <a:pt x="314058" y="320065"/>
                </a:lnTo>
                <a:lnTo>
                  <a:pt x="314058" y="7505"/>
                </a:lnTo>
                <a:close/>
              </a:path>
              <a:path w="382904" h="337184">
                <a:moveTo>
                  <a:pt x="382727" y="0"/>
                </a:moveTo>
                <a:lnTo>
                  <a:pt x="353453" y="0"/>
                </a:lnTo>
                <a:lnTo>
                  <a:pt x="353453" y="336575"/>
                </a:lnTo>
                <a:lnTo>
                  <a:pt x="382727" y="336575"/>
                </a:lnTo>
                <a:lnTo>
                  <a:pt x="3827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490595" y="7161673"/>
            <a:ext cx="280035" cy="332105"/>
          </a:xfrm>
          <a:custGeom>
            <a:avLst/>
            <a:gdLst/>
            <a:ahLst/>
            <a:cxnLst/>
            <a:rect l="l" t="t" r="r" b="b"/>
            <a:pathLst>
              <a:path w="280034" h="332104">
                <a:moveTo>
                  <a:pt x="268287" y="172604"/>
                </a:moveTo>
                <a:lnTo>
                  <a:pt x="237519" y="172604"/>
                </a:lnTo>
                <a:lnTo>
                  <a:pt x="237519" y="0"/>
                </a:lnTo>
                <a:lnTo>
                  <a:pt x="268287" y="0"/>
                </a:lnTo>
                <a:lnTo>
                  <a:pt x="268287" y="172604"/>
                </a:lnTo>
                <a:close/>
              </a:path>
              <a:path w="280034" h="332104">
                <a:moveTo>
                  <a:pt x="86677" y="161347"/>
                </a:moveTo>
                <a:lnTo>
                  <a:pt x="51922" y="155965"/>
                </a:lnTo>
                <a:lnTo>
                  <a:pt x="24483" y="140804"/>
                </a:lnTo>
                <a:lnTo>
                  <a:pt x="6472" y="117340"/>
                </a:lnTo>
                <a:lnTo>
                  <a:pt x="0" y="87052"/>
                </a:lnTo>
                <a:lnTo>
                  <a:pt x="6472" y="56489"/>
                </a:lnTo>
                <a:lnTo>
                  <a:pt x="24483" y="32785"/>
                </a:lnTo>
                <a:lnTo>
                  <a:pt x="51922" y="17453"/>
                </a:lnTo>
                <a:lnTo>
                  <a:pt x="86677" y="12007"/>
                </a:lnTo>
                <a:lnTo>
                  <a:pt x="121491" y="17453"/>
                </a:lnTo>
                <a:lnTo>
                  <a:pt x="149059" y="32785"/>
                </a:lnTo>
                <a:lnTo>
                  <a:pt x="152397" y="37147"/>
                </a:lnTo>
                <a:lnTo>
                  <a:pt x="86677" y="37147"/>
                </a:lnTo>
                <a:lnTo>
                  <a:pt x="63993" y="40829"/>
                </a:lnTo>
                <a:lnTo>
                  <a:pt x="45918" y="51124"/>
                </a:lnTo>
                <a:lnTo>
                  <a:pt x="33963" y="66907"/>
                </a:lnTo>
                <a:lnTo>
                  <a:pt x="29643" y="87052"/>
                </a:lnTo>
                <a:lnTo>
                  <a:pt x="33963" y="106980"/>
                </a:lnTo>
                <a:lnTo>
                  <a:pt x="45918" y="122652"/>
                </a:lnTo>
                <a:lnTo>
                  <a:pt x="63993" y="132906"/>
                </a:lnTo>
                <a:lnTo>
                  <a:pt x="86677" y="136582"/>
                </a:lnTo>
                <a:lnTo>
                  <a:pt x="152322" y="136582"/>
                </a:lnTo>
                <a:lnTo>
                  <a:pt x="149059" y="140804"/>
                </a:lnTo>
                <a:lnTo>
                  <a:pt x="121491" y="155965"/>
                </a:lnTo>
                <a:lnTo>
                  <a:pt x="86677" y="161347"/>
                </a:lnTo>
                <a:close/>
              </a:path>
              <a:path w="280034" h="332104">
                <a:moveTo>
                  <a:pt x="152322" y="136582"/>
                </a:moveTo>
                <a:lnTo>
                  <a:pt x="86677" y="136582"/>
                </a:lnTo>
                <a:lnTo>
                  <a:pt x="109519" y="132906"/>
                </a:lnTo>
                <a:lnTo>
                  <a:pt x="127577" y="122652"/>
                </a:lnTo>
                <a:lnTo>
                  <a:pt x="139444" y="106980"/>
                </a:lnTo>
                <a:lnTo>
                  <a:pt x="143712" y="87052"/>
                </a:lnTo>
                <a:lnTo>
                  <a:pt x="139444" y="66907"/>
                </a:lnTo>
                <a:lnTo>
                  <a:pt x="127577" y="51124"/>
                </a:lnTo>
                <a:lnTo>
                  <a:pt x="109519" y="40829"/>
                </a:lnTo>
                <a:lnTo>
                  <a:pt x="86677" y="37147"/>
                </a:lnTo>
                <a:lnTo>
                  <a:pt x="152397" y="37147"/>
                </a:lnTo>
                <a:lnTo>
                  <a:pt x="167199" y="56489"/>
                </a:lnTo>
                <a:lnTo>
                  <a:pt x="173730" y="87052"/>
                </a:lnTo>
                <a:lnTo>
                  <a:pt x="167199" y="117340"/>
                </a:lnTo>
                <a:lnTo>
                  <a:pt x="152322" y="136582"/>
                </a:lnTo>
                <a:close/>
              </a:path>
              <a:path w="280034" h="332104">
                <a:moveTo>
                  <a:pt x="279544" y="332076"/>
                </a:moveTo>
                <a:lnTo>
                  <a:pt x="51030" y="332076"/>
                </a:lnTo>
                <a:lnTo>
                  <a:pt x="51030" y="247650"/>
                </a:lnTo>
                <a:lnTo>
                  <a:pt x="237894" y="247650"/>
                </a:lnTo>
                <a:lnTo>
                  <a:pt x="237894" y="213504"/>
                </a:lnTo>
                <a:lnTo>
                  <a:pt x="50280" y="213504"/>
                </a:lnTo>
                <a:lnTo>
                  <a:pt x="50280" y="189114"/>
                </a:lnTo>
                <a:lnTo>
                  <a:pt x="268287" y="189114"/>
                </a:lnTo>
                <a:lnTo>
                  <a:pt x="268287" y="270539"/>
                </a:lnTo>
                <a:lnTo>
                  <a:pt x="81424" y="270539"/>
                </a:lnTo>
                <a:lnTo>
                  <a:pt x="81424" y="307686"/>
                </a:lnTo>
                <a:lnTo>
                  <a:pt x="279544" y="307686"/>
                </a:lnTo>
                <a:lnTo>
                  <a:pt x="279544" y="3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931511" y="7162048"/>
            <a:ext cx="313055" cy="335915"/>
          </a:xfrm>
          <a:custGeom>
            <a:avLst/>
            <a:gdLst/>
            <a:ahLst/>
            <a:cxnLst/>
            <a:rect l="l" t="t" r="r" b="b"/>
            <a:pathLst>
              <a:path w="313054" h="335915">
                <a:moveTo>
                  <a:pt x="16134" y="191366"/>
                </a:moveTo>
                <a:lnTo>
                  <a:pt x="0" y="166976"/>
                </a:lnTo>
                <a:lnTo>
                  <a:pt x="34603" y="148390"/>
                </a:lnTo>
                <a:lnTo>
                  <a:pt x="60974" y="121573"/>
                </a:lnTo>
                <a:lnTo>
                  <a:pt x="77777" y="88565"/>
                </a:lnTo>
                <a:lnTo>
                  <a:pt x="83675" y="51406"/>
                </a:lnTo>
                <a:lnTo>
                  <a:pt x="83675" y="16885"/>
                </a:lnTo>
                <a:lnTo>
                  <a:pt x="114444" y="16885"/>
                </a:lnTo>
                <a:lnTo>
                  <a:pt x="114444" y="54032"/>
                </a:lnTo>
                <a:lnTo>
                  <a:pt x="120360" y="87105"/>
                </a:lnTo>
                <a:lnTo>
                  <a:pt x="131044" y="106189"/>
                </a:lnTo>
                <a:lnTo>
                  <a:pt x="99435" y="106189"/>
                </a:lnTo>
                <a:lnTo>
                  <a:pt x="86103" y="134009"/>
                </a:lnTo>
                <a:lnTo>
                  <a:pt x="67353" y="157924"/>
                </a:lnTo>
                <a:lnTo>
                  <a:pt x="43819" y="177265"/>
                </a:lnTo>
                <a:lnTo>
                  <a:pt x="16134" y="191366"/>
                </a:lnTo>
                <a:close/>
              </a:path>
              <a:path w="313054" h="335915">
                <a:moveTo>
                  <a:pt x="179734" y="181985"/>
                </a:moveTo>
                <a:lnTo>
                  <a:pt x="153943" y="169298"/>
                </a:lnTo>
                <a:lnTo>
                  <a:pt x="131564" y="151967"/>
                </a:lnTo>
                <a:lnTo>
                  <a:pt x="113195" y="130696"/>
                </a:lnTo>
                <a:lnTo>
                  <a:pt x="99435" y="106189"/>
                </a:lnTo>
                <a:lnTo>
                  <a:pt x="131044" y="106189"/>
                </a:lnTo>
                <a:lnTo>
                  <a:pt x="137005" y="116836"/>
                </a:lnTo>
                <a:lnTo>
                  <a:pt x="162725" y="141150"/>
                </a:lnTo>
                <a:lnTo>
                  <a:pt x="195868" y="157970"/>
                </a:lnTo>
                <a:lnTo>
                  <a:pt x="179734" y="181985"/>
                </a:lnTo>
                <a:close/>
              </a:path>
              <a:path w="313054" h="335915">
                <a:moveTo>
                  <a:pt x="155719" y="335828"/>
                </a:moveTo>
                <a:lnTo>
                  <a:pt x="109396" y="331760"/>
                </a:lnTo>
                <a:lnTo>
                  <a:pt x="74435" y="319881"/>
                </a:lnTo>
                <a:lnTo>
                  <a:pt x="52350" y="300686"/>
                </a:lnTo>
                <a:lnTo>
                  <a:pt x="44652" y="274666"/>
                </a:lnTo>
                <a:lnTo>
                  <a:pt x="52350" y="248430"/>
                </a:lnTo>
                <a:lnTo>
                  <a:pt x="74435" y="229123"/>
                </a:lnTo>
                <a:lnTo>
                  <a:pt x="109396" y="217204"/>
                </a:lnTo>
                <a:lnTo>
                  <a:pt x="155719" y="213129"/>
                </a:lnTo>
                <a:lnTo>
                  <a:pt x="201825" y="217204"/>
                </a:lnTo>
                <a:lnTo>
                  <a:pt x="236674" y="229123"/>
                </a:lnTo>
                <a:lnTo>
                  <a:pt x="245832" y="237144"/>
                </a:lnTo>
                <a:lnTo>
                  <a:pt x="155719" y="237144"/>
                </a:lnTo>
                <a:lnTo>
                  <a:pt x="122119" y="239682"/>
                </a:lnTo>
                <a:lnTo>
                  <a:pt x="96855" y="247040"/>
                </a:lnTo>
                <a:lnTo>
                  <a:pt x="80949" y="258831"/>
                </a:lnTo>
                <a:lnTo>
                  <a:pt x="75420" y="274666"/>
                </a:lnTo>
                <a:lnTo>
                  <a:pt x="80949" y="290285"/>
                </a:lnTo>
                <a:lnTo>
                  <a:pt x="96855" y="301964"/>
                </a:lnTo>
                <a:lnTo>
                  <a:pt x="122119" y="309281"/>
                </a:lnTo>
                <a:lnTo>
                  <a:pt x="155719" y="311814"/>
                </a:lnTo>
                <a:lnTo>
                  <a:pt x="245939" y="311814"/>
                </a:lnTo>
                <a:lnTo>
                  <a:pt x="236674" y="319881"/>
                </a:lnTo>
                <a:lnTo>
                  <a:pt x="201825" y="331760"/>
                </a:lnTo>
                <a:lnTo>
                  <a:pt x="155719" y="335828"/>
                </a:lnTo>
                <a:close/>
              </a:path>
              <a:path w="313054" h="335915">
                <a:moveTo>
                  <a:pt x="245939" y="311814"/>
                </a:moveTo>
                <a:lnTo>
                  <a:pt x="155719" y="311814"/>
                </a:lnTo>
                <a:lnTo>
                  <a:pt x="189103" y="309281"/>
                </a:lnTo>
                <a:lnTo>
                  <a:pt x="214255" y="301964"/>
                </a:lnTo>
                <a:lnTo>
                  <a:pt x="230120" y="290285"/>
                </a:lnTo>
                <a:lnTo>
                  <a:pt x="235643" y="274666"/>
                </a:lnTo>
                <a:lnTo>
                  <a:pt x="230120" y="258831"/>
                </a:lnTo>
                <a:lnTo>
                  <a:pt x="214255" y="247040"/>
                </a:lnTo>
                <a:lnTo>
                  <a:pt x="189103" y="239682"/>
                </a:lnTo>
                <a:lnTo>
                  <a:pt x="155719" y="237144"/>
                </a:lnTo>
                <a:lnTo>
                  <a:pt x="245832" y="237144"/>
                </a:lnTo>
                <a:lnTo>
                  <a:pt x="258719" y="248430"/>
                </a:lnTo>
                <a:lnTo>
                  <a:pt x="266411" y="274666"/>
                </a:lnTo>
                <a:lnTo>
                  <a:pt x="258719" y="300686"/>
                </a:lnTo>
                <a:lnTo>
                  <a:pt x="245939" y="311814"/>
                </a:lnTo>
                <a:close/>
              </a:path>
              <a:path w="313054" h="335915">
                <a:moveTo>
                  <a:pt x="262659" y="203748"/>
                </a:moveTo>
                <a:lnTo>
                  <a:pt x="231890" y="203748"/>
                </a:lnTo>
                <a:lnTo>
                  <a:pt x="231890" y="0"/>
                </a:lnTo>
                <a:lnTo>
                  <a:pt x="262659" y="0"/>
                </a:lnTo>
                <a:lnTo>
                  <a:pt x="262659" y="86677"/>
                </a:lnTo>
                <a:lnTo>
                  <a:pt x="312564" y="86677"/>
                </a:lnTo>
                <a:lnTo>
                  <a:pt x="312564" y="112193"/>
                </a:lnTo>
                <a:lnTo>
                  <a:pt x="262659" y="112193"/>
                </a:lnTo>
                <a:lnTo>
                  <a:pt x="262659" y="203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278223" y="7172566"/>
            <a:ext cx="649605" cy="321945"/>
          </a:xfrm>
          <a:custGeom>
            <a:avLst/>
            <a:gdLst/>
            <a:ahLst/>
            <a:cxnLst/>
            <a:rect l="l" t="t" r="r" b="b"/>
            <a:pathLst>
              <a:path w="649604" h="321945">
                <a:moveTo>
                  <a:pt x="267157" y="216306"/>
                </a:moveTo>
                <a:lnTo>
                  <a:pt x="37515" y="216306"/>
                </a:lnTo>
                <a:lnTo>
                  <a:pt x="37515" y="240436"/>
                </a:lnTo>
                <a:lnTo>
                  <a:pt x="37515" y="296316"/>
                </a:lnTo>
                <a:lnTo>
                  <a:pt x="37515" y="321716"/>
                </a:lnTo>
                <a:lnTo>
                  <a:pt x="267157" y="321716"/>
                </a:lnTo>
                <a:lnTo>
                  <a:pt x="267157" y="296430"/>
                </a:lnTo>
                <a:lnTo>
                  <a:pt x="267157" y="240512"/>
                </a:lnTo>
                <a:lnTo>
                  <a:pt x="237134" y="240512"/>
                </a:lnTo>
                <a:lnTo>
                  <a:pt x="237134" y="296316"/>
                </a:lnTo>
                <a:lnTo>
                  <a:pt x="67538" y="296316"/>
                </a:lnTo>
                <a:lnTo>
                  <a:pt x="67538" y="240436"/>
                </a:lnTo>
                <a:lnTo>
                  <a:pt x="267157" y="240436"/>
                </a:lnTo>
                <a:lnTo>
                  <a:pt x="267157" y="216306"/>
                </a:lnTo>
                <a:close/>
              </a:path>
              <a:path w="649604" h="321945">
                <a:moveTo>
                  <a:pt x="275412" y="0"/>
                </a:moveTo>
                <a:lnTo>
                  <a:pt x="193611" y="0"/>
                </a:lnTo>
                <a:lnTo>
                  <a:pt x="193611" y="24765"/>
                </a:lnTo>
                <a:lnTo>
                  <a:pt x="193611" y="95300"/>
                </a:lnTo>
                <a:lnTo>
                  <a:pt x="109931" y="95300"/>
                </a:lnTo>
                <a:lnTo>
                  <a:pt x="109931" y="24765"/>
                </a:lnTo>
                <a:lnTo>
                  <a:pt x="193611" y="24765"/>
                </a:lnTo>
                <a:lnTo>
                  <a:pt x="193611" y="0"/>
                </a:lnTo>
                <a:lnTo>
                  <a:pt x="28511" y="0"/>
                </a:lnTo>
                <a:lnTo>
                  <a:pt x="28511" y="24765"/>
                </a:lnTo>
                <a:lnTo>
                  <a:pt x="79171" y="24765"/>
                </a:lnTo>
                <a:lnTo>
                  <a:pt x="79171" y="95300"/>
                </a:lnTo>
                <a:lnTo>
                  <a:pt x="29641" y="95300"/>
                </a:lnTo>
                <a:lnTo>
                  <a:pt x="29641" y="120065"/>
                </a:lnTo>
                <a:lnTo>
                  <a:pt x="273913" y="120065"/>
                </a:lnTo>
                <a:lnTo>
                  <a:pt x="273913" y="95300"/>
                </a:lnTo>
                <a:lnTo>
                  <a:pt x="224383" y="95300"/>
                </a:lnTo>
                <a:lnTo>
                  <a:pt x="224383" y="24765"/>
                </a:lnTo>
                <a:lnTo>
                  <a:pt x="275412" y="24765"/>
                </a:lnTo>
                <a:lnTo>
                  <a:pt x="275412" y="0"/>
                </a:lnTo>
                <a:close/>
              </a:path>
              <a:path w="649604" h="321945">
                <a:moveTo>
                  <a:pt x="304304" y="151968"/>
                </a:moveTo>
                <a:lnTo>
                  <a:pt x="0" y="151968"/>
                </a:lnTo>
                <a:lnTo>
                  <a:pt x="0" y="176733"/>
                </a:lnTo>
                <a:lnTo>
                  <a:pt x="136956" y="176733"/>
                </a:lnTo>
                <a:lnTo>
                  <a:pt x="136956" y="216128"/>
                </a:lnTo>
                <a:lnTo>
                  <a:pt x="167716" y="216128"/>
                </a:lnTo>
                <a:lnTo>
                  <a:pt x="167716" y="176733"/>
                </a:lnTo>
                <a:lnTo>
                  <a:pt x="304304" y="176733"/>
                </a:lnTo>
                <a:lnTo>
                  <a:pt x="304304" y="151968"/>
                </a:lnTo>
                <a:close/>
              </a:path>
              <a:path w="649604" h="321945">
                <a:moveTo>
                  <a:pt x="615365" y="67906"/>
                </a:moveTo>
                <a:lnTo>
                  <a:pt x="607034" y="39687"/>
                </a:lnTo>
                <a:lnTo>
                  <a:pt x="591096" y="25514"/>
                </a:lnTo>
                <a:lnTo>
                  <a:pt x="583844" y="19075"/>
                </a:lnTo>
                <a:lnTo>
                  <a:pt x="583844" y="67906"/>
                </a:lnTo>
                <a:lnTo>
                  <a:pt x="577748" y="85712"/>
                </a:lnTo>
                <a:lnTo>
                  <a:pt x="560349" y="98920"/>
                </a:lnTo>
                <a:lnTo>
                  <a:pt x="533031" y="107111"/>
                </a:lnTo>
                <a:lnTo>
                  <a:pt x="497166" y="109931"/>
                </a:lnTo>
                <a:lnTo>
                  <a:pt x="461302" y="107111"/>
                </a:lnTo>
                <a:lnTo>
                  <a:pt x="433997" y="98920"/>
                </a:lnTo>
                <a:lnTo>
                  <a:pt x="416598" y="85712"/>
                </a:lnTo>
                <a:lnTo>
                  <a:pt x="410489" y="67906"/>
                </a:lnTo>
                <a:lnTo>
                  <a:pt x="416598" y="50050"/>
                </a:lnTo>
                <a:lnTo>
                  <a:pt x="433997" y="36715"/>
                </a:lnTo>
                <a:lnTo>
                  <a:pt x="461302" y="28384"/>
                </a:lnTo>
                <a:lnTo>
                  <a:pt x="497166" y="25514"/>
                </a:lnTo>
                <a:lnTo>
                  <a:pt x="533031" y="28384"/>
                </a:lnTo>
                <a:lnTo>
                  <a:pt x="560349" y="36715"/>
                </a:lnTo>
                <a:lnTo>
                  <a:pt x="577748" y="50050"/>
                </a:lnTo>
                <a:lnTo>
                  <a:pt x="583844" y="67906"/>
                </a:lnTo>
                <a:lnTo>
                  <a:pt x="583844" y="19075"/>
                </a:lnTo>
                <a:lnTo>
                  <a:pt x="583285" y="18567"/>
                </a:lnTo>
                <a:lnTo>
                  <a:pt x="546036" y="5334"/>
                </a:lnTo>
                <a:lnTo>
                  <a:pt x="497166" y="749"/>
                </a:lnTo>
                <a:lnTo>
                  <a:pt x="448310" y="5334"/>
                </a:lnTo>
                <a:lnTo>
                  <a:pt x="411060" y="18567"/>
                </a:lnTo>
                <a:lnTo>
                  <a:pt x="387311" y="39687"/>
                </a:lnTo>
                <a:lnTo>
                  <a:pt x="378968" y="67906"/>
                </a:lnTo>
                <a:lnTo>
                  <a:pt x="387311" y="96075"/>
                </a:lnTo>
                <a:lnTo>
                  <a:pt x="411060" y="117068"/>
                </a:lnTo>
                <a:lnTo>
                  <a:pt x="448310" y="130175"/>
                </a:lnTo>
                <a:lnTo>
                  <a:pt x="497166" y="134696"/>
                </a:lnTo>
                <a:lnTo>
                  <a:pt x="546036" y="130175"/>
                </a:lnTo>
                <a:lnTo>
                  <a:pt x="583285" y="117068"/>
                </a:lnTo>
                <a:lnTo>
                  <a:pt x="591350" y="109931"/>
                </a:lnTo>
                <a:lnTo>
                  <a:pt x="607034" y="96075"/>
                </a:lnTo>
                <a:lnTo>
                  <a:pt x="615365" y="67906"/>
                </a:lnTo>
                <a:close/>
              </a:path>
              <a:path w="649604" h="321945">
                <a:moveTo>
                  <a:pt x="615746" y="293052"/>
                </a:moveTo>
                <a:lnTo>
                  <a:pt x="414997" y="293052"/>
                </a:lnTo>
                <a:lnTo>
                  <a:pt x="414997" y="220624"/>
                </a:lnTo>
                <a:lnTo>
                  <a:pt x="384225" y="220624"/>
                </a:lnTo>
                <a:lnTo>
                  <a:pt x="384225" y="318185"/>
                </a:lnTo>
                <a:lnTo>
                  <a:pt x="615746" y="318185"/>
                </a:lnTo>
                <a:lnTo>
                  <a:pt x="615746" y="293052"/>
                </a:lnTo>
                <a:close/>
              </a:path>
              <a:path w="649604" h="321945">
                <a:moveTo>
                  <a:pt x="649135" y="166217"/>
                </a:moveTo>
                <a:lnTo>
                  <a:pt x="344830" y="166217"/>
                </a:lnTo>
                <a:lnTo>
                  <a:pt x="344830" y="190982"/>
                </a:lnTo>
                <a:lnTo>
                  <a:pt x="649135" y="190982"/>
                </a:lnTo>
                <a:lnTo>
                  <a:pt x="649135" y="166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080385" y="7162048"/>
            <a:ext cx="304800" cy="332105"/>
          </a:xfrm>
          <a:custGeom>
            <a:avLst/>
            <a:gdLst/>
            <a:ahLst/>
            <a:cxnLst/>
            <a:rect l="l" t="t" r="r" b="b"/>
            <a:pathLst>
              <a:path w="304800" h="332104">
                <a:moveTo>
                  <a:pt x="87052" y="172229"/>
                </a:moveTo>
                <a:lnTo>
                  <a:pt x="52080" y="166577"/>
                </a:lnTo>
                <a:lnTo>
                  <a:pt x="24530" y="150653"/>
                </a:lnTo>
                <a:lnTo>
                  <a:pt x="6478" y="126006"/>
                </a:lnTo>
                <a:lnTo>
                  <a:pt x="0" y="94182"/>
                </a:lnTo>
                <a:lnTo>
                  <a:pt x="6478" y="62792"/>
                </a:lnTo>
                <a:lnTo>
                  <a:pt x="24530" y="38367"/>
                </a:lnTo>
                <a:lnTo>
                  <a:pt x="52080" y="22525"/>
                </a:lnTo>
                <a:lnTo>
                  <a:pt x="87052" y="16885"/>
                </a:lnTo>
                <a:lnTo>
                  <a:pt x="122300" y="22525"/>
                </a:lnTo>
                <a:lnTo>
                  <a:pt x="150091" y="38367"/>
                </a:lnTo>
                <a:lnTo>
                  <a:pt x="153100" y="42400"/>
                </a:lnTo>
                <a:lnTo>
                  <a:pt x="87052" y="42400"/>
                </a:lnTo>
                <a:lnTo>
                  <a:pt x="63993" y="46164"/>
                </a:lnTo>
                <a:lnTo>
                  <a:pt x="45824" y="56753"/>
                </a:lnTo>
                <a:lnTo>
                  <a:pt x="33917" y="73110"/>
                </a:lnTo>
                <a:lnTo>
                  <a:pt x="29643" y="94182"/>
                </a:lnTo>
                <a:lnTo>
                  <a:pt x="33917" y="115370"/>
                </a:lnTo>
                <a:lnTo>
                  <a:pt x="45824" y="131986"/>
                </a:lnTo>
                <a:lnTo>
                  <a:pt x="63993" y="142832"/>
                </a:lnTo>
                <a:lnTo>
                  <a:pt x="87052" y="146714"/>
                </a:lnTo>
                <a:lnTo>
                  <a:pt x="153003" y="146714"/>
                </a:lnTo>
                <a:lnTo>
                  <a:pt x="150091" y="150653"/>
                </a:lnTo>
                <a:lnTo>
                  <a:pt x="122300" y="166577"/>
                </a:lnTo>
                <a:lnTo>
                  <a:pt x="87052" y="172229"/>
                </a:lnTo>
                <a:close/>
              </a:path>
              <a:path w="304800" h="332104">
                <a:moveTo>
                  <a:pt x="153003" y="146714"/>
                </a:moveTo>
                <a:lnTo>
                  <a:pt x="87052" y="146714"/>
                </a:lnTo>
                <a:lnTo>
                  <a:pt x="110328" y="142832"/>
                </a:lnTo>
                <a:lnTo>
                  <a:pt x="128609" y="131986"/>
                </a:lnTo>
                <a:lnTo>
                  <a:pt x="140558" y="115370"/>
                </a:lnTo>
                <a:lnTo>
                  <a:pt x="144837" y="94182"/>
                </a:lnTo>
                <a:lnTo>
                  <a:pt x="140558" y="73110"/>
                </a:lnTo>
                <a:lnTo>
                  <a:pt x="128609" y="56753"/>
                </a:lnTo>
                <a:lnTo>
                  <a:pt x="110328" y="46164"/>
                </a:lnTo>
                <a:lnTo>
                  <a:pt x="87052" y="42400"/>
                </a:lnTo>
                <a:lnTo>
                  <a:pt x="153100" y="42400"/>
                </a:lnTo>
                <a:lnTo>
                  <a:pt x="168313" y="62792"/>
                </a:lnTo>
                <a:lnTo>
                  <a:pt x="174856" y="94182"/>
                </a:lnTo>
                <a:lnTo>
                  <a:pt x="168313" y="126006"/>
                </a:lnTo>
                <a:lnTo>
                  <a:pt x="153003" y="146714"/>
                </a:lnTo>
                <a:close/>
              </a:path>
              <a:path w="304800" h="332104">
                <a:moveTo>
                  <a:pt x="254404" y="331701"/>
                </a:moveTo>
                <a:lnTo>
                  <a:pt x="42400" y="331701"/>
                </a:lnTo>
                <a:lnTo>
                  <a:pt x="42400" y="198120"/>
                </a:lnTo>
                <a:lnTo>
                  <a:pt x="72794" y="198120"/>
                </a:lnTo>
                <a:lnTo>
                  <a:pt x="72794" y="239770"/>
                </a:lnTo>
                <a:lnTo>
                  <a:pt x="254404" y="239770"/>
                </a:lnTo>
                <a:lnTo>
                  <a:pt x="254404" y="263785"/>
                </a:lnTo>
                <a:lnTo>
                  <a:pt x="72794" y="263785"/>
                </a:lnTo>
                <a:lnTo>
                  <a:pt x="72794" y="306561"/>
                </a:lnTo>
                <a:lnTo>
                  <a:pt x="254404" y="306561"/>
                </a:lnTo>
                <a:lnTo>
                  <a:pt x="254404" y="331701"/>
                </a:lnTo>
                <a:close/>
              </a:path>
              <a:path w="304800" h="332104">
                <a:moveTo>
                  <a:pt x="254404" y="239770"/>
                </a:moveTo>
                <a:lnTo>
                  <a:pt x="224011" y="239770"/>
                </a:lnTo>
                <a:lnTo>
                  <a:pt x="224011" y="198120"/>
                </a:lnTo>
                <a:lnTo>
                  <a:pt x="254404" y="198120"/>
                </a:lnTo>
                <a:lnTo>
                  <a:pt x="254404" y="239770"/>
                </a:lnTo>
                <a:close/>
              </a:path>
              <a:path w="304800" h="332104">
                <a:moveTo>
                  <a:pt x="254404" y="306561"/>
                </a:moveTo>
                <a:lnTo>
                  <a:pt x="224011" y="306561"/>
                </a:lnTo>
                <a:lnTo>
                  <a:pt x="224011" y="263785"/>
                </a:lnTo>
                <a:lnTo>
                  <a:pt x="254404" y="263785"/>
                </a:lnTo>
                <a:lnTo>
                  <a:pt x="254404" y="306561"/>
                </a:lnTo>
                <a:close/>
              </a:path>
              <a:path w="304800" h="332104">
                <a:moveTo>
                  <a:pt x="254404" y="181985"/>
                </a:moveTo>
                <a:lnTo>
                  <a:pt x="223635" y="181985"/>
                </a:lnTo>
                <a:lnTo>
                  <a:pt x="223635" y="0"/>
                </a:lnTo>
                <a:lnTo>
                  <a:pt x="254404" y="0"/>
                </a:lnTo>
                <a:lnTo>
                  <a:pt x="254404" y="76546"/>
                </a:lnTo>
                <a:lnTo>
                  <a:pt x="304309" y="76546"/>
                </a:lnTo>
                <a:lnTo>
                  <a:pt x="304309" y="102061"/>
                </a:lnTo>
                <a:lnTo>
                  <a:pt x="254404" y="102061"/>
                </a:lnTo>
                <a:lnTo>
                  <a:pt x="254404" y="181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418454" y="7161682"/>
            <a:ext cx="622935" cy="337185"/>
          </a:xfrm>
          <a:custGeom>
            <a:avLst/>
            <a:gdLst/>
            <a:ahLst/>
            <a:cxnLst/>
            <a:rect l="l" t="t" r="r" b="b"/>
            <a:pathLst>
              <a:path w="622934" h="337184">
                <a:moveTo>
                  <a:pt x="305816" y="269100"/>
                </a:moveTo>
                <a:lnTo>
                  <a:pt x="168109" y="269100"/>
                </a:lnTo>
                <a:lnTo>
                  <a:pt x="168109" y="182740"/>
                </a:lnTo>
                <a:lnTo>
                  <a:pt x="270548" y="182740"/>
                </a:lnTo>
                <a:lnTo>
                  <a:pt x="270548" y="157340"/>
                </a:lnTo>
                <a:lnTo>
                  <a:pt x="69799" y="157340"/>
                </a:lnTo>
                <a:lnTo>
                  <a:pt x="69799" y="51930"/>
                </a:lnTo>
                <a:lnTo>
                  <a:pt x="267169" y="51930"/>
                </a:lnTo>
                <a:lnTo>
                  <a:pt x="267169" y="26530"/>
                </a:lnTo>
                <a:lnTo>
                  <a:pt x="39027" y="26530"/>
                </a:lnTo>
                <a:lnTo>
                  <a:pt x="39027" y="51930"/>
                </a:lnTo>
                <a:lnTo>
                  <a:pt x="39027" y="157340"/>
                </a:lnTo>
                <a:lnTo>
                  <a:pt x="39027" y="182740"/>
                </a:lnTo>
                <a:lnTo>
                  <a:pt x="136969" y="182740"/>
                </a:lnTo>
                <a:lnTo>
                  <a:pt x="136969" y="269100"/>
                </a:lnTo>
                <a:lnTo>
                  <a:pt x="0" y="269100"/>
                </a:lnTo>
                <a:lnTo>
                  <a:pt x="0" y="294500"/>
                </a:lnTo>
                <a:lnTo>
                  <a:pt x="305816" y="294500"/>
                </a:lnTo>
                <a:lnTo>
                  <a:pt x="305816" y="269100"/>
                </a:lnTo>
                <a:close/>
              </a:path>
              <a:path w="622934" h="337184">
                <a:moveTo>
                  <a:pt x="544080" y="164350"/>
                </a:moveTo>
                <a:lnTo>
                  <a:pt x="484898" y="122643"/>
                </a:lnTo>
                <a:lnTo>
                  <a:pt x="462292" y="61531"/>
                </a:lnTo>
                <a:lnTo>
                  <a:pt x="462292" y="48031"/>
                </a:lnTo>
                <a:lnTo>
                  <a:pt x="536206" y="48031"/>
                </a:lnTo>
                <a:lnTo>
                  <a:pt x="536206" y="22885"/>
                </a:lnTo>
                <a:lnTo>
                  <a:pt x="356476" y="22885"/>
                </a:lnTo>
                <a:lnTo>
                  <a:pt x="356476" y="48031"/>
                </a:lnTo>
                <a:lnTo>
                  <a:pt x="431520" y="48031"/>
                </a:lnTo>
                <a:lnTo>
                  <a:pt x="431520" y="61531"/>
                </a:lnTo>
                <a:lnTo>
                  <a:pt x="425284" y="96393"/>
                </a:lnTo>
                <a:lnTo>
                  <a:pt x="407835" y="127952"/>
                </a:lnTo>
                <a:lnTo>
                  <a:pt x="381025" y="153873"/>
                </a:lnTo>
                <a:lnTo>
                  <a:pt x="346722" y="171856"/>
                </a:lnTo>
                <a:lnTo>
                  <a:pt x="362851" y="196240"/>
                </a:lnTo>
                <a:lnTo>
                  <a:pt x="390664" y="182372"/>
                </a:lnTo>
                <a:lnTo>
                  <a:pt x="414489" y="163220"/>
                </a:lnTo>
                <a:lnTo>
                  <a:pt x="433616" y="139573"/>
                </a:lnTo>
                <a:lnTo>
                  <a:pt x="447281" y="112191"/>
                </a:lnTo>
                <a:lnTo>
                  <a:pt x="461060" y="136918"/>
                </a:lnTo>
                <a:lnTo>
                  <a:pt x="479552" y="158292"/>
                </a:lnTo>
                <a:lnTo>
                  <a:pt x="502259" y="175666"/>
                </a:lnTo>
                <a:lnTo>
                  <a:pt x="528701" y="188366"/>
                </a:lnTo>
                <a:lnTo>
                  <a:pt x="544080" y="164350"/>
                </a:lnTo>
                <a:close/>
              </a:path>
              <a:path w="622934" h="337184">
                <a:moveTo>
                  <a:pt x="622503" y="219875"/>
                </a:moveTo>
                <a:lnTo>
                  <a:pt x="397751" y="219875"/>
                </a:lnTo>
                <a:lnTo>
                  <a:pt x="397751" y="244640"/>
                </a:lnTo>
                <a:lnTo>
                  <a:pt x="591743" y="244640"/>
                </a:lnTo>
                <a:lnTo>
                  <a:pt x="591743" y="336956"/>
                </a:lnTo>
                <a:lnTo>
                  <a:pt x="622503" y="336956"/>
                </a:lnTo>
                <a:lnTo>
                  <a:pt x="622503" y="219875"/>
                </a:lnTo>
                <a:close/>
              </a:path>
              <a:path w="622934" h="337184">
                <a:moveTo>
                  <a:pt x="622503" y="0"/>
                </a:moveTo>
                <a:lnTo>
                  <a:pt x="591743" y="0"/>
                </a:lnTo>
                <a:lnTo>
                  <a:pt x="591743" y="87795"/>
                </a:lnTo>
                <a:lnTo>
                  <a:pt x="526072" y="87795"/>
                </a:lnTo>
                <a:lnTo>
                  <a:pt x="526072" y="112941"/>
                </a:lnTo>
                <a:lnTo>
                  <a:pt x="591743" y="112941"/>
                </a:lnTo>
                <a:lnTo>
                  <a:pt x="591743" y="201498"/>
                </a:lnTo>
                <a:lnTo>
                  <a:pt x="622503" y="201498"/>
                </a:lnTo>
                <a:lnTo>
                  <a:pt x="622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108885" y="7182686"/>
            <a:ext cx="306070" cy="271145"/>
          </a:xfrm>
          <a:custGeom>
            <a:avLst/>
            <a:gdLst/>
            <a:ahLst/>
            <a:cxnLst/>
            <a:rect l="l" t="t" r="r" b="b"/>
            <a:pathLst>
              <a:path w="306069" h="271145">
                <a:moveTo>
                  <a:pt x="152342" y="186113"/>
                </a:moveTo>
                <a:lnTo>
                  <a:pt x="103785" y="179487"/>
                </a:lnTo>
                <a:lnTo>
                  <a:pt x="65008" y="160691"/>
                </a:lnTo>
                <a:lnTo>
                  <a:pt x="39316" y="131341"/>
                </a:lnTo>
                <a:lnTo>
                  <a:pt x="30018" y="93056"/>
                </a:lnTo>
                <a:lnTo>
                  <a:pt x="39316" y="54929"/>
                </a:lnTo>
                <a:lnTo>
                  <a:pt x="65008" y="25562"/>
                </a:lnTo>
                <a:lnTo>
                  <a:pt x="103785" y="6677"/>
                </a:lnTo>
                <a:lnTo>
                  <a:pt x="152342" y="0"/>
                </a:lnTo>
                <a:lnTo>
                  <a:pt x="200899" y="6677"/>
                </a:lnTo>
                <a:lnTo>
                  <a:pt x="238809" y="25140"/>
                </a:lnTo>
                <a:lnTo>
                  <a:pt x="152342" y="25140"/>
                </a:lnTo>
                <a:lnTo>
                  <a:pt x="115482" y="30053"/>
                </a:lnTo>
                <a:lnTo>
                  <a:pt x="85974" y="43901"/>
                </a:lnTo>
                <a:lnTo>
                  <a:pt x="66386" y="65348"/>
                </a:lnTo>
                <a:lnTo>
                  <a:pt x="59286" y="93056"/>
                </a:lnTo>
                <a:lnTo>
                  <a:pt x="66386" y="120923"/>
                </a:lnTo>
                <a:lnTo>
                  <a:pt x="85974" y="142352"/>
                </a:lnTo>
                <a:lnTo>
                  <a:pt x="115482" y="156112"/>
                </a:lnTo>
                <a:lnTo>
                  <a:pt x="152342" y="160972"/>
                </a:lnTo>
                <a:lnTo>
                  <a:pt x="239096" y="160972"/>
                </a:lnTo>
                <a:lnTo>
                  <a:pt x="200899" y="179487"/>
                </a:lnTo>
                <a:lnTo>
                  <a:pt x="152342" y="186113"/>
                </a:lnTo>
                <a:close/>
              </a:path>
              <a:path w="306069" h="271145">
                <a:moveTo>
                  <a:pt x="239096" y="160972"/>
                </a:moveTo>
                <a:lnTo>
                  <a:pt x="152342" y="160972"/>
                </a:lnTo>
                <a:lnTo>
                  <a:pt x="189361" y="156112"/>
                </a:lnTo>
                <a:lnTo>
                  <a:pt x="218851" y="142352"/>
                </a:lnTo>
                <a:lnTo>
                  <a:pt x="238351" y="120923"/>
                </a:lnTo>
                <a:lnTo>
                  <a:pt x="245399" y="93056"/>
                </a:lnTo>
                <a:lnTo>
                  <a:pt x="238351" y="65348"/>
                </a:lnTo>
                <a:lnTo>
                  <a:pt x="218851" y="43901"/>
                </a:lnTo>
                <a:lnTo>
                  <a:pt x="189361" y="30053"/>
                </a:lnTo>
                <a:lnTo>
                  <a:pt x="152342" y="25140"/>
                </a:lnTo>
                <a:lnTo>
                  <a:pt x="238809" y="25140"/>
                </a:lnTo>
                <a:lnTo>
                  <a:pt x="239676" y="25562"/>
                </a:lnTo>
                <a:lnTo>
                  <a:pt x="265368" y="54929"/>
                </a:lnTo>
                <a:lnTo>
                  <a:pt x="274666" y="93056"/>
                </a:lnTo>
                <a:lnTo>
                  <a:pt x="265368" y="131341"/>
                </a:lnTo>
                <a:lnTo>
                  <a:pt x="239676" y="160691"/>
                </a:lnTo>
                <a:lnTo>
                  <a:pt x="239096" y="160972"/>
                </a:lnTo>
                <a:close/>
              </a:path>
              <a:path w="306069" h="271145">
                <a:moveTo>
                  <a:pt x="305810" y="270914"/>
                </a:moveTo>
                <a:lnTo>
                  <a:pt x="0" y="270914"/>
                </a:lnTo>
                <a:lnTo>
                  <a:pt x="0" y="245399"/>
                </a:lnTo>
                <a:lnTo>
                  <a:pt x="305810" y="245399"/>
                </a:lnTo>
                <a:lnTo>
                  <a:pt x="305810" y="270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454088" y="7186942"/>
            <a:ext cx="306070" cy="269240"/>
          </a:xfrm>
          <a:custGeom>
            <a:avLst/>
            <a:gdLst/>
            <a:ahLst/>
            <a:cxnLst/>
            <a:rect l="l" t="t" r="r" b="b"/>
            <a:pathLst>
              <a:path w="306069" h="269240">
                <a:moveTo>
                  <a:pt x="305816" y="245110"/>
                </a:moveTo>
                <a:lnTo>
                  <a:pt x="168097" y="245110"/>
                </a:lnTo>
                <a:lnTo>
                  <a:pt x="168097" y="181610"/>
                </a:lnTo>
                <a:lnTo>
                  <a:pt x="275793" y="181610"/>
                </a:lnTo>
                <a:lnTo>
                  <a:pt x="275793" y="156210"/>
                </a:lnTo>
                <a:lnTo>
                  <a:pt x="68668" y="156210"/>
                </a:lnTo>
                <a:lnTo>
                  <a:pt x="68668" y="101600"/>
                </a:lnTo>
                <a:lnTo>
                  <a:pt x="267919" y="101600"/>
                </a:lnTo>
                <a:lnTo>
                  <a:pt x="267919" y="77470"/>
                </a:lnTo>
                <a:lnTo>
                  <a:pt x="267919" y="24130"/>
                </a:lnTo>
                <a:lnTo>
                  <a:pt x="267919" y="0"/>
                </a:lnTo>
                <a:lnTo>
                  <a:pt x="37528" y="0"/>
                </a:lnTo>
                <a:lnTo>
                  <a:pt x="37528" y="24130"/>
                </a:lnTo>
                <a:lnTo>
                  <a:pt x="237896" y="24130"/>
                </a:lnTo>
                <a:lnTo>
                  <a:pt x="237896" y="77470"/>
                </a:lnTo>
                <a:lnTo>
                  <a:pt x="38277" y="77470"/>
                </a:lnTo>
                <a:lnTo>
                  <a:pt x="38277" y="101600"/>
                </a:lnTo>
                <a:lnTo>
                  <a:pt x="38277" y="156210"/>
                </a:lnTo>
                <a:lnTo>
                  <a:pt x="38277" y="181610"/>
                </a:lnTo>
                <a:lnTo>
                  <a:pt x="136956" y="181610"/>
                </a:lnTo>
                <a:lnTo>
                  <a:pt x="136956" y="245110"/>
                </a:lnTo>
                <a:lnTo>
                  <a:pt x="0" y="245110"/>
                </a:lnTo>
                <a:lnTo>
                  <a:pt x="0" y="269240"/>
                </a:lnTo>
                <a:lnTo>
                  <a:pt x="305816" y="269240"/>
                </a:lnTo>
                <a:lnTo>
                  <a:pt x="305816" y="245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904397" y="7182686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74291" y="24765"/>
                </a:moveTo>
                <a:lnTo>
                  <a:pt x="28517" y="24765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65"/>
                </a:lnTo>
                <a:close/>
              </a:path>
              <a:path w="304800" h="315595">
                <a:moveTo>
                  <a:pt x="29643" y="142586"/>
                </a:moveTo>
                <a:lnTo>
                  <a:pt x="18010" y="118196"/>
                </a:lnTo>
                <a:lnTo>
                  <a:pt x="60939" y="106476"/>
                </a:lnTo>
                <a:lnTo>
                  <a:pt x="98309" y="85786"/>
                </a:lnTo>
                <a:lnTo>
                  <a:pt x="124704" y="58412"/>
                </a:lnTo>
                <a:lnTo>
                  <a:pt x="134706" y="26641"/>
                </a:lnTo>
                <a:lnTo>
                  <a:pt x="134706" y="24765"/>
                </a:lnTo>
                <a:lnTo>
                  <a:pt x="168852" y="24765"/>
                </a:lnTo>
                <a:lnTo>
                  <a:pt x="168852" y="26641"/>
                </a:lnTo>
                <a:lnTo>
                  <a:pt x="178866" y="58412"/>
                </a:lnTo>
                <a:lnTo>
                  <a:pt x="185881" y="65664"/>
                </a:lnTo>
                <a:lnTo>
                  <a:pt x="151967" y="65664"/>
                </a:lnTo>
                <a:lnTo>
                  <a:pt x="131482" y="93197"/>
                </a:lnTo>
                <a:lnTo>
                  <a:pt x="102624" y="115663"/>
                </a:lnTo>
                <a:lnTo>
                  <a:pt x="67857" y="132361"/>
                </a:lnTo>
                <a:lnTo>
                  <a:pt x="29643" y="142586"/>
                </a:lnTo>
                <a:close/>
              </a:path>
              <a:path w="304800" h="315595">
                <a:moveTo>
                  <a:pt x="274291" y="142586"/>
                </a:moveTo>
                <a:lnTo>
                  <a:pt x="236024" y="132361"/>
                </a:lnTo>
                <a:lnTo>
                  <a:pt x="201169" y="115663"/>
                </a:lnTo>
                <a:lnTo>
                  <a:pt x="172294" y="93197"/>
                </a:lnTo>
                <a:lnTo>
                  <a:pt x="151967" y="65664"/>
                </a:lnTo>
                <a:lnTo>
                  <a:pt x="185881" y="65664"/>
                </a:lnTo>
                <a:lnTo>
                  <a:pt x="205343" y="85786"/>
                </a:lnTo>
                <a:lnTo>
                  <a:pt x="242936" y="106476"/>
                </a:lnTo>
                <a:lnTo>
                  <a:pt x="286298" y="118196"/>
                </a:lnTo>
                <a:lnTo>
                  <a:pt x="274291" y="142586"/>
                </a:lnTo>
                <a:close/>
              </a:path>
              <a:path w="304800" h="315595">
                <a:moveTo>
                  <a:pt x="304309" y="195868"/>
                </a:moveTo>
                <a:lnTo>
                  <a:pt x="0" y="195868"/>
                </a:lnTo>
                <a:lnTo>
                  <a:pt x="0" y="170728"/>
                </a:lnTo>
                <a:lnTo>
                  <a:pt x="303934" y="170728"/>
                </a:lnTo>
                <a:lnTo>
                  <a:pt x="304309" y="195868"/>
                </a:lnTo>
                <a:close/>
              </a:path>
              <a:path w="304800" h="315595">
                <a:moveTo>
                  <a:pt x="166601" y="315566"/>
                </a:moveTo>
                <a:lnTo>
                  <a:pt x="135832" y="315566"/>
                </a:lnTo>
                <a:lnTo>
                  <a:pt x="135832" y="195868"/>
                </a:lnTo>
                <a:lnTo>
                  <a:pt x="166601" y="195868"/>
                </a:lnTo>
                <a:lnTo>
                  <a:pt x="166601" y="315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248472" y="7178052"/>
            <a:ext cx="306070" cy="312420"/>
          </a:xfrm>
          <a:custGeom>
            <a:avLst/>
            <a:gdLst/>
            <a:ahLst/>
            <a:cxnLst/>
            <a:rect l="l" t="t" r="r" b="b"/>
            <a:pathLst>
              <a:path w="306069" h="312420">
                <a:moveTo>
                  <a:pt x="266039" y="0"/>
                </a:moveTo>
                <a:lnTo>
                  <a:pt x="39776" y="0"/>
                </a:lnTo>
                <a:lnTo>
                  <a:pt x="39776" y="24130"/>
                </a:lnTo>
                <a:lnTo>
                  <a:pt x="39776" y="92710"/>
                </a:lnTo>
                <a:lnTo>
                  <a:pt x="39776" y="118110"/>
                </a:lnTo>
                <a:lnTo>
                  <a:pt x="266039" y="118110"/>
                </a:lnTo>
                <a:lnTo>
                  <a:pt x="266039" y="92824"/>
                </a:lnTo>
                <a:lnTo>
                  <a:pt x="266039" y="24155"/>
                </a:lnTo>
                <a:lnTo>
                  <a:pt x="235648" y="24155"/>
                </a:lnTo>
                <a:lnTo>
                  <a:pt x="235648" y="92710"/>
                </a:lnTo>
                <a:lnTo>
                  <a:pt x="69799" y="92710"/>
                </a:lnTo>
                <a:lnTo>
                  <a:pt x="69799" y="24130"/>
                </a:lnTo>
                <a:lnTo>
                  <a:pt x="266039" y="24130"/>
                </a:lnTo>
                <a:lnTo>
                  <a:pt x="266039" y="0"/>
                </a:lnTo>
                <a:close/>
              </a:path>
              <a:path w="306069" h="312420">
                <a:moveTo>
                  <a:pt x="271665" y="287020"/>
                </a:moveTo>
                <a:lnTo>
                  <a:pt x="69799" y="287020"/>
                </a:lnTo>
                <a:lnTo>
                  <a:pt x="69799" y="217170"/>
                </a:lnTo>
                <a:lnTo>
                  <a:pt x="39027" y="217170"/>
                </a:lnTo>
                <a:lnTo>
                  <a:pt x="39027" y="287020"/>
                </a:lnTo>
                <a:lnTo>
                  <a:pt x="39027" y="312420"/>
                </a:lnTo>
                <a:lnTo>
                  <a:pt x="271665" y="312420"/>
                </a:lnTo>
                <a:lnTo>
                  <a:pt x="271665" y="287020"/>
                </a:lnTo>
                <a:close/>
              </a:path>
              <a:path w="306069" h="312420">
                <a:moveTo>
                  <a:pt x="305816" y="155854"/>
                </a:moveTo>
                <a:lnTo>
                  <a:pt x="0" y="155854"/>
                </a:lnTo>
                <a:lnTo>
                  <a:pt x="0" y="180619"/>
                </a:lnTo>
                <a:lnTo>
                  <a:pt x="139966" y="180619"/>
                </a:lnTo>
                <a:lnTo>
                  <a:pt x="139966" y="248539"/>
                </a:lnTo>
                <a:lnTo>
                  <a:pt x="170726" y="248539"/>
                </a:lnTo>
                <a:lnTo>
                  <a:pt x="170726" y="180619"/>
                </a:lnTo>
                <a:lnTo>
                  <a:pt x="305816" y="180619"/>
                </a:lnTo>
                <a:lnTo>
                  <a:pt x="305816" y="155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704612" y="7162048"/>
            <a:ext cx="280670" cy="328930"/>
          </a:xfrm>
          <a:custGeom>
            <a:avLst/>
            <a:gdLst/>
            <a:ahLst/>
            <a:cxnLst/>
            <a:rect l="l" t="t" r="r" b="b"/>
            <a:pathLst>
              <a:path w="280669" h="328929">
                <a:moveTo>
                  <a:pt x="272040" y="248400"/>
                </a:moveTo>
                <a:lnTo>
                  <a:pt x="240896" y="248400"/>
                </a:lnTo>
                <a:lnTo>
                  <a:pt x="240896" y="128703"/>
                </a:lnTo>
                <a:lnTo>
                  <a:pt x="168102" y="128703"/>
                </a:lnTo>
                <a:lnTo>
                  <a:pt x="168102" y="103562"/>
                </a:lnTo>
                <a:lnTo>
                  <a:pt x="240896" y="103562"/>
                </a:lnTo>
                <a:lnTo>
                  <a:pt x="240896" y="0"/>
                </a:lnTo>
                <a:lnTo>
                  <a:pt x="272040" y="0"/>
                </a:lnTo>
                <a:lnTo>
                  <a:pt x="272040" y="248400"/>
                </a:lnTo>
                <a:close/>
              </a:path>
              <a:path w="280669" h="328929">
                <a:moveTo>
                  <a:pt x="13132" y="209752"/>
                </a:moveTo>
                <a:lnTo>
                  <a:pt x="0" y="184987"/>
                </a:lnTo>
                <a:lnTo>
                  <a:pt x="52842" y="161787"/>
                </a:lnTo>
                <a:lnTo>
                  <a:pt x="94604" y="131095"/>
                </a:lnTo>
                <a:lnTo>
                  <a:pt x="123209" y="93859"/>
                </a:lnTo>
                <a:lnTo>
                  <a:pt x="136582" y="51030"/>
                </a:lnTo>
                <a:lnTo>
                  <a:pt x="16885" y="51030"/>
                </a:lnTo>
                <a:lnTo>
                  <a:pt x="16885" y="25890"/>
                </a:lnTo>
                <a:lnTo>
                  <a:pt x="169602" y="25890"/>
                </a:lnTo>
                <a:lnTo>
                  <a:pt x="162479" y="75270"/>
                </a:lnTo>
                <a:lnTo>
                  <a:pt x="141974" y="118977"/>
                </a:lnTo>
                <a:lnTo>
                  <a:pt x="109383" y="156379"/>
                </a:lnTo>
                <a:lnTo>
                  <a:pt x="66004" y="186848"/>
                </a:lnTo>
                <a:lnTo>
                  <a:pt x="13132" y="209752"/>
                </a:lnTo>
                <a:close/>
              </a:path>
              <a:path w="280669" h="328929">
                <a:moveTo>
                  <a:pt x="280670" y="328699"/>
                </a:moveTo>
                <a:lnTo>
                  <a:pt x="59286" y="328699"/>
                </a:lnTo>
                <a:lnTo>
                  <a:pt x="59286" y="223260"/>
                </a:lnTo>
                <a:lnTo>
                  <a:pt x="90054" y="223260"/>
                </a:lnTo>
                <a:lnTo>
                  <a:pt x="90054" y="303559"/>
                </a:lnTo>
                <a:lnTo>
                  <a:pt x="280670" y="303559"/>
                </a:lnTo>
                <a:lnTo>
                  <a:pt x="280670" y="3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044942" y="7161682"/>
            <a:ext cx="657860" cy="337185"/>
          </a:xfrm>
          <a:custGeom>
            <a:avLst/>
            <a:gdLst/>
            <a:ahLst/>
            <a:cxnLst/>
            <a:rect l="l" t="t" r="r" b="b"/>
            <a:pathLst>
              <a:path w="657859" h="337184">
                <a:moveTo>
                  <a:pt x="289293" y="128320"/>
                </a:moveTo>
                <a:lnTo>
                  <a:pt x="244563" y="115874"/>
                </a:lnTo>
                <a:lnTo>
                  <a:pt x="205765" y="93751"/>
                </a:lnTo>
                <a:lnTo>
                  <a:pt x="178435" y="64528"/>
                </a:lnTo>
                <a:lnTo>
                  <a:pt x="168097" y="30772"/>
                </a:lnTo>
                <a:lnTo>
                  <a:pt x="168097" y="12001"/>
                </a:lnTo>
                <a:lnTo>
                  <a:pt x="135826" y="12001"/>
                </a:lnTo>
                <a:lnTo>
                  <a:pt x="135826" y="30772"/>
                </a:lnTo>
                <a:lnTo>
                  <a:pt x="125615" y="65011"/>
                </a:lnTo>
                <a:lnTo>
                  <a:pt x="98539" y="94183"/>
                </a:lnTo>
                <a:lnTo>
                  <a:pt x="60007" y="116039"/>
                </a:lnTo>
                <a:lnTo>
                  <a:pt x="15379" y="128320"/>
                </a:lnTo>
                <a:lnTo>
                  <a:pt x="27762" y="153085"/>
                </a:lnTo>
                <a:lnTo>
                  <a:pt x="66382" y="142735"/>
                </a:lnTo>
                <a:lnTo>
                  <a:pt x="101688" y="125653"/>
                </a:lnTo>
                <a:lnTo>
                  <a:pt x="131076" y="102590"/>
                </a:lnTo>
                <a:lnTo>
                  <a:pt x="151968" y="74295"/>
                </a:lnTo>
                <a:lnTo>
                  <a:pt x="173278" y="102438"/>
                </a:lnTo>
                <a:lnTo>
                  <a:pt x="202857" y="125514"/>
                </a:lnTo>
                <a:lnTo>
                  <a:pt x="238137" y="142671"/>
                </a:lnTo>
                <a:lnTo>
                  <a:pt x="276542" y="153085"/>
                </a:lnTo>
                <a:lnTo>
                  <a:pt x="289293" y="128320"/>
                </a:lnTo>
                <a:close/>
              </a:path>
              <a:path w="657859" h="337184">
                <a:moveTo>
                  <a:pt x="304304" y="214998"/>
                </a:moveTo>
                <a:lnTo>
                  <a:pt x="303936" y="189484"/>
                </a:lnTo>
                <a:lnTo>
                  <a:pt x="0" y="189484"/>
                </a:lnTo>
                <a:lnTo>
                  <a:pt x="0" y="214998"/>
                </a:lnTo>
                <a:lnTo>
                  <a:pt x="135826" y="214998"/>
                </a:lnTo>
                <a:lnTo>
                  <a:pt x="135826" y="336956"/>
                </a:lnTo>
                <a:lnTo>
                  <a:pt x="166598" y="336956"/>
                </a:lnTo>
                <a:lnTo>
                  <a:pt x="166598" y="214998"/>
                </a:lnTo>
                <a:lnTo>
                  <a:pt x="304304" y="214998"/>
                </a:lnTo>
                <a:close/>
              </a:path>
              <a:path w="657859" h="337184">
                <a:moveTo>
                  <a:pt x="516686" y="36017"/>
                </a:moveTo>
                <a:lnTo>
                  <a:pt x="362839" y="36017"/>
                </a:lnTo>
                <a:lnTo>
                  <a:pt x="362839" y="61531"/>
                </a:lnTo>
                <a:lnTo>
                  <a:pt x="486295" y="61531"/>
                </a:lnTo>
                <a:lnTo>
                  <a:pt x="477329" y="107416"/>
                </a:lnTo>
                <a:lnTo>
                  <a:pt x="458952" y="149377"/>
                </a:lnTo>
                <a:lnTo>
                  <a:pt x="431152" y="187134"/>
                </a:lnTo>
                <a:lnTo>
                  <a:pt x="393877" y="220370"/>
                </a:lnTo>
                <a:lnTo>
                  <a:pt x="347078" y="248767"/>
                </a:lnTo>
                <a:lnTo>
                  <a:pt x="363969" y="272783"/>
                </a:lnTo>
                <a:lnTo>
                  <a:pt x="413067" y="243001"/>
                </a:lnTo>
                <a:lnTo>
                  <a:pt x="451929" y="208483"/>
                </a:lnTo>
                <a:lnTo>
                  <a:pt x="481139" y="169887"/>
                </a:lnTo>
                <a:lnTo>
                  <a:pt x="501269" y="127838"/>
                </a:lnTo>
                <a:lnTo>
                  <a:pt x="512927" y="83007"/>
                </a:lnTo>
                <a:lnTo>
                  <a:pt x="516686" y="36017"/>
                </a:lnTo>
                <a:close/>
              </a:path>
              <a:path w="657859" h="337184">
                <a:moveTo>
                  <a:pt x="657771" y="136575"/>
                </a:moveTo>
                <a:lnTo>
                  <a:pt x="603745" y="136575"/>
                </a:lnTo>
                <a:lnTo>
                  <a:pt x="603745" y="0"/>
                </a:lnTo>
                <a:lnTo>
                  <a:pt x="572973" y="0"/>
                </a:lnTo>
                <a:lnTo>
                  <a:pt x="572973" y="336575"/>
                </a:lnTo>
                <a:lnTo>
                  <a:pt x="603745" y="336575"/>
                </a:lnTo>
                <a:lnTo>
                  <a:pt x="603745" y="162090"/>
                </a:lnTo>
                <a:lnTo>
                  <a:pt x="657771" y="162090"/>
                </a:lnTo>
                <a:lnTo>
                  <a:pt x="657771" y="136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870745" y="7373302"/>
            <a:ext cx="243204" cy="120650"/>
          </a:xfrm>
          <a:custGeom>
            <a:avLst/>
            <a:gdLst/>
            <a:ahLst/>
            <a:cxnLst/>
            <a:rect l="l" t="t" r="r" b="b"/>
            <a:pathLst>
              <a:path w="243205" h="120650">
                <a:moveTo>
                  <a:pt x="243141" y="95694"/>
                </a:moveTo>
                <a:lnTo>
                  <a:pt x="188734" y="95694"/>
                </a:lnTo>
                <a:lnTo>
                  <a:pt x="188734" y="24765"/>
                </a:lnTo>
                <a:lnTo>
                  <a:pt x="240144" y="24765"/>
                </a:lnTo>
                <a:lnTo>
                  <a:pt x="240144" y="0"/>
                </a:lnTo>
                <a:lnTo>
                  <a:pt x="158343" y="0"/>
                </a:lnTo>
                <a:lnTo>
                  <a:pt x="158343" y="24765"/>
                </a:lnTo>
                <a:lnTo>
                  <a:pt x="158343" y="95694"/>
                </a:lnTo>
                <a:lnTo>
                  <a:pt x="84797" y="95694"/>
                </a:lnTo>
                <a:lnTo>
                  <a:pt x="84797" y="24765"/>
                </a:lnTo>
                <a:lnTo>
                  <a:pt x="158343" y="24765"/>
                </a:lnTo>
                <a:lnTo>
                  <a:pt x="158343" y="0"/>
                </a:lnTo>
                <a:lnTo>
                  <a:pt x="2997" y="0"/>
                </a:lnTo>
                <a:lnTo>
                  <a:pt x="2997" y="24765"/>
                </a:lnTo>
                <a:lnTo>
                  <a:pt x="54406" y="24765"/>
                </a:lnTo>
                <a:lnTo>
                  <a:pt x="54406" y="95694"/>
                </a:lnTo>
                <a:lnTo>
                  <a:pt x="0" y="95694"/>
                </a:lnTo>
                <a:lnTo>
                  <a:pt x="0" y="120459"/>
                </a:lnTo>
                <a:lnTo>
                  <a:pt x="243141" y="120459"/>
                </a:lnTo>
                <a:lnTo>
                  <a:pt x="243141" y="95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840343" y="7169162"/>
            <a:ext cx="649605" cy="325120"/>
          </a:xfrm>
          <a:custGeom>
            <a:avLst/>
            <a:gdLst/>
            <a:ahLst/>
            <a:cxnLst/>
            <a:rect l="l" t="t" r="r" b="b"/>
            <a:pathLst>
              <a:path w="649605" h="325120">
                <a:moveTo>
                  <a:pt x="269798" y="78740"/>
                </a:moveTo>
                <a:lnTo>
                  <a:pt x="71678" y="78740"/>
                </a:lnTo>
                <a:lnTo>
                  <a:pt x="71678" y="0"/>
                </a:lnTo>
                <a:lnTo>
                  <a:pt x="40906" y="0"/>
                </a:lnTo>
                <a:lnTo>
                  <a:pt x="40906" y="78740"/>
                </a:lnTo>
                <a:lnTo>
                  <a:pt x="40906" y="102870"/>
                </a:lnTo>
                <a:lnTo>
                  <a:pt x="269798" y="102870"/>
                </a:lnTo>
                <a:lnTo>
                  <a:pt x="269798" y="78740"/>
                </a:lnTo>
                <a:close/>
              </a:path>
              <a:path w="649605" h="325120">
                <a:moveTo>
                  <a:pt x="304317" y="145986"/>
                </a:moveTo>
                <a:lnTo>
                  <a:pt x="167360" y="145986"/>
                </a:lnTo>
                <a:lnTo>
                  <a:pt x="167360" y="103212"/>
                </a:lnTo>
                <a:lnTo>
                  <a:pt x="136588" y="103212"/>
                </a:lnTo>
                <a:lnTo>
                  <a:pt x="136588" y="145986"/>
                </a:lnTo>
                <a:lnTo>
                  <a:pt x="0" y="145986"/>
                </a:lnTo>
                <a:lnTo>
                  <a:pt x="0" y="170751"/>
                </a:lnTo>
                <a:lnTo>
                  <a:pt x="304317" y="170751"/>
                </a:lnTo>
                <a:lnTo>
                  <a:pt x="304317" y="145986"/>
                </a:lnTo>
                <a:close/>
              </a:path>
              <a:path w="649605" h="325120">
                <a:moveTo>
                  <a:pt x="612000" y="213906"/>
                </a:moveTo>
                <a:lnTo>
                  <a:pt x="581990" y="213906"/>
                </a:lnTo>
                <a:lnTo>
                  <a:pt x="581990" y="238290"/>
                </a:lnTo>
                <a:lnTo>
                  <a:pt x="581990" y="299834"/>
                </a:lnTo>
                <a:lnTo>
                  <a:pt x="412381" y="299834"/>
                </a:lnTo>
                <a:lnTo>
                  <a:pt x="412381" y="238290"/>
                </a:lnTo>
                <a:lnTo>
                  <a:pt x="581990" y="238290"/>
                </a:lnTo>
                <a:lnTo>
                  <a:pt x="581990" y="213906"/>
                </a:lnTo>
                <a:lnTo>
                  <a:pt x="382358" y="213906"/>
                </a:lnTo>
                <a:lnTo>
                  <a:pt x="382358" y="324599"/>
                </a:lnTo>
                <a:lnTo>
                  <a:pt x="612000" y="324599"/>
                </a:lnTo>
                <a:lnTo>
                  <a:pt x="612000" y="299834"/>
                </a:lnTo>
                <a:lnTo>
                  <a:pt x="612000" y="238290"/>
                </a:lnTo>
                <a:lnTo>
                  <a:pt x="612000" y="213906"/>
                </a:lnTo>
                <a:close/>
              </a:path>
              <a:path w="649605" h="325120">
                <a:moveTo>
                  <a:pt x="615010" y="63804"/>
                </a:moveTo>
                <a:lnTo>
                  <a:pt x="606767" y="36906"/>
                </a:lnTo>
                <a:lnTo>
                  <a:pt x="592086" y="24409"/>
                </a:lnTo>
                <a:lnTo>
                  <a:pt x="583488" y="17106"/>
                </a:lnTo>
                <a:lnTo>
                  <a:pt x="583488" y="63804"/>
                </a:lnTo>
                <a:lnTo>
                  <a:pt x="577430" y="80416"/>
                </a:lnTo>
                <a:lnTo>
                  <a:pt x="560133" y="92798"/>
                </a:lnTo>
                <a:lnTo>
                  <a:pt x="532828" y="100533"/>
                </a:lnTo>
                <a:lnTo>
                  <a:pt x="496811" y="103212"/>
                </a:lnTo>
                <a:lnTo>
                  <a:pt x="460781" y="100533"/>
                </a:lnTo>
                <a:lnTo>
                  <a:pt x="433489" y="92798"/>
                </a:lnTo>
                <a:lnTo>
                  <a:pt x="416179" y="80416"/>
                </a:lnTo>
                <a:lnTo>
                  <a:pt x="410133" y="63804"/>
                </a:lnTo>
                <a:lnTo>
                  <a:pt x="416179" y="47205"/>
                </a:lnTo>
                <a:lnTo>
                  <a:pt x="433489" y="34823"/>
                </a:lnTo>
                <a:lnTo>
                  <a:pt x="460781" y="27089"/>
                </a:lnTo>
                <a:lnTo>
                  <a:pt x="496811" y="24409"/>
                </a:lnTo>
                <a:lnTo>
                  <a:pt x="532828" y="27089"/>
                </a:lnTo>
                <a:lnTo>
                  <a:pt x="560133" y="34823"/>
                </a:lnTo>
                <a:lnTo>
                  <a:pt x="577430" y="47205"/>
                </a:lnTo>
                <a:lnTo>
                  <a:pt x="583488" y="63804"/>
                </a:lnTo>
                <a:lnTo>
                  <a:pt x="583488" y="17106"/>
                </a:lnTo>
                <a:lnTo>
                  <a:pt x="583209" y="16865"/>
                </a:lnTo>
                <a:lnTo>
                  <a:pt x="545985" y="4343"/>
                </a:lnTo>
                <a:lnTo>
                  <a:pt x="496811" y="25"/>
                </a:lnTo>
                <a:lnTo>
                  <a:pt x="447624" y="4343"/>
                </a:lnTo>
                <a:lnTo>
                  <a:pt x="410413" y="16865"/>
                </a:lnTo>
                <a:lnTo>
                  <a:pt x="386842" y="36906"/>
                </a:lnTo>
                <a:lnTo>
                  <a:pt x="378612" y="63804"/>
                </a:lnTo>
                <a:lnTo>
                  <a:pt x="386842" y="90500"/>
                </a:lnTo>
                <a:lnTo>
                  <a:pt x="410413" y="110426"/>
                </a:lnTo>
                <a:lnTo>
                  <a:pt x="447624" y="122910"/>
                </a:lnTo>
                <a:lnTo>
                  <a:pt x="496811" y="127228"/>
                </a:lnTo>
                <a:lnTo>
                  <a:pt x="545985" y="122910"/>
                </a:lnTo>
                <a:lnTo>
                  <a:pt x="583209" y="110426"/>
                </a:lnTo>
                <a:lnTo>
                  <a:pt x="591743" y="103212"/>
                </a:lnTo>
                <a:lnTo>
                  <a:pt x="606767" y="90500"/>
                </a:lnTo>
                <a:lnTo>
                  <a:pt x="615010" y="63804"/>
                </a:lnTo>
                <a:close/>
              </a:path>
              <a:path w="649605" h="325120">
                <a:moveTo>
                  <a:pt x="649147" y="156121"/>
                </a:moveTo>
                <a:lnTo>
                  <a:pt x="344843" y="156121"/>
                </a:lnTo>
                <a:lnTo>
                  <a:pt x="344843" y="180886"/>
                </a:lnTo>
                <a:lnTo>
                  <a:pt x="649147" y="180886"/>
                </a:lnTo>
                <a:lnTo>
                  <a:pt x="649147" y="156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5" name="object 85"/>
          <p:cNvGrpSpPr/>
          <p:nvPr/>
        </p:nvGrpSpPr>
        <p:grpSpPr>
          <a:xfrm>
            <a:off x="671123" y="8684732"/>
            <a:ext cx="264795" cy="252729"/>
            <a:chOff x="671123" y="8684732"/>
            <a:chExt cx="264795" cy="252729"/>
          </a:xfrm>
        </p:grpSpPr>
        <p:sp>
          <p:nvSpPr>
            <p:cNvPr id="86" name="object 86"/>
            <p:cNvSpPr/>
            <p:nvPr/>
          </p:nvSpPr>
          <p:spPr>
            <a:xfrm>
              <a:off x="671118" y="8767597"/>
              <a:ext cx="122555" cy="86995"/>
            </a:xfrm>
            <a:custGeom>
              <a:avLst/>
              <a:gdLst/>
              <a:ahLst/>
              <a:cxnLst/>
              <a:rect l="l" t="t" r="r" b="b"/>
              <a:pathLst>
                <a:path w="122554" h="86995">
                  <a:moveTo>
                    <a:pt x="122504" y="63614"/>
                  </a:moveTo>
                  <a:lnTo>
                    <a:pt x="0" y="63614"/>
                  </a:lnTo>
                  <a:lnTo>
                    <a:pt x="0" y="86690"/>
                  </a:lnTo>
                  <a:lnTo>
                    <a:pt x="122504" y="86690"/>
                  </a:lnTo>
                  <a:lnTo>
                    <a:pt x="122504" y="63614"/>
                  </a:lnTo>
                  <a:close/>
                </a:path>
                <a:path w="122554" h="86995">
                  <a:moveTo>
                    <a:pt x="122504" y="0"/>
                  </a:moveTo>
                  <a:lnTo>
                    <a:pt x="0" y="0"/>
                  </a:lnTo>
                  <a:lnTo>
                    <a:pt x="0" y="23075"/>
                  </a:lnTo>
                  <a:lnTo>
                    <a:pt x="122504" y="23075"/>
                  </a:lnTo>
                  <a:lnTo>
                    <a:pt x="122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146" y="8684732"/>
              <a:ext cx="114514" cy="252701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1055433" y="8678227"/>
            <a:ext cx="848360" cy="267335"/>
          </a:xfrm>
          <a:custGeom>
            <a:avLst/>
            <a:gdLst/>
            <a:ahLst/>
            <a:cxnLst/>
            <a:rect l="l" t="t" r="r" b="b"/>
            <a:pathLst>
              <a:path w="848360" h="267334">
                <a:moveTo>
                  <a:pt x="190754" y="183388"/>
                </a:moveTo>
                <a:lnTo>
                  <a:pt x="171284" y="147726"/>
                </a:lnTo>
                <a:lnTo>
                  <a:pt x="164515" y="142646"/>
                </a:lnTo>
                <a:lnTo>
                  <a:pt x="164515" y="195592"/>
                </a:lnTo>
                <a:lnTo>
                  <a:pt x="164515" y="205359"/>
                </a:lnTo>
                <a:lnTo>
                  <a:pt x="140550" y="236423"/>
                </a:lnTo>
                <a:lnTo>
                  <a:pt x="104216" y="244373"/>
                </a:lnTo>
                <a:lnTo>
                  <a:pt x="84366" y="244348"/>
                </a:lnTo>
                <a:lnTo>
                  <a:pt x="33426" y="221932"/>
                </a:lnTo>
                <a:lnTo>
                  <a:pt x="26327" y="204470"/>
                </a:lnTo>
                <a:lnTo>
                  <a:pt x="26416" y="191744"/>
                </a:lnTo>
                <a:lnTo>
                  <a:pt x="54190" y="151841"/>
                </a:lnTo>
                <a:lnTo>
                  <a:pt x="95567" y="135521"/>
                </a:lnTo>
                <a:lnTo>
                  <a:pt x="116535" y="140881"/>
                </a:lnTo>
                <a:lnTo>
                  <a:pt x="157530" y="166954"/>
                </a:lnTo>
                <a:lnTo>
                  <a:pt x="164515" y="195592"/>
                </a:lnTo>
                <a:lnTo>
                  <a:pt x="164515" y="142646"/>
                </a:lnTo>
                <a:lnTo>
                  <a:pt x="128714" y="124879"/>
                </a:lnTo>
                <a:lnTo>
                  <a:pt x="139649" y="120459"/>
                </a:lnTo>
                <a:lnTo>
                  <a:pt x="146342" y="117348"/>
                </a:lnTo>
                <a:lnTo>
                  <a:pt x="147053" y="116878"/>
                </a:lnTo>
                <a:lnTo>
                  <a:pt x="151498" y="114033"/>
                </a:lnTo>
                <a:lnTo>
                  <a:pt x="178714" y="84035"/>
                </a:lnTo>
                <a:lnTo>
                  <a:pt x="181089" y="68351"/>
                </a:lnTo>
                <a:lnTo>
                  <a:pt x="181089" y="50012"/>
                </a:lnTo>
                <a:lnTo>
                  <a:pt x="170726" y="27520"/>
                </a:lnTo>
                <a:lnTo>
                  <a:pt x="164655" y="22491"/>
                </a:lnTo>
                <a:lnTo>
                  <a:pt x="160375" y="18935"/>
                </a:lnTo>
                <a:lnTo>
                  <a:pt x="154749" y="14516"/>
                </a:lnTo>
                <a:lnTo>
                  <a:pt x="154749" y="57708"/>
                </a:lnTo>
                <a:lnTo>
                  <a:pt x="154749" y="74269"/>
                </a:lnTo>
                <a:lnTo>
                  <a:pt x="119748" y="109334"/>
                </a:lnTo>
                <a:lnTo>
                  <a:pt x="98234" y="116878"/>
                </a:lnTo>
                <a:lnTo>
                  <a:pt x="88988" y="114592"/>
                </a:lnTo>
                <a:lnTo>
                  <a:pt x="83070" y="112941"/>
                </a:lnTo>
                <a:lnTo>
                  <a:pt x="77927" y="111163"/>
                </a:lnTo>
                <a:lnTo>
                  <a:pt x="59474" y="103860"/>
                </a:lnTo>
                <a:lnTo>
                  <a:pt x="52070" y="97650"/>
                </a:lnTo>
                <a:lnTo>
                  <a:pt x="44386" y="91732"/>
                </a:lnTo>
                <a:lnTo>
                  <a:pt x="36982" y="75755"/>
                </a:lnTo>
                <a:lnTo>
                  <a:pt x="37096" y="56857"/>
                </a:lnTo>
                <a:lnTo>
                  <a:pt x="43789" y="41719"/>
                </a:lnTo>
                <a:lnTo>
                  <a:pt x="80949" y="22948"/>
                </a:lnTo>
                <a:lnTo>
                  <a:pt x="96164" y="22491"/>
                </a:lnTo>
                <a:lnTo>
                  <a:pt x="106438" y="22542"/>
                </a:lnTo>
                <a:lnTo>
                  <a:pt x="143217" y="36106"/>
                </a:lnTo>
                <a:lnTo>
                  <a:pt x="154749" y="57708"/>
                </a:lnTo>
                <a:lnTo>
                  <a:pt x="154749" y="14516"/>
                </a:lnTo>
                <a:lnTo>
                  <a:pt x="117055" y="647"/>
                </a:lnTo>
                <a:lnTo>
                  <a:pt x="96164" y="0"/>
                </a:lnTo>
                <a:lnTo>
                  <a:pt x="85661" y="76"/>
                </a:lnTo>
                <a:lnTo>
                  <a:pt x="47840" y="9359"/>
                </a:lnTo>
                <a:lnTo>
                  <a:pt x="17449" y="38023"/>
                </a:lnTo>
                <a:lnTo>
                  <a:pt x="10756" y="56857"/>
                </a:lnTo>
                <a:lnTo>
                  <a:pt x="10883" y="74269"/>
                </a:lnTo>
                <a:lnTo>
                  <a:pt x="13906" y="89662"/>
                </a:lnTo>
                <a:lnTo>
                  <a:pt x="19519" y="97942"/>
                </a:lnTo>
                <a:lnTo>
                  <a:pt x="24853" y="106527"/>
                </a:lnTo>
                <a:lnTo>
                  <a:pt x="62433" y="127533"/>
                </a:lnTo>
                <a:lnTo>
                  <a:pt x="51117" y="131597"/>
                </a:lnTo>
                <a:lnTo>
                  <a:pt x="15951" y="154647"/>
                </a:lnTo>
                <a:lnTo>
                  <a:pt x="0" y="189090"/>
                </a:lnTo>
                <a:lnTo>
                  <a:pt x="101" y="207378"/>
                </a:lnTo>
                <a:lnTo>
                  <a:pt x="18453" y="241287"/>
                </a:lnTo>
                <a:lnTo>
                  <a:pt x="55473" y="261429"/>
                </a:lnTo>
                <a:lnTo>
                  <a:pt x="94983" y="266903"/>
                </a:lnTo>
                <a:lnTo>
                  <a:pt x="106883" y="266827"/>
                </a:lnTo>
                <a:lnTo>
                  <a:pt x="149466" y="255701"/>
                </a:lnTo>
                <a:lnTo>
                  <a:pt x="165735" y="244424"/>
                </a:lnTo>
                <a:lnTo>
                  <a:pt x="170675" y="240626"/>
                </a:lnTo>
                <a:lnTo>
                  <a:pt x="190741" y="201891"/>
                </a:lnTo>
                <a:lnTo>
                  <a:pt x="190754" y="183388"/>
                </a:lnTo>
                <a:close/>
              </a:path>
              <a:path w="848360" h="267334">
                <a:moveTo>
                  <a:pt x="340880" y="2667"/>
                </a:moveTo>
                <a:lnTo>
                  <a:pt x="314833" y="2667"/>
                </a:lnTo>
                <a:lnTo>
                  <a:pt x="217487" y="263944"/>
                </a:lnTo>
                <a:lnTo>
                  <a:pt x="243522" y="263944"/>
                </a:lnTo>
                <a:lnTo>
                  <a:pt x="340880" y="2667"/>
                </a:lnTo>
                <a:close/>
              </a:path>
              <a:path w="848360" h="267334">
                <a:moveTo>
                  <a:pt x="554228" y="2667"/>
                </a:moveTo>
                <a:lnTo>
                  <a:pt x="375196" y="2667"/>
                </a:lnTo>
                <a:lnTo>
                  <a:pt x="375196" y="25742"/>
                </a:lnTo>
                <a:lnTo>
                  <a:pt x="525513" y="25742"/>
                </a:lnTo>
                <a:lnTo>
                  <a:pt x="412775" y="263944"/>
                </a:lnTo>
                <a:lnTo>
                  <a:pt x="439712" y="263944"/>
                </a:lnTo>
                <a:lnTo>
                  <a:pt x="554228" y="21602"/>
                </a:lnTo>
                <a:lnTo>
                  <a:pt x="554228" y="2667"/>
                </a:lnTo>
                <a:close/>
              </a:path>
              <a:path w="848360" h="267334">
                <a:moveTo>
                  <a:pt x="848055" y="217195"/>
                </a:moveTo>
                <a:lnTo>
                  <a:pt x="729107" y="217195"/>
                </a:lnTo>
                <a:lnTo>
                  <a:pt x="729107" y="153276"/>
                </a:lnTo>
                <a:lnTo>
                  <a:pt x="828814" y="153276"/>
                </a:lnTo>
                <a:lnTo>
                  <a:pt x="828814" y="130797"/>
                </a:lnTo>
                <a:lnTo>
                  <a:pt x="635304" y="130797"/>
                </a:lnTo>
                <a:lnTo>
                  <a:pt x="635304" y="25450"/>
                </a:lnTo>
                <a:lnTo>
                  <a:pt x="822896" y="25450"/>
                </a:lnTo>
                <a:lnTo>
                  <a:pt x="822896" y="2374"/>
                </a:lnTo>
                <a:lnTo>
                  <a:pt x="608076" y="2374"/>
                </a:lnTo>
                <a:lnTo>
                  <a:pt x="608076" y="144399"/>
                </a:lnTo>
                <a:lnTo>
                  <a:pt x="616661" y="153276"/>
                </a:lnTo>
                <a:lnTo>
                  <a:pt x="701878" y="153276"/>
                </a:lnTo>
                <a:lnTo>
                  <a:pt x="701878" y="217195"/>
                </a:lnTo>
                <a:lnTo>
                  <a:pt x="582930" y="217195"/>
                </a:lnTo>
                <a:lnTo>
                  <a:pt x="582930" y="239979"/>
                </a:lnTo>
                <a:lnTo>
                  <a:pt x="848055" y="239979"/>
                </a:lnTo>
                <a:lnTo>
                  <a:pt x="848055" y="217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10981" y="8673795"/>
            <a:ext cx="537845" cy="277495"/>
          </a:xfrm>
          <a:custGeom>
            <a:avLst/>
            <a:gdLst/>
            <a:ahLst/>
            <a:cxnLst/>
            <a:rect l="l" t="t" r="r" b="b"/>
            <a:pathLst>
              <a:path w="537844" h="277495">
                <a:moveTo>
                  <a:pt x="221043" y="208902"/>
                </a:moveTo>
                <a:lnTo>
                  <a:pt x="210007" y="191439"/>
                </a:lnTo>
                <a:lnTo>
                  <a:pt x="208318" y="188785"/>
                </a:lnTo>
                <a:lnTo>
                  <a:pt x="196634" y="182118"/>
                </a:lnTo>
                <a:lnTo>
                  <a:pt x="194119" y="180733"/>
                </a:lnTo>
                <a:lnTo>
                  <a:pt x="194119" y="213931"/>
                </a:lnTo>
                <a:lnTo>
                  <a:pt x="194119" y="232283"/>
                </a:lnTo>
                <a:lnTo>
                  <a:pt x="184061" y="244411"/>
                </a:lnTo>
                <a:lnTo>
                  <a:pt x="166890" y="251815"/>
                </a:lnTo>
                <a:lnTo>
                  <a:pt x="144703" y="254774"/>
                </a:lnTo>
                <a:lnTo>
                  <a:pt x="120142" y="254774"/>
                </a:lnTo>
                <a:lnTo>
                  <a:pt x="97358" y="251815"/>
                </a:lnTo>
                <a:lnTo>
                  <a:pt x="79895" y="244411"/>
                </a:lnTo>
                <a:lnTo>
                  <a:pt x="69240" y="232283"/>
                </a:lnTo>
                <a:lnTo>
                  <a:pt x="69240" y="213931"/>
                </a:lnTo>
                <a:lnTo>
                  <a:pt x="79895" y="201803"/>
                </a:lnTo>
                <a:lnTo>
                  <a:pt x="97358" y="194398"/>
                </a:lnTo>
                <a:lnTo>
                  <a:pt x="120142" y="191439"/>
                </a:lnTo>
                <a:lnTo>
                  <a:pt x="144703" y="191439"/>
                </a:lnTo>
                <a:lnTo>
                  <a:pt x="166890" y="194398"/>
                </a:lnTo>
                <a:lnTo>
                  <a:pt x="184061" y="201803"/>
                </a:lnTo>
                <a:lnTo>
                  <a:pt x="194119" y="213931"/>
                </a:lnTo>
                <a:lnTo>
                  <a:pt x="194119" y="180733"/>
                </a:lnTo>
                <a:lnTo>
                  <a:pt x="151676" y="169646"/>
                </a:lnTo>
                <a:lnTo>
                  <a:pt x="132270" y="169252"/>
                </a:lnTo>
                <a:lnTo>
                  <a:pt x="120561" y="169303"/>
                </a:lnTo>
                <a:lnTo>
                  <a:pt x="80162" y="175907"/>
                </a:lnTo>
                <a:lnTo>
                  <a:pt x="42316" y="208902"/>
                </a:lnTo>
                <a:lnTo>
                  <a:pt x="42316" y="237020"/>
                </a:lnTo>
                <a:lnTo>
                  <a:pt x="74803" y="267995"/>
                </a:lnTo>
                <a:lnTo>
                  <a:pt x="112877" y="276847"/>
                </a:lnTo>
                <a:lnTo>
                  <a:pt x="132270" y="277253"/>
                </a:lnTo>
                <a:lnTo>
                  <a:pt x="143992" y="277202"/>
                </a:lnTo>
                <a:lnTo>
                  <a:pt x="184353" y="270598"/>
                </a:lnTo>
                <a:lnTo>
                  <a:pt x="221043" y="237312"/>
                </a:lnTo>
                <a:lnTo>
                  <a:pt x="221043" y="208902"/>
                </a:lnTo>
                <a:close/>
              </a:path>
              <a:path w="537844" h="277495">
                <a:moveTo>
                  <a:pt x="247675" y="90843"/>
                </a:moveTo>
                <a:lnTo>
                  <a:pt x="199212" y="80187"/>
                </a:lnTo>
                <a:lnTo>
                  <a:pt x="163347" y="67754"/>
                </a:lnTo>
                <a:lnTo>
                  <a:pt x="174015" y="62661"/>
                </a:lnTo>
                <a:lnTo>
                  <a:pt x="181063" y="59182"/>
                </a:lnTo>
                <a:lnTo>
                  <a:pt x="217170" y="38531"/>
                </a:lnTo>
                <a:lnTo>
                  <a:pt x="233172" y="27216"/>
                </a:lnTo>
                <a:lnTo>
                  <a:pt x="233172" y="11836"/>
                </a:lnTo>
                <a:lnTo>
                  <a:pt x="225780" y="3848"/>
                </a:lnTo>
                <a:lnTo>
                  <a:pt x="31661" y="3848"/>
                </a:lnTo>
                <a:lnTo>
                  <a:pt x="31661" y="26035"/>
                </a:lnTo>
                <a:lnTo>
                  <a:pt x="196189" y="26035"/>
                </a:lnTo>
                <a:lnTo>
                  <a:pt x="176339" y="36017"/>
                </a:lnTo>
                <a:lnTo>
                  <a:pt x="136194" y="54902"/>
                </a:lnTo>
                <a:lnTo>
                  <a:pt x="92646" y="71729"/>
                </a:lnTo>
                <a:lnTo>
                  <a:pt x="54660" y="83197"/>
                </a:lnTo>
                <a:lnTo>
                  <a:pt x="17462" y="91719"/>
                </a:lnTo>
                <a:lnTo>
                  <a:pt x="25450" y="112737"/>
                </a:lnTo>
                <a:lnTo>
                  <a:pt x="65671" y="103936"/>
                </a:lnTo>
                <a:lnTo>
                  <a:pt x="109512" y="90297"/>
                </a:lnTo>
                <a:lnTo>
                  <a:pt x="135229" y="80187"/>
                </a:lnTo>
                <a:lnTo>
                  <a:pt x="142633" y="83680"/>
                </a:lnTo>
                <a:lnTo>
                  <a:pt x="180060" y="97180"/>
                </a:lnTo>
                <a:lnTo>
                  <a:pt x="227558" y="109474"/>
                </a:lnTo>
                <a:lnTo>
                  <a:pt x="239090" y="111556"/>
                </a:lnTo>
                <a:lnTo>
                  <a:pt x="247675" y="90843"/>
                </a:lnTo>
                <a:close/>
              </a:path>
              <a:path w="537844" h="277495">
                <a:moveTo>
                  <a:pt x="264541" y="129895"/>
                </a:moveTo>
                <a:lnTo>
                  <a:pt x="0" y="129895"/>
                </a:lnTo>
                <a:lnTo>
                  <a:pt x="0" y="152679"/>
                </a:lnTo>
                <a:lnTo>
                  <a:pt x="264541" y="152679"/>
                </a:lnTo>
                <a:lnTo>
                  <a:pt x="264541" y="129895"/>
                </a:lnTo>
                <a:close/>
              </a:path>
              <a:path w="537844" h="277495">
                <a:moveTo>
                  <a:pt x="471373" y="115989"/>
                </a:moveTo>
                <a:lnTo>
                  <a:pt x="432206" y="91719"/>
                </a:lnTo>
                <a:lnTo>
                  <a:pt x="431076" y="90932"/>
                </a:lnTo>
                <a:lnTo>
                  <a:pt x="425107" y="86423"/>
                </a:lnTo>
                <a:lnTo>
                  <a:pt x="419417" y="81495"/>
                </a:lnTo>
                <a:lnTo>
                  <a:pt x="411314" y="73977"/>
                </a:lnTo>
                <a:lnTo>
                  <a:pt x="417588" y="65697"/>
                </a:lnTo>
                <a:lnTo>
                  <a:pt x="421614" y="59893"/>
                </a:lnTo>
                <a:lnTo>
                  <a:pt x="439267" y="22707"/>
                </a:lnTo>
                <a:lnTo>
                  <a:pt x="442379" y="8572"/>
                </a:lnTo>
                <a:lnTo>
                  <a:pt x="441198" y="5918"/>
                </a:lnTo>
                <a:lnTo>
                  <a:pt x="438531" y="3848"/>
                </a:lnTo>
                <a:lnTo>
                  <a:pt x="308635" y="3848"/>
                </a:lnTo>
                <a:lnTo>
                  <a:pt x="308635" y="26327"/>
                </a:lnTo>
                <a:lnTo>
                  <a:pt x="410718" y="26327"/>
                </a:lnTo>
                <a:lnTo>
                  <a:pt x="405904" y="37185"/>
                </a:lnTo>
                <a:lnTo>
                  <a:pt x="383108" y="70586"/>
                </a:lnTo>
                <a:lnTo>
                  <a:pt x="353136" y="99822"/>
                </a:lnTo>
                <a:lnTo>
                  <a:pt x="317538" y="124460"/>
                </a:lnTo>
                <a:lnTo>
                  <a:pt x="289991" y="138480"/>
                </a:lnTo>
                <a:lnTo>
                  <a:pt x="303898" y="156819"/>
                </a:lnTo>
                <a:lnTo>
                  <a:pt x="337959" y="138569"/>
                </a:lnTo>
                <a:lnTo>
                  <a:pt x="380504" y="106845"/>
                </a:lnTo>
                <a:lnTo>
                  <a:pt x="395922" y="91719"/>
                </a:lnTo>
                <a:lnTo>
                  <a:pt x="404368" y="99415"/>
                </a:lnTo>
                <a:lnTo>
                  <a:pt x="440423" y="126072"/>
                </a:lnTo>
                <a:lnTo>
                  <a:pt x="456285" y="134924"/>
                </a:lnTo>
                <a:lnTo>
                  <a:pt x="471373" y="115989"/>
                </a:lnTo>
                <a:close/>
              </a:path>
              <a:path w="537844" h="277495">
                <a:moveTo>
                  <a:pt x="532536" y="205244"/>
                </a:moveTo>
                <a:lnTo>
                  <a:pt x="517042" y="172808"/>
                </a:lnTo>
                <a:lnTo>
                  <a:pt x="516686" y="172453"/>
                </a:lnTo>
                <a:lnTo>
                  <a:pt x="510438" y="167474"/>
                </a:lnTo>
                <a:lnTo>
                  <a:pt x="505993" y="164109"/>
                </a:lnTo>
                <a:lnTo>
                  <a:pt x="505993" y="203581"/>
                </a:lnTo>
                <a:lnTo>
                  <a:pt x="505993" y="223989"/>
                </a:lnTo>
                <a:lnTo>
                  <a:pt x="497420" y="239674"/>
                </a:lnTo>
                <a:lnTo>
                  <a:pt x="482625" y="250329"/>
                </a:lnTo>
                <a:lnTo>
                  <a:pt x="462495" y="255651"/>
                </a:lnTo>
                <a:lnTo>
                  <a:pt x="439420" y="255651"/>
                </a:lnTo>
                <a:lnTo>
                  <a:pt x="419595" y="250329"/>
                </a:lnTo>
                <a:lnTo>
                  <a:pt x="404799" y="239674"/>
                </a:lnTo>
                <a:lnTo>
                  <a:pt x="396519" y="223989"/>
                </a:lnTo>
                <a:lnTo>
                  <a:pt x="396519" y="203581"/>
                </a:lnTo>
                <a:lnTo>
                  <a:pt x="404799" y="188188"/>
                </a:lnTo>
                <a:lnTo>
                  <a:pt x="419595" y="178130"/>
                </a:lnTo>
                <a:lnTo>
                  <a:pt x="439420" y="172808"/>
                </a:lnTo>
                <a:lnTo>
                  <a:pt x="462495" y="172808"/>
                </a:lnTo>
                <a:lnTo>
                  <a:pt x="482625" y="178130"/>
                </a:lnTo>
                <a:lnTo>
                  <a:pt x="497420" y="188188"/>
                </a:lnTo>
                <a:lnTo>
                  <a:pt x="505993" y="203581"/>
                </a:lnTo>
                <a:lnTo>
                  <a:pt x="505993" y="164109"/>
                </a:lnTo>
                <a:lnTo>
                  <a:pt x="469163" y="150596"/>
                </a:lnTo>
                <a:lnTo>
                  <a:pt x="450964" y="150012"/>
                </a:lnTo>
                <a:lnTo>
                  <a:pt x="440118" y="150088"/>
                </a:lnTo>
                <a:lnTo>
                  <a:pt x="398462" y="162610"/>
                </a:lnTo>
                <a:lnTo>
                  <a:pt x="372313" y="194665"/>
                </a:lnTo>
                <a:lnTo>
                  <a:pt x="369976" y="205244"/>
                </a:lnTo>
                <a:lnTo>
                  <a:pt x="369976" y="222199"/>
                </a:lnTo>
                <a:lnTo>
                  <a:pt x="392074" y="260096"/>
                </a:lnTo>
                <a:lnTo>
                  <a:pt x="433044" y="276707"/>
                </a:lnTo>
                <a:lnTo>
                  <a:pt x="450964" y="277253"/>
                </a:lnTo>
                <a:lnTo>
                  <a:pt x="461975" y="277190"/>
                </a:lnTo>
                <a:lnTo>
                  <a:pt x="499237" y="267893"/>
                </a:lnTo>
                <a:lnTo>
                  <a:pt x="516013" y="255651"/>
                </a:lnTo>
                <a:lnTo>
                  <a:pt x="516686" y="255117"/>
                </a:lnTo>
                <a:lnTo>
                  <a:pt x="532536" y="222199"/>
                </a:lnTo>
                <a:lnTo>
                  <a:pt x="532536" y="205244"/>
                </a:lnTo>
                <a:close/>
              </a:path>
              <a:path w="537844" h="277495">
                <a:moveTo>
                  <a:pt x="537667" y="0"/>
                </a:moveTo>
                <a:lnTo>
                  <a:pt x="510730" y="0"/>
                </a:lnTo>
                <a:lnTo>
                  <a:pt x="510730" y="50304"/>
                </a:lnTo>
                <a:lnTo>
                  <a:pt x="458355" y="50304"/>
                </a:lnTo>
                <a:lnTo>
                  <a:pt x="458355" y="73380"/>
                </a:lnTo>
                <a:lnTo>
                  <a:pt x="510730" y="73380"/>
                </a:lnTo>
                <a:lnTo>
                  <a:pt x="510730" y="146177"/>
                </a:lnTo>
                <a:lnTo>
                  <a:pt x="537667" y="146177"/>
                </a:lnTo>
                <a:lnTo>
                  <a:pt x="537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73832" y="8670238"/>
            <a:ext cx="845185" cy="281305"/>
          </a:xfrm>
          <a:custGeom>
            <a:avLst/>
            <a:gdLst/>
            <a:ahLst/>
            <a:cxnLst/>
            <a:rect l="l" t="t" r="r" b="b"/>
            <a:pathLst>
              <a:path w="845185" h="281304">
                <a:moveTo>
                  <a:pt x="113626" y="0"/>
                </a:moveTo>
                <a:lnTo>
                  <a:pt x="31064" y="0"/>
                </a:lnTo>
                <a:lnTo>
                  <a:pt x="31064" y="22491"/>
                </a:lnTo>
                <a:lnTo>
                  <a:pt x="113626" y="22491"/>
                </a:lnTo>
                <a:lnTo>
                  <a:pt x="113626" y="0"/>
                </a:lnTo>
                <a:close/>
              </a:path>
              <a:path w="845185" h="281304">
                <a:moveTo>
                  <a:pt x="133159" y="115697"/>
                </a:moveTo>
                <a:lnTo>
                  <a:pt x="108394" y="73977"/>
                </a:lnTo>
                <a:lnTo>
                  <a:pt x="106527" y="73037"/>
                </a:lnTo>
                <a:lnTo>
                  <a:pt x="106527" y="104457"/>
                </a:lnTo>
                <a:lnTo>
                  <a:pt x="106527" y="126949"/>
                </a:lnTo>
                <a:lnTo>
                  <a:pt x="72199" y="140550"/>
                </a:lnTo>
                <a:lnTo>
                  <a:pt x="62484" y="140449"/>
                </a:lnTo>
                <a:lnTo>
                  <a:pt x="56603" y="139725"/>
                </a:lnTo>
                <a:lnTo>
                  <a:pt x="52209" y="137744"/>
                </a:lnTo>
                <a:lnTo>
                  <a:pt x="46901" y="133896"/>
                </a:lnTo>
                <a:lnTo>
                  <a:pt x="38163" y="127241"/>
                </a:lnTo>
                <a:lnTo>
                  <a:pt x="38163" y="104152"/>
                </a:lnTo>
                <a:lnTo>
                  <a:pt x="72199" y="90843"/>
                </a:lnTo>
                <a:lnTo>
                  <a:pt x="81915" y="90944"/>
                </a:lnTo>
                <a:lnTo>
                  <a:pt x="87807" y="91694"/>
                </a:lnTo>
                <a:lnTo>
                  <a:pt x="92252" y="93713"/>
                </a:lnTo>
                <a:lnTo>
                  <a:pt x="97650" y="97650"/>
                </a:lnTo>
                <a:lnTo>
                  <a:pt x="106527" y="104457"/>
                </a:lnTo>
                <a:lnTo>
                  <a:pt x="106527" y="73037"/>
                </a:lnTo>
                <a:lnTo>
                  <a:pt x="100533" y="70015"/>
                </a:lnTo>
                <a:lnTo>
                  <a:pt x="89890" y="68567"/>
                </a:lnTo>
                <a:lnTo>
                  <a:pt x="72199" y="68351"/>
                </a:lnTo>
                <a:lnTo>
                  <a:pt x="63296" y="68414"/>
                </a:lnTo>
                <a:lnTo>
                  <a:pt x="19227" y="88176"/>
                </a:lnTo>
                <a:lnTo>
                  <a:pt x="11544" y="105638"/>
                </a:lnTo>
                <a:lnTo>
                  <a:pt x="11544" y="126060"/>
                </a:lnTo>
                <a:lnTo>
                  <a:pt x="45859" y="159486"/>
                </a:lnTo>
                <a:lnTo>
                  <a:pt x="72199" y="163042"/>
                </a:lnTo>
                <a:lnTo>
                  <a:pt x="89890" y="162839"/>
                </a:lnTo>
                <a:lnTo>
                  <a:pt x="126657" y="141706"/>
                </a:lnTo>
                <a:lnTo>
                  <a:pt x="132918" y="127876"/>
                </a:lnTo>
                <a:lnTo>
                  <a:pt x="133159" y="115697"/>
                </a:lnTo>
                <a:close/>
              </a:path>
              <a:path w="845185" h="281304">
                <a:moveTo>
                  <a:pt x="144691" y="34912"/>
                </a:moveTo>
                <a:lnTo>
                  <a:pt x="0" y="34912"/>
                </a:lnTo>
                <a:lnTo>
                  <a:pt x="0" y="57404"/>
                </a:lnTo>
                <a:lnTo>
                  <a:pt x="144691" y="57404"/>
                </a:lnTo>
                <a:lnTo>
                  <a:pt x="144691" y="34912"/>
                </a:lnTo>
                <a:close/>
              </a:path>
              <a:path w="845185" h="281304">
                <a:moveTo>
                  <a:pt x="247370" y="212458"/>
                </a:moveTo>
                <a:lnTo>
                  <a:pt x="236626" y="194119"/>
                </a:lnTo>
                <a:lnTo>
                  <a:pt x="235242" y="191744"/>
                </a:lnTo>
                <a:lnTo>
                  <a:pt x="224294" y="184937"/>
                </a:lnTo>
                <a:lnTo>
                  <a:pt x="220738" y="182778"/>
                </a:lnTo>
                <a:lnTo>
                  <a:pt x="220738" y="217195"/>
                </a:lnTo>
                <a:lnTo>
                  <a:pt x="220738" y="235534"/>
                </a:lnTo>
                <a:lnTo>
                  <a:pt x="211861" y="247967"/>
                </a:lnTo>
                <a:lnTo>
                  <a:pt x="196176" y="255955"/>
                </a:lnTo>
                <a:lnTo>
                  <a:pt x="175463" y="259207"/>
                </a:lnTo>
                <a:lnTo>
                  <a:pt x="152387" y="259207"/>
                </a:lnTo>
                <a:lnTo>
                  <a:pt x="131965" y="255955"/>
                </a:lnTo>
                <a:lnTo>
                  <a:pt x="116878" y="247967"/>
                </a:lnTo>
                <a:lnTo>
                  <a:pt x="108292" y="235534"/>
                </a:lnTo>
                <a:lnTo>
                  <a:pt x="108292" y="217195"/>
                </a:lnTo>
                <a:lnTo>
                  <a:pt x="116878" y="204762"/>
                </a:lnTo>
                <a:lnTo>
                  <a:pt x="131965" y="197370"/>
                </a:lnTo>
                <a:lnTo>
                  <a:pt x="152387" y="194119"/>
                </a:lnTo>
                <a:lnTo>
                  <a:pt x="175463" y="194119"/>
                </a:lnTo>
                <a:lnTo>
                  <a:pt x="196176" y="197370"/>
                </a:lnTo>
                <a:lnTo>
                  <a:pt x="211861" y="204762"/>
                </a:lnTo>
                <a:lnTo>
                  <a:pt x="220738" y="217195"/>
                </a:lnTo>
                <a:lnTo>
                  <a:pt x="220738" y="182778"/>
                </a:lnTo>
                <a:lnTo>
                  <a:pt x="182168" y="171754"/>
                </a:lnTo>
                <a:lnTo>
                  <a:pt x="163931" y="171323"/>
                </a:lnTo>
                <a:lnTo>
                  <a:pt x="153085" y="171386"/>
                </a:lnTo>
                <a:lnTo>
                  <a:pt x="115658" y="178562"/>
                </a:lnTo>
                <a:lnTo>
                  <a:pt x="81661" y="212458"/>
                </a:lnTo>
                <a:lnTo>
                  <a:pt x="81661" y="239979"/>
                </a:lnTo>
                <a:lnTo>
                  <a:pt x="110782" y="271487"/>
                </a:lnTo>
                <a:lnTo>
                  <a:pt x="153085" y="280758"/>
                </a:lnTo>
                <a:lnTo>
                  <a:pt x="163931" y="280809"/>
                </a:lnTo>
                <a:lnTo>
                  <a:pt x="174942" y="280758"/>
                </a:lnTo>
                <a:lnTo>
                  <a:pt x="212788" y="273862"/>
                </a:lnTo>
                <a:lnTo>
                  <a:pt x="236105" y="259207"/>
                </a:lnTo>
                <a:lnTo>
                  <a:pt x="247370" y="239979"/>
                </a:lnTo>
                <a:lnTo>
                  <a:pt x="247370" y="212458"/>
                </a:lnTo>
                <a:close/>
              </a:path>
              <a:path w="845185" h="281304">
                <a:moveTo>
                  <a:pt x="253885" y="3556"/>
                </a:moveTo>
                <a:lnTo>
                  <a:pt x="227545" y="3556"/>
                </a:lnTo>
                <a:lnTo>
                  <a:pt x="227545" y="69240"/>
                </a:lnTo>
                <a:lnTo>
                  <a:pt x="192341" y="69240"/>
                </a:lnTo>
                <a:lnTo>
                  <a:pt x="192341" y="5626"/>
                </a:lnTo>
                <a:lnTo>
                  <a:pt x="166001" y="5626"/>
                </a:lnTo>
                <a:lnTo>
                  <a:pt x="166001" y="158610"/>
                </a:lnTo>
                <a:lnTo>
                  <a:pt x="192341" y="158610"/>
                </a:lnTo>
                <a:lnTo>
                  <a:pt x="192341" y="92024"/>
                </a:lnTo>
                <a:lnTo>
                  <a:pt x="227545" y="92024"/>
                </a:lnTo>
                <a:lnTo>
                  <a:pt x="227545" y="167487"/>
                </a:lnTo>
                <a:lnTo>
                  <a:pt x="253885" y="167487"/>
                </a:lnTo>
                <a:lnTo>
                  <a:pt x="253885" y="92024"/>
                </a:lnTo>
                <a:lnTo>
                  <a:pt x="253885" y="69240"/>
                </a:lnTo>
                <a:lnTo>
                  <a:pt x="253885" y="3556"/>
                </a:lnTo>
                <a:close/>
              </a:path>
              <a:path w="845185" h="281304">
                <a:moveTo>
                  <a:pt x="466928" y="209791"/>
                </a:moveTo>
                <a:lnTo>
                  <a:pt x="433705" y="178485"/>
                </a:lnTo>
                <a:lnTo>
                  <a:pt x="408279" y="145351"/>
                </a:lnTo>
                <a:lnTo>
                  <a:pt x="383781" y="102679"/>
                </a:lnTo>
                <a:lnTo>
                  <a:pt x="387438" y="91046"/>
                </a:lnTo>
                <a:lnTo>
                  <a:pt x="389737" y="82829"/>
                </a:lnTo>
                <a:lnTo>
                  <a:pt x="398056" y="38595"/>
                </a:lnTo>
                <a:lnTo>
                  <a:pt x="400646" y="13322"/>
                </a:lnTo>
                <a:lnTo>
                  <a:pt x="374611" y="10363"/>
                </a:lnTo>
                <a:lnTo>
                  <a:pt x="372440" y="31521"/>
                </a:lnTo>
                <a:lnTo>
                  <a:pt x="370598" y="45364"/>
                </a:lnTo>
                <a:lnTo>
                  <a:pt x="359435" y="93014"/>
                </a:lnTo>
                <a:lnTo>
                  <a:pt x="344728" y="130048"/>
                </a:lnTo>
                <a:lnTo>
                  <a:pt x="326021" y="163779"/>
                </a:lnTo>
                <a:lnTo>
                  <a:pt x="298729" y="198069"/>
                </a:lnTo>
                <a:lnTo>
                  <a:pt x="276961" y="218376"/>
                </a:lnTo>
                <a:lnTo>
                  <a:pt x="294716" y="234353"/>
                </a:lnTo>
                <a:lnTo>
                  <a:pt x="328815" y="201498"/>
                </a:lnTo>
                <a:lnTo>
                  <a:pt x="359054" y="161429"/>
                </a:lnTo>
                <a:lnTo>
                  <a:pt x="373138" y="131673"/>
                </a:lnTo>
                <a:lnTo>
                  <a:pt x="382003" y="148323"/>
                </a:lnTo>
                <a:lnTo>
                  <a:pt x="408343" y="184797"/>
                </a:lnTo>
                <a:lnTo>
                  <a:pt x="437680" y="217271"/>
                </a:lnTo>
                <a:lnTo>
                  <a:pt x="450659" y="228434"/>
                </a:lnTo>
                <a:lnTo>
                  <a:pt x="466928" y="209791"/>
                </a:lnTo>
                <a:close/>
              </a:path>
              <a:path w="845185" h="281304">
                <a:moveTo>
                  <a:pt x="561924" y="110375"/>
                </a:moveTo>
                <a:lnTo>
                  <a:pt x="516940" y="110375"/>
                </a:lnTo>
                <a:lnTo>
                  <a:pt x="516940" y="3556"/>
                </a:lnTo>
                <a:lnTo>
                  <a:pt x="490016" y="3556"/>
                </a:lnTo>
                <a:lnTo>
                  <a:pt x="490016" y="271932"/>
                </a:lnTo>
                <a:lnTo>
                  <a:pt x="516940" y="271932"/>
                </a:lnTo>
                <a:lnTo>
                  <a:pt x="516940" y="133451"/>
                </a:lnTo>
                <a:lnTo>
                  <a:pt x="561924" y="133451"/>
                </a:lnTo>
                <a:lnTo>
                  <a:pt x="561924" y="110375"/>
                </a:lnTo>
                <a:close/>
              </a:path>
              <a:path w="845185" h="281304">
                <a:moveTo>
                  <a:pt x="845096" y="225183"/>
                </a:moveTo>
                <a:lnTo>
                  <a:pt x="726147" y="225183"/>
                </a:lnTo>
                <a:lnTo>
                  <a:pt x="726147" y="176060"/>
                </a:lnTo>
                <a:lnTo>
                  <a:pt x="825868" y="176060"/>
                </a:lnTo>
                <a:lnTo>
                  <a:pt x="825868" y="153568"/>
                </a:lnTo>
                <a:lnTo>
                  <a:pt x="632345" y="153568"/>
                </a:lnTo>
                <a:lnTo>
                  <a:pt x="632345" y="105041"/>
                </a:lnTo>
                <a:lnTo>
                  <a:pt x="819950" y="105041"/>
                </a:lnTo>
                <a:lnTo>
                  <a:pt x="819950" y="10363"/>
                </a:lnTo>
                <a:lnTo>
                  <a:pt x="604532" y="10363"/>
                </a:lnTo>
                <a:lnTo>
                  <a:pt x="604532" y="33439"/>
                </a:lnTo>
                <a:lnTo>
                  <a:pt x="792429" y="33439"/>
                </a:lnTo>
                <a:lnTo>
                  <a:pt x="792429" y="81965"/>
                </a:lnTo>
                <a:lnTo>
                  <a:pt x="605116" y="81965"/>
                </a:lnTo>
                <a:lnTo>
                  <a:pt x="605116" y="167182"/>
                </a:lnTo>
                <a:lnTo>
                  <a:pt x="613702" y="176060"/>
                </a:lnTo>
                <a:lnTo>
                  <a:pt x="698919" y="176060"/>
                </a:lnTo>
                <a:lnTo>
                  <a:pt x="698919" y="225183"/>
                </a:lnTo>
                <a:lnTo>
                  <a:pt x="579970" y="225183"/>
                </a:lnTo>
                <a:lnTo>
                  <a:pt x="579970" y="247967"/>
                </a:lnTo>
                <a:lnTo>
                  <a:pt x="845096" y="247967"/>
                </a:lnTo>
                <a:lnTo>
                  <a:pt x="845096" y="2251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32212" y="8671724"/>
            <a:ext cx="822325" cy="273685"/>
          </a:xfrm>
          <a:custGeom>
            <a:avLst/>
            <a:gdLst/>
            <a:ahLst/>
            <a:cxnLst/>
            <a:rect l="l" t="t" r="r" b="b"/>
            <a:pathLst>
              <a:path w="822325" h="273684">
                <a:moveTo>
                  <a:pt x="157251" y="67081"/>
                </a:moveTo>
                <a:lnTo>
                  <a:pt x="142163" y="27571"/>
                </a:lnTo>
                <a:lnTo>
                  <a:pt x="130111" y="15519"/>
                </a:lnTo>
                <a:lnTo>
                  <a:pt x="130111" y="64211"/>
                </a:lnTo>
                <a:lnTo>
                  <a:pt x="130111" y="90830"/>
                </a:lnTo>
                <a:lnTo>
                  <a:pt x="122415" y="111252"/>
                </a:lnTo>
                <a:lnTo>
                  <a:pt x="108508" y="125158"/>
                </a:lnTo>
                <a:lnTo>
                  <a:pt x="89573" y="132257"/>
                </a:lnTo>
                <a:lnTo>
                  <a:pt x="78320" y="132257"/>
                </a:lnTo>
                <a:lnTo>
                  <a:pt x="41186" y="118351"/>
                </a:lnTo>
                <a:lnTo>
                  <a:pt x="27139" y="77520"/>
                </a:lnTo>
                <a:lnTo>
                  <a:pt x="27355" y="61912"/>
                </a:lnTo>
                <a:lnTo>
                  <a:pt x="49911" y="28943"/>
                </a:lnTo>
                <a:lnTo>
                  <a:pt x="78320" y="23075"/>
                </a:lnTo>
                <a:lnTo>
                  <a:pt x="89573" y="23075"/>
                </a:lnTo>
                <a:lnTo>
                  <a:pt x="108508" y="30175"/>
                </a:lnTo>
                <a:lnTo>
                  <a:pt x="122415" y="43789"/>
                </a:lnTo>
                <a:lnTo>
                  <a:pt x="130111" y="64211"/>
                </a:lnTo>
                <a:lnTo>
                  <a:pt x="130111" y="15519"/>
                </a:lnTo>
                <a:lnTo>
                  <a:pt x="89166" y="76"/>
                </a:lnTo>
                <a:lnTo>
                  <a:pt x="78320" y="0"/>
                </a:lnTo>
                <a:lnTo>
                  <a:pt x="67487" y="76"/>
                </a:lnTo>
                <a:lnTo>
                  <a:pt x="26898" y="15455"/>
                </a:lnTo>
                <a:lnTo>
                  <a:pt x="2159" y="54343"/>
                </a:lnTo>
                <a:lnTo>
                  <a:pt x="0" y="67081"/>
                </a:lnTo>
                <a:lnTo>
                  <a:pt x="0" y="87363"/>
                </a:lnTo>
                <a:lnTo>
                  <a:pt x="14782" y="126822"/>
                </a:lnTo>
                <a:lnTo>
                  <a:pt x="54152" y="151790"/>
                </a:lnTo>
                <a:lnTo>
                  <a:pt x="78320" y="154165"/>
                </a:lnTo>
                <a:lnTo>
                  <a:pt x="89166" y="154076"/>
                </a:lnTo>
                <a:lnTo>
                  <a:pt x="130048" y="138760"/>
                </a:lnTo>
                <a:lnTo>
                  <a:pt x="155028" y="100114"/>
                </a:lnTo>
                <a:lnTo>
                  <a:pt x="157251" y="87363"/>
                </a:lnTo>
                <a:lnTo>
                  <a:pt x="157251" y="67081"/>
                </a:lnTo>
                <a:close/>
              </a:path>
              <a:path w="822325" h="273684">
                <a:moveTo>
                  <a:pt x="241960" y="2070"/>
                </a:moveTo>
                <a:lnTo>
                  <a:pt x="215036" y="2070"/>
                </a:lnTo>
                <a:lnTo>
                  <a:pt x="215036" y="200317"/>
                </a:lnTo>
                <a:lnTo>
                  <a:pt x="241960" y="200317"/>
                </a:lnTo>
                <a:lnTo>
                  <a:pt x="241960" y="2070"/>
                </a:lnTo>
                <a:close/>
              </a:path>
              <a:path w="822325" h="273684">
                <a:moveTo>
                  <a:pt x="247878" y="247662"/>
                </a:moveTo>
                <a:lnTo>
                  <a:pt x="51104" y="247662"/>
                </a:lnTo>
                <a:lnTo>
                  <a:pt x="51104" y="177838"/>
                </a:lnTo>
                <a:lnTo>
                  <a:pt x="23876" y="177838"/>
                </a:lnTo>
                <a:lnTo>
                  <a:pt x="23876" y="261569"/>
                </a:lnTo>
                <a:lnTo>
                  <a:pt x="32461" y="270446"/>
                </a:lnTo>
                <a:lnTo>
                  <a:pt x="247878" y="270446"/>
                </a:lnTo>
                <a:lnTo>
                  <a:pt x="247878" y="247662"/>
                </a:lnTo>
                <a:close/>
              </a:path>
              <a:path w="822325" h="273684">
                <a:moveTo>
                  <a:pt x="413588" y="7683"/>
                </a:moveTo>
                <a:lnTo>
                  <a:pt x="319481" y="7683"/>
                </a:lnTo>
                <a:lnTo>
                  <a:pt x="319481" y="30175"/>
                </a:lnTo>
                <a:lnTo>
                  <a:pt x="413588" y="30175"/>
                </a:lnTo>
                <a:lnTo>
                  <a:pt x="413588" y="7683"/>
                </a:lnTo>
                <a:close/>
              </a:path>
              <a:path w="822325" h="273684">
                <a:moveTo>
                  <a:pt x="439547" y="150456"/>
                </a:moveTo>
                <a:lnTo>
                  <a:pt x="426300" y="113322"/>
                </a:lnTo>
                <a:lnTo>
                  <a:pt x="423214" y="110070"/>
                </a:lnTo>
                <a:lnTo>
                  <a:pt x="420839" y="107556"/>
                </a:lnTo>
                <a:lnTo>
                  <a:pt x="415226" y="101917"/>
                </a:lnTo>
                <a:lnTo>
                  <a:pt x="412699" y="99885"/>
                </a:lnTo>
                <a:lnTo>
                  <a:pt x="412699" y="160083"/>
                </a:lnTo>
                <a:lnTo>
                  <a:pt x="412508" y="173456"/>
                </a:lnTo>
                <a:lnTo>
                  <a:pt x="387413" y="208102"/>
                </a:lnTo>
                <a:lnTo>
                  <a:pt x="366242" y="209791"/>
                </a:lnTo>
                <a:lnTo>
                  <a:pt x="353060" y="209575"/>
                </a:lnTo>
                <a:lnTo>
                  <a:pt x="321564" y="181711"/>
                </a:lnTo>
                <a:lnTo>
                  <a:pt x="320078" y="160083"/>
                </a:lnTo>
                <a:lnTo>
                  <a:pt x="320268" y="146519"/>
                </a:lnTo>
                <a:lnTo>
                  <a:pt x="345084" y="111747"/>
                </a:lnTo>
                <a:lnTo>
                  <a:pt x="366242" y="110070"/>
                </a:lnTo>
                <a:lnTo>
                  <a:pt x="379425" y="110286"/>
                </a:lnTo>
                <a:lnTo>
                  <a:pt x="411200" y="138201"/>
                </a:lnTo>
                <a:lnTo>
                  <a:pt x="412699" y="160083"/>
                </a:lnTo>
                <a:lnTo>
                  <a:pt x="412699" y="99885"/>
                </a:lnTo>
                <a:lnTo>
                  <a:pt x="366242" y="87287"/>
                </a:lnTo>
                <a:lnTo>
                  <a:pt x="355587" y="87363"/>
                </a:lnTo>
                <a:lnTo>
                  <a:pt x="317309" y="101917"/>
                </a:lnTo>
                <a:lnTo>
                  <a:pt x="295148" y="138442"/>
                </a:lnTo>
                <a:lnTo>
                  <a:pt x="293230" y="150456"/>
                </a:lnTo>
                <a:lnTo>
                  <a:pt x="293344" y="173456"/>
                </a:lnTo>
                <a:lnTo>
                  <a:pt x="311645" y="212902"/>
                </a:lnTo>
                <a:lnTo>
                  <a:pt x="345084" y="232270"/>
                </a:lnTo>
                <a:lnTo>
                  <a:pt x="366242" y="232575"/>
                </a:lnTo>
                <a:lnTo>
                  <a:pt x="376720" y="232498"/>
                </a:lnTo>
                <a:lnTo>
                  <a:pt x="414934" y="218236"/>
                </a:lnTo>
                <a:lnTo>
                  <a:pt x="437565" y="181711"/>
                </a:lnTo>
                <a:lnTo>
                  <a:pt x="439547" y="169697"/>
                </a:lnTo>
                <a:lnTo>
                  <a:pt x="439547" y="150456"/>
                </a:lnTo>
                <a:close/>
              </a:path>
              <a:path w="822325" h="273684">
                <a:moveTo>
                  <a:pt x="450862" y="47040"/>
                </a:moveTo>
                <a:lnTo>
                  <a:pt x="282206" y="47040"/>
                </a:lnTo>
                <a:lnTo>
                  <a:pt x="282206" y="70129"/>
                </a:lnTo>
                <a:lnTo>
                  <a:pt x="450862" y="70129"/>
                </a:lnTo>
                <a:lnTo>
                  <a:pt x="450862" y="47040"/>
                </a:lnTo>
                <a:close/>
              </a:path>
              <a:path w="822325" h="273684">
                <a:moveTo>
                  <a:pt x="556209" y="108889"/>
                </a:moveTo>
                <a:lnTo>
                  <a:pt x="511238" y="108889"/>
                </a:lnTo>
                <a:lnTo>
                  <a:pt x="511238" y="2070"/>
                </a:lnTo>
                <a:lnTo>
                  <a:pt x="484301" y="2070"/>
                </a:lnTo>
                <a:lnTo>
                  <a:pt x="484301" y="270446"/>
                </a:lnTo>
                <a:lnTo>
                  <a:pt x="511238" y="270446"/>
                </a:lnTo>
                <a:lnTo>
                  <a:pt x="511238" y="131965"/>
                </a:lnTo>
                <a:lnTo>
                  <a:pt x="556209" y="131965"/>
                </a:lnTo>
                <a:lnTo>
                  <a:pt x="556209" y="108889"/>
                </a:lnTo>
                <a:close/>
              </a:path>
              <a:path w="822325" h="273684">
                <a:moveTo>
                  <a:pt x="749642" y="90055"/>
                </a:moveTo>
                <a:lnTo>
                  <a:pt x="737819" y="48501"/>
                </a:lnTo>
                <a:lnTo>
                  <a:pt x="722807" y="30276"/>
                </a:lnTo>
                <a:lnTo>
                  <a:pt x="722807" y="101790"/>
                </a:lnTo>
                <a:lnTo>
                  <a:pt x="722553" y="120726"/>
                </a:lnTo>
                <a:lnTo>
                  <a:pt x="697598" y="163918"/>
                </a:lnTo>
                <a:lnTo>
                  <a:pt x="662139" y="171919"/>
                </a:lnTo>
                <a:lnTo>
                  <a:pt x="644956" y="171615"/>
                </a:lnTo>
                <a:lnTo>
                  <a:pt x="608101" y="141528"/>
                </a:lnTo>
                <a:lnTo>
                  <a:pt x="601484" y="101790"/>
                </a:lnTo>
                <a:lnTo>
                  <a:pt x="601726" y="82842"/>
                </a:lnTo>
                <a:lnTo>
                  <a:pt x="626694" y="39649"/>
                </a:lnTo>
                <a:lnTo>
                  <a:pt x="662139" y="31661"/>
                </a:lnTo>
                <a:lnTo>
                  <a:pt x="679323" y="31953"/>
                </a:lnTo>
                <a:lnTo>
                  <a:pt x="716191" y="62052"/>
                </a:lnTo>
                <a:lnTo>
                  <a:pt x="722807" y="101790"/>
                </a:lnTo>
                <a:lnTo>
                  <a:pt x="722807" y="30276"/>
                </a:lnTo>
                <a:lnTo>
                  <a:pt x="683094" y="9753"/>
                </a:lnTo>
                <a:lnTo>
                  <a:pt x="662139" y="8877"/>
                </a:lnTo>
                <a:lnTo>
                  <a:pt x="649401" y="8978"/>
                </a:lnTo>
                <a:lnTo>
                  <a:pt x="608634" y="23736"/>
                </a:lnTo>
                <a:lnTo>
                  <a:pt x="583603" y="54914"/>
                </a:lnTo>
                <a:lnTo>
                  <a:pt x="574649" y="90055"/>
                </a:lnTo>
                <a:lnTo>
                  <a:pt x="574649" y="113512"/>
                </a:lnTo>
                <a:lnTo>
                  <a:pt x="586486" y="155067"/>
                </a:lnTo>
                <a:lnTo>
                  <a:pt x="614680" y="183299"/>
                </a:lnTo>
                <a:lnTo>
                  <a:pt x="662139" y="194703"/>
                </a:lnTo>
                <a:lnTo>
                  <a:pt x="674890" y="194589"/>
                </a:lnTo>
                <a:lnTo>
                  <a:pt x="715911" y="179832"/>
                </a:lnTo>
                <a:lnTo>
                  <a:pt x="740689" y="148653"/>
                </a:lnTo>
                <a:lnTo>
                  <a:pt x="749642" y="113512"/>
                </a:lnTo>
                <a:lnTo>
                  <a:pt x="749642" y="90055"/>
                </a:lnTo>
                <a:close/>
              </a:path>
              <a:path w="822325" h="273684">
                <a:moveTo>
                  <a:pt x="821931" y="2070"/>
                </a:moveTo>
                <a:lnTo>
                  <a:pt x="795007" y="2070"/>
                </a:lnTo>
                <a:lnTo>
                  <a:pt x="795007" y="43789"/>
                </a:lnTo>
                <a:lnTo>
                  <a:pt x="754468" y="43789"/>
                </a:lnTo>
                <a:lnTo>
                  <a:pt x="754468" y="66865"/>
                </a:lnTo>
                <a:lnTo>
                  <a:pt x="795007" y="66865"/>
                </a:lnTo>
                <a:lnTo>
                  <a:pt x="795007" y="132562"/>
                </a:lnTo>
                <a:lnTo>
                  <a:pt x="754468" y="132562"/>
                </a:lnTo>
                <a:lnTo>
                  <a:pt x="754468" y="155638"/>
                </a:lnTo>
                <a:lnTo>
                  <a:pt x="795007" y="155638"/>
                </a:lnTo>
                <a:lnTo>
                  <a:pt x="795007" y="273405"/>
                </a:lnTo>
                <a:lnTo>
                  <a:pt x="821931" y="273405"/>
                </a:lnTo>
                <a:lnTo>
                  <a:pt x="821931" y="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591888" y="8670238"/>
            <a:ext cx="815340" cy="272415"/>
          </a:xfrm>
          <a:custGeom>
            <a:avLst/>
            <a:gdLst/>
            <a:ahLst/>
            <a:cxnLst/>
            <a:rect l="l" t="t" r="r" b="b"/>
            <a:pathLst>
              <a:path w="815339" h="272415">
                <a:moveTo>
                  <a:pt x="121323" y="10363"/>
                </a:moveTo>
                <a:lnTo>
                  <a:pt x="94691" y="10363"/>
                </a:lnTo>
                <a:lnTo>
                  <a:pt x="94691" y="33147"/>
                </a:lnTo>
                <a:lnTo>
                  <a:pt x="94691" y="208610"/>
                </a:lnTo>
                <a:lnTo>
                  <a:pt x="26631" y="208610"/>
                </a:lnTo>
                <a:lnTo>
                  <a:pt x="26631" y="33147"/>
                </a:lnTo>
                <a:lnTo>
                  <a:pt x="94691" y="33147"/>
                </a:lnTo>
                <a:lnTo>
                  <a:pt x="94691" y="10363"/>
                </a:lnTo>
                <a:lnTo>
                  <a:pt x="0" y="10363"/>
                </a:lnTo>
                <a:lnTo>
                  <a:pt x="0" y="222224"/>
                </a:lnTo>
                <a:lnTo>
                  <a:pt x="8585" y="231101"/>
                </a:lnTo>
                <a:lnTo>
                  <a:pt x="121323" y="231101"/>
                </a:lnTo>
                <a:lnTo>
                  <a:pt x="121323" y="208610"/>
                </a:lnTo>
                <a:lnTo>
                  <a:pt x="121323" y="33147"/>
                </a:lnTo>
                <a:lnTo>
                  <a:pt x="121323" y="10363"/>
                </a:lnTo>
                <a:close/>
              </a:path>
              <a:path w="815339" h="272415">
                <a:moveTo>
                  <a:pt x="241160" y="3556"/>
                </a:moveTo>
                <a:lnTo>
                  <a:pt x="214820" y="3556"/>
                </a:lnTo>
                <a:lnTo>
                  <a:pt x="214820" y="104749"/>
                </a:lnTo>
                <a:lnTo>
                  <a:pt x="179616" y="104749"/>
                </a:lnTo>
                <a:lnTo>
                  <a:pt x="179616" y="6515"/>
                </a:lnTo>
                <a:lnTo>
                  <a:pt x="153276" y="6515"/>
                </a:lnTo>
                <a:lnTo>
                  <a:pt x="153276" y="265125"/>
                </a:lnTo>
                <a:lnTo>
                  <a:pt x="179616" y="265125"/>
                </a:lnTo>
                <a:lnTo>
                  <a:pt x="179616" y="127533"/>
                </a:lnTo>
                <a:lnTo>
                  <a:pt x="214820" y="127533"/>
                </a:lnTo>
                <a:lnTo>
                  <a:pt x="214820" y="271932"/>
                </a:lnTo>
                <a:lnTo>
                  <a:pt x="241160" y="271932"/>
                </a:lnTo>
                <a:lnTo>
                  <a:pt x="241160" y="127533"/>
                </a:lnTo>
                <a:lnTo>
                  <a:pt x="241160" y="104749"/>
                </a:lnTo>
                <a:lnTo>
                  <a:pt x="241160" y="3556"/>
                </a:lnTo>
                <a:close/>
              </a:path>
              <a:path w="815339" h="272415">
                <a:moveTo>
                  <a:pt x="459244" y="0"/>
                </a:moveTo>
                <a:lnTo>
                  <a:pt x="356273" y="0"/>
                </a:lnTo>
                <a:lnTo>
                  <a:pt x="356273" y="23075"/>
                </a:lnTo>
                <a:lnTo>
                  <a:pt x="459244" y="23075"/>
                </a:lnTo>
                <a:lnTo>
                  <a:pt x="459244" y="0"/>
                </a:lnTo>
                <a:close/>
              </a:path>
              <a:path w="815339" h="272415">
                <a:moveTo>
                  <a:pt x="525233" y="100317"/>
                </a:moveTo>
                <a:lnTo>
                  <a:pt x="477367" y="93624"/>
                </a:lnTo>
                <a:lnTo>
                  <a:pt x="448589" y="87591"/>
                </a:lnTo>
                <a:lnTo>
                  <a:pt x="458038" y="84061"/>
                </a:lnTo>
                <a:lnTo>
                  <a:pt x="464248" y="81597"/>
                </a:lnTo>
                <a:lnTo>
                  <a:pt x="501853" y="61252"/>
                </a:lnTo>
                <a:lnTo>
                  <a:pt x="510438" y="55041"/>
                </a:lnTo>
                <a:lnTo>
                  <a:pt x="510438" y="36982"/>
                </a:lnTo>
                <a:lnTo>
                  <a:pt x="308927" y="36982"/>
                </a:lnTo>
                <a:lnTo>
                  <a:pt x="308927" y="59182"/>
                </a:lnTo>
                <a:lnTo>
                  <a:pt x="464566" y="59182"/>
                </a:lnTo>
                <a:lnTo>
                  <a:pt x="443534" y="67551"/>
                </a:lnTo>
                <a:lnTo>
                  <a:pt x="360883" y="89598"/>
                </a:lnTo>
                <a:lnTo>
                  <a:pt x="294716" y="100609"/>
                </a:lnTo>
                <a:lnTo>
                  <a:pt x="302704" y="121615"/>
                </a:lnTo>
                <a:lnTo>
                  <a:pt x="341122" y="115519"/>
                </a:lnTo>
                <a:lnTo>
                  <a:pt x="384784" y="106616"/>
                </a:lnTo>
                <a:lnTo>
                  <a:pt x="411010" y="99720"/>
                </a:lnTo>
                <a:lnTo>
                  <a:pt x="418757" y="101993"/>
                </a:lnTo>
                <a:lnTo>
                  <a:pt x="480987" y="115328"/>
                </a:lnTo>
                <a:lnTo>
                  <a:pt x="516648" y="121031"/>
                </a:lnTo>
                <a:lnTo>
                  <a:pt x="525233" y="100317"/>
                </a:lnTo>
                <a:close/>
              </a:path>
              <a:path w="815339" h="272415">
                <a:moveTo>
                  <a:pt x="541794" y="136410"/>
                </a:moveTo>
                <a:lnTo>
                  <a:pt x="277266" y="136410"/>
                </a:lnTo>
                <a:lnTo>
                  <a:pt x="277266" y="159194"/>
                </a:lnTo>
                <a:lnTo>
                  <a:pt x="395922" y="159194"/>
                </a:lnTo>
                <a:lnTo>
                  <a:pt x="395922" y="175171"/>
                </a:lnTo>
                <a:lnTo>
                  <a:pt x="300939" y="175171"/>
                </a:lnTo>
                <a:lnTo>
                  <a:pt x="300939" y="197370"/>
                </a:lnTo>
                <a:lnTo>
                  <a:pt x="491794" y="197370"/>
                </a:lnTo>
                <a:lnTo>
                  <a:pt x="491794" y="211861"/>
                </a:lnTo>
                <a:lnTo>
                  <a:pt x="300939" y="211861"/>
                </a:lnTo>
                <a:lnTo>
                  <a:pt x="300939" y="263055"/>
                </a:lnTo>
                <a:lnTo>
                  <a:pt x="309511" y="271932"/>
                </a:lnTo>
                <a:lnTo>
                  <a:pt x="524637" y="271932"/>
                </a:lnTo>
                <a:lnTo>
                  <a:pt x="524637" y="249745"/>
                </a:lnTo>
                <a:lnTo>
                  <a:pt x="328155" y="249745"/>
                </a:lnTo>
                <a:lnTo>
                  <a:pt x="328155" y="234061"/>
                </a:lnTo>
                <a:lnTo>
                  <a:pt x="518718" y="234061"/>
                </a:lnTo>
                <a:lnTo>
                  <a:pt x="518718" y="175171"/>
                </a:lnTo>
                <a:lnTo>
                  <a:pt x="423138" y="175171"/>
                </a:lnTo>
                <a:lnTo>
                  <a:pt x="423138" y="159194"/>
                </a:lnTo>
                <a:lnTo>
                  <a:pt x="541794" y="159194"/>
                </a:lnTo>
                <a:lnTo>
                  <a:pt x="541794" y="136410"/>
                </a:lnTo>
                <a:close/>
              </a:path>
              <a:path w="815339" h="272415">
                <a:moveTo>
                  <a:pt x="742632" y="91541"/>
                </a:moveTo>
                <a:lnTo>
                  <a:pt x="730808" y="49987"/>
                </a:lnTo>
                <a:lnTo>
                  <a:pt x="717054" y="33147"/>
                </a:lnTo>
                <a:lnTo>
                  <a:pt x="715784" y="31737"/>
                </a:lnTo>
                <a:lnTo>
                  <a:pt x="715784" y="103276"/>
                </a:lnTo>
                <a:lnTo>
                  <a:pt x="715543" y="122212"/>
                </a:lnTo>
                <a:lnTo>
                  <a:pt x="690587" y="165404"/>
                </a:lnTo>
                <a:lnTo>
                  <a:pt x="655129" y="173405"/>
                </a:lnTo>
                <a:lnTo>
                  <a:pt x="637946" y="173101"/>
                </a:lnTo>
                <a:lnTo>
                  <a:pt x="601091" y="143014"/>
                </a:lnTo>
                <a:lnTo>
                  <a:pt x="594474" y="103276"/>
                </a:lnTo>
                <a:lnTo>
                  <a:pt x="594715" y="84328"/>
                </a:lnTo>
                <a:lnTo>
                  <a:pt x="619671" y="41135"/>
                </a:lnTo>
                <a:lnTo>
                  <a:pt x="672312" y="33439"/>
                </a:lnTo>
                <a:lnTo>
                  <a:pt x="709168" y="63538"/>
                </a:lnTo>
                <a:lnTo>
                  <a:pt x="715784" y="103276"/>
                </a:lnTo>
                <a:lnTo>
                  <a:pt x="715784" y="31737"/>
                </a:lnTo>
                <a:lnTo>
                  <a:pt x="676084" y="11239"/>
                </a:lnTo>
                <a:lnTo>
                  <a:pt x="655129" y="10363"/>
                </a:lnTo>
                <a:lnTo>
                  <a:pt x="642391" y="10464"/>
                </a:lnTo>
                <a:lnTo>
                  <a:pt x="601624" y="25222"/>
                </a:lnTo>
                <a:lnTo>
                  <a:pt x="576592" y="56400"/>
                </a:lnTo>
                <a:lnTo>
                  <a:pt x="567626" y="91541"/>
                </a:lnTo>
                <a:lnTo>
                  <a:pt x="567626" y="114998"/>
                </a:lnTo>
                <a:lnTo>
                  <a:pt x="579475" y="156552"/>
                </a:lnTo>
                <a:lnTo>
                  <a:pt x="607669" y="184785"/>
                </a:lnTo>
                <a:lnTo>
                  <a:pt x="655129" y="196189"/>
                </a:lnTo>
                <a:lnTo>
                  <a:pt x="667880" y="196075"/>
                </a:lnTo>
                <a:lnTo>
                  <a:pt x="708888" y="181317"/>
                </a:lnTo>
                <a:lnTo>
                  <a:pt x="733679" y="150139"/>
                </a:lnTo>
                <a:lnTo>
                  <a:pt x="742632" y="114998"/>
                </a:lnTo>
                <a:lnTo>
                  <a:pt x="742632" y="91541"/>
                </a:lnTo>
                <a:close/>
              </a:path>
              <a:path w="815339" h="272415">
                <a:moveTo>
                  <a:pt x="814920" y="3556"/>
                </a:moveTo>
                <a:lnTo>
                  <a:pt x="787996" y="3556"/>
                </a:lnTo>
                <a:lnTo>
                  <a:pt x="787996" y="271932"/>
                </a:lnTo>
                <a:lnTo>
                  <a:pt x="814920" y="271932"/>
                </a:lnTo>
                <a:lnTo>
                  <a:pt x="814920" y="3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540883" y="8670238"/>
            <a:ext cx="546100" cy="277495"/>
          </a:xfrm>
          <a:custGeom>
            <a:avLst/>
            <a:gdLst/>
            <a:ahLst/>
            <a:cxnLst/>
            <a:rect l="l" t="t" r="r" b="b"/>
            <a:pathLst>
              <a:path w="546100" h="277495">
                <a:moveTo>
                  <a:pt x="108305" y="249745"/>
                </a:moveTo>
                <a:lnTo>
                  <a:pt x="34036" y="249745"/>
                </a:lnTo>
                <a:lnTo>
                  <a:pt x="34036" y="172212"/>
                </a:lnTo>
                <a:lnTo>
                  <a:pt x="7099" y="172212"/>
                </a:lnTo>
                <a:lnTo>
                  <a:pt x="7099" y="263055"/>
                </a:lnTo>
                <a:lnTo>
                  <a:pt x="15684" y="271932"/>
                </a:lnTo>
                <a:lnTo>
                  <a:pt x="108305" y="271932"/>
                </a:lnTo>
                <a:lnTo>
                  <a:pt x="108305" y="249745"/>
                </a:lnTo>
                <a:close/>
              </a:path>
              <a:path w="546100" h="277495">
                <a:moveTo>
                  <a:pt x="144703" y="7404"/>
                </a:moveTo>
                <a:lnTo>
                  <a:pt x="117767" y="7404"/>
                </a:lnTo>
                <a:lnTo>
                  <a:pt x="117767" y="29591"/>
                </a:lnTo>
                <a:lnTo>
                  <a:pt x="117767" y="111264"/>
                </a:lnTo>
                <a:lnTo>
                  <a:pt x="26924" y="111264"/>
                </a:lnTo>
                <a:lnTo>
                  <a:pt x="26924" y="29591"/>
                </a:lnTo>
                <a:lnTo>
                  <a:pt x="117767" y="29591"/>
                </a:lnTo>
                <a:lnTo>
                  <a:pt x="117767" y="7404"/>
                </a:lnTo>
                <a:lnTo>
                  <a:pt x="0" y="7404"/>
                </a:lnTo>
                <a:lnTo>
                  <a:pt x="0" y="124574"/>
                </a:lnTo>
                <a:lnTo>
                  <a:pt x="8585" y="133451"/>
                </a:lnTo>
                <a:lnTo>
                  <a:pt x="144703" y="133451"/>
                </a:lnTo>
                <a:lnTo>
                  <a:pt x="144703" y="111264"/>
                </a:lnTo>
                <a:lnTo>
                  <a:pt x="144703" y="29591"/>
                </a:lnTo>
                <a:lnTo>
                  <a:pt x="144703" y="7404"/>
                </a:lnTo>
                <a:close/>
              </a:path>
              <a:path w="546100" h="277495">
                <a:moveTo>
                  <a:pt x="219265" y="149136"/>
                </a:moveTo>
                <a:lnTo>
                  <a:pt x="136410" y="149136"/>
                </a:lnTo>
                <a:lnTo>
                  <a:pt x="136410" y="170738"/>
                </a:lnTo>
                <a:lnTo>
                  <a:pt x="219265" y="170738"/>
                </a:lnTo>
                <a:lnTo>
                  <a:pt x="219265" y="149136"/>
                </a:lnTo>
                <a:close/>
              </a:path>
              <a:path w="546100" h="277495">
                <a:moveTo>
                  <a:pt x="230212" y="243827"/>
                </a:moveTo>
                <a:lnTo>
                  <a:pt x="204762" y="212839"/>
                </a:lnTo>
                <a:lnTo>
                  <a:pt x="204762" y="237909"/>
                </a:lnTo>
                <a:lnTo>
                  <a:pt x="204762" y="249745"/>
                </a:lnTo>
                <a:lnTo>
                  <a:pt x="191452" y="256552"/>
                </a:lnTo>
                <a:lnTo>
                  <a:pt x="161861" y="256552"/>
                </a:lnTo>
                <a:lnTo>
                  <a:pt x="148844" y="249745"/>
                </a:lnTo>
                <a:lnTo>
                  <a:pt x="148844" y="237909"/>
                </a:lnTo>
                <a:lnTo>
                  <a:pt x="161861" y="231101"/>
                </a:lnTo>
                <a:lnTo>
                  <a:pt x="191452" y="231101"/>
                </a:lnTo>
                <a:lnTo>
                  <a:pt x="204762" y="237909"/>
                </a:lnTo>
                <a:lnTo>
                  <a:pt x="204762" y="212839"/>
                </a:lnTo>
                <a:lnTo>
                  <a:pt x="201155" y="211480"/>
                </a:lnTo>
                <a:lnTo>
                  <a:pt x="191922" y="210527"/>
                </a:lnTo>
                <a:lnTo>
                  <a:pt x="176657" y="210388"/>
                </a:lnTo>
                <a:lnTo>
                  <a:pt x="161391" y="210527"/>
                </a:lnTo>
                <a:lnTo>
                  <a:pt x="125095" y="228752"/>
                </a:lnTo>
                <a:lnTo>
                  <a:pt x="123393" y="243827"/>
                </a:lnTo>
                <a:lnTo>
                  <a:pt x="123609" y="253199"/>
                </a:lnTo>
                <a:lnTo>
                  <a:pt x="161391" y="277126"/>
                </a:lnTo>
                <a:lnTo>
                  <a:pt x="176657" y="277266"/>
                </a:lnTo>
                <a:lnTo>
                  <a:pt x="191922" y="277126"/>
                </a:lnTo>
                <a:lnTo>
                  <a:pt x="228498" y="258902"/>
                </a:lnTo>
                <a:lnTo>
                  <a:pt x="229997" y="253199"/>
                </a:lnTo>
                <a:lnTo>
                  <a:pt x="230212" y="243827"/>
                </a:lnTo>
                <a:close/>
              </a:path>
              <a:path w="546100" h="277495">
                <a:moveTo>
                  <a:pt x="244411" y="180797"/>
                </a:moveTo>
                <a:lnTo>
                  <a:pt x="109778" y="180797"/>
                </a:lnTo>
                <a:lnTo>
                  <a:pt x="109778" y="202399"/>
                </a:lnTo>
                <a:lnTo>
                  <a:pt x="244411" y="202399"/>
                </a:lnTo>
                <a:lnTo>
                  <a:pt x="244411" y="180797"/>
                </a:lnTo>
                <a:close/>
              </a:path>
              <a:path w="546100" h="277495">
                <a:moveTo>
                  <a:pt x="263055" y="54444"/>
                </a:moveTo>
                <a:lnTo>
                  <a:pt x="218084" y="54444"/>
                </a:lnTo>
                <a:lnTo>
                  <a:pt x="218084" y="3556"/>
                </a:lnTo>
                <a:lnTo>
                  <a:pt x="191160" y="3556"/>
                </a:lnTo>
                <a:lnTo>
                  <a:pt x="191160" y="136410"/>
                </a:lnTo>
                <a:lnTo>
                  <a:pt x="218084" y="136410"/>
                </a:lnTo>
                <a:lnTo>
                  <a:pt x="218084" y="77228"/>
                </a:lnTo>
                <a:lnTo>
                  <a:pt x="263055" y="77228"/>
                </a:lnTo>
                <a:lnTo>
                  <a:pt x="263055" y="54444"/>
                </a:lnTo>
                <a:close/>
              </a:path>
              <a:path w="546100" h="277495">
                <a:moveTo>
                  <a:pt x="499097" y="54000"/>
                </a:moveTo>
                <a:lnTo>
                  <a:pt x="483019" y="22199"/>
                </a:lnTo>
                <a:lnTo>
                  <a:pt x="482117" y="21374"/>
                </a:lnTo>
                <a:lnTo>
                  <a:pt x="475513" y="16573"/>
                </a:lnTo>
                <a:lnTo>
                  <a:pt x="472262" y="14325"/>
                </a:lnTo>
                <a:lnTo>
                  <a:pt x="472262" y="52374"/>
                </a:lnTo>
                <a:lnTo>
                  <a:pt x="472262" y="73088"/>
                </a:lnTo>
                <a:lnTo>
                  <a:pt x="463384" y="88176"/>
                </a:lnTo>
                <a:lnTo>
                  <a:pt x="448005" y="98234"/>
                </a:lnTo>
                <a:lnTo>
                  <a:pt x="426097" y="103276"/>
                </a:lnTo>
                <a:lnTo>
                  <a:pt x="400659" y="103276"/>
                </a:lnTo>
                <a:lnTo>
                  <a:pt x="379056" y="98234"/>
                </a:lnTo>
                <a:lnTo>
                  <a:pt x="363664" y="88176"/>
                </a:lnTo>
                <a:lnTo>
                  <a:pt x="354787" y="73088"/>
                </a:lnTo>
                <a:lnTo>
                  <a:pt x="354787" y="52374"/>
                </a:lnTo>
                <a:lnTo>
                  <a:pt x="363664" y="37287"/>
                </a:lnTo>
                <a:lnTo>
                  <a:pt x="379056" y="27228"/>
                </a:lnTo>
                <a:lnTo>
                  <a:pt x="400659" y="22199"/>
                </a:lnTo>
                <a:lnTo>
                  <a:pt x="426097" y="22199"/>
                </a:lnTo>
                <a:lnTo>
                  <a:pt x="448005" y="27228"/>
                </a:lnTo>
                <a:lnTo>
                  <a:pt x="463384" y="37287"/>
                </a:lnTo>
                <a:lnTo>
                  <a:pt x="472262" y="52374"/>
                </a:lnTo>
                <a:lnTo>
                  <a:pt x="472262" y="14325"/>
                </a:lnTo>
                <a:lnTo>
                  <a:pt x="432181" y="533"/>
                </a:lnTo>
                <a:lnTo>
                  <a:pt x="413372" y="0"/>
                </a:lnTo>
                <a:lnTo>
                  <a:pt x="402018" y="63"/>
                </a:lnTo>
                <a:lnTo>
                  <a:pt x="363334" y="9042"/>
                </a:lnTo>
                <a:lnTo>
                  <a:pt x="334073" y="36245"/>
                </a:lnTo>
                <a:lnTo>
                  <a:pt x="327964" y="54000"/>
                </a:lnTo>
                <a:lnTo>
                  <a:pt x="327964" y="71462"/>
                </a:lnTo>
                <a:lnTo>
                  <a:pt x="351536" y="108889"/>
                </a:lnTo>
                <a:lnTo>
                  <a:pt x="387832" y="123952"/>
                </a:lnTo>
                <a:lnTo>
                  <a:pt x="413372" y="125755"/>
                </a:lnTo>
                <a:lnTo>
                  <a:pt x="424751" y="125691"/>
                </a:lnTo>
                <a:lnTo>
                  <a:pt x="463702" y="116700"/>
                </a:lnTo>
                <a:lnTo>
                  <a:pt x="492975" y="89217"/>
                </a:lnTo>
                <a:lnTo>
                  <a:pt x="499097" y="71462"/>
                </a:lnTo>
                <a:lnTo>
                  <a:pt x="499097" y="54000"/>
                </a:lnTo>
                <a:close/>
              </a:path>
              <a:path w="546100" h="277495">
                <a:moveTo>
                  <a:pt x="524040" y="249148"/>
                </a:moveTo>
                <a:lnTo>
                  <a:pt x="333489" y="249148"/>
                </a:lnTo>
                <a:lnTo>
                  <a:pt x="333489" y="188201"/>
                </a:lnTo>
                <a:lnTo>
                  <a:pt x="306260" y="188201"/>
                </a:lnTo>
                <a:lnTo>
                  <a:pt x="306260" y="263055"/>
                </a:lnTo>
                <a:lnTo>
                  <a:pt x="314845" y="271932"/>
                </a:lnTo>
                <a:lnTo>
                  <a:pt x="524040" y="271932"/>
                </a:lnTo>
                <a:lnTo>
                  <a:pt x="524040" y="249148"/>
                </a:lnTo>
                <a:close/>
              </a:path>
              <a:path w="546100" h="277495">
                <a:moveTo>
                  <a:pt x="545642" y="145288"/>
                </a:moveTo>
                <a:lnTo>
                  <a:pt x="281114" y="145288"/>
                </a:lnTo>
                <a:lnTo>
                  <a:pt x="281114" y="168071"/>
                </a:lnTo>
                <a:lnTo>
                  <a:pt x="545642" y="168071"/>
                </a:lnTo>
                <a:lnTo>
                  <a:pt x="545642" y="145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201194" y="8671724"/>
            <a:ext cx="838835" cy="278130"/>
          </a:xfrm>
          <a:custGeom>
            <a:avLst/>
            <a:gdLst/>
            <a:ahLst/>
            <a:cxnLst/>
            <a:rect l="l" t="t" r="r" b="b"/>
            <a:pathLst>
              <a:path w="838834" h="278129">
                <a:moveTo>
                  <a:pt x="147066" y="5918"/>
                </a:moveTo>
                <a:lnTo>
                  <a:pt x="12420" y="5918"/>
                </a:lnTo>
                <a:lnTo>
                  <a:pt x="12420" y="28702"/>
                </a:lnTo>
                <a:lnTo>
                  <a:pt x="119240" y="28702"/>
                </a:lnTo>
                <a:lnTo>
                  <a:pt x="118745" y="40093"/>
                </a:lnTo>
                <a:lnTo>
                  <a:pt x="102514" y="76415"/>
                </a:lnTo>
                <a:lnTo>
                  <a:pt x="72275" y="107962"/>
                </a:lnTo>
                <a:lnTo>
                  <a:pt x="31699" y="133007"/>
                </a:lnTo>
                <a:lnTo>
                  <a:pt x="0" y="144983"/>
                </a:lnTo>
                <a:lnTo>
                  <a:pt x="12128" y="165112"/>
                </a:lnTo>
                <a:lnTo>
                  <a:pt x="49872" y="150380"/>
                </a:lnTo>
                <a:lnTo>
                  <a:pt x="88290" y="127254"/>
                </a:lnTo>
                <a:lnTo>
                  <a:pt x="118186" y="97815"/>
                </a:lnTo>
                <a:lnTo>
                  <a:pt x="142570" y="53403"/>
                </a:lnTo>
                <a:lnTo>
                  <a:pt x="146939" y="28702"/>
                </a:lnTo>
                <a:lnTo>
                  <a:pt x="147066" y="5918"/>
                </a:lnTo>
                <a:close/>
              </a:path>
              <a:path w="838834" h="278129">
                <a:moveTo>
                  <a:pt x="241160" y="2070"/>
                </a:moveTo>
                <a:lnTo>
                  <a:pt x="214236" y="2070"/>
                </a:lnTo>
                <a:lnTo>
                  <a:pt x="214236" y="68643"/>
                </a:lnTo>
                <a:lnTo>
                  <a:pt x="152984" y="68643"/>
                </a:lnTo>
                <a:lnTo>
                  <a:pt x="152984" y="91719"/>
                </a:lnTo>
                <a:lnTo>
                  <a:pt x="214236" y="91719"/>
                </a:lnTo>
                <a:lnTo>
                  <a:pt x="214236" y="174879"/>
                </a:lnTo>
                <a:lnTo>
                  <a:pt x="241160" y="174879"/>
                </a:lnTo>
                <a:lnTo>
                  <a:pt x="241160" y="2070"/>
                </a:lnTo>
                <a:close/>
              </a:path>
              <a:path w="838834" h="278129">
                <a:moveTo>
                  <a:pt x="251510" y="256844"/>
                </a:moveTo>
                <a:lnTo>
                  <a:pt x="215861" y="243001"/>
                </a:lnTo>
                <a:lnTo>
                  <a:pt x="177063" y="221488"/>
                </a:lnTo>
                <a:lnTo>
                  <a:pt x="145872" y="197065"/>
                </a:lnTo>
                <a:lnTo>
                  <a:pt x="149136" y="192036"/>
                </a:lnTo>
                <a:lnTo>
                  <a:pt x="153860" y="180797"/>
                </a:lnTo>
                <a:lnTo>
                  <a:pt x="156235" y="174879"/>
                </a:lnTo>
                <a:lnTo>
                  <a:pt x="132270" y="168071"/>
                </a:lnTo>
                <a:lnTo>
                  <a:pt x="123609" y="188747"/>
                </a:lnTo>
                <a:lnTo>
                  <a:pt x="116243" y="201485"/>
                </a:lnTo>
                <a:lnTo>
                  <a:pt x="72110" y="236359"/>
                </a:lnTo>
                <a:lnTo>
                  <a:pt x="18935" y="255358"/>
                </a:lnTo>
                <a:lnTo>
                  <a:pt x="29286" y="275780"/>
                </a:lnTo>
                <a:lnTo>
                  <a:pt x="71335" y="262216"/>
                </a:lnTo>
                <a:lnTo>
                  <a:pt x="112649" y="238645"/>
                </a:lnTo>
                <a:lnTo>
                  <a:pt x="132270" y="217182"/>
                </a:lnTo>
                <a:lnTo>
                  <a:pt x="138976" y="223316"/>
                </a:lnTo>
                <a:lnTo>
                  <a:pt x="175501" y="248348"/>
                </a:lnTo>
                <a:lnTo>
                  <a:pt x="220522" y="270268"/>
                </a:lnTo>
                <a:lnTo>
                  <a:pt x="240271" y="277545"/>
                </a:lnTo>
                <a:lnTo>
                  <a:pt x="251510" y="256844"/>
                </a:lnTo>
                <a:close/>
              </a:path>
              <a:path w="838834" h="278129">
                <a:moveTo>
                  <a:pt x="512102" y="75272"/>
                </a:moveTo>
                <a:lnTo>
                  <a:pt x="497573" y="35521"/>
                </a:lnTo>
                <a:lnTo>
                  <a:pt x="484886" y="23075"/>
                </a:lnTo>
                <a:lnTo>
                  <a:pt x="484886" y="77050"/>
                </a:lnTo>
                <a:lnTo>
                  <a:pt x="484886" y="96926"/>
                </a:lnTo>
                <a:lnTo>
                  <a:pt x="454202" y="143802"/>
                </a:lnTo>
                <a:lnTo>
                  <a:pt x="422148" y="151155"/>
                </a:lnTo>
                <a:lnTo>
                  <a:pt x="407847" y="151142"/>
                </a:lnTo>
                <a:lnTo>
                  <a:pt x="358038" y="128117"/>
                </a:lnTo>
                <a:lnTo>
                  <a:pt x="346583" y="96926"/>
                </a:lnTo>
                <a:lnTo>
                  <a:pt x="346583" y="77050"/>
                </a:lnTo>
                <a:lnTo>
                  <a:pt x="377278" y="30175"/>
                </a:lnTo>
                <a:lnTo>
                  <a:pt x="415734" y="22783"/>
                </a:lnTo>
                <a:lnTo>
                  <a:pt x="423633" y="22834"/>
                </a:lnTo>
                <a:lnTo>
                  <a:pt x="473443" y="45859"/>
                </a:lnTo>
                <a:lnTo>
                  <a:pt x="484886" y="77050"/>
                </a:lnTo>
                <a:lnTo>
                  <a:pt x="484886" y="23075"/>
                </a:lnTo>
                <a:lnTo>
                  <a:pt x="484543" y="22783"/>
                </a:lnTo>
                <a:lnTo>
                  <a:pt x="477939" y="17068"/>
                </a:lnTo>
                <a:lnTo>
                  <a:pt x="472224" y="13055"/>
                </a:lnTo>
                <a:lnTo>
                  <a:pt x="428510" y="88"/>
                </a:lnTo>
                <a:lnTo>
                  <a:pt x="415734" y="0"/>
                </a:lnTo>
                <a:lnTo>
                  <a:pt x="402971" y="88"/>
                </a:lnTo>
                <a:lnTo>
                  <a:pt x="365925" y="9982"/>
                </a:lnTo>
                <a:lnTo>
                  <a:pt x="333908" y="35521"/>
                </a:lnTo>
                <a:lnTo>
                  <a:pt x="319379" y="75272"/>
                </a:lnTo>
                <a:lnTo>
                  <a:pt x="319379" y="98704"/>
                </a:lnTo>
                <a:lnTo>
                  <a:pt x="333908" y="138455"/>
                </a:lnTo>
                <a:lnTo>
                  <a:pt x="365925" y="164007"/>
                </a:lnTo>
                <a:lnTo>
                  <a:pt x="402971" y="173888"/>
                </a:lnTo>
                <a:lnTo>
                  <a:pt x="415734" y="173990"/>
                </a:lnTo>
                <a:lnTo>
                  <a:pt x="428510" y="173888"/>
                </a:lnTo>
                <a:lnTo>
                  <a:pt x="465556" y="164007"/>
                </a:lnTo>
                <a:lnTo>
                  <a:pt x="497573" y="138455"/>
                </a:lnTo>
                <a:lnTo>
                  <a:pt x="512102" y="98704"/>
                </a:lnTo>
                <a:lnTo>
                  <a:pt x="512102" y="75272"/>
                </a:lnTo>
                <a:close/>
              </a:path>
              <a:path w="838834" h="278129">
                <a:moveTo>
                  <a:pt x="548601" y="223697"/>
                </a:moveTo>
                <a:lnTo>
                  <a:pt x="283476" y="223697"/>
                </a:lnTo>
                <a:lnTo>
                  <a:pt x="283476" y="246481"/>
                </a:lnTo>
                <a:lnTo>
                  <a:pt x="548601" y="246481"/>
                </a:lnTo>
                <a:lnTo>
                  <a:pt x="548601" y="223697"/>
                </a:lnTo>
                <a:close/>
              </a:path>
              <a:path w="838834" h="278129">
                <a:moveTo>
                  <a:pt x="838581" y="223697"/>
                </a:moveTo>
                <a:lnTo>
                  <a:pt x="719632" y="223697"/>
                </a:lnTo>
                <a:lnTo>
                  <a:pt x="719632" y="174574"/>
                </a:lnTo>
                <a:lnTo>
                  <a:pt x="819353" y="174574"/>
                </a:lnTo>
                <a:lnTo>
                  <a:pt x="819353" y="152082"/>
                </a:lnTo>
                <a:lnTo>
                  <a:pt x="625830" y="152082"/>
                </a:lnTo>
                <a:lnTo>
                  <a:pt x="625830" y="103555"/>
                </a:lnTo>
                <a:lnTo>
                  <a:pt x="813435" y="103555"/>
                </a:lnTo>
                <a:lnTo>
                  <a:pt x="813435" y="8877"/>
                </a:lnTo>
                <a:lnTo>
                  <a:pt x="598017" y="8877"/>
                </a:lnTo>
                <a:lnTo>
                  <a:pt x="598017" y="31953"/>
                </a:lnTo>
                <a:lnTo>
                  <a:pt x="785914" y="31953"/>
                </a:lnTo>
                <a:lnTo>
                  <a:pt x="785914" y="80479"/>
                </a:lnTo>
                <a:lnTo>
                  <a:pt x="598614" y="80479"/>
                </a:lnTo>
                <a:lnTo>
                  <a:pt x="598614" y="165696"/>
                </a:lnTo>
                <a:lnTo>
                  <a:pt x="607187" y="174574"/>
                </a:lnTo>
                <a:lnTo>
                  <a:pt x="692416" y="174574"/>
                </a:lnTo>
                <a:lnTo>
                  <a:pt x="692416" y="223697"/>
                </a:lnTo>
                <a:lnTo>
                  <a:pt x="573455" y="223697"/>
                </a:lnTo>
                <a:lnTo>
                  <a:pt x="573455" y="246481"/>
                </a:lnTo>
                <a:lnTo>
                  <a:pt x="838581" y="246481"/>
                </a:lnTo>
                <a:lnTo>
                  <a:pt x="838581" y="223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147344" y="8671724"/>
            <a:ext cx="537845" cy="270510"/>
          </a:xfrm>
          <a:custGeom>
            <a:avLst/>
            <a:gdLst/>
            <a:ahLst/>
            <a:cxnLst/>
            <a:rect l="l" t="t" r="r" b="b"/>
            <a:pathLst>
              <a:path w="537845" h="270509">
                <a:moveTo>
                  <a:pt x="265125" y="223697"/>
                </a:moveTo>
                <a:lnTo>
                  <a:pt x="146177" y="223697"/>
                </a:lnTo>
                <a:lnTo>
                  <a:pt x="146177" y="159778"/>
                </a:lnTo>
                <a:lnTo>
                  <a:pt x="239979" y="159778"/>
                </a:lnTo>
                <a:lnTo>
                  <a:pt x="239979" y="137591"/>
                </a:lnTo>
                <a:lnTo>
                  <a:pt x="239979" y="88176"/>
                </a:lnTo>
                <a:lnTo>
                  <a:pt x="239979" y="65976"/>
                </a:lnTo>
                <a:lnTo>
                  <a:pt x="239979" y="8877"/>
                </a:lnTo>
                <a:lnTo>
                  <a:pt x="212750" y="8877"/>
                </a:lnTo>
                <a:lnTo>
                  <a:pt x="212750" y="65976"/>
                </a:lnTo>
                <a:lnTo>
                  <a:pt x="212750" y="88176"/>
                </a:lnTo>
                <a:lnTo>
                  <a:pt x="212750" y="137591"/>
                </a:lnTo>
                <a:lnTo>
                  <a:pt x="52374" y="137591"/>
                </a:lnTo>
                <a:lnTo>
                  <a:pt x="52374" y="88176"/>
                </a:lnTo>
                <a:lnTo>
                  <a:pt x="212750" y="88176"/>
                </a:lnTo>
                <a:lnTo>
                  <a:pt x="212750" y="65976"/>
                </a:lnTo>
                <a:lnTo>
                  <a:pt x="52374" y="65976"/>
                </a:lnTo>
                <a:lnTo>
                  <a:pt x="52374" y="8877"/>
                </a:lnTo>
                <a:lnTo>
                  <a:pt x="25146" y="8877"/>
                </a:lnTo>
                <a:lnTo>
                  <a:pt x="25146" y="150901"/>
                </a:lnTo>
                <a:lnTo>
                  <a:pt x="33731" y="159778"/>
                </a:lnTo>
                <a:lnTo>
                  <a:pt x="118948" y="159778"/>
                </a:lnTo>
                <a:lnTo>
                  <a:pt x="118948" y="223697"/>
                </a:lnTo>
                <a:lnTo>
                  <a:pt x="0" y="223697"/>
                </a:lnTo>
                <a:lnTo>
                  <a:pt x="0" y="246481"/>
                </a:lnTo>
                <a:lnTo>
                  <a:pt x="265125" y="246481"/>
                </a:lnTo>
                <a:lnTo>
                  <a:pt x="265125" y="223697"/>
                </a:lnTo>
                <a:close/>
              </a:path>
              <a:path w="537845" h="270509">
                <a:moveTo>
                  <a:pt x="452640" y="60731"/>
                </a:moveTo>
                <a:lnTo>
                  <a:pt x="437565" y="25031"/>
                </a:lnTo>
                <a:lnTo>
                  <a:pt x="435114" y="22783"/>
                </a:lnTo>
                <a:lnTo>
                  <a:pt x="431571" y="19519"/>
                </a:lnTo>
                <a:lnTo>
                  <a:pt x="425805" y="14465"/>
                </a:lnTo>
                <a:lnTo>
                  <a:pt x="425805" y="58293"/>
                </a:lnTo>
                <a:lnTo>
                  <a:pt x="425805" y="81368"/>
                </a:lnTo>
                <a:lnTo>
                  <a:pt x="418109" y="98831"/>
                </a:lnTo>
                <a:lnTo>
                  <a:pt x="404202" y="110667"/>
                </a:lnTo>
                <a:lnTo>
                  <a:pt x="385267" y="116586"/>
                </a:lnTo>
                <a:lnTo>
                  <a:pt x="362775" y="116586"/>
                </a:lnTo>
                <a:lnTo>
                  <a:pt x="343839" y="110667"/>
                </a:lnTo>
                <a:lnTo>
                  <a:pt x="330225" y="98831"/>
                </a:lnTo>
                <a:lnTo>
                  <a:pt x="322529" y="81368"/>
                </a:lnTo>
                <a:lnTo>
                  <a:pt x="322529" y="58293"/>
                </a:lnTo>
                <a:lnTo>
                  <a:pt x="330225" y="40830"/>
                </a:lnTo>
                <a:lnTo>
                  <a:pt x="343839" y="28702"/>
                </a:lnTo>
                <a:lnTo>
                  <a:pt x="362775" y="22783"/>
                </a:lnTo>
                <a:lnTo>
                  <a:pt x="385267" y="22783"/>
                </a:lnTo>
                <a:lnTo>
                  <a:pt x="404202" y="28702"/>
                </a:lnTo>
                <a:lnTo>
                  <a:pt x="418109" y="40830"/>
                </a:lnTo>
                <a:lnTo>
                  <a:pt x="425805" y="58293"/>
                </a:lnTo>
                <a:lnTo>
                  <a:pt x="425805" y="14465"/>
                </a:lnTo>
                <a:lnTo>
                  <a:pt x="384683" y="76"/>
                </a:lnTo>
                <a:lnTo>
                  <a:pt x="374015" y="0"/>
                </a:lnTo>
                <a:lnTo>
                  <a:pt x="363181" y="76"/>
                </a:lnTo>
                <a:lnTo>
                  <a:pt x="322656" y="14135"/>
                </a:lnTo>
                <a:lnTo>
                  <a:pt x="297916" y="49250"/>
                </a:lnTo>
                <a:lnTo>
                  <a:pt x="295694" y="60731"/>
                </a:lnTo>
                <a:lnTo>
                  <a:pt x="295694" y="78917"/>
                </a:lnTo>
                <a:lnTo>
                  <a:pt x="310718" y="114630"/>
                </a:lnTo>
                <a:lnTo>
                  <a:pt x="349846" y="137236"/>
                </a:lnTo>
                <a:lnTo>
                  <a:pt x="374015" y="139369"/>
                </a:lnTo>
                <a:lnTo>
                  <a:pt x="384683" y="139280"/>
                </a:lnTo>
                <a:lnTo>
                  <a:pt x="425437" y="125514"/>
                </a:lnTo>
                <a:lnTo>
                  <a:pt x="435432" y="116586"/>
                </a:lnTo>
                <a:lnTo>
                  <a:pt x="437565" y="114630"/>
                </a:lnTo>
                <a:lnTo>
                  <a:pt x="452640" y="78917"/>
                </a:lnTo>
                <a:lnTo>
                  <a:pt x="452640" y="60731"/>
                </a:lnTo>
                <a:close/>
              </a:path>
              <a:path w="537845" h="270509">
                <a:moveTo>
                  <a:pt x="537654" y="160083"/>
                </a:moveTo>
                <a:lnTo>
                  <a:pt x="510730" y="160083"/>
                </a:lnTo>
                <a:lnTo>
                  <a:pt x="510730" y="192633"/>
                </a:lnTo>
                <a:lnTo>
                  <a:pt x="510730" y="214820"/>
                </a:lnTo>
                <a:lnTo>
                  <a:pt x="510730" y="248259"/>
                </a:lnTo>
                <a:lnTo>
                  <a:pt x="346798" y="248259"/>
                </a:lnTo>
                <a:lnTo>
                  <a:pt x="346798" y="214820"/>
                </a:lnTo>
                <a:lnTo>
                  <a:pt x="510730" y="214820"/>
                </a:lnTo>
                <a:lnTo>
                  <a:pt x="510730" y="192633"/>
                </a:lnTo>
                <a:lnTo>
                  <a:pt x="346798" y="192633"/>
                </a:lnTo>
                <a:lnTo>
                  <a:pt x="346798" y="160083"/>
                </a:lnTo>
                <a:lnTo>
                  <a:pt x="319570" y="160083"/>
                </a:lnTo>
                <a:lnTo>
                  <a:pt x="319570" y="261569"/>
                </a:lnTo>
                <a:lnTo>
                  <a:pt x="328155" y="270446"/>
                </a:lnTo>
                <a:lnTo>
                  <a:pt x="537654" y="270446"/>
                </a:lnTo>
                <a:lnTo>
                  <a:pt x="537654" y="248259"/>
                </a:lnTo>
                <a:lnTo>
                  <a:pt x="537654" y="214820"/>
                </a:lnTo>
                <a:lnTo>
                  <a:pt x="537654" y="192633"/>
                </a:lnTo>
                <a:lnTo>
                  <a:pt x="537654" y="160083"/>
                </a:lnTo>
                <a:close/>
              </a:path>
              <a:path w="537845" h="270509">
                <a:moveTo>
                  <a:pt x="537654" y="2070"/>
                </a:moveTo>
                <a:lnTo>
                  <a:pt x="510730" y="2070"/>
                </a:lnTo>
                <a:lnTo>
                  <a:pt x="510730" y="145288"/>
                </a:lnTo>
                <a:lnTo>
                  <a:pt x="537654" y="145288"/>
                </a:lnTo>
                <a:lnTo>
                  <a:pt x="537654" y="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739155" y="8673784"/>
            <a:ext cx="236220" cy="268605"/>
          </a:xfrm>
          <a:custGeom>
            <a:avLst/>
            <a:gdLst/>
            <a:ahLst/>
            <a:cxnLst/>
            <a:rect l="l" t="t" r="r" b="b"/>
            <a:pathLst>
              <a:path w="236220" h="268604">
                <a:moveTo>
                  <a:pt x="235835" y="268384"/>
                </a:moveTo>
                <a:lnTo>
                  <a:pt x="208907" y="268384"/>
                </a:lnTo>
                <a:lnTo>
                  <a:pt x="208907" y="0"/>
                </a:lnTo>
                <a:lnTo>
                  <a:pt x="235835" y="0"/>
                </a:lnTo>
                <a:lnTo>
                  <a:pt x="235835" y="268384"/>
                </a:lnTo>
                <a:close/>
              </a:path>
              <a:path w="236220" h="268604">
                <a:moveTo>
                  <a:pt x="159787" y="227549"/>
                </a:moveTo>
                <a:lnTo>
                  <a:pt x="8581" y="227549"/>
                </a:lnTo>
                <a:lnTo>
                  <a:pt x="0" y="218672"/>
                </a:lnTo>
                <a:lnTo>
                  <a:pt x="0" y="6805"/>
                </a:lnTo>
                <a:lnTo>
                  <a:pt x="27223" y="6805"/>
                </a:lnTo>
                <a:lnTo>
                  <a:pt x="27223" y="205061"/>
                </a:lnTo>
                <a:lnTo>
                  <a:pt x="159787" y="205061"/>
                </a:lnTo>
                <a:lnTo>
                  <a:pt x="159787" y="227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026172" y="8673795"/>
            <a:ext cx="323850" cy="268605"/>
          </a:xfrm>
          <a:custGeom>
            <a:avLst/>
            <a:gdLst/>
            <a:ahLst/>
            <a:cxnLst/>
            <a:rect l="l" t="t" r="r" b="b"/>
            <a:pathLst>
              <a:path w="323850" h="268604">
                <a:moveTo>
                  <a:pt x="159499" y="205054"/>
                </a:moveTo>
                <a:lnTo>
                  <a:pt x="27228" y="205054"/>
                </a:lnTo>
                <a:lnTo>
                  <a:pt x="27228" y="29591"/>
                </a:lnTo>
                <a:lnTo>
                  <a:pt x="153581" y="29591"/>
                </a:lnTo>
                <a:lnTo>
                  <a:pt x="153581" y="6807"/>
                </a:lnTo>
                <a:lnTo>
                  <a:pt x="0" y="6807"/>
                </a:lnTo>
                <a:lnTo>
                  <a:pt x="0" y="218668"/>
                </a:lnTo>
                <a:lnTo>
                  <a:pt x="8585" y="227545"/>
                </a:lnTo>
                <a:lnTo>
                  <a:pt x="159499" y="227545"/>
                </a:lnTo>
                <a:lnTo>
                  <a:pt x="159499" y="205054"/>
                </a:lnTo>
                <a:close/>
              </a:path>
              <a:path w="323850" h="268604">
                <a:moveTo>
                  <a:pt x="263067" y="106819"/>
                </a:moveTo>
                <a:lnTo>
                  <a:pt x="218084" y="106819"/>
                </a:lnTo>
                <a:lnTo>
                  <a:pt x="218084" y="0"/>
                </a:lnTo>
                <a:lnTo>
                  <a:pt x="191160" y="0"/>
                </a:lnTo>
                <a:lnTo>
                  <a:pt x="191160" y="268376"/>
                </a:lnTo>
                <a:lnTo>
                  <a:pt x="218084" y="268376"/>
                </a:lnTo>
                <a:lnTo>
                  <a:pt x="218084" y="129895"/>
                </a:lnTo>
                <a:lnTo>
                  <a:pt x="263067" y="129895"/>
                </a:lnTo>
                <a:lnTo>
                  <a:pt x="263067" y="106819"/>
                </a:lnTo>
                <a:close/>
              </a:path>
              <a:path w="323850" h="268604">
                <a:moveTo>
                  <a:pt x="323430" y="234645"/>
                </a:moveTo>
                <a:lnTo>
                  <a:pt x="290283" y="234645"/>
                </a:lnTo>
                <a:lnTo>
                  <a:pt x="290283" y="268376"/>
                </a:lnTo>
                <a:lnTo>
                  <a:pt x="323430" y="268376"/>
                </a:lnTo>
                <a:lnTo>
                  <a:pt x="323430" y="234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466849" y="8671724"/>
            <a:ext cx="331470" cy="307340"/>
          </a:xfrm>
          <a:custGeom>
            <a:avLst/>
            <a:gdLst/>
            <a:ahLst/>
            <a:cxnLst/>
            <a:rect l="l" t="t" r="r" b="b"/>
            <a:pathLst>
              <a:path w="331470" h="307340">
                <a:moveTo>
                  <a:pt x="148386" y="60731"/>
                </a:moveTo>
                <a:lnTo>
                  <a:pt x="134429" y="25031"/>
                </a:lnTo>
                <a:lnTo>
                  <a:pt x="121539" y="13030"/>
                </a:lnTo>
                <a:lnTo>
                  <a:pt x="121539" y="69824"/>
                </a:lnTo>
                <a:lnTo>
                  <a:pt x="121335" y="83350"/>
                </a:lnTo>
                <a:lnTo>
                  <a:pt x="94183" y="115100"/>
                </a:lnTo>
                <a:lnTo>
                  <a:pt x="73901" y="116586"/>
                </a:lnTo>
                <a:lnTo>
                  <a:pt x="61379" y="116395"/>
                </a:lnTo>
                <a:lnTo>
                  <a:pt x="28460" y="91503"/>
                </a:lnTo>
                <a:lnTo>
                  <a:pt x="26847" y="69824"/>
                </a:lnTo>
                <a:lnTo>
                  <a:pt x="27051" y="56299"/>
                </a:lnTo>
                <a:lnTo>
                  <a:pt x="53644" y="24282"/>
                </a:lnTo>
                <a:lnTo>
                  <a:pt x="73901" y="22783"/>
                </a:lnTo>
                <a:lnTo>
                  <a:pt x="86423" y="22961"/>
                </a:lnTo>
                <a:lnTo>
                  <a:pt x="119900" y="48133"/>
                </a:lnTo>
                <a:lnTo>
                  <a:pt x="121539" y="69824"/>
                </a:lnTo>
                <a:lnTo>
                  <a:pt x="121539" y="13030"/>
                </a:lnTo>
                <a:lnTo>
                  <a:pt x="84378" y="76"/>
                </a:lnTo>
                <a:lnTo>
                  <a:pt x="73901" y="0"/>
                </a:lnTo>
                <a:lnTo>
                  <a:pt x="63423" y="76"/>
                </a:lnTo>
                <a:lnTo>
                  <a:pt x="24841" y="14135"/>
                </a:lnTo>
                <a:lnTo>
                  <a:pt x="1981" y="49250"/>
                </a:lnTo>
                <a:lnTo>
                  <a:pt x="0" y="60731"/>
                </a:lnTo>
                <a:lnTo>
                  <a:pt x="0" y="78917"/>
                </a:lnTo>
                <a:lnTo>
                  <a:pt x="13601" y="114630"/>
                </a:lnTo>
                <a:lnTo>
                  <a:pt x="50622" y="137236"/>
                </a:lnTo>
                <a:lnTo>
                  <a:pt x="73901" y="139369"/>
                </a:lnTo>
                <a:lnTo>
                  <a:pt x="84378" y="139280"/>
                </a:lnTo>
                <a:lnTo>
                  <a:pt x="123012" y="125514"/>
                </a:lnTo>
                <a:lnTo>
                  <a:pt x="132422" y="116586"/>
                </a:lnTo>
                <a:lnTo>
                  <a:pt x="134429" y="114630"/>
                </a:lnTo>
                <a:lnTo>
                  <a:pt x="148386" y="78917"/>
                </a:lnTo>
                <a:lnTo>
                  <a:pt x="148386" y="60731"/>
                </a:lnTo>
                <a:close/>
              </a:path>
              <a:path w="331470" h="307340">
                <a:moveTo>
                  <a:pt x="254101" y="160083"/>
                </a:moveTo>
                <a:lnTo>
                  <a:pt x="227177" y="160083"/>
                </a:lnTo>
                <a:lnTo>
                  <a:pt x="227177" y="192633"/>
                </a:lnTo>
                <a:lnTo>
                  <a:pt x="227177" y="214820"/>
                </a:lnTo>
                <a:lnTo>
                  <a:pt x="227177" y="248259"/>
                </a:lnTo>
                <a:lnTo>
                  <a:pt x="54076" y="248259"/>
                </a:lnTo>
                <a:lnTo>
                  <a:pt x="54076" y="214820"/>
                </a:lnTo>
                <a:lnTo>
                  <a:pt x="227177" y="214820"/>
                </a:lnTo>
                <a:lnTo>
                  <a:pt x="227177" y="192633"/>
                </a:lnTo>
                <a:lnTo>
                  <a:pt x="54076" y="192633"/>
                </a:lnTo>
                <a:lnTo>
                  <a:pt x="54076" y="160083"/>
                </a:lnTo>
                <a:lnTo>
                  <a:pt x="26847" y="160083"/>
                </a:lnTo>
                <a:lnTo>
                  <a:pt x="26847" y="261569"/>
                </a:lnTo>
                <a:lnTo>
                  <a:pt x="35433" y="270446"/>
                </a:lnTo>
                <a:lnTo>
                  <a:pt x="254101" y="270446"/>
                </a:lnTo>
                <a:lnTo>
                  <a:pt x="254101" y="248259"/>
                </a:lnTo>
                <a:lnTo>
                  <a:pt x="254101" y="214820"/>
                </a:lnTo>
                <a:lnTo>
                  <a:pt x="254101" y="192633"/>
                </a:lnTo>
                <a:lnTo>
                  <a:pt x="254101" y="160083"/>
                </a:lnTo>
                <a:close/>
              </a:path>
              <a:path w="331470" h="307340">
                <a:moveTo>
                  <a:pt x="254101" y="2070"/>
                </a:moveTo>
                <a:lnTo>
                  <a:pt x="227774" y="2070"/>
                </a:lnTo>
                <a:lnTo>
                  <a:pt x="227774" y="55918"/>
                </a:lnTo>
                <a:lnTo>
                  <a:pt x="195516" y="55918"/>
                </a:lnTo>
                <a:lnTo>
                  <a:pt x="195516" y="4140"/>
                </a:lnTo>
                <a:lnTo>
                  <a:pt x="169176" y="4140"/>
                </a:lnTo>
                <a:lnTo>
                  <a:pt x="169176" y="142328"/>
                </a:lnTo>
                <a:lnTo>
                  <a:pt x="195516" y="142328"/>
                </a:lnTo>
                <a:lnTo>
                  <a:pt x="195516" y="78701"/>
                </a:lnTo>
                <a:lnTo>
                  <a:pt x="227774" y="78701"/>
                </a:lnTo>
                <a:lnTo>
                  <a:pt x="227774" y="145288"/>
                </a:lnTo>
                <a:lnTo>
                  <a:pt x="254101" y="145288"/>
                </a:lnTo>
                <a:lnTo>
                  <a:pt x="254101" y="78701"/>
                </a:lnTo>
                <a:lnTo>
                  <a:pt x="254101" y="55918"/>
                </a:lnTo>
                <a:lnTo>
                  <a:pt x="254101" y="2070"/>
                </a:lnTo>
                <a:close/>
              </a:path>
              <a:path w="331470" h="307340">
                <a:moveTo>
                  <a:pt x="331038" y="236715"/>
                </a:moveTo>
                <a:lnTo>
                  <a:pt x="297903" y="236715"/>
                </a:lnTo>
                <a:lnTo>
                  <a:pt x="297903" y="270446"/>
                </a:lnTo>
                <a:lnTo>
                  <a:pt x="314769" y="270446"/>
                </a:lnTo>
                <a:lnTo>
                  <a:pt x="314769" y="277253"/>
                </a:lnTo>
                <a:lnTo>
                  <a:pt x="308546" y="293827"/>
                </a:lnTo>
                <a:lnTo>
                  <a:pt x="301752" y="300342"/>
                </a:lnTo>
                <a:lnTo>
                  <a:pt x="309435" y="306844"/>
                </a:lnTo>
                <a:lnTo>
                  <a:pt x="318312" y="298856"/>
                </a:lnTo>
                <a:lnTo>
                  <a:pt x="330746" y="279920"/>
                </a:lnTo>
                <a:lnTo>
                  <a:pt x="330949" y="270446"/>
                </a:lnTo>
                <a:lnTo>
                  <a:pt x="331038" y="236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913724" y="8670238"/>
            <a:ext cx="554990" cy="272415"/>
          </a:xfrm>
          <a:custGeom>
            <a:avLst/>
            <a:gdLst/>
            <a:ahLst/>
            <a:cxnLst/>
            <a:rect l="l" t="t" r="r" b="b"/>
            <a:pathLst>
              <a:path w="554990" h="272415">
                <a:moveTo>
                  <a:pt x="139661" y="46164"/>
                </a:moveTo>
                <a:lnTo>
                  <a:pt x="113334" y="5918"/>
                </a:lnTo>
                <a:lnTo>
                  <a:pt x="113334" y="34620"/>
                </a:lnTo>
                <a:lnTo>
                  <a:pt x="113334" y="57696"/>
                </a:lnTo>
                <a:lnTo>
                  <a:pt x="83908" y="70358"/>
                </a:lnTo>
                <a:lnTo>
                  <a:pt x="66103" y="70319"/>
                </a:lnTo>
                <a:lnTo>
                  <a:pt x="59867" y="69608"/>
                </a:lnTo>
                <a:lnTo>
                  <a:pt x="55105" y="67678"/>
                </a:lnTo>
                <a:lnTo>
                  <a:pt x="49263" y="63919"/>
                </a:lnTo>
                <a:lnTo>
                  <a:pt x="39649" y="57404"/>
                </a:lnTo>
                <a:lnTo>
                  <a:pt x="39649" y="34620"/>
                </a:lnTo>
                <a:lnTo>
                  <a:pt x="76339" y="22199"/>
                </a:lnTo>
                <a:lnTo>
                  <a:pt x="86588" y="22288"/>
                </a:lnTo>
                <a:lnTo>
                  <a:pt x="92837" y="22974"/>
                </a:lnTo>
                <a:lnTo>
                  <a:pt x="97650" y="24815"/>
                </a:lnTo>
                <a:lnTo>
                  <a:pt x="103568" y="28409"/>
                </a:lnTo>
                <a:lnTo>
                  <a:pt x="113334" y="34620"/>
                </a:lnTo>
                <a:lnTo>
                  <a:pt x="113334" y="5918"/>
                </a:lnTo>
                <a:lnTo>
                  <a:pt x="112585" y="5372"/>
                </a:lnTo>
                <a:lnTo>
                  <a:pt x="104343" y="1587"/>
                </a:lnTo>
                <a:lnTo>
                  <a:pt x="93713" y="203"/>
                </a:lnTo>
                <a:lnTo>
                  <a:pt x="76339" y="0"/>
                </a:lnTo>
                <a:lnTo>
                  <a:pt x="58813" y="203"/>
                </a:lnTo>
                <a:lnTo>
                  <a:pt x="20307" y="20408"/>
                </a:lnTo>
                <a:lnTo>
                  <a:pt x="13322" y="46164"/>
                </a:lnTo>
                <a:lnTo>
                  <a:pt x="13576" y="58508"/>
                </a:lnTo>
                <a:lnTo>
                  <a:pt x="39928" y="87249"/>
                </a:lnTo>
                <a:lnTo>
                  <a:pt x="76339" y="92621"/>
                </a:lnTo>
                <a:lnTo>
                  <a:pt x="93713" y="92417"/>
                </a:lnTo>
                <a:lnTo>
                  <a:pt x="132549" y="72212"/>
                </a:lnTo>
                <a:lnTo>
                  <a:pt x="139407" y="58508"/>
                </a:lnTo>
                <a:lnTo>
                  <a:pt x="139661" y="46164"/>
                </a:lnTo>
                <a:close/>
              </a:path>
              <a:path w="554990" h="272415">
                <a:moveTo>
                  <a:pt x="157721" y="104749"/>
                </a:moveTo>
                <a:lnTo>
                  <a:pt x="0" y="104749"/>
                </a:lnTo>
                <a:lnTo>
                  <a:pt x="0" y="127533"/>
                </a:lnTo>
                <a:lnTo>
                  <a:pt x="60960" y="127533"/>
                </a:lnTo>
                <a:lnTo>
                  <a:pt x="60960" y="172212"/>
                </a:lnTo>
                <a:lnTo>
                  <a:pt x="88176" y="172212"/>
                </a:lnTo>
                <a:lnTo>
                  <a:pt x="88176" y="127533"/>
                </a:lnTo>
                <a:lnTo>
                  <a:pt x="157721" y="127533"/>
                </a:lnTo>
                <a:lnTo>
                  <a:pt x="157721" y="104749"/>
                </a:lnTo>
                <a:close/>
              </a:path>
              <a:path w="554990" h="272415">
                <a:moveTo>
                  <a:pt x="197954" y="6515"/>
                </a:moveTo>
                <a:lnTo>
                  <a:pt x="171919" y="6515"/>
                </a:lnTo>
                <a:lnTo>
                  <a:pt x="171919" y="139966"/>
                </a:lnTo>
                <a:lnTo>
                  <a:pt x="122212" y="139966"/>
                </a:lnTo>
                <a:lnTo>
                  <a:pt x="122212" y="161569"/>
                </a:lnTo>
                <a:lnTo>
                  <a:pt x="171919" y="161569"/>
                </a:lnTo>
                <a:lnTo>
                  <a:pt x="171919" y="172516"/>
                </a:lnTo>
                <a:lnTo>
                  <a:pt x="197954" y="172516"/>
                </a:lnTo>
                <a:lnTo>
                  <a:pt x="197954" y="6515"/>
                </a:lnTo>
                <a:close/>
              </a:path>
              <a:path w="554990" h="272415">
                <a:moveTo>
                  <a:pt x="253885" y="180797"/>
                </a:moveTo>
                <a:lnTo>
                  <a:pt x="226961" y="180797"/>
                </a:lnTo>
                <a:lnTo>
                  <a:pt x="226961" y="202984"/>
                </a:lnTo>
                <a:lnTo>
                  <a:pt x="226961" y="225183"/>
                </a:lnTo>
                <a:lnTo>
                  <a:pt x="226961" y="249745"/>
                </a:lnTo>
                <a:lnTo>
                  <a:pt x="59778" y="249745"/>
                </a:lnTo>
                <a:lnTo>
                  <a:pt x="59778" y="225183"/>
                </a:lnTo>
                <a:lnTo>
                  <a:pt x="226961" y="225183"/>
                </a:lnTo>
                <a:lnTo>
                  <a:pt x="226961" y="202984"/>
                </a:lnTo>
                <a:lnTo>
                  <a:pt x="59778" y="202984"/>
                </a:lnTo>
                <a:lnTo>
                  <a:pt x="59778" y="180797"/>
                </a:lnTo>
                <a:lnTo>
                  <a:pt x="32550" y="180797"/>
                </a:lnTo>
                <a:lnTo>
                  <a:pt x="32550" y="263055"/>
                </a:lnTo>
                <a:lnTo>
                  <a:pt x="41135" y="271932"/>
                </a:lnTo>
                <a:lnTo>
                  <a:pt x="253885" y="271932"/>
                </a:lnTo>
                <a:lnTo>
                  <a:pt x="253885" y="249745"/>
                </a:lnTo>
                <a:lnTo>
                  <a:pt x="253885" y="225183"/>
                </a:lnTo>
                <a:lnTo>
                  <a:pt x="253885" y="202984"/>
                </a:lnTo>
                <a:lnTo>
                  <a:pt x="253885" y="180797"/>
                </a:lnTo>
                <a:close/>
              </a:path>
              <a:path w="554990" h="272415">
                <a:moveTo>
                  <a:pt x="253885" y="3556"/>
                </a:moveTo>
                <a:lnTo>
                  <a:pt x="227850" y="3556"/>
                </a:lnTo>
                <a:lnTo>
                  <a:pt x="227850" y="172516"/>
                </a:lnTo>
                <a:lnTo>
                  <a:pt x="253885" y="172516"/>
                </a:lnTo>
                <a:lnTo>
                  <a:pt x="253885" y="3556"/>
                </a:lnTo>
                <a:close/>
              </a:path>
              <a:path w="554990" h="272415">
                <a:moveTo>
                  <a:pt x="507974" y="46786"/>
                </a:moveTo>
                <a:lnTo>
                  <a:pt x="483946" y="13322"/>
                </a:lnTo>
                <a:lnTo>
                  <a:pt x="481139" y="11696"/>
                </a:lnTo>
                <a:lnTo>
                  <a:pt x="481139" y="45567"/>
                </a:lnTo>
                <a:lnTo>
                  <a:pt x="481139" y="65100"/>
                </a:lnTo>
                <a:lnTo>
                  <a:pt x="471678" y="77825"/>
                </a:lnTo>
                <a:lnTo>
                  <a:pt x="455396" y="85521"/>
                </a:lnTo>
                <a:lnTo>
                  <a:pt x="434086" y="88480"/>
                </a:lnTo>
                <a:lnTo>
                  <a:pt x="410718" y="88480"/>
                </a:lnTo>
                <a:lnTo>
                  <a:pt x="389407" y="85521"/>
                </a:lnTo>
                <a:lnTo>
                  <a:pt x="373138" y="77825"/>
                </a:lnTo>
                <a:lnTo>
                  <a:pt x="363664" y="65100"/>
                </a:lnTo>
                <a:lnTo>
                  <a:pt x="363664" y="45567"/>
                </a:lnTo>
                <a:lnTo>
                  <a:pt x="373138" y="32842"/>
                </a:lnTo>
                <a:lnTo>
                  <a:pt x="389407" y="25146"/>
                </a:lnTo>
                <a:lnTo>
                  <a:pt x="410718" y="22199"/>
                </a:lnTo>
                <a:lnTo>
                  <a:pt x="434086" y="22199"/>
                </a:lnTo>
                <a:lnTo>
                  <a:pt x="455396" y="25146"/>
                </a:lnTo>
                <a:lnTo>
                  <a:pt x="471678" y="32842"/>
                </a:lnTo>
                <a:lnTo>
                  <a:pt x="481139" y="45567"/>
                </a:lnTo>
                <a:lnTo>
                  <a:pt x="481139" y="11696"/>
                </a:lnTo>
                <a:lnTo>
                  <a:pt x="440550" y="406"/>
                </a:lnTo>
                <a:lnTo>
                  <a:pt x="422249" y="0"/>
                </a:lnTo>
                <a:lnTo>
                  <a:pt x="411238" y="50"/>
                </a:lnTo>
                <a:lnTo>
                  <a:pt x="372783" y="6959"/>
                </a:lnTo>
                <a:lnTo>
                  <a:pt x="339420" y="36690"/>
                </a:lnTo>
                <a:lnTo>
                  <a:pt x="336842" y="46786"/>
                </a:lnTo>
                <a:lnTo>
                  <a:pt x="336867" y="63881"/>
                </a:lnTo>
                <a:lnTo>
                  <a:pt x="360857" y="97497"/>
                </a:lnTo>
                <a:lnTo>
                  <a:pt x="397294" y="109588"/>
                </a:lnTo>
                <a:lnTo>
                  <a:pt x="422249" y="110959"/>
                </a:lnTo>
                <a:lnTo>
                  <a:pt x="433285" y="110909"/>
                </a:lnTo>
                <a:lnTo>
                  <a:pt x="472008" y="104013"/>
                </a:lnTo>
                <a:lnTo>
                  <a:pt x="505383" y="74041"/>
                </a:lnTo>
                <a:lnTo>
                  <a:pt x="507974" y="63881"/>
                </a:lnTo>
                <a:lnTo>
                  <a:pt x="507974" y="46786"/>
                </a:lnTo>
                <a:close/>
              </a:path>
              <a:path w="554990" h="272415">
                <a:moveTo>
                  <a:pt x="537362" y="249745"/>
                </a:moveTo>
                <a:lnTo>
                  <a:pt x="340880" y="249745"/>
                </a:lnTo>
                <a:lnTo>
                  <a:pt x="340880" y="228739"/>
                </a:lnTo>
                <a:lnTo>
                  <a:pt x="531444" y="228739"/>
                </a:lnTo>
                <a:lnTo>
                  <a:pt x="531444" y="164528"/>
                </a:lnTo>
                <a:lnTo>
                  <a:pt x="313664" y="164528"/>
                </a:lnTo>
                <a:lnTo>
                  <a:pt x="313664" y="186715"/>
                </a:lnTo>
                <a:lnTo>
                  <a:pt x="504520" y="186715"/>
                </a:lnTo>
                <a:lnTo>
                  <a:pt x="504520" y="206540"/>
                </a:lnTo>
                <a:lnTo>
                  <a:pt x="313664" y="206540"/>
                </a:lnTo>
                <a:lnTo>
                  <a:pt x="313664" y="263055"/>
                </a:lnTo>
                <a:lnTo>
                  <a:pt x="322237" y="271932"/>
                </a:lnTo>
                <a:lnTo>
                  <a:pt x="537362" y="271932"/>
                </a:lnTo>
                <a:lnTo>
                  <a:pt x="537362" y="249745"/>
                </a:lnTo>
                <a:close/>
              </a:path>
              <a:path w="554990" h="272415">
                <a:moveTo>
                  <a:pt x="554520" y="124282"/>
                </a:moveTo>
                <a:lnTo>
                  <a:pt x="289991" y="124282"/>
                </a:lnTo>
                <a:lnTo>
                  <a:pt x="289991" y="147066"/>
                </a:lnTo>
                <a:lnTo>
                  <a:pt x="554520" y="147066"/>
                </a:lnTo>
                <a:lnTo>
                  <a:pt x="554520" y="124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576562" y="8673795"/>
            <a:ext cx="544195" cy="277495"/>
          </a:xfrm>
          <a:custGeom>
            <a:avLst/>
            <a:gdLst/>
            <a:ahLst/>
            <a:cxnLst/>
            <a:rect l="l" t="t" r="r" b="b"/>
            <a:pathLst>
              <a:path w="544195" h="277495">
                <a:moveTo>
                  <a:pt x="220941" y="215150"/>
                </a:moveTo>
                <a:lnTo>
                  <a:pt x="220243" y="209740"/>
                </a:lnTo>
                <a:lnTo>
                  <a:pt x="218351" y="205117"/>
                </a:lnTo>
                <a:lnTo>
                  <a:pt x="214680" y="198996"/>
                </a:lnTo>
                <a:lnTo>
                  <a:pt x="210705" y="192633"/>
                </a:lnTo>
                <a:lnTo>
                  <a:pt x="208318" y="188785"/>
                </a:lnTo>
                <a:lnTo>
                  <a:pt x="196621" y="182422"/>
                </a:lnTo>
                <a:lnTo>
                  <a:pt x="194106" y="181089"/>
                </a:lnTo>
                <a:lnTo>
                  <a:pt x="194106" y="213931"/>
                </a:lnTo>
                <a:lnTo>
                  <a:pt x="194106" y="233464"/>
                </a:lnTo>
                <a:lnTo>
                  <a:pt x="184048" y="245592"/>
                </a:lnTo>
                <a:lnTo>
                  <a:pt x="166890" y="252399"/>
                </a:lnTo>
                <a:lnTo>
                  <a:pt x="144691" y="254774"/>
                </a:lnTo>
                <a:lnTo>
                  <a:pt x="120129" y="254774"/>
                </a:lnTo>
                <a:lnTo>
                  <a:pt x="97345" y="252399"/>
                </a:lnTo>
                <a:lnTo>
                  <a:pt x="79895" y="245592"/>
                </a:lnTo>
                <a:lnTo>
                  <a:pt x="69240" y="233464"/>
                </a:lnTo>
                <a:lnTo>
                  <a:pt x="69240" y="213931"/>
                </a:lnTo>
                <a:lnTo>
                  <a:pt x="79895" y="201803"/>
                </a:lnTo>
                <a:lnTo>
                  <a:pt x="97345" y="194995"/>
                </a:lnTo>
                <a:lnTo>
                  <a:pt x="120129" y="192633"/>
                </a:lnTo>
                <a:lnTo>
                  <a:pt x="144691" y="192633"/>
                </a:lnTo>
                <a:lnTo>
                  <a:pt x="166890" y="194995"/>
                </a:lnTo>
                <a:lnTo>
                  <a:pt x="184048" y="201803"/>
                </a:lnTo>
                <a:lnTo>
                  <a:pt x="194106" y="213931"/>
                </a:lnTo>
                <a:lnTo>
                  <a:pt x="194106" y="181089"/>
                </a:lnTo>
                <a:lnTo>
                  <a:pt x="151663" y="170789"/>
                </a:lnTo>
                <a:lnTo>
                  <a:pt x="132270" y="170434"/>
                </a:lnTo>
                <a:lnTo>
                  <a:pt x="120548" y="170484"/>
                </a:lnTo>
                <a:lnTo>
                  <a:pt x="80149" y="176504"/>
                </a:lnTo>
                <a:lnTo>
                  <a:pt x="48971" y="198996"/>
                </a:lnTo>
                <a:lnTo>
                  <a:pt x="42418" y="215150"/>
                </a:lnTo>
                <a:lnTo>
                  <a:pt x="42418" y="232244"/>
                </a:lnTo>
                <a:lnTo>
                  <a:pt x="67614" y="264972"/>
                </a:lnTo>
                <a:lnTo>
                  <a:pt x="105829" y="276009"/>
                </a:lnTo>
                <a:lnTo>
                  <a:pt x="132270" y="277253"/>
                </a:lnTo>
                <a:lnTo>
                  <a:pt x="143979" y="277215"/>
                </a:lnTo>
                <a:lnTo>
                  <a:pt x="184340" y="270916"/>
                </a:lnTo>
                <a:lnTo>
                  <a:pt x="210705" y="254774"/>
                </a:lnTo>
                <a:lnTo>
                  <a:pt x="214680" y="248412"/>
                </a:lnTo>
                <a:lnTo>
                  <a:pt x="218351" y="242277"/>
                </a:lnTo>
                <a:lnTo>
                  <a:pt x="220243" y="237667"/>
                </a:lnTo>
                <a:lnTo>
                  <a:pt x="220941" y="232244"/>
                </a:lnTo>
                <a:lnTo>
                  <a:pt x="220941" y="215150"/>
                </a:lnTo>
                <a:close/>
              </a:path>
              <a:path w="544195" h="277495">
                <a:moveTo>
                  <a:pt x="264541" y="134340"/>
                </a:moveTo>
                <a:lnTo>
                  <a:pt x="145884" y="134340"/>
                </a:lnTo>
                <a:lnTo>
                  <a:pt x="145884" y="114211"/>
                </a:lnTo>
                <a:lnTo>
                  <a:pt x="245897" y="114211"/>
                </a:lnTo>
                <a:lnTo>
                  <a:pt x="245897" y="92024"/>
                </a:lnTo>
                <a:lnTo>
                  <a:pt x="52374" y="92024"/>
                </a:lnTo>
                <a:lnTo>
                  <a:pt x="52374" y="70129"/>
                </a:lnTo>
                <a:lnTo>
                  <a:pt x="237020" y="70129"/>
                </a:lnTo>
                <a:lnTo>
                  <a:pt x="237020" y="47929"/>
                </a:lnTo>
                <a:lnTo>
                  <a:pt x="52374" y="47929"/>
                </a:lnTo>
                <a:lnTo>
                  <a:pt x="52374" y="26035"/>
                </a:lnTo>
                <a:lnTo>
                  <a:pt x="239979" y="26035"/>
                </a:lnTo>
                <a:lnTo>
                  <a:pt x="239979" y="3848"/>
                </a:lnTo>
                <a:lnTo>
                  <a:pt x="25146" y="3848"/>
                </a:lnTo>
                <a:lnTo>
                  <a:pt x="25146" y="105333"/>
                </a:lnTo>
                <a:lnTo>
                  <a:pt x="33731" y="114211"/>
                </a:lnTo>
                <a:lnTo>
                  <a:pt x="118656" y="114211"/>
                </a:lnTo>
                <a:lnTo>
                  <a:pt x="118656" y="134340"/>
                </a:lnTo>
                <a:lnTo>
                  <a:pt x="0" y="134340"/>
                </a:lnTo>
                <a:lnTo>
                  <a:pt x="0" y="157124"/>
                </a:lnTo>
                <a:lnTo>
                  <a:pt x="264541" y="157124"/>
                </a:lnTo>
                <a:lnTo>
                  <a:pt x="264541" y="134340"/>
                </a:lnTo>
                <a:close/>
              </a:path>
              <a:path w="544195" h="277495">
                <a:moveTo>
                  <a:pt x="407454" y="5613"/>
                </a:moveTo>
                <a:lnTo>
                  <a:pt x="319278" y="5613"/>
                </a:lnTo>
                <a:lnTo>
                  <a:pt x="319278" y="28105"/>
                </a:lnTo>
                <a:lnTo>
                  <a:pt x="407454" y="28105"/>
                </a:lnTo>
                <a:lnTo>
                  <a:pt x="407454" y="5613"/>
                </a:lnTo>
                <a:close/>
              </a:path>
              <a:path w="544195" h="277495">
                <a:moveTo>
                  <a:pt x="430479" y="149415"/>
                </a:moveTo>
                <a:lnTo>
                  <a:pt x="415404" y="108000"/>
                </a:lnTo>
                <a:lnTo>
                  <a:pt x="414705" y="107111"/>
                </a:lnTo>
                <a:lnTo>
                  <a:pt x="409803" y="101206"/>
                </a:lnTo>
                <a:lnTo>
                  <a:pt x="405980" y="97574"/>
                </a:lnTo>
                <a:lnTo>
                  <a:pt x="403606" y="96139"/>
                </a:lnTo>
                <a:lnTo>
                  <a:pt x="403606" y="148247"/>
                </a:lnTo>
                <a:lnTo>
                  <a:pt x="403606" y="167767"/>
                </a:lnTo>
                <a:lnTo>
                  <a:pt x="399465" y="185521"/>
                </a:lnTo>
                <a:lnTo>
                  <a:pt x="389699" y="199428"/>
                </a:lnTo>
                <a:lnTo>
                  <a:pt x="374319" y="207721"/>
                </a:lnTo>
                <a:lnTo>
                  <a:pt x="351828" y="207721"/>
                </a:lnTo>
                <a:lnTo>
                  <a:pt x="336435" y="199428"/>
                </a:lnTo>
                <a:lnTo>
                  <a:pt x="326974" y="185521"/>
                </a:lnTo>
                <a:lnTo>
                  <a:pt x="322834" y="167767"/>
                </a:lnTo>
                <a:lnTo>
                  <a:pt x="322834" y="148247"/>
                </a:lnTo>
                <a:lnTo>
                  <a:pt x="326974" y="130187"/>
                </a:lnTo>
                <a:lnTo>
                  <a:pt x="336435" y="116281"/>
                </a:lnTo>
                <a:lnTo>
                  <a:pt x="351828" y="108000"/>
                </a:lnTo>
                <a:lnTo>
                  <a:pt x="374319" y="108000"/>
                </a:lnTo>
                <a:lnTo>
                  <a:pt x="389699" y="116281"/>
                </a:lnTo>
                <a:lnTo>
                  <a:pt x="399465" y="130187"/>
                </a:lnTo>
                <a:lnTo>
                  <a:pt x="403606" y="148247"/>
                </a:lnTo>
                <a:lnTo>
                  <a:pt x="403606" y="96139"/>
                </a:lnTo>
                <a:lnTo>
                  <a:pt x="363067" y="85217"/>
                </a:lnTo>
                <a:lnTo>
                  <a:pt x="352437" y="85305"/>
                </a:lnTo>
                <a:lnTo>
                  <a:pt x="316344" y="101206"/>
                </a:lnTo>
                <a:lnTo>
                  <a:pt x="297459" y="138176"/>
                </a:lnTo>
                <a:lnTo>
                  <a:pt x="295960" y="149415"/>
                </a:lnTo>
                <a:lnTo>
                  <a:pt x="296024" y="167767"/>
                </a:lnTo>
                <a:lnTo>
                  <a:pt x="311442" y="209054"/>
                </a:lnTo>
                <a:lnTo>
                  <a:pt x="345630" y="229768"/>
                </a:lnTo>
                <a:lnTo>
                  <a:pt x="363067" y="230505"/>
                </a:lnTo>
                <a:lnTo>
                  <a:pt x="373532" y="230416"/>
                </a:lnTo>
                <a:lnTo>
                  <a:pt x="409575" y="214579"/>
                </a:lnTo>
                <a:lnTo>
                  <a:pt x="428917" y="177838"/>
                </a:lnTo>
                <a:lnTo>
                  <a:pt x="430390" y="167767"/>
                </a:lnTo>
                <a:lnTo>
                  <a:pt x="430479" y="149415"/>
                </a:lnTo>
                <a:close/>
              </a:path>
              <a:path w="544195" h="277495">
                <a:moveTo>
                  <a:pt x="438823" y="44970"/>
                </a:moveTo>
                <a:lnTo>
                  <a:pt x="287909" y="44970"/>
                </a:lnTo>
                <a:lnTo>
                  <a:pt x="287909" y="68059"/>
                </a:lnTo>
                <a:lnTo>
                  <a:pt x="438823" y="68059"/>
                </a:lnTo>
                <a:lnTo>
                  <a:pt x="438823" y="44970"/>
                </a:lnTo>
                <a:close/>
              </a:path>
              <a:path w="544195" h="277495">
                <a:moveTo>
                  <a:pt x="543864" y="0"/>
                </a:moveTo>
                <a:lnTo>
                  <a:pt x="517537" y="0"/>
                </a:lnTo>
                <a:lnTo>
                  <a:pt x="517537" y="110070"/>
                </a:lnTo>
                <a:lnTo>
                  <a:pt x="482028" y="110070"/>
                </a:lnTo>
                <a:lnTo>
                  <a:pt x="482028" y="2959"/>
                </a:lnTo>
                <a:lnTo>
                  <a:pt x="455980" y="2959"/>
                </a:lnTo>
                <a:lnTo>
                  <a:pt x="455980" y="261569"/>
                </a:lnTo>
                <a:lnTo>
                  <a:pt x="482028" y="261569"/>
                </a:lnTo>
                <a:lnTo>
                  <a:pt x="482028" y="132854"/>
                </a:lnTo>
                <a:lnTo>
                  <a:pt x="517537" y="132854"/>
                </a:lnTo>
                <a:lnTo>
                  <a:pt x="517537" y="268376"/>
                </a:lnTo>
                <a:lnTo>
                  <a:pt x="543864" y="268376"/>
                </a:lnTo>
                <a:lnTo>
                  <a:pt x="543864" y="132854"/>
                </a:lnTo>
                <a:lnTo>
                  <a:pt x="543864" y="110070"/>
                </a:lnTo>
                <a:lnTo>
                  <a:pt x="543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251961" y="8670238"/>
            <a:ext cx="815340" cy="272415"/>
          </a:xfrm>
          <a:custGeom>
            <a:avLst/>
            <a:gdLst/>
            <a:ahLst/>
            <a:cxnLst/>
            <a:rect l="l" t="t" r="r" b="b"/>
            <a:pathLst>
              <a:path w="815340" h="272415">
                <a:moveTo>
                  <a:pt x="121323" y="10363"/>
                </a:moveTo>
                <a:lnTo>
                  <a:pt x="94691" y="10363"/>
                </a:lnTo>
                <a:lnTo>
                  <a:pt x="94691" y="33147"/>
                </a:lnTo>
                <a:lnTo>
                  <a:pt x="94691" y="208610"/>
                </a:lnTo>
                <a:lnTo>
                  <a:pt x="26631" y="208610"/>
                </a:lnTo>
                <a:lnTo>
                  <a:pt x="26631" y="33147"/>
                </a:lnTo>
                <a:lnTo>
                  <a:pt x="94691" y="33147"/>
                </a:lnTo>
                <a:lnTo>
                  <a:pt x="94691" y="10363"/>
                </a:lnTo>
                <a:lnTo>
                  <a:pt x="0" y="10363"/>
                </a:lnTo>
                <a:lnTo>
                  <a:pt x="0" y="222224"/>
                </a:lnTo>
                <a:lnTo>
                  <a:pt x="8572" y="231101"/>
                </a:lnTo>
                <a:lnTo>
                  <a:pt x="121323" y="231101"/>
                </a:lnTo>
                <a:lnTo>
                  <a:pt x="121323" y="208610"/>
                </a:lnTo>
                <a:lnTo>
                  <a:pt x="121323" y="33147"/>
                </a:lnTo>
                <a:lnTo>
                  <a:pt x="121323" y="10363"/>
                </a:lnTo>
                <a:close/>
              </a:path>
              <a:path w="815340" h="272415">
                <a:moveTo>
                  <a:pt x="241160" y="3556"/>
                </a:moveTo>
                <a:lnTo>
                  <a:pt x="214820" y="3556"/>
                </a:lnTo>
                <a:lnTo>
                  <a:pt x="214820" y="104749"/>
                </a:lnTo>
                <a:lnTo>
                  <a:pt x="179616" y="104749"/>
                </a:lnTo>
                <a:lnTo>
                  <a:pt x="179616" y="6515"/>
                </a:lnTo>
                <a:lnTo>
                  <a:pt x="153276" y="6515"/>
                </a:lnTo>
                <a:lnTo>
                  <a:pt x="153276" y="265125"/>
                </a:lnTo>
                <a:lnTo>
                  <a:pt x="179616" y="265125"/>
                </a:lnTo>
                <a:lnTo>
                  <a:pt x="179616" y="127533"/>
                </a:lnTo>
                <a:lnTo>
                  <a:pt x="214820" y="127533"/>
                </a:lnTo>
                <a:lnTo>
                  <a:pt x="214820" y="271932"/>
                </a:lnTo>
                <a:lnTo>
                  <a:pt x="241160" y="271932"/>
                </a:lnTo>
                <a:lnTo>
                  <a:pt x="241160" y="127533"/>
                </a:lnTo>
                <a:lnTo>
                  <a:pt x="241160" y="104749"/>
                </a:lnTo>
                <a:lnTo>
                  <a:pt x="241160" y="3556"/>
                </a:lnTo>
                <a:close/>
              </a:path>
              <a:path w="815340" h="272415">
                <a:moveTo>
                  <a:pt x="459244" y="0"/>
                </a:moveTo>
                <a:lnTo>
                  <a:pt x="356260" y="0"/>
                </a:lnTo>
                <a:lnTo>
                  <a:pt x="356260" y="23075"/>
                </a:lnTo>
                <a:lnTo>
                  <a:pt x="459244" y="23075"/>
                </a:lnTo>
                <a:lnTo>
                  <a:pt x="459244" y="0"/>
                </a:lnTo>
                <a:close/>
              </a:path>
              <a:path w="815340" h="272415">
                <a:moveTo>
                  <a:pt x="525221" y="100317"/>
                </a:moveTo>
                <a:lnTo>
                  <a:pt x="477354" y="93624"/>
                </a:lnTo>
                <a:lnTo>
                  <a:pt x="448589" y="87591"/>
                </a:lnTo>
                <a:lnTo>
                  <a:pt x="458038" y="84061"/>
                </a:lnTo>
                <a:lnTo>
                  <a:pt x="464248" y="81597"/>
                </a:lnTo>
                <a:lnTo>
                  <a:pt x="501853" y="61252"/>
                </a:lnTo>
                <a:lnTo>
                  <a:pt x="510425" y="55041"/>
                </a:lnTo>
                <a:lnTo>
                  <a:pt x="510425" y="36982"/>
                </a:lnTo>
                <a:lnTo>
                  <a:pt x="308914" y="36982"/>
                </a:lnTo>
                <a:lnTo>
                  <a:pt x="308914" y="59182"/>
                </a:lnTo>
                <a:lnTo>
                  <a:pt x="464566" y="59182"/>
                </a:lnTo>
                <a:lnTo>
                  <a:pt x="443534" y="67551"/>
                </a:lnTo>
                <a:lnTo>
                  <a:pt x="360883" y="89598"/>
                </a:lnTo>
                <a:lnTo>
                  <a:pt x="294716" y="100609"/>
                </a:lnTo>
                <a:lnTo>
                  <a:pt x="302704" y="121615"/>
                </a:lnTo>
                <a:lnTo>
                  <a:pt x="341109" y="115519"/>
                </a:lnTo>
                <a:lnTo>
                  <a:pt x="384784" y="106616"/>
                </a:lnTo>
                <a:lnTo>
                  <a:pt x="411010" y="99720"/>
                </a:lnTo>
                <a:lnTo>
                  <a:pt x="418757" y="101993"/>
                </a:lnTo>
                <a:lnTo>
                  <a:pt x="480987" y="115328"/>
                </a:lnTo>
                <a:lnTo>
                  <a:pt x="516648" y="121031"/>
                </a:lnTo>
                <a:lnTo>
                  <a:pt x="525221" y="100317"/>
                </a:lnTo>
                <a:close/>
              </a:path>
              <a:path w="815340" h="272415">
                <a:moveTo>
                  <a:pt x="541794" y="136410"/>
                </a:moveTo>
                <a:lnTo>
                  <a:pt x="277253" y="136410"/>
                </a:lnTo>
                <a:lnTo>
                  <a:pt x="277253" y="159194"/>
                </a:lnTo>
                <a:lnTo>
                  <a:pt x="395909" y="159194"/>
                </a:lnTo>
                <a:lnTo>
                  <a:pt x="395909" y="175171"/>
                </a:lnTo>
                <a:lnTo>
                  <a:pt x="300926" y="175171"/>
                </a:lnTo>
                <a:lnTo>
                  <a:pt x="300926" y="197370"/>
                </a:lnTo>
                <a:lnTo>
                  <a:pt x="491794" y="197370"/>
                </a:lnTo>
                <a:lnTo>
                  <a:pt x="491794" y="211861"/>
                </a:lnTo>
                <a:lnTo>
                  <a:pt x="300926" y="211861"/>
                </a:lnTo>
                <a:lnTo>
                  <a:pt x="300926" y="263055"/>
                </a:lnTo>
                <a:lnTo>
                  <a:pt x="309511" y="271932"/>
                </a:lnTo>
                <a:lnTo>
                  <a:pt x="524637" y="271932"/>
                </a:lnTo>
                <a:lnTo>
                  <a:pt x="524637" y="249745"/>
                </a:lnTo>
                <a:lnTo>
                  <a:pt x="328155" y="249745"/>
                </a:lnTo>
                <a:lnTo>
                  <a:pt x="328155" y="234061"/>
                </a:lnTo>
                <a:lnTo>
                  <a:pt x="518718" y="234061"/>
                </a:lnTo>
                <a:lnTo>
                  <a:pt x="518718" y="175171"/>
                </a:lnTo>
                <a:lnTo>
                  <a:pt x="423138" y="175171"/>
                </a:lnTo>
                <a:lnTo>
                  <a:pt x="423138" y="159194"/>
                </a:lnTo>
                <a:lnTo>
                  <a:pt x="541794" y="159194"/>
                </a:lnTo>
                <a:lnTo>
                  <a:pt x="541794" y="136410"/>
                </a:lnTo>
                <a:close/>
              </a:path>
              <a:path w="815340" h="272415">
                <a:moveTo>
                  <a:pt x="742632" y="91541"/>
                </a:moveTo>
                <a:lnTo>
                  <a:pt x="730808" y="49987"/>
                </a:lnTo>
                <a:lnTo>
                  <a:pt x="715784" y="31750"/>
                </a:lnTo>
                <a:lnTo>
                  <a:pt x="715784" y="103276"/>
                </a:lnTo>
                <a:lnTo>
                  <a:pt x="715543" y="122212"/>
                </a:lnTo>
                <a:lnTo>
                  <a:pt x="690575" y="165404"/>
                </a:lnTo>
                <a:lnTo>
                  <a:pt x="655129" y="173405"/>
                </a:lnTo>
                <a:lnTo>
                  <a:pt x="637946" y="173101"/>
                </a:lnTo>
                <a:lnTo>
                  <a:pt x="601078" y="143014"/>
                </a:lnTo>
                <a:lnTo>
                  <a:pt x="594461" y="103276"/>
                </a:lnTo>
                <a:lnTo>
                  <a:pt x="594715" y="84328"/>
                </a:lnTo>
                <a:lnTo>
                  <a:pt x="619671" y="41135"/>
                </a:lnTo>
                <a:lnTo>
                  <a:pt x="655129" y="33147"/>
                </a:lnTo>
                <a:lnTo>
                  <a:pt x="672312" y="33439"/>
                </a:lnTo>
                <a:lnTo>
                  <a:pt x="709168" y="63538"/>
                </a:lnTo>
                <a:lnTo>
                  <a:pt x="715784" y="103276"/>
                </a:lnTo>
                <a:lnTo>
                  <a:pt x="715784" y="31750"/>
                </a:lnTo>
                <a:lnTo>
                  <a:pt x="676084" y="11239"/>
                </a:lnTo>
                <a:lnTo>
                  <a:pt x="655129" y="10363"/>
                </a:lnTo>
                <a:lnTo>
                  <a:pt x="642378" y="10464"/>
                </a:lnTo>
                <a:lnTo>
                  <a:pt x="601624" y="25222"/>
                </a:lnTo>
                <a:lnTo>
                  <a:pt x="576580" y="56400"/>
                </a:lnTo>
                <a:lnTo>
                  <a:pt x="567626" y="91541"/>
                </a:lnTo>
                <a:lnTo>
                  <a:pt x="567626" y="114998"/>
                </a:lnTo>
                <a:lnTo>
                  <a:pt x="579462" y="156552"/>
                </a:lnTo>
                <a:lnTo>
                  <a:pt x="607669" y="184785"/>
                </a:lnTo>
                <a:lnTo>
                  <a:pt x="655129" y="196189"/>
                </a:lnTo>
                <a:lnTo>
                  <a:pt x="667867" y="196075"/>
                </a:lnTo>
                <a:lnTo>
                  <a:pt x="708888" y="181317"/>
                </a:lnTo>
                <a:lnTo>
                  <a:pt x="733666" y="150139"/>
                </a:lnTo>
                <a:lnTo>
                  <a:pt x="742632" y="114998"/>
                </a:lnTo>
                <a:lnTo>
                  <a:pt x="742632" y="91541"/>
                </a:lnTo>
                <a:close/>
              </a:path>
              <a:path w="815340" h="272415">
                <a:moveTo>
                  <a:pt x="814920" y="3556"/>
                </a:moveTo>
                <a:lnTo>
                  <a:pt x="787984" y="3556"/>
                </a:lnTo>
                <a:lnTo>
                  <a:pt x="787984" y="271932"/>
                </a:lnTo>
                <a:lnTo>
                  <a:pt x="814920" y="271932"/>
                </a:lnTo>
                <a:lnTo>
                  <a:pt x="814920" y="3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1192065" y="8670238"/>
            <a:ext cx="554990" cy="272415"/>
          </a:xfrm>
          <a:custGeom>
            <a:avLst/>
            <a:gdLst/>
            <a:ahLst/>
            <a:cxnLst/>
            <a:rect l="l" t="t" r="r" b="b"/>
            <a:pathLst>
              <a:path w="554990" h="272415">
                <a:moveTo>
                  <a:pt x="244411" y="249148"/>
                </a:moveTo>
                <a:lnTo>
                  <a:pt x="199148" y="249148"/>
                </a:lnTo>
                <a:lnTo>
                  <a:pt x="202996" y="202692"/>
                </a:lnTo>
                <a:lnTo>
                  <a:pt x="241452" y="202692"/>
                </a:lnTo>
                <a:lnTo>
                  <a:pt x="241452" y="179908"/>
                </a:lnTo>
                <a:lnTo>
                  <a:pt x="175768" y="179908"/>
                </a:lnTo>
                <a:lnTo>
                  <a:pt x="175768" y="202692"/>
                </a:lnTo>
                <a:lnTo>
                  <a:pt x="171919" y="249148"/>
                </a:lnTo>
                <a:lnTo>
                  <a:pt x="92913" y="249148"/>
                </a:lnTo>
                <a:lnTo>
                  <a:pt x="89662" y="202692"/>
                </a:lnTo>
                <a:lnTo>
                  <a:pt x="175768" y="202692"/>
                </a:lnTo>
                <a:lnTo>
                  <a:pt x="175768" y="179908"/>
                </a:lnTo>
                <a:lnTo>
                  <a:pt x="23672" y="179908"/>
                </a:lnTo>
                <a:lnTo>
                  <a:pt x="23672" y="202692"/>
                </a:lnTo>
                <a:lnTo>
                  <a:pt x="62141" y="202692"/>
                </a:lnTo>
                <a:lnTo>
                  <a:pt x="65697" y="249148"/>
                </a:lnTo>
                <a:lnTo>
                  <a:pt x="20713" y="249148"/>
                </a:lnTo>
                <a:lnTo>
                  <a:pt x="20713" y="271932"/>
                </a:lnTo>
                <a:lnTo>
                  <a:pt x="244411" y="271932"/>
                </a:lnTo>
                <a:lnTo>
                  <a:pt x="244411" y="249148"/>
                </a:lnTo>
                <a:close/>
              </a:path>
              <a:path w="554990" h="272415">
                <a:moveTo>
                  <a:pt x="264541" y="133451"/>
                </a:moveTo>
                <a:lnTo>
                  <a:pt x="145884" y="133451"/>
                </a:lnTo>
                <a:lnTo>
                  <a:pt x="145884" y="106235"/>
                </a:lnTo>
                <a:lnTo>
                  <a:pt x="239979" y="106235"/>
                </a:lnTo>
                <a:lnTo>
                  <a:pt x="239979" y="83743"/>
                </a:lnTo>
                <a:lnTo>
                  <a:pt x="55333" y="83743"/>
                </a:lnTo>
                <a:lnTo>
                  <a:pt x="55333" y="7404"/>
                </a:lnTo>
                <a:lnTo>
                  <a:pt x="28117" y="7404"/>
                </a:lnTo>
                <a:lnTo>
                  <a:pt x="28117" y="97358"/>
                </a:lnTo>
                <a:lnTo>
                  <a:pt x="36690" y="106235"/>
                </a:lnTo>
                <a:lnTo>
                  <a:pt x="118656" y="106235"/>
                </a:lnTo>
                <a:lnTo>
                  <a:pt x="118656" y="133451"/>
                </a:lnTo>
                <a:lnTo>
                  <a:pt x="0" y="133451"/>
                </a:lnTo>
                <a:lnTo>
                  <a:pt x="0" y="156235"/>
                </a:lnTo>
                <a:lnTo>
                  <a:pt x="264541" y="156235"/>
                </a:lnTo>
                <a:lnTo>
                  <a:pt x="264541" y="133451"/>
                </a:lnTo>
                <a:close/>
              </a:path>
              <a:path w="554990" h="272415">
                <a:moveTo>
                  <a:pt x="507974" y="54000"/>
                </a:moveTo>
                <a:lnTo>
                  <a:pt x="491896" y="22199"/>
                </a:lnTo>
                <a:lnTo>
                  <a:pt x="490994" y="21374"/>
                </a:lnTo>
                <a:lnTo>
                  <a:pt x="484390" y="16573"/>
                </a:lnTo>
                <a:lnTo>
                  <a:pt x="481139" y="14325"/>
                </a:lnTo>
                <a:lnTo>
                  <a:pt x="481139" y="52374"/>
                </a:lnTo>
                <a:lnTo>
                  <a:pt x="481139" y="73088"/>
                </a:lnTo>
                <a:lnTo>
                  <a:pt x="472262" y="88176"/>
                </a:lnTo>
                <a:lnTo>
                  <a:pt x="456882" y="98234"/>
                </a:lnTo>
                <a:lnTo>
                  <a:pt x="434975" y="103276"/>
                </a:lnTo>
                <a:lnTo>
                  <a:pt x="409536" y="103276"/>
                </a:lnTo>
                <a:lnTo>
                  <a:pt x="387934" y="98234"/>
                </a:lnTo>
                <a:lnTo>
                  <a:pt x="372541" y="88176"/>
                </a:lnTo>
                <a:lnTo>
                  <a:pt x="363664" y="73088"/>
                </a:lnTo>
                <a:lnTo>
                  <a:pt x="363664" y="52374"/>
                </a:lnTo>
                <a:lnTo>
                  <a:pt x="372541" y="37287"/>
                </a:lnTo>
                <a:lnTo>
                  <a:pt x="387934" y="27228"/>
                </a:lnTo>
                <a:lnTo>
                  <a:pt x="409536" y="22199"/>
                </a:lnTo>
                <a:lnTo>
                  <a:pt x="434975" y="22199"/>
                </a:lnTo>
                <a:lnTo>
                  <a:pt x="456882" y="27228"/>
                </a:lnTo>
                <a:lnTo>
                  <a:pt x="472262" y="37287"/>
                </a:lnTo>
                <a:lnTo>
                  <a:pt x="481139" y="52374"/>
                </a:lnTo>
                <a:lnTo>
                  <a:pt x="481139" y="14325"/>
                </a:lnTo>
                <a:lnTo>
                  <a:pt x="441058" y="533"/>
                </a:lnTo>
                <a:lnTo>
                  <a:pt x="422249" y="0"/>
                </a:lnTo>
                <a:lnTo>
                  <a:pt x="410895" y="63"/>
                </a:lnTo>
                <a:lnTo>
                  <a:pt x="372211" y="9042"/>
                </a:lnTo>
                <a:lnTo>
                  <a:pt x="342950" y="36245"/>
                </a:lnTo>
                <a:lnTo>
                  <a:pt x="336842" y="54000"/>
                </a:lnTo>
                <a:lnTo>
                  <a:pt x="336842" y="71462"/>
                </a:lnTo>
                <a:lnTo>
                  <a:pt x="360413" y="108889"/>
                </a:lnTo>
                <a:lnTo>
                  <a:pt x="396709" y="123952"/>
                </a:lnTo>
                <a:lnTo>
                  <a:pt x="422249" y="125755"/>
                </a:lnTo>
                <a:lnTo>
                  <a:pt x="433628" y="125691"/>
                </a:lnTo>
                <a:lnTo>
                  <a:pt x="472579" y="116700"/>
                </a:lnTo>
                <a:lnTo>
                  <a:pt x="501853" y="89217"/>
                </a:lnTo>
                <a:lnTo>
                  <a:pt x="507974" y="71462"/>
                </a:lnTo>
                <a:lnTo>
                  <a:pt x="507974" y="54000"/>
                </a:lnTo>
                <a:close/>
              </a:path>
              <a:path w="554990" h="272415">
                <a:moveTo>
                  <a:pt x="532930" y="249148"/>
                </a:moveTo>
                <a:lnTo>
                  <a:pt x="342366" y="249148"/>
                </a:lnTo>
                <a:lnTo>
                  <a:pt x="342366" y="188201"/>
                </a:lnTo>
                <a:lnTo>
                  <a:pt x="315137" y="188201"/>
                </a:lnTo>
                <a:lnTo>
                  <a:pt x="315137" y="263055"/>
                </a:lnTo>
                <a:lnTo>
                  <a:pt x="323723" y="271932"/>
                </a:lnTo>
                <a:lnTo>
                  <a:pt x="532930" y="271932"/>
                </a:lnTo>
                <a:lnTo>
                  <a:pt x="532930" y="249148"/>
                </a:lnTo>
                <a:close/>
              </a:path>
              <a:path w="554990" h="272415">
                <a:moveTo>
                  <a:pt x="554520" y="145288"/>
                </a:moveTo>
                <a:lnTo>
                  <a:pt x="289991" y="145288"/>
                </a:lnTo>
                <a:lnTo>
                  <a:pt x="289991" y="168071"/>
                </a:lnTo>
                <a:lnTo>
                  <a:pt x="554520" y="168071"/>
                </a:lnTo>
                <a:lnTo>
                  <a:pt x="554520" y="145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854739" y="8673795"/>
            <a:ext cx="772160" cy="304800"/>
          </a:xfrm>
          <a:custGeom>
            <a:avLst/>
            <a:gdLst/>
            <a:ahLst/>
            <a:cxnLst/>
            <a:rect l="l" t="t" r="r" b="b"/>
            <a:pathLst>
              <a:path w="772159" h="304800">
                <a:moveTo>
                  <a:pt x="264541" y="106108"/>
                </a:moveTo>
                <a:lnTo>
                  <a:pt x="239979" y="106108"/>
                </a:lnTo>
                <a:lnTo>
                  <a:pt x="239979" y="26098"/>
                </a:lnTo>
                <a:lnTo>
                  <a:pt x="239979" y="3238"/>
                </a:lnTo>
                <a:lnTo>
                  <a:pt x="25158" y="3238"/>
                </a:lnTo>
                <a:lnTo>
                  <a:pt x="25158" y="26098"/>
                </a:lnTo>
                <a:lnTo>
                  <a:pt x="213055" y="26098"/>
                </a:lnTo>
                <a:lnTo>
                  <a:pt x="213055" y="106108"/>
                </a:lnTo>
                <a:lnTo>
                  <a:pt x="0" y="106108"/>
                </a:lnTo>
                <a:lnTo>
                  <a:pt x="0" y="128968"/>
                </a:lnTo>
                <a:lnTo>
                  <a:pt x="118656" y="128968"/>
                </a:lnTo>
                <a:lnTo>
                  <a:pt x="118656" y="170878"/>
                </a:lnTo>
                <a:lnTo>
                  <a:pt x="23380" y="170878"/>
                </a:lnTo>
                <a:lnTo>
                  <a:pt x="23380" y="192468"/>
                </a:lnTo>
                <a:lnTo>
                  <a:pt x="214528" y="192468"/>
                </a:lnTo>
                <a:lnTo>
                  <a:pt x="214528" y="268668"/>
                </a:lnTo>
                <a:lnTo>
                  <a:pt x="241452" y="268668"/>
                </a:lnTo>
                <a:lnTo>
                  <a:pt x="241452" y="192468"/>
                </a:lnTo>
                <a:lnTo>
                  <a:pt x="241452" y="170878"/>
                </a:lnTo>
                <a:lnTo>
                  <a:pt x="145884" y="170878"/>
                </a:lnTo>
                <a:lnTo>
                  <a:pt x="145884" y="128968"/>
                </a:lnTo>
                <a:lnTo>
                  <a:pt x="264541" y="128968"/>
                </a:lnTo>
                <a:lnTo>
                  <a:pt x="264541" y="106108"/>
                </a:lnTo>
                <a:close/>
              </a:path>
              <a:path w="772159" h="304800">
                <a:moveTo>
                  <a:pt x="414858" y="7099"/>
                </a:moveTo>
                <a:lnTo>
                  <a:pt x="388823" y="7099"/>
                </a:lnTo>
                <a:lnTo>
                  <a:pt x="291465" y="268376"/>
                </a:lnTo>
                <a:lnTo>
                  <a:pt x="317500" y="268376"/>
                </a:lnTo>
                <a:lnTo>
                  <a:pt x="414858" y="7099"/>
                </a:lnTo>
                <a:close/>
              </a:path>
              <a:path w="772159" h="304800">
                <a:moveTo>
                  <a:pt x="603351" y="111848"/>
                </a:moveTo>
                <a:lnTo>
                  <a:pt x="476999" y="111848"/>
                </a:lnTo>
                <a:lnTo>
                  <a:pt x="476999" y="81076"/>
                </a:lnTo>
                <a:lnTo>
                  <a:pt x="597725" y="81076"/>
                </a:lnTo>
                <a:lnTo>
                  <a:pt x="597725" y="57988"/>
                </a:lnTo>
                <a:lnTo>
                  <a:pt x="476999" y="57988"/>
                </a:lnTo>
                <a:lnTo>
                  <a:pt x="476999" y="26631"/>
                </a:lnTo>
                <a:lnTo>
                  <a:pt x="597433" y="26631"/>
                </a:lnTo>
                <a:lnTo>
                  <a:pt x="597433" y="3848"/>
                </a:lnTo>
                <a:lnTo>
                  <a:pt x="449770" y="3848"/>
                </a:lnTo>
                <a:lnTo>
                  <a:pt x="449770" y="125463"/>
                </a:lnTo>
                <a:lnTo>
                  <a:pt x="458355" y="134340"/>
                </a:lnTo>
                <a:lnTo>
                  <a:pt x="603351" y="134340"/>
                </a:lnTo>
                <a:lnTo>
                  <a:pt x="603351" y="111848"/>
                </a:lnTo>
                <a:close/>
              </a:path>
              <a:path w="772159" h="304800">
                <a:moveTo>
                  <a:pt x="667169" y="205244"/>
                </a:moveTo>
                <a:lnTo>
                  <a:pt x="651675" y="172808"/>
                </a:lnTo>
                <a:lnTo>
                  <a:pt x="651319" y="172453"/>
                </a:lnTo>
                <a:lnTo>
                  <a:pt x="645071" y="167474"/>
                </a:lnTo>
                <a:lnTo>
                  <a:pt x="640638" y="164109"/>
                </a:lnTo>
                <a:lnTo>
                  <a:pt x="640638" y="203581"/>
                </a:lnTo>
                <a:lnTo>
                  <a:pt x="640638" y="223989"/>
                </a:lnTo>
                <a:lnTo>
                  <a:pt x="632053" y="239674"/>
                </a:lnTo>
                <a:lnTo>
                  <a:pt x="617550" y="250329"/>
                </a:lnTo>
                <a:lnTo>
                  <a:pt x="597725" y="255651"/>
                </a:lnTo>
                <a:lnTo>
                  <a:pt x="575830" y="255651"/>
                </a:lnTo>
                <a:lnTo>
                  <a:pt x="556590" y="250329"/>
                </a:lnTo>
                <a:lnTo>
                  <a:pt x="542391" y="239674"/>
                </a:lnTo>
                <a:lnTo>
                  <a:pt x="534111" y="223989"/>
                </a:lnTo>
                <a:lnTo>
                  <a:pt x="534111" y="203581"/>
                </a:lnTo>
                <a:lnTo>
                  <a:pt x="542391" y="188188"/>
                </a:lnTo>
                <a:lnTo>
                  <a:pt x="556590" y="178130"/>
                </a:lnTo>
                <a:lnTo>
                  <a:pt x="575830" y="172808"/>
                </a:lnTo>
                <a:lnTo>
                  <a:pt x="597725" y="172808"/>
                </a:lnTo>
                <a:lnTo>
                  <a:pt x="617550" y="178130"/>
                </a:lnTo>
                <a:lnTo>
                  <a:pt x="632053" y="188188"/>
                </a:lnTo>
                <a:lnTo>
                  <a:pt x="640638" y="203581"/>
                </a:lnTo>
                <a:lnTo>
                  <a:pt x="640638" y="164109"/>
                </a:lnTo>
                <a:lnTo>
                  <a:pt x="604418" y="150596"/>
                </a:lnTo>
                <a:lnTo>
                  <a:pt x="586778" y="150012"/>
                </a:lnTo>
                <a:lnTo>
                  <a:pt x="576287" y="150088"/>
                </a:lnTo>
                <a:lnTo>
                  <a:pt x="535520" y="162610"/>
                </a:lnTo>
                <a:lnTo>
                  <a:pt x="509854" y="194665"/>
                </a:lnTo>
                <a:lnTo>
                  <a:pt x="507568" y="205244"/>
                </a:lnTo>
                <a:lnTo>
                  <a:pt x="507568" y="222199"/>
                </a:lnTo>
                <a:lnTo>
                  <a:pt x="529221" y="260096"/>
                </a:lnTo>
                <a:lnTo>
                  <a:pt x="569417" y="276707"/>
                </a:lnTo>
                <a:lnTo>
                  <a:pt x="586778" y="277253"/>
                </a:lnTo>
                <a:lnTo>
                  <a:pt x="597446" y="277190"/>
                </a:lnTo>
                <a:lnTo>
                  <a:pt x="638683" y="264960"/>
                </a:lnTo>
                <a:lnTo>
                  <a:pt x="650646" y="255651"/>
                </a:lnTo>
                <a:lnTo>
                  <a:pt x="651319" y="255117"/>
                </a:lnTo>
                <a:lnTo>
                  <a:pt x="667169" y="222199"/>
                </a:lnTo>
                <a:lnTo>
                  <a:pt x="667169" y="205244"/>
                </a:lnTo>
                <a:close/>
              </a:path>
              <a:path w="772159" h="304800">
                <a:moveTo>
                  <a:pt x="712838" y="53848"/>
                </a:moveTo>
                <a:lnTo>
                  <a:pt x="667854" y="53848"/>
                </a:lnTo>
                <a:lnTo>
                  <a:pt x="667854" y="0"/>
                </a:lnTo>
                <a:lnTo>
                  <a:pt x="640930" y="0"/>
                </a:lnTo>
                <a:lnTo>
                  <a:pt x="640930" y="143217"/>
                </a:lnTo>
                <a:lnTo>
                  <a:pt x="667854" y="143217"/>
                </a:lnTo>
                <a:lnTo>
                  <a:pt x="667854" y="76631"/>
                </a:lnTo>
                <a:lnTo>
                  <a:pt x="712838" y="76631"/>
                </a:lnTo>
                <a:lnTo>
                  <a:pt x="712838" y="53848"/>
                </a:lnTo>
                <a:close/>
              </a:path>
              <a:path w="772159" h="304800">
                <a:moveTo>
                  <a:pt x="771715" y="234645"/>
                </a:moveTo>
                <a:lnTo>
                  <a:pt x="738581" y="234645"/>
                </a:lnTo>
                <a:lnTo>
                  <a:pt x="738581" y="268376"/>
                </a:lnTo>
                <a:lnTo>
                  <a:pt x="755446" y="268376"/>
                </a:lnTo>
                <a:lnTo>
                  <a:pt x="755446" y="275183"/>
                </a:lnTo>
                <a:lnTo>
                  <a:pt x="749223" y="291757"/>
                </a:lnTo>
                <a:lnTo>
                  <a:pt x="742429" y="298272"/>
                </a:lnTo>
                <a:lnTo>
                  <a:pt x="750112" y="304774"/>
                </a:lnTo>
                <a:lnTo>
                  <a:pt x="758990" y="296786"/>
                </a:lnTo>
                <a:lnTo>
                  <a:pt x="771423" y="277850"/>
                </a:lnTo>
                <a:lnTo>
                  <a:pt x="771626" y="268376"/>
                </a:lnTo>
                <a:lnTo>
                  <a:pt x="771715" y="234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2742431" y="8670238"/>
            <a:ext cx="561975" cy="279400"/>
          </a:xfrm>
          <a:custGeom>
            <a:avLst/>
            <a:gdLst/>
            <a:ahLst/>
            <a:cxnLst/>
            <a:rect l="l" t="t" r="r" b="b"/>
            <a:pathLst>
              <a:path w="561975" h="279400">
                <a:moveTo>
                  <a:pt x="113626" y="0"/>
                </a:moveTo>
                <a:lnTo>
                  <a:pt x="31076" y="0"/>
                </a:lnTo>
                <a:lnTo>
                  <a:pt x="31076" y="22491"/>
                </a:lnTo>
                <a:lnTo>
                  <a:pt x="113626" y="22491"/>
                </a:lnTo>
                <a:lnTo>
                  <a:pt x="113626" y="0"/>
                </a:lnTo>
                <a:close/>
              </a:path>
              <a:path w="561975" h="279400">
                <a:moveTo>
                  <a:pt x="133159" y="115112"/>
                </a:moveTo>
                <a:lnTo>
                  <a:pt x="126085" y="98234"/>
                </a:lnTo>
                <a:lnTo>
                  <a:pt x="125463" y="96761"/>
                </a:lnTo>
                <a:lnTo>
                  <a:pt x="110083" y="83439"/>
                </a:lnTo>
                <a:lnTo>
                  <a:pt x="106527" y="82245"/>
                </a:lnTo>
                <a:lnTo>
                  <a:pt x="106527" y="113626"/>
                </a:lnTo>
                <a:lnTo>
                  <a:pt x="106527" y="138480"/>
                </a:lnTo>
                <a:lnTo>
                  <a:pt x="72199" y="153873"/>
                </a:lnTo>
                <a:lnTo>
                  <a:pt x="62484" y="153746"/>
                </a:lnTo>
                <a:lnTo>
                  <a:pt x="56616" y="152933"/>
                </a:lnTo>
                <a:lnTo>
                  <a:pt x="52209" y="150685"/>
                </a:lnTo>
                <a:lnTo>
                  <a:pt x="46901" y="146329"/>
                </a:lnTo>
                <a:lnTo>
                  <a:pt x="38176" y="138785"/>
                </a:lnTo>
                <a:lnTo>
                  <a:pt x="38176" y="113334"/>
                </a:lnTo>
                <a:lnTo>
                  <a:pt x="72199" y="98234"/>
                </a:lnTo>
                <a:lnTo>
                  <a:pt x="81915" y="98361"/>
                </a:lnTo>
                <a:lnTo>
                  <a:pt x="87807" y="99199"/>
                </a:lnTo>
                <a:lnTo>
                  <a:pt x="92252" y="101485"/>
                </a:lnTo>
                <a:lnTo>
                  <a:pt x="97650" y="105930"/>
                </a:lnTo>
                <a:lnTo>
                  <a:pt x="106527" y="113626"/>
                </a:lnTo>
                <a:lnTo>
                  <a:pt x="106527" y="82245"/>
                </a:lnTo>
                <a:lnTo>
                  <a:pt x="72199" y="75755"/>
                </a:lnTo>
                <a:lnTo>
                  <a:pt x="63296" y="75806"/>
                </a:lnTo>
                <a:lnTo>
                  <a:pt x="19240" y="96761"/>
                </a:lnTo>
                <a:lnTo>
                  <a:pt x="11658" y="115112"/>
                </a:lnTo>
                <a:lnTo>
                  <a:pt x="11658" y="137007"/>
                </a:lnTo>
                <a:lnTo>
                  <a:pt x="34620" y="168668"/>
                </a:lnTo>
                <a:lnTo>
                  <a:pt x="72199" y="176364"/>
                </a:lnTo>
                <a:lnTo>
                  <a:pt x="81102" y="176301"/>
                </a:lnTo>
                <a:lnTo>
                  <a:pt x="125463" y="155346"/>
                </a:lnTo>
                <a:lnTo>
                  <a:pt x="133159" y="137007"/>
                </a:lnTo>
                <a:lnTo>
                  <a:pt x="133159" y="115112"/>
                </a:lnTo>
                <a:close/>
              </a:path>
              <a:path w="561975" h="279400">
                <a:moveTo>
                  <a:pt x="144703" y="37871"/>
                </a:moveTo>
                <a:lnTo>
                  <a:pt x="0" y="37871"/>
                </a:lnTo>
                <a:lnTo>
                  <a:pt x="0" y="60363"/>
                </a:lnTo>
                <a:lnTo>
                  <a:pt x="144703" y="60363"/>
                </a:lnTo>
                <a:lnTo>
                  <a:pt x="144703" y="37871"/>
                </a:lnTo>
                <a:close/>
              </a:path>
              <a:path w="561975" h="279400">
                <a:moveTo>
                  <a:pt x="253885" y="3556"/>
                </a:moveTo>
                <a:lnTo>
                  <a:pt x="227545" y="3556"/>
                </a:lnTo>
                <a:lnTo>
                  <a:pt x="227545" y="75158"/>
                </a:lnTo>
                <a:lnTo>
                  <a:pt x="192341" y="75158"/>
                </a:lnTo>
                <a:lnTo>
                  <a:pt x="192341" y="5626"/>
                </a:lnTo>
                <a:lnTo>
                  <a:pt x="166001" y="5626"/>
                </a:lnTo>
                <a:lnTo>
                  <a:pt x="166001" y="164528"/>
                </a:lnTo>
                <a:lnTo>
                  <a:pt x="192341" y="164528"/>
                </a:lnTo>
                <a:lnTo>
                  <a:pt x="192341" y="97942"/>
                </a:lnTo>
                <a:lnTo>
                  <a:pt x="227545" y="97942"/>
                </a:lnTo>
                <a:lnTo>
                  <a:pt x="227545" y="185242"/>
                </a:lnTo>
                <a:lnTo>
                  <a:pt x="253885" y="185242"/>
                </a:lnTo>
                <a:lnTo>
                  <a:pt x="253885" y="97942"/>
                </a:lnTo>
                <a:lnTo>
                  <a:pt x="253885" y="75158"/>
                </a:lnTo>
                <a:lnTo>
                  <a:pt x="253885" y="3556"/>
                </a:lnTo>
                <a:close/>
              </a:path>
              <a:path w="561975" h="279400">
                <a:moveTo>
                  <a:pt x="260985" y="258330"/>
                </a:moveTo>
                <a:lnTo>
                  <a:pt x="225336" y="244487"/>
                </a:lnTo>
                <a:lnTo>
                  <a:pt x="186537" y="222973"/>
                </a:lnTo>
                <a:lnTo>
                  <a:pt x="155346" y="198551"/>
                </a:lnTo>
                <a:lnTo>
                  <a:pt x="157721" y="194703"/>
                </a:lnTo>
                <a:lnTo>
                  <a:pt x="161569" y="186423"/>
                </a:lnTo>
                <a:lnTo>
                  <a:pt x="163334" y="182283"/>
                </a:lnTo>
                <a:lnTo>
                  <a:pt x="139077" y="175475"/>
                </a:lnTo>
                <a:lnTo>
                  <a:pt x="129921" y="194589"/>
                </a:lnTo>
                <a:lnTo>
                  <a:pt x="122389" y="206387"/>
                </a:lnTo>
                <a:lnTo>
                  <a:pt x="79463" y="238988"/>
                </a:lnTo>
                <a:lnTo>
                  <a:pt x="28409" y="256844"/>
                </a:lnTo>
                <a:lnTo>
                  <a:pt x="38760" y="277266"/>
                </a:lnTo>
                <a:lnTo>
                  <a:pt x="80746" y="263702"/>
                </a:lnTo>
                <a:lnTo>
                  <a:pt x="121843" y="240093"/>
                </a:lnTo>
                <a:lnTo>
                  <a:pt x="141439" y="218376"/>
                </a:lnTo>
                <a:lnTo>
                  <a:pt x="148145" y="224510"/>
                </a:lnTo>
                <a:lnTo>
                  <a:pt x="184746" y="249821"/>
                </a:lnTo>
                <a:lnTo>
                  <a:pt x="229997" y="271754"/>
                </a:lnTo>
                <a:lnTo>
                  <a:pt x="249745" y="279031"/>
                </a:lnTo>
                <a:lnTo>
                  <a:pt x="260985" y="258330"/>
                </a:lnTo>
                <a:close/>
              </a:path>
              <a:path w="561975" h="279400">
                <a:moveTo>
                  <a:pt x="443560" y="7404"/>
                </a:moveTo>
                <a:lnTo>
                  <a:pt x="416636" y="7404"/>
                </a:lnTo>
                <a:lnTo>
                  <a:pt x="416636" y="58585"/>
                </a:lnTo>
                <a:lnTo>
                  <a:pt x="416636" y="81673"/>
                </a:lnTo>
                <a:lnTo>
                  <a:pt x="416636" y="127533"/>
                </a:lnTo>
                <a:lnTo>
                  <a:pt x="325793" y="127533"/>
                </a:lnTo>
                <a:lnTo>
                  <a:pt x="325793" y="81673"/>
                </a:lnTo>
                <a:lnTo>
                  <a:pt x="416636" y="81673"/>
                </a:lnTo>
                <a:lnTo>
                  <a:pt x="416636" y="58585"/>
                </a:lnTo>
                <a:lnTo>
                  <a:pt x="325793" y="58585"/>
                </a:lnTo>
                <a:lnTo>
                  <a:pt x="325793" y="7404"/>
                </a:lnTo>
                <a:lnTo>
                  <a:pt x="298869" y="7404"/>
                </a:lnTo>
                <a:lnTo>
                  <a:pt x="298869" y="140855"/>
                </a:lnTo>
                <a:lnTo>
                  <a:pt x="307441" y="149733"/>
                </a:lnTo>
                <a:lnTo>
                  <a:pt x="443560" y="149733"/>
                </a:lnTo>
                <a:lnTo>
                  <a:pt x="443560" y="127533"/>
                </a:lnTo>
                <a:lnTo>
                  <a:pt x="443560" y="81673"/>
                </a:lnTo>
                <a:lnTo>
                  <a:pt x="443560" y="58585"/>
                </a:lnTo>
                <a:lnTo>
                  <a:pt x="443560" y="7404"/>
                </a:lnTo>
                <a:close/>
              </a:path>
              <a:path w="561975" h="279400">
                <a:moveTo>
                  <a:pt x="522859" y="249148"/>
                </a:moveTo>
                <a:lnTo>
                  <a:pt x="337921" y="249148"/>
                </a:lnTo>
                <a:lnTo>
                  <a:pt x="337921" y="179324"/>
                </a:lnTo>
                <a:lnTo>
                  <a:pt x="310705" y="179324"/>
                </a:lnTo>
                <a:lnTo>
                  <a:pt x="310705" y="263055"/>
                </a:lnTo>
                <a:lnTo>
                  <a:pt x="319278" y="271932"/>
                </a:lnTo>
                <a:lnTo>
                  <a:pt x="522859" y="271932"/>
                </a:lnTo>
                <a:lnTo>
                  <a:pt x="522859" y="249148"/>
                </a:lnTo>
                <a:close/>
              </a:path>
              <a:path w="561975" h="279400">
                <a:moveTo>
                  <a:pt x="561924" y="81368"/>
                </a:moveTo>
                <a:lnTo>
                  <a:pt x="516940" y="81368"/>
                </a:lnTo>
                <a:lnTo>
                  <a:pt x="516940" y="3556"/>
                </a:lnTo>
                <a:lnTo>
                  <a:pt x="490016" y="3556"/>
                </a:lnTo>
                <a:lnTo>
                  <a:pt x="490016" y="201803"/>
                </a:lnTo>
                <a:lnTo>
                  <a:pt x="516940" y="201803"/>
                </a:lnTo>
                <a:lnTo>
                  <a:pt x="516940" y="104152"/>
                </a:lnTo>
                <a:lnTo>
                  <a:pt x="561924" y="104152"/>
                </a:lnTo>
                <a:lnTo>
                  <a:pt x="561924" y="81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405104" y="8673795"/>
            <a:ext cx="1118235" cy="268605"/>
          </a:xfrm>
          <a:custGeom>
            <a:avLst/>
            <a:gdLst/>
            <a:ahLst/>
            <a:cxnLst/>
            <a:rect l="l" t="t" r="r" b="b"/>
            <a:pathLst>
              <a:path w="1118234" h="268604">
                <a:moveTo>
                  <a:pt x="239979" y="3848"/>
                </a:moveTo>
                <a:lnTo>
                  <a:pt x="25158" y="3848"/>
                </a:lnTo>
                <a:lnTo>
                  <a:pt x="25158" y="26327"/>
                </a:lnTo>
                <a:lnTo>
                  <a:pt x="213055" y="26327"/>
                </a:lnTo>
                <a:lnTo>
                  <a:pt x="213055" y="92024"/>
                </a:lnTo>
                <a:lnTo>
                  <a:pt x="239979" y="92024"/>
                </a:lnTo>
                <a:lnTo>
                  <a:pt x="239979" y="3848"/>
                </a:lnTo>
                <a:close/>
              </a:path>
              <a:path w="1118234" h="268604">
                <a:moveTo>
                  <a:pt x="247370" y="246189"/>
                </a:moveTo>
                <a:lnTo>
                  <a:pt x="50901" y="246189"/>
                </a:lnTo>
                <a:lnTo>
                  <a:pt x="50901" y="222224"/>
                </a:lnTo>
                <a:lnTo>
                  <a:pt x="241465" y="222224"/>
                </a:lnTo>
                <a:lnTo>
                  <a:pt x="241465" y="155054"/>
                </a:lnTo>
                <a:lnTo>
                  <a:pt x="23672" y="155054"/>
                </a:lnTo>
                <a:lnTo>
                  <a:pt x="23672" y="177241"/>
                </a:lnTo>
                <a:lnTo>
                  <a:pt x="214528" y="177241"/>
                </a:lnTo>
                <a:lnTo>
                  <a:pt x="214528" y="200025"/>
                </a:lnTo>
                <a:lnTo>
                  <a:pt x="23672" y="200025"/>
                </a:lnTo>
                <a:lnTo>
                  <a:pt x="23672" y="259499"/>
                </a:lnTo>
                <a:lnTo>
                  <a:pt x="32258" y="268376"/>
                </a:lnTo>
                <a:lnTo>
                  <a:pt x="247370" y="268376"/>
                </a:lnTo>
                <a:lnTo>
                  <a:pt x="247370" y="246189"/>
                </a:lnTo>
                <a:close/>
              </a:path>
              <a:path w="1118234" h="268604">
                <a:moveTo>
                  <a:pt x="264541" y="108292"/>
                </a:moveTo>
                <a:lnTo>
                  <a:pt x="134048" y="108292"/>
                </a:lnTo>
                <a:lnTo>
                  <a:pt x="134048" y="58585"/>
                </a:lnTo>
                <a:lnTo>
                  <a:pt x="106819" y="58585"/>
                </a:lnTo>
                <a:lnTo>
                  <a:pt x="106819" y="108292"/>
                </a:lnTo>
                <a:lnTo>
                  <a:pt x="0" y="108292"/>
                </a:lnTo>
                <a:lnTo>
                  <a:pt x="0" y="131076"/>
                </a:lnTo>
                <a:lnTo>
                  <a:pt x="264541" y="131076"/>
                </a:lnTo>
                <a:lnTo>
                  <a:pt x="264541" y="108292"/>
                </a:lnTo>
                <a:close/>
              </a:path>
              <a:path w="1118234" h="268604">
                <a:moveTo>
                  <a:pt x="461314" y="205054"/>
                </a:moveTo>
                <a:lnTo>
                  <a:pt x="326085" y="205054"/>
                </a:lnTo>
                <a:lnTo>
                  <a:pt x="326085" y="126936"/>
                </a:lnTo>
                <a:lnTo>
                  <a:pt x="446519" y="126936"/>
                </a:lnTo>
                <a:lnTo>
                  <a:pt x="446519" y="6807"/>
                </a:lnTo>
                <a:lnTo>
                  <a:pt x="298272" y="6807"/>
                </a:lnTo>
                <a:lnTo>
                  <a:pt x="298272" y="29883"/>
                </a:lnTo>
                <a:lnTo>
                  <a:pt x="418998" y="29883"/>
                </a:lnTo>
                <a:lnTo>
                  <a:pt x="418998" y="103860"/>
                </a:lnTo>
                <a:lnTo>
                  <a:pt x="298869" y="103860"/>
                </a:lnTo>
                <a:lnTo>
                  <a:pt x="298869" y="218668"/>
                </a:lnTo>
                <a:lnTo>
                  <a:pt x="307441" y="227545"/>
                </a:lnTo>
                <a:lnTo>
                  <a:pt x="461314" y="227545"/>
                </a:lnTo>
                <a:lnTo>
                  <a:pt x="461314" y="205054"/>
                </a:lnTo>
                <a:close/>
              </a:path>
              <a:path w="1118234" h="268604">
                <a:moveTo>
                  <a:pt x="561924" y="106819"/>
                </a:moveTo>
                <a:lnTo>
                  <a:pt x="516940" y="106819"/>
                </a:lnTo>
                <a:lnTo>
                  <a:pt x="516940" y="0"/>
                </a:lnTo>
                <a:lnTo>
                  <a:pt x="490016" y="0"/>
                </a:lnTo>
                <a:lnTo>
                  <a:pt x="490016" y="268376"/>
                </a:lnTo>
                <a:lnTo>
                  <a:pt x="516940" y="268376"/>
                </a:lnTo>
                <a:lnTo>
                  <a:pt x="516940" y="129895"/>
                </a:lnTo>
                <a:lnTo>
                  <a:pt x="561924" y="129895"/>
                </a:lnTo>
                <a:lnTo>
                  <a:pt x="561924" y="106819"/>
                </a:lnTo>
                <a:close/>
              </a:path>
              <a:path w="1118234" h="268604">
                <a:moveTo>
                  <a:pt x="742429" y="117767"/>
                </a:moveTo>
                <a:lnTo>
                  <a:pt x="616077" y="117767"/>
                </a:lnTo>
                <a:lnTo>
                  <a:pt x="616077" y="26631"/>
                </a:lnTo>
                <a:lnTo>
                  <a:pt x="736511" y="26631"/>
                </a:lnTo>
                <a:lnTo>
                  <a:pt x="736511" y="3848"/>
                </a:lnTo>
                <a:lnTo>
                  <a:pt x="588848" y="3848"/>
                </a:lnTo>
                <a:lnTo>
                  <a:pt x="588848" y="131381"/>
                </a:lnTo>
                <a:lnTo>
                  <a:pt x="597433" y="140258"/>
                </a:lnTo>
                <a:lnTo>
                  <a:pt x="742429" y="140258"/>
                </a:lnTo>
                <a:lnTo>
                  <a:pt x="742429" y="117767"/>
                </a:lnTo>
                <a:close/>
              </a:path>
              <a:path w="1118234" h="268604">
                <a:moveTo>
                  <a:pt x="806932" y="169849"/>
                </a:moveTo>
                <a:lnTo>
                  <a:pt x="780008" y="169849"/>
                </a:lnTo>
                <a:lnTo>
                  <a:pt x="780008" y="192036"/>
                </a:lnTo>
                <a:lnTo>
                  <a:pt x="780008" y="246189"/>
                </a:lnTo>
                <a:lnTo>
                  <a:pt x="628205" y="246189"/>
                </a:lnTo>
                <a:lnTo>
                  <a:pt x="628205" y="192036"/>
                </a:lnTo>
                <a:lnTo>
                  <a:pt x="780008" y="192036"/>
                </a:lnTo>
                <a:lnTo>
                  <a:pt x="780008" y="169849"/>
                </a:lnTo>
                <a:lnTo>
                  <a:pt x="600976" y="169849"/>
                </a:lnTo>
                <a:lnTo>
                  <a:pt x="600976" y="259499"/>
                </a:lnTo>
                <a:lnTo>
                  <a:pt x="609561" y="268376"/>
                </a:lnTo>
                <a:lnTo>
                  <a:pt x="806932" y="268376"/>
                </a:lnTo>
                <a:lnTo>
                  <a:pt x="806932" y="246189"/>
                </a:lnTo>
                <a:lnTo>
                  <a:pt x="806932" y="192036"/>
                </a:lnTo>
                <a:lnTo>
                  <a:pt x="806932" y="169849"/>
                </a:lnTo>
                <a:close/>
              </a:path>
              <a:path w="1118234" h="268604">
                <a:moveTo>
                  <a:pt x="851903" y="59766"/>
                </a:moveTo>
                <a:lnTo>
                  <a:pt x="806932" y="59766"/>
                </a:lnTo>
                <a:lnTo>
                  <a:pt x="806932" y="0"/>
                </a:lnTo>
                <a:lnTo>
                  <a:pt x="780008" y="0"/>
                </a:lnTo>
                <a:lnTo>
                  <a:pt x="780008" y="152095"/>
                </a:lnTo>
                <a:lnTo>
                  <a:pt x="806932" y="152095"/>
                </a:lnTo>
                <a:lnTo>
                  <a:pt x="806932" y="82550"/>
                </a:lnTo>
                <a:lnTo>
                  <a:pt x="851903" y="82550"/>
                </a:lnTo>
                <a:lnTo>
                  <a:pt x="851903" y="59766"/>
                </a:lnTo>
                <a:close/>
              </a:path>
              <a:path w="1118234" h="268604">
                <a:moveTo>
                  <a:pt x="1029449" y="6807"/>
                </a:moveTo>
                <a:lnTo>
                  <a:pt x="887412" y="6807"/>
                </a:lnTo>
                <a:lnTo>
                  <a:pt x="887412" y="29591"/>
                </a:lnTo>
                <a:lnTo>
                  <a:pt x="1001636" y="29591"/>
                </a:lnTo>
                <a:lnTo>
                  <a:pt x="1000252" y="52285"/>
                </a:lnTo>
                <a:lnTo>
                  <a:pt x="987869" y="97345"/>
                </a:lnTo>
                <a:lnTo>
                  <a:pt x="968883" y="135483"/>
                </a:lnTo>
                <a:lnTo>
                  <a:pt x="940181" y="169900"/>
                </a:lnTo>
                <a:lnTo>
                  <a:pt x="906005" y="195173"/>
                </a:lnTo>
                <a:lnTo>
                  <a:pt x="874991" y="211861"/>
                </a:lnTo>
                <a:lnTo>
                  <a:pt x="888606" y="231978"/>
                </a:lnTo>
                <a:lnTo>
                  <a:pt x="926719" y="210947"/>
                </a:lnTo>
                <a:lnTo>
                  <a:pt x="966571" y="180111"/>
                </a:lnTo>
                <a:lnTo>
                  <a:pt x="998308" y="138506"/>
                </a:lnTo>
                <a:lnTo>
                  <a:pt x="1017905" y="92024"/>
                </a:lnTo>
                <a:lnTo>
                  <a:pt x="1028001" y="54737"/>
                </a:lnTo>
                <a:lnTo>
                  <a:pt x="1029271" y="36677"/>
                </a:lnTo>
                <a:lnTo>
                  <a:pt x="1029449" y="6807"/>
                </a:lnTo>
                <a:close/>
              </a:path>
              <a:path w="1118234" h="268604">
                <a:moveTo>
                  <a:pt x="1117625" y="0"/>
                </a:moveTo>
                <a:lnTo>
                  <a:pt x="1090701" y="0"/>
                </a:lnTo>
                <a:lnTo>
                  <a:pt x="1090701" y="268376"/>
                </a:lnTo>
                <a:lnTo>
                  <a:pt x="1117625" y="268376"/>
                </a:lnTo>
                <a:lnTo>
                  <a:pt x="1117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572747" y="8908436"/>
            <a:ext cx="33655" cy="70485"/>
          </a:xfrm>
          <a:custGeom>
            <a:avLst/>
            <a:gdLst/>
            <a:ahLst/>
            <a:cxnLst/>
            <a:rect l="l" t="t" r="r" b="b"/>
            <a:pathLst>
              <a:path w="33655" h="70484">
                <a:moveTo>
                  <a:pt x="11540" y="70129"/>
                </a:moveTo>
                <a:lnTo>
                  <a:pt x="3846" y="63619"/>
                </a:lnTo>
                <a:lnTo>
                  <a:pt x="10652" y="57109"/>
                </a:lnTo>
                <a:lnTo>
                  <a:pt x="16866" y="40538"/>
                </a:lnTo>
                <a:lnTo>
                  <a:pt x="16866" y="33733"/>
                </a:lnTo>
                <a:lnTo>
                  <a:pt x="0" y="33733"/>
                </a:lnTo>
                <a:lnTo>
                  <a:pt x="0" y="0"/>
                </a:lnTo>
                <a:lnTo>
                  <a:pt x="33141" y="0"/>
                </a:lnTo>
                <a:lnTo>
                  <a:pt x="33046" y="33733"/>
                </a:lnTo>
                <a:lnTo>
                  <a:pt x="32845" y="43201"/>
                </a:lnTo>
                <a:lnTo>
                  <a:pt x="20417" y="62139"/>
                </a:lnTo>
                <a:lnTo>
                  <a:pt x="11540" y="70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726794" y="8673795"/>
            <a:ext cx="549910" cy="268605"/>
          </a:xfrm>
          <a:custGeom>
            <a:avLst/>
            <a:gdLst/>
            <a:ahLst/>
            <a:cxnLst/>
            <a:rect l="l" t="t" r="r" b="b"/>
            <a:pathLst>
              <a:path w="549909" h="268604">
                <a:moveTo>
                  <a:pt x="154470" y="6807"/>
                </a:moveTo>
                <a:lnTo>
                  <a:pt x="12433" y="6807"/>
                </a:lnTo>
                <a:lnTo>
                  <a:pt x="12433" y="29591"/>
                </a:lnTo>
                <a:lnTo>
                  <a:pt x="126644" y="29591"/>
                </a:lnTo>
                <a:lnTo>
                  <a:pt x="125272" y="52285"/>
                </a:lnTo>
                <a:lnTo>
                  <a:pt x="112890" y="97345"/>
                </a:lnTo>
                <a:lnTo>
                  <a:pt x="93891" y="135483"/>
                </a:lnTo>
                <a:lnTo>
                  <a:pt x="65189" y="169900"/>
                </a:lnTo>
                <a:lnTo>
                  <a:pt x="31026" y="195173"/>
                </a:lnTo>
                <a:lnTo>
                  <a:pt x="0" y="211861"/>
                </a:lnTo>
                <a:lnTo>
                  <a:pt x="13614" y="231978"/>
                </a:lnTo>
                <a:lnTo>
                  <a:pt x="51727" y="210947"/>
                </a:lnTo>
                <a:lnTo>
                  <a:pt x="91579" y="180111"/>
                </a:lnTo>
                <a:lnTo>
                  <a:pt x="123329" y="138506"/>
                </a:lnTo>
                <a:lnTo>
                  <a:pt x="142925" y="92024"/>
                </a:lnTo>
                <a:lnTo>
                  <a:pt x="153022" y="54737"/>
                </a:lnTo>
                <a:lnTo>
                  <a:pt x="154279" y="36677"/>
                </a:lnTo>
                <a:lnTo>
                  <a:pt x="154470" y="6807"/>
                </a:lnTo>
                <a:close/>
              </a:path>
              <a:path w="549909" h="268604">
                <a:moveTo>
                  <a:pt x="242646" y="0"/>
                </a:moveTo>
                <a:lnTo>
                  <a:pt x="215722" y="0"/>
                </a:lnTo>
                <a:lnTo>
                  <a:pt x="215722" y="268376"/>
                </a:lnTo>
                <a:lnTo>
                  <a:pt x="242646" y="268376"/>
                </a:lnTo>
                <a:lnTo>
                  <a:pt x="242646" y="0"/>
                </a:lnTo>
                <a:close/>
              </a:path>
              <a:path w="549909" h="268604">
                <a:moveTo>
                  <a:pt x="524941" y="176352"/>
                </a:moveTo>
                <a:lnTo>
                  <a:pt x="497713" y="176352"/>
                </a:lnTo>
                <a:lnTo>
                  <a:pt x="497713" y="199136"/>
                </a:lnTo>
                <a:lnTo>
                  <a:pt x="497713" y="245897"/>
                </a:lnTo>
                <a:lnTo>
                  <a:pt x="337337" y="245897"/>
                </a:lnTo>
                <a:lnTo>
                  <a:pt x="337337" y="199136"/>
                </a:lnTo>
                <a:lnTo>
                  <a:pt x="497713" y="199136"/>
                </a:lnTo>
                <a:lnTo>
                  <a:pt x="497713" y="176352"/>
                </a:lnTo>
                <a:lnTo>
                  <a:pt x="310108" y="176352"/>
                </a:lnTo>
                <a:lnTo>
                  <a:pt x="310108" y="259499"/>
                </a:lnTo>
                <a:lnTo>
                  <a:pt x="318693" y="268376"/>
                </a:lnTo>
                <a:lnTo>
                  <a:pt x="524941" y="268376"/>
                </a:lnTo>
                <a:lnTo>
                  <a:pt x="524941" y="245897"/>
                </a:lnTo>
                <a:lnTo>
                  <a:pt x="524941" y="199136"/>
                </a:lnTo>
                <a:lnTo>
                  <a:pt x="524941" y="176352"/>
                </a:lnTo>
                <a:close/>
              </a:path>
              <a:path w="549909" h="268604">
                <a:moveTo>
                  <a:pt x="530860" y="92024"/>
                </a:moveTo>
                <a:lnTo>
                  <a:pt x="337337" y="92024"/>
                </a:lnTo>
                <a:lnTo>
                  <a:pt x="337337" y="70129"/>
                </a:lnTo>
                <a:lnTo>
                  <a:pt x="524941" y="70129"/>
                </a:lnTo>
                <a:lnTo>
                  <a:pt x="524941" y="3848"/>
                </a:lnTo>
                <a:lnTo>
                  <a:pt x="310108" y="3848"/>
                </a:lnTo>
                <a:lnTo>
                  <a:pt x="310108" y="26035"/>
                </a:lnTo>
                <a:lnTo>
                  <a:pt x="498005" y="26035"/>
                </a:lnTo>
                <a:lnTo>
                  <a:pt x="498005" y="47929"/>
                </a:lnTo>
                <a:lnTo>
                  <a:pt x="310108" y="47929"/>
                </a:lnTo>
                <a:lnTo>
                  <a:pt x="310108" y="105333"/>
                </a:lnTo>
                <a:lnTo>
                  <a:pt x="318693" y="114211"/>
                </a:lnTo>
                <a:lnTo>
                  <a:pt x="530860" y="114211"/>
                </a:lnTo>
                <a:lnTo>
                  <a:pt x="530860" y="92024"/>
                </a:lnTo>
                <a:close/>
              </a:path>
              <a:path w="549909" h="268604">
                <a:moveTo>
                  <a:pt x="549490" y="134340"/>
                </a:moveTo>
                <a:lnTo>
                  <a:pt x="284962" y="134340"/>
                </a:lnTo>
                <a:lnTo>
                  <a:pt x="284962" y="157124"/>
                </a:lnTo>
                <a:lnTo>
                  <a:pt x="549490" y="157124"/>
                </a:lnTo>
                <a:lnTo>
                  <a:pt x="549490" y="13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384603" y="8673795"/>
            <a:ext cx="537845" cy="277495"/>
          </a:xfrm>
          <a:custGeom>
            <a:avLst/>
            <a:gdLst/>
            <a:ahLst/>
            <a:cxnLst/>
            <a:rect l="l" t="t" r="r" b="b"/>
            <a:pathLst>
              <a:path w="537844" h="277495">
                <a:moveTo>
                  <a:pt x="220941" y="211594"/>
                </a:moveTo>
                <a:lnTo>
                  <a:pt x="220243" y="206133"/>
                </a:lnTo>
                <a:lnTo>
                  <a:pt x="218351" y="201383"/>
                </a:lnTo>
                <a:lnTo>
                  <a:pt x="214680" y="194995"/>
                </a:lnTo>
                <a:lnTo>
                  <a:pt x="209016" y="185521"/>
                </a:lnTo>
                <a:lnTo>
                  <a:pt x="208318" y="184340"/>
                </a:lnTo>
                <a:lnTo>
                  <a:pt x="196621" y="177241"/>
                </a:lnTo>
                <a:lnTo>
                  <a:pt x="194106" y="175755"/>
                </a:lnTo>
                <a:lnTo>
                  <a:pt x="194106" y="210388"/>
                </a:lnTo>
                <a:lnTo>
                  <a:pt x="194106" y="229908"/>
                </a:lnTo>
                <a:lnTo>
                  <a:pt x="184048" y="243230"/>
                </a:lnTo>
                <a:lnTo>
                  <a:pt x="166890" y="251218"/>
                </a:lnTo>
                <a:lnTo>
                  <a:pt x="144691" y="254774"/>
                </a:lnTo>
                <a:lnTo>
                  <a:pt x="120129" y="254774"/>
                </a:lnTo>
                <a:lnTo>
                  <a:pt x="97345" y="251218"/>
                </a:lnTo>
                <a:lnTo>
                  <a:pt x="79895" y="243230"/>
                </a:lnTo>
                <a:lnTo>
                  <a:pt x="69240" y="229908"/>
                </a:lnTo>
                <a:lnTo>
                  <a:pt x="69240" y="210388"/>
                </a:lnTo>
                <a:lnTo>
                  <a:pt x="79895" y="197065"/>
                </a:lnTo>
                <a:lnTo>
                  <a:pt x="97345" y="189077"/>
                </a:lnTo>
                <a:lnTo>
                  <a:pt x="120129" y="185521"/>
                </a:lnTo>
                <a:lnTo>
                  <a:pt x="144691" y="185521"/>
                </a:lnTo>
                <a:lnTo>
                  <a:pt x="166890" y="189077"/>
                </a:lnTo>
                <a:lnTo>
                  <a:pt x="184048" y="197065"/>
                </a:lnTo>
                <a:lnTo>
                  <a:pt x="194106" y="210388"/>
                </a:lnTo>
                <a:lnTo>
                  <a:pt x="194106" y="175755"/>
                </a:lnTo>
                <a:lnTo>
                  <a:pt x="151663" y="163753"/>
                </a:lnTo>
                <a:lnTo>
                  <a:pt x="132270" y="163334"/>
                </a:lnTo>
                <a:lnTo>
                  <a:pt x="120548" y="163385"/>
                </a:lnTo>
                <a:lnTo>
                  <a:pt x="80149" y="170599"/>
                </a:lnTo>
                <a:lnTo>
                  <a:pt x="48971" y="194995"/>
                </a:lnTo>
                <a:lnTo>
                  <a:pt x="42418" y="211594"/>
                </a:lnTo>
                <a:lnTo>
                  <a:pt x="42443" y="228701"/>
                </a:lnTo>
                <a:lnTo>
                  <a:pt x="67614" y="263055"/>
                </a:lnTo>
                <a:lnTo>
                  <a:pt x="105829" y="275755"/>
                </a:lnTo>
                <a:lnTo>
                  <a:pt x="132270" y="277253"/>
                </a:lnTo>
                <a:lnTo>
                  <a:pt x="143979" y="277202"/>
                </a:lnTo>
                <a:lnTo>
                  <a:pt x="184340" y="269709"/>
                </a:lnTo>
                <a:lnTo>
                  <a:pt x="209016" y="254774"/>
                </a:lnTo>
                <a:lnTo>
                  <a:pt x="214680" y="245300"/>
                </a:lnTo>
                <a:lnTo>
                  <a:pt x="218351" y="238912"/>
                </a:lnTo>
                <a:lnTo>
                  <a:pt x="220243" y="234162"/>
                </a:lnTo>
                <a:lnTo>
                  <a:pt x="220941" y="228701"/>
                </a:lnTo>
                <a:lnTo>
                  <a:pt x="220941" y="211594"/>
                </a:lnTo>
                <a:close/>
              </a:path>
              <a:path w="537844" h="277495">
                <a:moveTo>
                  <a:pt x="245897" y="80187"/>
                </a:moveTo>
                <a:lnTo>
                  <a:pt x="52374" y="80187"/>
                </a:lnTo>
                <a:lnTo>
                  <a:pt x="52374" y="26924"/>
                </a:lnTo>
                <a:lnTo>
                  <a:pt x="239979" y="26924"/>
                </a:lnTo>
                <a:lnTo>
                  <a:pt x="239979" y="3848"/>
                </a:lnTo>
                <a:lnTo>
                  <a:pt x="25146" y="3848"/>
                </a:lnTo>
                <a:lnTo>
                  <a:pt x="25146" y="93802"/>
                </a:lnTo>
                <a:lnTo>
                  <a:pt x="33731" y="102679"/>
                </a:lnTo>
                <a:lnTo>
                  <a:pt x="245897" y="102679"/>
                </a:lnTo>
                <a:lnTo>
                  <a:pt x="245897" y="80187"/>
                </a:lnTo>
                <a:close/>
              </a:path>
              <a:path w="537844" h="277495">
                <a:moveTo>
                  <a:pt x="264541" y="123685"/>
                </a:moveTo>
                <a:lnTo>
                  <a:pt x="0" y="123685"/>
                </a:lnTo>
                <a:lnTo>
                  <a:pt x="0" y="146469"/>
                </a:lnTo>
                <a:lnTo>
                  <a:pt x="264541" y="146469"/>
                </a:lnTo>
                <a:lnTo>
                  <a:pt x="264541" y="123685"/>
                </a:lnTo>
                <a:close/>
              </a:path>
              <a:path w="537844" h="277495">
                <a:moveTo>
                  <a:pt x="478383" y="74790"/>
                </a:moveTo>
                <a:lnTo>
                  <a:pt x="465696" y="37211"/>
                </a:lnTo>
                <a:lnTo>
                  <a:pt x="451472" y="22098"/>
                </a:lnTo>
                <a:lnTo>
                  <a:pt x="451472" y="77076"/>
                </a:lnTo>
                <a:lnTo>
                  <a:pt x="451472" y="94361"/>
                </a:lnTo>
                <a:lnTo>
                  <a:pt x="426389" y="137591"/>
                </a:lnTo>
                <a:lnTo>
                  <a:pt x="404799" y="145288"/>
                </a:lnTo>
                <a:lnTo>
                  <a:pt x="379056" y="145288"/>
                </a:lnTo>
                <a:lnTo>
                  <a:pt x="341769" y="122504"/>
                </a:lnTo>
                <a:lnTo>
                  <a:pt x="332955" y="94361"/>
                </a:lnTo>
                <a:lnTo>
                  <a:pt x="332955" y="77076"/>
                </a:lnTo>
                <a:lnTo>
                  <a:pt x="357454" y="33134"/>
                </a:lnTo>
                <a:lnTo>
                  <a:pt x="379056" y="25146"/>
                </a:lnTo>
                <a:lnTo>
                  <a:pt x="404799" y="25146"/>
                </a:lnTo>
                <a:lnTo>
                  <a:pt x="442379" y="48526"/>
                </a:lnTo>
                <a:lnTo>
                  <a:pt x="451472" y="77076"/>
                </a:lnTo>
                <a:lnTo>
                  <a:pt x="451472" y="22098"/>
                </a:lnTo>
                <a:lnTo>
                  <a:pt x="411416" y="3124"/>
                </a:lnTo>
                <a:lnTo>
                  <a:pt x="392074" y="2362"/>
                </a:lnTo>
                <a:lnTo>
                  <a:pt x="380187" y="2451"/>
                </a:lnTo>
                <a:lnTo>
                  <a:pt x="340601" y="15125"/>
                </a:lnTo>
                <a:lnTo>
                  <a:pt x="311886" y="51930"/>
                </a:lnTo>
                <a:lnTo>
                  <a:pt x="306057" y="74790"/>
                </a:lnTo>
                <a:lnTo>
                  <a:pt x="306057" y="96647"/>
                </a:lnTo>
                <a:lnTo>
                  <a:pt x="318439" y="134073"/>
                </a:lnTo>
                <a:lnTo>
                  <a:pt x="355968" y="162293"/>
                </a:lnTo>
                <a:lnTo>
                  <a:pt x="392074" y="168363"/>
                </a:lnTo>
                <a:lnTo>
                  <a:pt x="403783" y="168275"/>
                </a:lnTo>
                <a:lnTo>
                  <a:pt x="443268" y="155638"/>
                </a:lnTo>
                <a:lnTo>
                  <a:pt x="472414" y="119392"/>
                </a:lnTo>
                <a:lnTo>
                  <a:pt x="478383" y="96647"/>
                </a:lnTo>
                <a:lnTo>
                  <a:pt x="478383" y="74790"/>
                </a:lnTo>
                <a:close/>
              </a:path>
              <a:path w="537844" h="277495">
                <a:moveTo>
                  <a:pt x="495935" y="203873"/>
                </a:moveTo>
                <a:lnTo>
                  <a:pt x="289979" y="203873"/>
                </a:lnTo>
                <a:lnTo>
                  <a:pt x="289979" y="226656"/>
                </a:lnTo>
                <a:lnTo>
                  <a:pt x="495935" y="226656"/>
                </a:lnTo>
                <a:lnTo>
                  <a:pt x="495935" y="203873"/>
                </a:lnTo>
                <a:close/>
              </a:path>
              <a:path w="537844" h="277495">
                <a:moveTo>
                  <a:pt x="537654" y="0"/>
                </a:moveTo>
                <a:lnTo>
                  <a:pt x="510730" y="0"/>
                </a:lnTo>
                <a:lnTo>
                  <a:pt x="510730" y="268376"/>
                </a:lnTo>
                <a:lnTo>
                  <a:pt x="537654" y="268376"/>
                </a:lnTo>
                <a:lnTo>
                  <a:pt x="537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047263" y="8673795"/>
            <a:ext cx="537845" cy="277495"/>
          </a:xfrm>
          <a:custGeom>
            <a:avLst/>
            <a:gdLst/>
            <a:ahLst/>
            <a:cxnLst/>
            <a:rect l="l" t="t" r="r" b="b"/>
            <a:pathLst>
              <a:path w="537844" h="277495">
                <a:moveTo>
                  <a:pt x="221043" y="208902"/>
                </a:moveTo>
                <a:lnTo>
                  <a:pt x="210007" y="191439"/>
                </a:lnTo>
                <a:lnTo>
                  <a:pt x="208318" y="188785"/>
                </a:lnTo>
                <a:lnTo>
                  <a:pt x="196634" y="182118"/>
                </a:lnTo>
                <a:lnTo>
                  <a:pt x="194119" y="180733"/>
                </a:lnTo>
                <a:lnTo>
                  <a:pt x="194119" y="213931"/>
                </a:lnTo>
                <a:lnTo>
                  <a:pt x="194119" y="232283"/>
                </a:lnTo>
                <a:lnTo>
                  <a:pt x="184048" y="244411"/>
                </a:lnTo>
                <a:lnTo>
                  <a:pt x="166890" y="251815"/>
                </a:lnTo>
                <a:lnTo>
                  <a:pt x="144703" y="254774"/>
                </a:lnTo>
                <a:lnTo>
                  <a:pt x="120142" y="254774"/>
                </a:lnTo>
                <a:lnTo>
                  <a:pt x="97358" y="251815"/>
                </a:lnTo>
                <a:lnTo>
                  <a:pt x="79895" y="244411"/>
                </a:lnTo>
                <a:lnTo>
                  <a:pt x="69240" y="232283"/>
                </a:lnTo>
                <a:lnTo>
                  <a:pt x="69240" y="213931"/>
                </a:lnTo>
                <a:lnTo>
                  <a:pt x="79895" y="201803"/>
                </a:lnTo>
                <a:lnTo>
                  <a:pt x="97358" y="194398"/>
                </a:lnTo>
                <a:lnTo>
                  <a:pt x="120142" y="191439"/>
                </a:lnTo>
                <a:lnTo>
                  <a:pt x="144703" y="191439"/>
                </a:lnTo>
                <a:lnTo>
                  <a:pt x="166890" y="194398"/>
                </a:lnTo>
                <a:lnTo>
                  <a:pt x="184048" y="201803"/>
                </a:lnTo>
                <a:lnTo>
                  <a:pt x="194119" y="213931"/>
                </a:lnTo>
                <a:lnTo>
                  <a:pt x="194119" y="180733"/>
                </a:lnTo>
                <a:lnTo>
                  <a:pt x="151676" y="169646"/>
                </a:lnTo>
                <a:lnTo>
                  <a:pt x="132270" y="169252"/>
                </a:lnTo>
                <a:lnTo>
                  <a:pt x="120548" y="169303"/>
                </a:lnTo>
                <a:lnTo>
                  <a:pt x="80149" y="175907"/>
                </a:lnTo>
                <a:lnTo>
                  <a:pt x="42316" y="208902"/>
                </a:lnTo>
                <a:lnTo>
                  <a:pt x="42316" y="237020"/>
                </a:lnTo>
                <a:lnTo>
                  <a:pt x="74803" y="267995"/>
                </a:lnTo>
                <a:lnTo>
                  <a:pt x="112864" y="276847"/>
                </a:lnTo>
                <a:lnTo>
                  <a:pt x="132270" y="277253"/>
                </a:lnTo>
                <a:lnTo>
                  <a:pt x="143992" y="277202"/>
                </a:lnTo>
                <a:lnTo>
                  <a:pt x="184353" y="270598"/>
                </a:lnTo>
                <a:lnTo>
                  <a:pt x="221043" y="237312"/>
                </a:lnTo>
                <a:lnTo>
                  <a:pt x="221043" y="208902"/>
                </a:lnTo>
                <a:close/>
              </a:path>
              <a:path w="537844" h="277495">
                <a:moveTo>
                  <a:pt x="247675" y="90843"/>
                </a:moveTo>
                <a:lnTo>
                  <a:pt x="199199" y="80187"/>
                </a:lnTo>
                <a:lnTo>
                  <a:pt x="163334" y="67754"/>
                </a:lnTo>
                <a:lnTo>
                  <a:pt x="174015" y="62661"/>
                </a:lnTo>
                <a:lnTo>
                  <a:pt x="181051" y="59182"/>
                </a:lnTo>
                <a:lnTo>
                  <a:pt x="217170" y="38531"/>
                </a:lnTo>
                <a:lnTo>
                  <a:pt x="233172" y="27216"/>
                </a:lnTo>
                <a:lnTo>
                  <a:pt x="233172" y="11836"/>
                </a:lnTo>
                <a:lnTo>
                  <a:pt x="225780" y="3848"/>
                </a:lnTo>
                <a:lnTo>
                  <a:pt x="31661" y="3848"/>
                </a:lnTo>
                <a:lnTo>
                  <a:pt x="31661" y="26035"/>
                </a:lnTo>
                <a:lnTo>
                  <a:pt x="196189" y="26035"/>
                </a:lnTo>
                <a:lnTo>
                  <a:pt x="176339" y="36017"/>
                </a:lnTo>
                <a:lnTo>
                  <a:pt x="136194" y="54902"/>
                </a:lnTo>
                <a:lnTo>
                  <a:pt x="92633" y="71729"/>
                </a:lnTo>
                <a:lnTo>
                  <a:pt x="54660" y="83197"/>
                </a:lnTo>
                <a:lnTo>
                  <a:pt x="17462" y="91719"/>
                </a:lnTo>
                <a:lnTo>
                  <a:pt x="25450" y="112737"/>
                </a:lnTo>
                <a:lnTo>
                  <a:pt x="65671" y="103936"/>
                </a:lnTo>
                <a:lnTo>
                  <a:pt x="109499" y="90297"/>
                </a:lnTo>
                <a:lnTo>
                  <a:pt x="135229" y="80187"/>
                </a:lnTo>
                <a:lnTo>
                  <a:pt x="142621" y="83680"/>
                </a:lnTo>
                <a:lnTo>
                  <a:pt x="180047" y="97180"/>
                </a:lnTo>
                <a:lnTo>
                  <a:pt x="227545" y="109474"/>
                </a:lnTo>
                <a:lnTo>
                  <a:pt x="239090" y="111556"/>
                </a:lnTo>
                <a:lnTo>
                  <a:pt x="247675" y="90843"/>
                </a:lnTo>
                <a:close/>
              </a:path>
              <a:path w="537844" h="277495">
                <a:moveTo>
                  <a:pt x="264541" y="129895"/>
                </a:moveTo>
                <a:lnTo>
                  <a:pt x="0" y="129895"/>
                </a:lnTo>
                <a:lnTo>
                  <a:pt x="0" y="152679"/>
                </a:lnTo>
                <a:lnTo>
                  <a:pt x="264541" y="152679"/>
                </a:lnTo>
                <a:lnTo>
                  <a:pt x="264541" y="129895"/>
                </a:lnTo>
                <a:close/>
              </a:path>
              <a:path w="537844" h="277495">
                <a:moveTo>
                  <a:pt x="471373" y="115989"/>
                </a:moveTo>
                <a:lnTo>
                  <a:pt x="432206" y="91719"/>
                </a:lnTo>
                <a:lnTo>
                  <a:pt x="431076" y="90932"/>
                </a:lnTo>
                <a:lnTo>
                  <a:pt x="425107" y="86423"/>
                </a:lnTo>
                <a:lnTo>
                  <a:pt x="419417" y="81495"/>
                </a:lnTo>
                <a:lnTo>
                  <a:pt x="411302" y="73977"/>
                </a:lnTo>
                <a:lnTo>
                  <a:pt x="417588" y="65697"/>
                </a:lnTo>
                <a:lnTo>
                  <a:pt x="421614" y="59893"/>
                </a:lnTo>
                <a:lnTo>
                  <a:pt x="439267" y="22707"/>
                </a:lnTo>
                <a:lnTo>
                  <a:pt x="442379" y="8572"/>
                </a:lnTo>
                <a:lnTo>
                  <a:pt x="441198" y="5918"/>
                </a:lnTo>
                <a:lnTo>
                  <a:pt x="438531" y="3848"/>
                </a:lnTo>
                <a:lnTo>
                  <a:pt x="308622" y="3848"/>
                </a:lnTo>
                <a:lnTo>
                  <a:pt x="308622" y="26327"/>
                </a:lnTo>
                <a:lnTo>
                  <a:pt x="410718" y="26327"/>
                </a:lnTo>
                <a:lnTo>
                  <a:pt x="405904" y="37185"/>
                </a:lnTo>
                <a:lnTo>
                  <a:pt x="383108" y="70586"/>
                </a:lnTo>
                <a:lnTo>
                  <a:pt x="353136" y="99822"/>
                </a:lnTo>
                <a:lnTo>
                  <a:pt x="317538" y="124460"/>
                </a:lnTo>
                <a:lnTo>
                  <a:pt x="289991" y="138480"/>
                </a:lnTo>
                <a:lnTo>
                  <a:pt x="303898" y="156819"/>
                </a:lnTo>
                <a:lnTo>
                  <a:pt x="337959" y="138569"/>
                </a:lnTo>
                <a:lnTo>
                  <a:pt x="380504" y="106845"/>
                </a:lnTo>
                <a:lnTo>
                  <a:pt x="395922" y="91719"/>
                </a:lnTo>
                <a:lnTo>
                  <a:pt x="404368" y="99415"/>
                </a:lnTo>
                <a:lnTo>
                  <a:pt x="440423" y="126072"/>
                </a:lnTo>
                <a:lnTo>
                  <a:pt x="456285" y="134924"/>
                </a:lnTo>
                <a:lnTo>
                  <a:pt x="471373" y="115989"/>
                </a:lnTo>
                <a:close/>
              </a:path>
              <a:path w="537844" h="277495">
                <a:moveTo>
                  <a:pt x="532536" y="205244"/>
                </a:moveTo>
                <a:lnTo>
                  <a:pt x="517042" y="172808"/>
                </a:lnTo>
                <a:lnTo>
                  <a:pt x="516686" y="172453"/>
                </a:lnTo>
                <a:lnTo>
                  <a:pt x="510438" y="167474"/>
                </a:lnTo>
                <a:lnTo>
                  <a:pt x="505993" y="164109"/>
                </a:lnTo>
                <a:lnTo>
                  <a:pt x="505993" y="203581"/>
                </a:lnTo>
                <a:lnTo>
                  <a:pt x="505993" y="223989"/>
                </a:lnTo>
                <a:lnTo>
                  <a:pt x="497420" y="239674"/>
                </a:lnTo>
                <a:lnTo>
                  <a:pt x="482625" y="250329"/>
                </a:lnTo>
                <a:lnTo>
                  <a:pt x="462495" y="255651"/>
                </a:lnTo>
                <a:lnTo>
                  <a:pt x="439420" y="255651"/>
                </a:lnTo>
                <a:lnTo>
                  <a:pt x="419595" y="250329"/>
                </a:lnTo>
                <a:lnTo>
                  <a:pt x="404799" y="239674"/>
                </a:lnTo>
                <a:lnTo>
                  <a:pt x="396506" y="223989"/>
                </a:lnTo>
                <a:lnTo>
                  <a:pt x="396506" y="203581"/>
                </a:lnTo>
                <a:lnTo>
                  <a:pt x="404799" y="188188"/>
                </a:lnTo>
                <a:lnTo>
                  <a:pt x="419595" y="178130"/>
                </a:lnTo>
                <a:lnTo>
                  <a:pt x="439420" y="172808"/>
                </a:lnTo>
                <a:lnTo>
                  <a:pt x="462495" y="172808"/>
                </a:lnTo>
                <a:lnTo>
                  <a:pt x="482625" y="178130"/>
                </a:lnTo>
                <a:lnTo>
                  <a:pt x="497420" y="188188"/>
                </a:lnTo>
                <a:lnTo>
                  <a:pt x="505993" y="203581"/>
                </a:lnTo>
                <a:lnTo>
                  <a:pt x="505993" y="164109"/>
                </a:lnTo>
                <a:lnTo>
                  <a:pt x="469150" y="150596"/>
                </a:lnTo>
                <a:lnTo>
                  <a:pt x="450964" y="150012"/>
                </a:lnTo>
                <a:lnTo>
                  <a:pt x="440118" y="150088"/>
                </a:lnTo>
                <a:lnTo>
                  <a:pt x="398462" y="162610"/>
                </a:lnTo>
                <a:lnTo>
                  <a:pt x="372313" y="194665"/>
                </a:lnTo>
                <a:lnTo>
                  <a:pt x="369976" y="205244"/>
                </a:lnTo>
                <a:lnTo>
                  <a:pt x="369976" y="222199"/>
                </a:lnTo>
                <a:lnTo>
                  <a:pt x="392074" y="260096"/>
                </a:lnTo>
                <a:lnTo>
                  <a:pt x="433031" y="276707"/>
                </a:lnTo>
                <a:lnTo>
                  <a:pt x="450964" y="277253"/>
                </a:lnTo>
                <a:lnTo>
                  <a:pt x="461975" y="277190"/>
                </a:lnTo>
                <a:lnTo>
                  <a:pt x="499224" y="267893"/>
                </a:lnTo>
                <a:lnTo>
                  <a:pt x="516013" y="255651"/>
                </a:lnTo>
                <a:lnTo>
                  <a:pt x="516686" y="255117"/>
                </a:lnTo>
                <a:lnTo>
                  <a:pt x="532536" y="222199"/>
                </a:lnTo>
                <a:lnTo>
                  <a:pt x="532536" y="205244"/>
                </a:lnTo>
                <a:close/>
              </a:path>
              <a:path w="537844" h="277495">
                <a:moveTo>
                  <a:pt x="537654" y="0"/>
                </a:moveTo>
                <a:lnTo>
                  <a:pt x="510730" y="0"/>
                </a:lnTo>
                <a:lnTo>
                  <a:pt x="510730" y="50304"/>
                </a:lnTo>
                <a:lnTo>
                  <a:pt x="458355" y="50304"/>
                </a:lnTo>
                <a:lnTo>
                  <a:pt x="458355" y="73380"/>
                </a:lnTo>
                <a:lnTo>
                  <a:pt x="510730" y="73380"/>
                </a:lnTo>
                <a:lnTo>
                  <a:pt x="510730" y="146177"/>
                </a:lnTo>
                <a:lnTo>
                  <a:pt x="537654" y="146177"/>
                </a:lnTo>
                <a:lnTo>
                  <a:pt x="537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4908" y="9025394"/>
            <a:ext cx="844550" cy="281305"/>
          </a:xfrm>
          <a:custGeom>
            <a:avLst/>
            <a:gdLst/>
            <a:ahLst/>
            <a:cxnLst/>
            <a:rect l="l" t="t" r="r" b="b"/>
            <a:pathLst>
              <a:path w="844550" h="281304">
                <a:moveTo>
                  <a:pt x="113626" y="0"/>
                </a:moveTo>
                <a:lnTo>
                  <a:pt x="31064" y="0"/>
                </a:lnTo>
                <a:lnTo>
                  <a:pt x="31064" y="22479"/>
                </a:lnTo>
                <a:lnTo>
                  <a:pt x="113626" y="22479"/>
                </a:lnTo>
                <a:lnTo>
                  <a:pt x="113626" y="0"/>
                </a:lnTo>
                <a:close/>
              </a:path>
              <a:path w="844550" h="281304">
                <a:moveTo>
                  <a:pt x="133146" y="115697"/>
                </a:moveTo>
                <a:lnTo>
                  <a:pt x="108394" y="73964"/>
                </a:lnTo>
                <a:lnTo>
                  <a:pt x="106514" y="73025"/>
                </a:lnTo>
                <a:lnTo>
                  <a:pt x="106514" y="104444"/>
                </a:lnTo>
                <a:lnTo>
                  <a:pt x="106514" y="126936"/>
                </a:lnTo>
                <a:lnTo>
                  <a:pt x="72199" y="140550"/>
                </a:lnTo>
                <a:lnTo>
                  <a:pt x="62484" y="140449"/>
                </a:lnTo>
                <a:lnTo>
                  <a:pt x="56603" y="139712"/>
                </a:lnTo>
                <a:lnTo>
                  <a:pt x="52197" y="137744"/>
                </a:lnTo>
                <a:lnTo>
                  <a:pt x="46901" y="133896"/>
                </a:lnTo>
                <a:lnTo>
                  <a:pt x="38163" y="127228"/>
                </a:lnTo>
                <a:lnTo>
                  <a:pt x="38163" y="104152"/>
                </a:lnTo>
                <a:lnTo>
                  <a:pt x="72199" y="90830"/>
                </a:lnTo>
                <a:lnTo>
                  <a:pt x="81915" y="90944"/>
                </a:lnTo>
                <a:lnTo>
                  <a:pt x="87807" y="91681"/>
                </a:lnTo>
                <a:lnTo>
                  <a:pt x="92252" y="93713"/>
                </a:lnTo>
                <a:lnTo>
                  <a:pt x="97637" y="97637"/>
                </a:lnTo>
                <a:lnTo>
                  <a:pt x="106514" y="104444"/>
                </a:lnTo>
                <a:lnTo>
                  <a:pt x="106514" y="73025"/>
                </a:lnTo>
                <a:lnTo>
                  <a:pt x="100533" y="70015"/>
                </a:lnTo>
                <a:lnTo>
                  <a:pt x="89890" y="68554"/>
                </a:lnTo>
                <a:lnTo>
                  <a:pt x="72199" y="68351"/>
                </a:lnTo>
                <a:lnTo>
                  <a:pt x="63296" y="68402"/>
                </a:lnTo>
                <a:lnTo>
                  <a:pt x="19227" y="88176"/>
                </a:lnTo>
                <a:lnTo>
                  <a:pt x="11531" y="105625"/>
                </a:lnTo>
                <a:lnTo>
                  <a:pt x="11531" y="126047"/>
                </a:lnTo>
                <a:lnTo>
                  <a:pt x="45859" y="159486"/>
                </a:lnTo>
                <a:lnTo>
                  <a:pt x="72199" y="163042"/>
                </a:lnTo>
                <a:lnTo>
                  <a:pt x="89890" y="162826"/>
                </a:lnTo>
                <a:lnTo>
                  <a:pt x="126657" y="141693"/>
                </a:lnTo>
                <a:lnTo>
                  <a:pt x="132905" y="127876"/>
                </a:lnTo>
                <a:lnTo>
                  <a:pt x="133146" y="115697"/>
                </a:lnTo>
                <a:close/>
              </a:path>
              <a:path w="844550" h="281304">
                <a:moveTo>
                  <a:pt x="144691" y="34912"/>
                </a:moveTo>
                <a:lnTo>
                  <a:pt x="0" y="34912"/>
                </a:lnTo>
                <a:lnTo>
                  <a:pt x="0" y="57404"/>
                </a:lnTo>
                <a:lnTo>
                  <a:pt x="144691" y="57404"/>
                </a:lnTo>
                <a:lnTo>
                  <a:pt x="144691" y="34912"/>
                </a:lnTo>
                <a:close/>
              </a:path>
              <a:path w="844550" h="281304">
                <a:moveTo>
                  <a:pt x="247370" y="212458"/>
                </a:moveTo>
                <a:lnTo>
                  <a:pt x="236626" y="194106"/>
                </a:lnTo>
                <a:lnTo>
                  <a:pt x="235242" y="191744"/>
                </a:lnTo>
                <a:lnTo>
                  <a:pt x="224294" y="184937"/>
                </a:lnTo>
                <a:lnTo>
                  <a:pt x="220738" y="182791"/>
                </a:lnTo>
                <a:lnTo>
                  <a:pt x="220738" y="217182"/>
                </a:lnTo>
                <a:lnTo>
                  <a:pt x="220738" y="235534"/>
                </a:lnTo>
                <a:lnTo>
                  <a:pt x="211861" y="247967"/>
                </a:lnTo>
                <a:lnTo>
                  <a:pt x="196176" y="255955"/>
                </a:lnTo>
                <a:lnTo>
                  <a:pt x="175463" y="259207"/>
                </a:lnTo>
                <a:lnTo>
                  <a:pt x="152387" y="259207"/>
                </a:lnTo>
                <a:lnTo>
                  <a:pt x="131965" y="255955"/>
                </a:lnTo>
                <a:lnTo>
                  <a:pt x="116878" y="247967"/>
                </a:lnTo>
                <a:lnTo>
                  <a:pt x="108292" y="235534"/>
                </a:lnTo>
                <a:lnTo>
                  <a:pt x="108292" y="217182"/>
                </a:lnTo>
                <a:lnTo>
                  <a:pt x="116878" y="204762"/>
                </a:lnTo>
                <a:lnTo>
                  <a:pt x="131965" y="197358"/>
                </a:lnTo>
                <a:lnTo>
                  <a:pt x="152387" y="194106"/>
                </a:lnTo>
                <a:lnTo>
                  <a:pt x="175463" y="194106"/>
                </a:lnTo>
                <a:lnTo>
                  <a:pt x="196176" y="197358"/>
                </a:lnTo>
                <a:lnTo>
                  <a:pt x="211861" y="204762"/>
                </a:lnTo>
                <a:lnTo>
                  <a:pt x="220738" y="217182"/>
                </a:lnTo>
                <a:lnTo>
                  <a:pt x="220738" y="182791"/>
                </a:lnTo>
                <a:lnTo>
                  <a:pt x="182156" y="171742"/>
                </a:lnTo>
                <a:lnTo>
                  <a:pt x="163931" y="171323"/>
                </a:lnTo>
                <a:lnTo>
                  <a:pt x="153085" y="171373"/>
                </a:lnTo>
                <a:lnTo>
                  <a:pt x="115658" y="178549"/>
                </a:lnTo>
                <a:lnTo>
                  <a:pt x="81661" y="212458"/>
                </a:lnTo>
                <a:lnTo>
                  <a:pt x="81661" y="239966"/>
                </a:lnTo>
                <a:lnTo>
                  <a:pt x="110782" y="271475"/>
                </a:lnTo>
                <a:lnTo>
                  <a:pt x="153085" y="280758"/>
                </a:lnTo>
                <a:lnTo>
                  <a:pt x="163931" y="280809"/>
                </a:lnTo>
                <a:lnTo>
                  <a:pt x="174942" y="280758"/>
                </a:lnTo>
                <a:lnTo>
                  <a:pt x="212788" y="273850"/>
                </a:lnTo>
                <a:lnTo>
                  <a:pt x="247370" y="239966"/>
                </a:lnTo>
                <a:lnTo>
                  <a:pt x="247370" y="212458"/>
                </a:lnTo>
                <a:close/>
              </a:path>
              <a:path w="844550" h="281304">
                <a:moveTo>
                  <a:pt x="253885" y="3543"/>
                </a:moveTo>
                <a:lnTo>
                  <a:pt x="227545" y="3543"/>
                </a:lnTo>
                <a:lnTo>
                  <a:pt x="227545" y="69240"/>
                </a:lnTo>
                <a:lnTo>
                  <a:pt x="192328" y="69240"/>
                </a:lnTo>
                <a:lnTo>
                  <a:pt x="192328" y="5613"/>
                </a:lnTo>
                <a:lnTo>
                  <a:pt x="166001" y="5613"/>
                </a:lnTo>
                <a:lnTo>
                  <a:pt x="166001" y="158597"/>
                </a:lnTo>
                <a:lnTo>
                  <a:pt x="192328" y="158597"/>
                </a:lnTo>
                <a:lnTo>
                  <a:pt x="192328" y="92024"/>
                </a:lnTo>
                <a:lnTo>
                  <a:pt x="227545" y="92024"/>
                </a:lnTo>
                <a:lnTo>
                  <a:pt x="227545" y="167474"/>
                </a:lnTo>
                <a:lnTo>
                  <a:pt x="253885" y="167474"/>
                </a:lnTo>
                <a:lnTo>
                  <a:pt x="253885" y="92024"/>
                </a:lnTo>
                <a:lnTo>
                  <a:pt x="253885" y="69240"/>
                </a:lnTo>
                <a:lnTo>
                  <a:pt x="253885" y="3543"/>
                </a:lnTo>
                <a:close/>
              </a:path>
              <a:path w="844550" h="281304">
                <a:moveTo>
                  <a:pt x="466928" y="209791"/>
                </a:moveTo>
                <a:lnTo>
                  <a:pt x="433705" y="178473"/>
                </a:lnTo>
                <a:lnTo>
                  <a:pt x="408266" y="145351"/>
                </a:lnTo>
                <a:lnTo>
                  <a:pt x="383781" y="102666"/>
                </a:lnTo>
                <a:lnTo>
                  <a:pt x="387438" y="91033"/>
                </a:lnTo>
                <a:lnTo>
                  <a:pt x="389737" y="82829"/>
                </a:lnTo>
                <a:lnTo>
                  <a:pt x="398056" y="38595"/>
                </a:lnTo>
                <a:lnTo>
                  <a:pt x="400646" y="13309"/>
                </a:lnTo>
                <a:lnTo>
                  <a:pt x="374611" y="10350"/>
                </a:lnTo>
                <a:lnTo>
                  <a:pt x="372440" y="31508"/>
                </a:lnTo>
                <a:lnTo>
                  <a:pt x="370598" y="45364"/>
                </a:lnTo>
                <a:lnTo>
                  <a:pt x="359435" y="93014"/>
                </a:lnTo>
                <a:lnTo>
                  <a:pt x="344716" y="130048"/>
                </a:lnTo>
                <a:lnTo>
                  <a:pt x="326021" y="163766"/>
                </a:lnTo>
                <a:lnTo>
                  <a:pt x="298729" y="198069"/>
                </a:lnTo>
                <a:lnTo>
                  <a:pt x="276961" y="218376"/>
                </a:lnTo>
                <a:lnTo>
                  <a:pt x="294716" y="234353"/>
                </a:lnTo>
                <a:lnTo>
                  <a:pt x="328815" y="201498"/>
                </a:lnTo>
                <a:lnTo>
                  <a:pt x="359054" y="161429"/>
                </a:lnTo>
                <a:lnTo>
                  <a:pt x="373126" y="131673"/>
                </a:lnTo>
                <a:lnTo>
                  <a:pt x="382003" y="148310"/>
                </a:lnTo>
                <a:lnTo>
                  <a:pt x="408343" y="184785"/>
                </a:lnTo>
                <a:lnTo>
                  <a:pt x="437680" y="217258"/>
                </a:lnTo>
                <a:lnTo>
                  <a:pt x="450659" y="228434"/>
                </a:lnTo>
                <a:lnTo>
                  <a:pt x="466928" y="209791"/>
                </a:lnTo>
                <a:close/>
              </a:path>
              <a:path w="844550" h="281304">
                <a:moveTo>
                  <a:pt x="561911" y="110363"/>
                </a:moveTo>
                <a:lnTo>
                  <a:pt x="516940" y="110363"/>
                </a:lnTo>
                <a:lnTo>
                  <a:pt x="516940" y="3543"/>
                </a:lnTo>
                <a:lnTo>
                  <a:pt x="490016" y="3543"/>
                </a:lnTo>
                <a:lnTo>
                  <a:pt x="490016" y="271932"/>
                </a:lnTo>
                <a:lnTo>
                  <a:pt x="516940" y="271932"/>
                </a:lnTo>
                <a:lnTo>
                  <a:pt x="516940" y="133451"/>
                </a:lnTo>
                <a:lnTo>
                  <a:pt x="561911" y="133451"/>
                </a:lnTo>
                <a:lnTo>
                  <a:pt x="561911" y="110363"/>
                </a:lnTo>
                <a:close/>
              </a:path>
              <a:path w="844550" h="281304">
                <a:moveTo>
                  <a:pt x="825855" y="86690"/>
                </a:moveTo>
                <a:lnTo>
                  <a:pt x="632345" y="86690"/>
                </a:lnTo>
                <a:lnTo>
                  <a:pt x="632345" y="68643"/>
                </a:lnTo>
                <a:lnTo>
                  <a:pt x="819937" y="68643"/>
                </a:lnTo>
                <a:lnTo>
                  <a:pt x="819937" y="7391"/>
                </a:lnTo>
                <a:lnTo>
                  <a:pt x="605116" y="7391"/>
                </a:lnTo>
                <a:lnTo>
                  <a:pt x="605116" y="29578"/>
                </a:lnTo>
                <a:lnTo>
                  <a:pt x="793013" y="29578"/>
                </a:lnTo>
                <a:lnTo>
                  <a:pt x="793013" y="46456"/>
                </a:lnTo>
                <a:lnTo>
                  <a:pt x="605116" y="46456"/>
                </a:lnTo>
                <a:lnTo>
                  <a:pt x="605116" y="100012"/>
                </a:lnTo>
                <a:lnTo>
                  <a:pt x="613702" y="108889"/>
                </a:lnTo>
                <a:lnTo>
                  <a:pt x="825855" y="108889"/>
                </a:lnTo>
                <a:lnTo>
                  <a:pt x="825855" y="86690"/>
                </a:lnTo>
                <a:close/>
              </a:path>
              <a:path w="844550" h="281304">
                <a:moveTo>
                  <a:pt x="827341" y="249732"/>
                </a:moveTo>
                <a:lnTo>
                  <a:pt x="630859" y="249732"/>
                </a:lnTo>
                <a:lnTo>
                  <a:pt x="630859" y="231686"/>
                </a:lnTo>
                <a:lnTo>
                  <a:pt x="821423" y="231686"/>
                </a:lnTo>
                <a:lnTo>
                  <a:pt x="821423" y="170434"/>
                </a:lnTo>
                <a:lnTo>
                  <a:pt x="603643" y="170434"/>
                </a:lnTo>
                <a:lnTo>
                  <a:pt x="603643" y="192633"/>
                </a:lnTo>
                <a:lnTo>
                  <a:pt x="794499" y="192633"/>
                </a:lnTo>
                <a:lnTo>
                  <a:pt x="794499" y="209499"/>
                </a:lnTo>
                <a:lnTo>
                  <a:pt x="603643" y="209499"/>
                </a:lnTo>
                <a:lnTo>
                  <a:pt x="603643" y="263055"/>
                </a:lnTo>
                <a:lnTo>
                  <a:pt x="612216" y="271932"/>
                </a:lnTo>
                <a:lnTo>
                  <a:pt x="827341" y="271932"/>
                </a:lnTo>
                <a:lnTo>
                  <a:pt x="827341" y="249732"/>
                </a:lnTo>
                <a:close/>
              </a:path>
              <a:path w="844550" h="281304">
                <a:moveTo>
                  <a:pt x="844499" y="128117"/>
                </a:moveTo>
                <a:lnTo>
                  <a:pt x="579970" y="128117"/>
                </a:lnTo>
                <a:lnTo>
                  <a:pt x="579970" y="150901"/>
                </a:lnTo>
                <a:lnTo>
                  <a:pt x="844499" y="150901"/>
                </a:lnTo>
                <a:lnTo>
                  <a:pt x="844499" y="1281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14621" y="9025382"/>
            <a:ext cx="274955" cy="272415"/>
          </a:xfrm>
          <a:custGeom>
            <a:avLst/>
            <a:gdLst/>
            <a:ahLst/>
            <a:cxnLst/>
            <a:rect l="l" t="t" r="r" b="b"/>
            <a:pathLst>
              <a:path w="274955" h="272415">
                <a:moveTo>
                  <a:pt x="235835" y="271935"/>
                </a:moveTo>
                <a:lnTo>
                  <a:pt x="32253" y="271935"/>
                </a:lnTo>
                <a:lnTo>
                  <a:pt x="23672" y="263058"/>
                </a:lnTo>
                <a:lnTo>
                  <a:pt x="23672" y="208907"/>
                </a:lnTo>
                <a:lnTo>
                  <a:pt x="202989" y="208907"/>
                </a:lnTo>
                <a:lnTo>
                  <a:pt x="202989" y="189674"/>
                </a:lnTo>
                <a:lnTo>
                  <a:pt x="23080" y="189674"/>
                </a:lnTo>
                <a:lnTo>
                  <a:pt x="23080" y="167481"/>
                </a:lnTo>
                <a:lnTo>
                  <a:pt x="229917" y="167481"/>
                </a:lnTo>
                <a:lnTo>
                  <a:pt x="229917" y="231100"/>
                </a:lnTo>
                <a:lnTo>
                  <a:pt x="50895" y="231100"/>
                </a:lnTo>
                <a:lnTo>
                  <a:pt x="50895" y="249742"/>
                </a:lnTo>
                <a:lnTo>
                  <a:pt x="235835" y="249742"/>
                </a:lnTo>
                <a:lnTo>
                  <a:pt x="235835" y="271935"/>
                </a:lnTo>
                <a:close/>
              </a:path>
              <a:path w="274955" h="272415">
                <a:moveTo>
                  <a:pt x="84036" y="153278"/>
                </a:moveTo>
                <a:lnTo>
                  <a:pt x="39449" y="148721"/>
                </a:lnTo>
                <a:lnTo>
                  <a:pt x="11787" y="122504"/>
                </a:lnTo>
                <a:lnTo>
                  <a:pt x="11629" y="115698"/>
                </a:lnTo>
                <a:lnTo>
                  <a:pt x="11629" y="108004"/>
                </a:lnTo>
                <a:lnTo>
                  <a:pt x="39449" y="74981"/>
                </a:lnTo>
                <a:lnTo>
                  <a:pt x="84036" y="70425"/>
                </a:lnTo>
                <a:lnTo>
                  <a:pt x="106401" y="70593"/>
                </a:lnTo>
                <a:lnTo>
                  <a:pt x="149526" y="87550"/>
                </a:lnTo>
                <a:lnTo>
                  <a:pt x="154381" y="92617"/>
                </a:lnTo>
                <a:lnTo>
                  <a:pt x="70720" y="92617"/>
                </a:lnTo>
                <a:lnTo>
                  <a:pt x="52966" y="95872"/>
                </a:lnTo>
                <a:lnTo>
                  <a:pt x="42314" y="101199"/>
                </a:lnTo>
                <a:lnTo>
                  <a:pt x="38171" y="108004"/>
                </a:lnTo>
                <a:lnTo>
                  <a:pt x="38171" y="115402"/>
                </a:lnTo>
                <a:lnTo>
                  <a:pt x="42314" y="122504"/>
                </a:lnTo>
                <a:lnTo>
                  <a:pt x="52966" y="127830"/>
                </a:lnTo>
                <a:lnTo>
                  <a:pt x="70720" y="131085"/>
                </a:lnTo>
                <a:lnTo>
                  <a:pt x="154381" y="131085"/>
                </a:lnTo>
                <a:lnTo>
                  <a:pt x="149526" y="136152"/>
                </a:lnTo>
                <a:lnTo>
                  <a:pt x="139518" y="142625"/>
                </a:lnTo>
                <a:lnTo>
                  <a:pt x="128914" y="148784"/>
                </a:lnTo>
                <a:lnTo>
                  <a:pt x="119600" y="151946"/>
                </a:lnTo>
                <a:lnTo>
                  <a:pt x="106375" y="153111"/>
                </a:lnTo>
                <a:lnTo>
                  <a:pt x="84036" y="153278"/>
                </a:lnTo>
                <a:close/>
              </a:path>
              <a:path w="274955" h="272415">
                <a:moveTo>
                  <a:pt x="154381" y="131085"/>
                </a:moveTo>
                <a:lnTo>
                  <a:pt x="97944" y="131085"/>
                </a:lnTo>
                <a:lnTo>
                  <a:pt x="115994" y="127830"/>
                </a:lnTo>
                <a:lnTo>
                  <a:pt x="126350" y="122504"/>
                </a:lnTo>
                <a:lnTo>
                  <a:pt x="130197" y="115698"/>
                </a:lnTo>
                <a:lnTo>
                  <a:pt x="130197" y="108004"/>
                </a:lnTo>
                <a:lnTo>
                  <a:pt x="126350" y="101199"/>
                </a:lnTo>
                <a:lnTo>
                  <a:pt x="115994" y="95872"/>
                </a:lnTo>
                <a:lnTo>
                  <a:pt x="97944" y="92617"/>
                </a:lnTo>
                <a:lnTo>
                  <a:pt x="154381" y="92617"/>
                </a:lnTo>
                <a:lnTo>
                  <a:pt x="154665" y="92913"/>
                </a:lnTo>
                <a:lnTo>
                  <a:pt x="156558" y="100052"/>
                </a:lnTo>
                <a:lnTo>
                  <a:pt x="156740" y="108004"/>
                </a:lnTo>
                <a:lnTo>
                  <a:pt x="156740" y="115698"/>
                </a:lnTo>
                <a:lnTo>
                  <a:pt x="156558" y="123650"/>
                </a:lnTo>
                <a:lnTo>
                  <a:pt x="154665" y="130789"/>
                </a:lnTo>
                <a:lnTo>
                  <a:pt x="154381" y="131085"/>
                </a:lnTo>
                <a:close/>
              </a:path>
              <a:path w="274955" h="272415">
                <a:moveTo>
                  <a:pt x="229917" y="155645"/>
                </a:moveTo>
                <a:lnTo>
                  <a:pt x="202989" y="155645"/>
                </a:lnTo>
                <a:lnTo>
                  <a:pt x="202989" y="3550"/>
                </a:lnTo>
                <a:lnTo>
                  <a:pt x="229917" y="3550"/>
                </a:lnTo>
                <a:lnTo>
                  <a:pt x="229917" y="66282"/>
                </a:lnTo>
                <a:lnTo>
                  <a:pt x="274894" y="66282"/>
                </a:lnTo>
                <a:lnTo>
                  <a:pt x="274894" y="89067"/>
                </a:lnTo>
                <a:lnTo>
                  <a:pt x="229917" y="89067"/>
                </a:lnTo>
                <a:lnTo>
                  <a:pt x="229917" y="155645"/>
                </a:lnTo>
                <a:close/>
              </a:path>
              <a:path w="274955" h="272415">
                <a:moveTo>
                  <a:pt x="168369" y="57405"/>
                </a:moveTo>
                <a:lnTo>
                  <a:pt x="0" y="57405"/>
                </a:lnTo>
                <a:lnTo>
                  <a:pt x="0" y="34916"/>
                </a:lnTo>
                <a:lnTo>
                  <a:pt x="168369" y="34916"/>
                </a:lnTo>
                <a:lnTo>
                  <a:pt x="168369" y="57405"/>
                </a:lnTo>
                <a:close/>
              </a:path>
              <a:path w="274955" h="272415">
                <a:moveTo>
                  <a:pt x="132564" y="22488"/>
                </a:moveTo>
                <a:lnTo>
                  <a:pt x="35508" y="22488"/>
                </a:lnTo>
                <a:lnTo>
                  <a:pt x="35508" y="0"/>
                </a:lnTo>
                <a:lnTo>
                  <a:pt x="132564" y="0"/>
                </a:lnTo>
                <a:lnTo>
                  <a:pt x="132564" y="22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002254" y="9028933"/>
            <a:ext cx="242570" cy="268605"/>
          </a:xfrm>
          <a:custGeom>
            <a:avLst/>
            <a:gdLst/>
            <a:ahLst/>
            <a:cxnLst/>
            <a:rect l="l" t="t" r="r" b="b"/>
            <a:pathLst>
              <a:path w="242569" h="268604">
                <a:moveTo>
                  <a:pt x="242049" y="101199"/>
                </a:moveTo>
                <a:lnTo>
                  <a:pt x="215713" y="101199"/>
                </a:lnTo>
                <a:lnTo>
                  <a:pt x="215713" y="0"/>
                </a:lnTo>
                <a:lnTo>
                  <a:pt x="242049" y="0"/>
                </a:lnTo>
                <a:lnTo>
                  <a:pt x="242049" y="101199"/>
                </a:lnTo>
                <a:close/>
              </a:path>
              <a:path w="242569" h="268604">
                <a:moveTo>
                  <a:pt x="186419" y="261578"/>
                </a:moveTo>
                <a:lnTo>
                  <a:pt x="160083" y="261578"/>
                </a:lnTo>
                <a:lnTo>
                  <a:pt x="160083" y="2959"/>
                </a:lnTo>
                <a:lnTo>
                  <a:pt x="186419" y="2959"/>
                </a:lnTo>
                <a:lnTo>
                  <a:pt x="186419" y="101199"/>
                </a:lnTo>
                <a:lnTo>
                  <a:pt x="242049" y="101199"/>
                </a:lnTo>
                <a:lnTo>
                  <a:pt x="242049" y="123983"/>
                </a:lnTo>
                <a:lnTo>
                  <a:pt x="186419" y="123983"/>
                </a:lnTo>
                <a:lnTo>
                  <a:pt x="186419" y="261578"/>
                </a:lnTo>
                <a:close/>
              </a:path>
              <a:path w="242569" h="268604">
                <a:moveTo>
                  <a:pt x="242049" y="268384"/>
                </a:moveTo>
                <a:lnTo>
                  <a:pt x="215713" y="268384"/>
                </a:lnTo>
                <a:lnTo>
                  <a:pt x="215713" y="123983"/>
                </a:lnTo>
                <a:lnTo>
                  <a:pt x="242049" y="123983"/>
                </a:lnTo>
                <a:lnTo>
                  <a:pt x="242049" y="268384"/>
                </a:lnTo>
                <a:close/>
              </a:path>
              <a:path w="242569" h="268604">
                <a:moveTo>
                  <a:pt x="145880" y="227549"/>
                </a:moveTo>
                <a:lnTo>
                  <a:pt x="84924" y="227549"/>
                </a:lnTo>
                <a:lnTo>
                  <a:pt x="76343" y="218672"/>
                </a:lnTo>
                <a:lnTo>
                  <a:pt x="76343" y="6805"/>
                </a:lnTo>
                <a:lnTo>
                  <a:pt x="141441" y="6805"/>
                </a:lnTo>
                <a:lnTo>
                  <a:pt x="141441" y="29590"/>
                </a:lnTo>
                <a:lnTo>
                  <a:pt x="103566" y="29590"/>
                </a:lnTo>
                <a:lnTo>
                  <a:pt x="103566" y="205061"/>
                </a:lnTo>
                <a:lnTo>
                  <a:pt x="145880" y="205061"/>
                </a:lnTo>
                <a:lnTo>
                  <a:pt x="145880" y="227549"/>
                </a:lnTo>
                <a:close/>
              </a:path>
              <a:path w="242569" h="268604">
                <a:moveTo>
                  <a:pt x="64506" y="227549"/>
                </a:moveTo>
                <a:lnTo>
                  <a:pt x="8581" y="227549"/>
                </a:lnTo>
                <a:lnTo>
                  <a:pt x="0" y="218672"/>
                </a:lnTo>
                <a:lnTo>
                  <a:pt x="0" y="6805"/>
                </a:lnTo>
                <a:lnTo>
                  <a:pt x="61547" y="6805"/>
                </a:lnTo>
                <a:lnTo>
                  <a:pt x="61547" y="29590"/>
                </a:lnTo>
                <a:lnTo>
                  <a:pt x="27223" y="29590"/>
                </a:lnTo>
                <a:lnTo>
                  <a:pt x="27223" y="205061"/>
                </a:lnTo>
                <a:lnTo>
                  <a:pt x="64506" y="205061"/>
                </a:lnTo>
                <a:lnTo>
                  <a:pt x="64506" y="227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63076" y="9025394"/>
            <a:ext cx="1424940" cy="272415"/>
          </a:xfrm>
          <a:custGeom>
            <a:avLst/>
            <a:gdLst/>
            <a:ahLst/>
            <a:cxnLst/>
            <a:rect l="l" t="t" r="r" b="b"/>
            <a:pathLst>
              <a:path w="1424939" h="272415">
                <a:moveTo>
                  <a:pt x="247370" y="117767"/>
                </a:moveTo>
                <a:lnTo>
                  <a:pt x="195884" y="117767"/>
                </a:lnTo>
                <a:lnTo>
                  <a:pt x="202996" y="30175"/>
                </a:lnTo>
                <a:lnTo>
                  <a:pt x="241452" y="30175"/>
                </a:lnTo>
                <a:lnTo>
                  <a:pt x="241452" y="7391"/>
                </a:lnTo>
                <a:lnTo>
                  <a:pt x="175768" y="7391"/>
                </a:lnTo>
                <a:lnTo>
                  <a:pt x="175768" y="30175"/>
                </a:lnTo>
                <a:lnTo>
                  <a:pt x="168668" y="117767"/>
                </a:lnTo>
                <a:lnTo>
                  <a:pt x="96469" y="117767"/>
                </a:lnTo>
                <a:lnTo>
                  <a:pt x="89662" y="30175"/>
                </a:lnTo>
                <a:lnTo>
                  <a:pt x="175768" y="30175"/>
                </a:lnTo>
                <a:lnTo>
                  <a:pt x="175768" y="7391"/>
                </a:lnTo>
                <a:lnTo>
                  <a:pt x="23672" y="7391"/>
                </a:lnTo>
                <a:lnTo>
                  <a:pt x="23672" y="30175"/>
                </a:lnTo>
                <a:lnTo>
                  <a:pt x="62141" y="30175"/>
                </a:lnTo>
                <a:lnTo>
                  <a:pt x="69240" y="117767"/>
                </a:lnTo>
                <a:lnTo>
                  <a:pt x="17754" y="117767"/>
                </a:lnTo>
                <a:lnTo>
                  <a:pt x="17754" y="140550"/>
                </a:lnTo>
                <a:lnTo>
                  <a:pt x="247370" y="140550"/>
                </a:lnTo>
                <a:lnTo>
                  <a:pt x="247370" y="117767"/>
                </a:lnTo>
                <a:close/>
              </a:path>
              <a:path w="1424939" h="272415">
                <a:moveTo>
                  <a:pt x="264541" y="173393"/>
                </a:moveTo>
                <a:lnTo>
                  <a:pt x="0" y="173393"/>
                </a:lnTo>
                <a:lnTo>
                  <a:pt x="0" y="196176"/>
                </a:lnTo>
                <a:lnTo>
                  <a:pt x="118071" y="196176"/>
                </a:lnTo>
                <a:lnTo>
                  <a:pt x="118071" y="270446"/>
                </a:lnTo>
                <a:lnTo>
                  <a:pt x="145288" y="270446"/>
                </a:lnTo>
                <a:lnTo>
                  <a:pt x="145288" y="196176"/>
                </a:lnTo>
                <a:lnTo>
                  <a:pt x="264541" y="196176"/>
                </a:lnTo>
                <a:lnTo>
                  <a:pt x="264541" y="173393"/>
                </a:lnTo>
                <a:close/>
              </a:path>
              <a:path w="1424939" h="272415">
                <a:moveTo>
                  <a:pt x="475818" y="209791"/>
                </a:moveTo>
                <a:lnTo>
                  <a:pt x="442582" y="178473"/>
                </a:lnTo>
                <a:lnTo>
                  <a:pt x="417156" y="145351"/>
                </a:lnTo>
                <a:lnTo>
                  <a:pt x="407974" y="131673"/>
                </a:lnTo>
                <a:lnTo>
                  <a:pt x="402069" y="121246"/>
                </a:lnTo>
                <a:lnTo>
                  <a:pt x="392671" y="102666"/>
                </a:lnTo>
                <a:lnTo>
                  <a:pt x="396316" y="91033"/>
                </a:lnTo>
                <a:lnTo>
                  <a:pt x="398614" y="82829"/>
                </a:lnTo>
                <a:lnTo>
                  <a:pt x="406946" y="38595"/>
                </a:lnTo>
                <a:lnTo>
                  <a:pt x="409536" y="13309"/>
                </a:lnTo>
                <a:lnTo>
                  <a:pt x="383489" y="10350"/>
                </a:lnTo>
                <a:lnTo>
                  <a:pt x="381330" y="31508"/>
                </a:lnTo>
                <a:lnTo>
                  <a:pt x="379476" y="45364"/>
                </a:lnTo>
                <a:lnTo>
                  <a:pt x="368312" y="93014"/>
                </a:lnTo>
                <a:lnTo>
                  <a:pt x="353606" y="130048"/>
                </a:lnTo>
                <a:lnTo>
                  <a:pt x="334899" y="163766"/>
                </a:lnTo>
                <a:lnTo>
                  <a:pt x="307606" y="198069"/>
                </a:lnTo>
                <a:lnTo>
                  <a:pt x="285838" y="218376"/>
                </a:lnTo>
                <a:lnTo>
                  <a:pt x="303593" y="234353"/>
                </a:lnTo>
                <a:lnTo>
                  <a:pt x="337693" y="201498"/>
                </a:lnTo>
                <a:lnTo>
                  <a:pt x="367944" y="161429"/>
                </a:lnTo>
                <a:lnTo>
                  <a:pt x="382016" y="131673"/>
                </a:lnTo>
                <a:lnTo>
                  <a:pt x="390880" y="148310"/>
                </a:lnTo>
                <a:lnTo>
                  <a:pt x="417220" y="184785"/>
                </a:lnTo>
                <a:lnTo>
                  <a:pt x="446557" y="217258"/>
                </a:lnTo>
                <a:lnTo>
                  <a:pt x="459536" y="228434"/>
                </a:lnTo>
                <a:lnTo>
                  <a:pt x="475818" y="209791"/>
                </a:lnTo>
                <a:close/>
              </a:path>
              <a:path w="1424939" h="272415">
                <a:moveTo>
                  <a:pt x="537654" y="3543"/>
                </a:moveTo>
                <a:lnTo>
                  <a:pt x="510730" y="3543"/>
                </a:lnTo>
                <a:lnTo>
                  <a:pt x="510730" y="271932"/>
                </a:lnTo>
                <a:lnTo>
                  <a:pt x="537654" y="271932"/>
                </a:lnTo>
                <a:lnTo>
                  <a:pt x="537654" y="3543"/>
                </a:lnTo>
                <a:close/>
              </a:path>
              <a:path w="1424939" h="272415">
                <a:moveTo>
                  <a:pt x="736714" y="62204"/>
                </a:moveTo>
                <a:lnTo>
                  <a:pt x="721626" y="26504"/>
                </a:lnTo>
                <a:lnTo>
                  <a:pt x="709879" y="15951"/>
                </a:lnTo>
                <a:lnTo>
                  <a:pt x="709879" y="59766"/>
                </a:lnTo>
                <a:lnTo>
                  <a:pt x="709879" y="82842"/>
                </a:lnTo>
                <a:lnTo>
                  <a:pt x="702183" y="100304"/>
                </a:lnTo>
                <a:lnTo>
                  <a:pt x="688276" y="112141"/>
                </a:lnTo>
                <a:lnTo>
                  <a:pt x="669340" y="118059"/>
                </a:lnTo>
                <a:lnTo>
                  <a:pt x="646849" y="118059"/>
                </a:lnTo>
                <a:lnTo>
                  <a:pt x="627913" y="112141"/>
                </a:lnTo>
                <a:lnTo>
                  <a:pt x="614299" y="100304"/>
                </a:lnTo>
                <a:lnTo>
                  <a:pt x="606602" y="82842"/>
                </a:lnTo>
                <a:lnTo>
                  <a:pt x="606602" y="59766"/>
                </a:lnTo>
                <a:lnTo>
                  <a:pt x="614299" y="42303"/>
                </a:lnTo>
                <a:lnTo>
                  <a:pt x="627913" y="30175"/>
                </a:lnTo>
                <a:lnTo>
                  <a:pt x="646849" y="24257"/>
                </a:lnTo>
                <a:lnTo>
                  <a:pt x="669340" y="24257"/>
                </a:lnTo>
                <a:lnTo>
                  <a:pt x="688276" y="30175"/>
                </a:lnTo>
                <a:lnTo>
                  <a:pt x="702183" y="42303"/>
                </a:lnTo>
                <a:lnTo>
                  <a:pt x="709879" y="59766"/>
                </a:lnTo>
                <a:lnTo>
                  <a:pt x="709879" y="15951"/>
                </a:lnTo>
                <a:lnTo>
                  <a:pt x="668756" y="1549"/>
                </a:lnTo>
                <a:lnTo>
                  <a:pt x="658088" y="1473"/>
                </a:lnTo>
                <a:lnTo>
                  <a:pt x="647255" y="1549"/>
                </a:lnTo>
                <a:lnTo>
                  <a:pt x="606729" y="15621"/>
                </a:lnTo>
                <a:lnTo>
                  <a:pt x="581990" y="50723"/>
                </a:lnTo>
                <a:lnTo>
                  <a:pt x="579767" y="62204"/>
                </a:lnTo>
                <a:lnTo>
                  <a:pt x="579767" y="80403"/>
                </a:lnTo>
                <a:lnTo>
                  <a:pt x="594779" y="116103"/>
                </a:lnTo>
                <a:lnTo>
                  <a:pt x="633920" y="138722"/>
                </a:lnTo>
                <a:lnTo>
                  <a:pt x="658088" y="140843"/>
                </a:lnTo>
                <a:lnTo>
                  <a:pt x="668756" y="140766"/>
                </a:lnTo>
                <a:lnTo>
                  <a:pt x="709510" y="126987"/>
                </a:lnTo>
                <a:lnTo>
                  <a:pt x="734491" y="91884"/>
                </a:lnTo>
                <a:lnTo>
                  <a:pt x="736714" y="80403"/>
                </a:lnTo>
                <a:lnTo>
                  <a:pt x="736714" y="62204"/>
                </a:lnTo>
                <a:close/>
              </a:path>
              <a:path w="1424939" h="272415">
                <a:moveTo>
                  <a:pt x="812850" y="249732"/>
                </a:moveTo>
                <a:lnTo>
                  <a:pt x="627913" y="249732"/>
                </a:lnTo>
                <a:lnTo>
                  <a:pt x="627913" y="227253"/>
                </a:lnTo>
                <a:lnTo>
                  <a:pt x="806932" y="227253"/>
                </a:lnTo>
                <a:lnTo>
                  <a:pt x="806932" y="161556"/>
                </a:lnTo>
                <a:lnTo>
                  <a:pt x="600684" y="161556"/>
                </a:lnTo>
                <a:lnTo>
                  <a:pt x="600684" y="183756"/>
                </a:lnTo>
                <a:lnTo>
                  <a:pt x="780008" y="183756"/>
                </a:lnTo>
                <a:lnTo>
                  <a:pt x="780008" y="205054"/>
                </a:lnTo>
                <a:lnTo>
                  <a:pt x="600684" y="205054"/>
                </a:lnTo>
                <a:lnTo>
                  <a:pt x="600684" y="263055"/>
                </a:lnTo>
                <a:lnTo>
                  <a:pt x="609269" y="271932"/>
                </a:lnTo>
                <a:lnTo>
                  <a:pt x="812850" y="271932"/>
                </a:lnTo>
                <a:lnTo>
                  <a:pt x="812850" y="249732"/>
                </a:lnTo>
                <a:close/>
              </a:path>
              <a:path w="1424939" h="272415">
                <a:moveTo>
                  <a:pt x="851903" y="57404"/>
                </a:moveTo>
                <a:lnTo>
                  <a:pt x="806932" y="57404"/>
                </a:lnTo>
                <a:lnTo>
                  <a:pt x="806932" y="3543"/>
                </a:lnTo>
                <a:lnTo>
                  <a:pt x="780008" y="3543"/>
                </a:lnTo>
                <a:lnTo>
                  <a:pt x="780008" y="146761"/>
                </a:lnTo>
                <a:lnTo>
                  <a:pt x="806932" y="146761"/>
                </a:lnTo>
                <a:lnTo>
                  <a:pt x="806932" y="80187"/>
                </a:lnTo>
                <a:lnTo>
                  <a:pt x="851903" y="80187"/>
                </a:lnTo>
                <a:lnTo>
                  <a:pt x="851903" y="57404"/>
                </a:lnTo>
                <a:close/>
              </a:path>
              <a:path w="1424939" h="272415">
                <a:moveTo>
                  <a:pt x="1044244" y="124269"/>
                </a:moveTo>
                <a:lnTo>
                  <a:pt x="909015" y="124269"/>
                </a:lnTo>
                <a:lnTo>
                  <a:pt x="909015" y="87579"/>
                </a:lnTo>
                <a:lnTo>
                  <a:pt x="1029449" y="87579"/>
                </a:lnTo>
                <a:lnTo>
                  <a:pt x="1029449" y="7391"/>
                </a:lnTo>
                <a:lnTo>
                  <a:pt x="881202" y="7391"/>
                </a:lnTo>
                <a:lnTo>
                  <a:pt x="881202" y="30467"/>
                </a:lnTo>
                <a:lnTo>
                  <a:pt x="1001928" y="30467"/>
                </a:lnTo>
                <a:lnTo>
                  <a:pt x="1001928" y="64503"/>
                </a:lnTo>
                <a:lnTo>
                  <a:pt x="881799" y="64503"/>
                </a:lnTo>
                <a:lnTo>
                  <a:pt x="881799" y="137883"/>
                </a:lnTo>
                <a:lnTo>
                  <a:pt x="890371" y="146761"/>
                </a:lnTo>
                <a:lnTo>
                  <a:pt x="1044244" y="146761"/>
                </a:lnTo>
                <a:lnTo>
                  <a:pt x="1044244" y="124269"/>
                </a:lnTo>
                <a:close/>
              </a:path>
              <a:path w="1424939" h="272415">
                <a:moveTo>
                  <a:pt x="1117625" y="173393"/>
                </a:moveTo>
                <a:lnTo>
                  <a:pt x="1090701" y="173393"/>
                </a:lnTo>
                <a:lnTo>
                  <a:pt x="1090701" y="195592"/>
                </a:lnTo>
                <a:lnTo>
                  <a:pt x="1090701" y="249732"/>
                </a:lnTo>
                <a:lnTo>
                  <a:pt x="927061" y="249732"/>
                </a:lnTo>
                <a:lnTo>
                  <a:pt x="927061" y="195592"/>
                </a:lnTo>
                <a:lnTo>
                  <a:pt x="1090701" y="195592"/>
                </a:lnTo>
                <a:lnTo>
                  <a:pt x="1090701" y="173393"/>
                </a:lnTo>
                <a:lnTo>
                  <a:pt x="899845" y="173393"/>
                </a:lnTo>
                <a:lnTo>
                  <a:pt x="899845" y="263055"/>
                </a:lnTo>
                <a:lnTo>
                  <a:pt x="908431" y="271932"/>
                </a:lnTo>
                <a:lnTo>
                  <a:pt x="1117625" y="271932"/>
                </a:lnTo>
                <a:lnTo>
                  <a:pt x="1117625" y="249732"/>
                </a:lnTo>
                <a:lnTo>
                  <a:pt x="1117625" y="195592"/>
                </a:lnTo>
                <a:lnTo>
                  <a:pt x="1117625" y="173393"/>
                </a:lnTo>
                <a:close/>
              </a:path>
              <a:path w="1424939" h="272415">
                <a:moveTo>
                  <a:pt x="1117625" y="3543"/>
                </a:moveTo>
                <a:lnTo>
                  <a:pt x="1090701" y="3543"/>
                </a:lnTo>
                <a:lnTo>
                  <a:pt x="1090701" y="158597"/>
                </a:lnTo>
                <a:lnTo>
                  <a:pt x="1117625" y="158597"/>
                </a:lnTo>
                <a:lnTo>
                  <a:pt x="1117625" y="3543"/>
                </a:lnTo>
                <a:close/>
              </a:path>
              <a:path w="1424939" h="272415">
                <a:moveTo>
                  <a:pt x="1377924" y="46786"/>
                </a:moveTo>
                <a:lnTo>
                  <a:pt x="1377226" y="41351"/>
                </a:lnTo>
                <a:lnTo>
                  <a:pt x="1375346" y="36690"/>
                </a:lnTo>
                <a:lnTo>
                  <a:pt x="1371663" y="30467"/>
                </a:lnTo>
                <a:lnTo>
                  <a:pt x="1366570" y="22186"/>
                </a:lnTo>
                <a:lnTo>
                  <a:pt x="1365300" y="20116"/>
                </a:lnTo>
                <a:lnTo>
                  <a:pt x="1353908" y="13309"/>
                </a:lnTo>
                <a:lnTo>
                  <a:pt x="1351102" y="11684"/>
                </a:lnTo>
                <a:lnTo>
                  <a:pt x="1351102" y="45567"/>
                </a:lnTo>
                <a:lnTo>
                  <a:pt x="1351102" y="65087"/>
                </a:lnTo>
                <a:lnTo>
                  <a:pt x="1341628" y="77812"/>
                </a:lnTo>
                <a:lnTo>
                  <a:pt x="1325359" y="85509"/>
                </a:lnTo>
                <a:lnTo>
                  <a:pt x="1304048" y="88468"/>
                </a:lnTo>
                <a:lnTo>
                  <a:pt x="1280668" y="88468"/>
                </a:lnTo>
                <a:lnTo>
                  <a:pt x="1259370" y="85509"/>
                </a:lnTo>
                <a:lnTo>
                  <a:pt x="1243088" y="77812"/>
                </a:lnTo>
                <a:lnTo>
                  <a:pt x="1233627" y="65087"/>
                </a:lnTo>
                <a:lnTo>
                  <a:pt x="1233627" y="45567"/>
                </a:lnTo>
                <a:lnTo>
                  <a:pt x="1243088" y="32842"/>
                </a:lnTo>
                <a:lnTo>
                  <a:pt x="1259370" y="25146"/>
                </a:lnTo>
                <a:lnTo>
                  <a:pt x="1280668" y="22186"/>
                </a:lnTo>
                <a:lnTo>
                  <a:pt x="1304048" y="22186"/>
                </a:lnTo>
                <a:lnTo>
                  <a:pt x="1325359" y="25146"/>
                </a:lnTo>
                <a:lnTo>
                  <a:pt x="1341628" y="32842"/>
                </a:lnTo>
                <a:lnTo>
                  <a:pt x="1351102" y="45567"/>
                </a:lnTo>
                <a:lnTo>
                  <a:pt x="1351102" y="11684"/>
                </a:lnTo>
                <a:lnTo>
                  <a:pt x="1310500" y="406"/>
                </a:lnTo>
                <a:lnTo>
                  <a:pt x="1292212" y="0"/>
                </a:lnTo>
                <a:lnTo>
                  <a:pt x="1281188" y="50"/>
                </a:lnTo>
                <a:lnTo>
                  <a:pt x="1242745" y="6946"/>
                </a:lnTo>
                <a:lnTo>
                  <a:pt x="1209382" y="36690"/>
                </a:lnTo>
                <a:lnTo>
                  <a:pt x="1206792" y="46786"/>
                </a:lnTo>
                <a:lnTo>
                  <a:pt x="1206817" y="63881"/>
                </a:lnTo>
                <a:lnTo>
                  <a:pt x="1230807" y="97497"/>
                </a:lnTo>
                <a:lnTo>
                  <a:pt x="1267244" y="109588"/>
                </a:lnTo>
                <a:lnTo>
                  <a:pt x="1292212" y="110959"/>
                </a:lnTo>
                <a:lnTo>
                  <a:pt x="1303235" y="110909"/>
                </a:lnTo>
                <a:lnTo>
                  <a:pt x="1341958" y="104000"/>
                </a:lnTo>
                <a:lnTo>
                  <a:pt x="1375346" y="74028"/>
                </a:lnTo>
                <a:lnTo>
                  <a:pt x="1377924" y="63881"/>
                </a:lnTo>
                <a:lnTo>
                  <a:pt x="1377924" y="46786"/>
                </a:lnTo>
                <a:close/>
              </a:path>
              <a:path w="1424939" h="272415">
                <a:moveTo>
                  <a:pt x="1407325" y="249732"/>
                </a:moveTo>
                <a:lnTo>
                  <a:pt x="1210843" y="249732"/>
                </a:lnTo>
                <a:lnTo>
                  <a:pt x="1210843" y="228727"/>
                </a:lnTo>
                <a:lnTo>
                  <a:pt x="1401406" y="228727"/>
                </a:lnTo>
                <a:lnTo>
                  <a:pt x="1401406" y="164515"/>
                </a:lnTo>
                <a:lnTo>
                  <a:pt x="1183614" y="164515"/>
                </a:lnTo>
                <a:lnTo>
                  <a:pt x="1183614" y="186715"/>
                </a:lnTo>
                <a:lnTo>
                  <a:pt x="1374470" y="186715"/>
                </a:lnTo>
                <a:lnTo>
                  <a:pt x="1374470" y="206540"/>
                </a:lnTo>
                <a:lnTo>
                  <a:pt x="1183614" y="206540"/>
                </a:lnTo>
                <a:lnTo>
                  <a:pt x="1183614" y="263055"/>
                </a:lnTo>
                <a:lnTo>
                  <a:pt x="1192199" y="271932"/>
                </a:lnTo>
                <a:lnTo>
                  <a:pt x="1407325" y="271932"/>
                </a:lnTo>
                <a:lnTo>
                  <a:pt x="1407325" y="249732"/>
                </a:lnTo>
                <a:close/>
              </a:path>
              <a:path w="1424939" h="272415">
                <a:moveTo>
                  <a:pt x="1424482" y="124269"/>
                </a:moveTo>
                <a:lnTo>
                  <a:pt x="1159941" y="124269"/>
                </a:lnTo>
                <a:lnTo>
                  <a:pt x="1159941" y="147053"/>
                </a:lnTo>
                <a:lnTo>
                  <a:pt x="1424482" y="147053"/>
                </a:lnTo>
                <a:lnTo>
                  <a:pt x="1424482" y="124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92791" y="9025394"/>
            <a:ext cx="1427480" cy="281305"/>
          </a:xfrm>
          <a:custGeom>
            <a:avLst/>
            <a:gdLst/>
            <a:ahLst/>
            <a:cxnLst/>
            <a:rect l="l" t="t" r="r" b="b"/>
            <a:pathLst>
              <a:path w="1427479" h="281304">
                <a:moveTo>
                  <a:pt x="141439" y="0"/>
                </a:moveTo>
                <a:lnTo>
                  <a:pt x="38468" y="0"/>
                </a:lnTo>
                <a:lnTo>
                  <a:pt x="38468" y="21297"/>
                </a:lnTo>
                <a:lnTo>
                  <a:pt x="141439" y="21297"/>
                </a:lnTo>
                <a:lnTo>
                  <a:pt x="141439" y="0"/>
                </a:lnTo>
                <a:close/>
              </a:path>
              <a:path w="1427479" h="281304">
                <a:moveTo>
                  <a:pt x="174282" y="31356"/>
                </a:moveTo>
                <a:lnTo>
                  <a:pt x="5918" y="31356"/>
                </a:lnTo>
                <a:lnTo>
                  <a:pt x="5918" y="52666"/>
                </a:lnTo>
                <a:lnTo>
                  <a:pt x="174282" y="52666"/>
                </a:lnTo>
                <a:lnTo>
                  <a:pt x="174282" y="31356"/>
                </a:lnTo>
                <a:close/>
              </a:path>
              <a:path w="1427479" h="281304">
                <a:moveTo>
                  <a:pt x="188188" y="143802"/>
                </a:moveTo>
                <a:lnTo>
                  <a:pt x="104444" y="143802"/>
                </a:lnTo>
                <a:lnTo>
                  <a:pt x="104444" y="135521"/>
                </a:lnTo>
                <a:lnTo>
                  <a:pt x="121272" y="134518"/>
                </a:lnTo>
                <a:lnTo>
                  <a:pt x="131406" y="133070"/>
                </a:lnTo>
                <a:lnTo>
                  <a:pt x="161188" y="113626"/>
                </a:lnTo>
                <a:lnTo>
                  <a:pt x="162509" y="108724"/>
                </a:lnTo>
                <a:lnTo>
                  <a:pt x="162547" y="107403"/>
                </a:lnTo>
                <a:lnTo>
                  <a:pt x="162661" y="95567"/>
                </a:lnTo>
                <a:lnTo>
                  <a:pt x="162458" y="87731"/>
                </a:lnTo>
                <a:lnTo>
                  <a:pt x="161315" y="84035"/>
                </a:lnTo>
                <a:lnTo>
                  <a:pt x="160426" y="81127"/>
                </a:lnTo>
                <a:lnTo>
                  <a:pt x="154940" y="76377"/>
                </a:lnTo>
                <a:lnTo>
                  <a:pt x="144246" y="70866"/>
                </a:lnTo>
                <a:lnTo>
                  <a:pt x="136105" y="67094"/>
                </a:lnTo>
                <a:lnTo>
                  <a:pt x="136105" y="95567"/>
                </a:lnTo>
                <a:lnTo>
                  <a:pt x="136105" y="102082"/>
                </a:lnTo>
                <a:lnTo>
                  <a:pt x="131965" y="107403"/>
                </a:lnTo>
                <a:lnTo>
                  <a:pt x="121615" y="111544"/>
                </a:lnTo>
                <a:lnTo>
                  <a:pt x="103860" y="113626"/>
                </a:lnTo>
                <a:lnTo>
                  <a:pt x="76631" y="113626"/>
                </a:lnTo>
                <a:lnTo>
                  <a:pt x="58877" y="111544"/>
                </a:lnTo>
                <a:lnTo>
                  <a:pt x="48526" y="107403"/>
                </a:lnTo>
                <a:lnTo>
                  <a:pt x="44081" y="101790"/>
                </a:lnTo>
                <a:lnTo>
                  <a:pt x="44081" y="95567"/>
                </a:lnTo>
                <a:lnTo>
                  <a:pt x="48526" y="90246"/>
                </a:lnTo>
                <a:lnTo>
                  <a:pt x="58877" y="86106"/>
                </a:lnTo>
                <a:lnTo>
                  <a:pt x="76631" y="84035"/>
                </a:lnTo>
                <a:lnTo>
                  <a:pt x="103860" y="84035"/>
                </a:lnTo>
                <a:lnTo>
                  <a:pt x="121615" y="86106"/>
                </a:lnTo>
                <a:lnTo>
                  <a:pt x="131965" y="90246"/>
                </a:lnTo>
                <a:lnTo>
                  <a:pt x="136105" y="95567"/>
                </a:lnTo>
                <a:lnTo>
                  <a:pt x="136105" y="67094"/>
                </a:lnTo>
                <a:lnTo>
                  <a:pt x="132994" y="65646"/>
                </a:lnTo>
                <a:lnTo>
                  <a:pt x="123596" y="62966"/>
                </a:lnTo>
                <a:lnTo>
                  <a:pt x="110972" y="61976"/>
                </a:lnTo>
                <a:lnTo>
                  <a:pt x="89954" y="61836"/>
                </a:lnTo>
                <a:lnTo>
                  <a:pt x="69126" y="61976"/>
                </a:lnTo>
                <a:lnTo>
                  <a:pt x="25260" y="76606"/>
                </a:lnTo>
                <a:lnTo>
                  <a:pt x="17538" y="95567"/>
                </a:lnTo>
                <a:lnTo>
                  <a:pt x="17653" y="107403"/>
                </a:lnTo>
                <a:lnTo>
                  <a:pt x="49453" y="133070"/>
                </a:lnTo>
                <a:lnTo>
                  <a:pt x="77228" y="135521"/>
                </a:lnTo>
                <a:lnTo>
                  <a:pt x="77228" y="143802"/>
                </a:lnTo>
                <a:lnTo>
                  <a:pt x="0" y="143802"/>
                </a:lnTo>
                <a:lnTo>
                  <a:pt x="0" y="166585"/>
                </a:lnTo>
                <a:lnTo>
                  <a:pt x="188188" y="166585"/>
                </a:lnTo>
                <a:lnTo>
                  <a:pt x="188188" y="143802"/>
                </a:lnTo>
                <a:close/>
              </a:path>
              <a:path w="1427479" h="281304">
                <a:moveTo>
                  <a:pt x="235826" y="250926"/>
                </a:moveTo>
                <a:lnTo>
                  <a:pt x="50888" y="250926"/>
                </a:lnTo>
                <a:lnTo>
                  <a:pt x="50888" y="237604"/>
                </a:lnTo>
                <a:lnTo>
                  <a:pt x="229908" y="237604"/>
                </a:lnTo>
                <a:lnTo>
                  <a:pt x="229908" y="182270"/>
                </a:lnTo>
                <a:lnTo>
                  <a:pt x="23672" y="182270"/>
                </a:lnTo>
                <a:lnTo>
                  <a:pt x="23672" y="203276"/>
                </a:lnTo>
                <a:lnTo>
                  <a:pt x="202984" y="203276"/>
                </a:lnTo>
                <a:lnTo>
                  <a:pt x="202984" y="216293"/>
                </a:lnTo>
                <a:lnTo>
                  <a:pt x="23672" y="216293"/>
                </a:lnTo>
                <a:lnTo>
                  <a:pt x="23672" y="263055"/>
                </a:lnTo>
                <a:lnTo>
                  <a:pt x="32245" y="271932"/>
                </a:lnTo>
                <a:lnTo>
                  <a:pt x="235826" y="271932"/>
                </a:lnTo>
                <a:lnTo>
                  <a:pt x="235826" y="250926"/>
                </a:lnTo>
                <a:close/>
              </a:path>
              <a:path w="1427479" h="281304">
                <a:moveTo>
                  <a:pt x="274891" y="65976"/>
                </a:moveTo>
                <a:lnTo>
                  <a:pt x="229908" y="65976"/>
                </a:lnTo>
                <a:lnTo>
                  <a:pt x="229908" y="3543"/>
                </a:lnTo>
                <a:lnTo>
                  <a:pt x="202984" y="3543"/>
                </a:lnTo>
                <a:lnTo>
                  <a:pt x="202984" y="170434"/>
                </a:lnTo>
                <a:lnTo>
                  <a:pt x="229908" y="170434"/>
                </a:lnTo>
                <a:lnTo>
                  <a:pt x="229908" y="89065"/>
                </a:lnTo>
                <a:lnTo>
                  <a:pt x="274891" y="89065"/>
                </a:lnTo>
                <a:lnTo>
                  <a:pt x="274891" y="65976"/>
                </a:lnTo>
                <a:close/>
              </a:path>
              <a:path w="1427479" h="281304">
                <a:moveTo>
                  <a:pt x="459828" y="118656"/>
                </a:moveTo>
                <a:lnTo>
                  <a:pt x="420763" y="91427"/>
                </a:lnTo>
                <a:lnTo>
                  <a:pt x="386740" y="56515"/>
                </a:lnTo>
                <a:lnTo>
                  <a:pt x="391071" y="43954"/>
                </a:lnTo>
                <a:lnTo>
                  <a:pt x="393661" y="34874"/>
                </a:lnTo>
                <a:lnTo>
                  <a:pt x="395516" y="24841"/>
                </a:lnTo>
                <a:lnTo>
                  <a:pt x="397687" y="9461"/>
                </a:lnTo>
                <a:lnTo>
                  <a:pt x="372833" y="5918"/>
                </a:lnTo>
                <a:lnTo>
                  <a:pt x="368261" y="32410"/>
                </a:lnTo>
                <a:lnTo>
                  <a:pt x="364032" y="49263"/>
                </a:lnTo>
                <a:lnTo>
                  <a:pt x="335495" y="101650"/>
                </a:lnTo>
                <a:lnTo>
                  <a:pt x="295008" y="135813"/>
                </a:lnTo>
                <a:lnTo>
                  <a:pt x="310984" y="152971"/>
                </a:lnTo>
                <a:lnTo>
                  <a:pt x="335978" y="137045"/>
                </a:lnTo>
                <a:lnTo>
                  <a:pt x="351116" y="124269"/>
                </a:lnTo>
                <a:lnTo>
                  <a:pt x="362546" y="107950"/>
                </a:lnTo>
                <a:lnTo>
                  <a:pt x="376389" y="81368"/>
                </a:lnTo>
                <a:lnTo>
                  <a:pt x="385394" y="91859"/>
                </a:lnTo>
                <a:lnTo>
                  <a:pt x="420725" y="122415"/>
                </a:lnTo>
                <a:lnTo>
                  <a:pt x="447103" y="139661"/>
                </a:lnTo>
                <a:lnTo>
                  <a:pt x="459828" y="118656"/>
                </a:lnTo>
                <a:close/>
              </a:path>
              <a:path w="1427479" h="281304">
                <a:moveTo>
                  <a:pt x="535495" y="208788"/>
                </a:moveTo>
                <a:lnTo>
                  <a:pt x="519988" y="176352"/>
                </a:lnTo>
                <a:lnTo>
                  <a:pt x="519633" y="175996"/>
                </a:lnTo>
                <a:lnTo>
                  <a:pt x="513384" y="171030"/>
                </a:lnTo>
                <a:lnTo>
                  <a:pt x="508952" y="167665"/>
                </a:lnTo>
                <a:lnTo>
                  <a:pt x="508952" y="207124"/>
                </a:lnTo>
                <a:lnTo>
                  <a:pt x="508952" y="227545"/>
                </a:lnTo>
                <a:lnTo>
                  <a:pt x="500367" y="243230"/>
                </a:lnTo>
                <a:lnTo>
                  <a:pt x="485571" y="253885"/>
                </a:lnTo>
                <a:lnTo>
                  <a:pt x="465455" y="259207"/>
                </a:lnTo>
                <a:lnTo>
                  <a:pt x="442366" y="259207"/>
                </a:lnTo>
                <a:lnTo>
                  <a:pt x="422541" y="253885"/>
                </a:lnTo>
                <a:lnTo>
                  <a:pt x="407746" y="243230"/>
                </a:lnTo>
                <a:lnTo>
                  <a:pt x="399465" y="227545"/>
                </a:lnTo>
                <a:lnTo>
                  <a:pt x="399465" y="207124"/>
                </a:lnTo>
                <a:lnTo>
                  <a:pt x="407746" y="191744"/>
                </a:lnTo>
                <a:lnTo>
                  <a:pt x="422541" y="181673"/>
                </a:lnTo>
                <a:lnTo>
                  <a:pt x="442366" y="176352"/>
                </a:lnTo>
                <a:lnTo>
                  <a:pt x="465455" y="176352"/>
                </a:lnTo>
                <a:lnTo>
                  <a:pt x="485571" y="181673"/>
                </a:lnTo>
                <a:lnTo>
                  <a:pt x="500367" y="191744"/>
                </a:lnTo>
                <a:lnTo>
                  <a:pt x="508952" y="207124"/>
                </a:lnTo>
                <a:lnTo>
                  <a:pt x="508952" y="167665"/>
                </a:lnTo>
                <a:lnTo>
                  <a:pt x="472109" y="154139"/>
                </a:lnTo>
                <a:lnTo>
                  <a:pt x="453910" y="153568"/>
                </a:lnTo>
                <a:lnTo>
                  <a:pt x="443064" y="153644"/>
                </a:lnTo>
                <a:lnTo>
                  <a:pt x="401421" y="166166"/>
                </a:lnTo>
                <a:lnTo>
                  <a:pt x="375272" y="198208"/>
                </a:lnTo>
                <a:lnTo>
                  <a:pt x="372922" y="208788"/>
                </a:lnTo>
                <a:lnTo>
                  <a:pt x="372922" y="225755"/>
                </a:lnTo>
                <a:lnTo>
                  <a:pt x="395020" y="263639"/>
                </a:lnTo>
                <a:lnTo>
                  <a:pt x="435991" y="280250"/>
                </a:lnTo>
                <a:lnTo>
                  <a:pt x="453910" y="280809"/>
                </a:lnTo>
                <a:lnTo>
                  <a:pt x="464921" y="280733"/>
                </a:lnTo>
                <a:lnTo>
                  <a:pt x="502183" y="271449"/>
                </a:lnTo>
                <a:lnTo>
                  <a:pt x="518960" y="259207"/>
                </a:lnTo>
                <a:lnTo>
                  <a:pt x="519633" y="258673"/>
                </a:lnTo>
                <a:lnTo>
                  <a:pt x="535495" y="225755"/>
                </a:lnTo>
                <a:lnTo>
                  <a:pt x="535495" y="208788"/>
                </a:lnTo>
                <a:close/>
              </a:path>
              <a:path w="1427479" h="281304">
                <a:moveTo>
                  <a:pt x="540613" y="3543"/>
                </a:moveTo>
                <a:lnTo>
                  <a:pt x="513689" y="3543"/>
                </a:lnTo>
                <a:lnTo>
                  <a:pt x="513689" y="52374"/>
                </a:lnTo>
                <a:lnTo>
                  <a:pt x="452132" y="52374"/>
                </a:lnTo>
                <a:lnTo>
                  <a:pt x="452132" y="75158"/>
                </a:lnTo>
                <a:lnTo>
                  <a:pt x="513689" y="75158"/>
                </a:lnTo>
                <a:lnTo>
                  <a:pt x="513689" y="149720"/>
                </a:lnTo>
                <a:lnTo>
                  <a:pt x="540613" y="149720"/>
                </a:lnTo>
                <a:lnTo>
                  <a:pt x="540613" y="3543"/>
                </a:lnTo>
                <a:close/>
              </a:path>
              <a:path w="1427479" h="281304">
                <a:moveTo>
                  <a:pt x="721410" y="4432"/>
                </a:moveTo>
                <a:lnTo>
                  <a:pt x="618439" y="4432"/>
                </a:lnTo>
                <a:lnTo>
                  <a:pt x="618439" y="26924"/>
                </a:lnTo>
                <a:lnTo>
                  <a:pt x="721410" y="26924"/>
                </a:lnTo>
                <a:lnTo>
                  <a:pt x="721410" y="4432"/>
                </a:lnTo>
                <a:close/>
              </a:path>
              <a:path w="1427479" h="281304">
                <a:moveTo>
                  <a:pt x="754253" y="42303"/>
                </a:moveTo>
                <a:lnTo>
                  <a:pt x="585889" y="42303"/>
                </a:lnTo>
                <a:lnTo>
                  <a:pt x="585889" y="64795"/>
                </a:lnTo>
                <a:lnTo>
                  <a:pt x="754253" y="64795"/>
                </a:lnTo>
                <a:lnTo>
                  <a:pt x="754253" y="42303"/>
                </a:lnTo>
                <a:close/>
              </a:path>
              <a:path w="1427479" h="281304">
                <a:moveTo>
                  <a:pt x="768159" y="207416"/>
                </a:moveTo>
                <a:lnTo>
                  <a:pt x="684415" y="207416"/>
                </a:lnTo>
                <a:lnTo>
                  <a:pt x="684415" y="180200"/>
                </a:lnTo>
                <a:lnTo>
                  <a:pt x="702094" y="178447"/>
                </a:lnTo>
                <a:lnTo>
                  <a:pt x="712584" y="176149"/>
                </a:lnTo>
                <a:lnTo>
                  <a:pt x="740956" y="149301"/>
                </a:lnTo>
                <a:lnTo>
                  <a:pt x="742708" y="130492"/>
                </a:lnTo>
                <a:lnTo>
                  <a:pt x="742708" y="119545"/>
                </a:lnTo>
                <a:lnTo>
                  <a:pt x="734822" y="102666"/>
                </a:lnTo>
                <a:lnTo>
                  <a:pt x="734136" y="101193"/>
                </a:lnTo>
                <a:lnTo>
                  <a:pt x="716381" y="87871"/>
                </a:lnTo>
                <a:lnTo>
                  <a:pt x="716076" y="87795"/>
                </a:lnTo>
                <a:lnTo>
                  <a:pt x="716076" y="118656"/>
                </a:lnTo>
                <a:lnTo>
                  <a:pt x="716076" y="142328"/>
                </a:lnTo>
                <a:lnTo>
                  <a:pt x="679843" y="158229"/>
                </a:lnTo>
                <a:lnTo>
                  <a:pt x="655561" y="158178"/>
                </a:lnTo>
                <a:lnTo>
                  <a:pt x="647103" y="157327"/>
                </a:lnTo>
                <a:lnTo>
                  <a:pt x="641248" y="154990"/>
                </a:lnTo>
                <a:lnTo>
                  <a:pt x="634707" y="150456"/>
                </a:lnTo>
                <a:lnTo>
                  <a:pt x="624052" y="142621"/>
                </a:lnTo>
                <a:lnTo>
                  <a:pt x="624052" y="118351"/>
                </a:lnTo>
                <a:lnTo>
                  <a:pt x="669925" y="102666"/>
                </a:lnTo>
                <a:lnTo>
                  <a:pt x="684288" y="102793"/>
                </a:lnTo>
                <a:lnTo>
                  <a:pt x="692759" y="103670"/>
                </a:lnTo>
                <a:lnTo>
                  <a:pt x="698652" y="106045"/>
                </a:lnTo>
                <a:lnTo>
                  <a:pt x="705281" y="110667"/>
                </a:lnTo>
                <a:lnTo>
                  <a:pt x="716076" y="118656"/>
                </a:lnTo>
                <a:lnTo>
                  <a:pt x="716076" y="87795"/>
                </a:lnTo>
                <a:lnTo>
                  <a:pt x="669925" y="80187"/>
                </a:lnTo>
                <a:lnTo>
                  <a:pt x="658761" y="80238"/>
                </a:lnTo>
                <a:lnTo>
                  <a:pt x="606005" y="101193"/>
                </a:lnTo>
                <a:lnTo>
                  <a:pt x="597420" y="119837"/>
                </a:lnTo>
                <a:lnTo>
                  <a:pt x="597420" y="130492"/>
                </a:lnTo>
                <a:lnTo>
                  <a:pt x="620560" y="172072"/>
                </a:lnTo>
                <a:lnTo>
                  <a:pt x="657199" y="180492"/>
                </a:lnTo>
                <a:lnTo>
                  <a:pt x="657199" y="207416"/>
                </a:lnTo>
                <a:lnTo>
                  <a:pt x="579970" y="207416"/>
                </a:lnTo>
                <a:lnTo>
                  <a:pt x="579970" y="230212"/>
                </a:lnTo>
                <a:lnTo>
                  <a:pt x="768159" y="230212"/>
                </a:lnTo>
                <a:lnTo>
                  <a:pt x="768159" y="207416"/>
                </a:lnTo>
                <a:close/>
              </a:path>
              <a:path w="1427479" h="281304">
                <a:moveTo>
                  <a:pt x="854862" y="107403"/>
                </a:moveTo>
                <a:lnTo>
                  <a:pt x="809879" y="107403"/>
                </a:lnTo>
                <a:lnTo>
                  <a:pt x="809879" y="3543"/>
                </a:lnTo>
                <a:lnTo>
                  <a:pt x="782955" y="3543"/>
                </a:lnTo>
                <a:lnTo>
                  <a:pt x="782955" y="271932"/>
                </a:lnTo>
                <a:lnTo>
                  <a:pt x="809879" y="271932"/>
                </a:lnTo>
                <a:lnTo>
                  <a:pt x="809879" y="130492"/>
                </a:lnTo>
                <a:lnTo>
                  <a:pt x="854862" y="130492"/>
                </a:lnTo>
                <a:lnTo>
                  <a:pt x="854862" y="107403"/>
                </a:lnTo>
                <a:close/>
              </a:path>
              <a:path w="1427479" h="281304">
                <a:moveTo>
                  <a:pt x="1002220" y="9169"/>
                </a:moveTo>
                <a:lnTo>
                  <a:pt x="908126" y="9169"/>
                </a:lnTo>
                <a:lnTo>
                  <a:pt x="908126" y="31661"/>
                </a:lnTo>
                <a:lnTo>
                  <a:pt x="1002220" y="31661"/>
                </a:lnTo>
                <a:lnTo>
                  <a:pt x="1002220" y="9169"/>
                </a:lnTo>
                <a:close/>
              </a:path>
              <a:path w="1427479" h="281304">
                <a:moveTo>
                  <a:pt x="1028192" y="151942"/>
                </a:moveTo>
                <a:lnTo>
                  <a:pt x="1014933" y="114808"/>
                </a:lnTo>
                <a:lnTo>
                  <a:pt x="1011847" y="111544"/>
                </a:lnTo>
                <a:lnTo>
                  <a:pt x="1009472" y="109029"/>
                </a:lnTo>
                <a:lnTo>
                  <a:pt x="1003871" y="103390"/>
                </a:lnTo>
                <a:lnTo>
                  <a:pt x="1001331" y="101358"/>
                </a:lnTo>
                <a:lnTo>
                  <a:pt x="1001331" y="161556"/>
                </a:lnTo>
                <a:lnTo>
                  <a:pt x="1001141" y="174942"/>
                </a:lnTo>
                <a:lnTo>
                  <a:pt x="976045" y="209588"/>
                </a:lnTo>
                <a:lnTo>
                  <a:pt x="954874" y="211264"/>
                </a:lnTo>
                <a:lnTo>
                  <a:pt x="941692" y="211061"/>
                </a:lnTo>
                <a:lnTo>
                  <a:pt x="910209" y="183197"/>
                </a:lnTo>
                <a:lnTo>
                  <a:pt x="908710" y="161556"/>
                </a:lnTo>
                <a:lnTo>
                  <a:pt x="908900" y="148005"/>
                </a:lnTo>
                <a:lnTo>
                  <a:pt x="933716" y="113233"/>
                </a:lnTo>
                <a:lnTo>
                  <a:pt x="954874" y="111544"/>
                </a:lnTo>
                <a:lnTo>
                  <a:pt x="968070" y="111760"/>
                </a:lnTo>
                <a:lnTo>
                  <a:pt x="999832" y="139674"/>
                </a:lnTo>
                <a:lnTo>
                  <a:pt x="1001331" y="161556"/>
                </a:lnTo>
                <a:lnTo>
                  <a:pt x="1001331" y="101358"/>
                </a:lnTo>
                <a:lnTo>
                  <a:pt x="954874" y="88760"/>
                </a:lnTo>
                <a:lnTo>
                  <a:pt x="944232" y="88849"/>
                </a:lnTo>
                <a:lnTo>
                  <a:pt x="905941" y="103390"/>
                </a:lnTo>
                <a:lnTo>
                  <a:pt x="883780" y="139915"/>
                </a:lnTo>
                <a:lnTo>
                  <a:pt x="881862" y="151942"/>
                </a:lnTo>
                <a:lnTo>
                  <a:pt x="881989" y="174942"/>
                </a:lnTo>
                <a:lnTo>
                  <a:pt x="900277" y="214376"/>
                </a:lnTo>
                <a:lnTo>
                  <a:pt x="933716" y="233743"/>
                </a:lnTo>
                <a:lnTo>
                  <a:pt x="954874" y="234048"/>
                </a:lnTo>
                <a:lnTo>
                  <a:pt x="965352" y="233972"/>
                </a:lnTo>
                <a:lnTo>
                  <a:pt x="1003566" y="219722"/>
                </a:lnTo>
                <a:lnTo>
                  <a:pt x="1011834" y="211264"/>
                </a:lnTo>
                <a:lnTo>
                  <a:pt x="1014641" y="208318"/>
                </a:lnTo>
                <a:lnTo>
                  <a:pt x="1028179" y="171170"/>
                </a:lnTo>
                <a:lnTo>
                  <a:pt x="1028192" y="151942"/>
                </a:lnTo>
                <a:close/>
              </a:path>
              <a:path w="1427479" h="281304">
                <a:moveTo>
                  <a:pt x="1039507" y="48526"/>
                </a:moveTo>
                <a:lnTo>
                  <a:pt x="870839" y="48526"/>
                </a:lnTo>
                <a:lnTo>
                  <a:pt x="870839" y="71602"/>
                </a:lnTo>
                <a:lnTo>
                  <a:pt x="1039507" y="71602"/>
                </a:lnTo>
                <a:lnTo>
                  <a:pt x="1039507" y="48526"/>
                </a:lnTo>
                <a:close/>
              </a:path>
              <a:path w="1427479" h="281304">
                <a:moveTo>
                  <a:pt x="1144841" y="110363"/>
                </a:moveTo>
                <a:lnTo>
                  <a:pt x="1099870" y="110363"/>
                </a:lnTo>
                <a:lnTo>
                  <a:pt x="1099870" y="3543"/>
                </a:lnTo>
                <a:lnTo>
                  <a:pt x="1072946" y="3543"/>
                </a:lnTo>
                <a:lnTo>
                  <a:pt x="1072946" y="271932"/>
                </a:lnTo>
                <a:lnTo>
                  <a:pt x="1099870" y="271932"/>
                </a:lnTo>
                <a:lnTo>
                  <a:pt x="1099870" y="133451"/>
                </a:lnTo>
                <a:lnTo>
                  <a:pt x="1144841" y="133451"/>
                </a:lnTo>
                <a:lnTo>
                  <a:pt x="1144841" y="110363"/>
                </a:lnTo>
                <a:close/>
              </a:path>
              <a:path w="1427479" h="281304">
                <a:moveTo>
                  <a:pt x="1402880" y="89357"/>
                </a:moveTo>
                <a:lnTo>
                  <a:pt x="1218234" y="89357"/>
                </a:lnTo>
                <a:lnTo>
                  <a:pt x="1218234" y="7391"/>
                </a:lnTo>
                <a:lnTo>
                  <a:pt x="1191006" y="7391"/>
                </a:lnTo>
                <a:lnTo>
                  <a:pt x="1191006" y="103263"/>
                </a:lnTo>
                <a:lnTo>
                  <a:pt x="1199591" y="112141"/>
                </a:lnTo>
                <a:lnTo>
                  <a:pt x="1402880" y="112141"/>
                </a:lnTo>
                <a:lnTo>
                  <a:pt x="1402880" y="89357"/>
                </a:lnTo>
                <a:close/>
              </a:path>
              <a:path w="1427479" h="281304">
                <a:moveTo>
                  <a:pt x="1405839" y="249148"/>
                </a:moveTo>
                <a:lnTo>
                  <a:pt x="1215275" y="249148"/>
                </a:lnTo>
                <a:lnTo>
                  <a:pt x="1215275" y="188188"/>
                </a:lnTo>
                <a:lnTo>
                  <a:pt x="1188046" y="188188"/>
                </a:lnTo>
                <a:lnTo>
                  <a:pt x="1188046" y="263055"/>
                </a:lnTo>
                <a:lnTo>
                  <a:pt x="1196632" y="271932"/>
                </a:lnTo>
                <a:lnTo>
                  <a:pt x="1405839" y="271932"/>
                </a:lnTo>
                <a:lnTo>
                  <a:pt x="1405839" y="249148"/>
                </a:lnTo>
                <a:close/>
              </a:path>
              <a:path w="1427479" h="281304">
                <a:moveTo>
                  <a:pt x="1427429" y="139369"/>
                </a:moveTo>
                <a:lnTo>
                  <a:pt x="1162900" y="139369"/>
                </a:lnTo>
                <a:lnTo>
                  <a:pt x="1162900" y="162153"/>
                </a:lnTo>
                <a:lnTo>
                  <a:pt x="1427429" y="162153"/>
                </a:lnTo>
                <a:lnTo>
                  <a:pt x="1427429" y="139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34927" y="9025394"/>
            <a:ext cx="548640" cy="279400"/>
          </a:xfrm>
          <a:custGeom>
            <a:avLst/>
            <a:gdLst/>
            <a:ahLst/>
            <a:cxnLst/>
            <a:rect l="l" t="t" r="r" b="b"/>
            <a:pathLst>
              <a:path w="548639" h="279400">
                <a:moveTo>
                  <a:pt x="147066" y="7391"/>
                </a:moveTo>
                <a:lnTo>
                  <a:pt x="12433" y="7391"/>
                </a:lnTo>
                <a:lnTo>
                  <a:pt x="12433" y="30175"/>
                </a:lnTo>
                <a:lnTo>
                  <a:pt x="119253" y="30175"/>
                </a:lnTo>
                <a:lnTo>
                  <a:pt x="118757" y="41579"/>
                </a:lnTo>
                <a:lnTo>
                  <a:pt x="102527" y="77901"/>
                </a:lnTo>
                <a:lnTo>
                  <a:pt x="72288" y="109448"/>
                </a:lnTo>
                <a:lnTo>
                  <a:pt x="31711" y="134480"/>
                </a:lnTo>
                <a:lnTo>
                  <a:pt x="0" y="146469"/>
                </a:lnTo>
                <a:lnTo>
                  <a:pt x="12141" y="166585"/>
                </a:lnTo>
                <a:lnTo>
                  <a:pt x="49872" y="151853"/>
                </a:lnTo>
                <a:lnTo>
                  <a:pt x="88290" y="128727"/>
                </a:lnTo>
                <a:lnTo>
                  <a:pt x="118186" y="99288"/>
                </a:lnTo>
                <a:lnTo>
                  <a:pt x="142570" y="54876"/>
                </a:lnTo>
                <a:lnTo>
                  <a:pt x="146951" y="30175"/>
                </a:lnTo>
                <a:lnTo>
                  <a:pt x="147066" y="7391"/>
                </a:lnTo>
                <a:close/>
              </a:path>
              <a:path w="548639" h="279400">
                <a:moveTo>
                  <a:pt x="241173" y="3543"/>
                </a:moveTo>
                <a:lnTo>
                  <a:pt x="214236" y="3543"/>
                </a:lnTo>
                <a:lnTo>
                  <a:pt x="214236" y="70129"/>
                </a:lnTo>
                <a:lnTo>
                  <a:pt x="152984" y="70129"/>
                </a:lnTo>
                <a:lnTo>
                  <a:pt x="152984" y="93205"/>
                </a:lnTo>
                <a:lnTo>
                  <a:pt x="214236" y="93205"/>
                </a:lnTo>
                <a:lnTo>
                  <a:pt x="214236" y="176352"/>
                </a:lnTo>
                <a:lnTo>
                  <a:pt x="241173" y="176352"/>
                </a:lnTo>
                <a:lnTo>
                  <a:pt x="241173" y="3543"/>
                </a:lnTo>
                <a:close/>
              </a:path>
              <a:path w="548639" h="279400">
                <a:moveTo>
                  <a:pt x="251523" y="258318"/>
                </a:moveTo>
                <a:lnTo>
                  <a:pt x="215874" y="244487"/>
                </a:lnTo>
                <a:lnTo>
                  <a:pt x="177063" y="222973"/>
                </a:lnTo>
                <a:lnTo>
                  <a:pt x="145884" y="198551"/>
                </a:lnTo>
                <a:lnTo>
                  <a:pt x="149136" y="193509"/>
                </a:lnTo>
                <a:lnTo>
                  <a:pt x="153873" y="182270"/>
                </a:lnTo>
                <a:lnTo>
                  <a:pt x="156248" y="176352"/>
                </a:lnTo>
                <a:lnTo>
                  <a:pt x="132270" y="169545"/>
                </a:lnTo>
                <a:lnTo>
                  <a:pt x="123609" y="190233"/>
                </a:lnTo>
                <a:lnTo>
                  <a:pt x="116255" y="202971"/>
                </a:lnTo>
                <a:lnTo>
                  <a:pt x="72123" y="237845"/>
                </a:lnTo>
                <a:lnTo>
                  <a:pt x="18948" y="256844"/>
                </a:lnTo>
                <a:lnTo>
                  <a:pt x="29298" y="277253"/>
                </a:lnTo>
                <a:lnTo>
                  <a:pt x="71348" y="263690"/>
                </a:lnTo>
                <a:lnTo>
                  <a:pt x="112649" y="240118"/>
                </a:lnTo>
                <a:lnTo>
                  <a:pt x="132270" y="218668"/>
                </a:lnTo>
                <a:lnTo>
                  <a:pt x="138976" y="224790"/>
                </a:lnTo>
                <a:lnTo>
                  <a:pt x="175514" y="249821"/>
                </a:lnTo>
                <a:lnTo>
                  <a:pt x="220535" y="271754"/>
                </a:lnTo>
                <a:lnTo>
                  <a:pt x="240284" y="279031"/>
                </a:lnTo>
                <a:lnTo>
                  <a:pt x="251523" y="258318"/>
                </a:lnTo>
                <a:close/>
              </a:path>
              <a:path w="548639" h="279400">
                <a:moveTo>
                  <a:pt x="501459" y="46786"/>
                </a:moveTo>
                <a:lnTo>
                  <a:pt x="500761" y="41351"/>
                </a:lnTo>
                <a:lnTo>
                  <a:pt x="498881" y="36690"/>
                </a:lnTo>
                <a:lnTo>
                  <a:pt x="495198" y="30467"/>
                </a:lnTo>
                <a:lnTo>
                  <a:pt x="490105" y="22186"/>
                </a:lnTo>
                <a:lnTo>
                  <a:pt x="488835" y="20116"/>
                </a:lnTo>
                <a:lnTo>
                  <a:pt x="477443" y="13309"/>
                </a:lnTo>
                <a:lnTo>
                  <a:pt x="474637" y="11684"/>
                </a:lnTo>
                <a:lnTo>
                  <a:pt x="474637" y="45567"/>
                </a:lnTo>
                <a:lnTo>
                  <a:pt x="474637" y="65087"/>
                </a:lnTo>
                <a:lnTo>
                  <a:pt x="465162" y="77812"/>
                </a:lnTo>
                <a:lnTo>
                  <a:pt x="448894" y="85509"/>
                </a:lnTo>
                <a:lnTo>
                  <a:pt x="427583" y="88468"/>
                </a:lnTo>
                <a:lnTo>
                  <a:pt x="404215" y="88468"/>
                </a:lnTo>
                <a:lnTo>
                  <a:pt x="382905" y="85509"/>
                </a:lnTo>
                <a:lnTo>
                  <a:pt x="366636" y="77812"/>
                </a:lnTo>
                <a:lnTo>
                  <a:pt x="357162" y="65087"/>
                </a:lnTo>
                <a:lnTo>
                  <a:pt x="357162" y="45567"/>
                </a:lnTo>
                <a:lnTo>
                  <a:pt x="366636" y="32842"/>
                </a:lnTo>
                <a:lnTo>
                  <a:pt x="382905" y="25146"/>
                </a:lnTo>
                <a:lnTo>
                  <a:pt x="404215" y="22186"/>
                </a:lnTo>
                <a:lnTo>
                  <a:pt x="427583" y="22186"/>
                </a:lnTo>
                <a:lnTo>
                  <a:pt x="448894" y="25146"/>
                </a:lnTo>
                <a:lnTo>
                  <a:pt x="465162" y="32842"/>
                </a:lnTo>
                <a:lnTo>
                  <a:pt x="474637" y="45567"/>
                </a:lnTo>
                <a:lnTo>
                  <a:pt x="474637" y="11684"/>
                </a:lnTo>
                <a:lnTo>
                  <a:pt x="434035" y="406"/>
                </a:lnTo>
                <a:lnTo>
                  <a:pt x="415747" y="0"/>
                </a:lnTo>
                <a:lnTo>
                  <a:pt x="404723" y="50"/>
                </a:lnTo>
                <a:lnTo>
                  <a:pt x="366280" y="6946"/>
                </a:lnTo>
                <a:lnTo>
                  <a:pt x="332917" y="36690"/>
                </a:lnTo>
                <a:lnTo>
                  <a:pt x="330327" y="46786"/>
                </a:lnTo>
                <a:lnTo>
                  <a:pt x="330352" y="63881"/>
                </a:lnTo>
                <a:lnTo>
                  <a:pt x="354355" y="97497"/>
                </a:lnTo>
                <a:lnTo>
                  <a:pt x="390779" y="109588"/>
                </a:lnTo>
                <a:lnTo>
                  <a:pt x="415747" y="110959"/>
                </a:lnTo>
                <a:lnTo>
                  <a:pt x="426770" y="110909"/>
                </a:lnTo>
                <a:lnTo>
                  <a:pt x="465493" y="104000"/>
                </a:lnTo>
                <a:lnTo>
                  <a:pt x="498881" y="74028"/>
                </a:lnTo>
                <a:lnTo>
                  <a:pt x="501459" y="63881"/>
                </a:lnTo>
                <a:lnTo>
                  <a:pt x="501459" y="46786"/>
                </a:lnTo>
                <a:close/>
              </a:path>
              <a:path w="548639" h="279400">
                <a:moveTo>
                  <a:pt x="530860" y="249732"/>
                </a:moveTo>
                <a:lnTo>
                  <a:pt x="334378" y="249732"/>
                </a:lnTo>
                <a:lnTo>
                  <a:pt x="334378" y="228727"/>
                </a:lnTo>
                <a:lnTo>
                  <a:pt x="524941" y="228727"/>
                </a:lnTo>
                <a:lnTo>
                  <a:pt x="524941" y="164515"/>
                </a:lnTo>
                <a:lnTo>
                  <a:pt x="307149" y="164515"/>
                </a:lnTo>
                <a:lnTo>
                  <a:pt x="307149" y="186715"/>
                </a:lnTo>
                <a:lnTo>
                  <a:pt x="498005" y="186715"/>
                </a:lnTo>
                <a:lnTo>
                  <a:pt x="498005" y="206540"/>
                </a:lnTo>
                <a:lnTo>
                  <a:pt x="307149" y="206540"/>
                </a:lnTo>
                <a:lnTo>
                  <a:pt x="307149" y="263055"/>
                </a:lnTo>
                <a:lnTo>
                  <a:pt x="315734" y="271932"/>
                </a:lnTo>
                <a:lnTo>
                  <a:pt x="530860" y="271932"/>
                </a:lnTo>
                <a:lnTo>
                  <a:pt x="530860" y="249732"/>
                </a:lnTo>
                <a:close/>
              </a:path>
              <a:path w="548639" h="279400">
                <a:moveTo>
                  <a:pt x="548017" y="124269"/>
                </a:moveTo>
                <a:lnTo>
                  <a:pt x="283476" y="124269"/>
                </a:lnTo>
                <a:lnTo>
                  <a:pt x="283476" y="147053"/>
                </a:lnTo>
                <a:lnTo>
                  <a:pt x="548017" y="147053"/>
                </a:lnTo>
                <a:lnTo>
                  <a:pt x="548017" y="124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085179" y="9025394"/>
            <a:ext cx="1123950" cy="272415"/>
          </a:xfrm>
          <a:custGeom>
            <a:avLst/>
            <a:gdLst/>
            <a:ahLst/>
            <a:cxnLst/>
            <a:rect l="l" t="t" r="r" b="b"/>
            <a:pathLst>
              <a:path w="1123950" h="272415">
                <a:moveTo>
                  <a:pt x="162153" y="203873"/>
                </a:moveTo>
                <a:lnTo>
                  <a:pt x="130784" y="173545"/>
                </a:lnTo>
                <a:lnTo>
                  <a:pt x="118135" y="158889"/>
                </a:lnTo>
                <a:lnTo>
                  <a:pt x="115912" y="156210"/>
                </a:lnTo>
                <a:lnTo>
                  <a:pt x="110312" y="148551"/>
                </a:lnTo>
                <a:lnTo>
                  <a:pt x="102374" y="136994"/>
                </a:lnTo>
                <a:lnTo>
                  <a:pt x="111442" y="121488"/>
                </a:lnTo>
                <a:lnTo>
                  <a:pt x="117157" y="110566"/>
                </a:lnTo>
                <a:lnTo>
                  <a:pt x="134404" y="64465"/>
                </a:lnTo>
                <a:lnTo>
                  <a:pt x="142925" y="20713"/>
                </a:lnTo>
                <a:lnTo>
                  <a:pt x="143510" y="17449"/>
                </a:lnTo>
                <a:lnTo>
                  <a:pt x="140550" y="10350"/>
                </a:lnTo>
                <a:lnTo>
                  <a:pt x="18643" y="10350"/>
                </a:lnTo>
                <a:lnTo>
                  <a:pt x="18643" y="32842"/>
                </a:lnTo>
                <a:lnTo>
                  <a:pt x="113919" y="32842"/>
                </a:lnTo>
                <a:lnTo>
                  <a:pt x="110502" y="49669"/>
                </a:lnTo>
                <a:lnTo>
                  <a:pt x="97497" y="87579"/>
                </a:lnTo>
                <a:lnTo>
                  <a:pt x="80568" y="123367"/>
                </a:lnTo>
                <a:lnTo>
                  <a:pt x="56400" y="160286"/>
                </a:lnTo>
                <a:lnTo>
                  <a:pt x="27774" y="192913"/>
                </a:lnTo>
                <a:lnTo>
                  <a:pt x="0" y="217487"/>
                </a:lnTo>
                <a:lnTo>
                  <a:pt x="16573" y="234353"/>
                </a:lnTo>
                <a:lnTo>
                  <a:pt x="54152" y="200914"/>
                </a:lnTo>
                <a:lnTo>
                  <a:pt x="88468" y="158889"/>
                </a:lnTo>
                <a:lnTo>
                  <a:pt x="96227" y="169748"/>
                </a:lnTo>
                <a:lnTo>
                  <a:pt x="124612" y="202666"/>
                </a:lnTo>
                <a:lnTo>
                  <a:pt x="145884" y="222516"/>
                </a:lnTo>
                <a:lnTo>
                  <a:pt x="162153" y="203873"/>
                </a:lnTo>
                <a:close/>
              </a:path>
              <a:path w="1123950" h="272415">
                <a:moveTo>
                  <a:pt x="204177" y="6502"/>
                </a:moveTo>
                <a:lnTo>
                  <a:pt x="177838" y="6502"/>
                </a:lnTo>
                <a:lnTo>
                  <a:pt x="177838" y="104444"/>
                </a:lnTo>
                <a:lnTo>
                  <a:pt x="137299" y="104444"/>
                </a:lnTo>
                <a:lnTo>
                  <a:pt x="137299" y="127533"/>
                </a:lnTo>
                <a:lnTo>
                  <a:pt x="177838" y="127533"/>
                </a:lnTo>
                <a:lnTo>
                  <a:pt x="177838" y="265125"/>
                </a:lnTo>
                <a:lnTo>
                  <a:pt x="204177" y="265125"/>
                </a:lnTo>
                <a:lnTo>
                  <a:pt x="204177" y="6502"/>
                </a:lnTo>
                <a:close/>
              </a:path>
              <a:path w="1123950" h="272415">
                <a:moveTo>
                  <a:pt x="259803" y="3543"/>
                </a:moveTo>
                <a:lnTo>
                  <a:pt x="233464" y="3543"/>
                </a:lnTo>
                <a:lnTo>
                  <a:pt x="233464" y="271932"/>
                </a:lnTo>
                <a:lnTo>
                  <a:pt x="259803" y="271932"/>
                </a:lnTo>
                <a:lnTo>
                  <a:pt x="259803" y="3543"/>
                </a:lnTo>
                <a:close/>
              </a:path>
              <a:path w="1123950" h="272415">
                <a:moveTo>
                  <a:pt x="452945" y="68554"/>
                </a:moveTo>
                <a:lnTo>
                  <a:pt x="437857" y="29044"/>
                </a:lnTo>
                <a:lnTo>
                  <a:pt x="425805" y="17005"/>
                </a:lnTo>
                <a:lnTo>
                  <a:pt x="425805" y="65684"/>
                </a:lnTo>
                <a:lnTo>
                  <a:pt x="425805" y="92024"/>
                </a:lnTo>
                <a:lnTo>
                  <a:pt x="418109" y="112141"/>
                </a:lnTo>
                <a:lnTo>
                  <a:pt x="404202" y="125755"/>
                </a:lnTo>
                <a:lnTo>
                  <a:pt x="385267" y="132562"/>
                </a:lnTo>
                <a:lnTo>
                  <a:pt x="374015" y="132562"/>
                </a:lnTo>
                <a:lnTo>
                  <a:pt x="336880" y="118948"/>
                </a:lnTo>
                <a:lnTo>
                  <a:pt x="322834" y="79006"/>
                </a:lnTo>
                <a:lnTo>
                  <a:pt x="323049" y="63385"/>
                </a:lnTo>
                <a:lnTo>
                  <a:pt x="345605" y="30416"/>
                </a:lnTo>
                <a:lnTo>
                  <a:pt x="374015" y="24549"/>
                </a:lnTo>
                <a:lnTo>
                  <a:pt x="385267" y="24549"/>
                </a:lnTo>
                <a:lnTo>
                  <a:pt x="404202" y="31661"/>
                </a:lnTo>
                <a:lnTo>
                  <a:pt x="418109" y="45262"/>
                </a:lnTo>
                <a:lnTo>
                  <a:pt x="425805" y="65684"/>
                </a:lnTo>
                <a:lnTo>
                  <a:pt x="425805" y="17005"/>
                </a:lnTo>
                <a:lnTo>
                  <a:pt x="384860" y="1562"/>
                </a:lnTo>
                <a:lnTo>
                  <a:pt x="374015" y="1473"/>
                </a:lnTo>
                <a:lnTo>
                  <a:pt x="363181" y="1562"/>
                </a:lnTo>
                <a:lnTo>
                  <a:pt x="322592" y="16941"/>
                </a:lnTo>
                <a:lnTo>
                  <a:pt x="297853" y="55816"/>
                </a:lnTo>
                <a:lnTo>
                  <a:pt x="295694" y="68554"/>
                </a:lnTo>
                <a:lnTo>
                  <a:pt x="295694" y="88849"/>
                </a:lnTo>
                <a:lnTo>
                  <a:pt x="310476" y="128295"/>
                </a:lnTo>
                <a:lnTo>
                  <a:pt x="349846" y="153263"/>
                </a:lnTo>
                <a:lnTo>
                  <a:pt x="374015" y="155638"/>
                </a:lnTo>
                <a:lnTo>
                  <a:pt x="384860" y="155549"/>
                </a:lnTo>
                <a:lnTo>
                  <a:pt x="425742" y="140233"/>
                </a:lnTo>
                <a:lnTo>
                  <a:pt x="450723" y="101587"/>
                </a:lnTo>
                <a:lnTo>
                  <a:pt x="452945" y="88849"/>
                </a:lnTo>
                <a:lnTo>
                  <a:pt x="452945" y="68554"/>
                </a:lnTo>
                <a:close/>
              </a:path>
              <a:path w="1123950" h="272415">
                <a:moveTo>
                  <a:pt x="528777" y="249148"/>
                </a:moveTo>
                <a:lnTo>
                  <a:pt x="343839" y="249148"/>
                </a:lnTo>
                <a:lnTo>
                  <a:pt x="343839" y="179311"/>
                </a:lnTo>
                <a:lnTo>
                  <a:pt x="316611" y="179311"/>
                </a:lnTo>
                <a:lnTo>
                  <a:pt x="316611" y="263055"/>
                </a:lnTo>
                <a:lnTo>
                  <a:pt x="325196" y="271932"/>
                </a:lnTo>
                <a:lnTo>
                  <a:pt x="528777" y="271932"/>
                </a:lnTo>
                <a:lnTo>
                  <a:pt x="528777" y="249148"/>
                </a:lnTo>
                <a:close/>
              </a:path>
              <a:path w="1123950" h="272415">
                <a:moveTo>
                  <a:pt x="567842" y="81368"/>
                </a:moveTo>
                <a:lnTo>
                  <a:pt x="522859" y="81368"/>
                </a:lnTo>
                <a:lnTo>
                  <a:pt x="522859" y="3543"/>
                </a:lnTo>
                <a:lnTo>
                  <a:pt x="495935" y="3543"/>
                </a:lnTo>
                <a:lnTo>
                  <a:pt x="495935" y="201803"/>
                </a:lnTo>
                <a:lnTo>
                  <a:pt x="522859" y="201803"/>
                </a:lnTo>
                <a:lnTo>
                  <a:pt x="522859" y="104152"/>
                </a:lnTo>
                <a:lnTo>
                  <a:pt x="567842" y="104152"/>
                </a:lnTo>
                <a:lnTo>
                  <a:pt x="567842" y="81368"/>
                </a:lnTo>
                <a:close/>
              </a:path>
              <a:path w="1123950" h="272415">
                <a:moveTo>
                  <a:pt x="715492" y="0"/>
                </a:moveTo>
                <a:lnTo>
                  <a:pt x="618439" y="0"/>
                </a:lnTo>
                <a:lnTo>
                  <a:pt x="618439" y="22479"/>
                </a:lnTo>
                <a:lnTo>
                  <a:pt x="715492" y="22479"/>
                </a:lnTo>
                <a:lnTo>
                  <a:pt x="715492" y="0"/>
                </a:lnTo>
                <a:close/>
              </a:path>
              <a:path w="1123950" h="272415">
                <a:moveTo>
                  <a:pt x="739762" y="105333"/>
                </a:moveTo>
                <a:lnTo>
                  <a:pt x="732624" y="90830"/>
                </a:lnTo>
                <a:lnTo>
                  <a:pt x="731177" y="87871"/>
                </a:lnTo>
                <a:lnTo>
                  <a:pt x="713422" y="75450"/>
                </a:lnTo>
                <a:lnTo>
                  <a:pt x="713130" y="75387"/>
                </a:lnTo>
                <a:lnTo>
                  <a:pt x="713130" y="104749"/>
                </a:lnTo>
                <a:lnTo>
                  <a:pt x="713130" y="126644"/>
                </a:lnTo>
                <a:lnTo>
                  <a:pt x="676948" y="140474"/>
                </a:lnTo>
                <a:lnTo>
                  <a:pt x="652602" y="140436"/>
                </a:lnTo>
                <a:lnTo>
                  <a:pt x="644144" y="139700"/>
                </a:lnTo>
                <a:lnTo>
                  <a:pt x="638289" y="137680"/>
                </a:lnTo>
                <a:lnTo>
                  <a:pt x="631748" y="133743"/>
                </a:lnTo>
                <a:lnTo>
                  <a:pt x="621106" y="126936"/>
                </a:lnTo>
                <a:lnTo>
                  <a:pt x="621106" y="104444"/>
                </a:lnTo>
                <a:lnTo>
                  <a:pt x="666965" y="90830"/>
                </a:lnTo>
                <a:lnTo>
                  <a:pt x="681329" y="90944"/>
                </a:lnTo>
                <a:lnTo>
                  <a:pt x="689800" y="91706"/>
                </a:lnTo>
                <a:lnTo>
                  <a:pt x="695693" y="93764"/>
                </a:lnTo>
                <a:lnTo>
                  <a:pt x="702322" y="97790"/>
                </a:lnTo>
                <a:lnTo>
                  <a:pt x="713130" y="104749"/>
                </a:lnTo>
                <a:lnTo>
                  <a:pt x="713130" y="75387"/>
                </a:lnTo>
                <a:lnTo>
                  <a:pt x="691413" y="69850"/>
                </a:lnTo>
                <a:lnTo>
                  <a:pt x="685253" y="68795"/>
                </a:lnTo>
                <a:lnTo>
                  <a:pt x="678129" y="68402"/>
                </a:lnTo>
                <a:lnTo>
                  <a:pt x="666965" y="68351"/>
                </a:lnTo>
                <a:lnTo>
                  <a:pt x="655802" y="68402"/>
                </a:lnTo>
                <a:lnTo>
                  <a:pt x="603046" y="88176"/>
                </a:lnTo>
                <a:lnTo>
                  <a:pt x="594474" y="105625"/>
                </a:lnTo>
                <a:lnTo>
                  <a:pt x="594474" y="126047"/>
                </a:lnTo>
                <a:lnTo>
                  <a:pt x="620801" y="155930"/>
                </a:lnTo>
                <a:lnTo>
                  <a:pt x="666965" y="163042"/>
                </a:lnTo>
                <a:lnTo>
                  <a:pt x="678129" y="162979"/>
                </a:lnTo>
                <a:lnTo>
                  <a:pt x="731177" y="143510"/>
                </a:lnTo>
                <a:lnTo>
                  <a:pt x="732624" y="140550"/>
                </a:lnTo>
                <a:lnTo>
                  <a:pt x="739762" y="126047"/>
                </a:lnTo>
                <a:lnTo>
                  <a:pt x="739762" y="105333"/>
                </a:lnTo>
                <a:close/>
              </a:path>
              <a:path w="1123950" h="272415">
                <a:moveTo>
                  <a:pt x="751293" y="34912"/>
                </a:moveTo>
                <a:lnTo>
                  <a:pt x="582930" y="34912"/>
                </a:lnTo>
                <a:lnTo>
                  <a:pt x="582930" y="57404"/>
                </a:lnTo>
                <a:lnTo>
                  <a:pt x="751293" y="57404"/>
                </a:lnTo>
                <a:lnTo>
                  <a:pt x="751293" y="34912"/>
                </a:lnTo>
                <a:close/>
              </a:path>
              <a:path w="1123950" h="272415">
                <a:moveTo>
                  <a:pt x="812850" y="176352"/>
                </a:moveTo>
                <a:lnTo>
                  <a:pt x="785914" y="176352"/>
                </a:lnTo>
                <a:lnTo>
                  <a:pt x="785914" y="201498"/>
                </a:lnTo>
                <a:lnTo>
                  <a:pt x="785914" y="223697"/>
                </a:lnTo>
                <a:lnTo>
                  <a:pt x="785914" y="249732"/>
                </a:lnTo>
                <a:lnTo>
                  <a:pt x="633818" y="249732"/>
                </a:lnTo>
                <a:lnTo>
                  <a:pt x="633818" y="223697"/>
                </a:lnTo>
                <a:lnTo>
                  <a:pt x="785914" y="223697"/>
                </a:lnTo>
                <a:lnTo>
                  <a:pt x="785914" y="201498"/>
                </a:lnTo>
                <a:lnTo>
                  <a:pt x="633818" y="201498"/>
                </a:lnTo>
                <a:lnTo>
                  <a:pt x="633818" y="176352"/>
                </a:lnTo>
                <a:lnTo>
                  <a:pt x="606602" y="176352"/>
                </a:lnTo>
                <a:lnTo>
                  <a:pt x="606602" y="263055"/>
                </a:lnTo>
                <a:lnTo>
                  <a:pt x="615188" y="271932"/>
                </a:lnTo>
                <a:lnTo>
                  <a:pt x="812850" y="271932"/>
                </a:lnTo>
                <a:lnTo>
                  <a:pt x="812850" y="249732"/>
                </a:lnTo>
                <a:lnTo>
                  <a:pt x="812850" y="223697"/>
                </a:lnTo>
                <a:lnTo>
                  <a:pt x="812850" y="201498"/>
                </a:lnTo>
                <a:lnTo>
                  <a:pt x="812850" y="176352"/>
                </a:lnTo>
                <a:close/>
              </a:path>
              <a:path w="1123950" h="272415">
                <a:moveTo>
                  <a:pt x="857821" y="72199"/>
                </a:moveTo>
                <a:lnTo>
                  <a:pt x="812850" y="72199"/>
                </a:lnTo>
                <a:lnTo>
                  <a:pt x="812850" y="3543"/>
                </a:lnTo>
                <a:lnTo>
                  <a:pt x="785914" y="3543"/>
                </a:lnTo>
                <a:lnTo>
                  <a:pt x="785914" y="164515"/>
                </a:lnTo>
                <a:lnTo>
                  <a:pt x="812850" y="164515"/>
                </a:lnTo>
                <a:lnTo>
                  <a:pt x="812850" y="94983"/>
                </a:lnTo>
                <a:lnTo>
                  <a:pt x="857821" y="94983"/>
                </a:lnTo>
                <a:lnTo>
                  <a:pt x="857821" y="72199"/>
                </a:lnTo>
                <a:close/>
              </a:path>
              <a:path w="1123950" h="272415">
                <a:moveTo>
                  <a:pt x="1047496" y="208610"/>
                </a:moveTo>
                <a:lnTo>
                  <a:pt x="914933" y="208610"/>
                </a:lnTo>
                <a:lnTo>
                  <a:pt x="914933" y="10350"/>
                </a:lnTo>
                <a:lnTo>
                  <a:pt x="887704" y="10350"/>
                </a:lnTo>
                <a:lnTo>
                  <a:pt x="887704" y="222211"/>
                </a:lnTo>
                <a:lnTo>
                  <a:pt x="896289" y="231089"/>
                </a:lnTo>
                <a:lnTo>
                  <a:pt x="1047496" y="231089"/>
                </a:lnTo>
                <a:lnTo>
                  <a:pt x="1047496" y="208610"/>
                </a:lnTo>
                <a:close/>
              </a:path>
              <a:path w="1123950" h="272415">
                <a:moveTo>
                  <a:pt x="1123543" y="3543"/>
                </a:moveTo>
                <a:lnTo>
                  <a:pt x="1096619" y="3543"/>
                </a:lnTo>
                <a:lnTo>
                  <a:pt x="1096619" y="271932"/>
                </a:lnTo>
                <a:lnTo>
                  <a:pt x="1123543" y="271932"/>
                </a:lnTo>
                <a:lnTo>
                  <a:pt x="1123543" y="3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59917" y="9028938"/>
            <a:ext cx="323850" cy="268605"/>
          </a:xfrm>
          <a:custGeom>
            <a:avLst/>
            <a:gdLst/>
            <a:ahLst/>
            <a:cxnLst/>
            <a:rect l="l" t="t" r="r" b="b"/>
            <a:pathLst>
              <a:path w="323850" h="268604">
                <a:moveTo>
                  <a:pt x="159486" y="205066"/>
                </a:moveTo>
                <a:lnTo>
                  <a:pt x="27216" y="205066"/>
                </a:lnTo>
                <a:lnTo>
                  <a:pt x="27216" y="29591"/>
                </a:lnTo>
                <a:lnTo>
                  <a:pt x="153568" y="29591"/>
                </a:lnTo>
                <a:lnTo>
                  <a:pt x="153568" y="6807"/>
                </a:lnTo>
                <a:lnTo>
                  <a:pt x="0" y="6807"/>
                </a:lnTo>
                <a:lnTo>
                  <a:pt x="0" y="218668"/>
                </a:lnTo>
                <a:lnTo>
                  <a:pt x="8585" y="227545"/>
                </a:lnTo>
                <a:lnTo>
                  <a:pt x="159486" y="227545"/>
                </a:lnTo>
                <a:lnTo>
                  <a:pt x="159486" y="205066"/>
                </a:lnTo>
                <a:close/>
              </a:path>
              <a:path w="323850" h="268604">
                <a:moveTo>
                  <a:pt x="263055" y="106819"/>
                </a:moveTo>
                <a:lnTo>
                  <a:pt x="218084" y="106819"/>
                </a:lnTo>
                <a:lnTo>
                  <a:pt x="218084" y="0"/>
                </a:lnTo>
                <a:lnTo>
                  <a:pt x="191147" y="0"/>
                </a:lnTo>
                <a:lnTo>
                  <a:pt x="191147" y="268389"/>
                </a:lnTo>
                <a:lnTo>
                  <a:pt x="218084" y="268389"/>
                </a:lnTo>
                <a:lnTo>
                  <a:pt x="218084" y="129908"/>
                </a:lnTo>
                <a:lnTo>
                  <a:pt x="263055" y="129908"/>
                </a:lnTo>
                <a:lnTo>
                  <a:pt x="263055" y="106819"/>
                </a:lnTo>
                <a:close/>
              </a:path>
              <a:path w="323850" h="268604">
                <a:moveTo>
                  <a:pt x="323418" y="234657"/>
                </a:moveTo>
                <a:lnTo>
                  <a:pt x="290283" y="234657"/>
                </a:lnTo>
                <a:lnTo>
                  <a:pt x="290283" y="268389"/>
                </a:lnTo>
                <a:lnTo>
                  <a:pt x="323418" y="268389"/>
                </a:lnTo>
                <a:lnTo>
                  <a:pt x="323418" y="2346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68137" y="2778778"/>
            <a:ext cx="8136634" cy="43564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0245725"/>
            <a:chOff x="0" y="0"/>
            <a:chExt cx="6892290" cy="10245725"/>
          </a:xfrm>
        </p:grpSpPr>
        <p:sp>
          <p:nvSpPr>
            <p:cNvPr id="3" name="object 3"/>
            <p:cNvSpPr/>
            <p:nvPr/>
          </p:nvSpPr>
          <p:spPr>
            <a:xfrm>
              <a:off x="208940" y="579208"/>
              <a:ext cx="6451600" cy="650875"/>
            </a:xfrm>
            <a:custGeom>
              <a:avLst/>
              <a:gdLst/>
              <a:ahLst/>
              <a:cxnLst/>
              <a:rect l="l" t="t" r="r" b="b"/>
              <a:pathLst>
                <a:path w="6451600" h="650875">
                  <a:moveTo>
                    <a:pt x="413804" y="106616"/>
                  </a:moveTo>
                  <a:lnTo>
                    <a:pt x="403352" y="65036"/>
                  </a:lnTo>
                  <a:lnTo>
                    <a:pt x="372160" y="33020"/>
                  </a:lnTo>
                  <a:lnTo>
                    <a:pt x="329412" y="12941"/>
                  </a:lnTo>
                  <a:lnTo>
                    <a:pt x="318427" y="10261"/>
                  </a:lnTo>
                  <a:lnTo>
                    <a:pt x="318427" y="106616"/>
                  </a:lnTo>
                  <a:lnTo>
                    <a:pt x="318084" y="117640"/>
                  </a:lnTo>
                  <a:lnTo>
                    <a:pt x="282676" y="143383"/>
                  </a:lnTo>
                  <a:lnTo>
                    <a:pt x="245884" y="148056"/>
                  </a:lnTo>
                  <a:lnTo>
                    <a:pt x="193484" y="148005"/>
                  </a:lnTo>
                  <a:lnTo>
                    <a:pt x="149453" y="136791"/>
                  </a:lnTo>
                  <a:lnTo>
                    <a:pt x="126923" y="106616"/>
                  </a:lnTo>
                  <a:lnTo>
                    <a:pt x="127266" y="95961"/>
                  </a:lnTo>
                  <a:lnTo>
                    <a:pt x="163283" y="69989"/>
                  </a:lnTo>
                  <a:lnTo>
                    <a:pt x="223799" y="65036"/>
                  </a:lnTo>
                  <a:lnTo>
                    <a:pt x="253238" y="65227"/>
                  </a:lnTo>
                  <a:lnTo>
                    <a:pt x="296265" y="76771"/>
                  </a:lnTo>
                  <a:lnTo>
                    <a:pt x="318427" y="106616"/>
                  </a:lnTo>
                  <a:lnTo>
                    <a:pt x="318427" y="10261"/>
                  </a:lnTo>
                  <a:lnTo>
                    <a:pt x="275310" y="2540"/>
                  </a:lnTo>
                  <a:lnTo>
                    <a:pt x="222300" y="0"/>
                  </a:lnTo>
                  <a:lnTo>
                    <a:pt x="199605" y="88"/>
                  </a:lnTo>
                  <a:lnTo>
                    <a:pt x="149072" y="6032"/>
                  </a:lnTo>
                  <a:lnTo>
                    <a:pt x="103771" y="17487"/>
                  </a:lnTo>
                  <a:lnTo>
                    <a:pt x="63652" y="39103"/>
                  </a:lnTo>
                  <a:lnTo>
                    <a:pt x="38036" y="70408"/>
                  </a:lnTo>
                  <a:lnTo>
                    <a:pt x="31546" y="106616"/>
                  </a:lnTo>
                  <a:lnTo>
                    <a:pt x="31775" y="123215"/>
                  </a:lnTo>
                  <a:lnTo>
                    <a:pt x="56235" y="166725"/>
                  </a:lnTo>
                  <a:lnTo>
                    <a:pt x="88239" y="188087"/>
                  </a:lnTo>
                  <a:lnTo>
                    <a:pt x="128473" y="203504"/>
                  </a:lnTo>
                  <a:lnTo>
                    <a:pt x="169862" y="210680"/>
                  </a:lnTo>
                  <a:lnTo>
                    <a:pt x="222300" y="213233"/>
                  </a:lnTo>
                  <a:lnTo>
                    <a:pt x="245414" y="213131"/>
                  </a:lnTo>
                  <a:lnTo>
                    <a:pt x="295897" y="207200"/>
                  </a:lnTo>
                  <a:lnTo>
                    <a:pt x="340995" y="195732"/>
                  </a:lnTo>
                  <a:lnTo>
                    <a:pt x="381647" y="174129"/>
                  </a:lnTo>
                  <a:lnTo>
                    <a:pt x="403352" y="148183"/>
                  </a:lnTo>
                  <a:lnTo>
                    <a:pt x="407301" y="142824"/>
                  </a:lnTo>
                  <a:lnTo>
                    <a:pt x="411873" y="133769"/>
                  </a:lnTo>
                  <a:lnTo>
                    <a:pt x="413562" y="123215"/>
                  </a:lnTo>
                  <a:lnTo>
                    <a:pt x="413804" y="106616"/>
                  </a:lnTo>
                  <a:close/>
                </a:path>
                <a:path w="6451600" h="650875">
                  <a:moveTo>
                    <a:pt x="482142" y="200494"/>
                  </a:moveTo>
                  <a:lnTo>
                    <a:pt x="443191" y="209537"/>
                  </a:lnTo>
                  <a:lnTo>
                    <a:pt x="358965" y="220459"/>
                  </a:lnTo>
                  <a:lnTo>
                    <a:pt x="309841" y="223177"/>
                  </a:lnTo>
                  <a:lnTo>
                    <a:pt x="0" y="223291"/>
                  </a:lnTo>
                  <a:lnTo>
                    <a:pt x="0" y="291007"/>
                  </a:lnTo>
                  <a:lnTo>
                    <a:pt x="138938" y="291007"/>
                  </a:lnTo>
                  <a:lnTo>
                    <a:pt x="138938" y="378180"/>
                  </a:lnTo>
                  <a:lnTo>
                    <a:pt x="232054" y="378180"/>
                  </a:lnTo>
                  <a:lnTo>
                    <a:pt x="241071" y="370141"/>
                  </a:lnTo>
                  <a:lnTo>
                    <a:pt x="241071" y="290347"/>
                  </a:lnTo>
                  <a:lnTo>
                    <a:pt x="268668" y="290258"/>
                  </a:lnTo>
                  <a:lnTo>
                    <a:pt x="318376" y="289242"/>
                  </a:lnTo>
                  <a:lnTo>
                    <a:pt x="381419" y="284708"/>
                  </a:lnTo>
                  <a:lnTo>
                    <a:pt x="439635" y="277177"/>
                  </a:lnTo>
                  <a:lnTo>
                    <a:pt x="472376" y="268211"/>
                  </a:lnTo>
                  <a:lnTo>
                    <a:pt x="482142" y="265531"/>
                  </a:lnTo>
                  <a:lnTo>
                    <a:pt x="482142" y="200494"/>
                  </a:lnTo>
                  <a:close/>
                </a:path>
                <a:path w="6451600" h="650875">
                  <a:moveTo>
                    <a:pt x="606806" y="4025"/>
                  </a:moveTo>
                  <a:lnTo>
                    <a:pt x="506171" y="4025"/>
                  </a:lnTo>
                  <a:lnTo>
                    <a:pt x="506171" y="297713"/>
                  </a:lnTo>
                  <a:lnTo>
                    <a:pt x="306412" y="297713"/>
                  </a:lnTo>
                  <a:lnTo>
                    <a:pt x="306412" y="363435"/>
                  </a:lnTo>
                  <a:lnTo>
                    <a:pt x="506171" y="363435"/>
                  </a:lnTo>
                  <a:lnTo>
                    <a:pt x="506171" y="381533"/>
                  </a:lnTo>
                  <a:lnTo>
                    <a:pt x="597801" y="381533"/>
                  </a:lnTo>
                  <a:lnTo>
                    <a:pt x="606806" y="373494"/>
                  </a:lnTo>
                  <a:lnTo>
                    <a:pt x="606806" y="4025"/>
                  </a:lnTo>
                  <a:close/>
                </a:path>
                <a:path w="6451600" h="650875">
                  <a:moveTo>
                    <a:pt x="624090" y="582028"/>
                  </a:moveTo>
                  <a:lnTo>
                    <a:pt x="210273" y="582028"/>
                  </a:lnTo>
                  <a:lnTo>
                    <a:pt x="210273" y="558558"/>
                  </a:lnTo>
                  <a:lnTo>
                    <a:pt x="560247" y="558558"/>
                  </a:lnTo>
                  <a:lnTo>
                    <a:pt x="572173" y="558368"/>
                  </a:lnTo>
                  <a:lnTo>
                    <a:pt x="604469" y="533577"/>
                  </a:lnTo>
                  <a:lnTo>
                    <a:pt x="606056" y="515645"/>
                  </a:lnTo>
                  <a:lnTo>
                    <a:pt x="606056" y="398970"/>
                  </a:lnTo>
                  <a:lnTo>
                    <a:pt x="115658" y="398970"/>
                  </a:lnTo>
                  <a:lnTo>
                    <a:pt x="115658" y="466699"/>
                  </a:lnTo>
                  <a:lnTo>
                    <a:pt x="512178" y="466699"/>
                  </a:lnTo>
                  <a:lnTo>
                    <a:pt x="512178" y="492848"/>
                  </a:lnTo>
                  <a:lnTo>
                    <a:pt x="114147" y="492848"/>
                  </a:lnTo>
                  <a:lnTo>
                    <a:pt x="114147" y="610184"/>
                  </a:lnTo>
                  <a:lnTo>
                    <a:pt x="114871" y="633450"/>
                  </a:lnTo>
                  <a:lnTo>
                    <a:pt x="119875" y="645388"/>
                  </a:lnTo>
                  <a:lnTo>
                    <a:pt x="133477" y="649795"/>
                  </a:lnTo>
                  <a:lnTo>
                    <a:pt x="159956" y="650417"/>
                  </a:lnTo>
                  <a:lnTo>
                    <a:pt x="615073" y="650417"/>
                  </a:lnTo>
                  <a:lnTo>
                    <a:pt x="624090" y="642378"/>
                  </a:lnTo>
                  <a:lnTo>
                    <a:pt x="624090" y="582028"/>
                  </a:lnTo>
                  <a:close/>
                </a:path>
                <a:path w="6451600" h="650875">
                  <a:moveTo>
                    <a:pt x="1236154" y="4686"/>
                  </a:moveTo>
                  <a:lnTo>
                    <a:pt x="1134021" y="4686"/>
                  </a:lnTo>
                  <a:lnTo>
                    <a:pt x="1134021" y="62357"/>
                  </a:lnTo>
                  <a:lnTo>
                    <a:pt x="1134021" y="136791"/>
                  </a:lnTo>
                  <a:lnTo>
                    <a:pt x="1134021" y="213233"/>
                  </a:lnTo>
                  <a:lnTo>
                    <a:pt x="1016114" y="213233"/>
                  </a:lnTo>
                  <a:lnTo>
                    <a:pt x="1016114" y="173672"/>
                  </a:lnTo>
                  <a:lnTo>
                    <a:pt x="1016114" y="136791"/>
                  </a:lnTo>
                  <a:lnTo>
                    <a:pt x="1134021" y="136791"/>
                  </a:lnTo>
                  <a:lnTo>
                    <a:pt x="1134021" y="62357"/>
                  </a:lnTo>
                  <a:lnTo>
                    <a:pt x="1016114" y="62357"/>
                  </a:lnTo>
                  <a:lnTo>
                    <a:pt x="1016114" y="9385"/>
                  </a:lnTo>
                  <a:lnTo>
                    <a:pt x="916978" y="9385"/>
                  </a:lnTo>
                  <a:lnTo>
                    <a:pt x="916978" y="103936"/>
                  </a:lnTo>
                  <a:lnTo>
                    <a:pt x="916978" y="173672"/>
                  </a:lnTo>
                  <a:lnTo>
                    <a:pt x="916978" y="262178"/>
                  </a:lnTo>
                  <a:lnTo>
                    <a:pt x="753262" y="262178"/>
                  </a:lnTo>
                  <a:lnTo>
                    <a:pt x="753262" y="173672"/>
                  </a:lnTo>
                  <a:lnTo>
                    <a:pt x="916978" y="173672"/>
                  </a:lnTo>
                  <a:lnTo>
                    <a:pt x="916978" y="103936"/>
                  </a:lnTo>
                  <a:lnTo>
                    <a:pt x="753262" y="103936"/>
                  </a:lnTo>
                  <a:lnTo>
                    <a:pt x="753262" y="9385"/>
                  </a:lnTo>
                  <a:lnTo>
                    <a:pt x="654126" y="9385"/>
                  </a:lnTo>
                  <a:lnTo>
                    <a:pt x="654126" y="293027"/>
                  </a:lnTo>
                  <a:lnTo>
                    <a:pt x="654316" y="302514"/>
                  </a:lnTo>
                  <a:lnTo>
                    <a:pt x="679983" y="331749"/>
                  </a:lnTo>
                  <a:lnTo>
                    <a:pt x="699935" y="333260"/>
                  </a:lnTo>
                  <a:lnTo>
                    <a:pt x="970292" y="333260"/>
                  </a:lnTo>
                  <a:lnTo>
                    <a:pt x="1010412" y="314998"/>
                  </a:lnTo>
                  <a:lnTo>
                    <a:pt x="1016114" y="293027"/>
                  </a:lnTo>
                  <a:lnTo>
                    <a:pt x="1016114" y="286321"/>
                  </a:lnTo>
                  <a:lnTo>
                    <a:pt x="1134021" y="286321"/>
                  </a:lnTo>
                  <a:lnTo>
                    <a:pt x="1134021" y="341299"/>
                  </a:lnTo>
                  <a:lnTo>
                    <a:pt x="1227886" y="341299"/>
                  </a:lnTo>
                  <a:lnTo>
                    <a:pt x="1236154" y="333260"/>
                  </a:lnTo>
                  <a:lnTo>
                    <a:pt x="1236154" y="286321"/>
                  </a:lnTo>
                  <a:lnTo>
                    <a:pt x="1236154" y="262178"/>
                  </a:lnTo>
                  <a:lnTo>
                    <a:pt x="1236154" y="213233"/>
                  </a:lnTo>
                  <a:lnTo>
                    <a:pt x="1236154" y="136791"/>
                  </a:lnTo>
                  <a:lnTo>
                    <a:pt x="1236154" y="103936"/>
                  </a:lnTo>
                  <a:lnTo>
                    <a:pt x="1236154" y="62357"/>
                  </a:lnTo>
                  <a:lnTo>
                    <a:pt x="1236154" y="4686"/>
                  </a:lnTo>
                  <a:close/>
                </a:path>
                <a:path w="6451600" h="650875">
                  <a:moveTo>
                    <a:pt x="1248918" y="575995"/>
                  </a:moveTo>
                  <a:lnTo>
                    <a:pt x="849388" y="575995"/>
                  </a:lnTo>
                  <a:lnTo>
                    <a:pt x="849388" y="538441"/>
                  </a:lnTo>
                  <a:lnTo>
                    <a:pt x="1187335" y="538441"/>
                  </a:lnTo>
                  <a:lnTo>
                    <a:pt x="1199261" y="538276"/>
                  </a:lnTo>
                  <a:lnTo>
                    <a:pt x="1231557" y="515975"/>
                  </a:lnTo>
                  <a:lnTo>
                    <a:pt x="1233144" y="498208"/>
                  </a:lnTo>
                  <a:lnTo>
                    <a:pt x="1233144" y="362089"/>
                  </a:lnTo>
                  <a:lnTo>
                    <a:pt x="747255" y="362089"/>
                  </a:lnTo>
                  <a:lnTo>
                    <a:pt x="747255" y="433832"/>
                  </a:lnTo>
                  <a:lnTo>
                    <a:pt x="1129512" y="433832"/>
                  </a:lnTo>
                  <a:lnTo>
                    <a:pt x="1129512" y="470052"/>
                  </a:lnTo>
                  <a:lnTo>
                    <a:pt x="746493" y="470052"/>
                  </a:lnTo>
                  <a:lnTo>
                    <a:pt x="746493" y="609523"/>
                  </a:lnTo>
                  <a:lnTo>
                    <a:pt x="747217" y="632777"/>
                  </a:lnTo>
                  <a:lnTo>
                    <a:pt x="752221" y="644728"/>
                  </a:lnTo>
                  <a:lnTo>
                    <a:pt x="765822" y="649122"/>
                  </a:lnTo>
                  <a:lnTo>
                    <a:pt x="792314" y="649757"/>
                  </a:lnTo>
                  <a:lnTo>
                    <a:pt x="1239913" y="649757"/>
                  </a:lnTo>
                  <a:lnTo>
                    <a:pt x="1248918" y="641705"/>
                  </a:lnTo>
                  <a:lnTo>
                    <a:pt x="1248918" y="575995"/>
                  </a:lnTo>
                  <a:close/>
                </a:path>
                <a:path w="6451600" h="650875">
                  <a:moveTo>
                    <a:pt x="1757845" y="400977"/>
                  </a:moveTo>
                  <a:lnTo>
                    <a:pt x="1672894" y="410286"/>
                  </a:lnTo>
                  <a:lnTo>
                    <a:pt x="1610931" y="414934"/>
                  </a:lnTo>
                  <a:lnTo>
                    <a:pt x="1564690" y="417182"/>
                  </a:lnTo>
                  <a:lnTo>
                    <a:pt x="1531797" y="417741"/>
                  </a:lnTo>
                  <a:lnTo>
                    <a:pt x="1524292" y="417741"/>
                  </a:lnTo>
                  <a:lnTo>
                    <a:pt x="1524292" y="109296"/>
                  </a:lnTo>
                  <a:lnTo>
                    <a:pt x="1715795" y="109296"/>
                  </a:lnTo>
                  <a:lnTo>
                    <a:pt x="1715795" y="34861"/>
                  </a:lnTo>
                  <a:lnTo>
                    <a:pt x="1464957" y="34861"/>
                  </a:lnTo>
                  <a:lnTo>
                    <a:pt x="1453464" y="35039"/>
                  </a:lnTo>
                  <a:lnTo>
                    <a:pt x="1420787" y="58420"/>
                  </a:lnTo>
                  <a:lnTo>
                    <a:pt x="1419148" y="75095"/>
                  </a:lnTo>
                  <a:lnTo>
                    <a:pt x="1419148" y="447916"/>
                  </a:lnTo>
                  <a:lnTo>
                    <a:pt x="1439735" y="489127"/>
                  </a:lnTo>
                  <a:lnTo>
                    <a:pt x="1482890" y="490537"/>
                  </a:lnTo>
                  <a:lnTo>
                    <a:pt x="1494485" y="490626"/>
                  </a:lnTo>
                  <a:lnTo>
                    <a:pt x="1508671" y="490397"/>
                  </a:lnTo>
                  <a:lnTo>
                    <a:pt x="1570520" y="488657"/>
                  </a:lnTo>
                  <a:lnTo>
                    <a:pt x="1653882" y="483958"/>
                  </a:lnTo>
                  <a:lnTo>
                    <a:pt x="1716824" y="478218"/>
                  </a:lnTo>
                  <a:lnTo>
                    <a:pt x="1757845" y="470712"/>
                  </a:lnTo>
                  <a:lnTo>
                    <a:pt x="1757845" y="417741"/>
                  </a:lnTo>
                  <a:lnTo>
                    <a:pt x="1757845" y="400977"/>
                  </a:lnTo>
                  <a:close/>
                </a:path>
                <a:path w="6451600" h="650875">
                  <a:moveTo>
                    <a:pt x="1886267" y="4686"/>
                  </a:moveTo>
                  <a:lnTo>
                    <a:pt x="1784134" y="4686"/>
                  </a:lnTo>
                  <a:lnTo>
                    <a:pt x="1784134" y="211213"/>
                  </a:lnTo>
                  <a:lnTo>
                    <a:pt x="1631683" y="211213"/>
                  </a:lnTo>
                  <a:lnTo>
                    <a:pt x="1631683" y="289001"/>
                  </a:lnTo>
                  <a:lnTo>
                    <a:pt x="1784134" y="289001"/>
                  </a:lnTo>
                  <a:lnTo>
                    <a:pt x="1784134" y="626948"/>
                  </a:lnTo>
                  <a:lnTo>
                    <a:pt x="1877263" y="626948"/>
                  </a:lnTo>
                  <a:lnTo>
                    <a:pt x="1886267" y="618909"/>
                  </a:lnTo>
                  <a:lnTo>
                    <a:pt x="1886267" y="4686"/>
                  </a:lnTo>
                  <a:close/>
                </a:path>
                <a:path w="6451600" h="650875">
                  <a:moveTo>
                    <a:pt x="2036470" y="4686"/>
                  </a:moveTo>
                  <a:lnTo>
                    <a:pt x="1933587" y="4686"/>
                  </a:lnTo>
                  <a:lnTo>
                    <a:pt x="1933587" y="643712"/>
                  </a:lnTo>
                  <a:lnTo>
                    <a:pt x="2027466" y="643712"/>
                  </a:lnTo>
                  <a:lnTo>
                    <a:pt x="2036470" y="635673"/>
                  </a:lnTo>
                  <a:lnTo>
                    <a:pt x="2036470" y="4686"/>
                  </a:lnTo>
                  <a:close/>
                </a:path>
                <a:path w="6451600" h="650875">
                  <a:moveTo>
                    <a:pt x="2468295" y="263525"/>
                  </a:moveTo>
                  <a:lnTo>
                    <a:pt x="2466886" y="218135"/>
                  </a:lnTo>
                  <a:lnTo>
                    <a:pt x="2457031" y="174002"/>
                  </a:lnTo>
                  <a:lnTo>
                    <a:pt x="2444216" y="131292"/>
                  </a:lnTo>
                  <a:lnTo>
                    <a:pt x="2424836" y="99910"/>
                  </a:lnTo>
                  <a:lnTo>
                    <a:pt x="2422118" y="95885"/>
                  </a:lnTo>
                  <a:lnTo>
                    <a:pt x="2407843" y="75793"/>
                  </a:lnTo>
                  <a:lnTo>
                    <a:pt x="2396667" y="63360"/>
                  </a:lnTo>
                  <a:lnTo>
                    <a:pt x="2382824" y="53454"/>
                  </a:lnTo>
                  <a:lnTo>
                    <a:pt x="2366073" y="44018"/>
                  </a:lnTo>
                  <a:lnTo>
                    <a:pt x="2366073" y="244170"/>
                  </a:lnTo>
                  <a:lnTo>
                    <a:pt x="2366073" y="285051"/>
                  </a:lnTo>
                  <a:lnTo>
                    <a:pt x="2360155" y="331584"/>
                  </a:lnTo>
                  <a:lnTo>
                    <a:pt x="2349335" y="371602"/>
                  </a:lnTo>
                  <a:lnTo>
                    <a:pt x="2330018" y="405803"/>
                  </a:lnTo>
                  <a:lnTo>
                    <a:pt x="2293264" y="430276"/>
                  </a:lnTo>
                  <a:lnTo>
                    <a:pt x="2269286" y="431825"/>
                  </a:lnTo>
                  <a:lnTo>
                    <a:pt x="2254669" y="431634"/>
                  </a:lnTo>
                  <a:lnTo>
                    <a:pt x="2215273" y="411899"/>
                  </a:lnTo>
                  <a:lnTo>
                    <a:pt x="2188641" y="371602"/>
                  </a:lnTo>
                  <a:lnTo>
                    <a:pt x="2177745" y="331978"/>
                  </a:lnTo>
                  <a:lnTo>
                    <a:pt x="2171750" y="285051"/>
                  </a:lnTo>
                  <a:lnTo>
                    <a:pt x="2171750" y="242608"/>
                  </a:lnTo>
                  <a:lnTo>
                    <a:pt x="2177656" y="198818"/>
                  </a:lnTo>
                  <a:lnTo>
                    <a:pt x="2188807" y="160248"/>
                  </a:lnTo>
                  <a:lnTo>
                    <a:pt x="2209152" y="126517"/>
                  </a:lnTo>
                  <a:lnTo>
                    <a:pt x="2245347" y="101498"/>
                  </a:lnTo>
                  <a:lnTo>
                    <a:pt x="2269286" y="99910"/>
                  </a:lnTo>
                  <a:lnTo>
                    <a:pt x="2283904" y="100126"/>
                  </a:lnTo>
                  <a:lnTo>
                    <a:pt x="2323287" y="121958"/>
                  </a:lnTo>
                  <a:lnTo>
                    <a:pt x="2349919" y="163309"/>
                  </a:lnTo>
                  <a:lnTo>
                    <a:pt x="2360536" y="201828"/>
                  </a:lnTo>
                  <a:lnTo>
                    <a:pt x="2366073" y="244170"/>
                  </a:lnTo>
                  <a:lnTo>
                    <a:pt x="2366073" y="44018"/>
                  </a:lnTo>
                  <a:lnTo>
                    <a:pt x="2320772" y="22707"/>
                  </a:lnTo>
                  <a:lnTo>
                    <a:pt x="2270036" y="20116"/>
                  </a:lnTo>
                  <a:lnTo>
                    <a:pt x="2238184" y="20434"/>
                  </a:lnTo>
                  <a:lnTo>
                    <a:pt x="2200808" y="28879"/>
                  </a:lnTo>
                  <a:lnTo>
                    <a:pt x="2155723" y="53454"/>
                  </a:lnTo>
                  <a:lnTo>
                    <a:pt x="2115705" y="95885"/>
                  </a:lnTo>
                  <a:lnTo>
                    <a:pt x="2092985" y="131292"/>
                  </a:lnTo>
                  <a:lnTo>
                    <a:pt x="2080412" y="174002"/>
                  </a:lnTo>
                  <a:lnTo>
                    <a:pt x="2070874" y="218135"/>
                  </a:lnTo>
                  <a:lnTo>
                    <a:pt x="2069642" y="244170"/>
                  </a:lnTo>
                  <a:lnTo>
                    <a:pt x="2069693" y="294855"/>
                  </a:lnTo>
                  <a:lnTo>
                    <a:pt x="2074430" y="334759"/>
                  </a:lnTo>
                  <a:lnTo>
                    <a:pt x="2088261" y="388442"/>
                  </a:lnTo>
                  <a:lnTo>
                    <a:pt x="2116836" y="440207"/>
                  </a:lnTo>
                  <a:lnTo>
                    <a:pt x="2142604" y="471601"/>
                  </a:lnTo>
                  <a:lnTo>
                    <a:pt x="2178786" y="492175"/>
                  </a:lnTo>
                  <a:lnTo>
                    <a:pt x="2218639" y="508596"/>
                  </a:lnTo>
                  <a:lnTo>
                    <a:pt x="2270036" y="510946"/>
                  </a:lnTo>
                  <a:lnTo>
                    <a:pt x="2301011" y="510641"/>
                  </a:lnTo>
                  <a:lnTo>
                    <a:pt x="2360155" y="491172"/>
                  </a:lnTo>
                  <a:lnTo>
                    <a:pt x="2396020" y="469633"/>
                  </a:lnTo>
                  <a:lnTo>
                    <a:pt x="2421737" y="437527"/>
                  </a:lnTo>
                  <a:lnTo>
                    <a:pt x="2425687" y="431825"/>
                  </a:lnTo>
                  <a:lnTo>
                    <a:pt x="2435809" y="417245"/>
                  </a:lnTo>
                  <a:lnTo>
                    <a:pt x="2457031" y="358736"/>
                  </a:lnTo>
                  <a:lnTo>
                    <a:pt x="2466886" y="313143"/>
                  </a:lnTo>
                  <a:lnTo>
                    <a:pt x="2468130" y="293293"/>
                  </a:lnTo>
                  <a:lnTo>
                    <a:pt x="2468295" y="263525"/>
                  </a:lnTo>
                  <a:close/>
                </a:path>
                <a:path w="6451600" h="650875">
                  <a:moveTo>
                    <a:pt x="2652293" y="4025"/>
                  </a:moveTo>
                  <a:lnTo>
                    <a:pt x="2550909" y="4025"/>
                  </a:lnTo>
                  <a:lnTo>
                    <a:pt x="2550909" y="643712"/>
                  </a:lnTo>
                  <a:lnTo>
                    <a:pt x="2643289" y="643712"/>
                  </a:lnTo>
                  <a:lnTo>
                    <a:pt x="2652293" y="635673"/>
                  </a:lnTo>
                  <a:lnTo>
                    <a:pt x="2652293" y="4025"/>
                  </a:lnTo>
                  <a:close/>
                </a:path>
                <a:path w="6451600" h="650875">
                  <a:moveTo>
                    <a:pt x="3129191" y="400304"/>
                  </a:moveTo>
                  <a:lnTo>
                    <a:pt x="3083369" y="405460"/>
                  </a:lnTo>
                  <a:lnTo>
                    <a:pt x="3001937" y="412927"/>
                  </a:lnTo>
                  <a:lnTo>
                    <a:pt x="2942298" y="417296"/>
                  </a:lnTo>
                  <a:lnTo>
                    <a:pt x="2856573" y="420306"/>
                  </a:lnTo>
                  <a:lnTo>
                    <a:pt x="2821279" y="420420"/>
                  </a:lnTo>
                  <a:lnTo>
                    <a:pt x="2813761" y="420420"/>
                  </a:lnTo>
                  <a:lnTo>
                    <a:pt x="2813761" y="289674"/>
                  </a:lnTo>
                  <a:lnTo>
                    <a:pt x="3039059" y="289674"/>
                  </a:lnTo>
                  <a:lnTo>
                    <a:pt x="3039059" y="215912"/>
                  </a:lnTo>
                  <a:lnTo>
                    <a:pt x="2813761" y="215912"/>
                  </a:lnTo>
                  <a:lnTo>
                    <a:pt x="2813761" y="111975"/>
                  </a:lnTo>
                  <a:lnTo>
                    <a:pt x="3050324" y="111975"/>
                  </a:lnTo>
                  <a:lnTo>
                    <a:pt x="3050324" y="35534"/>
                  </a:lnTo>
                  <a:lnTo>
                    <a:pt x="2756687" y="35534"/>
                  </a:lnTo>
                  <a:lnTo>
                    <a:pt x="2746476" y="35699"/>
                  </a:lnTo>
                  <a:lnTo>
                    <a:pt x="2712656" y="57454"/>
                  </a:lnTo>
                  <a:lnTo>
                    <a:pt x="2710878" y="75768"/>
                  </a:lnTo>
                  <a:lnTo>
                    <a:pt x="2710878" y="455295"/>
                  </a:lnTo>
                  <a:lnTo>
                    <a:pt x="2733078" y="490347"/>
                  </a:lnTo>
                  <a:lnTo>
                    <a:pt x="2780906" y="496277"/>
                  </a:lnTo>
                  <a:lnTo>
                    <a:pt x="2798419" y="496531"/>
                  </a:lnTo>
                  <a:lnTo>
                    <a:pt x="2817672" y="496277"/>
                  </a:lnTo>
                  <a:lnTo>
                    <a:pt x="2897174" y="494017"/>
                  </a:lnTo>
                  <a:lnTo>
                    <a:pt x="2977273" y="489877"/>
                  </a:lnTo>
                  <a:lnTo>
                    <a:pt x="3017088" y="486879"/>
                  </a:lnTo>
                  <a:lnTo>
                    <a:pt x="3073577" y="481317"/>
                  </a:lnTo>
                  <a:lnTo>
                    <a:pt x="3129191" y="473405"/>
                  </a:lnTo>
                  <a:lnTo>
                    <a:pt x="3129191" y="420420"/>
                  </a:lnTo>
                  <a:lnTo>
                    <a:pt x="3129191" y="400304"/>
                  </a:lnTo>
                  <a:close/>
                </a:path>
                <a:path w="6451600" h="650875">
                  <a:moveTo>
                    <a:pt x="3284639" y="4686"/>
                  </a:moveTo>
                  <a:lnTo>
                    <a:pt x="3180257" y="4686"/>
                  </a:lnTo>
                  <a:lnTo>
                    <a:pt x="3180257" y="207200"/>
                  </a:lnTo>
                  <a:lnTo>
                    <a:pt x="3065348" y="207200"/>
                  </a:lnTo>
                  <a:lnTo>
                    <a:pt x="3065348" y="286321"/>
                  </a:lnTo>
                  <a:lnTo>
                    <a:pt x="3180257" y="286321"/>
                  </a:lnTo>
                  <a:lnTo>
                    <a:pt x="3180257" y="643712"/>
                  </a:lnTo>
                  <a:lnTo>
                    <a:pt x="3271126" y="643712"/>
                  </a:lnTo>
                  <a:lnTo>
                    <a:pt x="3283140" y="639699"/>
                  </a:lnTo>
                  <a:lnTo>
                    <a:pt x="3284639" y="630301"/>
                  </a:lnTo>
                  <a:lnTo>
                    <a:pt x="3284639" y="4686"/>
                  </a:lnTo>
                  <a:close/>
                </a:path>
                <a:path w="6451600" h="650875">
                  <a:moveTo>
                    <a:pt x="4041051" y="6705"/>
                  </a:moveTo>
                  <a:lnTo>
                    <a:pt x="3941165" y="6705"/>
                  </a:lnTo>
                  <a:lnTo>
                    <a:pt x="3941165" y="71069"/>
                  </a:lnTo>
                  <a:lnTo>
                    <a:pt x="3941165" y="142824"/>
                  </a:lnTo>
                  <a:lnTo>
                    <a:pt x="3941165" y="204508"/>
                  </a:lnTo>
                  <a:lnTo>
                    <a:pt x="3644519" y="204508"/>
                  </a:lnTo>
                  <a:lnTo>
                    <a:pt x="3644519" y="142824"/>
                  </a:lnTo>
                  <a:lnTo>
                    <a:pt x="3941165" y="142824"/>
                  </a:lnTo>
                  <a:lnTo>
                    <a:pt x="3941165" y="71069"/>
                  </a:lnTo>
                  <a:lnTo>
                    <a:pt x="3644519" y="71069"/>
                  </a:lnTo>
                  <a:lnTo>
                    <a:pt x="3644519" y="6705"/>
                  </a:lnTo>
                  <a:lnTo>
                    <a:pt x="3546894" y="6705"/>
                  </a:lnTo>
                  <a:lnTo>
                    <a:pt x="3546894" y="235356"/>
                  </a:lnTo>
                  <a:lnTo>
                    <a:pt x="3547097" y="245237"/>
                  </a:lnTo>
                  <a:lnTo>
                    <a:pt x="3573361" y="274116"/>
                  </a:lnTo>
                  <a:lnTo>
                    <a:pt x="3592703" y="275590"/>
                  </a:lnTo>
                  <a:lnTo>
                    <a:pt x="3995242" y="275590"/>
                  </a:lnTo>
                  <a:lnTo>
                    <a:pt x="4035348" y="257327"/>
                  </a:lnTo>
                  <a:lnTo>
                    <a:pt x="4041051" y="235356"/>
                  </a:lnTo>
                  <a:lnTo>
                    <a:pt x="4041051" y="204508"/>
                  </a:lnTo>
                  <a:lnTo>
                    <a:pt x="4041051" y="142824"/>
                  </a:lnTo>
                  <a:lnTo>
                    <a:pt x="4041051" y="71069"/>
                  </a:lnTo>
                  <a:lnTo>
                    <a:pt x="4041051" y="6705"/>
                  </a:lnTo>
                  <a:close/>
                </a:path>
                <a:path w="6451600" h="650875">
                  <a:moveTo>
                    <a:pt x="4050068" y="569290"/>
                  </a:moveTo>
                  <a:lnTo>
                    <a:pt x="3642271" y="569290"/>
                  </a:lnTo>
                  <a:lnTo>
                    <a:pt x="3637762" y="565937"/>
                  </a:lnTo>
                  <a:lnTo>
                    <a:pt x="3637762" y="437857"/>
                  </a:lnTo>
                  <a:lnTo>
                    <a:pt x="3537127" y="437857"/>
                  </a:lnTo>
                  <a:lnTo>
                    <a:pt x="3537127" y="604151"/>
                  </a:lnTo>
                  <a:lnTo>
                    <a:pt x="3537343" y="614413"/>
                  </a:lnTo>
                  <a:lnTo>
                    <a:pt x="3565436" y="643585"/>
                  </a:lnTo>
                  <a:lnTo>
                    <a:pt x="3582936" y="645058"/>
                  </a:lnTo>
                  <a:lnTo>
                    <a:pt x="4040301" y="645058"/>
                  </a:lnTo>
                  <a:lnTo>
                    <a:pt x="4050068" y="636346"/>
                  </a:lnTo>
                  <a:lnTo>
                    <a:pt x="4050068" y="569290"/>
                  </a:lnTo>
                  <a:close/>
                </a:path>
                <a:path w="6451600" h="650875">
                  <a:moveTo>
                    <a:pt x="4529213" y="307771"/>
                  </a:moveTo>
                  <a:lnTo>
                    <a:pt x="4492269" y="290347"/>
                  </a:lnTo>
                  <a:lnTo>
                    <a:pt x="4439717" y="262521"/>
                  </a:lnTo>
                  <a:lnTo>
                    <a:pt x="4401909" y="235686"/>
                  </a:lnTo>
                  <a:lnTo>
                    <a:pt x="4371860" y="206324"/>
                  </a:lnTo>
                  <a:lnTo>
                    <a:pt x="4350753" y="168224"/>
                  </a:lnTo>
                  <a:lnTo>
                    <a:pt x="4348962" y="139471"/>
                  </a:lnTo>
                  <a:lnTo>
                    <a:pt x="4348962" y="12738"/>
                  </a:lnTo>
                  <a:lnTo>
                    <a:pt x="4244581" y="12738"/>
                  </a:lnTo>
                  <a:lnTo>
                    <a:pt x="4244568" y="139471"/>
                  </a:lnTo>
                  <a:lnTo>
                    <a:pt x="4237926" y="178879"/>
                  </a:lnTo>
                  <a:lnTo>
                    <a:pt x="4211815" y="220230"/>
                  </a:lnTo>
                  <a:lnTo>
                    <a:pt x="4172216" y="257416"/>
                  </a:lnTo>
                  <a:lnTo>
                    <a:pt x="4128541" y="286321"/>
                  </a:lnTo>
                  <a:lnTo>
                    <a:pt x="4094988" y="305181"/>
                  </a:lnTo>
                  <a:lnTo>
                    <a:pt x="4069892" y="316496"/>
                  </a:lnTo>
                  <a:lnTo>
                    <a:pt x="3451517" y="316496"/>
                  </a:lnTo>
                  <a:lnTo>
                    <a:pt x="3451517" y="393611"/>
                  </a:lnTo>
                  <a:lnTo>
                    <a:pt x="3757930" y="393611"/>
                  </a:lnTo>
                  <a:lnTo>
                    <a:pt x="3757930" y="517652"/>
                  </a:lnTo>
                  <a:lnTo>
                    <a:pt x="3851046" y="517652"/>
                  </a:lnTo>
                  <a:lnTo>
                    <a:pt x="3860063" y="509612"/>
                  </a:lnTo>
                  <a:lnTo>
                    <a:pt x="3860063" y="393611"/>
                  </a:lnTo>
                  <a:lnTo>
                    <a:pt x="4122166" y="393611"/>
                  </a:lnTo>
                  <a:lnTo>
                    <a:pt x="4131170" y="385559"/>
                  </a:lnTo>
                  <a:lnTo>
                    <a:pt x="4131170" y="375691"/>
                  </a:lnTo>
                  <a:lnTo>
                    <a:pt x="4142816" y="370166"/>
                  </a:lnTo>
                  <a:lnTo>
                    <a:pt x="4195686" y="338594"/>
                  </a:lnTo>
                  <a:lnTo>
                    <a:pt x="4241520" y="305727"/>
                  </a:lnTo>
                  <a:lnTo>
                    <a:pt x="4278642" y="272923"/>
                  </a:lnTo>
                  <a:lnTo>
                    <a:pt x="4298645" y="252793"/>
                  </a:lnTo>
                  <a:lnTo>
                    <a:pt x="4307230" y="261175"/>
                  </a:lnTo>
                  <a:lnTo>
                    <a:pt x="4346473" y="291973"/>
                  </a:lnTo>
                  <a:lnTo>
                    <a:pt x="4392104" y="322402"/>
                  </a:lnTo>
                  <a:lnTo>
                    <a:pt x="4440999" y="348805"/>
                  </a:lnTo>
                  <a:lnTo>
                    <a:pt x="4473638" y="362762"/>
                  </a:lnTo>
                  <a:lnTo>
                    <a:pt x="4529213" y="307771"/>
                  </a:lnTo>
                  <a:close/>
                </a:path>
                <a:path w="6451600" h="650875">
                  <a:moveTo>
                    <a:pt x="4702695" y="442556"/>
                  </a:moveTo>
                  <a:lnTo>
                    <a:pt x="4681067" y="407136"/>
                  </a:lnTo>
                  <a:lnTo>
                    <a:pt x="4656874" y="402323"/>
                  </a:lnTo>
                  <a:lnTo>
                    <a:pt x="4210037" y="402323"/>
                  </a:lnTo>
                  <a:lnTo>
                    <a:pt x="4210037" y="475411"/>
                  </a:lnTo>
                  <a:lnTo>
                    <a:pt x="4602810" y="475411"/>
                  </a:lnTo>
                  <a:lnTo>
                    <a:pt x="4602810" y="643051"/>
                  </a:lnTo>
                  <a:lnTo>
                    <a:pt x="4693678" y="643051"/>
                  </a:lnTo>
                  <a:lnTo>
                    <a:pt x="4702695" y="635000"/>
                  </a:lnTo>
                  <a:lnTo>
                    <a:pt x="4702695" y="442556"/>
                  </a:lnTo>
                  <a:close/>
                </a:path>
                <a:path w="6451600" h="650875">
                  <a:moveTo>
                    <a:pt x="4705693" y="4025"/>
                  </a:moveTo>
                  <a:lnTo>
                    <a:pt x="4605058" y="4025"/>
                  </a:lnTo>
                  <a:lnTo>
                    <a:pt x="4605058" y="122707"/>
                  </a:lnTo>
                  <a:lnTo>
                    <a:pt x="4432325" y="122707"/>
                  </a:lnTo>
                  <a:lnTo>
                    <a:pt x="4432325" y="199821"/>
                  </a:lnTo>
                  <a:lnTo>
                    <a:pt x="4605058" y="199821"/>
                  </a:lnTo>
                  <a:lnTo>
                    <a:pt x="4605058" y="376847"/>
                  </a:lnTo>
                  <a:lnTo>
                    <a:pt x="4696688" y="376847"/>
                  </a:lnTo>
                  <a:lnTo>
                    <a:pt x="4705693" y="368795"/>
                  </a:lnTo>
                  <a:lnTo>
                    <a:pt x="4705693" y="4025"/>
                  </a:lnTo>
                  <a:close/>
                </a:path>
                <a:path w="6451600" h="650875">
                  <a:moveTo>
                    <a:pt x="5483936" y="4686"/>
                  </a:moveTo>
                  <a:lnTo>
                    <a:pt x="5383301" y="4686"/>
                  </a:lnTo>
                  <a:lnTo>
                    <a:pt x="5383301" y="65709"/>
                  </a:lnTo>
                  <a:lnTo>
                    <a:pt x="5383301" y="137452"/>
                  </a:lnTo>
                  <a:lnTo>
                    <a:pt x="5383301" y="211213"/>
                  </a:lnTo>
                  <a:lnTo>
                    <a:pt x="5211318" y="211213"/>
                  </a:lnTo>
                  <a:lnTo>
                    <a:pt x="5224805" y="191211"/>
                  </a:lnTo>
                  <a:lnTo>
                    <a:pt x="5231968" y="176847"/>
                  </a:lnTo>
                  <a:lnTo>
                    <a:pt x="5235181" y="161239"/>
                  </a:lnTo>
                  <a:lnTo>
                    <a:pt x="5236845" y="137452"/>
                  </a:lnTo>
                  <a:lnTo>
                    <a:pt x="5383301" y="137452"/>
                  </a:lnTo>
                  <a:lnTo>
                    <a:pt x="5383301" y="65709"/>
                  </a:lnTo>
                  <a:lnTo>
                    <a:pt x="5236845" y="65709"/>
                  </a:lnTo>
                  <a:lnTo>
                    <a:pt x="5236845" y="63030"/>
                  </a:lnTo>
                  <a:lnTo>
                    <a:pt x="5214061" y="27317"/>
                  </a:lnTo>
                  <a:lnTo>
                    <a:pt x="5191036" y="22796"/>
                  </a:lnTo>
                  <a:lnTo>
                    <a:pt x="4919929" y="22796"/>
                  </a:lnTo>
                  <a:lnTo>
                    <a:pt x="4919929" y="95211"/>
                  </a:lnTo>
                  <a:lnTo>
                    <a:pt x="5139969" y="95211"/>
                  </a:lnTo>
                  <a:lnTo>
                    <a:pt x="5139969" y="132092"/>
                  </a:lnTo>
                  <a:lnTo>
                    <a:pt x="5131384" y="184442"/>
                  </a:lnTo>
                  <a:lnTo>
                    <a:pt x="5071249" y="224967"/>
                  </a:lnTo>
                  <a:lnTo>
                    <a:pt x="5029555" y="247662"/>
                  </a:lnTo>
                  <a:lnTo>
                    <a:pt x="4950384" y="273951"/>
                  </a:lnTo>
                  <a:lnTo>
                    <a:pt x="4876368" y="289674"/>
                  </a:lnTo>
                  <a:lnTo>
                    <a:pt x="4938700" y="346671"/>
                  </a:lnTo>
                  <a:lnTo>
                    <a:pt x="4980254" y="337845"/>
                  </a:lnTo>
                  <a:lnTo>
                    <a:pt x="5018100" y="327888"/>
                  </a:lnTo>
                  <a:lnTo>
                    <a:pt x="5080711" y="305244"/>
                  </a:lnTo>
                  <a:lnTo>
                    <a:pt x="5122316" y="284975"/>
                  </a:lnTo>
                  <a:lnTo>
                    <a:pt x="5160607" y="261594"/>
                  </a:lnTo>
                  <a:lnTo>
                    <a:pt x="5174513" y="250113"/>
                  </a:lnTo>
                  <a:lnTo>
                    <a:pt x="5174513" y="284302"/>
                  </a:lnTo>
                  <a:lnTo>
                    <a:pt x="5383301" y="284302"/>
                  </a:lnTo>
                  <a:lnTo>
                    <a:pt x="5383301" y="329907"/>
                  </a:lnTo>
                  <a:lnTo>
                    <a:pt x="5474919" y="329907"/>
                  </a:lnTo>
                  <a:lnTo>
                    <a:pt x="5483936" y="321856"/>
                  </a:lnTo>
                  <a:lnTo>
                    <a:pt x="5483936" y="250113"/>
                  </a:lnTo>
                  <a:lnTo>
                    <a:pt x="5483936" y="211213"/>
                  </a:lnTo>
                  <a:lnTo>
                    <a:pt x="5483936" y="137452"/>
                  </a:lnTo>
                  <a:lnTo>
                    <a:pt x="5483936" y="65709"/>
                  </a:lnTo>
                  <a:lnTo>
                    <a:pt x="5483936" y="4686"/>
                  </a:lnTo>
                  <a:close/>
                </a:path>
                <a:path w="6451600" h="650875">
                  <a:moveTo>
                    <a:pt x="5491442" y="577329"/>
                  </a:moveTo>
                  <a:lnTo>
                    <a:pt x="5089652" y="577329"/>
                  </a:lnTo>
                  <a:lnTo>
                    <a:pt x="5089652" y="535089"/>
                  </a:lnTo>
                  <a:lnTo>
                    <a:pt x="5435117" y="535089"/>
                  </a:lnTo>
                  <a:lnTo>
                    <a:pt x="5447462" y="534924"/>
                  </a:lnTo>
                  <a:lnTo>
                    <a:pt x="5479377" y="512622"/>
                  </a:lnTo>
                  <a:lnTo>
                    <a:pt x="5480926" y="494855"/>
                  </a:lnTo>
                  <a:lnTo>
                    <a:pt x="5480926" y="352031"/>
                  </a:lnTo>
                  <a:lnTo>
                    <a:pt x="4992027" y="352031"/>
                  </a:lnTo>
                  <a:lnTo>
                    <a:pt x="4992027" y="425119"/>
                  </a:lnTo>
                  <a:lnTo>
                    <a:pt x="5382539" y="425119"/>
                  </a:lnTo>
                  <a:lnTo>
                    <a:pt x="5382539" y="464680"/>
                  </a:lnTo>
                  <a:lnTo>
                    <a:pt x="4989766" y="464680"/>
                  </a:lnTo>
                  <a:lnTo>
                    <a:pt x="4989766" y="609523"/>
                  </a:lnTo>
                  <a:lnTo>
                    <a:pt x="4990490" y="632777"/>
                  </a:lnTo>
                  <a:lnTo>
                    <a:pt x="4995494" y="644728"/>
                  </a:lnTo>
                  <a:lnTo>
                    <a:pt x="5009096" y="649122"/>
                  </a:lnTo>
                  <a:lnTo>
                    <a:pt x="5035575" y="649757"/>
                  </a:lnTo>
                  <a:lnTo>
                    <a:pt x="5482425" y="649757"/>
                  </a:lnTo>
                  <a:lnTo>
                    <a:pt x="5491442" y="641705"/>
                  </a:lnTo>
                  <a:lnTo>
                    <a:pt x="5491442" y="577329"/>
                  </a:lnTo>
                  <a:close/>
                </a:path>
                <a:path w="6451600" h="650875">
                  <a:moveTo>
                    <a:pt x="6106515" y="566610"/>
                  </a:moveTo>
                  <a:lnTo>
                    <a:pt x="5706224" y="566610"/>
                  </a:lnTo>
                  <a:lnTo>
                    <a:pt x="5701728" y="563257"/>
                  </a:lnTo>
                  <a:lnTo>
                    <a:pt x="5701728" y="453288"/>
                  </a:lnTo>
                  <a:lnTo>
                    <a:pt x="5596585" y="453288"/>
                  </a:lnTo>
                  <a:lnTo>
                    <a:pt x="5596585" y="602145"/>
                  </a:lnTo>
                  <a:lnTo>
                    <a:pt x="5596801" y="612406"/>
                  </a:lnTo>
                  <a:lnTo>
                    <a:pt x="5624881" y="642213"/>
                  </a:lnTo>
                  <a:lnTo>
                    <a:pt x="5642394" y="643712"/>
                  </a:lnTo>
                  <a:lnTo>
                    <a:pt x="6096749" y="643712"/>
                  </a:lnTo>
                  <a:lnTo>
                    <a:pt x="6106515" y="634326"/>
                  </a:lnTo>
                  <a:lnTo>
                    <a:pt x="6106515" y="566610"/>
                  </a:lnTo>
                  <a:close/>
                </a:path>
                <a:path w="6451600" h="650875">
                  <a:moveTo>
                    <a:pt x="6188380" y="346671"/>
                  </a:moveTo>
                  <a:lnTo>
                    <a:pt x="5901487" y="346671"/>
                  </a:lnTo>
                  <a:lnTo>
                    <a:pt x="5901487" y="297713"/>
                  </a:lnTo>
                  <a:lnTo>
                    <a:pt x="6101258" y="297713"/>
                  </a:lnTo>
                  <a:lnTo>
                    <a:pt x="6101258" y="224624"/>
                  </a:lnTo>
                  <a:lnTo>
                    <a:pt x="5709234" y="224624"/>
                  </a:lnTo>
                  <a:lnTo>
                    <a:pt x="5709234" y="187744"/>
                  </a:lnTo>
                  <a:lnTo>
                    <a:pt x="6047181" y="187744"/>
                  </a:lnTo>
                  <a:lnTo>
                    <a:pt x="6058674" y="187591"/>
                  </a:lnTo>
                  <a:lnTo>
                    <a:pt x="6091352" y="165836"/>
                  </a:lnTo>
                  <a:lnTo>
                    <a:pt x="6093003" y="147510"/>
                  </a:lnTo>
                  <a:lnTo>
                    <a:pt x="6093003" y="6705"/>
                  </a:lnTo>
                  <a:lnTo>
                    <a:pt x="5606339" y="6705"/>
                  </a:lnTo>
                  <a:lnTo>
                    <a:pt x="5606339" y="80467"/>
                  </a:lnTo>
                  <a:lnTo>
                    <a:pt x="5987110" y="80467"/>
                  </a:lnTo>
                  <a:lnTo>
                    <a:pt x="5987110" y="114655"/>
                  </a:lnTo>
                  <a:lnTo>
                    <a:pt x="5604840" y="114655"/>
                  </a:lnTo>
                  <a:lnTo>
                    <a:pt x="5604840" y="257479"/>
                  </a:lnTo>
                  <a:lnTo>
                    <a:pt x="5605564" y="280746"/>
                  </a:lnTo>
                  <a:lnTo>
                    <a:pt x="5610568" y="292684"/>
                  </a:lnTo>
                  <a:lnTo>
                    <a:pt x="5624169" y="297091"/>
                  </a:lnTo>
                  <a:lnTo>
                    <a:pt x="5650649" y="297713"/>
                  </a:lnTo>
                  <a:lnTo>
                    <a:pt x="5797105" y="297713"/>
                  </a:lnTo>
                  <a:lnTo>
                    <a:pt x="5797105" y="346671"/>
                  </a:lnTo>
                  <a:lnTo>
                    <a:pt x="5507964" y="346671"/>
                  </a:lnTo>
                  <a:lnTo>
                    <a:pt x="5507964" y="423113"/>
                  </a:lnTo>
                  <a:lnTo>
                    <a:pt x="6179363" y="423113"/>
                  </a:lnTo>
                  <a:lnTo>
                    <a:pt x="6188380" y="415061"/>
                  </a:lnTo>
                  <a:lnTo>
                    <a:pt x="6188380" y="346671"/>
                  </a:lnTo>
                  <a:close/>
                </a:path>
                <a:path w="6451600" h="650875">
                  <a:moveTo>
                    <a:pt x="6451232" y="71742"/>
                  </a:moveTo>
                  <a:lnTo>
                    <a:pt x="6426860" y="37338"/>
                  </a:lnTo>
                  <a:lnTo>
                    <a:pt x="6407671" y="36207"/>
                  </a:lnTo>
                  <a:lnTo>
                    <a:pt x="6261227" y="36207"/>
                  </a:lnTo>
                  <a:lnTo>
                    <a:pt x="6261227" y="112649"/>
                  </a:lnTo>
                  <a:lnTo>
                    <a:pt x="6352845" y="112649"/>
                  </a:lnTo>
                  <a:lnTo>
                    <a:pt x="6352845" y="584034"/>
                  </a:lnTo>
                  <a:lnTo>
                    <a:pt x="6443713" y="584034"/>
                  </a:lnTo>
                  <a:lnTo>
                    <a:pt x="6451232" y="573976"/>
                  </a:lnTo>
                  <a:lnTo>
                    <a:pt x="6451232" y="71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50918" y="1942913"/>
              <a:ext cx="5521960" cy="8207375"/>
            </a:xfrm>
            <a:custGeom>
              <a:avLst/>
              <a:gdLst/>
              <a:ahLst/>
              <a:cxnLst/>
              <a:rect l="l" t="t" r="r" b="b"/>
              <a:pathLst>
                <a:path w="5521959" h="8207375">
                  <a:moveTo>
                    <a:pt x="0" y="0"/>
                  </a:moveTo>
                  <a:lnTo>
                    <a:pt x="0" y="8207015"/>
                  </a:lnTo>
                  <a:lnTo>
                    <a:pt x="5521337" y="8207015"/>
                  </a:lnTo>
                  <a:lnTo>
                    <a:pt x="5521337" y="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926263" y="2544349"/>
            <a:ext cx="650875" cy="649605"/>
            <a:chOff x="7926263" y="2544349"/>
            <a:chExt cx="650875" cy="649605"/>
          </a:xfrm>
        </p:grpSpPr>
        <p:sp>
          <p:nvSpPr>
            <p:cNvPr id="6" name="object 6"/>
            <p:cNvSpPr/>
            <p:nvPr/>
          </p:nvSpPr>
          <p:spPr>
            <a:xfrm>
              <a:off x="7926263" y="2544349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5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3458" y="2738814"/>
              <a:ext cx="164891" cy="228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8640" y="2737900"/>
              <a:ext cx="116125" cy="22615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926263" y="3806289"/>
            <a:ext cx="650875" cy="649605"/>
            <a:chOff x="7926263" y="3806289"/>
            <a:chExt cx="650875" cy="649605"/>
          </a:xfrm>
        </p:grpSpPr>
        <p:sp>
          <p:nvSpPr>
            <p:cNvPr id="10" name="object 10"/>
            <p:cNvSpPr/>
            <p:nvPr/>
          </p:nvSpPr>
          <p:spPr>
            <a:xfrm>
              <a:off x="7926263" y="3806289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092" y="4012602"/>
              <a:ext cx="164891" cy="2282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0072" y="4014735"/>
              <a:ext cx="155443" cy="22615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16281" y="5092475"/>
            <a:ext cx="650875" cy="649605"/>
            <a:chOff x="7916281" y="5092475"/>
            <a:chExt cx="650875" cy="649605"/>
          </a:xfrm>
        </p:grpSpPr>
        <p:sp>
          <p:nvSpPr>
            <p:cNvPr id="14" name="object 14"/>
            <p:cNvSpPr/>
            <p:nvPr/>
          </p:nvSpPr>
          <p:spPr>
            <a:xfrm>
              <a:off x="7916281" y="5092475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4901" y="5279741"/>
              <a:ext cx="164891" cy="2282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8747" y="5282484"/>
              <a:ext cx="160014" cy="22371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926263" y="6365194"/>
            <a:ext cx="650875" cy="649605"/>
            <a:chOff x="7926263" y="6365194"/>
            <a:chExt cx="650875" cy="649605"/>
          </a:xfrm>
        </p:grpSpPr>
        <p:sp>
          <p:nvSpPr>
            <p:cNvPr id="18" name="object 18"/>
            <p:cNvSpPr/>
            <p:nvPr/>
          </p:nvSpPr>
          <p:spPr>
            <a:xfrm>
              <a:off x="7926263" y="6365194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3292" y="6514362"/>
              <a:ext cx="355080" cy="22828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926263" y="7597771"/>
            <a:ext cx="650875" cy="649605"/>
            <a:chOff x="7926263" y="7597771"/>
            <a:chExt cx="650875" cy="649605"/>
          </a:xfrm>
        </p:grpSpPr>
        <p:sp>
          <p:nvSpPr>
            <p:cNvPr id="21" name="object 21"/>
            <p:cNvSpPr/>
            <p:nvPr/>
          </p:nvSpPr>
          <p:spPr>
            <a:xfrm>
              <a:off x="7926263" y="7597771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3389" y="7817114"/>
              <a:ext cx="164891" cy="2282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7540" y="7821685"/>
              <a:ext cx="157881" cy="222192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8872880" y="2538945"/>
            <a:ext cx="630555" cy="258445"/>
          </a:xfrm>
          <a:custGeom>
            <a:avLst/>
            <a:gdLst/>
            <a:ahLst/>
            <a:cxnLst/>
            <a:rect l="l" t="t" r="r" b="b"/>
            <a:pathLst>
              <a:path w="630554" h="258444">
                <a:moveTo>
                  <a:pt x="209727" y="258216"/>
                </a:moveTo>
                <a:lnTo>
                  <a:pt x="181559" y="177888"/>
                </a:lnTo>
                <a:lnTo>
                  <a:pt x="173570" y="155105"/>
                </a:lnTo>
                <a:lnTo>
                  <a:pt x="147802" y="81622"/>
                </a:lnTo>
                <a:lnTo>
                  <a:pt x="147802" y="155105"/>
                </a:lnTo>
                <a:lnTo>
                  <a:pt x="61633" y="155105"/>
                </a:lnTo>
                <a:lnTo>
                  <a:pt x="104571" y="29794"/>
                </a:lnTo>
                <a:lnTo>
                  <a:pt x="147802" y="155105"/>
                </a:lnTo>
                <a:lnTo>
                  <a:pt x="147802" y="81622"/>
                </a:lnTo>
                <a:lnTo>
                  <a:pt x="129628" y="29794"/>
                </a:lnTo>
                <a:lnTo>
                  <a:pt x="119176" y="0"/>
                </a:lnTo>
                <a:lnTo>
                  <a:pt x="89674" y="0"/>
                </a:lnTo>
                <a:lnTo>
                  <a:pt x="0" y="258216"/>
                </a:lnTo>
                <a:lnTo>
                  <a:pt x="26289" y="258216"/>
                </a:lnTo>
                <a:lnTo>
                  <a:pt x="53746" y="177888"/>
                </a:lnTo>
                <a:lnTo>
                  <a:pt x="155689" y="177888"/>
                </a:lnTo>
                <a:lnTo>
                  <a:pt x="183438" y="258216"/>
                </a:lnTo>
                <a:lnTo>
                  <a:pt x="209727" y="258216"/>
                </a:lnTo>
                <a:close/>
              </a:path>
              <a:path w="630554" h="258444">
                <a:moveTo>
                  <a:pt x="414121" y="70383"/>
                </a:moveTo>
                <a:lnTo>
                  <a:pt x="401193" y="28981"/>
                </a:lnTo>
                <a:lnTo>
                  <a:pt x="396011" y="23368"/>
                </a:lnTo>
                <a:lnTo>
                  <a:pt x="395211" y="22491"/>
                </a:lnTo>
                <a:lnTo>
                  <a:pt x="389039" y="16319"/>
                </a:lnTo>
                <a:lnTo>
                  <a:pt x="387908" y="15455"/>
                </a:lnTo>
                <a:lnTo>
                  <a:pt x="387908" y="68643"/>
                </a:lnTo>
                <a:lnTo>
                  <a:pt x="387908" y="94640"/>
                </a:lnTo>
                <a:lnTo>
                  <a:pt x="381774" y="115963"/>
                </a:lnTo>
                <a:lnTo>
                  <a:pt x="374472" y="123266"/>
                </a:lnTo>
                <a:lnTo>
                  <a:pt x="367169" y="130860"/>
                </a:lnTo>
                <a:lnTo>
                  <a:pt x="325107" y="139039"/>
                </a:lnTo>
                <a:lnTo>
                  <a:pt x="262597" y="139039"/>
                </a:lnTo>
                <a:lnTo>
                  <a:pt x="262597" y="23368"/>
                </a:lnTo>
                <a:lnTo>
                  <a:pt x="325107" y="23368"/>
                </a:lnTo>
                <a:lnTo>
                  <a:pt x="367169" y="31838"/>
                </a:lnTo>
                <a:lnTo>
                  <a:pt x="387908" y="68643"/>
                </a:lnTo>
                <a:lnTo>
                  <a:pt x="387908" y="15455"/>
                </a:lnTo>
                <a:lnTo>
                  <a:pt x="350393" y="1028"/>
                </a:lnTo>
                <a:lnTo>
                  <a:pt x="326567" y="292"/>
                </a:lnTo>
                <a:lnTo>
                  <a:pt x="236308" y="292"/>
                </a:lnTo>
                <a:lnTo>
                  <a:pt x="236308" y="258216"/>
                </a:lnTo>
                <a:lnTo>
                  <a:pt x="262597" y="258216"/>
                </a:lnTo>
                <a:lnTo>
                  <a:pt x="262597" y="162115"/>
                </a:lnTo>
                <a:lnTo>
                  <a:pt x="341020" y="162026"/>
                </a:lnTo>
                <a:lnTo>
                  <a:pt x="383908" y="149542"/>
                </a:lnTo>
                <a:lnTo>
                  <a:pt x="395478" y="139039"/>
                </a:lnTo>
                <a:lnTo>
                  <a:pt x="401193" y="132854"/>
                </a:lnTo>
                <a:lnTo>
                  <a:pt x="414121" y="91452"/>
                </a:lnTo>
                <a:lnTo>
                  <a:pt x="414121" y="70383"/>
                </a:lnTo>
                <a:close/>
              </a:path>
              <a:path w="630554" h="258444">
                <a:moveTo>
                  <a:pt x="630275" y="70383"/>
                </a:moveTo>
                <a:lnTo>
                  <a:pt x="617334" y="28981"/>
                </a:lnTo>
                <a:lnTo>
                  <a:pt x="604050" y="15455"/>
                </a:lnTo>
                <a:lnTo>
                  <a:pt x="604050" y="68643"/>
                </a:lnTo>
                <a:lnTo>
                  <a:pt x="604050" y="94640"/>
                </a:lnTo>
                <a:lnTo>
                  <a:pt x="597916" y="115963"/>
                </a:lnTo>
                <a:lnTo>
                  <a:pt x="590613" y="123266"/>
                </a:lnTo>
                <a:lnTo>
                  <a:pt x="583311" y="130860"/>
                </a:lnTo>
                <a:lnTo>
                  <a:pt x="541261" y="139039"/>
                </a:lnTo>
                <a:lnTo>
                  <a:pt x="478751" y="139039"/>
                </a:lnTo>
                <a:lnTo>
                  <a:pt x="478751" y="23368"/>
                </a:lnTo>
                <a:lnTo>
                  <a:pt x="541261" y="23368"/>
                </a:lnTo>
                <a:lnTo>
                  <a:pt x="583311" y="31838"/>
                </a:lnTo>
                <a:lnTo>
                  <a:pt x="604050" y="68643"/>
                </a:lnTo>
                <a:lnTo>
                  <a:pt x="604050" y="15455"/>
                </a:lnTo>
                <a:lnTo>
                  <a:pt x="566534" y="1028"/>
                </a:lnTo>
                <a:lnTo>
                  <a:pt x="542721" y="292"/>
                </a:lnTo>
                <a:lnTo>
                  <a:pt x="452462" y="292"/>
                </a:lnTo>
                <a:lnTo>
                  <a:pt x="452462" y="258216"/>
                </a:lnTo>
                <a:lnTo>
                  <a:pt x="478751" y="258216"/>
                </a:lnTo>
                <a:lnTo>
                  <a:pt x="478751" y="162115"/>
                </a:lnTo>
                <a:lnTo>
                  <a:pt x="557161" y="162026"/>
                </a:lnTo>
                <a:lnTo>
                  <a:pt x="600062" y="149542"/>
                </a:lnTo>
                <a:lnTo>
                  <a:pt x="625957" y="113626"/>
                </a:lnTo>
                <a:lnTo>
                  <a:pt x="630275" y="91452"/>
                </a:lnTo>
                <a:lnTo>
                  <a:pt x="630275" y="70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24530" y="2532227"/>
            <a:ext cx="804545" cy="267970"/>
          </a:xfrm>
          <a:custGeom>
            <a:avLst/>
            <a:gdLst/>
            <a:ahLst/>
            <a:cxnLst/>
            <a:rect l="l" t="t" r="r" b="b"/>
            <a:pathLst>
              <a:path w="804545" h="267969">
                <a:moveTo>
                  <a:pt x="128511" y="202425"/>
                </a:moveTo>
                <a:lnTo>
                  <a:pt x="26873" y="202425"/>
                </a:lnTo>
                <a:lnTo>
                  <a:pt x="26873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24"/>
                </a:lnTo>
                <a:lnTo>
                  <a:pt x="128511" y="224624"/>
                </a:lnTo>
                <a:lnTo>
                  <a:pt x="128511" y="202425"/>
                </a:lnTo>
                <a:close/>
              </a:path>
              <a:path w="804545" h="267969">
                <a:moveTo>
                  <a:pt x="238048" y="0"/>
                </a:moveTo>
                <a:lnTo>
                  <a:pt x="212051" y="0"/>
                </a:lnTo>
                <a:lnTo>
                  <a:pt x="212051" y="99898"/>
                </a:lnTo>
                <a:lnTo>
                  <a:pt x="177292" y="99898"/>
                </a:lnTo>
                <a:lnTo>
                  <a:pt x="177292" y="2921"/>
                </a:lnTo>
                <a:lnTo>
                  <a:pt x="151295" y="2921"/>
                </a:lnTo>
                <a:lnTo>
                  <a:pt x="151295" y="258216"/>
                </a:lnTo>
                <a:lnTo>
                  <a:pt x="177292" y="258216"/>
                </a:lnTo>
                <a:lnTo>
                  <a:pt x="177292" y="122389"/>
                </a:lnTo>
                <a:lnTo>
                  <a:pt x="212051" y="122389"/>
                </a:lnTo>
                <a:lnTo>
                  <a:pt x="212051" y="264934"/>
                </a:lnTo>
                <a:lnTo>
                  <a:pt x="238048" y="264934"/>
                </a:lnTo>
                <a:lnTo>
                  <a:pt x="238048" y="122389"/>
                </a:lnTo>
                <a:lnTo>
                  <a:pt x="238048" y="99898"/>
                </a:lnTo>
                <a:lnTo>
                  <a:pt x="238048" y="0"/>
                </a:lnTo>
                <a:close/>
              </a:path>
              <a:path w="804545" h="267969">
                <a:moveTo>
                  <a:pt x="469392" y="2921"/>
                </a:moveTo>
                <a:lnTo>
                  <a:pt x="443395" y="2921"/>
                </a:lnTo>
                <a:lnTo>
                  <a:pt x="443395" y="87922"/>
                </a:lnTo>
                <a:lnTo>
                  <a:pt x="423240" y="87922"/>
                </a:lnTo>
                <a:lnTo>
                  <a:pt x="414324" y="46431"/>
                </a:lnTo>
                <a:lnTo>
                  <a:pt x="396862" y="21958"/>
                </a:lnTo>
                <a:lnTo>
                  <a:pt x="396862" y="89115"/>
                </a:lnTo>
                <a:lnTo>
                  <a:pt x="396773" y="117144"/>
                </a:lnTo>
                <a:lnTo>
                  <a:pt x="378802" y="159778"/>
                </a:lnTo>
                <a:lnTo>
                  <a:pt x="348754" y="167665"/>
                </a:lnTo>
                <a:lnTo>
                  <a:pt x="335902" y="167665"/>
                </a:lnTo>
                <a:lnTo>
                  <a:pt x="305816" y="139915"/>
                </a:lnTo>
                <a:lnTo>
                  <a:pt x="300596" y="89115"/>
                </a:lnTo>
                <a:lnTo>
                  <a:pt x="300888" y="83032"/>
                </a:lnTo>
                <a:lnTo>
                  <a:pt x="317500" y="38849"/>
                </a:lnTo>
                <a:lnTo>
                  <a:pt x="335902" y="29210"/>
                </a:lnTo>
                <a:lnTo>
                  <a:pt x="348754" y="29210"/>
                </a:lnTo>
                <a:lnTo>
                  <a:pt x="385711" y="47904"/>
                </a:lnTo>
                <a:lnTo>
                  <a:pt x="396862" y="89115"/>
                </a:lnTo>
                <a:lnTo>
                  <a:pt x="396862" y="21958"/>
                </a:lnTo>
                <a:lnTo>
                  <a:pt x="359778" y="6819"/>
                </a:lnTo>
                <a:lnTo>
                  <a:pt x="348754" y="6718"/>
                </a:lnTo>
                <a:lnTo>
                  <a:pt x="337058" y="6832"/>
                </a:lnTo>
                <a:lnTo>
                  <a:pt x="301205" y="21132"/>
                </a:lnTo>
                <a:lnTo>
                  <a:pt x="278218" y="61785"/>
                </a:lnTo>
                <a:lnTo>
                  <a:pt x="274040" y="86690"/>
                </a:lnTo>
                <a:lnTo>
                  <a:pt x="274078" y="110705"/>
                </a:lnTo>
                <a:lnTo>
                  <a:pt x="283057" y="151333"/>
                </a:lnTo>
                <a:lnTo>
                  <a:pt x="314731" y="183299"/>
                </a:lnTo>
                <a:lnTo>
                  <a:pt x="348754" y="190157"/>
                </a:lnTo>
                <a:lnTo>
                  <a:pt x="359600" y="190068"/>
                </a:lnTo>
                <a:lnTo>
                  <a:pt x="397637" y="174129"/>
                </a:lnTo>
                <a:lnTo>
                  <a:pt x="419989" y="134124"/>
                </a:lnTo>
                <a:lnTo>
                  <a:pt x="423240" y="110705"/>
                </a:lnTo>
                <a:lnTo>
                  <a:pt x="443395" y="110705"/>
                </a:lnTo>
                <a:lnTo>
                  <a:pt x="443395" y="258216"/>
                </a:lnTo>
                <a:lnTo>
                  <a:pt x="469392" y="258216"/>
                </a:lnTo>
                <a:lnTo>
                  <a:pt x="469392" y="110705"/>
                </a:lnTo>
                <a:lnTo>
                  <a:pt x="469392" y="87922"/>
                </a:lnTo>
                <a:lnTo>
                  <a:pt x="469392" y="2921"/>
                </a:lnTo>
                <a:close/>
              </a:path>
              <a:path w="804545" h="267969">
                <a:moveTo>
                  <a:pt x="524306" y="0"/>
                </a:moveTo>
                <a:lnTo>
                  <a:pt x="498309" y="0"/>
                </a:lnTo>
                <a:lnTo>
                  <a:pt x="498309" y="264934"/>
                </a:lnTo>
                <a:lnTo>
                  <a:pt x="524306" y="264934"/>
                </a:lnTo>
                <a:lnTo>
                  <a:pt x="524306" y="0"/>
                </a:lnTo>
                <a:close/>
              </a:path>
              <a:path w="804545" h="267969">
                <a:moveTo>
                  <a:pt x="734606" y="203593"/>
                </a:moveTo>
                <a:lnTo>
                  <a:pt x="701814" y="172681"/>
                </a:lnTo>
                <a:lnTo>
                  <a:pt x="676706" y="139979"/>
                </a:lnTo>
                <a:lnTo>
                  <a:pt x="652538" y="97853"/>
                </a:lnTo>
                <a:lnTo>
                  <a:pt x="656145" y="86372"/>
                </a:lnTo>
                <a:lnTo>
                  <a:pt x="658406" y="78270"/>
                </a:lnTo>
                <a:lnTo>
                  <a:pt x="666623" y="34594"/>
                </a:lnTo>
                <a:lnTo>
                  <a:pt x="669188" y="9639"/>
                </a:lnTo>
                <a:lnTo>
                  <a:pt x="643483" y="6718"/>
                </a:lnTo>
                <a:lnTo>
                  <a:pt x="641337" y="27609"/>
                </a:lnTo>
                <a:lnTo>
                  <a:pt x="639521" y="41275"/>
                </a:lnTo>
                <a:lnTo>
                  <a:pt x="628497" y="88315"/>
                </a:lnTo>
                <a:lnTo>
                  <a:pt x="613981" y="124879"/>
                </a:lnTo>
                <a:lnTo>
                  <a:pt x="585787" y="170878"/>
                </a:lnTo>
                <a:lnTo>
                  <a:pt x="560184" y="200253"/>
                </a:lnTo>
                <a:lnTo>
                  <a:pt x="547090" y="212064"/>
                </a:lnTo>
                <a:lnTo>
                  <a:pt x="564616" y="227838"/>
                </a:lnTo>
                <a:lnTo>
                  <a:pt x="598271" y="195414"/>
                </a:lnTo>
                <a:lnTo>
                  <a:pt x="628129" y="155854"/>
                </a:lnTo>
                <a:lnTo>
                  <a:pt x="642023" y="126479"/>
                </a:lnTo>
                <a:lnTo>
                  <a:pt x="650773" y="142913"/>
                </a:lnTo>
                <a:lnTo>
                  <a:pt x="676783" y="178917"/>
                </a:lnTo>
                <a:lnTo>
                  <a:pt x="705739" y="210972"/>
                </a:lnTo>
                <a:lnTo>
                  <a:pt x="718540" y="221996"/>
                </a:lnTo>
                <a:lnTo>
                  <a:pt x="734606" y="203593"/>
                </a:lnTo>
                <a:close/>
              </a:path>
              <a:path w="804545" h="267969">
                <a:moveTo>
                  <a:pt x="804418" y="0"/>
                </a:moveTo>
                <a:lnTo>
                  <a:pt x="777836" y="0"/>
                </a:lnTo>
                <a:lnTo>
                  <a:pt x="777836" y="93764"/>
                </a:lnTo>
                <a:lnTo>
                  <a:pt x="717080" y="93764"/>
                </a:lnTo>
                <a:lnTo>
                  <a:pt x="717080" y="116547"/>
                </a:lnTo>
                <a:lnTo>
                  <a:pt x="777836" y="116547"/>
                </a:lnTo>
                <a:lnTo>
                  <a:pt x="777836" y="267855"/>
                </a:lnTo>
                <a:lnTo>
                  <a:pt x="804418" y="267855"/>
                </a:lnTo>
                <a:lnTo>
                  <a:pt x="804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552394" y="2528721"/>
            <a:ext cx="261620" cy="268605"/>
          </a:xfrm>
          <a:custGeom>
            <a:avLst/>
            <a:gdLst/>
            <a:ahLst/>
            <a:cxnLst/>
            <a:rect l="l" t="t" r="r" b="b"/>
            <a:pathLst>
              <a:path w="261620" h="268605">
                <a:moveTo>
                  <a:pt x="144002" y="146338"/>
                </a:moveTo>
                <a:lnTo>
                  <a:pt x="117129" y="146338"/>
                </a:lnTo>
                <a:lnTo>
                  <a:pt x="117129" y="123555"/>
                </a:lnTo>
                <a:lnTo>
                  <a:pt x="107636" y="122635"/>
                </a:lnTo>
                <a:lnTo>
                  <a:pt x="71099" y="109204"/>
                </a:lnTo>
                <a:lnTo>
                  <a:pt x="46150" y="75068"/>
                </a:lnTo>
                <a:lnTo>
                  <a:pt x="46246" y="53300"/>
                </a:lnTo>
                <a:lnTo>
                  <a:pt x="69518" y="16357"/>
                </a:lnTo>
                <a:lnTo>
                  <a:pt x="105345" y="1786"/>
                </a:lnTo>
                <a:lnTo>
                  <a:pt x="130565" y="0"/>
                </a:lnTo>
                <a:lnTo>
                  <a:pt x="141786" y="66"/>
                </a:lnTo>
                <a:lnTo>
                  <a:pt x="180240" y="8927"/>
                </a:lnTo>
                <a:lnTo>
                  <a:pt x="199309" y="21907"/>
                </a:lnTo>
                <a:lnTo>
                  <a:pt x="118005" y="21907"/>
                </a:lnTo>
                <a:lnTo>
                  <a:pt x="96683" y="26872"/>
                </a:lnTo>
                <a:lnTo>
                  <a:pt x="81494" y="36803"/>
                </a:lnTo>
                <a:lnTo>
                  <a:pt x="72731" y="51700"/>
                </a:lnTo>
                <a:lnTo>
                  <a:pt x="72731" y="72147"/>
                </a:lnTo>
                <a:lnTo>
                  <a:pt x="81494" y="87043"/>
                </a:lnTo>
                <a:lnTo>
                  <a:pt x="96683" y="96975"/>
                </a:lnTo>
                <a:lnTo>
                  <a:pt x="118005" y="101940"/>
                </a:lnTo>
                <a:lnTo>
                  <a:pt x="198915" y="101940"/>
                </a:lnTo>
                <a:lnTo>
                  <a:pt x="195848" y="104569"/>
                </a:lnTo>
                <a:lnTo>
                  <a:pt x="159720" y="121675"/>
                </a:lnTo>
                <a:lnTo>
                  <a:pt x="144002" y="123555"/>
                </a:lnTo>
                <a:lnTo>
                  <a:pt x="144002" y="146338"/>
                </a:lnTo>
                <a:close/>
              </a:path>
              <a:path w="261620" h="268605">
                <a:moveTo>
                  <a:pt x="198915" y="101940"/>
                </a:moveTo>
                <a:lnTo>
                  <a:pt x="143125" y="101940"/>
                </a:lnTo>
                <a:lnTo>
                  <a:pt x="164740" y="96975"/>
                </a:lnTo>
                <a:lnTo>
                  <a:pt x="179929" y="87043"/>
                </a:lnTo>
                <a:lnTo>
                  <a:pt x="188692" y="72147"/>
                </a:lnTo>
                <a:lnTo>
                  <a:pt x="188692" y="51700"/>
                </a:lnTo>
                <a:lnTo>
                  <a:pt x="179929" y="36803"/>
                </a:lnTo>
                <a:lnTo>
                  <a:pt x="164740" y="26872"/>
                </a:lnTo>
                <a:lnTo>
                  <a:pt x="143125" y="21907"/>
                </a:lnTo>
                <a:lnTo>
                  <a:pt x="199309" y="21907"/>
                </a:lnTo>
                <a:lnTo>
                  <a:pt x="215273" y="75068"/>
                </a:lnTo>
                <a:lnTo>
                  <a:pt x="205049" y="96683"/>
                </a:lnTo>
                <a:lnTo>
                  <a:pt x="198915" y="101940"/>
                </a:lnTo>
                <a:close/>
              </a:path>
              <a:path w="261620" h="268605">
                <a:moveTo>
                  <a:pt x="261131" y="168830"/>
                </a:moveTo>
                <a:lnTo>
                  <a:pt x="0" y="168830"/>
                </a:lnTo>
                <a:lnTo>
                  <a:pt x="0" y="146338"/>
                </a:lnTo>
                <a:lnTo>
                  <a:pt x="261131" y="146338"/>
                </a:lnTo>
                <a:lnTo>
                  <a:pt x="261131" y="168830"/>
                </a:lnTo>
                <a:close/>
              </a:path>
              <a:path w="261620" h="268605">
                <a:moveTo>
                  <a:pt x="239808" y="268434"/>
                </a:moveTo>
                <a:lnTo>
                  <a:pt x="33298" y="268434"/>
                </a:lnTo>
                <a:lnTo>
                  <a:pt x="24827" y="259671"/>
                </a:lnTo>
                <a:lnTo>
                  <a:pt x="24827" y="188692"/>
                </a:lnTo>
                <a:lnTo>
                  <a:pt x="51700" y="188692"/>
                </a:lnTo>
                <a:lnTo>
                  <a:pt x="51700" y="245942"/>
                </a:lnTo>
                <a:lnTo>
                  <a:pt x="239808" y="245942"/>
                </a:lnTo>
                <a:lnTo>
                  <a:pt x="239808" y="26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920463" y="2532227"/>
            <a:ext cx="1103630" cy="265430"/>
          </a:xfrm>
          <a:custGeom>
            <a:avLst/>
            <a:gdLst/>
            <a:ahLst/>
            <a:cxnLst/>
            <a:rect l="l" t="t" r="r" b="b"/>
            <a:pathLst>
              <a:path w="1103629" h="265430">
                <a:moveTo>
                  <a:pt x="236893" y="6299"/>
                </a:moveTo>
                <a:lnTo>
                  <a:pt x="24828" y="6299"/>
                </a:lnTo>
                <a:lnTo>
                  <a:pt x="24828" y="29159"/>
                </a:lnTo>
                <a:lnTo>
                  <a:pt x="210312" y="29159"/>
                </a:lnTo>
                <a:lnTo>
                  <a:pt x="210312" y="170129"/>
                </a:lnTo>
                <a:lnTo>
                  <a:pt x="236893" y="170129"/>
                </a:lnTo>
                <a:lnTo>
                  <a:pt x="236893" y="29159"/>
                </a:lnTo>
                <a:lnTo>
                  <a:pt x="236893" y="6299"/>
                </a:lnTo>
                <a:close/>
              </a:path>
              <a:path w="1103629" h="265430">
                <a:moveTo>
                  <a:pt x="261721" y="218782"/>
                </a:moveTo>
                <a:lnTo>
                  <a:pt x="126479" y="218782"/>
                </a:lnTo>
                <a:lnTo>
                  <a:pt x="126479" y="98729"/>
                </a:lnTo>
                <a:lnTo>
                  <a:pt x="99606" y="98729"/>
                </a:lnTo>
                <a:lnTo>
                  <a:pt x="99606" y="218782"/>
                </a:lnTo>
                <a:lnTo>
                  <a:pt x="0" y="218782"/>
                </a:lnTo>
                <a:lnTo>
                  <a:pt x="0" y="241274"/>
                </a:lnTo>
                <a:lnTo>
                  <a:pt x="261721" y="241274"/>
                </a:lnTo>
                <a:lnTo>
                  <a:pt x="261721" y="218782"/>
                </a:lnTo>
                <a:close/>
              </a:path>
              <a:path w="1103629" h="265430">
                <a:moveTo>
                  <a:pt x="420319" y="3797"/>
                </a:moveTo>
                <a:lnTo>
                  <a:pt x="300558" y="3797"/>
                </a:lnTo>
                <a:lnTo>
                  <a:pt x="300558" y="26289"/>
                </a:lnTo>
                <a:lnTo>
                  <a:pt x="393153" y="26289"/>
                </a:lnTo>
                <a:lnTo>
                  <a:pt x="392176" y="36842"/>
                </a:lnTo>
                <a:lnTo>
                  <a:pt x="373786" y="75933"/>
                </a:lnTo>
                <a:lnTo>
                  <a:pt x="345821" y="103060"/>
                </a:lnTo>
                <a:lnTo>
                  <a:pt x="308356" y="124625"/>
                </a:lnTo>
                <a:lnTo>
                  <a:pt x="286829" y="132613"/>
                </a:lnTo>
                <a:lnTo>
                  <a:pt x="298805" y="152184"/>
                </a:lnTo>
                <a:lnTo>
                  <a:pt x="335330" y="137706"/>
                </a:lnTo>
                <a:lnTo>
                  <a:pt x="370433" y="115163"/>
                </a:lnTo>
                <a:lnTo>
                  <a:pt x="396506" y="86982"/>
                </a:lnTo>
                <a:lnTo>
                  <a:pt x="416687" y="45250"/>
                </a:lnTo>
                <a:lnTo>
                  <a:pt x="420319" y="11976"/>
                </a:lnTo>
                <a:lnTo>
                  <a:pt x="420319" y="3797"/>
                </a:lnTo>
                <a:close/>
              </a:path>
              <a:path w="1103629" h="265430">
                <a:moveTo>
                  <a:pt x="536867" y="170586"/>
                </a:moveTo>
                <a:lnTo>
                  <a:pt x="309321" y="170586"/>
                </a:lnTo>
                <a:lnTo>
                  <a:pt x="309321" y="192786"/>
                </a:lnTo>
                <a:lnTo>
                  <a:pt x="510286" y="192786"/>
                </a:lnTo>
                <a:lnTo>
                  <a:pt x="510286" y="264934"/>
                </a:lnTo>
                <a:lnTo>
                  <a:pt x="536867" y="264934"/>
                </a:lnTo>
                <a:lnTo>
                  <a:pt x="536867" y="170586"/>
                </a:lnTo>
                <a:close/>
              </a:path>
              <a:path w="1103629" h="265430">
                <a:moveTo>
                  <a:pt x="536867" y="0"/>
                </a:moveTo>
                <a:lnTo>
                  <a:pt x="510870" y="0"/>
                </a:lnTo>
                <a:lnTo>
                  <a:pt x="510870" y="59004"/>
                </a:lnTo>
                <a:lnTo>
                  <a:pt x="476110" y="59004"/>
                </a:lnTo>
                <a:lnTo>
                  <a:pt x="476110" y="2044"/>
                </a:lnTo>
                <a:lnTo>
                  <a:pt x="450113" y="2044"/>
                </a:lnTo>
                <a:lnTo>
                  <a:pt x="450113" y="153060"/>
                </a:lnTo>
                <a:lnTo>
                  <a:pt x="476110" y="153060"/>
                </a:lnTo>
                <a:lnTo>
                  <a:pt x="476110" y="81495"/>
                </a:lnTo>
                <a:lnTo>
                  <a:pt x="510870" y="81495"/>
                </a:lnTo>
                <a:lnTo>
                  <a:pt x="510870" y="155981"/>
                </a:lnTo>
                <a:lnTo>
                  <a:pt x="536867" y="155981"/>
                </a:lnTo>
                <a:lnTo>
                  <a:pt x="536867" y="81495"/>
                </a:lnTo>
                <a:lnTo>
                  <a:pt x="536867" y="59004"/>
                </a:lnTo>
                <a:lnTo>
                  <a:pt x="536867" y="0"/>
                </a:lnTo>
                <a:close/>
              </a:path>
              <a:path w="1103629" h="265430">
                <a:moveTo>
                  <a:pt x="815238" y="73317"/>
                </a:moveTo>
                <a:lnTo>
                  <a:pt x="624205" y="73317"/>
                </a:lnTo>
                <a:lnTo>
                  <a:pt x="624205" y="26581"/>
                </a:lnTo>
                <a:lnTo>
                  <a:pt x="809396" y="26581"/>
                </a:lnTo>
                <a:lnTo>
                  <a:pt x="809396" y="3797"/>
                </a:lnTo>
                <a:lnTo>
                  <a:pt x="597331" y="3797"/>
                </a:lnTo>
                <a:lnTo>
                  <a:pt x="597331" y="86753"/>
                </a:lnTo>
                <a:lnTo>
                  <a:pt x="605802" y="95516"/>
                </a:lnTo>
                <a:lnTo>
                  <a:pt x="815238" y="95516"/>
                </a:lnTo>
                <a:lnTo>
                  <a:pt x="815238" y="73317"/>
                </a:lnTo>
                <a:close/>
              </a:path>
              <a:path w="1103629" h="265430">
                <a:moveTo>
                  <a:pt x="816698" y="243027"/>
                </a:moveTo>
                <a:lnTo>
                  <a:pt x="622744" y="243027"/>
                </a:lnTo>
                <a:lnTo>
                  <a:pt x="622744" y="222288"/>
                </a:lnTo>
                <a:lnTo>
                  <a:pt x="810856" y="222288"/>
                </a:lnTo>
                <a:lnTo>
                  <a:pt x="810856" y="158902"/>
                </a:lnTo>
                <a:lnTo>
                  <a:pt x="595871" y="158902"/>
                </a:lnTo>
                <a:lnTo>
                  <a:pt x="595871" y="180809"/>
                </a:lnTo>
                <a:lnTo>
                  <a:pt x="784275" y="180809"/>
                </a:lnTo>
                <a:lnTo>
                  <a:pt x="784275" y="200380"/>
                </a:lnTo>
                <a:lnTo>
                  <a:pt x="595871" y="200380"/>
                </a:lnTo>
                <a:lnTo>
                  <a:pt x="595871" y="256171"/>
                </a:lnTo>
                <a:lnTo>
                  <a:pt x="604342" y="264934"/>
                </a:lnTo>
                <a:lnTo>
                  <a:pt x="816698" y="264934"/>
                </a:lnTo>
                <a:lnTo>
                  <a:pt x="816698" y="243027"/>
                </a:lnTo>
                <a:close/>
              </a:path>
              <a:path w="1103629" h="265430">
                <a:moveTo>
                  <a:pt x="833640" y="115671"/>
                </a:moveTo>
                <a:lnTo>
                  <a:pt x="572503" y="115671"/>
                </a:lnTo>
                <a:lnTo>
                  <a:pt x="572503" y="138163"/>
                </a:lnTo>
                <a:lnTo>
                  <a:pt x="833640" y="138163"/>
                </a:lnTo>
                <a:lnTo>
                  <a:pt x="833640" y="115671"/>
                </a:lnTo>
                <a:close/>
              </a:path>
              <a:path w="1103629" h="265430">
                <a:moveTo>
                  <a:pt x="1031875" y="86868"/>
                </a:moveTo>
                <a:lnTo>
                  <a:pt x="1020203" y="45847"/>
                </a:lnTo>
                <a:lnTo>
                  <a:pt x="1005382" y="27838"/>
                </a:lnTo>
                <a:lnTo>
                  <a:pt x="1005382" y="98437"/>
                </a:lnTo>
                <a:lnTo>
                  <a:pt x="1005141" y="117144"/>
                </a:lnTo>
                <a:lnTo>
                  <a:pt x="980503" y="159778"/>
                </a:lnTo>
                <a:lnTo>
                  <a:pt x="945502" y="167665"/>
                </a:lnTo>
                <a:lnTo>
                  <a:pt x="928547" y="167373"/>
                </a:lnTo>
                <a:lnTo>
                  <a:pt x="892162" y="137668"/>
                </a:lnTo>
                <a:lnTo>
                  <a:pt x="885621" y="98437"/>
                </a:lnTo>
                <a:lnTo>
                  <a:pt x="885875" y="79743"/>
                </a:lnTo>
                <a:lnTo>
                  <a:pt x="910513" y="37096"/>
                </a:lnTo>
                <a:lnTo>
                  <a:pt x="945502" y="29210"/>
                </a:lnTo>
                <a:lnTo>
                  <a:pt x="962469" y="29502"/>
                </a:lnTo>
                <a:lnTo>
                  <a:pt x="998855" y="59207"/>
                </a:lnTo>
                <a:lnTo>
                  <a:pt x="1005382" y="98437"/>
                </a:lnTo>
                <a:lnTo>
                  <a:pt x="1005382" y="27838"/>
                </a:lnTo>
                <a:lnTo>
                  <a:pt x="966190" y="7594"/>
                </a:lnTo>
                <a:lnTo>
                  <a:pt x="945502" y="6718"/>
                </a:lnTo>
                <a:lnTo>
                  <a:pt x="932929" y="6832"/>
                </a:lnTo>
                <a:lnTo>
                  <a:pt x="892695" y="21399"/>
                </a:lnTo>
                <a:lnTo>
                  <a:pt x="867981" y="52171"/>
                </a:lnTo>
                <a:lnTo>
                  <a:pt x="859129" y="86868"/>
                </a:lnTo>
                <a:lnTo>
                  <a:pt x="859129" y="110020"/>
                </a:lnTo>
                <a:lnTo>
                  <a:pt x="870826" y="151041"/>
                </a:lnTo>
                <a:lnTo>
                  <a:pt x="898664" y="178904"/>
                </a:lnTo>
                <a:lnTo>
                  <a:pt x="945502" y="190157"/>
                </a:lnTo>
                <a:lnTo>
                  <a:pt x="958088" y="190042"/>
                </a:lnTo>
                <a:lnTo>
                  <a:pt x="998575" y="175475"/>
                </a:lnTo>
                <a:lnTo>
                  <a:pt x="1006627" y="167665"/>
                </a:lnTo>
                <a:lnTo>
                  <a:pt x="1010056" y="163868"/>
                </a:lnTo>
                <a:lnTo>
                  <a:pt x="1029627" y="124790"/>
                </a:lnTo>
                <a:lnTo>
                  <a:pt x="1031875" y="110020"/>
                </a:lnTo>
                <a:lnTo>
                  <a:pt x="1031875" y="86868"/>
                </a:lnTo>
                <a:close/>
              </a:path>
              <a:path w="1103629" h="265430">
                <a:moveTo>
                  <a:pt x="1103236" y="0"/>
                </a:moveTo>
                <a:lnTo>
                  <a:pt x="1076655" y="0"/>
                </a:lnTo>
                <a:lnTo>
                  <a:pt x="1076655" y="264934"/>
                </a:lnTo>
                <a:lnTo>
                  <a:pt x="1103236" y="264934"/>
                </a:lnTo>
                <a:lnTo>
                  <a:pt x="1103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155906" y="2532227"/>
            <a:ext cx="522605" cy="270510"/>
          </a:xfrm>
          <a:custGeom>
            <a:avLst/>
            <a:gdLst/>
            <a:ahLst/>
            <a:cxnLst/>
            <a:rect l="l" t="t" r="r" b="b"/>
            <a:pathLst>
              <a:path w="522604" h="270510">
                <a:moveTo>
                  <a:pt x="106908" y="243027"/>
                </a:moveTo>
                <a:lnTo>
                  <a:pt x="33591" y="243027"/>
                </a:lnTo>
                <a:lnTo>
                  <a:pt x="33591" y="166497"/>
                </a:lnTo>
                <a:lnTo>
                  <a:pt x="7010" y="166497"/>
                </a:lnTo>
                <a:lnTo>
                  <a:pt x="7010" y="256171"/>
                </a:lnTo>
                <a:lnTo>
                  <a:pt x="15481" y="264934"/>
                </a:lnTo>
                <a:lnTo>
                  <a:pt x="106908" y="264934"/>
                </a:lnTo>
                <a:lnTo>
                  <a:pt x="106908" y="243027"/>
                </a:lnTo>
                <a:close/>
              </a:path>
              <a:path w="522604" h="270510">
                <a:moveTo>
                  <a:pt x="142836" y="3797"/>
                </a:moveTo>
                <a:lnTo>
                  <a:pt x="116255" y="3797"/>
                </a:lnTo>
                <a:lnTo>
                  <a:pt x="116255" y="25704"/>
                </a:lnTo>
                <a:lnTo>
                  <a:pt x="116255" y="106324"/>
                </a:lnTo>
                <a:lnTo>
                  <a:pt x="26581" y="106324"/>
                </a:lnTo>
                <a:lnTo>
                  <a:pt x="26581" y="25704"/>
                </a:lnTo>
                <a:lnTo>
                  <a:pt x="116255" y="25704"/>
                </a:lnTo>
                <a:lnTo>
                  <a:pt x="116255" y="3797"/>
                </a:lnTo>
                <a:lnTo>
                  <a:pt x="0" y="3797"/>
                </a:lnTo>
                <a:lnTo>
                  <a:pt x="0" y="119468"/>
                </a:lnTo>
                <a:lnTo>
                  <a:pt x="8470" y="128231"/>
                </a:lnTo>
                <a:lnTo>
                  <a:pt x="142836" y="128231"/>
                </a:lnTo>
                <a:lnTo>
                  <a:pt x="142836" y="106324"/>
                </a:lnTo>
                <a:lnTo>
                  <a:pt x="142836" y="25704"/>
                </a:lnTo>
                <a:lnTo>
                  <a:pt x="142836" y="3797"/>
                </a:lnTo>
                <a:close/>
              </a:path>
              <a:path w="522604" h="270510">
                <a:moveTo>
                  <a:pt x="216446" y="143713"/>
                </a:moveTo>
                <a:lnTo>
                  <a:pt x="134658" y="143713"/>
                </a:lnTo>
                <a:lnTo>
                  <a:pt x="134658" y="165036"/>
                </a:lnTo>
                <a:lnTo>
                  <a:pt x="216446" y="165036"/>
                </a:lnTo>
                <a:lnTo>
                  <a:pt x="216446" y="143713"/>
                </a:lnTo>
                <a:close/>
              </a:path>
              <a:path w="522604" h="270510">
                <a:moveTo>
                  <a:pt x="227253" y="237185"/>
                </a:moveTo>
                <a:lnTo>
                  <a:pt x="202133" y="206590"/>
                </a:lnTo>
                <a:lnTo>
                  <a:pt x="202133" y="231343"/>
                </a:lnTo>
                <a:lnTo>
                  <a:pt x="202133" y="243027"/>
                </a:lnTo>
                <a:lnTo>
                  <a:pt x="188988" y="249745"/>
                </a:lnTo>
                <a:lnTo>
                  <a:pt x="159778" y="249745"/>
                </a:lnTo>
                <a:lnTo>
                  <a:pt x="146926" y="243027"/>
                </a:lnTo>
                <a:lnTo>
                  <a:pt x="146926" y="231343"/>
                </a:lnTo>
                <a:lnTo>
                  <a:pt x="159778" y="224624"/>
                </a:lnTo>
                <a:lnTo>
                  <a:pt x="188988" y="224624"/>
                </a:lnTo>
                <a:lnTo>
                  <a:pt x="202133" y="231343"/>
                </a:lnTo>
                <a:lnTo>
                  <a:pt x="202133" y="206590"/>
                </a:lnTo>
                <a:lnTo>
                  <a:pt x="198577" y="205257"/>
                </a:lnTo>
                <a:lnTo>
                  <a:pt x="189458" y="204317"/>
                </a:lnTo>
                <a:lnTo>
                  <a:pt x="174383" y="204177"/>
                </a:lnTo>
                <a:lnTo>
                  <a:pt x="159321" y="204317"/>
                </a:lnTo>
                <a:lnTo>
                  <a:pt x="123494" y="222300"/>
                </a:lnTo>
                <a:lnTo>
                  <a:pt x="121805" y="237185"/>
                </a:lnTo>
                <a:lnTo>
                  <a:pt x="122021" y="246443"/>
                </a:lnTo>
                <a:lnTo>
                  <a:pt x="159321" y="270052"/>
                </a:lnTo>
                <a:lnTo>
                  <a:pt x="174383" y="270192"/>
                </a:lnTo>
                <a:lnTo>
                  <a:pt x="189458" y="270052"/>
                </a:lnTo>
                <a:lnTo>
                  <a:pt x="225552" y="252069"/>
                </a:lnTo>
                <a:lnTo>
                  <a:pt x="227037" y="246443"/>
                </a:lnTo>
                <a:lnTo>
                  <a:pt x="227253" y="237185"/>
                </a:lnTo>
                <a:close/>
              </a:path>
              <a:path w="522604" h="270510">
                <a:moveTo>
                  <a:pt x="241274" y="174967"/>
                </a:moveTo>
                <a:lnTo>
                  <a:pt x="108369" y="174967"/>
                </a:lnTo>
                <a:lnTo>
                  <a:pt x="108369" y="196291"/>
                </a:lnTo>
                <a:lnTo>
                  <a:pt x="241274" y="196291"/>
                </a:lnTo>
                <a:lnTo>
                  <a:pt x="241274" y="174967"/>
                </a:lnTo>
                <a:close/>
              </a:path>
              <a:path w="522604" h="270510">
                <a:moveTo>
                  <a:pt x="259676" y="50241"/>
                </a:moveTo>
                <a:lnTo>
                  <a:pt x="215277" y="50241"/>
                </a:lnTo>
                <a:lnTo>
                  <a:pt x="215277" y="0"/>
                </a:lnTo>
                <a:lnTo>
                  <a:pt x="188696" y="0"/>
                </a:lnTo>
                <a:lnTo>
                  <a:pt x="188696" y="131152"/>
                </a:lnTo>
                <a:lnTo>
                  <a:pt x="215277" y="131152"/>
                </a:lnTo>
                <a:lnTo>
                  <a:pt x="215277" y="72732"/>
                </a:lnTo>
                <a:lnTo>
                  <a:pt x="259676" y="72732"/>
                </a:lnTo>
                <a:lnTo>
                  <a:pt x="259676" y="50241"/>
                </a:lnTo>
                <a:close/>
              </a:path>
              <a:path w="522604" h="270510">
                <a:moveTo>
                  <a:pt x="434936" y="6718"/>
                </a:moveTo>
                <a:lnTo>
                  <a:pt x="294728" y="6718"/>
                </a:lnTo>
                <a:lnTo>
                  <a:pt x="294728" y="29210"/>
                </a:lnTo>
                <a:lnTo>
                  <a:pt x="407479" y="29210"/>
                </a:lnTo>
                <a:lnTo>
                  <a:pt x="406120" y="51612"/>
                </a:lnTo>
                <a:lnTo>
                  <a:pt x="393890" y="96100"/>
                </a:lnTo>
                <a:lnTo>
                  <a:pt x="375145" y="133743"/>
                </a:lnTo>
                <a:lnTo>
                  <a:pt x="346811" y="167716"/>
                </a:lnTo>
                <a:lnTo>
                  <a:pt x="313080" y="192671"/>
                </a:lnTo>
                <a:lnTo>
                  <a:pt x="282460" y="209143"/>
                </a:lnTo>
                <a:lnTo>
                  <a:pt x="295897" y="229006"/>
                </a:lnTo>
                <a:lnTo>
                  <a:pt x="333527" y="208241"/>
                </a:lnTo>
                <a:lnTo>
                  <a:pt x="372859" y="177800"/>
                </a:lnTo>
                <a:lnTo>
                  <a:pt x="404190" y="136728"/>
                </a:lnTo>
                <a:lnTo>
                  <a:pt x="423545" y="90843"/>
                </a:lnTo>
                <a:lnTo>
                  <a:pt x="433514" y="54038"/>
                </a:lnTo>
                <a:lnTo>
                  <a:pt x="434759" y="36220"/>
                </a:lnTo>
                <a:lnTo>
                  <a:pt x="434936" y="6718"/>
                </a:lnTo>
                <a:close/>
              </a:path>
              <a:path w="522604" h="270510">
                <a:moveTo>
                  <a:pt x="521982" y="0"/>
                </a:moveTo>
                <a:lnTo>
                  <a:pt x="495401" y="0"/>
                </a:lnTo>
                <a:lnTo>
                  <a:pt x="495401" y="264934"/>
                </a:lnTo>
                <a:lnTo>
                  <a:pt x="521982" y="264934"/>
                </a:lnTo>
                <a:lnTo>
                  <a:pt x="5219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812992" y="2532227"/>
            <a:ext cx="887730" cy="300990"/>
          </a:xfrm>
          <a:custGeom>
            <a:avLst/>
            <a:gdLst/>
            <a:ahLst/>
            <a:cxnLst/>
            <a:rect l="l" t="t" r="r" b="b"/>
            <a:pathLst>
              <a:path w="887730" h="300989">
                <a:moveTo>
                  <a:pt x="63677" y="202425"/>
                </a:moveTo>
                <a:lnTo>
                  <a:pt x="26873" y="202425"/>
                </a:lnTo>
                <a:lnTo>
                  <a:pt x="26873" y="29210"/>
                </a:lnTo>
                <a:lnTo>
                  <a:pt x="60756" y="29210"/>
                </a:lnTo>
                <a:lnTo>
                  <a:pt x="60756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24"/>
                </a:lnTo>
                <a:lnTo>
                  <a:pt x="63677" y="224624"/>
                </a:lnTo>
                <a:lnTo>
                  <a:pt x="63677" y="202425"/>
                </a:lnTo>
                <a:close/>
              </a:path>
              <a:path w="887730" h="300989">
                <a:moveTo>
                  <a:pt x="144005" y="202425"/>
                </a:moveTo>
                <a:lnTo>
                  <a:pt x="102235" y="202425"/>
                </a:lnTo>
                <a:lnTo>
                  <a:pt x="102235" y="29210"/>
                </a:lnTo>
                <a:lnTo>
                  <a:pt x="139623" y="29210"/>
                </a:lnTo>
                <a:lnTo>
                  <a:pt x="139623" y="6718"/>
                </a:lnTo>
                <a:lnTo>
                  <a:pt x="75361" y="6718"/>
                </a:lnTo>
                <a:lnTo>
                  <a:pt x="75361" y="215861"/>
                </a:lnTo>
                <a:lnTo>
                  <a:pt x="83832" y="224624"/>
                </a:lnTo>
                <a:lnTo>
                  <a:pt x="144005" y="224624"/>
                </a:lnTo>
                <a:lnTo>
                  <a:pt x="144005" y="202425"/>
                </a:lnTo>
                <a:close/>
              </a:path>
              <a:path w="887730" h="300989">
                <a:moveTo>
                  <a:pt x="238937" y="0"/>
                </a:moveTo>
                <a:lnTo>
                  <a:pt x="212940" y="0"/>
                </a:lnTo>
                <a:lnTo>
                  <a:pt x="212940" y="99898"/>
                </a:lnTo>
                <a:lnTo>
                  <a:pt x="184023" y="99898"/>
                </a:lnTo>
                <a:lnTo>
                  <a:pt x="184023" y="2921"/>
                </a:lnTo>
                <a:lnTo>
                  <a:pt x="158026" y="2921"/>
                </a:lnTo>
                <a:lnTo>
                  <a:pt x="158026" y="258216"/>
                </a:lnTo>
                <a:lnTo>
                  <a:pt x="184023" y="258216"/>
                </a:lnTo>
                <a:lnTo>
                  <a:pt x="184023" y="122389"/>
                </a:lnTo>
                <a:lnTo>
                  <a:pt x="212940" y="122389"/>
                </a:lnTo>
                <a:lnTo>
                  <a:pt x="212940" y="264934"/>
                </a:lnTo>
                <a:lnTo>
                  <a:pt x="238937" y="264934"/>
                </a:lnTo>
                <a:lnTo>
                  <a:pt x="238937" y="122389"/>
                </a:lnTo>
                <a:lnTo>
                  <a:pt x="238937" y="99898"/>
                </a:lnTo>
                <a:lnTo>
                  <a:pt x="238937" y="0"/>
                </a:lnTo>
                <a:close/>
              </a:path>
              <a:path w="887730" h="300989">
                <a:moveTo>
                  <a:pt x="511454" y="3797"/>
                </a:moveTo>
                <a:lnTo>
                  <a:pt x="484581" y="3797"/>
                </a:lnTo>
                <a:lnTo>
                  <a:pt x="484581" y="26289"/>
                </a:lnTo>
                <a:lnTo>
                  <a:pt x="484581" y="90843"/>
                </a:lnTo>
                <a:lnTo>
                  <a:pt x="326263" y="90843"/>
                </a:lnTo>
                <a:lnTo>
                  <a:pt x="326263" y="26289"/>
                </a:lnTo>
                <a:lnTo>
                  <a:pt x="484581" y="26289"/>
                </a:lnTo>
                <a:lnTo>
                  <a:pt x="484581" y="3797"/>
                </a:lnTo>
                <a:lnTo>
                  <a:pt x="299389" y="3797"/>
                </a:lnTo>
                <a:lnTo>
                  <a:pt x="299389" y="104279"/>
                </a:lnTo>
                <a:lnTo>
                  <a:pt x="307860" y="113042"/>
                </a:lnTo>
                <a:lnTo>
                  <a:pt x="511454" y="113042"/>
                </a:lnTo>
                <a:lnTo>
                  <a:pt x="511454" y="90843"/>
                </a:lnTo>
                <a:lnTo>
                  <a:pt x="511454" y="26289"/>
                </a:lnTo>
                <a:lnTo>
                  <a:pt x="511454" y="3797"/>
                </a:lnTo>
                <a:close/>
              </a:path>
              <a:path w="887730" h="300989">
                <a:moveTo>
                  <a:pt x="514375" y="242443"/>
                </a:moveTo>
                <a:lnTo>
                  <a:pt x="326263" y="242443"/>
                </a:lnTo>
                <a:lnTo>
                  <a:pt x="326263" y="182270"/>
                </a:lnTo>
                <a:lnTo>
                  <a:pt x="299389" y="182270"/>
                </a:lnTo>
                <a:lnTo>
                  <a:pt x="299389" y="256171"/>
                </a:lnTo>
                <a:lnTo>
                  <a:pt x="307860" y="264934"/>
                </a:lnTo>
                <a:lnTo>
                  <a:pt x="514375" y="264934"/>
                </a:lnTo>
                <a:lnTo>
                  <a:pt x="514375" y="242443"/>
                </a:lnTo>
                <a:close/>
              </a:path>
              <a:path w="887730" h="300989">
                <a:moveTo>
                  <a:pt x="535698" y="139915"/>
                </a:moveTo>
                <a:lnTo>
                  <a:pt x="274561" y="139915"/>
                </a:lnTo>
                <a:lnTo>
                  <a:pt x="274561" y="162407"/>
                </a:lnTo>
                <a:lnTo>
                  <a:pt x="391693" y="162407"/>
                </a:lnTo>
                <a:lnTo>
                  <a:pt x="391693" y="207683"/>
                </a:lnTo>
                <a:lnTo>
                  <a:pt x="418566" y="207683"/>
                </a:lnTo>
                <a:lnTo>
                  <a:pt x="418566" y="162407"/>
                </a:lnTo>
                <a:lnTo>
                  <a:pt x="535698" y="162407"/>
                </a:lnTo>
                <a:lnTo>
                  <a:pt x="535698" y="139915"/>
                </a:lnTo>
                <a:close/>
              </a:path>
              <a:path w="887730" h="300989">
                <a:moveTo>
                  <a:pt x="756526" y="2921"/>
                </a:moveTo>
                <a:lnTo>
                  <a:pt x="730529" y="2921"/>
                </a:lnTo>
                <a:lnTo>
                  <a:pt x="730529" y="87922"/>
                </a:lnTo>
                <a:lnTo>
                  <a:pt x="710374" y="87922"/>
                </a:lnTo>
                <a:lnTo>
                  <a:pt x="701459" y="46431"/>
                </a:lnTo>
                <a:lnTo>
                  <a:pt x="683996" y="21958"/>
                </a:lnTo>
                <a:lnTo>
                  <a:pt x="683996" y="89115"/>
                </a:lnTo>
                <a:lnTo>
                  <a:pt x="683907" y="117144"/>
                </a:lnTo>
                <a:lnTo>
                  <a:pt x="665937" y="159778"/>
                </a:lnTo>
                <a:lnTo>
                  <a:pt x="635889" y="167665"/>
                </a:lnTo>
                <a:lnTo>
                  <a:pt x="623036" y="167665"/>
                </a:lnTo>
                <a:lnTo>
                  <a:pt x="592950" y="139915"/>
                </a:lnTo>
                <a:lnTo>
                  <a:pt x="587730" y="89115"/>
                </a:lnTo>
                <a:lnTo>
                  <a:pt x="588022" y="83032"/>
                </a:lnTo>
                <a:lnTo>
                  <a:pt x="604634" y="38849"/>
                </a:lnTo>
                <a:lnTo>
                  <a:pt x="623036" y="29210"/>
                </a:lnTo>
                <a:lnTo>
                  <a:pt x="635889" y="29210"/>
                </a:lnTo>
                <a:lnTo>
                  <a:pt x="672833" y="47904"/>
                </a:lnTo>
                <a:lnTo>
                  <a:pt x="683996" y="89115"/>
                </a:lnTo>
                <a:lnTo>
                  <a:pt x="683996" y="21958"/>
                </a:lnTo>
                <a:lnTo>
                  <a:pt x="646912" y="6819"/>
                </a:lnTo>
                <a:lnTo>
                  <a:pt x="635889" y="6718"/>
                </a:lnTo>
                <a:lnTo>
                  <a:pt x="624179" y="6832"/>
                </a:lnTo>
                <a:lnTo>
                  <a:pt x="588327" y="21132"/>
                </a:lnTo>
                <a:lnTo>
                  <a:pt x="565353" y="61785"/>
                </a:lnTo>
                <a:lnTo>
                  <a:pt x="561174" y="86690"/>
                </a:lnTo>
                <a:lnTo>
                  <a:pt x="561213" y="110705"/>
                </a:lnTo>
                <a:lnTo>
                  <a:pt x="570179" y="151333"/>
                </a:lnTo>
                <a:lnTo>
                  <a:pt x="601853" y="183299"/>
                </a:lnTo>
                <a:lnTo>
                  <a:pt x="635889" y="190157"/>
                </a:lnTo>
                <a:lnTo>
                  <a:pt x="646734" y="190068"/>
                </a:lnTo>
                <a:lnTo>
                  <a:pt x="684771" y="174129"/>
                </a:lnTo>
                <a:lnTo>
                  <a:pt x="707123" y="134124"/>
                </a:lnTo>
                <a:lnTo>
                  <a:pt x="710374" y="110705"/>
                </a:lnTo>
                <a:lnTo>
                  <a:pt x="730529" y="110705"/>
                </a:lnTo>
                <a:lnTo>
                  <a:pt x="730529" y="258216"/>
                </a:lnTo>
                <a:lnTo>
                  <a:pt x="756526" y="258216"/>
                </a:lnTo>
                <a:lnTo>
                  <a:pt x="756526" y="110705"/>
                </a:lnTo>
                <a:lnTo>
                  <a:pt x="756526" y="87922"/>
                </a:lnTo>
                <a:lnTo>
                  <a:pt x="756526" y="2921"/>
                </a:lnTo>
                <a:close/>
              </a:path>
              <a:path w="887730" h="300989">
                <a:moveTo>
                  <a:pt x="811441" y="0"/>
                </a:moveTo>
                <a:lnTo>
                  <a:pt x="785444" y="0"/>
                </a:lnTo>
                <a:lnTo>
                  <a:pt x="785444" y="264934"/>
                </a:lnTo>
                <a:lnTo>
                  <a:pt x="811441" y="264934"/>
                </a:lnTo>
                <a:lnTo>
                  <a:pt x="811441" y="0"/>
                </a:lnTo>
                <a:close/>
              </a:path>
              <a:path w="887730" h="300989">
                <a:moveTo>
                  <a:pt x="887374" y="231635"/>
                </a:moveTo>
                <a:lnTo>
                  <a:pt x="854671" y="231635"/>
                </a:lnTo>
                <a:lnTo>
                  <a:pt x="854671" y="264934"/>
                </a:lnTo>
                <a:lnTo>
                  <a:pt x="871308" y="264934"/>
                </a:lnTo>
                <a:lnTo>
                  <a:pt x="871308" y="271653"/>
                </a:lnTo>
                <a:lnTo>
                  <a:pt x="865174" y="288010"/>
                </a:lnTo>
                <a:lnTo>
                  <a:pt x="858469" y="294436"/>
                </a:lnTo>
                <a:lnTo>
                  <a:pt x="866051" y="300863"/>
                </a:lnTo>
                <a:lnTo>
                  <a:pt x="874814" y="292976"/>
                </a:lnTo>
                <a:lnTo>
                  <a:pt x="887082" y="274281"/>
                </a:lnTo>
                <a:lnTo>
                  <a:pt x="887285" y="264934"/>
                </a:lnTo>
                <a:lnTo>
                  <a:pt x="887374" y="231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81731" y="2880568"/>
            <a:ext cx="251460" cy="267335"/>
          </a:xfrm>
          <a:custGeom>
            <a:avLst/>
            <a:gdLst/>
            <a:ahLst/>
            <a:cxnLst/>
            <a:rect l="l" t="t" r="r" b="b"/>
            <a:pathLst>
              <a:path w="251459" h="267335">
                <a:moveTo>
                  <a:pt x="250833" y="266973"/>
                </a:moveTo>
                <a:lnTo>
                  <a:pt x="34975" y="266973"/>
                </a:lnTo>
                <a:lnTo>
                  <a:pt x="26505" y="258210"/>
                </a:lnTo>
                <a:lnTo>
                  <a:pt x="26505" y="158022"/>
                </a:lnTo>
                <a:lnTo>
                  <a:pt x="53377" y="158022"/>
                </a:lnTo>
                <a:lnTo>
                  <a:pt x="53377" y="190152"/>
                </a:lnTo>
                <a:lnTo>
                  <a:pt x="250833" y="190152"/>
                </a:lnTo>
                <a:lnTo>
                  <a:pt x="250833" y="212059"/>
                </a:lnTo>
                <a:lnTo>
                  <a:pt x="53377" y="212059"/>
                </a:lnTo>
                <a:lnTo>
                  <a:pt x="53377" y="245066"/>
                </a:lnTo>
                <a:lnTo>
                  <a:pt x="250833" y="245066"/>
                </a:lnTo>
                <a:lnTo>
                  <a:pt x="250833" y="266973"/>
                </a:lnTo>
                <a:close/>
              </a:path>
              <a:path w="251459" h="267335">
                <a:moveTo>
                  <a:pt x="250833" y="190152"/>
                </a:moveTo>
                <a:lnTo>
                  <a:pt x="224252" y="190152"/>
                </a:lnTo>
                <a:lnTo>
                  <a:pt x="224252" y="158022"/>
                </a:lnTo>
                <a:lnTo>
                  <a:pt x="250833" y="158022"/>
                </a:lnTo>
                <a:lnTo>
                  <a:pt x="250833" y="190152"/>
                </a:lnTo>
                <a:close/>
              </a:path>
              <a:path w="251459" h="267335">
                <a:moveTo>
                  <a:pt x="250833" y="245066"/>
                </a:moveTo>
                <a:lnTo>
                  <a:pt x="224252" y="245066"/>
                </a:lnTo>
                <a:lnTo>
                  <a:pt x="224252" y="212059"/>
                </a:lnTo>
                <a:lnTo>
                  <a:pt x="250833" y="212059"/>
                </a:lnTo>
                <a:lnTo>
                  <a:pt x="250833" y="245066"/>
                </a:lnTo>
                <a:close/>
              </a:path>
              <a:path w="251459" h="267335">
                <a:moveTo>
                  <a:pt x="72948" y="137576"/>
                </a:moveTo>
                <a:lnTo>
                  <a:pt x="33841" y="129598"/>
                </a:lnTo>
                <a:lnTo>
                  <a:pt x="4744" y="96829"/>
                </a:lnTo>
                <a:lnTo>
                  <a:pt x="0" y="59954"/>
                </a:lnTo>
                <a:lnTo>
                  <a:pt x="527" y="54055"/>
                </a:lnTo>
                <a:lnTo>
                  <a:pt x="18910" y="19278"/>
                </a:lnTo>
                <a:lnTo>
                  <a:pt x="55915" y="638"/>
                </a:lnTo>
                <a:lnTo>
                  <a:pt x="72948" y="0"/>
                </a:lnTo>
                <a:lnTo>
                  <a:pt x="83292" y="79"/>
                </a:lnTo>
                <a:lnTo>
                  <a:pt x="121431" y="13963"/>
                </a:lnTo>
                <a:lnTo>
                  <a:pt x="130422" y="22491"/>
                </a:lnTo>
                <a:lnTo>
                  <a:pt x="72948" y="22491"/>
                </a:lnTo>
                <a:lnTo>
                  <a:pt x="60591" y="22676"/>
                </a:lnTo>
                <a:lnTo>
                  <a:pt x="28093" y="47519"/>
                </a:lnTo>
                <a:lnTo>
                  <a:pt x="26505" y="68934"/>
                </a:lnTo>
                <a:lnTo>
                  <a:pt x="26703" y="82288"/>
                </a:lnTo>
                <a:lnTo>
                  <a:pt x="52957" y="113624"/>
                </a:lnTo>
                <a:lnTo>
                  <a:pt x="72948" y="115084"/>
                </a:lnTo>
                <a:lnTo>
                  <a:pt x="130721" y="115084"/>
                </a:lnTo>
                <a:lnTo>
                  <a:pt x="127131" y="118590"/>
                </a:lnTo>
                <a:lnTo>
                  <a:pt x="89980" y="136955"/>
                </a:lnTo>
                <a:lnTo>
                  <a:pt x="83292" y="137498"/>
                </a:lnTo>
                <a:lnTo>
                  <a:pt x="72948" y="137576"/>
                </a:lnTo>
                <a:close/>
              </a:path>
              <a:path w="251459" h="267335">
                <a:moveTo>
                  <a:pt x="130721" y="115084"/>
                </a:moveTo>
                <a:lnTo>
                  <a:pt x="72948" y="115084"/>
                </a:lnTo>
                <a:lnTo>
                  <a:pt x="85309" y="114902"/>
                </a:lnTo>
                <a:lnTo>
                  <a:pt x="92974" y="113624"/>
                </a:lnTo>
                <a:lnTo>
                  <a:pt x="119772" y="82288"/>
                </a:lnTo>
                <a:lnTo>
                  <a:pt x="119975" y="68934"/>
                </a:lnTo>
                <a:lnTo>
                  <a:pt x="119772" y="55577"/>
                </a:lnTo>
                <a:lnTo>
                  <a:pt x="92974" y="23969"/>
                </a:lnTo>
                <a:lnTo>
                  <a:pt x="72948" y="22491"/>
                </a:lnTo>
                <a:lnTo>
                  <a:pt x="130422" y="22491"/>
                </a:lnTo>
                <a:lnTo>
                  <a:pt x="146478" y="59954"/>
                </a:lnTo>
                <a:lnTo>
                  <a:pt x="146478" y="77913"/>
                </a:lnTo>
                <a:lnTo>
                  <a:pt x="132697" y="113156"/>
                </a:lnTo>
                <a:lnTo>
                  <a:pt x="130721" y="115084"/>
                </a:lnTo>
                <a:close/>
              </a:path>
              <a:path w="251459" h="267335">
                <a:moveTo>
                  <a:pt x="250833" y="55205"/>
                </a:moveTo>
                <a:lnTo>
                  <a:pt x="224836" y="55205"/>
                </a:lnTo>
                <a:lnTo>
                  <a:pt x="224836" y="2044"/>
                </a:lnTo>
                <a:lnTo>
                  <a:pt x="250833" y="2044"/>
                </a:lnTo>
                <a:lnTo>
                  <a:pt x="250833" y="55205"/>
                </a:lnTo>
                <a:close/>
              </a:path>
              <a:path w="251459" h="267335">
                <a:moveTo>
                  <a:pt x="192998" y="140497"/>
                </a:moveTo>
                <a:lnTo>
                  <a:pt x="167002" y="140497"/>
                </a:lnTo>
                <a:lnTo>
                  <a:pt x="167002" y="4089"/>
                </a:lnTo>
                <a:lnTo>
                  <a:pt x="192998" y="4089"/>
                </a:lnTo>
                <a:lnTo>
                  <a:pt x="192998" y="55205"/>
                </a:lnTo>
                <a:lnTo>
                  <a:pt x="250833" y="55205"/>
                </a:lnTo>
                <a:lnTo>
                  <a:pt x="250833" y="77696"/>
                </a:lnTo>
                <a:lnTo>
                  <a:pt x="192998" y="77696"/>
                </a:lnTo>
                <a:lnTo>
                  <a:pt x="192998" y="140497"/>
                </a:lnTo>
                <a:close/>
              </a:path>
              <a:path w="251459" h="267335">
                <a:moveTo>
                  <a:pt x="250833" y="143417"/>
                </a:moveTo>
                <a:lnTo>
                  <a:pt x="224836" y="143417"/>
                </a:lnTo>
                <a:lnTo>
                  <a:pt x="224836" y="77696"/>
                </a:lnTo>
                <a:lnTo>
                  <a:pt x="250833" y="77696"/>
                </a:lnTo>
                <a:lnTo>
                  <a:pt x="250833" y="143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62402" y="2882620"/>
            <a:ext cx="518795" cy="265430"/>
          </a:xfrm>
          <a:custGeom>
            <a:avLst/>
            <a:gdLst/>
            <a:ahLst/>
            <a:cxnLst/>
            <a:rect l="l" t="t" r="r" b="b"/>
            <a:pathLst>
              <a:path w="518795" h="265430">
                <a:moveTo>
                  <a:pt x="128524" y="202425"/>
                </a:moveTo>
                <a:lnTo>
                  <a:pt x="26873" y="202425"/>
                </a:lnTo>
                <a:lnTo>
                  <a:pt x="26873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12"/>
                </a:lnTo>
                <a:lnTo>
                  <a:pt x="128524" y="224612"/>
                </a:lnTo>
                <a:lnTo>
                  <a:pt x="128524" y="202425"/>
                </a:lnTo>
                <a:close/>
              </a:path>
              <a:path w="518795" h="265430">
                <a:moveTo>
                  <a:pt x="238061" y="0"/>
                </a:moveTo>
                <a:lnTo>
                  <a:pt x="212064" y="0"/>
                </a:lnTo>
                <a:lnTo>
                  <a:pt x="212064" y="99898"/>
                </a:lnTo>
                <a:lnTo>
                  <a:pt x="177304" y="99898"/>
                </a:lnTo>
                <a:lnTo>
                  <a:pt x="177304" y="2921"/>
                </a:lnTo>
                <a:lnTo>
                  <a:pt x="151307" y="2921"/>
                </a:lnTo>
                <a:lnTo>
                  <a:pt x="151307" y="258203"/>
                </a:lnTo>
                <a:lnTo>
                  <a:pt x="177304" y="258203"/>
                </a:lnTo>
                <a:lnTo>
                  <a:pt x="177304" y="122389"/>
                </a:lnTo>
                <a:lnTo>
                  <a:pt x="212064" y="122389"/>
                </a:lnTo>
                <a:lnTo>
                  <a:pt x="212064" y="264922"/>
                </a:lnTo>
                <a:lnTo>
                  <a:pt x="238061" y="264922"/>
                </a:lnTo>
                <a:lnTo>
                  <a:pt x="238061" y="122389"/>
                </a:lnTo>
                <a:lnTo>
                  <a:pt x="238061" y="99898"/>
                </a:lnTo>
                <a:lnTo>
                  <a:pt x="238061" y="0"/>
                </a:lnTo>
                <a:close/>
              </a:path>
              <a:path w="518795" h="265430">
                <a:moveTo>
                  <a:pt x="459663" y="73837"/>
                </a:moveTo>
                <a:lnTo>
                  <a:pt x="447141" y="36728"/>
                </a:lnTo>
                <a:lnTo>
                  <a:pt x="433108" y="21818"/>
                </a:lnTo>
                <a:lnTo>
                  <a:pt x="433108" y="76085"/>
                </a:lnTo>
                <a:lnTo>
                  <a:pt x="433108" y="93154"/>
                </a:lnTo>
                <a:lnTo>
                  <a:pt x="408355" y="135826"/>
                </a:lnTo>
                <a:lnTo>
                  <a:pt x="387032" y="143421"/>
                </a:lnTo>
                <a:lnTo>
                  <a:pt x="361619" y="143421"/>
                </a:lnTo>
                <a:lnTo>
                  <a:pt x="324815" y="120929"/>
                </a:lnTo>
                <a:lnTo>
                  <a:pt x="316115" y="93154"/>
                </a:lnTo>
                <a:lnTo>
                  <a:pt x="316115" y="76085"/>
                </a:lnTo>
                <a:lnTo>
                  <a:pt x="340296" y="32715"/>
                </a:lnTo>
                <a:lnTo>
                  <a:pt x="361619" y="24828"/>
                </a:lnTo>
                <a:lnTo>
                  <a:pt x="387032" y="24828"/>
                </a:lnTo>
                <a:lnTo>
                  <a:pt x="424116" y="47904"/>
                </a:lnTo>
                <a:lnTo>
                  <a:pt x="433108" y="76085"/>
                </a:lnTo>
                <a:lnTo>
                  <a:pt x="433108" y="21818"/>
                </a:lnTo>
                <a:lnTo>
                  <a:pt x="393560" y="3086"/>
                </a:lnTo>
                <a:lnTo>
                  <a:pt x="374472" y="2336"/>
                </a:lnTo>
                <a:lnTo>
                  <a:pt x="362737" y="2425"/>
                </a:lnTo>
                <a:lnTo>
                  <a:pt x="323659" y="14935"/>
                </a:lnTo>
                <a:lnTo>
                  <a:pt x="295313" y="51257"/>
                </a:lnTo>
                <a:lnTo>
                  <a:pt x="289560" y="73837"/>
                </a:lnTo>
                <a:lnTo>
                  <a:pt x="289560" y="95415"/>
                </a:lnTo>
                <a:lnTo>
                  <a:pt x="301790" y="132359"/>
                </a:lnTo>
                <a:lnTo>
                  <a:pt x="338836" y="160210"/>
                </a:lnTo>
                <a:lnTo>
                  <a:pt x="374472" y="166204"/>
                </a:lnTo>
                <a:lnTo>
                  <a:pt x="386029" y="166103"/>
                </a:lnTo>
                <a:lnTo>
                  <a:pt x="424992" y="153644"/>
                </a:lnTo>
                <a:lnTo>
                  <a:pt x="453771" y="117856"/>
                </a:lnTo>
                <a:lnTo>
                  <a:pt x="459663" y="95415"/>
                </a:lnTo>
                <a:lnTo>
                  <a:pt x="459663" y="73837"/>
                </a:lnTo>
                <a:close/>
              </a:path>
              <a:path w="518795" h="265430">
                <a:moveTo>
                  <a:pt x="476986" y="201256"/>
                </a:moveTo>
                <a:lnTo>
                  <a:pt x="273697" y="201256"/>
                </a:lnTo>
                <a:lnTo>
                  <a:pt x="273697" y="223748"/>
                </a:lnTo>
                <a:lnTo>
                  <a:pt x="476986" y="223748"/>
                </a:lnTo>
                <a:lnTo>
                  <a:pt x="476986" y="201256"/>
                </a:lnTo>
                <a:close/>
              </a:path>
              <a:path w="518795" h="265430">
                <a:moveTo>
                  <a:pt x="518172" y="0"/>
                </a:moveTo>
                <a:lnTo>
                  <a:pt x="491591" y="0"/>
                </a:lnTo>
                <a:lnTo>
                  <a:pt x="491591" y="264922"/>
                </a:lnTo>
                <a:lnTo>
                  <a:pt x="518172" y="264922"/>
                </a:lnTo>
                <a:lnTo>
                  <a:pt x="518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904006" y="2882620"/>
            <a:ext cx="554990" cy="265430"/>
          </a:xfrm>
          <a:custGeom>
            <a:avLst/>
            <a:gdLst/>
            <a:ahLst/>
            <a:cxnLst/>
            <a:rect l="l" t="t" r="r" b="b"/>
            <a:pathLst>
              <a:path w="554990" h="265430">
                <a:moveTo>
                  <a:pt x="238353" y="177012"/>
                </a:moveTo>
                <a:lnTo>
                  <a:pt x="23075" y="177012"/>
                </a:lnTo>
                <a:lnTo>
                  <a:pt x="23075" y="199212"/>
                </a:lnTo>
                <a:lnTo>
                  <a:pt x="211772" y="199212"/>
                </a:lnTo>
                <a:lnTo>
                  <a:pt x="211772" y="264922"/>
                </a:lnTo>
                <a:lnTo>
                  <a:pt x="238353" y="264922"/>
                </a:lnTo>
                <a:lnTo>
                  <a:pt x="238353" y="177012"/>
                </a:lnTo>
                <a:close/>
              </a:path>
              <a:path w="554990" h="265430">
                <a:moveTo>
                  <a:pt x="242735" y="90843"/>
                </a:moveTo>
                <a:lnTo>
                  <a:pt x="51701" y="90843"/>
                </a:lnTo>
                <a:lnTo>
                  <a:pt x="51701" y="69227"/>
                </a:lnTo>
                <a:lnTo>
                  <a:pt x="233972" y="69227"/>
                </a:lnTo>
                <a:lnTo>
                  <a:pt x="233972" y="47320"/>
                </a:lnTo>
                <a:lnTo>
                  <a:pt x="51701" y="47320"/>
                </a:lnTo>
                <a:lnTo>
                  <a:pt x="51701" y="25704"/>
                </a:lnTo>
                <a:lnTo>
                  <a:pt x="236893" y="25704"/>
                </a:lnTo>
                <a:lnTo>
                  <a:pt x="236893" y="3797"/>
                </a:lnTo>
                <a:lnTo>
                  <a:pt x="24828" y="3797"/>
                </a:lnTo>
                <a:lnTo>
                  <a:pt x="24828" y="103987"/>
                </a:lnTo>
                <a:lnTo>
                  <a:pt x="33299" y="112750"/>
                </a:lnTo>
                <a:lnTo>
                  <a:pt x="242735" y="112750"/>
                </a:lnTo>
                <a:lnTo>
                  <a:pt x="242735" y="90843"/>
                </a:lnTo>
                <a:close/>
              </a:path>
              <a:path w="554990" h="265430">
                <a:moveTo>
                  <a:pt x="261137" y="132613"/>
                </a:moveTo>
                <a:lnTo>
                  <a:pt x="0" y="132613"/>
                </a:lnTo>
                <a:lnTo>
                  <a:pt x="0" y="155105"/>
                </a:lnTo>
                <a:lnTo>
                  <a:pt x="261137" y="155105"/>
                </a:lnTo>
                <a:lnTo>
                  <a:pt x="261137" y="132613"/>
                </a:lnTo>
                <a:close/>
              </a:path>
              <a:path w="554990" h="265430">
                <a:moveTo>
                  <a:pt x="434936" y="6718"/>
                </a:moveTo>
                <a:lnTo>
                  <a:pt x="294728" y="6718"/>
                </a:lnTo>
                <a:lnTo>
                  <a:pt x="294728" y="29210"/>
                </a:lnTo>
                <a:lnTo>
                  <a:pt x="407479" y="29210"/>
                </a:lnTo>
                <a:lnTo>
                  <a:pt x="406120" y="51612"/>
                </a:lnTo>
                <a:lnTo>
                  <a:pt x="393890" y="96100"/>
                </a:lnTo>
                <a:lnTo>
                  <a:pt x="375145" y="133743"/>
                </a:lnTo>
                <a:lnTo>
                  <a:pt x="346811" y="167716"/>
                </a:lnTo>
                <a:lnTo>
                  <a:pt x="313080" y="192671"/>
                </a:lnTo>
                <a:lnTo>
                  <a:pt x="282460" y="209143"/>
                </a:lnTo>
                <a:lnTo>
                  <a:pt x="295897" y="228993"/>
                </a:lnTo>
                <a:lnTo>
                  <a:pt x="333527" y="208241"/>
                </a:lnTo>
                <a:lnTo>
                  <a:pt x="372859" y="177787"/>
                </a:lnTo>
                <a:lnTo>
                  <a:pt x="404190" y="136715"/>
                </a:lnTo>
                <a:lnTo>
                  <a:pt x="423545" y="90843"/>
                </a:lnTo>
                <a:lnTo>
                  <a:pt x="433514" y="54038"/>
                </a:lnTo>
                <a:lnTo>
                  <a:pt x="434759" y="36207"/>
                </a:lnTo>
                <a:lnTo>
                  <a:pt x="434936" y="6718"/>
                </a:lnTo>
                <a:close/>
              </a:path>
              <a:path w="554990" h="265430">
                <a:moveTo>
                  <a:pt x="554697" y="105448"/>
                </a:moveTo>
                <a:lnTo>
                  <a:pt x="510298" y="105448"/>
                </a:lnTo>
                <a:lnTo>
                  <a:pt x="510298" y="0"/>
                </a:lnTo>
                <a:lnTo>
                  <a:pt x="483717" y="0"/>
                </a:lnTo>
                <a:lnTo>
                  <a:pt x="483717" y="264922"/>
                </a:lnTo>
                <a:lnTo>
                  <a:pt x="510298" y="264922"/>
                </a:lnTo>
                <a:lnTo>
                  <a:pt x="510298" y="128231"/>
                </a:lnTo>
                <a:lnTo>
                  <a:pt x="554697" y="128231"/>
                </a:lnTo>
                <a:lnTo>
                  <a:pt x="554697" y="10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53382" y="2882612"/>
            <a:ext cx="255904" cy="265430"/>
          </a:xfrm>
          <a:custGeom>
            <a:avLst/>
            <a:gdLst/>
            <a:ahLst/>
            <a:cxnLst/>
            <a:rect l="l" t="t" r="r" b="b"/>
            <a:pathLst>
              <a:path w="255904" h="265430">
                <a:moveTo>
                  <a:pt x="255581" y="105737"/>
                </a:moveTo>
                <a:lnTo>
                  <a:pt x="229585" y="105737"/>
                </a:lnTo>
                <a:lnTo>
                  <a:pt x="229585" y="0"/>
                </a:lnTo>
                <a:lnTo>
                  <a:pt x="255581" y="0"/>
                </a:lnTo>
                <a:lnTo>
                  <a:pt x="255581" y="105737"/>
                </a:lnTo>
                <a:close/>
              </a:path>
              <a:path w="255904" h="265430">
                <a:moveTo>
                  <a:pt x="194826" y="258210"/>
                </a:moveTo>
                <a:lnTo>
                  <a:pt x="168830" y="258210"/>
                </a:lnTo>
                <a:lnTo>
                  <a:pt x="168830" y="2920"/>
                </a:lnTo>
                <a:lnTo>
                  <a:pt x="194826" y="2920"/>
                </a:lnTo>
                <a:lnTo>
                  <a:pt x="194826" y="105737"/>
                </a:lnTo>
                <a:lnTo>
                  <a:pt x="255581" y="105737"/>
                </a:lnTo>
                <a:lnTo>
                  <a:pt x="255581" y="128229"/>
                </a:lnTo>
                <a:lnTo>
                  <a:pt x="194826" y="128229"/>
                </a:lnTo>
                <a:lnTo>
                  <a:pt x="194826" y="258210"/>
                </a:lnTo>
                <a:close/>
              </a:path>
              <a:path w="255904" h="265430">
                <a:moveTo>
                  <a:pt x="255581" y="264928"/>
                </a:moveTo>
                <a:lnTo>
                  <a:pt x="229585" y="264928"/>
                </a:lnTo>
                <a:lnTo>
                  <a:pt x="229585" y="128229"/>
                </a:lnTo>
                <a:lnTo>
                  <a:pt x="255581" y="128229"/>
                </a:lnTo>
                <a:lnTo>
                  <a:pt x="255581" y="264928"/>
                </a:lnTo>
                <a:close/>
              </a:path>
              <a:path w="255904" h="265430">
                <a:moveTo>
                  <a:pt x="13728" y="227833"/>
                </a:moveTo>
                <a:lnTo>
                  <a:pt x="0" y="210015"/>
                </a:lnTo>
                <a:lnTo>
                  <a:pt x="11927" y="203018"/>
                </a:lnTo>
                <a:lnTo>
                  <a:pt x="19844" y="197856"/>
                </a:lnTo>
                <a:lnTo>
                  <a:pt x="55096" y="167004"/>
                </a:lnTo>
                <a:lnTo>
                  <a:pt x="83940" y="130255"/>
                </a:lnTo>
                <a:lnTo>
                  <a:pt x="105171" y="88668"/>
                </a:lnTo>
                <a:lnTo>
                  <a:pt x="111871" y="66889"/>
                </a:lnTo>
                <a:lnTo>
                  <a:pt x="17525" y="66889"/>
                </a:lnTo>
                <a:lnTo>
                  <a:pt x="17525" y="44690"/>
                </a:lnTo>
                <a:lnTo>
                  <a:pt x="139036" y="44690"/>
                </a:lnTo>
                <a:lnTo>
                  <a:pt x="141081" y="50532"/>
                </a:lnTo>
                <a:lnTo>
                  <a:pt x="140497" y="53161"/>
                </a:lnTo>
                <a:lnTo>
                  <a:pt x="137948" y="66889"/>
                </a:lnTo>
                <a:lnTo>
                  <a:pt x="122604" y="111061"/>
                </a:lnTo>
                <a:lnTo>
                  <a:pt x="106029" y="140204"/>
                </a:lnTo>
                <a:lnTo>
                  <a:pt x="113330" y="150058"/>
                </a:lnTo>
                <a:lnTo>
                  <a:pt x="118425" y="156598"/>
                </a:lnTo>
                <a:lnTo>
                  <a:pt x="121906" y="160651"/>
                </a:lnTo>
                <a:lnTo>
                  <a:pt x="91717" y="160651"/>
                </a:lnTo>
                <a:lnTo>
                  <a:pt x="56081" y="198477"/>
                </a:lnTo>
                <a:lnTo>
                  <a:pt x="27205" y="220473"/>
                </a:lnTo>
                <a:lnTo>
                  <a:pt x="13728" y="227833"/>
                </a:lnTo>
                <a:close/>
              </a:path>
              <a:path w="255904" h="265430">
                <a:moveTo>
                  <a:pt x="143125" y="216149"/>
                </a:moveTo>
                <a:lnTo>
                  <a:pt x="108989" y="182318"/>
                </a:lnTo>
                <a:lnTo>
                  <a:pt x="91717" y="160651"/>
                </a:lnTo>
                <a:lnTo>
                  <a:pt x="121906" y="160651"/>
                </a:lnTo>
                <a:lnTo>
                  <a:pt x="123713" y="162755"/>
                </a:lnTo>
                <a:lnTo>
                  <a:pt x="131588" y="171458"/>
                </a:lnTo>
                <a:lnTo>
                  <a:pt x="139495" y="180084"/>
                </a:lnTo>
                <a:lnTo>
                  <a:pt x="145006" y="185698"/>
                </a:lnTo>
                <a:lnTo>
                  <a:pt x="150708" y="190764"/>
                </a:lnTo>
                <a:lnTo>
                  <a:pt x="159191" y="197747"/>
                </a:lnTo>
                <a:lnTo>
                  <a:pt x="143125" y="216149"/>
                </a:lnTo>
                <a:close/>
              </a:path>
              <a:path w="255904" h="265430">
                <a:moveTo>
                  <a:pt x="123555" y="23659"/>
                </a:moveTo>
                <a:lnTo>
                  <a:pt x="37972" y="23659"/>
                </a:lnTo>
                <a:lnTo>
                  <a:pt x="37972" y="876"/>
                </a:lnTo>
                <a:lnTo>
                  <a:pt x="123555" y="876"/>
                </a:lnTo>
                <a:lnTo>
                  <a:pt x="123555" y="23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859199" y="2879114"/>
            <a:ext cx="533400" cy="268605"/>
          </a:xfrm>
          <a:custGeom>
            <a:avLst/>
            <a:gdLst/>
            <a:ahLst/>
            <a:cxnLst/>
            <a:rect l="l" t="t" r="r" b="b"/>
            <a:pathLst>
              <a:path w="533400" h="268605">
                <a:moveTo>
                  <a:pt x="154813" y="109537"/>
                </a:moveTo>
                <a:lnTo>
                  <a:pt x="26873" y="109537"/>
                </a:lnTo>
                <a:lnTo>
                  <a:pt x="26873" y="7302"/>
                </a:lnTo>
                <a:lnTo>
                  <a:pt x="0" y="7302"/>
                </a:lnTo>
                <a:lnTo>
                  <a:pt x="0" y="122974"/>
                </a:lnTo>
                <a:lnTo>
                  <a:pt x="8470" y="131737"/>
                </a:lnTo>
                <a:lnTo>
                  <a:pt x="154813" y="131737"/>
                </a:lnTo>
                <a:lnTo>
                  <a:pt x="154813" y="109537"/>
                </a:lnTo>
                <a:close/>
              </a:path>
              <a:path w="533400" h="268605">
                <a:moveTo>
                  <a:pt x="229882" y="3505"/>
                </a:moveTo>
                <a:lnTo>
                  <a:pt x="203301" y="3505"/>
                </a:lnTo>
                <a:lnTo>
                  <a:pt x="203301" y="48780"/>
                </a:lnTo>
                <a:lnTo>
                  <a:pt x="128231" y="48780"/>
                </a:lnTo>
                <a:lnTo>
                  <a:pt x="128231" y="71564"/>
                </a:lnTo>
                <a:lnTo>
                  <a:pt x="203301" y="71564"/>
                </a:lnTo>
                <a:lnTo>
                  <a:pt x="203301" y="144881"/>
                </a:lnTo>
                <a:lnTo>
                  <a:pt x="229882" y="144881"/>
                </a:lnTo>
                <a:lnTo>
                  <a:pt x="229882" y="3505"/>
                </a:lnTo>
                <a:close/>
              </a:path>
              <a:path w="533400" h="268605">
                <a:moveTo>
                  <a:pt x="235724" y="246519"/>
                </a:moveTo>
                <a:lnTo>
                  <a:pt x="41478" y="246519"/>
                </a:lnTo>
                <a:lnTo>
                  <a:pt x="41478" y="224332"/>
                </a:lnTo>
                <a:lnTo>
                  <a:pt x="229882" y="224332"/>
                </a:lnTo>
                <a:lnTo>
                  <a:pt x="229882" y="159486"/>
                </a:lnTo>
                <a:lnTo>
                  <a:pt x="14605" y="159486"/>
                </a:lnTo>
                <a:lnTo>
                  <a:pt x="14605" y="181394"/>
                </a:lnTo>
                <a:lnTo>
                  <a:pt x="203301" y="181394"/>
                </a:lnTo>
                <a:lnTo>
                  <a:pt x="203301" y="202425"/>
                </a:lnTo>
                <a:lnTo>
                  <a:pt x="14605" y="202425"/>
                </a:lnTo>
                <a:lnTo>
                  <a:pt x="14605" y="259664"/>
                </a:lnTo>
                <a:lnTo>
                  <a:pt x="23075" y="268427"/>
                </a:lnTo>
                <a:lnTo>
                  <a:pt x="235724" y="268427"/>
                </a:lnTo>
                <a:lnTo>
                  <a:pt x="235724" y="246519"/>
                </a:lnTo>
                <a:close/>
              </a:path>
              <a:path w="533400" h="268605">
                <a:moveTo>
                  <a:pt x="486918" y="40309"/>
                </a:moveTo>
                <a:lnTo>
                  <a:pt x="475615" y="21907"/>
                </a:lnTo>
                <a:lnTo>
                  <a:pt x="474357" y="19862"/>
                </a:lnTo>
                <a:lnTo>
                  <a:pt x="463118" y="13144"/>
                </a:lnTo>
                <a:lnTo>
                  <a:pt x="460336" y="11531"/>
                </a:lnTo>
                <a:lnTo>
                  <a:pt x="460336" y="44983"/>
                </a:lnTo>
                <a:lnTo>
                  <a:pt x="460336" y="64262"/>
                </a:lnTo>
                <a:lnTo>
                  <a:pt x="450989" y="76822"/>
                </a:lnTo>
                <a:lnTo>
                  <a:pt x="434924" y="84416"/>
                </a:lnTo>
                <a:lnTo>
                  <a:pt x="413893" y="87337"/>
                </a:lnTo>
                <a:lnTo>
                  <a:pt x="390817" y="87337"/>
                </a:lnTo>
                <a:lnTo>
                  <a:pt x="369785" y="84416"/>
                </a:lnTo>
                <a:lnTo>
                  <a:pt x="353720" y="76822"/>
                </a:lnTo>
                <a:lnTo>
                  <a:pt x="344373" y="64262"/>
                </a:lnTo>
                <a:lnTo>
                  <a:pt x="344373" y="44983"/>
                </a:lnTo>
                <a:lnTo>
                  <a:pt x="353720" y="32423"/>
                </a:lnTo>
                <a:lnTo>
                  <a:pt x="369785" y="24828"/>
                </a:lnTo>
                <a:lnTo>
                  <a:pt x="390817" y="21907"/>
                </a:lnTo>
                <a:lnTo>
                  <a:pt x="413893" y="21907"/>
                </a:lnTo>
                <a:lnTo>
                  <a:pt x="434924" y="24828"/>
                </a:lnTo>
                <a:lnTo>
                  <a:pt x="450989" y="32423"/>
                </a:lnTo>
                <a:lnTo>
                  <a:pt x="460336" y="44983"/>
                </a:lnTo>
                <a:lnTo>
                  <a:pt x="460336" y="11531"/>
                </a:lnTo>
                <a:lnTo>
                  <a:pt x="420268" y="406"/>
                </a:lnTo>
                <a:lnTo>
                  <a:pt x="402209" y="0"/>
                </a:lnTo>
                <a:lnTo>
                  <a:pt x="391337" y="50"/>
                </a:lnTo>
                <a:lnTo>
                  <a:pt x="353377" y="6858"/>
                </a:lnTo>
                <a:lnTo>
                  <a:pt x="317792" y="40309"/>
                </a:lnTo>
                <a:lnTo>
                  <a:pt x="317792" y="68643"/>
                </a:lnTo>
                <a:lnTo>
                  <a:pt x="348348" y="100266"/>
                </a:lnTo>
                <a:lnTo>
                  <a:pt x="391337" y="109486"/>
                </a:lnTo>
                <a:lnTo>
                  <a:pt x="402209" y="109537"/>
                </a:lnTo>
                <a:lnTo>
                  <a:pt x="413092" y="109486"/>
                </a:lnTo>
                <a:lnTo>
                  <a:pt x="451319" y="102666"/>
                </a:lnTo>
                <a:lnTo>
                  <a:pt x="484276" y="73088"/>
                </a:lnTo>
                <a:lnTo>
                  <a:pt x="486816" y="63055"/>
                </a:lnTo>
                <a:lnTo>
                  <a:pt x="486918" y="40309"/>
                </a:lnTo>
                <a:close/>
              </a:path>
              <a:path w="533400" h="268605">
                <a:moveTo>
                  <a:pt x="515835" y="246519"/>
                </a:moveTo>
                <a:lnTo>
                  <a:pt x="321881" y="246519"/>
                </a:lnTo>
                <a:lnTo>
                  <a:pt x="321881" y="225793"/>
                </a:lnTo>
                <a:lnTo>
                  <a:pt x="509993" y="225793"/>
                </a:lnTo>
                <a:lnTo>
                  <a:pt x="509993" y="162407"/>
                </a:lnTo>
                <a:lnTo>
                  <a:pt x="295008" y="162407"/>
                </a:lnTo>
                <a:lnTo>
                  <a:pt x="295008" y="184315"/>
                </a:lnTo>
                <a:lnTo>
                  <a:pt x="483412" y="184315"/>
                </a:lnTo>
                <a:lnTo>
                  <a:pt x="483412" y="203885"/>
                </a:lnTo>
                <a:lnTo>
                  <a:pt x="295008" y="203885"/>
                </a:lnTo>
                <a:lnTo>
                  <a:pt x="295008" y="259664"/>
                </a:lnTo>
                <a:lnTo>
                  <a:pt x="303479" y="268427"/>
                </a:lnTo>
                <a:lnTo>
                  <a:pt x="515835" y="268427"/>
                </a:lnTo>
                <a:lnTo>
                  <a:pt x="515835" y="246519"/>
                </a:lnTo>
                <a:close/>
              </a:path>
              <a:path w="533400" h="268605">
                <a:moveTo>
                  <a:pt x="532777" y="122682"/>
                </a:moveTo>
                <a:lnTo>
                  <a:pt x="271653" y="122682"/>
                </a:lnTo>
                <a:lnTo>
                  <a:pt x="271653" y="145173"/>
                </a:lnTo>
                <a:lnTo>
                  <a:pt x="532777" y="145173"/>
                </a:lnTo>
                <a:lnTo>
                  <a:pt x="532777" y="122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95837" y="2879114"/>
            <a:ext cx="1392555" cy="277495"/>
          </a:xfrm>
          <a:custGeom>
            <a:avLst/>
            <a:gdLst/>
            <a:ahLst/>
            <a:cxnLst/>
            <a:rect l="l" t="t" r="r" b="b"/>
            <a:pathLst>
              <a:path w="1392554" h="277494">
                <a:moveTo>
                  <a:pt x="139623" y="0"/>
                </a:moveTo>
                <a:lnTo>
                  <a:pt x="37973" y="0"/>
                </a:lnTo>
                <a:lnTo>
                  <a:pt x="37973" y="21031"/>
                </a:lnTo>
                <a:lnTo>
                  <a:pt x="139623" y="21031"/>
                </a:lnTo>
                <a:lnTo>
                  <a:pt x="139623" y="0"/>
                </a:lnTo>
                <a:close/>
              </a:path>
              <a:path w="1392554" h="277494">
                <a:moveTo>
                  <a:pt x="172046" y="30962"/>
                </a:moveTo>
                <a:lnTo>
                  <a:pt x="5842" y="30962"/>
                </a:lnTo>
                <a:lnTo>
                  <a:pt x="5842" y="51993"/>
                </a:lnTo>
                <a:lnTo>
                  <a:pt x="172046" y="51993"/>
                </a:lnTo>
                <a:lnTo>
                  <a:pt x="172046" y="30962"/>
                </a:lnTo>
                <a:close/>
              </a:path>
              <a:path w="1392554" h="277494">
                <a:moveTo>
                  <a:pt x="185775" y="141960"/>
                </a:moveTo>
                <a:lnTo>
                  <a:pt x="103111" y="141960"/>
                </a:lnTo>
                <a:lnTo>
                  <a:pt x="103111" y="133781"/>
                </a:lnTo>
                <a:lnTo>
                  <a:pt x="119722" y="132791"/>
                </a:lnTo>
                <a:lnTo>
                  <a:pt x="129730" y="131368"/>
                </a:lnTo>
                <a:lnTo>
                  <a:pt x="160426" y="107327"/>
                </a:lnTo>
                <a:lnTo>
                  <a:pt x="160578" y="94348"/>
                </a:lnTo>
                <a:lnTo>
                  <a:pt x="160375" y="86614"/>
                </a:lnTo>
                <a:lnTo>
                  <a:pt x="159258" y="82956"/>
                </a:lnTo>
                <a:lnTo>
                  <a:pt x="158381" y="80086"/>
                </a:lnTo>
                <a:lnTo>
                  <a:pt x="152958" y="75399"/>
                </a:lnTo>
                <a:lnTo>
                  <a:pt x="142405" y="69951"/>
                </a:lnTo>
                <a:lnTo>
                  <a:pt x="134366" y="66243"/>
                </a:lnTo>
                <a:lnTo>
                  <a:pt x="134366" y="94348"/>
                </a:lnTo>
                <a:lnTo>
                  <a:pt x="134366" y="100774"/>
                </a:lnTo>
                <a:lnTo>
                  <a:pt x="130276" y="106032"/>
                </a:lnTo>
                <a:lnTo>
                  <a:pt x="120053" y="110121"/>
                </a:lnTo>
                <a:lnTo>
                  <a:pt x="102527" y="112166"/>
                </a:lnTo>
                <a:lnTo>
                  <a:pt x="75653" y="112166"/>
                </a:lnTo>
                <a:lnTo>
                  <a:pt x="58127" y="110121"/>
                </a:lnTo>
                <a:lnTo>
                  <a:pt x="47904" y="106032"/>
                </a:lnTo>
                <a:lnTo>
                  <a:pt x="43522" y="100482"/>
                </a:lnTo>
                <a:lnTo>
                  <a:pt x="43522" y="94348"/>
                </a:lnTo>
                <a:lnTo>
                  <a:pt x="47904" y="89090"/>
                </a:lnTo>
                <a:lnTo>
                  <a:pt x="58127" y="85001"/>
                </a:lnTo>
                <a:lnTo>
                  <a:pt x="75653" y="82956"/>
                </a:lnTo>
                <a:lnTo>
                  <a:pt x="102527" y="82956"/>
                </a:lnTo>
                <a:lnTo>
                  <a:pt x="120053" y="85001"/>
                </a:lnTo>
                <a:lnTo>
                  <a:pt x="130276" y="89090"/>
                </a:lnTo>
                <a:lnTo>
                  <a:pt x="134366" y="94348"/>
                </a:lnTo>
                <a:lnTo>
                  <a:pt x="134366" y="66243"/>
                </a:lnTo>
                <a:lnTo>
                  <a:pt x="131292" y="64808"/>
                </a:lnTo>
                <a:lnTo>
                  <a:pt x="122008" y="62153"/>
                </a:lnTo>
                <a:lnTo>
                  <a:pt x="109550" y="61188"/>
                </a:lnTo>
                <a:lnTo>
                  <a:pt x="88798" y="61048"/>
                </a:lnTo>
                <a:lnTo>
                  <a:pt x="68249" y="61188"/>
                </a:lnTo>
                <a:lnTo>
                  <a:pt x="24942" y="75628"/>
                </a:lnTo>
                <a:lnTo>
                  <a:pt x="17322" y="94348"/>
                </a:lnTo>
                <a:lnTo>
                  <a:pt x="17437" y="106032"/>
                </a:lnTo>
                <a:lnTo>
                  <a:pt x="48818" y="131368"/>
                </a:lnTo>
                <a:lnTo>
                  <a:pt x="76238" y="133781"/>
                </a:lnTo>
                <a:lnTo>
                  <a:pt x="76238" y="141960"/>
                </a:lnTo>
                <a:lnTo>
                  <a:pt x="0" y="141960"/>
                </a:lnTo>
                <a:lnTo>
                  <a:pt x="0" y="164452"/>
                </a:lnTo>
                <a:lnTo>
                  <a:pt x="185775" y="164452"/>
                </a:lnTo>
                <a:lnTo>
                  <a:pt x="185775" y="141960"/>
                </a:lnTo>
                <a:close/>
              </a:path>
              <a:path w="1392554" h="277494">
                <a:moveTo>
                  <a:pt x="232803" y="247688"/>
                </a:moveTo>
                <a:lnTo>
                  <a:pt x="50241" y="247688"/>
                </a:lnTo>
                <a:lnTo>
                  <a:pt x="50241" y="234543"/>
                </a:lnTo>
                <a:lnTo>
                  <a:pt x="226961" y="234543"/>
                </a:lnTo>
                <a:lnTo>
                  <a:pt x="226961" y="179933"/>
                </a:lnTo>
                <a:lnTo>
                  <a:pt x="23368" y="179933"/>
                </a:lnTo>
                <a:lnTo>
                  <a:pt x="23368" y="200672"/>
                </a:lnTo>
                <a:lnTo>
                  <a:pt x="200380" y="200672"/>
                </a:lnTo>
                <a:lnTo>
                  <a:pt x="200380" y="213525"/>
                </a:lnTo>
                <a:lnTo>
                  <a:pt x="23368" y="213525"/>
                </a:lnTo>
                <a:lnTo>
                  <a:pt x="23368" y="259664"/>
                </a:lnTo>
                <a:lnTo>
                  <a:pt x="31838" y="268427"/>
                </a:lnTo>
                <a:lnTo>
                  <a:pt x="232803" y="268427"/>
                </a:lnTo>
                <a:lnTo>
                  <a:pt x="232803" y="247688"/>
                </a:lnTo>
                <a:close/>
              </a:path>
              <a:path w="1392554" h="277494">
                <a:moveTo>
                  <a:pt x="271360" y="65138"/>
                </a:moveTo>
                <a:lnTo>
                  <a:pt x="226961" y="65138"/>
                </a:lnTo>
                <a:lnTo>
                  <a:pt x="226961" y="3505"/>
                </a:lnTo>
                <a:lnTo>
                  <a:pt x="200380" y="3505"/>
                </a:lnTo>
                <a:lnTo>
                  <a:pt x="200380" y="168249"/>
                </a:lnTo>
                <a:lnTo>
                  <a:pt x="226961" y="168249"/>
                </a:lnTo>
                <a:lnTo>
                  <a:pt x="226961" y="87922"/>
                </a:lnTo>
                <a:lnTo>
                  <a:pt x="271360" y="87922"/>
                </a:lnTo>
                <a:lnTo>
                  <a:pt x="271360" y="65138"/>
                </a:lnTo>
                <a:close/>
              </a:path>
              <a:path w="1392554" h="277494">
                <a:moveTo>
                  <a:pt x="453923" y="117132"/>
                </a:moveTo>
                <a:lnTo>
                  <a:pt x="415366" y="90258"/>
                </a:lnTo>
                <a:lnTo>
                  <a:pt x="403771" y="80327"/>
                </a:lnTo>
                <a:lnTo>
                  <a:pt x="397217" y="74193"/>
                </a:lnTo>
                <a:lnTo>
                  <a:pt x="390677" y="66840"/>
                </a:lnTo>
                <a:lnTo>
                  <a:pt x="381774" y="55791"/>
                </a:lnTo>
                <a:lnTo>
                  <a:pt x="386054" y="43395"/>
                </a:lnTo>
                <a:lnTo>
                  <a:pt x="388594" y="34429"/>
                </a:lnTo>
                <a:lnTo>
                  <a:pt x="390436" y="24523"/>
                </a:lnTo>
                <a:lnTo>
                  <a:pt x="392582" y="9347"/>
                </a:lnTo>
                <a:lnTo>
                  <a:pt x="368046" y="5842"/>
                </a:lnTo>
                <a:lnTo>
                  <a:pt x="363537" y="32004"/>
                </a:lnTo>
                <a:lnTo>
                  <a:pt x="359359" y="48628"/>
                </a:lnTo>
                <a:lnTo>
                  <a:pt x="331190" y="100342"/>
                </a:lnTo>
                <a:lnTo>
                  <a:pt x="291223" y="134073"/>
                </a:lnTo>
                <a:lnTo>
                  <a:pt x="306997" y="151015"/>
                </a:lnTo>
                <a:lnTo>
                  <a:pt x="331660" y="135280"/>
                </a:lnTo>
                <a:lnTo>
                  <a:pt x="346608" y="122682"/>
                </a:lnTo>
                <a:lnTo>
                  <a:pt x="357886" y="106565"/>
                </a:lnTo>
                <a:lnTo>
                  <a:pt x="371551" y="80327"/>
                </a:lnTo>
                <a:lnTo>
                  <a:pt x="380441" y="90678"/>
                </a:lnTo>
                <a:lnTo>
                  <a:pt x="415315" y="120840"/>
                </a:lnTo>
                <a:lnTo>
                  <a:pt x="441363" y="137871"/>
                </a:lnTo>
                <a:lnTo>
                  <a:pt x="453923" y="117132"/>
                </a:lnTo>
                <a:close/>
              </a:path>
              <a:path w="1392554" h="277494">
                <a:moveTo>
                  <a:pt x="528612" y="206108"/>
                </a:moveTo>
                <a:lnTo>
                  <a:pt x="513308" y="174091"/>
                </a:lnTo>
                <a:lnTo>
                  <a:pt x="512953" y="173736"/>
                </a:lnTo>
                <a:lnTo>
                  <a:pt x="506793" y="168833"/>
                </a:lnTo>
                <a:lnTo>
                  <a:pt x="502412" y="165506"/>
                </a:lnTo>
                <a:lnTo>
                  <a:pt x="502412" y="204470"/>
                </a:lnTo>
                <a:lnTo>
                  <a:pt x="502412" y="224624"/>
                </a:lnTo>
                <a:lnTo>
                  <a:pt x="493941" y="240093"/>
                </a:lnTo>
                <a:lnTo>
                  <a:pt x="479336" y="250609"/>
                </a:lnTo>
                <a:lnTo>
                  <a:pt x="459473" y="255866"/>
                </a:lnTo>
                <a:lnTo>
                  <a:pt x="436689" y="255866"/>
                </a:lnTo>
                <a:lnTo>
                  <a:pt x="417118" y="250609"/>
                </a:lnTo>
                <a:lnTo>
                  <a:pt x="402513" y="240093"/>
                </a:lnTo>
                <a:lnTo>
                  <a:pt x="394335" y="224624"/>
                </a:lnTo>
                <a:lnTo>
                  <a:pt x="394335" y="204470"/>
                </a:lnTo>
                <a:lnTo>
                  <a:pt x="402513" y="189280"/>
                </a:lnTo>
                <a:lnTo>
                  <a:pt x="417118" y="179349"/>
                </a:lnTo>
                <a:lnTo>
                  <a:pt x="436689" y="174091"/>
                </a:lnTo>
                <a:lnTo>
                  <a:pt x="459473" y="174091"/>
                </a:lnTo>
                <a:lnTo>
                  <a:pt x="479336" y="179349"/>
                </a:lnTo>
                <a:lnTo>
                  <a:pt x="493941" y="189280"/>
                </a:lnTo>
                <a:lnTo>
                  <a:pt x="502412" y="204470"/>
                </a:lnTo>
                <a:lnTo>
                  <a:pt x="502412" y="165506"/>
                </a:lnTo>
                <a:lnTo>
                  <a:pt x="466039" y="152158"/>
                </a:lnTo>
                <a:lnTo>
                  <a:pt x="448081" y="151599"/>
                </a:lnTo>
                <a:lnTo>
                  <a:pt x="437375" y="151663"/>
                </a:lnTo>
                <a:lnTo>
                  <a:pt x="396265" y="164033"/>
                </a:lnTo>
                <a:lnTo>
                  <a:pt x="370446" y="195668"/>
                </a:lnTo>
                <a:lnTo>
                  <a:pt x="368134" y="206108"/>
                </a:lnTo>
                <a:lnTo>
                  <a:pt x="368134" y="222846"/>
                </a:lnTo>
                <a:lnTo>
                  <a:pt x="389953" y="260248"/>
                </a:lnTo>
                <a:lnTo>
                  <a:pt x="430390" y="276644"/>
                </a:lnTo>
                <a:lnTo>
                  <a:pt x="448081" y="277190"/>
                </a:lnTo>
                <a:lnTo>
                  <a:pt x="458952" y="277126"/>
                </a:lnTo>
                <a:lnTo>
                  <a:pt x="500481" y="265049"/>
                </a:lnTo>
                <a:lnTo>
                  <a:pt x="512292" y="255866"/>
                </a:lnTo>
                <a:lnTo>
                  <a:pt x="512953" y="255346"/>
                </a:lnTo>
                <a:lnTo>
                  <a:pt x="528612" y="222846"/>
                </a:lnTo>
                <a:lnTo>
                  <a:pt x="528612" y="206108"/>
                </a:lnTo>
                <a:close/>
              </a:path>
              <a:path w="1392554" h="277494">
                <a:moveTo>
                  <a:pt x="533666" y="3505"/>
                </a:moveTo>
                <a:lnTo>
                  <a:pt x="507085" y="3505"/>
                </a:lnTo>
                <a:lnTo>
                  <a:pt x="507085" y="51701"/>
                </a:lnTo>
                <a:lnTo>
                  <a:pt x="446328" y="51701"/>
                </a:lnTo>
                <a:lnTo>
                  <a:pt x="446328" y="74193"/>
                </a:lnTo>
                <a:lnTo>
                  <a:pt x="507085" y="74193"/>
                </a:lnTo>
                <a:lnTo>
                  <a:pt x="507085" y="147802"/>
                </a:lnTo>
                <a:lnTo>
                  <a:pt x="533666" y="147802"/>
                </a:lnTo>
                <a:lnTo>
                  <a:pt x="533666" y="3505"/>
                </a:lnTo>
                <a:close/>
              </a:path>
              <a:path w="1392554" h="277494">
                <a:moveTo>
                  <a:pt x="712127" y="4381"/>
                </a:moveTo>
                <a:lnTo>
                  <a:pt x="610476" y="4381"/>
                </a:lnTo>
                <a:lnTo>
                  <a:pt x="610476" y="26581"/>
                </a:lnTo>
                <a:lnTo>
                  <a:pt x="712127" y="26581"/>
                </a:lnTo>
                <a:lnTo>
                  <a:pt x="712127" y="4381"/>
                </a:lnTo>
                <a:close/>
              </a:path>
              <a:path w="1392554" h="277494">
                <a:moveTo>
                  <a:pt x="744550" y="41770"/>
                </a:moveTo>
                <a:lnTo>
                  <a:pt x="578358" y="41770"/>
                </a:lnTo>
                <a:lnTo>
                  <a:pt x="578358" y="63969"/>
                </a:lnTo>
                <a:lnTo>
                  <a:pt x="744550" y="63969"/>
                </a:lnTo>
                <a:lnTo>
                  <a:pt x="744550" y="41770"/>
                </a:lnTo>
                <a:close/>
              </a:path>
              <a:path w="1392554" h="277494">
                <a:moveTo>
                  <a:pt x="758278" y="204762"/>
                </a:moveTo>
                <a:lnTo>
                  <a:pt x="675614" y="204762"/>
                </a:lnTo>
                <a:lnTo>
                  <a:pt x="675614" y="177888"/>
                </a:lnTo>
                <a:lnTo>
                  <a:pt x="693064" y="176149"/>
                </a:lnTo>
                <a:lnTo>
                  <a:pt x="703427" y="173888"/>
                </a:lnTo>
                <a:lnTo>
                  <a:pt x="731431" y="147383"/>
                </a:lnTo>
                <a:lnTo>
                  <a:pt x="733158" y="128816"/>
                </a:lnTo>
                <a:lnTo>
                  <a:pt x="733158" y="118008"/>
                </a:lnTo>
                <a:lnTo>
                  <a:pt x="725373" y="101358"/>
                </a:lnTo>
                <a:lnTo>
                  <a:pt x="724687" y="99898"/>
                </a:lnTo>
                <a:lnTo>
                  <a:pt x="707161" y="86753"/>
                </a:lnTo>
                <a:lnTo>
                  <a:pt x="706869" y="86677"/>
                </a:lnTo>
                <a:lnTo>
                  <a:pt x="706869" y="117132"/>
                </a:lnTo>
                <a:lnTo>
                  <a:pt x="706869" y="140500"/>
                </a:lnTo>
                <a:lnTo>
                  <a:pt x="671093" y="156197"/>
                </a:lnTo>
                <a:lnTo>
                  <a:pt x="647128" y="156146"/>
                </a:lnTo>
                <a:lnTo>
                  <a:pt x="638784" y="155295"/>
                </a:lnTo>
                <a:lnTo>
                  <a:pt x="633006" y="152996"/>
                </a:lnTo>
                <a:lnTo>
                  <a:pt x="626541" y="148526"/>
                </a:lnTo>
                <a:lnTo>
                  <a:pt x="616026" y="140792"/>
                </a:lnTo>
                <a:lnTo>
                  <a:pt x="616026" y="116840"/>
                </a:lnTo>
                <a:lnTo>
                  <a:pt x="661301" y="101358"/>
                </a:lnTo>
                <a:lnTo>
                  <a:pt x="675487" y="101473"/>
                </a:lnTo>
                <a:lnTo>
                  <a:pt x="683856" y="102336"/>
                </a:lnTo>
                <a:lnTo>
                  <a:pt x="689673" y="104686"/>
                </a:lnTo>
                <a:lnTo>
                  <a:pt x="696214" y="109245"/>
                </a:lnTo>
                <a:lnTo>
                  <a:pt x="706869" y="117132"/>
                </a:lnTo>
                <a:lnTo>
                  <a:pt x="706869" y="86677"/>
                </a:lnTo>
                <a:lnTo>
                  <a:pt x="661301" y="79159"/>
                </a:lnTo>
                <a:lnTo>
                  <a:pt x="650290" y="79209"/>
                </a:lnTo>
                <a:lnTo>
                  <a:pt x="598208" y="99898"/>
                </a:lnTo>
                <a:lnTo>
                  <a:pt x="589737" y="118300"/>
                </a:lnTo>
                <a:lnTo>
                  <a:pt x="589737" y="128816"/>
                </a:lnTo>
                <a:lnTo>
                  <a:pt x="612584" y="169862"/>
                </a:lnTo>
                <a:lnTo>
                  <a:pt x="648741" y="178181"/>
                </a:lnTo>
                <a:lnTo>
                  <a:pt x="648741" y="204762"/>
                </a:lnTo>
                <a:lnTo>
                  <a:pt x="572516" y="204762"/>
                </a:lnTo>
                <a:lnTo>
                  <a:pt x="572516" y="227253"/>
                </a:lnTo>
                <a:lnTo>
                  <a:pt x="758278" y="227253"/>
                </a:lnTo>
                <a:lnTo>
                  <a:pt x="758278" y="204762"/>
                </a:lnTo>
                <a:close/>
              </a:path>
              <a:path w="1392554" h="277494">
                <a:moveTo>
                  <a:pt x="843864" y="106032"/>
                </a:moveTo>
                <a:lnTo>
                  <a:pt x="799465" y="106032"/>
                </a:lnTo>
                <a:lnTo>
                  <a:pt x="799465" y="3505"/>
                </a:lnTo>
                <a:lnTo>
                  <a:pt x="772883" y="3505"/>
                </a:lnTo>
                <a:lnTo>
                  <a:pt x="772883" y="268427"/>
                </a:lnTo>
                <a:lnTo>
                  <a:pt x="799465" y="268427"/>
                </a:lnTo>
                <a:lnTo>
                  <a:pt x="799465" y="128816"/>
                </a:lnTo>
                <a:lnTo>
                  <a:pt x="843864" y="128816"/>
                </a:lnTo>
                <a:lnTo>
                  <a:pt x="843864" y="106032"/>
                </a:lnTo>
                <a:close/>
              </a:path>
              <a:path w="1392554" h="277494">
                <a:moveTo>
                  <a:pt x="977646" y="9055"/>
                </a:moveTo>
                <a:lnTo>
                  <a:pt x="890600" y="9055"/>
                </a:lnTo>
                <a:lnTo>
                  <a:pt x="890600" y="31254"/>
                </a:lnTo>
                <a:lnTo>
                  <a:pt x="977646" y="31254"/>
                </a:lnTo>
                <a:lnTo>
                  <a:pt x="977646" y="9055"/>
                </a:lnTo>
                <a:close/>
              </a:path>
              <a:path w="1392554" h="277494">
                <a:moveTo>
                  <a:pt x="1000366" y="151003"/>
                </a:moveTo>
                <a:lnTo>
                  <a:pt x="985494" y="110121"/>
                </a:lnTo>
                <a:lnTo>
                  <a:pt x="973848" y="98412"/>
                </a:lnTo>
                <a:lnTo>
                  <a:pt x="973848" y="149847"/>
                </a:lnTo>
                <a:lnTo>
                  <a:pt x="973848" y="169125"/>
                </a:lnTo>
                <a:lnTo>
                  <a:pt x="969759" y="186651"/>
                </a:lnTo>
                <a:lnTo>
                  <a:pt x="960120" y="200380"/>
                </a:lnTo>
                <a:lnTo>
                  <a:pt x="944930" y="208559"/>
                </a:lnTo>
                <a:lnTo>
                  <a:pt x="922731" y="208559"/>
                </a:lnTo>
                <a:lnTo>
                  <a:pt x="907542" y="200380"/>
                </a:lnTo>
                <a:lnTo>
                  <a:pt x="898194" y="186651"/>
                </a:lnTo>
                <a:lnTo>
                  <a:pt x="894105" y="169125"/>
                </a:lnTo>
                <a:lnTo>
                  <a:pt x="894105" y="149847"/>
                </a:lnTo>
                <a:lnTo>
                  <a:pt x="898194" y="132029"/>
                </a:lnTo>
                <a:lnTo>
                  <a:pt x="907542" y="118300"/>
                </a:lnTo>
                <a:lnTo>
                  <a:pt x="922731" y="110121"/>
                </a:lnTo>
                <a:lnTo>
                  <a:pt x="944930" y="110121"/>
                </a:lnTo>
                <a:lnTo>
                  <a:pt x="960120" y="118300"/>
                </a:lnTo>
                <a:lnTo>
                  <a:pt x="969759" y="132029"/>
                </a:lnTo>
                <a:lnTo>
                  <a:pt x="973848" y="149847"/>
                </a:lnTo>
                <a:lnTo>
                  <a:pt x="973848" y="98412"/>
                </a:lnTo>
                <a:lnTo>
                  <a:pt x="933831" y="87630"/>
                </a:lnTo>
                <a:lnTo>
                  <a:pt x="923328" y="87718"/>
                </a:lnTo>
                <a:lnTo>
                  <a:pt x="887704" y="103403"/>
                </a:lnTo>
                <a:lnTo>
                  <a:pt x="869061" y="139903"/>
                </a:lnTo>
                <a:lnTo>
                  <a:pt x="867575" y="151003"/>
                </a:lnTo>
                <a:lnTo>
                  <a:pt x="867651" y="169125"/>
                </a:lnTo>
                <a:lnTo>
                  <a:pt x="882853" y="209867"/>
                </a:lnTo>
                <a:lnTo>
                  <a:pt x="916609" y="230314"/>
                </a:lnTo>
                <a:lnTo>
                  <a:pt x="933831" y="231038"/>
                </a:lnTo>
                <a:lnTo>
                  <a:pt x="944156" y="230949"/>
                </a:lnTo>
                <a:lnTo>
                  <a:pt x="979728" y="215328"/>
                </a:lnTo>
                <a:lnTo>
                  <a:pt x="998829" y="179057"/>
                </a:lnTo>
                <a:lnTo>
                  <a:pt x="1000277" y="169125"/>
                </a:lnTo>
                <a:lnTo>
                  <a:pt x="1000366" y="151003"/>
                </a:lnTo>
                <a:close/>
              </a:path>
              <a:path w="1392554" h="277494">
                <a:moveTo>
                  <a:pt x="1008608" y="47904"/>
                </a:moveTo>
                <a:lnTo>
                  <a:pt x="859637" y="47904"/>
                </a:lnTo>
                <a:lnTo>
                  <a:pt x="859637" y="70688"/>
                </a:lnTo>
                <a:lnTo>
                  <a:pt x="1008608" y="70688"/>
                </a:lnTo>
                <a:lnTo>
                  <a:pt x="1008608" y="47904"/>
                </a:lnTo>
                <a:close/>
              </a:path>
              <a:path w="1392554" h="277494">
                <a:moveTo>
                  <a:pt x="1112304" y="3505"/>
                </a:moveTo>
                <a:lnTo>
                  <a:pt x="1086307" y="3505"/>
                </a:lnTo>
                <a:lnTo>
                  <a:pt x="1086307" y="112166"/>
                </a:lnTo>
                <a:lnTo>
                  <a:pt x="1051255" y="112166"/>
                </a:lnTo>
                <a:lnTo>
                  <a:pt x="1051255" y="6426"/>
                </a:lnTo>
                <a:lnTo>
                  <a:pt x="1025550" y="6426"/>
                </a:lnTo>
                <a:lnTo>
                  <a:pt x="1025550" y="261708"/>
                </a:lnTo>
                <a:lnTo>
                  <a:pt x="1051255" y="261708"/>
                </a:lnTo>
                <a:lnTo>
                  <a:pt x="1051255" y="134658"/>
                </a:lnTo>
                <a:lnTo>
                  <a:pt x="1086307" y="134658"/>
                </a:lnTo>
                <a:lnTo>
                  <a:pt x="1086307" y="268427"/>
                </a:lnTo>
                <a:lnTo>
                  <a:pt x="1112304" y="268427"/>
                </a:lnTo>
                <a:lnTo>
                  <a:pt x="1112304" y="134658"/>
                </a:lnTo>
                <a:lnTo>
                  <a:pt x="1112304" y="112166"/>
                </a:lnTo>
                <a:lnTo>
                  <a:pt x="1112304" y="3505"/>
                </a:lnTo>
                <a:close/>
              </a:path>
              <a:path w="1392554" h="277494">
                <a:moveTo>
                  <a:pt x="1322603" y="207098"/>
                </a:moveTo>
                <a:lnTo>
                  <a:pt x="1289812" y="176187"/>
                </a:lnTo>
                <a:lnTo>
                  <a:pt x="1264704" y="143471"/>
                </a:lnTo>
                <a:lnTo>
                  <a:pt x="1255636" y="129984"/>
                </a:lnTo>
                <a:lnTo>
                  <a:pt x="1249807" y="119684"/>
                </a:lnTo>
                <a:lnTo>
                  <a:pt x="1240523" y="101358"/>
                </a:lnTo>
                <a:lnTo>
                  <a:pt x="1244142" y="89865"/>
                </a:lnTo>
                <a:lnTo>
                  <a:pt x="1246403" y="81762"/>
                </a:lnTo>
                <a:lnTo>
                  <a:pt x="1254620" y="38100"/>
                </a:lnTo>
                <a:lnTo>
                  <a:pt x="1257173" y="13144"/>
                </a:lnTo>
                <a:lnTo>
                  <a:pt x="1231468" y="10223"/>
                </a:lnTo>
                <a:lnTo>
                  <a:pt x="1229334" y="31115"/>
                </a:lnTo>
                <a:lnTo>
                  <a:pt x="1227505" y="44780"/>
                </a:lnTo>
                <a:lnTo>
                  <a:pt x="1216494" y="91821"/>
                </a:lnTo>
                <a:lnTo>
                  <a:pt x="1201966" y="128371"/>
                </a:lnTo>
                <a:lnTo>
                  <a:pt x="1173784" y="174383"/>
                </a:lnTo>
                <a:lnTo>
                  <a:pt x="1148168" y="203746"/>
                </a:lnTo>
                <a:lnTo>
                  <a:pt x="1135087" y="215569"/>
                </a:lnTo>
                <a:lnTo>
                  <a:pt x="1152613" y="231330"/>
                </a:lnTo>
                <a:lnTo>
                  <a:pt x="1186268" y="198907"/>
                </a:lnTo>
                <a:lnTo>
                  <a:pt x="1216113" y="159359"/>
                </a:lnTo>
                <a:lnTo>
                  <a:pt x="1230007" y="129984"/>
                </a:lnTo>
                <a:lnTo>
                  <a:pt x="1238770" y="146405"/>
                </a:lnTo>
                <a:lnTo>
                  <a:pt x="1264767" y="182410"/>
                </a:lnTo>
                <a:lnTo>
                  <a:pt x="1293736" y="214464"/>
                </a:lnTo>
                <a:lnTo>
                  <a:pt x="1306537" y="225501"/>
                </a:lnTo>
                <a:lnTo>
                  <a:pt x="1322603" y="207098"/>
                </a:lnTo>
                <a:close/>
              </a:path>
              <a:path w="1392554" h="277494">
                <a:moveTo>
                  <a:pt x="1392415" y="3505"/>
                </a:moveTo>
                <a:lnTo>
                  <a:pt x="1365834" y="3505"/>
                </a:lnTo>
                <a:lnTo>
                  <a:pt x="1365834" y="97269"/>
                </a:lnTo>
                <a:lnTo>
                  <a:pt x="1305077" y="97269"/>
                </a:lnTo>
                <a:lnTo>
                  <a:pt x="1305077" y="120053"/>
                </a:lnTo>
                <a:lnTo>
                  <a:pt x="1365834" y="120053"/>
                </a:lnTo>
                <a:lnTo>
                  <a:pt x="1365834" y="271348"/>
                </a:lnTo>
                <a:lnTo>
                  <a:pt x="1392415" y="271348"/>
                </a:lnTo>
                <a:lnTo>
                  <a:pt x="1392415" y="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011709" y="2879114"/>
            <a:ext cx="1120140" cy="277495"/>
          </a:xfrm>
          <a:custGeom>
            <a:avLst/>
            <a:gdLst/>
            <a:ahLst/>
            <a:cxnLst/>
            <a:rect l="l" t="t" r="r" b="b"/>
            <a:pathLst>
              <a:path w="1120140" h="277494">
                <a:moveTo>
                  <a:pt x="172046" y="125310"/>
                </a:moveTo>
                <a:lnTo>
                  <a:pt x="132613" y="125310"/>
                </a:lnTo>
                <a:lnTo>
                  <a:pt x="138163" y="29794"/>
                </a:lnTo>
                <a:lnTo>
                  <a:pt x="166204" y="29794"/>
                </a:lnTo>
                <a:lnTo>
                  <a:pt x="166204" y="7302"/>
                </a:lnTo>
                <a:lnTo>
                  <a:pt x="111874" y="7302"/>
                </a:lnTo>
                <a:lnTo>
                  <a:pt x="111874" y="29794"/>
                </a:lnTo>
                <a:lnTo>
                  <a:pt x="106324" y="125310"/>
                </a:lnTo>
                <a:lnTo>
                  <a:pt x="61925" y="125310"/>
                </a:lnTo>
                <a:lnTo>
                  <a:pt x="56083" y="29794"/>
                </a:lnTo>
                <a:lnTo>
                  <a:pt x="111874" y="29794"/>
                </a:lnTo>
                <a:lnTo>
                  <a:pt x="111874" y="7302"/>
                </a:lnTo>
                <a:lnTo>
                  <a:pt x="2921" y="7302"/>
                </a:lnTo>
                <a:lnTo>
                  <a:pt x="2921" y="29794"/>
                </a:lnTo>
                <a:lnTo>
                  <a:pt x="30086" y="29794"/>
                </a:lnTo>
                <a:lnTo>
                  <a:pt x="35928" y="125310"/>
                </a:lnTo>
                <a:lnTo>
                  <a:pt x="0" y="125310"/>
                </a:lnTo>
                <a:lnTo>
                  <a:pt x="0" y="147802"/>
                </a:lnTo>
                <a:lnTo>
                  <a:pt x="172046" y="147802"/>
                </a:lnTo>
                <a:lnTo>
                  <a:pt x="172046" y="125310"/>
                </a:lnTo>
                <a:close/>
              </a:path>
              <a:path w="1120140" h="277494">
                <a:moveTo>
                  <a:pt x="229882" y="245935"/>
                </a:moveTo>
                <a:lnTo>
                  <a:pt x="47320" y="245935"/>
                </a:lnTo>
                <a:lnTo>
                  <a:pt x="47320" y="177012"/>
                </a:lnTo>
                <a:lnTo>
                  <a:pt x="20447" y="177012"/>
                </a:lnTo>
                <a:lnTo>
                  <a:pt x="20447" y="259664"/>
                </a:lnTo>
                <a:lnTo>
                  <a:pt x="28917" y="268427"/>
                </a:lnTo>
                <a:lnTo>
                  <a:pt x="229882" y="268427"/>
                </a:lnTo>
                <a:lnTo>
                  <a:pt x="229882" y="245935"/>
                </a:lnTo>
                <a:close/>
              </a:path>
              <a:path w="1120140" h="277494">
                <a:moveTo>
                  <a:pt x="268439" y="80327"/>
                </a:moveTo>
                <a:lnTo>
                  <a:pt x="224040" y="80327"/>
                </a:lnTo>
                <a:lnTo>
                  <a:pt x="224040" y="3505"/>
                </a:lnTo>
                <a:lnTo>
                  <a:pt x="197459" y="3505"/>
                </a:lnTo>
                <a:lnTo>
                  <a:pt x="197459" y="199212"/>
                </a:lnTo>
                <a:lnTo>
                  <a:pt x="224040" y="199212"/>
                </a:lnTo>
                <a:lnTo>
                  <a:pt x="224040" y="102819"/>
                </a:lnTo>
                <a:lnTo>
                  <a:pt x="268439" y="102819"/>
                </a:lnTo>
                <a:lnTo>
                  <a:pt x="268439" y="80327"/>
                </a:lnTo>
                <a:close/>
              </a:path>
              <a:path w="1120140" h="277494">
                <a:moveTo>
                  <a:pt x="418579" y="10223"/>
                </a:moveTo>
                <a:lnTo>
                  <a:pt x="392290" y="10223"/>
                </a:lnTo>
                <a:lnTo>
                  <a:pt x="392290" y="32715"/>
                </a:lnTo>
                <a:lnTo>
                  <a:pt x="392290" y="205930"/>
                </a:lnTo>
                <a:lnTo>
                  <a:pt x="325107" y="205930"/>
                </a:lnTo>
                <a:lnTo>
                  <a:pt x="325107" y="32715"/>
                </a:lnTo>
                <a:lnTo>
                  <a:pt x="392290" y="32715"/>
                </a:lnTo>
                <a:lnTo>
                  <a:pt x="392290" y="10223"/>
                </a:lnTo>
                <a:lnTo>
                  <a:pt x="298818" y="10223"/>
                </a:lnTo>
                <a:lnTo>
                  <a:pt x="298818" y="219367"/>
                </a:lnTo>
                <a:lnTo>
                  <a:pt x="307289" y="228117"/>
                </a:lnTo>
                <a:lnTo>
                  <a:pt x="418579" y="228117"/>
                </a:lnTo>
                <a:lnTo>
                  <a:pt x="418579" y="205930"/>
                </a:lnTo>
                <a:lnTo>
                  <a:pt x="418579" y="32715"/>
                </a:lnTo>
                <a:lnTo>
                  <a:pt x="418579" y="10223"/>
                </a:lnTo>
                <a:close/>
              </a:path>
              <a:path w="1120140" h="277494">
                <a:moveTo>
                  <a:pt x="536879" y="3505"/>
                </a:moveTo>
                <a:lnTo>
                  <a:pt x="510882" y="3505"/>
                </a:lnTo>
                <a:lnTo>
                  <a:pt x="510882" y="103403"/>
                </a:lnTo>
                <a:lnTo>
                  <a:pt x="476123" y="103403"/>
                </a:lnTo>
                <a:lnTo>
                  <a:pt x="476123" y="6426"/>
                </a:lnTo>
                <a:lnTo>
                  <a:pt x="450126" y="6426"/>
                </a:lnTo>
                <a:lnTo>
                  <a:pt x="450126" y="261708"/>
                </a:lnTo>
                <a:lnTo>
                  <a:pt x="476123" y="261708"/>
                </a:lnTo>
                <a:lnTo>
                  <a:pt x="476123" y="125895"/>
                </a:lnTo>
                <a:lnTo>
                  <a:pt x="510882" y="125895"/>
                </a:lnTo>
                <a:lnTo>
                  <a:pt x="510882" y="268427"/>
                </a:lnTo>
                <a:lnTo>
                  <a:pt x="536879" y="268427"/>
                </a:lnTo>
                <a:lnTo>
                  <a:pt x="536879" y="125895"/>
                </a:lnTo>
                <a:lnTo>
                  <a:pt x="536879" y="103403"/>
                </a:lnTo>
                <a:lnTo>
                  <a:pt x="536879" y="3505"/>
                </a:lnTo>
                <a:close/>
              </a:path>
              <a:path w="1120140" h="277494">
                <a:moveTo>
                  <a:pt x="741629" y="118300"/>
                </a:moveTo>
                <a:lnTo>
                  <a:pt x="608139" y="118300"/>
                </a:lnTo>
                <a:lnTo>
                  <a:pt x="608139" y="85001"/>
                </a:lnTo>
                <a:lnTo>
                  <a:pt x="727024" y="85001"/>
                </a:lnTo>
                <a:lnTo>
                  <a:pt x="727024" y="7302"/>
                </a:lnTo>
                <a:lnTo>
                  <a:pt x="580682" y="7302"/>
                </a:lnTo>
                <a:lnTo>
                  <a:pt x="580682" y="30086"/>
                </a:lnTo>
                <a:lnTo>
                  <a:pt x="699858" y="30086"/>
                </a:lnTo>
                <a:lnTo>
                  <a:pt x="699858" y="62217"/>
                </a:lnTo>
                <a:lnTo>
                  <a:pt x="581266" y="62217"/>
                </a:lnTo>
                <a:lnTo>
                  <a:pt x="581266" y="131737"/>
                </a:lnTo>
                <a:lnTo>
                  <a:pt x="589737" y="140500"/>
                </a:lnTo>
                <a:lnTo>
                  <a:pt x="741629" y="140500"/>
                </a:lnTo>
                <a:lnTo>
                  <a:pt x="741629" y="118300"/>
                </a:lnTo>
                <a:close/>
              </a:path>
              <a:path w="1120140" h="277494">
                <a:moveTo>
                  <a:pt x="795870" y="209029"/>
                </a:moveTo>
                <a:lnTo>
                  <a:pt x="774052" y="173215"/>
                </a:lnTo>
                <a:lnTo>
                  <a:pt x="769670" y="170116"/>
                </a:lnTo>
                <a:lnTo>
                  <a:pt x="769670" y="207391"/>
                </a:lnTo>
                <a:lnTo>
                  <a:pt x="769670" y="227545"/>
                </a:lnTo>
                <a:lnTo>
                  <a:pt x="761199" y="242138"/>
                </a:lnTo>
                <a:lnTo>
                  <a:pt x="746887" y="251485"/>
                </a:lnTo>
                <a:lnTo>
                  <a:pt x="727316" y="255866"/>
                </a:lnTo>
                <a:lnTo>
                  <a:pt x="705700" y="255866"/>
                </a:lnTo>
                <a:lnTo>
                  <a:pt x="686714" y="251485"/>
                </a:lnTo>
                <a:lnTo>
                  <a:pt x="672693" y="242138"/>
                </a:lnTo>
                <a:lnTo>
                  <a:pt x="664514" y="227545"/>
                </a:lnTo>
                <a:lnTo>
                  <a:pt x="664514" y="207391"/>
                </a:lnTo>
                <a:lnTo>
                  <a:pt x="672693" y="193078"/>
                </a:lnTo>
                <a:lnTo>
                  <a:pt x="686714" y="184023"/>
                </a:lnTo>
                <a:lnTo>
                  <a:pt x="705700" y="179933"/>
                </a:lnTo>
                <a:lnTo>
                  <a:pt x="727316" y="179933"/>
                </a:lnTo>
                <a:lnTo>
                  <a:pt x="746887" y="184023"/>
                </a:lnTo>
                <a:lnTo>
                  <a:pt x="761199" y="193078"/>
                </a:lnTo>
                <a:lnTo>
                  <a:pt x="769670" y="207391"/>
                </a:lnTo>
                <a:lnTo>
                  <a:pt x="769670" y="170116"/>
                </a:lnTo>
                <a:lnTo>
                  <a:pt x="727036" y="157505"/>
                </a:lnTo>
                <a:lnTo>
                  <a:pt x="716508" y="157441"/>
                </a:lnTo>
                <a:lnTo>
                  <a:pt x="706158" y="157505"/>
                </a:lnTo>
                <a:lnTo>
                  <a:pt x="665924" y="168757"/>
                </a:lnTo>
                <a:lnTo>
                  <a:pt x="640575" y="198767"/>
                </a:lnTo>
                <a:lnTo>
                  <a:pt x="638314" y="209029"/>
                </a:lnTo>
                <a:lnTo>
                  <a:pt x="638314" y="225767"/>
                </a:lnTo>
                <a:lnTo>
                  <a:pt x="659701" y="261569"/>
                </a:lnTo>
                <a:lnTo>
                  <a:pt x="699363" y="276707"/>
                </a:lnTo>
                <a:lnTo>
                  <a:pt x="716508" y="277190"/>
                </a:lnTo>
                <a:lnTo>
                  <a:pt x="727036" y="277139"/>
                </a:lnTo>
                <a:lnTo>
                  <a:pt x="767753" y="266103"/>
                </a:lnTo>
                <a:lnTo>
                  <a:pt x="781786" y="255866"/>
                </a:lnTo>
                <a:lnTo>
                  <a:pt x="784567" y="253822"/>
                </a:lnTo>
                <a:lnTo>
                  <a:pt x="790270" y="242722"/>
                </a:lnTo>
                <a:lnTo>
                  <a:pt x="793559" y="236093"/>
                </a:lnTo>
                <a:lnTo>
                  <a:pt x="795248" y="231228"/>
                </a:lnTo>
                <a:lnTo>
                  <a:pt x="795870" y="225767"/>
                </a:lnTo>
                <a:lnTo>
                  <a:pt x="795870" y="209029"/>
                </a:lnTo>
                <a:close/>
              </a:path>
              <a:path w="1120140" h="277494">
                <a:moveTo>
                  <a:pt x="840943" y="35052"/>
                </a:moveTo>
                <a:lnTo>
                  <a:pt x="796544" y="35052"/>
                </a:lnTo>
                <a:lnTo>
                  <a:pt x="796544" y="3505"/>
                </a:lnTo>
                <a:lnTo>
                  <a:pt x="769962" y="3505"/>
                </a:lnTo>
                <a:lnTo>
                  <a:pt x="769962" y="150723"/>
                </a:lnTo>
                <a:lnTo>
                  <a:pt x="796544" y="150723"/>
                </a:lnTo>
                <a:lnTo>
                  <a:pt x="796544" y="110121"/>
                </a:lnTo>
                <a:lnTo>
                  <a:pt x="840943" y="110121"/>
                </a:lnTo>
                <a:lnTo>
                  <a:pt x="840943" y="87630"/>
                </a:lnTo>
                <a:lnTo>
                  <a:pt x="796544" y="87630"/>
                </a:lnTo>
                <a:lnTo>
                  <a:pt x="796544" y="57543"/>
                </a:lnTo>
                <a:lnTo>
                  <a:pt x="840943" y="57543"/>
                </a:lnTo>
                <a:lnTo>
                  <a:pt x="840943" y="35052"/>
                </a:lnTo>
                <a:close/>
              </a:path>
              <a:path w="1120140" h="277494">
                <a:moveTo>
                  <a:pt x="1074039" y="40309"/>
                </a:moveTo>
                <a:lnTo>
                  <a:pt x="1062736" y="21907"/>
                </a:lnTo>
                <a:lnTo>
                  <a:pt x="1061478" y="19862"/>
                </a:lnTo>
                <a:lnTo>
                  <a:pt x="1050226" y="13144"/>
                </a:lnTo>
                <a:lnTo>
                  <a:pt x="1047457" y="11531"/>
                </a:lnTo>
                <a:lnTo>
                  <a:pt x="1047457" y="44983"/>
                </a:lnTo>
                <a:lnTo>
                  <a:pt x="1047457" y="64262"/>
                </a:lnTo>
                <a:lnTo>
                  <a:pt x="1038110" y="76822"/>
                </a:lnTo>
                <a:lnTo>
                  <a:pt x="1022045" y="84416"/>
                </a:lnTo>
                <a:lnTo>
                  <a:pt x="1001014" y="87337"/>
                </a:lnTo>
                <a:lnTo>
                  <a:pt x="977938" y="87337"/>
                </a:lnTo>
                <a:lnTo>
                  <a:pt x="956906" y="84416"/>
                </a:lnTo>
                <a:lnTo>
                  <a:pt x="940841" y="76822"/>
                </a:lnTo>
                <a:lnTo>
                  <a:pt x="931494" y="64262"/>
                </a:lnTo>
                <a:lnTo>
                  <a:pt x="931494" y="44983"/>
                </a:lnTo>
                <a:lnTo>
                  <a:pt x="940841" y="32423"/>
                </a:lnTo>
                <a:lnTo>
                  <a:pt x="956906" y="24828"/>
                </a:lnTo>
                <a:lnTo>
                  <a:pt x="977938" y="21907"/>
                </a:lnTo>
                <a:lnTo>
                  <a:pt x="1001014" y="21907"/>
                </a:lnTo>
                <a:lnTo>
                  <a:pt x="1022045" y="24828"/>
                </a:lnTo>
                <a:lnTo>
                  <a:pt x="1038110" y="32423"/>
                </a:lnTo>
                <a:lnTo>
                  <a:pt x="1047457" y="44983"/>
                </a:lnTo>
                <a:lnTo>
                  <a:pt x="1047457" y="11531"/>
                </a:lnTo>
                <a:lnTo>
                  <a:pt x="1007376" y="406"/>
                </a:lnTo>
                <a:lnTo>
                  <a:pt x="989330" y="0"/>
                </a:lnTo>
                <a:lnTo>
                  <a:pt x="978446" y="50"/>
                </a:lnTo>
                <a:lnTo>
                  <a:pt x="940498" y="6858"/>
                </a:lnTo>
                <a:lnTo>
                  <a:pt x="904913" y="40309"/>
                </a:lnTo>
                <a:lnTo>
                  <a:pt x="904913" y="68643"/>
                </a:lnTo>
                <a:lnTo>
                  <a:pt x="935456" y="100266"/>
                </a:lnTo>
                <a:lnTo>
                  <a:pt x="978446" y="109486"/>
                </a:lnTo>
                <a:lnTo>
                  <a:pt x="989330" y="109537"/>
                </a:lnTo>
                <a:lnTo>
                  <a:pt x="1000213" y="109486"/>
                </a:lnTo>
                <a:lnTo>
                  <a:pt x="1038440" y="102666"/>
                </a:lnTo>
                <a:lnTo>
                  <a:pt x="1062888" y="87337"/>
                </a:lnTo>
                <a:lnTo>
                  <a:pt x="1067752" y="79298"/>
                </a:lnTo>
                <a:lnTo>
                  <a:pt x="1071384" y="73088"/>
                </a:lnTo>
                <a:lnTo>
                  <a:pt x="1073251" y="68440"/>
                </a:lnTo>
                <a:lnTo>
                  <a:pt x="1073937" y="63055"/>
                </a:lnTo>
                <a:lnTo>
                  <a:pt x="1074039" y="40309"/>
                </a:lnTo>
                <a:close/>
              </a:path>
              <a:path w="1120140" h="277494">
                <a:moveTo>
                  <a:pt x="1102956" y="246519"/>
                </a:moveTo>
                <a:lnTo>
                  <a:pt x="909002" y="246519"/>
                </a:lnTo>
                <a:lnTo>
                  <a:pt x="909002" y="225793"/>
                </a:lnTo>
                <a:lnTo>
                  <a:pt x="1097114" y="225793"/>
                </a:lnTo>
                <a:lnTo>
                  <a:pt x="1097114" y="162407"/>
                </a:lnTo>
                <a:lnTo>
                  <a:pt x="882129" y="162407"/>
                </a:lnTo>
                <a:lnTo>
                  <a:pt x="882129" y="184315"/>
                </a:lnTo>
                <a:lnTo>
                  <a:pt x="1070533" y="184315"/>
                </a:lnTo>
                <a:lnTo>
                  <a:pt x="1070533" y="203885"/>
                </a:lnTo>
                <a:lnTo>
                  <a:pt x="882129" y="203885"/>
                </a:lnTo>
                <a:lnTo>
                  <a:pt x="882129" y="259664"/>
                </a:lnTo>
                <a:lnTo>
                  <a:pt x="890600" y="268427"/>
                </a:lnTo>
                <a:lnTo>
                  <a:pt x="1102956" y="268427"/>
                </a:lnTo>
                <a:lnTo>
                  <a:pt x="1102956" y="246519"/>
                </a:lnTo>
                <a:close/>
              </a:path>
              <a:path w="1120140" h="277494">
                <a:moveTo>
                  <a:pt x="1119898" y="122682"/>
                </a:moveTo>
                <a:lnTo>
                  <a:pt x="858761" y="122682"/>
                </a:lnTo>
                <a:lnTo>
                  <a:pt x="858761" y="145173"/>
                </a:lnTo>
                <a:lnTo>
                  <a:pt x="1119898" y="145173"/>
                </a:lnTo>
                <a:lnTo>
                  <a:pt x="1119898" y="122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238223" y="2882620"/>
            <a:ext cx="530860" cy="265430"/>
          </a:xfrm>
          <a:custGeom>
            <a:avLst/>
            <a:gdLst/>
            <a:ahLst/>
            <a:cxnLst/>
            <a:rect l="l" t="t" r="r" b="b"/>
            <a:pathLst>
              <a:path w="530859" h="265430">
                <a:moveTo>
                  <a:pt x="236880" y="70396"/>
                </a:moveTo>
                <a:lnTo>
                  <a:pt x="54622" y="70396"/>
                </a:lnTo>
                <a:lnTo>
                  <a:pt x="54622" y="3797"/>
                </a:lnTo>
                <a:lnTo>
                  <a:pt x="27749" y="3797"/>
                </a:lnTo>
                <a:lnTo>
                  <a:pt x="27749" y="83832"/>
                </a:lnTo>
                <a:lnTo>
                  <a:pt x="36220" y="92595"/>
                </a:lnTo>
                <a:lnTo>
                  <a:pt x="236880" y="92595"/>
                </a:lnTo>
                <a:lnTo>
                  <a:pt x="236880" y="70396"/>
                </a:lnTo>
                <a:close/>
              </a:path>
              <a:path w="530859" h="265430">
                <a:moveTo>
                  <a:pt x="244182" y="243014"/>
                </a:moveTo>
                <a:lnTo>
                  <a:pt x="50241" y="243014"/>
                </a:lnTo>
                <a:lnTo>
                  <a:pt x="50241" y="222288"/>
                </a:lnTo>
                <a:lnTo>
                  <a:pt x="238340" y="222288"/>
                </a:lnTo>
                <a:lnTo>
                  <a:pt x="238340" y="158902"/>
                </a:lnTo>
                <a:lnTo>
                  <a:pt x="23368" y="158902"/>
                </a:lnTo>
                <a:lnTo>
                  <a:pt x="23368" y="180809"/>
                </a:lnTo>
                <a:lnTo>
                  <a:pt x="211759" y="180809"/>
                </a:lnTo>
                <a:lnTo>
                  <a:pt x="211759" y="200380"/>
                </a:lnTo>
                <a:lnTo>
                  <a:pt x="23368" y="200380"/>
                </a:lnTo>
                <a:lnTo>
                  <a:pt x="23368" y="256159"/>
                </a:lnTo>
                <a:lnTo>
                  <a:pt x="31838" y="264922"/>
                </a:lnTo>
                <a:lnTo>
                  <a:pt x="244182" y="264922"/>
                </a:lnTo>
                <a:lnTo>
                  <a:pt x="244182" y="243014"/>
                </a:lnTo>
                <a:close/>
              </a:path>
              <a:path w="530859" h="265430">
                <a:moveTo>
                  <a:pt x="261124" y="114211"/>
                </a:moveTo>
                <a:lnTo>
                  <a:pt x="0" y="114211"/>
                </a:lnTo>
                <a:lnTo>
                  <a:pt x="0" y="136702"/>
                </a:lnTo>
                <a:lnTo>
                  <a:pt x="261124" y="136702"/>
                </a:lnTo>
                <a:lnTo>
                  <a:pt x="261124" y="114211"/>
                </a:lnTo>
                <a:close/>
              </a:path>
              <a:path w="530859" h="265430">
                <a:moveTo>
                  <a:pt x="458292" y="108953"/>
                </a:moveTo>
                <a:lnTo>
                  <a:pt x="324802" y="108953"/>
                </a:lnTo>
                <a:lnTo>
                  <a:pt x="324802" y="78574"/>
                </a:lnTo>
                <a:lnTo>
                  <a:pt x="443687" y="78574"/>
                </a:lnTo>
                <a:lnTo>
                  <a:pt x="443687" y="3797"/>
                </a:lnTo>
                <a:lnTo>
                  <a:pt x="297345" y="3797"/>
                </a:lnTo>
                <a:lnTo>
                  <a:pt x="297345" y="26581"/>
                </a:lnTo>
                <a:lnTo>
                  <a:pt x="416521" y="26581"/>
                </a:lnTo>
                <a:lnTo>
                  <a:pt x="416521" y="55791"/>
                </a:lnTo>
                <a:lnTo>
                  <a:pt x="297929" y="55791"/>
                </a:lnTo>
                <a:lnTo>
                  <a:pt x="297929" y="122389"/>
                </a:lnTo>
                <a:lnTo>
                  <a:pt x="306400" y="131152"/>
                </a:lnTo>
                <a:lnTo>
                  <a:pt x="458292" y="131152"/>
                </a:lnTo>
                <a:lnTo>
                  <a:pt x="458292" y="108953"/>
                </a:lnTo>
                <a:close/>
              </a:path>
              <a:path w="530859" h="265430">
                <a:moveTo>
                  <a:pt x="530733" y="155981"/>
                </a:moveTo>
                <a:lnTo>
                  <a:pt x="504151" y="155981"/>
                </a:lnTo>
                <a:lnTo>
                  <a:pt x="504151" y="188112"/>
                </a:lnTo>
                <a:lnTo>
                  <a:pt x="504151" y="210019"/>
                </a:lnTo>
                <a:lnTo>
                  <a:pt x="504151" y="243014"/>
                </a:lnTo>
                <a:lnTo>
                  <a:pt x="342328" y="243014"/>
                </a:lnTo>
                <a:lnTo>
                  <a:pt x="342328" y="210019"/>
                </a:lnTo>
                <a:lnTo>
                  <a:pt x="504151" y="210019"/>
                </a:lnTo>
                <a:lnTo>
                  <a:pt x="504151" y="188112"/>
                </a:lnTo>
                <a:lnTo>
                  <a:pt x="342328" y="188112"/>
                </a:lnTo>
                <a:lnTo>
                  <a:pt x="342328" y="155981"/>
                </a:lnTo>
                <a:lnTo>
                  <a:pt x="315455" y="155981"/>
                </a:lnTo>
                <a:lnTo>
                  <a:pt x="315455" y="256159"/>
                </a:lnTo>
                <a:lnTo>
                  <a:pt x="323926" y="264922"/>
                </a:lnTo>
                <a:lnTo>
                  <a:pt x="530733" y="264922"/>
                </a:lnTo>
                <a:lnTo>
                  <a:pt x="530733" y="243014"/>
                </a:lnTo>
                <a:lnTo>
                  <a:pt x="530733" y="210019"/>
                </a:lnTo>
                <a:lnTo>
                  <a:pt x="530733" y="188112"/>
                </a:lnTo>
                <a:lnTo>
                  <a:pt x="530733" y="155981"/>
                </a:lnTo>
                <a:close/>
              </a:path>
              <a:path w="530859" h="265430">
                <a:moveTo>
                  <a:pt x="530733" y="0"/>
                </a:moveTo>
                <a:lnTo>
                  <a:pt x="504151" y="0"/>
                </a:lnTo>
                <a:lnTo>
                  <a:pt x="504151" y="141376"/>
                </a:lnTo>
                <a:lnTo>
                  <a:pt x="530733" y="141376"/>
                </a:lnTo>
                <a:lnTo>
                  <a:pt x="530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822414" y="2882612"/>
            <a:ext cx="233045" cy="265430"/>
          </a:xfrm>
          <a:custGeom>
            <a:avLst/>
            <a:gdLst/>
            <a:ahLst/>
            <a:cxnLst/>
            <a:rect l="l" t="t" r="r" b="b"/>
            <a:pathLst>
              <a:path w="233044" h="265430">
                <a:moveTo>
                  <a:pt x="232798" y="264928"/>
                </a:moveTo>
                <a:lnTo>
                  <a:pt x="206218" y="264928"/>
                </a:lnTo>
                <a:lnTo>
                  <a:pt x="206218" y="0"/>
                </a:lnTo>
                <a:lnTo>
                  <a:pt x="232798" y="0"/>
                </a:lnTo>
                <a:lnTo>
                  <a:pt x="232798" y="264928"/>
                </a:lnTo>
                <a:close/>
              </a:path>
              <a:path w="233044" h="265430">
                <a:moveTo>
                  <a:pt x="157730" y="224620"/>
                </a:moveTo>
                <a:lnTo>
                  <a:pt x="8470" y="224620"/>
                </a:lnTo>
                <a:lnTo>
                  <a:pt x="0" y="215857"/>
                </a:lnTo>
                <a:lnTo>
                  <a:pt x="0" y="6718"/>
                </a:lnTo>
                <a:lnTo>
                  <a:pt x="26872" y="6718"/>
                </a:lnTo>
                <a:lnTo>
                  <a:pt x="26872" y="202420"/>
                </a:lnTo>
                <a:lnTo>
                  <a:pt x="157730" y="202420"/>
                </a:lnTo>
                <a:lnTo>
                  <a:pt x="157730" y="22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105736" y="2882620"/>
            <a:ext cx="319405" cy="265430"/>
          </a:xfrm>
          <a:custGeom>
            <a:avLst/>
            <a:gdLst/>
            <a:ahLst/>
            <a:cxnLst/>
            <a:rect l="l" t="t" r="r" b="b"/>
            <a:pathLst>
              <a:path w="319405" h="265430">
                <a:moveTo>
                  <a:pt x="157441" y="202425"/>
                </a:moveTo>
                <a:lnTo>
                  <a:pt x="26873" y="202425"/>
                </a:lnTo>
                <a:lnTo>
                  <a:pt x="26873" y="29210"/>
                </a:lnTo>
                <a:lnTo>
                  <a:pt x="151599" y="29210"/>
                </a:lnTo>
                <a:lnTo>
                  <a:pt x="151599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12"/>
                </a:lnTo>
                <a:lnTo>
                  <a:pt x="157441" y="224612"/>
                </a:lnTo>
                <a:lnTo>
                  <a:pt x="157441" y="202425"/>
                </a:lnTo>
                <a:close/>
              </a:path>
              <a:path w="319405" h="265430">
                <a:moveTo>
                  <a:pt x="259676" y="105448"/>
                </a:moveTo>
                <a:lnTo>
                  <a:pt x="215277" y="105448"/>
                </a:lnTo>
                <a:lnTo>
                  <a:pt x="215277" y="0"/>
                </a:lnTo>
                <a:lnTo>
                  <a:pt x="188696" y="0"/>
                </a:lnTo>
                <a:lnTo>
                  <a:pt x="188696" y="264922"/>
                </a:lnTo>
                <a:lnTo>
                  <a:pt x="215277" y="264922"/>
                </a:lnTo>
                <a:lnTo>
                  <a:pt x="215277" y="128231"/>
                </a:lnTo>
                <a:lnTo>
                  <a:pt x="259676" y="128231"/>
                </a:lnTo>
                <a:lnTo>
                  <a:pt x="259676" y="105448"/>
                </a:lnTo>
                <a:close/>
              </a:path>
              <a:path w="319405" h="265430">
                <a:moveTo>
                  <a:pt x="319265" y="231622"/>
                </a:moveTo>
                <a:lnTo>
                  <a:pt x="286550" y="231622"/>
                </a:lnTo>
                <a:lnTo>
                  <a:pt x="286550" y="264922"/>
                </a:lnTo>
                <a:lnTo>
                  <a:pt x="319265" y="264922"/>
                </a:lnTo>
                <a:lnTo>
                  <a:pt x="319265" y="231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856637" y="3842791"/>
            <a:ext cx="544195" cy="267335"/>
          </a:xfrm>
          <a:custGeom>
            <a:avLst/>
            <a:gdLst/>
            <a:ahLst/>
            <a:cxnLst/>
            <a:rect l="l" t="t" r="r" b="b"/>
            <a:pathLst>
              <a:path w="544195" h="267335">
                <a:moveTo>
                  <a:pt x="158318" y="203301"/>
                </a:moveTo>
                <a:lnTo>
                  <a:pt x="129857" y="177292"/>
                </a:lnTo>
                <a:lnTo>
                  <a:pt x="102946" y="143421"/>
                </a:lnTo>
                <a:lnTo>
                  <a:pt x="85585" y="115087"/>
                </a:lnTo>
                <a:lnTo>
                  <a:pt x="90055" y="101168"/>
                </a:lnTo>
                <a:lnTo>
                  <a:pt x="92824" y="91389"/>
                </a:lnTo>
                <a:lnTo>
                  <a:pt x="100596" y="50228"/>
                </a:lnTo>
                <a:lnTo>
                  <a:pt x="104863" y="10223"/>
                </a:lnTo>
                <a:lnTo>
                  <a:pt x="79743" y="8763"/>
                </a:lnTo>
                <a:lnTo>
                  <a:pt x="78143" y="26936"/>
                </a:lnTo>
                <a:lnTo>
                  <a:pt x="76771" y="39116"/>
                </a:lnTo>
                <a:lnTo>
                  <a:pt x="68440" y="84315"/>
                </a:lnTo>
                <a:lnTo>
                  <a:pt x="56959" y="121513"/>
                </a:lnTo>
                <a:lnTo>
                  <a:pt x="41910" y="156603"/>
                </a:lnTo>
                <a:lnTo>
                  <a:pt x="19126" y="193306"/>
                </a:lnTo>
                <a:lnTo>
                  <a:pt x="0" y="214109"/>
                </a:lnTo>
                <a:lnTo>
                  <a:pt x="17526" y="229870"/>
                </a:lnTo>
                <a:lnTo>
                  <a:pt x="39306" y="207822"/>
                </a:lnTo>
                <a:lnTo>
                  <a:pt x="52578" y="191465"/>
                </a:lnTo>
                <a:lnTo>
                  <a:pt x="62801" y="172694"/>
                </a:lnTo>
                <a:lnTo>
                  <a:pt x="75361" y="143421"/>
                </a:lnTo>
                <a:lnTo>
                  <a:pt x="83743" y="156895"/>
                </a:lnTo>
                <a:lnTo>
                  <a:pt x="116865" y="197789"/>
                </a:lnTo>
                <a:lnTo>
                  <a:pt x="142252" y="221703"/>
                </a:lnTo>
                <a:lnTo>
                  <a:pt x="158318" y="203301"/>
                </a:lnTo>
                <a:close/>
              </a:path>
              <a:path w="544195" h="267335">
                <a:moveTo>
                  <a:pt x="202425" y="4965"/>
                </a:moveTo>
                <a:lnTo>
                  <a:pt x="176720" y="4965"/>
                </a:lnTo>
                <a:lnTo>
                  <a:pt x="176720" y="101942"/>
                </a:lnTo>
                <a:lnTo>
                  <a:pt x="130568" y="101942"/>
                </a:lnTo>
                <a:lnTo>
                  <a:pt x="130568" y="124434"/>
                </a:lnTo>
                <a:lnTo>
                  <a:pt x="176720" y="124434"/>
                </a:lnTo>
                <a:lnTo>
                  <a:pt x="176720" y="260248"/>
                </a:lnTo>
                <a:lnTo>
                  <a:pt x="202425" y="260248"/>
                </a:lnTo>
                <a:lnTo>
                  <a:pt x="202425" y="4965"/>
                </a:lnTo>
                <a:close/>
              </a:path>
              <a:path w="544195" h="267335">
                <a:moveTo>
                  <a:pt x="257632" y="2044"/>
                </a:moveTo>
                <a:lnTo>
                  <a:pt x="231635" y="2044"/>
                </a:lnTo>
                <a:lnTo>
                  <a:pt x="231635" y="266966"/>
                </a:lnTo>
                <a:lnTo>
                  <a:pt x="257632" y="266966"/>
                </a:lnTo>
                <a:lnTo>
                  <a:pt x="257632" y="2044"/>
                </a:lnTo>
                <a:close/>
              </a:path>
              <a:path w="544195" h="267335">
                <a:moveTo>
                  <a:pt x="453834" y="59956"/>
                </a:moveTo>
                <a:lnTo>
                  <a:pt x="438950" y="24714"/>
                </a:lnTo>
                <a:lnTo>
                  <a:pt x="436524" y="22491"/>
                </a:lnTo>
                <a:lnTo>
                  <a:pt x="433031" y="19278"/>
                </a:lnTo>
                <a:lnTo>
                  <a:pt x="427342" y="14274"/>
                </a:lnTo>
                <a:lnTo>
                  <a:pt x="427342" y="57543"/>
                </a:lnTo>
                <a:lnTo>
                  <a:pt x="427342" y="80327"/>
                </a:lnTo>
                <a:lnTo>
                  <a:pt x="419747" y="97561"/>
                </a:lnTo>
                <a:lnTo>
                  <a:pt x="406019" y="109245"/>
                </a:lnTo>
                <a:lnTo>
                  <a:pt x="387324" y="115087"/>
                </a:lnTo>
                <a:lnTo>
                  <a:pt x="365125" y="115087"/>
                </a:lnTo>
                <a:lnTo>
                  <a:pt x="346430" y="109245"/>
                </a:lnTo>
                <a:lnTo>
                  <a:pt x="332994" y="97561"/>
                </a:lnTo>
                <a:lnTo>
                  <a:pt x="325399" y="80327"/>
                </a:lnTo>
                <a:lnTo>
                  <a:pt x="325399" y="57543"/>
                </a:lnTo>
                <a:lnTo>
                  <a:pt x="332994" y="40309"/>
                </a:lnTo>
                <a:lnTo>
                  <a:pt x="346430" y="28333"/>
                </a:lnTo>
                <a:lnTo>
                  <a:pt x="365125" y="22491"/>
                </a:lnTo>
                <a:lnTo>
                  <a:pt x="387324" y="22491"/>
                </a:lnTo>
                <a:lnTo>
                  <a:pt x="406019" y="28333"/>
                </a:lnTo>
                <a:lnTo>
                  <a:pt x="419747" y="40309"/>
                </a:lnTo>
                <a:lnTo>
                  <a:pt x="427342" y="57543"/>
                </a:lnTo>
                <a:lnTo>
                  <a:pt x="427342" y="14274"/>
                </a:lnTo>
                <a:lnTo>
                  <a:pt x="386753" y="76"/>
                </a:lnTo>
                <a:lnTo>
                  <a:pt x="376224" y="0"/>
                </a:lnTo>
                <a:lnTo>
                  <a:pt x="365531" y="76"/>
                </a:lnTo>
                <a:lnTo>
                  <a:pt x="325526" y="13957"/>
                </a:lnTo>
                <a:lnTo>
                  <a:pt x="301091" y="48615"/>
                </a:lnTo>
                <a:lnTo>
                  <a:pt x="298907" y="59956"/>
                </a:lnTo>
                <a:lnTo>
                  <a:pt x="298907" y="77914"/>
                </a:lnTo>
                <a:lnTo>
                  <a:pt x="313728" y="113157"/>
                </a:lnTo>
                <a:lnTo>
                  <a:pt x="352361" y="135483"/>
                </a:lnTo>
                <a:lnTo>
                  <a:pt x="376224" y="137579"/>
                </a:lnTo>
                <a:lnTo>
                  <a:pt x="386753" y="137502"/>
                </a:lnTo>
                <a:lnTo>
                  <a:pt x="426986" y="123901"/>
                </a:lnTo>
                <a:lnTo>
                  <a:pt x="436841" y="115087"/>
                </a:lnTo>
                <a:lnTo>
                  <a:pt x="438950" y="113157"/>
                </a:lnTo>
                <a:lnTo>
                  <a:pt x="453834" y="77914"/>
                </a:lnTo>
                <a:lnTo>
                  <a:pt x="453834" y="59956"/>
                </a:lnTo>
                <a:close/>
              </a:path>
              <a:path w="544195" h="267335">
                <a:moveTo>
                  <a:pt x="537756" y="2044"/>
                </a:moveTo>
                <a:lnTo>
                  <a:pt x="511175" y="2044"/>
                </a:lnTo>
                <a:lnTo>
                  <a:pt x="511175" y="143421"/>
                </a:lnTo>
                <a:lnTo>
                  <a:pt x="537756" y="143421"/>
                </a:lnTo>
                <a:lnTo>
                  <a:pt x="537756" y="2044"/>
                </a:lnTo>
                <a:close/>
              </a:path>
              <a:path w="544195" h="267335">
                <a:moveTo>
                  <a:pt x="543598" y="245059"/>
                </a:moveTo>
                <a:lnTo>
                  <a:pt x="349351" y="245059"/>
                </a:lnTo>
                <a:lnTo>
                  <a:pt x="349351" y="222872"/>
                </a:lnTo>
                <a:lnTo>
                  <a:pt x="537756" y="222872"/>
                </a:lnTo>
                <a:lnTo>
                  <a:pt x="537756" y="158026"/>
                </a:lnTo>
                <a:lnTo>
                  <a:pt x="322478" y="158026"/>
                </a:lnTo>
                <a:lnTo>
                  <a:pt x="322478" y="179933"/>
                </a:lnTo>
                <a:lnTo>
                  <a:pt x="511175" y="179933"/>
                </a:lnTo>
                <a:lnTo>
                  <a:pt x="511175" y="200964"/>
                </a:lnTo>
                <a:lnTo>
                  <a:pt x="322478" y="200964"/>
                </a:lnTo>
                <a:lnTo>
                  <a:pt x="322478" y="258203"/>
                </a:lnTo>
                <a:lnTo>
                  <a:pt x="330949" y="266966"/>
                </a:lnTo>
                <a:lnTo>
                  <a:pt x="543598" y="266966"/>
                </a:lnTo>
                <a:lnTo>
                  <a:pt x="543598" y="245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12554" y="3841330"/>
            <a:ext cx="839469" cy="277495"/>
          </a:xfrm>
          <a:custGeom>
            <a:avLst/>
            <a:gdLst/>
            <a:ahLst/>
            <a:cxnLst/>
            <a:rect l="l" t="t" r="r" b="b"/>
            <a:pathLst>
              <a:path w="839470" h="277495">
                <a:moveTo>
                  <a:pt x="162699" y="114211"/>
                </a:moveTo>
                <a:lnTo>
                  <a:pt x="124574" y="87769"/>
                </a:lnTo>
                <a:lnTo>
                  <a:pt x="91135" y="53746"/>
                </a:lnTo>
                <a:lnTo>
                  <a:pt x="95072" y="41059"/>
                </a:lnTo>
                <a:lnTo>
                  <a:pt x="97447" y="32207"/>
                </a:lnTo>
                <a:lnTo>
                  <a:pt x="99225" y="23025"/>
                </a:lnTo>
                <a:lnTo>
                  <a:pt x="101358" y="9347"/>
                </a:lnTo>
                <a:lnTo>
                  <a:pt x="76822" y="5842"/>
                </a:lnTo>
                <a:lnTo>
                  <a:pt x="72313" y="32004"/>
                </a:lnTo>
                <a:lnTo>
                  <a:pt x="68135" y="48628"/>
                </a:lnTo>
                <a:lnTo>
                  <a:pt x="39966" y="100342"/>
                </a:lnTo>
                <a:lnTo>
                  <a:pt x="0" y="134073"/>
                </a:lnTo>
                <a:lnTo>
                  <a:pt x="15773" y="151015"/>
                </a:lnTo>
                <a:lnTo>
                  <a:pt x="40944" y="135089"/>
                </a:lnTo>
                <a:lnTo>
                  <a:pt x="56159" y="122199"/>
                </a:lnTo>
                <a:lnTo>
                  <a:pt x="67525" y="105537"/>
                </a:lnTo>
                <a:lnTo>
                  <a:pt x="81203" y="78282"/>
                </a:lnTo>
                <a:lnTo>
                  <a:pt x="90093" y="88468"/>
                </a:lnTo>
                <a:lnTo>
                  <a:pt x="124510" y="118275"/>
                </a:lnTo>
                <a:lnTo>
                  <a:pt x="150139" y="134950"/>
                </a:lnTo>
                <a:lnTo>
                  <a:pt x="162699" y="114211"/>
                </a:lnTo>
                <a:close/>
              </a:path>
              <a:path w="839470" h="277495">
                <a:moveTo>
                  <a:pt x="228625" y="206108"/>
                </a:moveTo>
                <a:lnTo>
                  <a:pt x="213321" y="174091"/>
                </a:lnTo>
                <a:lnTo>
                  <a:pt x="212966" y="173736"/>
                </a:lnTo>
                <a:lnTo>
                  <a:pt x="206806" y="168833"/>
                </a:lnTo>
                <a:lnTo>
                  <a:pt x="202425" y="165506"/>
                </a:lnTo>
                <a:lnTo>
                  <a:pt x="202425" y="204470"/>
                </a:lnTo>
                <a:lnTo>
                  <a:pt x="202425" y="224624"/>
                </a:lnTo>
                <a:lnTo>
                  <a:pt x="193954" y="240093"/>
                </a:lnTo>
                <a:lnTo>
                  <a:pt x="179641" y="250609"/>
                </a:lnTo>
                <a:lnTo>
                  <a:pt x="160070" y="255866"/>
                </a:lnTo>
                <a:lnTo>
                  <a:pt x="138455" y="255866"/>
                </a:lnTo>
                <a:lnTo>
                  <a:pt x="119468" y="250609"/>
                </a:lnTo>
                <a:lnTo>
                  <a:pt x="105448" y="240093"/>
                </a:lnTo>
                <a:lnTo>
                  <a:pt x="97269" y="224624"/>
                </a:lnTo>
                <a:lnTo>
                  <a:pt x="97269" y="204470"/>
                </a:lnTo>
                <a:lnTo>
                  <a:pt x="105448" y="189280"/>
                </a:lnTo>
                <a:lnTo>
                  <a:pt x="119468" y="179349"/>
                </a:lnTo>
                <a:lnTo>
                  <a:pt x="138455" y="174091"/>
                </a:lnTo>
                <a:lnTo>
                  <a:pt x="160070" y="174091"/>
                </a:lnTo>
                <a:lnTo>
                  <a:pt x="179641" y="179349"/>
                </a:lnTo>
                <a:lnTo>
                  <a:pt x="193954" y="189280"/>
                </a:lnTo>
                <a:lnTo>
                  <a:pt x="202425" y="204470"/>
                </a:lnTo>
                <a:lnTo>
                  <a:pt x="202425" y="165506"/>
                </a:lnTo>
                <a:lnTo>
                  <a:pt x="166674" y="152158"/>
                </a:lnTo>
                <a:lnTo>
                  <a:pt x="149263" y="151599"/>
                </a:lnTo>
                <a:lnTo>
                  <a:pt x="138899" y="151663"/>
                </a:lnTo>
                <a:lnTo>
                  <a:pt x="98666" y="164033"/>
                </a:lnTo>
                <a:lnTo>
                  <a:pt x="73317" y="195668"/>
                </a:lnTo>
                <a:lnTo>
                  <a:pt x="71069" y="206108"/>
                </a:lnTo>
                <a:lnTo>
                  <a:pt x="71069" y="222846"/>
                </a:lnTo>
                <a:lnTo>
                  <a:pt x="92443" y="260248"/>
                </a:lnTo>
                <a:lnTo>
                  <a:pt x="132118" y="276644"/>
                </a:lnTo>
                <a:lnTo>
                  <a:pt x="149263" y="277190"/>
                </a:lnTo>
                <a:lnTo>
                  <a:pt x="159791" y="277126"/>
                </a:lnTo>
                <a:lnTo>
                  <a:pt x="200494" y="265049"/>
                </a:lnTo>
                <a:lnTo>
                  <a:pt x="212305" y="255866"/>
                </a:lnTo>
                <a:lnTo>
                  <a:pt x="212966" y="255346"/>
                </a:lnTo>
                <a:lnTo>
                  <a:pt x="228625" y="222846"/>
                </a:lnTo>
                <a:lnTo>
                  <a:pt x="228625" y="206108"/>
                </a:lnTo>
                <a:close/>
              </a:path>
              <a:path w="839470" h="277495">
                <a:moveTo>
                  <a:pt x="273697" y="56667"/>
                </a:moveTo>
                <a:lnTo>
                  <a:pt x="229298" y="56667"/>
                </a:lnTo>
                <a:lnTo>
                  <a:pt x="229298" y="3505"/>
                </a:lnTo>
                <a:lnTo>
                  <a:pt x="202717" y="3505"/>
                </a:lnTo>
                <a:lnTo>
                  <a:pt x="202717" y="144881"/>
                </a:lnTo>
                <a:lnTo>
                  <a:pt x="229298" y="144881"/>
                </a:lnTo>
                <a:lnTo>
                  <a:pt x="229298" y="79159"/>
                </a:lnTo>
                <a:lnTo>
                  <a:pt x="273697" y="79159"/>
                </a:lnTo>
                <a:lnTo>
                  <a:pt x="273697" y="56667"/>
                </a:lnTo>
                <a:close/>
              </a:path>
              <a:path w="839470" h="277495">
                <a:moveTo>
                  <a:pt x="532777" y="85293"/>
                </a:moveTo>
                <a:lnTo>
                  <a:pt x="487794" y="85293"/>
                </a:lnTo>
                <a:lnTo>
                  <a:pt x="492175" y="29794"/>
                </a:lnTo>
                <a:lnTo>
                  <a:pt x="529856" y="29794"/>
                </a:lnTo>
                <a:lnTo>
                  <a:pt x="529856" y="7302"/>
                </a:lnTo>
                <a:lnTo>
                  <a:pt x="465010" y="7302"/>
                </a:lnTo>
                <a:lnTo>
                  <a:pt x="465010" y="29794"/>
                </a:lnTo>
                <a:lnTo>
                  <a:pt x="460921" y="85293"/>
                </a:lnTo>
                <a:lnTo>
                  <a:pt x="383806" y="85293"/>
                </a:lnTo>
                <a:lnTo>
                  <a:pt x="379717" y="29794"/>
                </a:lnTo>
                <a:lnTo>
                  <a:pt x="465010" y="29794"/>
                </a:lnTo>
                <a:lnTo>
                  <a:pt x="465010" y="7302"/>
                </a:lnTo>
                <a:lnTo>
                  <a:pt x="314871" y="7302"/>
                </a:lnTo>
                <a:lnTo>
                  <a:pt x="314871" y="29794"/>
                </a:lnTo>
                <a:lnTo>
                  <a:pt x="352552" y="29794"/>
                </a:lnTo>
                <a:lnTo>
                  <a:pt x="356933" y="85293"/>
                </a:lnTo>
                <a:lnTo>
                  <a:pt x="311950" y="85293"/>
                </a:lnTo>
                <a:lnTo>
                  <a:pt x="311950" y="107784"/>
                </a:lnTo>
                <a:lnTo>
                  <a:pt x="532777" y="107784"/>
                </a:lnTo>
                <a:lnTo>
                  <a:pt x="532777" y="85293"/>
                </a:lnTo>
                <a:close/>
              </a:path>
              <a:path w="839470" h="277495">
                <a:moveTo>
                  <a:pt x="552640" y="128816"/>
                </a:moveTo>
                <a:lnTo>
                  <a:pt x="291503" y="128816"/>
                </a:lnTo>
                <a:lnTo>
                  <a:pt x="291503" y="151307"/>
                </a:lnTo>
                <a:lnTo>
                  <a:pt x="408635" y="151307"/>
                </a:lnTo>
                <a:lnTo>
                  <a:pt x="408635" y="174675"/>
                </a:lnTo>
                <a:lnTo>
                  <a:pt x="316331" y="174675"/>
                </a:lnTo>
                <a:lnTo>
                  <a:pt x="316331" y="259664"/>
                </a:lnTo>
                <a:lnTo>
                  <a:pt x="324802" y="268427"/>
                </a:lnTo>
                <a:lnTo>
                  <a:pt x="528396" y="268427"/>
                </a:lnTo>
                <a:lnTo>
                  <a:pt x="528396" y="246227"/>
                </a:lnTo>
                <a:lnTo>
                  <a:pt x="528396" y="197167"/>
                </a:lnTo>
                <a:lnTo>
                  <a:pt x="528396" y="174675"/>
                </a:lnTo>
                <a:lnTo>
                  <a:pt x="501523" y="174675"/>
                </a:lnTo>
                <a:lnTo>
                  <a:pt x="501523" y="197167"/>
                </a:lnTo>
                <a:lnTo>
                  <a:pt x="501523" y="246227"/>
                </a:lnTo>
                <a:lnTo>
                  <a:pt x="343204" y="246227"/>
                </a:lnTo>
                <a:lnTo>
                  <a:pt x="343204" y="197167"/>
                </a:lnTo>
                <a:lnTo>
                  <a:pt x="501523" y="197167"/>
                </a:lnTo>
                <a:lnTo>
                  <a:pt x="501523" y="174675"/>
                </a:lnTo>
                <a:lnTo>
                  <a:pt x="435508" y="174675"/>
                </a:lnTo>
                <a:lnTo>
                  <a:pt x="435508" y="151307"/>
                </a:lnTo>
                <a:lnTo>
                  <a:pt x="552640" y="151307"/>
                </a:lnTo>
                <a:lnTo>
                  <a:pt x="552640" y="128816"/>
                </a:lnTo>
                <a:close/>
              </a:path>
              <a:path w="839470" h="277495">
                <a:moveTo>
                  <a:pt x="792937" y="53301"/>
                </a:moveTo>
                <a:lnTo>
                  <a:pt x="769670" y="16357"/>
                </a:lnTo>
                <a:lnTo>
                  <a:pt x="766457" y="14135"/>
                </a:lnTo>
                <a:lnTo>
                  <a:pt x="766457" y="51701"/>
                </a:lnTo>
                <a:lnTo>
                  <a:pt x="766457" y="72148"/>
                </a:lnTo>
                <a:lnTo>
                  <a:pt x="757694" y="87045"/>
                </a:lnTo>
                <a:lnTo>
                  <a:pt x="742505" y="96977"/>
                </a:lnTo>
                <a:lnTo>
                  <a:pt x="720890" y="101942"/>
                </a:lnTo>
                <a:lnTo>
                  <a:pt x="695769" y="101942"/>
                </a:lnTo>
                <a:lnTo>
                  <a:pt x="674446" y="96977"/>
                </a:lnTo>
                <a:lnTo>
                  <a:pt x="659257" y="87045"/>
                </a:lnTo>
                <a:lnTo>
                  <a:pt x="650494" y="72148"/>
                </a:lnTo>
                <a:lnTo>
                  <a:pt x="650494" y="51701"/>
                </a:lnTo>
                <a:lnTo>
                  <a:pt x="659257" y="36804"/>
                </a:lnTo>
                <a:lnTo>
                  <a:pt x="674446" y="26873"/>
                </a:lnTo>
                <a:lnTo>
                  <a:pt x="695769" y="21907"/>
                </a:lnTo>
                <a:lnTo>
                  <a:pt x="720890" y="21907"/>
                </a:lnTo>
                <a:lnTo>
                  <a:pt x="742505" y="26873"/>
                </a:lnTo>
                <a:lnTo>
                  <a:pt x="757694" y="36804"/>
                </a:lnTo>
                <a:lnTo>
                  <a:pt x="766457" y="51701"/>
                </a:lnTo>
                <a:lnTo>
                  <a:pt x="766457" y="14135"/>
                </a:lnTo>
                <a:lnTo>
                  <a:pt x="726897" y="533"/>
                </a:lnTo>
                <a:lnTo>
                  <a:pt x="708329" y="0"/>
                </a:lnTo>
                <a:lnTo>
                  <a:pt x="697103" y="63"/>
                </a:lnTo>
                <a:lnTo>
                  <a:pt x="658926" y="8928"/>
                </a:lnTo>
                <a:lnTo>
                  <a:pt x="630047" y="35775"/>
                </a:lnTo>
                <a:lnTo>
                  <a:pt x="624001" y="53301"/>
                </a:lnTo>
                <a:lnTo>
                  <a:pt x="624001" y="70548"/>
                </a:lnTo>
                <a:lnTo>
                  <a:pt x="647280" y="107492"/>
                </a:lnTo>
                <a:lnTo>
                  <a:pt x="683107" y="122351"/>
                </a:lnTo>
                <a:lnTo>
                  <a:pt x="708329" y="124142"/>
                </a:lnTo>
                <a:lnTo>
                  <a:pt x="719543" y="124066"/>
                </a:lnTo>
                <a:lnTo>
                  <a:pt x="757999" y="115189"/>
                </a:lnTo>
                <a:lnTo>
                  <a:pt x="786904" y="88061"/>
                </a:lnTo>
                <a:lnTo>
                  <a:pt x="792937" y="70548"/>
                </a:lnTo>
                <a:lnTo>
                  <a:pt x="792937" y="53301"/>
                </a:lnTo>
                <a:close/>
              </a:path>
              <a:path w="839470" h="277495">
                <a:moveTo>
                  <a:pt x="817575" y="245935"/>
                </a:moveTo>
                <a:lnTo>
                  <a:pt x="629462" y="245935"/>
                </a:lnTo>
                <a:lnTo>
                  <a:pt x="629462" y="185775"/>
                </a:lnTo>
                <a:lnTo>
                  <a:pt x="602589" y="185775"/>
                </a:lnTo>
                <a:lnTo>
                  <a:pt x="602589" y="259664"/>
                </a:lnTo>
                <a:lnTo>
                  <a:pt x="611060" y="268427"/>
                </a:lnTo>
                <a:lnTo>
                  <a:pt x="817575" y="268427"/>
                </a:lnTo>
                <a:lnTo>
                  <a:pt x="817575" y="245935"/>
                </a:lnTo>
                <a:close/>
              </a:path>
              <a:path w="839470" h="277495">
                <a:moveTo>
                  <a:pt x="838898" y="143421"/>
                </a:moveTo>
                <a:lnTo>
                  <a:pt x="577761" y="143421"/>
                </a:lnTo>
                <a:lnTo>
                  <a:pt x="577761" y="165912"/>
                </a:lnTo>
                <a:lnTo>
                  <a:pt x="838898" y="165912"/>
                </a:lnTo>
                <a:lnTo>
                  <a:pt x="838898" y="143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458032" y="3842783"/>
            <a:ext cx="251460" cy="267335"/>
          </a:xfrm>
          <a:custGeom>
            <a:avLst/>
            <a:gdLst/>
            <a:ahLst/>
            <a:cxnLst/>
            <a:rect l="l" t="t" r="r" b="b"/>
            <a:pathLst>
              <a:path w="251459" h="267335">
                <a:moveTo>
                  <a:pt x="250833" y="266973"/>
                </a:moveTo>
                <a:lnTo>
                  <a:pt x="34975" y="266973"/>
                </a:lnTo>
                <a:lnTo>
                  <a:pt x="26505" y="258210"/>
                </a:lnTo>
                <a:lnTo>
                  <a:pt x="26505" y="158022"/>
                </a:lnTo>
                <a:lnTo>
                  <a:pt x="53377" y="158022"/>
                </a:lnTo>
                <a:lnTo>
                  <a:pt x="53377" y="190152"/>
                </a:lnTo>
                <a:lnTo>
                  <a:pt x="250833" y="190152"/>
                </a:lnTo>
                <a:lnTo>
                  <a:pt x="250833" y="212059"/>
                </a:lnTo>
                <a:lnTo>
                  <a:pt x="53377" y="212059"/>
                </a:lnTo>
                <a:lnTo>
                  <a:pt x="53377" y="245066"/>
                </a:lnTo>
                <a:lnTo>
                  <a:pt x="250833" y="245066"/>
                </a:lnTo>
                <a:lnTo>
                  <a:pt x="250833" y="266973"/>
                </a:lnTo>
                <a:close/>
              </a:path>
              <a:path w="251459" h="267335">
                <a:moveTo>
                  <a:pt x="250833" y="190152"/>
                </a:moveTo>
                <a:lnTo>
                  <a:pt x="224252" y="190152"/>
                </a:lnTo>
                <a:lnTo>
                  <a:pt x="224252" y="158022"/>
                </a:lnTo>
                <a:lnTo>
                  <a:pt x="250833" y="158022"/>
                </a:lnTo>
                <a:lnTo>
                  <a:pt x="250833" y="190152"/>
                </a:lnTo>
                <a:close/>
              </a:path>
              <a:path w="251459" h="267335">
                <a:moveTo>
                  <a:pt x="250833" y="245066"/>
                </a:moveTo>
                <a:lnTo>
                  <a:pt x="224252" y="245066"/>
                </a:lnTo>
                <a:lnTo>
                  <a:pt x="224252" y="212059"/>
                </a:lnTo>
                <a:lnTo>
                  <a:pt x="250833" y="212059"/>
                </a:lnTo>
                <a:lnTo>
                  <a:pt x="250833" y="245066"/>
                </a:lnTo>
                <a:close/>
              </a:path>
              <a:path w="251459" h="267335">
                <a:moveTo>
                  <a:pt x="72948" y="137576"/>
                </a:moveTo>
                <a:lnTo>
                  <a:pt x="33841" y="129598"/>
                </a:lnTo>
                <a:lnTo>
                  <a:pt x="4744" y="96829"/>
                </a:lnTo>
                <a:lnTo>
                  <a:pt x="0" y="59954"/>
                </a:lnTo>
                <a:lnTo>
                  <a:pt x="527" y="54055"/>
                </a:lnTo>
                <a:lnTo>
                  <a:pt x="18910" y="19278"/>
                </a:lnTo>
                <a:lnTo>
                  <a:pt x="55915" y="638"/>
                </a:lnTo>
                <a:lnTo>
                  <a:pt x="72948" y="0"/>
                </a:lnTo>
                <a:lnTo>
                  <a:pt x="83292" y="79"/>
                </a:lnTo>
                <a:lnTo>
                  <a:pt x="121431" y="13963"/>
                </a:lnTo>
                <a:lnTo>
                  <a:pt x="130422" y="22491"/>
                </a:lnTo>
                <a:lnTo>
                  <a:pt x="72948" y="22491"/>
                </a:lnTo>
                <a:lnTo>
                  <a:pt x="60591" y="22676"/>
                </a:lnTo>
                <a:lnTo>
                  <a:pt x="28093" y="47519"/>
                </a:lnTo>
                <a:lnTo>
                  <a:pt x="26505" y="68934"/>
                </a:lnTo>
                <a:lnTo>
                  <a:pt x="26703" y="82288"/>
                </a:lnTo>
                <a:lnTo>
                  <a:pt x="52957" y="113624"/>
                </a:lnTo>
                <a:lnTo>
                  <a:pt x="72948" y="115084"/>
                </a:lnTo>
                <a:lnTo>
                  <a:pt x="130721" y="115084"/>
                </a:lnTo>
                <a:lnTo>
                  <a:pt x="127131" y="118590"/>
                </a:lnTo>
                <a:lnTo>
                  <a:pt x="89980" y="136955"/>
                </a:lnTo>
                <a:lnTo>
                  <a:pt x="83292" y="137498"/>
                </a:lnTo>
                <a:lnTo>
                  <a:pt x="72948" y="137576"/>
                </a:lnTo>
                <a:close/>
              </a:path>
              <a:path w="251459" h="267335">
                <a:moveTo>
                  <a:pt x="130721" y="115084"/>
                </a:moveTo>
                <a:lnTo>
                  <a:pt x="72948" y="115084"/>
                </a:lnTo>
                <a:lnTo>
                  <a:pt x="85309" y="114902"/>
                </a:lnTo>
                <a:lnTo>
                  <a:pt x="92974" y="113624"/>
                </a:lnTo>
                <a:lnTo>
                  <a:pt x="119772" y="82288"/>
                </a:lnTo>
                <a:lnTo>
                  <a:pt x="119975" y="68934"/>
                </a:lnTo>
                <a:lnTo>
                  <a:pt x="119772" y="55577"/>
                </a:lnTo>
                <a:lnTo>
                  <a:pt x="92974" y="23969"/>
                </a:lnTo>
                <a:lnTo>
                  <a:pt x="72948" y="22491"/>
                </a:lnTo>
                <a:lnTo>
                  <a:pt x="130422" y="22491"/>
                </a:lnTo>
                <a:lnTo>
                  <a:pt x="146478" y="59954"/>
                </a:lnTo>
                <a:lnTo>
                  <a:pt x="146478" y="77913"/>
                </a:lnTo>
                <a:lnTo>
                  <a:pt x="132697" y="113156"/>
                </a:lnTo>
                <a:lnTo>
                  <a:pt x="130721" y="115084"/>
                </a:lnTo>
                <a:close/>
              </a:path>
              <a:path w="251459" h="267335">
                <a:moveTo>
                  <a:pt x="250833" y="55205"/>
                </a:moveTo>
                <a:lnTo>
                  <a:pt x="224836" y="55205"/>
                </a:lnTo>
                <a:lnTo>
                  <a:pt x="224836" y="2044"/>
                </a:lnTo>
                <a:lnTo>
                  <a:pt x="250833" y="2044"/>
                </a:lnTo>
                <a:lnTo>
                  <a:pt x="250833" y="55205"/>
                </a:lnTo>
                <a:close/>
              </a:path>
              <a:path w="251459" h="267335">
                <a:moveTo>
                  <a:pt x="192998" y="140497"/>
                </a:moveTo>
                <a:lnTo>
                  <a:pt x="167002" y="140497"/>
                </a:lnTo>
                <a:lnTo>
                  <a:pt x="167002" y="4089"/>
                </a:lnTo>
                <a:lnTo>
                  <a:pt x="192998" y="4089"/>
                </a:lnTo>
                <a:lnTo>
                  <a:pt x="192998" y="55205"/>
                </a:lnTo>
                <a:lnTo>
                  <a:pt x="250833" y="55205"/>
                </a:lnTo>
                <a:lnTo>
                  <a:pt x="250833" y="77696"/>
                </a:lnTo>
                <a:lnTo>
                  <a:pt x="192998" y="77696"/>
                </a:lnTo>
                <a:lnTo>
                  <a:pt x="192998" y="140497"/>
                </a:lnTo>
                <a:close/>
              </a:path>
              <a:path w="251459" h="267335">
                <a:moveTo>
                  <a:pt x="250833" y="143417"/>
                </a:moveTo>
                <a:lnTo>
                  <a:pt x="224836" y="143417"/>
                </a:lnTo>
                <a:lnTo>
                  <a:pt x="224836" y="77696"/>
                </a:lnTo>
                <a:lnTo>
                  <a:pt x="250833" y="77696"/>
                </a:lnTo>
                <a:lnTo>
                  <a:pt x="250833" y="143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826319" y="3843083"/>
            <a:ext cx="548005" cy="266700"/>
          </a:xfrm>
          <a:custGeom>
            <a:avLst/>
            <a:gdLst/>
            <a:ahLst/>
            <a:cxnLst/>
            <a:rect l="l" t="t" r="r" b="b"/>
            <a:pathLst>
              <a:path w="548004" h="266700">
                <a:moveTo>
                  <a:pt x="179057" y="116255"/>
                </a:moveTo>
                <a:lnTo>
                  <a:pt x="137985" y="90525"/>
                </a:lnTo>
                <a:lnTo>
                  <a:pt x="117716" y="73025"/>
                </a:lnTo>
                <a:lnTo>
                  <a:pt x="124256" y="65189"/>
                </a:lnTo>
                <a:lnTo>
                  <a:pt x="128485" y="59690"/>
                </a:lnTo>
                <a:lnTo>
                  <a:pt x="147345" y="23990"/>
                </a:lnTo>
                <a:lnTo>
                  <a:pt x="150139" y="13144"/>
                </a:lnTo>
                <a:lnTo>
                  <a:pt x="150139" y="10223"/>
                </a:lnTo>
                <a:lnTo>
                  <a:pt x="149263" y="7594"/>
                </a:lnTo>
                <a:lnTo>
                  <a:pt x="146342" y="5549"/>
                </a:lnTo>
                <a:lnTo>
                  <a:pt x="18402" y="5549"/>
                </a:lnTo>
                <a:lnTo>
                  <a:pt x="18402" y="27749"/>
                </a:lnTo>
                <a:lnTo>
                  <a:pt x="118592" y="27749"/>
                </a:lnTo>
                <a:lnTo>
                  <a:pt x="114007" y="37261"/>
                </a:lnTo>
                <a:lnTo>
                  <a:pt x="85788" y="72491"/>
                </a:lnTo>
                <a:lnTo>
                  <a:pt x="54876" y="97574"/>
                </a:lnTo>
                <a:lnTo>
                  <a:pt x="18872" y="118275"/>
                </a:lnTo>
                <a:lnTo>
                  <a:pt x="0" y="126479"/>
                </a:lnTo>
                <a:lnTo>
                  <a:pt x="13728" y="144881"/>
                </a:lnTo>
                <a:lnTo>
                  <a:pt x="57251" y="122821"/>
                </a:lnTo>
                <a:lnTo>
                  <a:pt x="89001" y="101028"/>
                </a:lnTo>
                <a:lnTo>
                  <a:pt x="101358" y="89674"/>
                </a:lnTo>
                <a:lnTo>
                  <a:pt x="110045" y="97790"/>
                </a:lnTo>
                <a:lnTo>
                  <a:pt x="141109" y="121513"/>
                </a:lnTo>
                <a:lnTo>
                  <a:pt x="164160" y="134950"/>
                </a:lnTo>
                <a:lnTo>
                  <a:pt x="179057" y="116255"/>
                </a:lnTo>
                <a:close/>
              </a:path>
              <a:path w="548004" h="266700">
                <a:moveTo>
                  <a:pt x="244487" y="157734"/>
                </a:moveTo>
                <a:lnTo>
                  <a:pt x="217906" y="157734"/>
                </a:lnTo>
                <a:lnTo>
                  <a:pt x="217906" y="189865"/>
                </a:lnTo>
                <a:lnTo>
                  <a:pt x="217906" y="211772"/>
                </a:lnTo>
                <a:lnTo>
                  <a:pt x="217906" y="244767"/>
                </a:lnTo>
                <a:lnTo>
                  <a:pt x="56083" y="244767"/>
                </a:lnTo>
                <a:lnTo>
                  <a:pt x="56083" y="211772"/>
                </a:lnTo>
                <a:lnTo>
                  <a:pt x="217906" y="211772"/>
                </a:lnTo>
                <a:lnTo>
                  <a:pt x="217906" y="189865"/>
                </a:lnTo>
                <a:lnTo>
                  <a:pt x="56083" y="189865"/>
                </a:lnTo>
                <a:lnTo>
                  <a:pt x="56083" y="157734"/>
                </a:lnTo>
                <a:lnTo>
                  <a:pt x="29210" y="157734"/>
                </a:lnTo>
                <a:lnTo>
                  <a:pt x="29210" y="257911"/>
                </a:lnTo>
                <a:lnTo>
                  <a:pt x="37680" y="266674"/>
                </a:lnTo>
                <a:lnTo>
                  <a:pt x="244487" y="266674"/>
                </a:lnTo>
                <a:lnTo>
                  <a:pt x="244487" y="244767"/>
                </a:lnTo>
                <a:lnTo>
                  <a:pt x="244487" y="211772"/>
                </a:lnTo>
                <a:lnTo>
                  <a:pt x="244487" y="189865"/>
                </a:lnTo>
                <a:lnTo>
                  <a:pt x="244487" y="157734"/>
                </a:lnTo>
                <a:close/>
              </a:path>
              <a:path w="548004" h="266700">
                <a:moveTo>
                  <a:pt x="244487" y="1752"/>
                </a:moveTo>
                <a:lnTo>
                  <a:pt x="217906" y="1752"/>
                </a:lnTo>
                <a:lnTo>
                  <a:pt x="217906" y="51409"/>
                </a:lnTo>
                <a:lnTo>
                  <a:pt x="166204" y="51409"/>
                </a:lnTo>
                <a:lnTo>
                  <a:pt x="166204" y="74193"/>
                </a:lnTo>
                <a:lnTo>
                  <a:pt x="217906" y="74193"/>
                </a:lnTo>
                <a:lnTo>
                  <a:pt x="217906" y="143129"/>
                </a:lnTo>
                <a:lnTo>
                  <a:pt x="244487" y="143129"/>
                </a:lnTo>
                <a:lnTo>
                  <a:pt x="244487" y="1752"/>
                </a:lnTo>
                <a:close/>
              </a:path>
              <a:path w="548004" h="266700">
                <a:moveTo>
                  <a:pt x="524598" y="175844"/>
                </a:moveTo>
                <a:lnTo>
                  <a:pt x="309321" y="175844"/>
                </a:lnTo>
                <a:lnTo>
                  <a:pt x="309321" y="198043"/>
                </a:lnTo>
                <a:lnTo>
                  <a:pt x="498017" y="198043"/>
                </a:lnTo>
                <a:lnTo>
                  <a:pt x="498017" y="266674"/>
                </a:lnTo>
                <a:lnTo>
                  <a:pt x="524598" y="266674"/>
                </a:lnTo>
                <a:lnTo>
                  <a:pt x="524598" y="175844"/>
                </a:lnTo>
                <a:close/>
              </a:path>
              <a:path w="548004" h="266700">
                <a:moveTo>
                  <a:pt x="531025" y="87630"/>
                </a:moveTo>
                <a:lnTo>
                  <a:pt x="491591" y="71945"/>
                </a:lnTo>
                <a:lnTo>
                  <a:pt x="453961" y="49949"/>
                </a:lnTo>
                <a:lnTo>
                  <a:pt x="428498" y="30378"/>
                </a:lnTo>
                <a:lnTo>
                  <a:pt x="432803" y="23393"/>
                </a:lnTo>
                <a:lnTo>
                  <a:pt x="435508" y="18326"/>
                </a:lnTo>
                <a:lnTo>
                  <a:pt x="437781" y="12712"/>
                </a:lnTo>
                <a:lnTo>
                  <a:pt x="440766" y="4089"/>
                </a:lnTo>
                <a:lnTo>
                  <a:pt x="416521" y="0"/>
                </a:lnTo>
                <a:lnTo>
                  <a:pt x="412292" y="11023"/>
                </a:lnTo>
                <a:lnTo>
                  <a:pt x="408914" y="18148"/>
                </a:lnTo>
                <a:lnTo>
                  <a:pt x="379691" y="51650"/>
                </a:lnTo>
                <a:lnTo>
                  <a:pt x="338099" y="76238"/>
                </a:lnTo>
                <a:lnTo>
                  <a:pt x="301434" y="87922"/>
                </a:lnTo>
                <a:lnTo>
                  <a:pt x="311658" y="107784"/>
                </a:lnTo>
                <a:lnTo>
                  <a:pt x="352844" y="94742"/>
                </a:lnTo>
                <a:lnTo>
                  <a:pt x="394563" y="71615"/>
                </a:lnTo>
                <a:lnTo>
                  <a:pt x="414769" y="49949"/>
                </a:lnTo>
                <a:lnTo>
                  <a:pt x="421386" y="55816"/>
                </a:lnTo>
                <a:lnTo>
                  <a:pt x="457111" y="80060"/>
                </a:lnTo>
                <a:lnTo>
                  <a:pt x="501078" y="101231"/>
                </a:lnTo>
                <a:lnTo>
                  <a:pt x="519925" y="108077"/>
                </a:lnTo>
                <a:lnTo>
                  <a:pt x="531025" y="87630"/>
                </a:lnTo>
                <a:close/>
              </a:path>
              <a:path w="548004" h="266700">
                <a:moveTo>
                  <a:pt x="547382" y="129984"/>
                </a:moveTo>
                <a:lnTo>
                  <a:pt x="430250" y="129984"/>
                </a:lnTo>
                <a:lnTo>
                  <a:pt x="430250" y="93764"/>
                </a:lnTo>
                <a:lnTo>
                  <a:pt x="403377" y="93764"/>
                </a:lnTo>
                <a:lnTo>
                  <a:pt x="403377" y="129984"/>
                </a:lnTo>
                <a:lnTo>
                  <a:pt x="286245" y="129984"/>
                </a:lnTo>
                <a:lnTo>
                  <a:pt x="286245" y="152476"/>
                </a:lnTo>
                <a:lnTo>
                  <a:pt x="547382" y="152476"/>
                </a:lnTo>
                <a:lnTo>
                  <a:pt x="547382" y="129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477549" y="3844835"/>
            <a:ext cx="539750" cy="265430"/>
          </a:xfrm>
          <a:custGeom>
            <a:avLst/>
            <a:gdLst/>
            <a:ahLst/>
            <a:cxnLst/>
            <a:rect l="l" t="t" r="r" b="b"/>
            <a:pathLst>
              <a:path w="539750" h="265429">
                <a:moveTo>
                  <a:pt x="139623" y="876"/>
                </a:moveTo>
                <a:lnTo>
                  <a:pt x="37973" y="876"/>
                </a:lnTo>
                <a:lnTo>
                  <a:pt x="37973" y="23075"/>
                </a:lnTo>
                <a:lnTo>
                  <a:pt x="139623" y="23075"/>
                </a:lnTo>
                <a:lnTo>
                  <a:pt x="139623" y="876"/>
                </a:lnTo>
                <a:close/>
              </a:path>
              <a:path w="539750" h="265429">
                <a:moveTo>
                  <a:pt x="172046" y="38265"/>
                </a:moveTo>
                <a:lnTo>
                  <a:pt x="5842" y="38265"/>
                </a:lnTo>
                <a:lnTo>
                  <a:pt x="5842" y="60464"/>
                </a:lnTo>
                <a:lnTo>
                  <a:pt x="172046" y="60464"/>
                </a:lnTo>
                <a:lnTo>
                  <a:pt x="172046" y="38265"/>
                </a:lnTo>
                <a:close/>
              </a:path>
              <a:path w="539750" h="265429">
                <a:moveTo>
                  <a:pt x="185775" y="201256"/>
                </a:moveTo>
                <a:lnTo>
                  <a:pt x="103111" y="201256"/>
                </a:lnTo>
                <a:lnTo>
                  <a:pt x="103111" y="174383"/>
                </a:lnTo>
                <a:lnTo>
                  <a:pt x="120561" y="172643"/>
                </a:lnTo>
                <a:lnTo>
                  <a:pt x="130924" y="170383"/>
                </a:lnTo>
                <a:lnTo>
                  <a:pt x="158927" y="143878"/>
                </a:lnTo>
                <a:lnTo>
                  <a:pt x="160655" y="125310"/>
                </a:lnTo>
                <a:lnTo>
                  <a:pt x="160655" y="114503"/>
                </a:lnTo>
                <a:lnTo>
                  <a:pt x="152869" y="97853"/>
                </a:lnTo>
                <a:lnTo>
                  <a:pt x="152184" y="96393"/>
                </a:lnTo>
                <a:lnTo>
                  <a:pt x="134658" y="83248"/>
                </a:lnTo>
                <a:lnTo>
                  <a:pt x="134366" y="83172"/>
                </a:lnTo>
                <a:lnTo>
                  <a:pt x="134366" y="113626"/>
                </a:lnTo>
                <a:lnTo>
                  <a:pt x="134366" y="136994"/>
                </a:lnTo>
                <a:lnTo>
                  <a:pt x="98590" y="152692"/>
                </a:lnTo>
                <a:lnTo>
                  <a:pt x="74625" y="152641"/>
                </a:lnTo>
                <a:lnTo>
                  <a:pt x="66281" y="151790"/>
                </a:lnTo>
                <a:lnTo>
                  <a:pt x="60502" y="149491"/>
                </a:lnTo>
                <a:lnTo>
                  <a:pt x="54038" y="145021"/>
                </a:lnTo>
                <a:lnTo>
                  <a:pt x="43522" y="137287"/>
                </a:lnTo>
                <a:lnTo>
                  <a:pt x="43522" y="113334"/>
                </a:lnTo>
                <a:lnTo>
                  <a:pt x="88798" y="97853"/>
                </a:lnTo>
                <a:lnTo>
                  <a:pt x="102984" y="97967"/>
                </a:lnTo>
                <a:lnTo>
                  <a:pt x="111353" y="98831"/>
                </a:lnTo>
                <a:lnTo>
                  <a:pt x="117170" y="101180"/>
                </a:lnTo>
                <a:lnTo>
                  <a:pt x="123710" y="105740"/>
                </a:lnTo>
                <a:lnTo>
                  <a:pt x="134366" y="113626"/>
                </a:lnTo>
                <a:lnTo>
                  <a:pt x="134366" y="83172"/>
                </a:lnTo>
                <a:lnTo>
                  <a:pt x="88798" y="75653"/>
                </a:lnTo>
                <a:lnTo>
                  <a:pt x="77787" y="75704"/>
                </a:lnTo>
                <a:lnTo>
                  <a:pt x="25704" y="96393"/>
                </a:lnTo>
                <a:lnTo>
                  <a:pt x="17233" y="114795"/>
                </a:lnTo>
                <a:lnTo>
                  <a:pt x="17233" y="125310"/>
                </a:lnTo>
                <a:lnTo>
                  <a:pt x="40081" y="166357"/>
                </a:lnTo>
                <a:lnTo>
                  <a:pt x="76238" y="174675"/>
                </a:lnTo>
                <a:lnTo>
                  <a:pt x="76238" y="201256"/>
                </a:lnTo>
                <a:lnTo>
                  <a:pt x="0" y="201256"/>
                </a:lnTo>
                <a:lnTo>
                  <a:pt x="0" y="223748"/>
                </a:lnTo>
                <a:lnTo>
                  <a:pt x="185775" y="223748"/>
                </a:lnTo>
                <a:lnTo>
                  <a:pt x="185775" y="201256"/>
                </a:lnTo>
                <a:close/>
              </a:path>
              <a:path w="539750" h="265429">
                <a:moveTo>
                  <a:pt x="271360" y="102527"/>
                </a:moveTo>
                <a:lnTo>
                  <a:pt x="226961" y="102527"/>
                </a:lnTo>
                <a:lnTo>
                  <a:pt x="226961" y="0"/>
                </a:lnTo>
                <a:lnTo>
                  <a:pt x="200380" y="0"/>
                </a:lnTo>
                <a:lnTo>
                  <a:pt x="200380" y="264922"/>
                </a:lnTo>
                <a:lnTo>
                  <a:pt x="226961" y="264922"/>
                </a:lnTo>
                <a:lnTo>
                  <a:pt x="226961" y="125310"/>
                </a:lnTo>
                <a:lnTo>
                  <a:pt x="271360" y="125310"/>
                </a:lnTo>
                <a:lnTo>
                  <a:pt x="271360" y="102527"/>
                </a:lnTo>
                <a:close/>
              </a:path>
              <a:path w="539750" h="265429">
                <a:moveTo>
                  <a:pt x="443699" y="3797"/>
                </a:moveTo>
                <a:lnTo>
                  <a:pt x="417118" y="3797"/>
                </a:lnTo>
                <a:lnTo>
                  <a:pt x="417118" y="25704"/>
                </a:lnTo>
                <a:lnTo>
                  <a:pt x="417118" y="122389"/>
                </a:lnTo>
                <a:lnTo>
                  <a:pt x="327444" y="122389"/>
                </a:lnTo>
                <a:lnTo>
                  <a:pt x="327444" y="25704"/>
                </a:lnTo>
                <a:lnTo>
                  <a:pt x="417118" y="25704"/>
                </a:lnTo>
                <a:lnTo>
                  <a:pt x="417118" y="3797"/>
                </a:lnTo>
                <a:lnTo>
                  <a:pt x="300863" y="3797"/>
                </a:lnTo>
                <a:lnTo>
                  <a:pt x="300863" y="135534"/>
                </a:lnTo>
                <a:lnTo>
                  <a:pt x="309333" y="144297"/>
                </a:lnTo>
                <a:lnTo>
                  <a:pt x="443699" y="144297"/>
                </a:lnTo>
                <a:lnTo>
                  <a:pt x="443699" y="122389"/>
                </a:lnTo>
                <a:lnTo>
                  <a:pt x="443699" y="25704"/>
                </a:lnTo>
                <a:lnTo>
                  <a:pt x="443699" y="3797"/>
                </a:lnTo>
                <a:close/>
              </a:path>
              <a:path w="539750" h="265429">
                <a:moveTo>
                  <a:pt x="533666" y="0"/>
                </a:moveTo>
                <a:lnTo>
                  <a:pt x="507085" y="0"/>
                </a:lnTo>
                <a:lnTo>
                  <a:pt x="507085" y="33007"/>
                </a:lnTo>
                <a:lnTo>
                  <a:pt x="455383" y="33007"/>
                </a:lnTo>
                <a:lnTo>
                  <a:pt x="455383" y="55791"/>
                </a:lnTo>
                <a:lnTo>
                  <a:pt x="507085" y="55791"/>
                </a:lnTo>
                <a:lnTo>
                  <a:pt x="507085" y="89382"/>
                </a:lnTo>
                <a:lnTo>
                  <a:pt x="455383" y="89382"/>
                </a:lnTo>
                <a:lnTo>
                  <a:pt x="455383" y="112166"/>
                </a:lnTo>
                <a:lnTo>
                  <a:pt x="507085" y="112166"/>
                </a:lnTo>
                <a:lnTo>
                  <a:pt x="507085" y="198628"/>
                </a:lnTo>
                <a:lnTo>
                  <a:pt x="533666" y="198628"/>
                </a:lnTo>
                <a:lnTo>
                  <a:pt x="533666" y="0"/>
                </a:lnTo>
                <a:close/>
              </a:path>
              <a:path w="539750" h="265429">
                <a:moveTo>
                  <a:pt x="539508" y="242430"/>
                </a:moveTo>
                <a:lnTo>
                  <a:pt x="345262" y="242430"/>
                </a:lnTo>
                <a:lnTo>
                  <a:pt x="345262" y="173507"/>
                </a:lnTo>
                <a:lnTo>
                  <a:pt x="318389" y="173507"/>
                </a:lnTo>
                <a:lnTo>
                  <a:pt x="318389" y="256159"/>
                </a:lnTo>
                <a:lnTo>
                  <a:pt x="326859" y="264922"/>
                </a:lnTo>
                <a:lnTo>
                  <a:pt x="539508" y="264922"/>
                </a:lnTo>
                <a:lnTo>
                  <a:pt x="539508" y="242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134650" y="3841323"/>
            <a:ext cx="255270" cy="275590"/>
          </a:xfrm>
          <a:custGeom>
            <a:avLst/>
            <a:gdLst/>
            <a:ahLst/>
            <a:cxnLst/>
            <a:rect l="l" t="t" r="r" b="b"/>
            <a:pathLst>
              <a:path w="255270" h="275589">
                <a:moveTo>
                  <a:pt x="130857" y="22199"/>
                </a:moveTo>
                <a:lnTo>
                  <a:pt x="40893" y="22199"/>
                </a:lnTo>
                <a:lnTo>
                  <a:pt x="40893" y="0"/>
                </a:lnTo>
                <a:lnTo>
                  <a:pt x="130857" y="0"/>
                </a:lnTo>
                <a:lnTo>
                  <a:pt x="130857" y="22199"/>
                </a:lnTo>
                <a:close/>
              </a:path>
              <a:path w="255270" h="275589">
                <a:moveTo>
                  <a:pt x="244482" y="174087"/>
                </a:moveTo>
                <a:lnTo>
                  <a:pt x="217901" y="174087"/>
                </a:lnTo>
                <a:lnTo>
                  <a:pt x="217901" y="97851"/>
                </a:lnTo>
                <a:lnTo>
                  <a:pt x="166201" y="97851"/>
                </a:lnTo>
                <a:lnTo>
                  <a:pt x="166201" y="75068"/>
                </a:lnTo>
                <a:lnTo>
                  <a:pt x="217901" y="75068"/>
                </a:lnTo>
                <a:lnTo>
                  <a:pt x="217901" y="3505"/>
                </a:lnTo>
                <a:lnTo>
                  <a:pt x="244482" y="3505"/>
                </a:lnTo>
                <a:lnTo>
                  <a:pt x="244482" y="174087"/>
                </a:lnTo>
                <a:close/>
              </a:path>
              <a:path w="255270" h="275589">
                <a:moveTo>
                  <a:pt x="13728" y="167077"/>
                </a:moveTo>
                <a:lnTo>
                  <a:pt x="0" y="148675"/>
                </a:lnTo>
                <a:lnTo>
                  <a:pt x="11592" y="144132"/>
                </a:lnTo>
                <a:lnTo>
                  <a:pt x="19351" y="140807"/>
                </a:lnTo>
                <a:lnTo>
                  <a:pt x="54895" y="121328"/>
                </a:lnTo>
                <a:lnTo>
                  <a:pt x="90688" y="93958"/>
                </a:lnTo>
                <a:lnTo>
                  <a:pt x="117421" y="61631"/>
                </a:lnTo>
                <a:lnTo>
                  <a:pt x="18401" y="61631"/>
                </a:lnTo>
                <a:lnTo>
                  <a:pt x="18401" y="39432"/>
                </a:lnTo>
                <a:lnTo>
                  <a:pt x="149259" y="39432"/>
                </a:lnTo>
                <a:lnTo>
                  <a:pt x="150428" y="45858"/>
                </a:lnTo>
                <a:lnTo>
                  <a:pt x="132904" y="82450"/>
                </a:lnTo>
                <a:lnTo>
                  <a:pt x="118590" y="99311"/>
                </a:lnTo>
                <a:lnTo>
                  <a:pt x="126759" y="106045"/>
                </a:lnTo>
                <a:lnTo>
                  <a:pt x="132464" y="110466"/>
                </a:lnTo>
                <a:lnTo>
                  <a:pt x="138388" y="114530"/>
                </a:lnTo>
                <a:lnTo>
                  <a:pt x="139707" y="115376"/>
                </a:lnTo>
                <a:lnTo>
                  <a:pt x="101356" y="115376"/>
                </a:lnTo>
                <a:lnTo>
                  <a:pt x="57834" y="145754"/>
                </a:lnTo>
                <a:lnTo>
                  <a:pt x="26083" y="162143"/>
                </a:lnTo>
                <a:lnTo>
                  <a:pt x="13728" y="167077"/>
                </a:lnTo>
                <a:close/>
              </a:path>
              <a:path w="255270" h="275589">
                <a:moveTo>
                  <a:pt x="164156" y="156562"/>
                </a:moveTo>
                <a:lnTo>
                  <a:pt x="129912" y="136991"/>
                </a:lnTo>
                <a:lnTo>
                  <a:pt x="101356" y="115376"/>
                </a:lnTo>
                <a:lnTo>
                  <a:pt x="139707" y="115376"/>
                </a:lnTo>
                <a:lnTo>
                  <a:pt x="156078" y="125798"/>
                </a:lnTo>
                <a:lnTo>
                  <a:pt x="162258" y="129415"/>
                </a:lnTo>
                <a:lnTo>
                  <a:pt x="168656" y="132621"/>
                </a:lnTo>
                <a:lnTo>
                  <a:pt x="178177" y="136991"/>
                </a:lnTo>
                <a:lnTo>
                  <a:pt x="164156" y="156562"/>
                </a:lnTo>
                <a:close/>
              </a:path>
              <a:path w="255270" h="275589">
                <a:moveTo>
                  <a:pt x="35343" y="273691"/>
                </a:moveTo>
                <a:lnTo>
                  <a:pt x="25120" y="253537"/>
                </a:lnTo>
                <a:lnTo>
                  <a:pt x="49372" y="247305"/>
                </a:lnTo>
                <a:lnTo>
                  <a:pt x="64698" y="242017"/>
                </a:lnTo>
                <a:lnTo>
                  <a:pt x="111237" y="210273"/>
                </a:lnTo>
                <a:lnTo>
                  <a:pt x="136991" y="167369"/>
                </a:lnTo>
                <a:lnTo>
                  <a:pt x="160651" y="174087"/>
                </a:lnTo>
                <a:lnTo>
                  <a:pt x="158314" y="179929"/>
                </a:lnTo>
                <a:lnTo>
                  <a:pt x="153641" y="191029"/>
                </a:lnTo>
                <a:lnTo>
                  <a:pt x="150428" y="195994"/>
                </a:lnTo>
                <a:lnTo>
                  <a:pt x="156705" y="201875"/>
                </a:lnTo>
                <a:lnTo>
                  <a:pt x="161217" y="205798"/>
                </a:lnTo>
                <a:lnTo>
                  <a:pt x="166139" y="209529"/>
                </a:lnTo>
                <a:lnTo>
                  <a:pt x="175116" y="215857"/>
                </a:lnTo>
                <a:lnTo>
                  <a:pt x="136991" y="215857"/>
                </a:lnTo>
                <a:lnTo>
                  <a:pt x="107848" y="243624"/>
                </a:lnTo>
                <a:lnTo>
                  <a:pt x="65702" y="265294"/>
                </a:lnTo>
                <a:lnTo>
                  <a:pt x="53651" y="269082"/>
                </a:lnTo>
                <a:lnTo>
                  <a:pt x="35343" y="273691"/>
                </a:lnTo>
                <a:close/>
              </a:path>
              <a:path w="255270" h="275589">
                <a:moveTo>
                  <a:pt x="243606" y="275444"/>
                </a:moveTo>
                <a:lnTo>
                  <a:pt x="207306" y="260974"/>
                </a:lnTo>
                <a:lnTo>
                  <a:pt x="168818" y="240025"/>
                </a:lnTo>
                <a:lnTo>
                  <a:pt x="136991" y="215857"/>
                </a:lnTo>
                <a:lnTo>
                  <a:pt x="175116" y="215857"/>
                </a:lnTo>
                <a:lnTo>
                  <a:pt x="181209" y="220103"/>
                </a:lnTo>
                <a:lnTo>
                  <a:pt x="186483" y="223579"/>
                </a:lnTo>
                <a:lnTo>
                  <a:pt x="236139" y="248446"/>
                </a:lnTo>
                <a:lnTo>
                  <a:pt x="254705" y="254997"/>
                </a:lnTo>
                <a:lnTo>
                  <a:pt x="243606" y="275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514390" y="3844835"/>
            <a:ext cx="811530" cy="265430"/>
          </a:xfrm>
          <a:custGeom>
            <a:avLst/>
            <a:gdLst/>
            <a:ahLst/>
            <a:cxnLst/>
            <a:rect l="l" t="t" r="r" b="b"/>
            <a:pathLst>
              <a:path w="811530" h="265429">
                <a:moveTo>
                  <a:pt x="142836" y="3797"/>
                </a:moveTo>
                <a:lnTo>
                  <a:pt x="116255" y="3797"/>
                </a:lnTo>
                <a:lnTo>
                  <a:pt x="116255" y="54330"/>
                </a:lnTo>
                <a:lnTo>
                  <a:pt x="116255" y="77114"/>
                </a:lnTo>
                <a:lnTo>
                  <a:pt x="116255" y="122389"/>
                </a:lnTo>
                <a:lnTo>
                  <a:pt x="26581" y="122389"/>
                </a:lnTo>
                <a:lnTo>
                  <a:pt x="26581" y="77114"/>
                </a:lnTo>
                <a:lnTo>
                  <a:pt x="116255" y="77114"/>
                </a:lnTo>
                <a:lnTo>
                  <a:pt x="116255" y="54330"/>
                </a:lnTo>
                <a:lnTo>
                  <a:pt x="26581" y="54330"/>
                </a:lnTo>
                <a:lnTo>
                  <a:pt x="26581" y="3797"/>
                </a:lnTo>
                <a:lnTo>
                  <a:pt x="0" y="3797"/>
                </a:lnTo>
                <a:lnTo>
                  <a:pt x="0" y="135534"/>
                </a:lnTo>
                <a:lnTo>
                  <a:pt x="8470" y="144297"/>
                </a:lnTo>
                <a:lnTo>
                  <a:pt x="142836" y="144297"/>
                </a:lnTo>
                <a:lnTo>
                  <a:pt x="142836" y="122389"/>
                </a:lnTo>
                <a:lnTo>
                  <a:pt x="142836" y="77114"/>
                </a:lnTo>
                <a:lnTo>
                  <a:pt x="142836" y="54330"/>
                </a:lnTo>
                <a:lnTo>
                  <a:pt x="142836" y="3797"/>
                </a:lnTo>
                <a:close/>
              </a:path>
              <a:path w="811530" h="265429">
                <a:moveTo>
                  <a:pt x="232803" y="0"/>
                </a:moveTo>
                <a:lnTo>
                  <a:pt x="206222" y="0"/>
                </a:lnTo>
                <a:lnTo>
                  <a:pt x="206222" y="59880"/>
                </a:lnTo>
                <a:lnTo>
                  <a:pt x="154520" y="59880"/>
                </a:lnTo>
                <a:lnTo>
                  <a:pt x="154520" y="82664"/>
                </a:lnTo>
                <a:lnTo>
                  <a:pt x="206222" y="82664"/>
                </a:lnTo>
                <a:lnTo>
                  <a:pt x="206222" y="198628"/>
                </a:lnTo>
                <a:lnTo>
                  <a:pt x="232803" y="198628"/>
                </a:lnTo>
                <a:lnTo>
                  <a:pt x="232803" y="0"/>
                </a:lnTo>
                <a:close/>
              </a:path>
              <a:path w="811530" h="265429">
                <a:moveTo>
                  <a:pt x="238645" y="242430"/>
                </a:moveTo>
                <a:lnTo>
                  <a:pt x="44399" y="242430"/>
                </a:lnTo>
                <a:lnTo>
                  <a:pt x="44399" y="173507"/>
                </a:lnTo>
                <a:lnTo>
                  <a:pt x="17526" y="173507"/>
                </a:lnTo>
                <a:lnTo>
                  <a:pt x="17526" y="256159"/>
                </a:lnTo>
                <a:lnTo>
                  <a:pt x="25996" y="264922"/>
                </a:lnTo>
                <a:lnTo>
                  <a:pt x="238645" y="264922"/>
                </a:lnTo>
                <a:lnTo>
                  <a:pt x="238645" y="242430"/>
                </a:lnTo>
                <a:close/>
              </a:path>
              <a:path w="811530" h="265429">
                <a:moveTo>
                  <a:pt x="446316" y="195122"/>
                </a:moveTo>
                <a:lnTo>
                  <a:pt x="416433" y="166890"/>
                </a:lnTo>
                <a:lnTo>
                  <a:pt x="401637" y="148971"/>
                </a:lnTo>
                <a:lnTo>
                  <a:pt x="408470" y="130365"/>
                </a:lnTo>
                <a:lnTo>
                  <a:pt x="412546" y="117348"/>
                </a:lnTo>
                <a:lnTo>
                  <a:pt x="422033" y="63563"/>
                </a:lnTo>
                <a:lnTo>
                  <a:pt x="425577" y="11976"/>
                </a:lnTo>
                <a:lnTo>
                  <a:pt x="425577" y="6718"/>
                </a:lnTo>
                <a:lnTo>
                  <a:pt x="358698" y="6718"/>
                </a:lnTo>
                <a:lnTo>
                  <a:pt x="358698" y="28917"/>
                </a:lnTo>
                <a:lnTo>
                  <a:pt x="398716" y="28917"/>
                </a:lnTo>
                <a:lnTo>
                  <a:pt x="397230" y="51422"/>
                </a:lnTo>
                <a:lnTo>
                  <a:pt x="388340" y="102082"/>
                </a:lnTo>
                <a:lnTo>
                  <a:pt x="373773" y="150164"/>
                </a:lnTo>
                <a:lnTo>
                  <a:pt x="364540" y="169125"/>
                </a:lnTo>
                <a:lnTo>
                  <a:pt x="359346" y="163563"/>
                </a:lnTo>
                <a:lnTo>
                  <a:pt x="331825" y="128816"/>
                </a:lnTo>
                <a:lnTo>
                  <a:pt x="336613" y="113842"/>
                </a:lnTo>
                <a:lnTo>
                  <a:pt x="339521" y="103251"/>
                </a:lnTo>
                <a:lnTo>
                  <a:pt x="346938" y="57975"/>
                </a:lnTo>
                <a:lnTo>
                  <a:pt x="350227" y="11976"/>
                </a:lnTo>
                <a:lnTo>
                  <a:pt x="350520" y="6718"/>
                </a:lnTo>
                <a:lnTo>
                  <a:pt x="278371" y="6718"/>
                </a:lnTo>
                <a:lnTo>
                  <a:pt x="278371" y="28917"/>
                </a:lnTo>
                <a:lnTo>
                  <a:pt x="323354" y="28917"/>
                </a:lnTo>
                <a:lnTo>
                  <a:pt x="322440" y="43802"/>
                </a:lnTo>
                <a:lnTo>
                  <a:pt x="315315" y="91490"/>
                </a:lnTo>
                <a:lnTo>
                  <a:pt x="301790" y="136182"/>
                </a:lnTo>
                <a:lnTo>
                  <a:pt x="281292" y="177253"/>
                </a:lnTo>
                <a:lnTo>
                  <a:pt x="261721" y="203301"/>
                </a:lnTo>
                <a:lnTo>
                  <a:pt x="281000" y="219367"/>
                </a:lnTo>
                <a:lnTo>
                  <a:pt x="295935" y="201599"/>
                </a:lnTo>
                <a:lnTo>
                  <a:pt x="305168" y="188988"/>
                </a:lnTo>
                <a:lnTo>
                  <a:pt x="312547" y="175488"/>
                </a:lnTo>
                <a:lnTo>
                  <a:pt x="321894" y="155105"/>
                </a:lnTo>
                <a:lnTo>
                  <a:pt x="330085" y="166179"/>
                </a:lnTo>
                <a:lnTo>
                  <a:pt x="335978" y="173609"/>
                </a:lnTo>
                <a:lnTo>
                  <a:pt x="342430" y="180771"/>
                </a:lnTo>
                <a:lnTo>
                  <a:pt x="352272" y="191033"/>
                </a:lnTo>
                <a:lnTo>
                  <a:pt x="347891" y="197751"/>
                </a:lnTo>
                <a:lnTo>
                  <a:pt x="338251" y="211188"/>
                </a:lnTo>
                <a:lnTo>
                  <a:pt x="332994" y="217614"/>
                </a:lnTo>
                <a:lnTo>
                  <a:pt x="352272" y="233667"/>
                </a:lnTo>
                <a:lnTo>
                  <a:pt x="379869" y="195656"/>
                </a:lnTo>
                <a:lnTo>
                  <a:pt x="391414" y="173215"/>
                </a:lnTo>
                <a:lnTo>
                  <a:pt x="396963" y="179781"/>
                </a:lnTo>
                <a:lnTo>
                  <a:pt x="424484" y="208165"/>
                </a:lnTo>
                <a:lnTo>
                  <a:pt x="430542" y="213233"/>
                </a:lnTo>
                <a:lnTo>
                  <a:pt x="446316" y="195122"/>
                </a:lnTo>
                <a:close/>
              </a:path>
              <a:path w="811530" h="265429">
                <a:moveTo>
                  <a:pt x="525183" y="0"/>
                </a:moveTo>
                <a:lnTo>
                  <a:pt x="499186" y="0"/>
                </a:lnTo>
                <a:lnTo>
                  <a:pt x="499186" y="99898"/>
                </a:lnTo>
                <a:lnTo>
                  <a:pt x="476110" y="99898"/>
                </a:lnTo>
                <a:lnTo>
                  <a:pt x="476110" y="2921"/>
                </a:lnTo>
                <a:lnTo>
                  <a:pt x="450113" y="2921"/>
                </a:lnTo>
                <a:lnTo>
                  <a:pt x="450113" y="258203"/>
                </a:lnTo>
                <a:lnTo>
                  <a:pt x="476110" y="258203"/>
                </a:lnTo>
                <a:lnTo>
                  <a:pt x="476110" y="122389"/>
                </a:lnTo>
                <a:lnTo>
                  <a:pt x="499186" y="122389"/>
                </a:lnTo>
                <a:lnTo>
                  <a:pt x="499186" y="264922"/>
                </a:lnTo>
                <a:lnTo>
                  <a:pt x="525183" y="264922"/>
                </a:lnTo>
                <a:lnTo>
                  <a:pt x="525183" y="122389"/>
                </a:lnTo>
                <a:lnTo>
                  <a:pt x="525183" y="99898"/>
                </a:lnTo>
                <a:lnTo>
                  <a:pt x="525183" y="0"/>
                </a:lnTo>
                <a:close/>
              </a:path>
              <a:path w="811530" h="265429">
                <a:moveTo>
                  <a:pt x="756526" y="2921"/>
                </a:moveTo>
                <a:lnTo>
                  <a:pt x="730529" y="2921"/>
                </a:lnTo>
                <a:lnTo>
                  <a:pt x="730529" y="87922"/>
                </a:lnTo>
                <a:lnTo>
                  <a:pt x="710374" y="87922"/>
                </a:lnTo>
                <a:lnTo>
                  <a:pt x="701459" y="46418"/>
                </a:lnTo>
                <a:lnTo>
                  <a:pt x="683996" y="21945"/>
                </a:lnTo>
                <a:lnTo>
                  <a:pt x="683996" y="89115"/>
                </a:lnTo>
                <a:lnTo>
                  <a:pt x="683907" y="117132"/>
                </a:lnTo>
                <a:lnTo>
                  <a:pt x="665937" y="159778"/>
                </a:lnTo>
                <a:lnTo>
                  <a:pt x="635889" y="167665"/>
                </a:lnTo>
                <a:lnTo>
                  <a:pt x="623036" y="167665"/>
                </a:lnTo>
                <a:lnTo>
                  <a:pt x="592950" y="139915"/>
                </a:lnTo>
                <a:lnTo>
                  <a:pt x="587730" y="89115"/>
                </a:lnTo>
                <a:lnTo>
                  <a:pt x="588022" y="83019"/>
                </a:lnTo>
                <a:lnTo>
                  <a:pt x="604634" y="38849"/>
                </a:lnTo>
                <a:lnTo>
                  <a:pt x="623036" y="29210"/>
                </a:lnTo>
                <a:lnTo>
                  <a:pt x="635889" y="29210"/>
                </a:lnTo>
                <a:lnTo>
                  <a:pt x="672846" y="47904"/>
                </a:lnTo>
                <a:lnTo>
                  <a:pt x="683996" y="89115"/>
                </a:lnTo>
                <a:lnTo>
                  <a:pt x="683996" y="21945"/>
                </a:lnTo>
                <a:lnTo>
                  <a:pt x="646912" y="6807"/>
                </a:lnTo>
                <a:lnTo>
                  <a:pt x="635889" y="6718"/>
                </a:lnTo>
                <a:lnTo>
                  <a:pt x="624192" y="6819"/>
                </a:lnTo>
                <a:lnTo>
                  <a:pt x="588340" y="21120"/>
                </a:lnTo>
                <a:lnTo>
                  <a:pt x="565353" y="61772"/>
                </a:lnTo>
                <a:lnTo>
                  <a:pt x="561174" y="86690"/>
                </a:lnTo>
                <a:lnTo>
                  <a:pt x="561213" y="110705"/>
                </a:lnTo>
                <a:lnTo>
                  <a:pt x="570191" y="151320"/>
                </a:lnTo>
                <a:lnTo>
                  <a:pt x="601865" y="183286"/>
                </a:lnTo>
                <a:lnTo>
                  <a:pt x="635889" y="190157"/>
                </a:lnTo>
                <a:lnTo>
                  <a:pt x="646734" y="190055"/>
                </a:lnTo>
                <a:lnTo>
                  <a:pt x="684771" y="174117"/>
                </a:lnTo>
                <a:lnTo>
                  <a:pt x="707123" y="134112"/>
                </a:lnTo>
                <a:lnTo>
                  <a:pt x="710374" y="110705"/>
                </a:lnTo>
                <a:lnTo>
                  <a:pt x="730529" y="110705"/>
                </a:lnTo>
                <a:lnTo>
                  <a:pt x="730529" y="258203"/>
                </a:lnTo>
                <a:lnTo>
                  <a:pt x="756526" y="258203"/>
                </a:lnTo>
                <a:lnTo>
                  <a:pt x="756526" y="110705"/>
                </a:lnTo>
                <a:lnTo>
                  <a:pt x="756526" y="87922"/>
                </a:lnTo>
                <a:lnTo>
                  <a:pt x="756526" y="2921"/>
                </a:lnTo>
                <a:close/>
              </a:path>
              <a:path w="811530" h="265429">
                <a:moveTo>
                  <a:pt x="811441" y="0"/>
                </a:moveTo>
                <a:lnTo>
                  <a:pt x="785444" y="0"/>
                </a:lnTo>
                <a:lnTo>
                  <a:pt x="785444" y="264922"/>
                </a:lnTo>
                <a:lnTo>
                  <a:pt x="811441" y="264922"/>
                </a:lnTo>
                <a:lnTo>
                  <a:pt x="811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451904" y="3842791"/>
            <a:ext cx="1111250" cy="267335"/>
          </a:xfrm>
          <a:custGeom>
            <a:avLst/>
            <a:gdLst/>
            <a:ahLst/>
            <a:cxnLst/>
            <a:rect l="l" t="t" r="r" b="b"/>
            <a:pathLst>
              <a:path w="1111250" h="267335">
                <a:moveTo>
                  <a:pt x="157734" y="204470"/>
                </a:moveTo>
                <a:lnTo>
                  <a:pt x="26873" y="204470"/>
                </a:lnTo>
                <a:lnTo>
                  <a:pt x="26873" y="8763"/>
                </a:lnTo>
                <a:lnTo>
                  <a:pt x="0" y="8763"/>
                </a:lnTo>
                <a:lnTo>
                  <a:pt x="0" y="217906"/>
                </a:lnTo>
                <a:lnTo>
                  <a:pt x="8470" y="226656"/>
                </a:lnTo>
                <a:lnTo>
                  <a:pt x="157734" y="226656"/>
                </a:lnTo>
                <a:lnTo>
                  <a:pt x="157734" y="204470"/>
                </a:lnTo>
                <a:close/>
              </a:path>
              <a:path w="1111250" h="267335">
                <a:moveTo>
                  <a:pt x="259676" y="107492"/>
                </a:moveTo>
                <a:lnTo>
                  <a:pt x="215277" y="107492"/>
                </a:lnTo>
                <a:lnTo>
                  <a:pt x="215277" y="2044"/>
                </a:lnTo>
                <a:lnTo>
                  <a:pt x="188696" y="2044"/>
                </a:lnTo>
                <a:lnTo>
                  <a:pt x="188696" y="266966"/>
                </a:lnTo>
                <a:lnTo>
                  <a:pt x="215277" y="266966"/>
                </a:lnTo>
                <a:lnTo>
                  <a:pt x="215277" y="130276"/>
                </a:lnTo>
                <a:lnTo>
                  <a:pt x="259676" y="130276"/>
                </a:lnTo>
                <a:lnTo>
                  <a:pt x="259676" y="107492"/>
                </a:lnTo>
                <a:close/>
              </a:path>
              <a:path w="1111250" h="267335">
                <a:moveTo>
                  <a:pt x="539203" y="220827"/>
                </a:moveTo>
                <a:lnTo>
                  <a:pt x="421779" y="220827"/>
                </a:lnTo>
                <a:lnTo>
                  <a:pt x="421779" y="171170"/>
                </a:lnTo>
                <a:lnTo>
                  <a:pt x="432650" y="170040"/>
                </a:lnTo>
                <a:lnTo>
                  <a:pt x="439762" y="168770"/>
                </a:lnTo>
                <a:lnTo>
                  <a:pt x="474459" y="151168"/>
                </a:lnTo>
                <a:lnTo>
                  <a:pt x="497370" y="118884"/>
                </a:lnTo>
                <a:lnTo>
                  <a:pt x="503186" y="96570"/>
                </a:lnTo>
                <a:lnTo>
                  <a:pt x="503174" y="74307"/>
                </a:lnTo>
                <a:lnTo>
                  <a:pt x="488835" y="35064"/>
                </a:lnTo>
                <a:lnTo>
                  <a:pt x="476313" y="22796"/>
                </a:lnTo>
                <a:lnTo>
                  <a:pt x="476313" y="76060"/>
                </a:lnTo>
                <a:lnTo>
                  <a:pt x="476224" y="96570"/>
                </a:lnTo>
                <a:lnTo>
                  <a:pt x="446024" y="141960"/>
                </a:lnTo>
                <a:lnTo>
                  <a:pt x="414388" y="149212"/>
                </a:lnTo>
                <a:lnTo>
                  <a:pt x="400265" y="149199"/>
                </a:lnTo>
                <a:lnTo>
                  <a:pt x="351091" y="126479"/>
                </a:lnTo>
                <a:lnTo>
                  <a:pt x="339788" y="76060"/>
                </a:lnTo>
                <a:lnTo>
                  <a:pt x="340410" y="69811"/>
                </a:lnTo>
                <a:lnTo>
                  <a:pt x="370078" y="29794"/>
                </a:lnTo>
                <a:lnTo>
                  <a:pt x="408051" y="22491"/>
                </a:lnTo>
                <a:lnTo>
                  <a:pt x="415848" y="22542"/>
                </a:lnTo>
                <a:lnTo>
                  <a:pt x="465010" y="45275"/>
                </a:lnTo>
                <a:lnTo>
                  <a:pt x="476313" y="76060"/>
                </a:lnTo>
                <a:lnTo>
                  <a:pt x="476313" y="22796"/>
                </a:lnTo>
                <a:lnTo>
                  <a:pt x="436435" y="2590"/>
                </a:lnTo>
                <a:lnTo>
                  <a:pt x="408051" y="0"/>
                </a:lnTo>
                <a:lnTo>
                  <a:pt x="395452" y="88"/>
                </a:lnTo>
                <a:lnTo>
                  <a:pt x="352298" y="12890"/>
                </a:lnTo>
                <a:lnTo>
                  <a:pt x="323862" y="41008"/>
                </a:lnTo>
                <a:lnTo>
                  <a:pt x="312928" y="96570"/>
                </a:lnTo>
                <a:lnTo>
                  <a:pt x="313563" y="103568"/>
                </a:lnTo>
                <a:lnTo>
                  <a:pt x="335318" y="144729"/>
                </a:lnTo>
                <a:lnTo>
                  <a:pt x="370382" y="166547"/>
                </a:lnTo>
                <a:lnTo>
                  <a:pt x="394906" y="171170"/>
                </a:lnTo>
                <a:lnTo>
                  <a:pt x="394906" y="220827"/>
                </a:lnTo>
                <a:lnTo>
                  <a:pt x="277495" y="220827"/>
                </a:lnTo>
                <a:lnTo>
                  <a:pt x="277495" y="243306"/>
                </a:lnTo>
                <a:lnTo>
                  <a:pt x="539203" y="243306"/>
                </a:lnTo>
                <a:lnTo>
                  <a:pt x="539203" y="220827"/>
                </a:lnTo>
                <a:close/>
              </a:path>
              <a:path w="1111250" h="267335">
                <a:moveTo>
                  <a:pt x="825461" y="220827"/>
                </a:moveTo>
                <a:lnTo>
                  <a:pt x="708037" y="220827"/>
                </a:lnTo>
                <a:lnTo>
                  <a:pt x="708037" y="157734"/>
                </a:lnTo>
                <a:lnTo>
                  <a:pt x="806475" y="157734"/>
                </a:lnTo>
                <a:lnTo>
                  <a:pt x="806475" y="135534"/>
                </a:lnTo>
                <a:lnTo>
                  <a:pt x="615442" y="135534"/>
                </a:lnTo>
                <a:lnTo>
                  <a:pt x="615442" y="31546"/>
                </a:lnTo>
                <a:lnTo>
                  <a:pt x="800633" y="31546"/>
                </a:lnTo>
                <a:lnTo>
                  <a:pt x="800633" y="8763"/>
                </a:lnTo>
                <a:lnTo>
                  <a:pt x="588568" y="8763"/>
                </a:lnTo>
                <a:lnTo>
                  <a:pt x="588568" y="148971"/>
                </a:lnTo>
                <a:lnTo>
                  <a:pt x="597039" y="157734"/>
                </a:lnTo>
                <a:lnTo>
                  <a:pt x="681164" y="157734"/>
                </a:lnTo>
                <a:lnTo>
                  <a:pt x="681164" y="220827"/>
                </a:lnTo>
                <a:lnTo>
                  <a:pt x="563740" y="220827"/>
                </a:lnTo>
                <a:lnTo>
                  <a:pt x="563740" y="243306"/>
                </a:lnTo>
                <a:lnTo>
                  <a:pt x="825461" y="243306"/>
                </a:lnTo>
                <a:lnTo>
                  <a:pt x="825461" y="220827"/>
                </a:lnTo>
                <a:close/>
              </a:path>
              <a:path w="1111250" h="267335">
                <a:moveTo>
                  <a:pt x="1088339" y="179057"/>
                </a:moveTo>
                <a:lnTo>
                  <a:pt x="873061" y="179057"/>
                </a:lnTo>
                <a:lnTo>
                  <a:pt x="873061" y="201256"/>
                </a:lnTo>
                <a:lnTo>
                  <a:pt x="1061758" y="201256"/>
                </a:lnTo>
                <a:lnTo>
                  <a:pt x="1061758" y="266966"/>
                </a:lnTo>
                <a:lnTo>
                  <a:pt x="1088339" y="266966"/>
                </a:lnTo>
                <a:lnTo>
                  <a:pt x="1088339" y="179057"/>
                </a:lnTo>
                <a:close/>
              </a:path>
              <a:path w="1111250" h="267335">
                <a:moveTo>
                  <a:pt x="1111123" y="134658"/>
                </a:moveTo>
                <a:lnTo>
                  <a:pt x="993990" y="134658"/>
                </a:lnTo>
                <a:lnTo>
                  <a:pt x="993990" y="114795"/>
                </a:lnTo>
                <a:lnTo>
                  <a:pt x="1092720" y="114795"/>
                </a:lnTo>
                <a:lnTo>
                  <a:pt x="1092720" y="92887"/>
                </a:lnTo>
                <a:lnTo>
                  <a:pt x="901687" y="92887"/>
                </a:lnTo>
                <a:lnTo>
                  <a:pt x="901687" y="71272"/>
                </a:lnTo>
                <a:lnTo>
                  <a:pt x="1086878" y="71272"/>
                </a:lnTo>
                <a:lnTo>
                  <a:pt x="1086878" y="5842"/>
                </a:lnTo>
                <a:lnTo>
                  <a:pt x="874814" y="5842"/>
                </a:lnTo>
                <a:lnTo>
                  <a:pt x="874814" y="27749"/>
                </a:lnTo>
                <a:lnTo>
                  <a:pt x="1060297" y="27749"/>
                </a:lnTo>
                <a:lnTo>
                  <a:pt x="1060297" y="49364"/>
                </a:lnTo>
                <a:lnTo>
                  <a:pt x="874814" y="49364"/>
                </a:lnTo>
                <a:lnTo>
                  <a:pt x="874814" y="106032"/>
                </a:lnTo>
                <a:lnTo>
                  <a:pt x="883285" y="114795"/>
                </a:lnTo>
                <a:lnTo>
                  <a:pt x="967117" y="114795"/>
                </a:lnTo>
                <a:lnTo>
                  <a:pt x="967117" y="134658"/>
                </a:lnTo>
                <a:lnTo>
                  <a:pt x="849998" y="134658"/>
                </a:lnTo>
                <a:lnTo>
                  <a:pt x="849998" y="157149"/>
                </a:lnTo>
                <a:lnTo>
                  <a:pt x="1111123" y="157149"/>
                </a:lnTo>
                <a:lnTo>
                  <a:pt x="1111123" y="134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667777" y="3844835"/>
            <a:ext cx="533400" cy="267970"/>
          </a:xfrm>
          <a:custGeom>
            <a:avLst/>
            <a:gdLst/>
            <a:ahLst/>
            <a:cxnLst/>
            <a:rect l="l" t="t" r="r" b="b"/>
            <a:pathLst>
              <a:path w="533400" h="267970">
                <a:moveTo>
                  <a:pt x="118008" y="5549"/>
                </a:moveTo>
                <a:lnTo>
                  <a:pt x="30962" y="5549"/>
                </a:lnTo>
                <a:lnTo>
                  <a:pt x="30962" y="27749"/>
                </a:lnTo>
                <a:lnTo>
                  <a:pt x="118008" y="27749"/>
                </a:lnTo>
                <a:lnTo>
                  <a:pt x="118008" y="5549"/>
                </a:lnTo>
                <a:close/>
              </a:path>
              <a:path w="533400" h="267970">
                <a:moveTo>
                  <a:pt x="140728" y="147497"/>
                </a:moveTo>
                <a:lnTo>
                  <a:pt x="125857" y="106616"/>
                </a:lnTo>
                <a:lnTo>
                  <a:pt x="114211" y="94907"/>
                </a:lnTo>
                <a:lnTo>
                  <a:pt x="114211" y="146342"/>
                </a:lnTo>
                <a:lnTo>
                  <a:pt x="114211" y="165620"/>
                </a:lnTo>
                <a:lnTo>
                  <a:pt x="110121" y="183146"/>
                </a:lnTo>
                <a:lnTo>
                  <a:pt x="100482" y="196875"/>
                </a:lnTo>
                <a:lnTo>
                  <a:pt x="85293" y="205054"/>
                </a:lnTo>
                <a:lnTo>
                  <a:pt x="63093" y="205054"/>
                </a:lnTo>
                <a:lnTo>
                  <a:pt x="47904" y="196875"/>
                </a:lnTo>
                <a:lnTo>
                  <a:pt x="38557" y="183146"/>
                </a:lnTo>
                <a:lnTo>
                  <a:pt x="34467" y="165620"/>
                </a:lnTo>
                <a:lnTo>
                  <a:pt x="34467" y="146342"/>
                </a:lnTo>
                <a:lnTo>
                  <a:pt x="38557" y="128524"/>
                </a:lnTo>
                <a:lnTo>
                  <a:pt x="47904" y="114795"/>
                </a:lnTo>
                <a:lnTo>
                  <a:pt x="63093" y="106616"/>
                </a:lnTo>
                <a:lnTo>
                  <a:pt x="85293" y="106616"/>
                </a:lnTo>
                <a:lnTo>
                  <a:pt x="100482" y="114795"/>
                </a:lnTo>
                <a:lnTo>
                  <a:pt x="110121" y="128524"/>
                </a:lnTo>
                <a:lnTo>
                  <a:pt x="114211" y="146342"/>
                </a:lnTo>
                <a:lnTo>
                  <a:pt x="114211" y="94907"/>
                </a:lnTo>
                <a:lnTo>
                  <a:pt x="74193" y="84124"/>
                </a:lnTo>
                <a:lnTo>
                  <a:pt x="63690" y="84213"/>
                </a:lnTo>
                <a:lnTo>
                  <a:pt x="28054" y="99898"/>
                </a:lnTo>
                <a:lnTo>
                  <a:pt x="9423" y="136398"/>
                </a:lnTo>
                <a:lnTo>
                  <a:pt x="7937" y="147497"/>
                </a:lnTo>
                <a:lnTo>
                  <a:pt x="8013" y="165620"/>
                </a:lnTo>
                <a:lnTo>
                  <a:pt x="23215" y="206362"/>
                </a:lnTo>
                <a:lnTo>
                  <a:pt x="56972" y="226809"/>
                </a:lnTo>
                <a:lnTo>
                  <a:pt x="74193" y="227533"/>
                </a:lnTo>
                <a:lnTo>
                  <a:pt x="84518" y="227444"/>
                </a:lnTo>
                <a:lnTo>
                  <a:pt x="120091" y="211823"/>
                </a:lnTo>
                <a:lnTo>
                  <a:pt x="125844" y="205054"/>
                </a:lnTo>
                <a:lnTo>
                  <a:pt x="129806" y="200215"/>
                </a:lnTo>
                <a:lnTo>
                  <a:pt x="140639" y="165620"/>
                </a:lnTo>
                <a:lnTo>
                  <a:pt x="140728" y="147497"/>
                </a:lnTo>
                <a:close/>
              </a:path>
              <a:path w="533400" h="267970">
                <a:moveTo>
                  <a:pt x="148958" y="44399"/>
                </a:moveTo>
                <a:lnTo>
                  <a:pt x="0" y="44399"/>
                </a:lnTo>
                <a:lnTo>
                  <a:pt x="0" y="67183"/>
                </a:lnTo>
                <a:lnTo>
                  <a:pt x="148958" y="67183"/>
                </a:lnTo>
                <a:lnTo>
                  <a:pt x="148958" y="44399"/>
                </a:lnTo>
                <a:close/>
              </a:path>
              <a:path w="533400" h="267970">
                <a:moveTo>
                  <a:pt x="252653" y="0"/>
                </a:moveTo>
                <a:lnTo>
                  <a:pt x="226656" y="0"/>
                </a:lnTo>
                <a:lnTo>
                  <a:pt x="226656" y="108661"/>
                </a:lnTo>
                <a:lnTo>
                  <a:pt x="191604" y="108661"/>
                </a:lnTo>
                <a:lnTo>
                  <a:pt x="191604" y="2921"/>
                </a:lnTo>
                <a:lnTo>
                  <a:pt x="165900" y="2921"/>
                </a:lnTo>
                <a:lnTo>
                  <a:pt x="165900" y="258203"/>
                </a:lnTo>
                <a:lnTo>
                  <a:pt x="191604" y="258203"/>
                </a:lnTo>
                <a:lnTo>
                  <a:pt x="191604" y="131152"/>
                </a:lnTo>
                <a:lnTo>
                  <a:pt x="226656" y="131152"/>
                </a:lnTo>
                <a:lnTo>
                  <a:pt x="226656" y="264922"/>
                </a:lnTo>
                <a:lnTo>
                  <a:pt x="252653" y="264922"/>
                </a:lnTo>
                <a:lnTo>
                  <a:pt x="252653" y="131152"/>
                </a:lnTo>
                <a:lnTo>
                  <a:pt x="252653" y="108661"/>
                </a:lnTo>
                <a:lnTo>
                  <a:pt x="252653" y="0"/>
                </a:lnTo>
                <a:close/>
              </a:path>
              <a:path w="533400" h="267970">
                <a:moveTo>
                  <a:pt x="462965" y="203593"/>
                </a:moveTo>
                <a:lnTo>
                  <a:pt x="430161" y="172681"/>
                </a:lnTo>
                <a:lnTo>
                  <a:pt x="405053" y="139966"/>
                </a:lnTo>
                <a:lnTo>
                  <a:pt x="395998" y="126479"/>
                </a:lnTo>
                <a:lnTo>
                  <a:pt x="390169" y="116179"/>
                </a:lnTo>
                <a:lnTo>
                  <a:pt x="380885" y="97853"/>
                </a:lnTo>
                <a:lnTo>
                  <a:pt x="384492" y="86360"/>
                </a:lnTo>
                <a:lnTo>
                  <a:pt x="386765" y="78257"/>
                </a:lnTo>
                <a:lnTo>
                  <a:pt x="394982" y="34594"/>
                </a:lnTo>
                <a:lnTo>
                  <a:pt x="397535" y="9639"/>
                </a:lnTo>
                <a:lnTo>
                  <a:pt x="371830" y="6718"/>
                </a:lnTo>
                <a:lnTo>
                  <a:pt x="369697" y="27609"/>
                </a:lnTo>
                <a:lnTo>
                  <a:pt x="367868" y="41275"/>
                </a:lnTo>
                <a:lnTo>
                  <a:pt x="356844" y="88315"/>
                </a:lnTo>
                <a:lnTo>
                  <a:pt x="342328" y="124866"/>
                </a:lnTo>
                <a:lnTo>
                  <a:pt x="314147" y="170878"/>
                </a:lnTo>
                <a:lnTo>
                  <a:pt x="288531" y="200240"/>
                </a:lnTo>
                <a:lnTo>
                  <a:pt x="275437" y="212064"/>
                </a:lnTo>
                <a:lnTo>
                  <a:pt x="292963" y="227825"/>
                </a:lnTo>
                <a:lnTo>
                  <a:pt x="326631" y="195402"/>
                </a:lnTo>
                <a:lnTo>
                  <a:pt x="356476" y="155854"/>
                </a:lnTo>
                <a:lnTo>
                  <a:pt x="370370" y="126479"/>
                </a:lnTo>
                <a:lnTo>
                  <a:pt x="379133" y="142900"/>
                </a:lnTo>
                <a:lnTo>
                  <a:pt x="405130" y="178904"/>
                </a:lnTo>
                <a:lnTo>
                  <a:pt x="434086" y="210959"/>
                </a:lnTo>
                <a:lnTo>
                  <a:pt x="446900" y="221996"/>
                </a:lnTo>
                <a:lnTo>
                  <a:pt x="462965" y="203593"/>
                </a:lnTo>
                <a:close/>
              </a:path>
              <a:path w="533400" h="267970">
                <a:moveTo>
                  <a:pt x="532777" y="0"/>
                </a:moveTo>
                <a:lnTo>
                  <a:pt x="506196" y="0"/>
                </a:lnTo>
                <a:lnTo>
                  <a:pt x="506196" y="93764"/>
                </a:lnTo>
                <a:lnTo>
                  <a:pt x="445439" y="93764"/>
                </a:lnTo>
                <a:lnTo>
                  <a:pt x="445439" y="116547"/>
                </a:lnTo>
                <a:lnTo>
                  <a:pt x="506196" y="116547"/>
                </a:lnTo>
                <a:lnTo>
                  <a:pt x="506196" y="267843"/>
                </a:lnTo>
                <a:lnTo>
                  <a:pt x="532777" y="267843"/>
                </a:lnTo>
                <a:lnTo>
                  <a:pt x="532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249921" y="4076458"/>
            <a:ext cx="33020" cy="69850"/>
          </a:xfrm>
          <a:custGeom>
            <a:avLst/>
            <a:gdLst/>
            <a:ahLst/>
            <a:cxnLst/>
            <a:rect l="l" t="t" r="r" b="b"/>
            <a:pathLst>
              <a:path w="33019" h="69850">
                <a:moveTo>
                  <a:pt x="11391" y="69226"/>
                </a:moveTo>
                <a:lnTo>
                  <a:pt x="3797" y="62800"/>
                </a:lnTo>
                <a:lnTo>
                  <a:pt x="10515" y="56374"/>
                </a:lnTo>
                <a:lnTo>
                  <a:pt x="16649" y="40016"/>
                </a:lnTo>
                <a:lnTo>
                  <a:pt x="16649" y="33298"/>
                </a:lnTo>
                <a:lnTo>
                  <a:pt x="0" y="33298"/>
                </a:lnTo>
                <a:lnTo>
                  <a:pt x="0" y="0"/>
                </a:lnTo>
                <a:lnTo>
                  <a:pt x="32714" y="0"/>
                </a:lnTo>
                <a:lnTo>
                  <a:pt x="32621" y="33298"/>
                </a:lnTo>
                <a:lnTo>
                  <a:pt x="32422" y="42645"/>
                </a:lnTo>
                <a:lnTo>
                  <a:pt x="20154" y="61339"/>
                </a:lnTo>
                <a:lnTo>
                  <a:pt x="11391" y="6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863648" y="4195216"/>
            <a:ext cx="1103630" cy="265430"/>
          </a:xfrm>
          <a:custGeom>
            <a:avLst/>
            <a:gdLst/>
            <a:ahLst/>
            <a:cxnLst/>
            <a:rect l="l" t="t" r="r" b="b"/>
            <a:pathLst>
              <a:path w="1103629" h="265429">
                <a:moveTo>
                  <a:pt x="236893" y="6426"/>
                </a:moveTo>
                <a:lnTo>
                  <a:pt x="24828" y="6426"/>
                </a:lnTo>
                <a:lnTo>
                  <a:pt x="24828" y="29286"/>
                </a:lnTo>
                <a:lnTo>
                  <a:pt x="210312" y="29286"/>
                </a:lnTo>
                <a:lnTo>
                  <a:pt x="210312" y="170256"/>
                </a:lnTo>
                <a:lnTo>
                  <a:pt x="236893" y="170256"/>
                </a:lnTo>
                <a:lnTo>
                  <a:pt x="236893" y="29286"/>
                </a:lnTo>
                <a:lnTo>
                  <a:pt x="236893" y="6426"/>
                </a:lnTo>
                <a:close/>
              </a:path>
              <a:path w="1103629" h="265429">
                <a:moveTo>
                  <a:pt x="261721" y="218782"/>
                </a:moveTo>
                <a:lnTo>
                  <a:pt x="126479" y="218782"/>
                </a:lnTo>
                <a:lnTo>
                  <a:pt x="126479" y="98729"/>
                </a:lnTo>
                <a:lnTo>
                  <a:pt x="99606" y="98729"/>
                </a:lnTo>
                <a:lnTo>
                  <a:pt x="99606" y="218782"/>
                </a:lnTo>
                <a:lnTo>
                  <a:pt x="0" y="218782"/>
                </a:lnTo>
                <a:lnTo>
                  <a:pt x="0" y="241274"/>
                </a:lnTo>
                <a:lnTo>
                  <a:pt x="261721" y="241274"/>
                </a:lnTo>
                <a:lnTo>
                  <a:pt x="261721" y="218782"/>
                </a:lnTo>
                <a:close/>
              </a:path>
              <a:path w="1103629" h="265429">
                <a:moveTo>
                  <a:pt x="420331" y="3797"/>
                </a:moveTo>
                <a:lnTo>
                  <a:pt x="300570" y="3797"/>
                </a:lnTo>
                <a:lnTo>
                  <a:pt x="300570" y="26289"/>
                </a:lnTo>
                <a:lnTo>
                  <a:pt x="393166" y="26289"/>
                </a:lnTo>
                <a:lnTo>
                  <a:pt x="392188" y="36842"/>
                </a:lnTo>
                <a:lnTo>
                  <a:pt x="373799" y="75933"/>
                </a:lnTo>
                <a:lnTo>
                  <a:pt x="345821" y="103060"/>
                </a:lnTo>
                <a:lnTo>
                  <a:pt x="308368" y="124625"/>
                </a:lnTo>
                <a:lnTo>
                  <a:pt x="286842" y="132613"/>
                </a:lnTo>
                <a:lnTo>
                  <a:pt x="298818" y="152184"/>
                </a:lnTo>
                <a:lnTo>
                  <a:pt x="335330" y="137706"/>
                </a:lnTo>
                <a:lnTo>
                  <a:pt x="370433" y="115163"/>
                </a:lnTo>
                <a:lnTo>
                  <a:pt x="396519" y="86982"/>
                </a:lnTo>
                <a:lnTo>
                  <a:pt x="416699" y="45250"/>
                </a:lnTo>
                <a:lnTo>
                  <a:pt x="420331" y="11976"/>
                </a:lnTo>
                <a:lnTo>
                  <a:pt x="420331" y="3797"/>
                </a:lnTo>
                <a:close/>
              </a:path>
              <a:path w="1103629" h="265429">
                <a:moveTo>
                  <a:pt x="536879" y="170586"/>
                </a:moveTo>
                <a:lnTo>
                  <a:pt x="309333" y="170586"/>
                </a:lnTo>
                <a:lnTo>
                  <a:pt x="309333" y="192786"/>
                </a:lnTo>
                <a:lnTo>
                  <a:pt x="510298" y="192786"/>
                </a:lnTo>
                <a:lnTo>
                  <a:pt x="510298" y="264934"/>
                </a:lnTo>
                <a:lnTo>
                  <a:pt x="536879" y="264934"/>
                </a:lnTo>
                <a:lnTo>
                  <a:pt x="536879" y="170586"/>
                </a:lnTo>
                <a:close/>
              </a:path>
              <a:path w="1103629" h="265429">
                <a:moveTo>
                  <a:pt x="536879" y="0"/>
                </a:moveTo>
                <a:lnTo>
                  <a:pt x="510882" y="0"/>
                </a:lnTo>
                <a:lnTo>
                  <a:pt x="510882" y="59004"/>
                </a:lnTo>
                <a:lnTo>
                  <a:pt x="476123" y="59004"/>
                </a:lnTo>
                <a:lnTo>
                  <a:pt x="476123" y="2044"/>
                </a:lnTo>
                <a:lnTo>
                  <a:pt x="450126" y="2044"/>
                </a:lnTo>
                <a:lnTo>
                  <a:pt x="450126" y="153060"/>
                </a:lnTo>
                <a:lnTo>
                  <a:pt x="476123" y="153060"/>
                </a:lnTo>
                <a:lnTo>
                  <a:pt x="476123" y="81495"/>
                </a:lnTo>
                <a:lnTo>
                  <a:pt x="510882" y="81495"/>
                </a:lnTo>
                <a:lnTo>
                  <a:pt x="510882" y="155981"/>
                </a:lnTo>
                <a:lnTo>
                  <a:pt x="536879" y="155981"/>
                </a:lnTo>
                <a:lnTo>
                  <a:pt x="536879" y="81495"/>
                </a:lnTo>
                <a:lnTo>
                  <a:pt x="536879" y="59004"/>
                </a:lnTo>
                <a:lnTo>
                  <a:pt x="536879" y="0"/>
                </a:lnTo>
                <a:close/>
              </a:path>
              <a:path w="1103629" h="265429">
                <a:moveTo>
                  <a:pt x="815238" y="73317"/>
                </a:moveTo>
                <a:lnTo>
                  <a:pt x="624205" y="73317"/>
                </a:lnTo>
                <a:lnTo>
                  <a:pt x="624205" y="26581"/>
                </a:lnTo>
                <a:lnTo>
                  <a:pt x="809396" y="26581"/>
                </a:lnTo>
                <a:lnTo>
                  <a:pt x="809396" y="3797"/>
                </a:lnTo>
                <a:lnTo>
                  <a:pt x="597331" y="3797"/>
                </a:lnTo>
                <a:lnTo>
                  <a:pt x="597331" y="86753"/>
                </a:lnTo>
                <a:lnTo>
                  <a:pt x="605802" y="95516"/>
                </a:lnTo>
                <a:lnTo>
                  <a:pt x="815238" y="95516"/>
                </a:lnTo>
                <a:lnTo>
                  <a:pt x="815238" y="73317"/>
                </a:lnTo>
                <a:close/>
              </a:path>
              <a:path w="1103629" h="265429">
                <a:moveTo>
                  <a:pt x="816698" y="243027"/>
                </a:moveTo>
                <a:lnTo>
                  <a:pt x="622744" y="243027"/>
                </a:lnTo>
                <a:lnTo>
                  <a:pt x="622744" y="222288"/>
                </a:lnTo>
                <a:lnTo>
                  <a:pt x="810856" y="222288"/>
                </a:lnTo>
                <a:lnTo>
                  <a:pt x="810856" y="158902"/>
                </a:lnTo>
                <a:lnTo>
                  <a:pt x="595871" y="158902"/>
                </a:lnTo>
                <a:lnTo>
                  <a:pt x="595871" y="180809"/>
                </a:lnTo>
                <a:lnTo>
                  <a:pt x="784275" y="180809"/>
                </a:lnTo>
                <a:lnTo>
                  <a:pt x="784275" y="200380"/>
                </a:lnTo>
                <a:lnTo>
                  <a:pt x="595871" y="200380"/>
                </a:lnTo>
                <a:lnTo>
                  <a:pt x="595871" y="256171"/>
                </a:lnTo>
                <a:lnTo>
                  <a:pt x="604342" y="264934"/>
                </a:lnTo>
                <a:lnTo>
                  <a:pt x="816698" y="264934"/>
                </a:lnTo>
                <a:lnTo>
                  <a:pt x="816698" y="243027"/>
                </a:lnTo>
                <a:close/>
              </a:path>
              <a:path w="1103629" h="265429">
                <a:moveTo>
                  <a:pt x="833640" y="115671"/>
                </a:moveTo>
                <a:lnTo>
                  <a:pt x="572516" y="115671"/>
                </a:lnTo>
                <a:lnTo>
                  <a:pt x="572516" y="138163"/>
                </a:lnTo>
                <a:lnTo>
                  <a:pt x="833640" y="138163"/>
                </a:lnTo>
                <a:lnTo>
                  <a:pt x="833640" y="115671"/>
                </a:lnTo>
                <a:close/>
              </a:path>
              <a:path w="1103629" h="265429">
                <a:moveTo>
                  <a:pt x="1044727" y="73837"/>
                </a:moveTo>
                <a:lnTo>
                  <a:pt x="1032205" y="36741"/>
                </a:lnTo>
                <a:lnTo>
                  <a:pt x="1018171" y="21831"/>
                </a:lnTo>
                <a:lnTo>
                  <a:pt x="1018171" y="76098"/>
                </a:lnTo>
                <a:lnTo>
                  <a:pt x="1018171" y="93154"/>
                </a:lnTo>
                <a:lnTo>
                  <a:pt x="993419" y="135826"/>
                </a:lnTo>
                <a:lnTo>
                  <a:pt x="972096" y="143421"/>
                </a:lnTo>
                <a:lnTo>
                  <a:pt x="946683" y="143421"/>
                </a:lnTo>
                <a:lnTo>
                  <a:pt x="909878" y="120929"/>
                </a:lnTo>
                <a:lnTo>
                  <a:pt x="901179" y="93154"/>
                </a:lnTo>
                <a:lnTo>
                  <a:pt x="901179" y="76098"/>
                </a:lnTo>
                <a:lnTo>
                  <a:pt x="925360" y="32715"/>
                </a:lnTo>
                <a:lnTo>
                  <a:pt x="946683" y="24828"/>
                </a:lnTo>
                <a:lnTo>
                  <a:pt x="972096" y="24828"/>
                </a:lnTo>
                <a:lnTo>
                  <a:pt x="1009192" y="47904"/>
                </a:lnTo>
                <a:lnTo>
                  <a:pt x="1018171" y="76098"/>
                </a:lnTo>
                <a:lnTo>
                  <a:pt x="1018171" y="21831"/>
                </a:lnTo>
                <a:lnTo>
                  <a:pt x="978623" y="3086"/>
                </a:lnTo>
                <a:lnTo>
                  <a:pt x="959535" y="2336"/>
                </a:lnTo>
                <a:lnTo>
                  <a:pt x="947801" y="2438"/>
                </a:lnTo>
                <a:lnTo>
                  <a:pt x="908723" y="14935"/>
                </a:lnTo>
                <a:lnTo>
                  <a:pt x="880376" y="51269"/>
                </a:lnTo>
                <a:lnTo>
                  <a:pt x="874623" y="73837"/>
                </a:lnTo>
                <a:lnTo>
                  <a:pt x="874623" y="95415"/>
                </a:lnTo>
                <a:lnTo>
                  <a:pt x="886853" y="132359"/>
                </a:lnTo>
                <a:lnTo>
                  <a:pt x="923899" y="160223"/>
                </a:lnTo>
                <a:lnTo>
                  <a:pt x="959535" y="166204"/>
                </a:lnTo>
                <a:lnTo>
                  <a:pt x="971092" y="166116"/>
                </a:lnTo>
                <a:lnTo>
                  <a:pt x="1010069" y="153644"/>
                </a:lnTo>
                <a:lnTo>
                  <a:pt x="1038834" y="117868"/>
                </a:lnTo>
                <a:lnTo>
                  <a:pt x="1044727" y="95415"/>
                </a:lnTo>
                <a:lnTo>
                  <a:pt x="1044727" y="73837"/>
                </a:lnTo>
                <a:close/>
              </a:path>
              <a:path w="1103629" h="265429">
                <a:moveTo>
                  <a:pt x="1062062" y="201256"/>
                </a:moveTo>
                <a:lnTo>
                  <a:pt x="858761" y="201256"/>
                </a:lnTo>
                <a:lnTo>
                  <a:pt x="858761" y="223748"/>
                </a:lnTo>
                <a:lnTo>
                  <a:pt x="1062062" y="223748"/>
                </a:lnTo>
                <a:lnTo>
                  <a:pt x="1062062" y="201256"/>
                </a:lnTo>
                <a:close/>
              </a:path>
              <a:path w="1103629" h="265429">
                <a:moveTo>
                  <a:pt x="1103249" y="0"/>
                </a:moveTo>
                <a:lnTo>
                  <a:pt x="1076667" y="0"/>
                </a:lnTo>
                <a:lnTo>
                  <a:pt x="1076667" y="264934"/>
                </a:lnTo>
                <a:lnTo>
                  <a:pt x="1103249" y="264934"/>
                </a:lnTo>
                <a:lnTo>
                  <a:pt x="1103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084905" y="4195216"/>
            <a:ext cx="553085" cy="274320"/>
          </a:xfrm>
          <a:custGeom>
            <a:avLst/>
            <a:gdLst/>
            <a:ahLst/>
            <a:cxnLst/>
            <a:rect l="l" t="t" r="r" b="b"/>
            <a:pathLst>
              <a:path w="553084" h="274320">
                <a:moveTo>
                  <a:pt x="162699" y="110705"/>
                </a:moveTo>
                <a:lnTo>
                  <a:pt x="124587" y="84277"/>
                </a:lnTo>
                <a:lnTo>
                  <a:pt x="91135" y="50241"/>
                </a:lnTo>
                <a:lnTo>
                  <a:pt x="95072" y="37553"/>
                </a:lnTo>
                <a:lnTo>
                  <a:pt x="97459" y="28702"/>
                </a:lnTo>
                <a:lnTo>
                  <a:pt x="99225" y="19519"/>
                </a:lnTo>
                <a:lnTo>
                  <a:pt x="101358" y="5842"/>
                </a:lnTo>
                <a:lnTo>
                  <a:pt x="76822" y="2336"/>
                </a:lnTo>
                <a:lnTo>
                  <a:pt x="72313" y="28498"/>
                </a:lnTo>
                <a:lnTo>
                  <a:pt x="68135" y="45135"/>
                </a:lnTo>
                <a:lnTo>
                  <a:pt x="39966" y="96850"/>
                </a:lnTo>
                <a:lnTo>
                  <a:pt x="0" y="130568"/>
                </a:lnTo>
                <a:lnTo>
                  <a:pt x="15773" y="147510"/>
                </a:lnTo>
                <a:lnTo>
                  <a:pt x="40957" y="131584"/>
                </a:lnTo>
                <a:lnTo>
                  <a:pt x="56159" y="118706"/>
                </a:lnTo>
                <a:lnTo>
                  <a:pt x="67538" y="102044"/>
                </a:lnTo>
                <a:lnTo>
                  <a:pt x="81203" y="74777"/>
                </a:lnTo>
                <a:lnTo>
                  <a:pt x="90093" y="84963"/>
                </a:lnTo>
                <a:lnTo>
                  <a:pt x="124510" y="114769"/>
                </a:lnTo>
                <a:lnTo>
                  <a:pt x="150139" y="131445"/>
                </a:lnTo>
                <a:lnTo>
                  <a:pt x="162699" y="110705"/>
                </a:lnTo>
                <a:close/>
              </a:path>
              <a:path w="553084" h="274320">
                <a:moveTo>
                  <a:pt x="228625" y="202603"/>
                </a:moveTo>
                <a:lnTo>
                  <a:pt x="213321" y="170586"/>
                </a:lnTo>
                <a:lnTo>
                  <a:pt x="212979" y="170243"/>
                </a:lnTo>
                <a:lnTo>
                  <a:pt x="206806" y="165328"/>
                </a:lnTo>
                <a:lnTo>
                  <a:pt x="202425" y="162001"/>
                </a:lnTo>
                <a:lnTo>
                  <a:pt x="202425" y="200964"/>
                </a:lnTo>
                <a:lnTo>
                  <a:pt x="202425" y="221119"/>
                </a:lnTo>
                <a:lnTo>
                  <a:pt x="193954" y="236601"/>
                </a:lnTo>
                <a:lnTo>
                  <a:pt x="179641" y="247116"/>
                </a:lnTo>
                <a:lnTo>
                  <a:pt x="160070" y="252374"/>
                </a:lnTo>
                <a:lnTo>
                  <a:pt x="138455" y="252374"/>
                </a:lnTo>
                <a:lnTo>
                  <a:pt x="119468" y="247116"/>
                </a:lnTo>
                <a:lnTo>
                  <a:pt x="105448" y="236601"/>
                </a:lnTo>
                <a:lnTo>
                  <a:pt x="97269" y="221119"/>
                </a:lnTo>
                <a:lnTo>
                  <a:pt x="97269" y="200964"/>
                </a:lnTo>
                <a:lnTo>
                  <a:pt x="105448" y="185775"/>
                </a:lnTo>
                <a:lnTo>
                  <a:pt x="119468" y="175844"/>
                </a:lnTo>
                <a:lnTo>
                  <a:pt x="138455" y="170586"/>
                </a:lnTo>
                <a:lnTo>
                  <a:pt x="160070" y="170586"/>
                </a:lnTo>
                <a:lnTo>
                  <a:pt x="179641" y="175844"/>
                </a:lnTo>
                <a:lnTo>
                  <a:pt x="193954" y="185775"/>
                </a:lnTo>
                <a:lnTo>
                  <a:pt x="202425" y="200964"/>
                </a:lnTo>
                <a:lnTo>
                  <a:pt x="202425" y="162001"/>
                </a:lnTo>
                <a:lnTo>
                  <a:pt x="166687" y="148666"/>
                </a:lnTo>
                <a:lnTo>
                  <a:pt x="149263" y="148094"/>
                </a:lnTo>
                <a:lnTo>
                  <a:pt x="138912" y="148170"/>
                </a:lnTo>
                <a:lnTo>
                  <a:pt x="98679" y="160528"/>
                </a:lnTo>
                <a:lnTo>
                  <a:pt x="73329" y="192163"/>
                </a:lnTo>
                <a:lnTo>
                  <a:pt x="71069" y="202603"/>
                </a:lnTo>
                <a:lnTo>
                  <a:pt x="71069" y="219354"/>
                </a:lnTo>
                <a:lnTo>
                  <a:pt x="92456" y="256755"/>
                </a:lnTo>
                <a:lnTo>
                  <a:pt x="132118" y="273151"/>
                </a:lnTo>
                <a:lnTo>
                  <a:pt x="149263" y="273697"/>
                </a:lnTo>
                <a:lnTo>
                  <a:pt x="159791" y="273634"/>
                </a:lnTo>
                <a:lnTo>
                  <a:pt x="200494" y="261556"/>
                </a:lnTo>
                <a:lnTo>
                  <a:pt x="212305" y="252374"/>
                </a:lnTo>
                <a:lnTo>
                  <a:pt x="212979" y="251841"/>
                </a:lnTo>
                <a:lnTo>
                  <a:pt x="228625" y="219354"/>
                </a:lnTo>
                <a:lnTo>
                  <a:pt x="228625" y="202603"/>
                </a:lnTo>
                <a:close/>
              </a:path>
              <a:path w="553084" h="274320">
                <a:moveTo>
                  <a:pt x="273697" y="53162"/>
                </a:moveTo>
                <a:lnTo>
                  <a:pt x="229298" y="53162"/>
                </a:lnTo>
                <a:lnTo>
                  <a:pt x="229298" y="0"/>
                </a:lnTo>
                <a:lnTo>
                  <a:pt x="202717" y="0"/>
                </a:lnTo>
                <a:lnTo>
                  <a:pt x="202717" y="141376"/>
                </a:lnTo>
                <a:lnTo>
                  <a:pt x="229298" y="141376"/>
                </a:lnTo>
                <a:lnTo>
                  <a:pt x="229298" y="75653"/>
                </a:lnTo>
                <a:lnTo>
                  <a:pt x="273697" y="75653"/>
                </a:lnTo>
                <a:lnTo>
                  <a:pt x="273697" y="53162"/>
                </a:lnTo>
                <a:close/>
              </a:path>
              <a:path w="553084" h="274320">
                <a:moveTo>
                  <a:pt x="532790" y="81788"/>
                </a:moveTo>
                <a:lnTo>
                  <a:pt x="487807" y="81788"/>
                </a:lnTo>
                <a:lnTo>
                  <a:pt x="492188" y="26289"/>
                </a:lnTo>
                <a:lnTo>
                  <a:pt x="529869" y="26289"/>
                </a:lnTo>
                <a:lnTo>
                  <a:pt x="529869" y="3797"/>
                </a:lnTo>
                <a:lnTo>
                  <a:pt x="465023" y="3797"/>
                </a:lnTo>
                <a:lnTo>
                  <a:pt x="465023" y="26289"/>
                </a:lnTo>
                <a:lnTo>
                  <a:pt x="460933" y="81788"/>
                </a:lnTo>
                <a:lnTo>
                  <a:pt x="383819" y="81788"/>
                </a:lnTo>
                <a:lnTo>
                  <a:pt x="379730" y="26289"/>
                </a:lnTo>
                <a:lnTo>
                  <a:pt x="465023" y="26289"/>
                </a:lnTo>
                <a:lnTo>
                  <a:pt x="465023" y="3797"/>
                </a:lnTo>
                <a:lnTo>
                  <a:pt x="314883" y="3797"/>
                </a:lnTo>
                <a:lnTo>
                  <a:pt x="314883" y="26289"/>
                </a:lnTo>
                <a:lnTo>
                  <a:pt x="352564" y="26289"/>
                </a:lnTo>
                <a:lnTo>
                  <a:pt x="356946" y="81788"/>
                </a:lnTo>
                <a:lnTo>
                  <a:pt x="311962" y="81788"/>
                </a:lnTo>
                <a:lnTo>
                  <a:pt x="311962" y="104279"/>
                </a:lnTo>
                <a:lnTo>
                  <a:pt x="532790" y="104279"/>
                </a:lnTo>
                <a:lnTo>
                  <a:pt x="532790" y="81788"/>
                </a:lnTo>
                <a:close/>
              </a:path>
              <a:path w="553084" h="274320">
                <a:moveTo>
                  <a:pt x="552653" y="125310"/>
                </a:moveTo>
                <a:lnTo>
                  <a:pt x="291515" y="125310"/>
                </a:lnTo>
                <a:lnTo>
                  <a:pt x="291515" y="147802"/>
                </a:lnTo>
                <a:lnTo>
                  <a:pt x="408647" y="147802"/>
                </a:lnTo>
                <a:lnTo>
                  <a:pt x="408647" y="171170"/>
                </a:lnTo>
                <a:lnTo>
                  <a:pt x="316344" y="171170"/>
                </a:lnTo>
                <a:lnTo>
                  <a:pt x="316344" y="256171"/>
                </a:lnTo>
                <a:lnTo>
                  <a:pt x="324815" y="264934"/>
                </a:lnTo>
                <a:lnTo>
                  <a:pt x="528408" y="264934"/>
                </a:lnTo>
                <a:lnTo>
                  <a:pt x="528408" y="242735"/>
                </a:lnTo>
                <a:lnTo>
                  <a:pt x="528408" y="193662"/>
                </a:lnTo>
                <a:lnTo>
                  <a:pt x="528408" y="171170"/>
                </a:lnTo>
                <a:lnTo>
                  <a:pt x="501535" y="171170"/>
                </a:lnTo>
                <a:lnTo>
                  <a:pt x="501535" y="193662"/>
                </a:lnTo>
                <a:lnTo>
                  <a:pt x="501535" y="242735"/>
                </a:lnTo>
                <a:lnTo>
                  <a:pt x="343217" y="242735"/>
                </a:lnTo>
                <a:lnTo>
                  <a:pt x="343217" y="193662"/>
                </a:lnTo>
                <a:lnTo>
                  <a:pt x="501535" y="193662"/>
                </a:lnTo>
                <a:lnTo>
                  <a:pt x="501535" y="171170"/>
                </a:lnTo>
                <a:lnTo>
                  <a:pt x="435521" y="171170"/>
                </a:lnTo>
                <a:lnTo>
                  <a:pt x="435521" y="147802"/>
                </a:lnTo>
                <a:lnTo>
                  <a:pt x="552653" y="147802"/>
                </a:lnTo>
                <a:lnTo>
                  <a:pt x="552653" y="1253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744492" y="4199013"/>
            <a:ext cx="548005" cy="261620"/>
          </a:xfrm>
          <a:custGeom>
            <a:avLst/>
            <a:gdLst/>
            <a:ahLst/>
            <a:cxnLst/>
            <a:rect l="l" t="t" r="r" b="b"/>
            <a:pathLst>
              <a:path w="548004" h="261620">
                <a:moveTo>
                  <a:pt x="250913" y="112166"/>
                </a:moveTo>
                <a:lnTo>
                  <a:pt x="186321" y="92151"/>
                </a:lnTo>
                <a:lnTo>
                  <a:pt x="183057" y="90843"/>
                </a:lnTo>
                <a:lnTo>
                  <a:pt x="176479" y="88214"/>
                </a:lnTo>
                <a:lnTo>
                  <a:pt x="167157" y="83845"/>
                </a:lnTo>
                <a:lnTo>
                  <a:pt x="153936" y="77114"/>
                </a:lnTo>
                <a:lnTo>
                  <a:pt x="167741" y="68783"/>
                </a:lnTo>
                <a:lnTo>
                  <a:pt x="176720" y="62966"/>
                </a:lnTo>
                <a:lnTo>
                  <a:pt x="206971" y="39128"/>
                </a:lnTo>
                <a:lnTo>
                  <a:pt x="229006" y="9347"/>
                </a:lnTo>
                <a:lnTo>
                  <a:pt x="227545" y="3797"/>
                </a:lnTo>
                <a:lnTo>
                  <a:pt x="222288" y="0"/>
                </a:lnTo>
                <a:lnTo>
                  <a:pt x="34175" y="0"/>
                </a:lnTo>
                <a:lnTo>
                  <a:pt x="34175" y="22199"/>
                </a:lnTo>
                <a:lnTo>
                  <a:pt x="191617" y="22199"/>
                </a:lnTo>
                <a:lnTo>
                  <a:pt x="181152" y="31026"/>
                </a:lnTo>
                <a:lnTo>
                  <a:pt x="140309" y="58953"/>
                </a:lnTo>
                <a:lnTo>
                  <a:pt x="94945" y="83388"/>
                </a:lnTo>
                <a:lnTo>
                  <a:pt x="46723" y="104228"/>
                </a:lnTo>
                <a:lnTo>
                  <a:pt x="12852" y="115671"/>
                </a:lnTo>
                <a:lnTo>
                  <a:pt x="25120" y="135242"/>
                </a:lnTo>
                <a:lnTo>
                  <a:pt x="93002" y="109512"/>
                </a:lnTo>
                <a:lnTo>
                  <a:pt x="129984" y="90843"/>
                </a:lnTo>
                <a:lnTo>
                  <a:pt x="145097" y="99288"/>
                </a:lnTo>
                <a:lnTo>
                  <a:pt x="197802" y="121856"/>
                </a:lnTo>
                <a:lnTo>
                  <a:pt x="238061" y="133197"/>
                </a:lnTo>
                <a:lnTo>
                  <a:pt x="250913" y="112166"/>
                </a:lnTo>
                <a:close/>
              </a:path>
              <a:path w="548004" h="261620">
                <a:moveTo>
                  <a:pt x="261137" y="163868"/>
                </a:moveTo>
                <a:lnTo>
                  <a:pt x="0" y="163868"/>
                </a:lnTo>
                <a:lnTo>
                  <a:pt x="0" y="186359"/>
                </a:lnTo>
                <a:lnTo>
                  <a:pt x="116547" y="186359"/>
                </a:lnTo>
                <a:lnTo>
                  <a:pt x="116547" y="259676"/>
                </a:lnTo>
                <a:lnTo>
                  <a:pt x="143421" y="259676"/>
                </a:lnTo>
                <a:lnTo>
                  <a:pt x="143421" y="186359"/>
                </a:lnTo>
                <a:lnTo>
                  <a:pt x="261137" y="186359"/>
                </a:lnTo>
                <a:lnTo>
                  <a:pt x="261137" y="163868"/>
                </a:lnTo>
                <a:close/>
              </a:path>
              <a:path w="548004" h="261620">
                <a:moveTo>
                  <a:pt x="523151" y="0"/>
                </a:moveTo>
                <a:lnTo>
                  <a:pt x="496277" y="0"/>
                </a:lnTo>
                <a:lnTo>
                  <a:pt x="496277" y="22491"/>
                </a:lnTo>
                <a:lnTo>
                  <a:pt x="496277" y="87045"/>
                </a:lnTo>
                <a:lnTo>
                  <a:pt x="337959" y="87045"/>
                </a:lnTo>
                <a:lnTo>
                  <a:pt x="337959" y="22491"/>
                </a:lnTo>
                <a:lnTo>
                  <a:pt x="496277" y="22491"/>
                </a:lnTo>
                <a:lnTo>
                  <a:pt x="496277" y="0"/>
                </a:lnTo>
                <a:lnTo>
                  <a:pt x="311086" y="0"/>
                </a:lnTo>
                <a:lnTo>
                  <a:pt x="311086" y="100482"/>
                </a:lnTo>
                <a:lnTo>
                  <a:pt x="319557" y="109245"/>
                </a:lnTo>
                <a:lnTo>
                  <a:pt x="523151" y="109245"/>
                </a:lnTo>
                <a:lnTo>
                  <a:pt x="523151" y="87045"/>
                </a:lnTo>
                <a:lnTo>
                  <a:pt x="523151" y="22491"/>
                </a:lnTo>
                <a:lnTo>
                  <a:pt x="523151" y="0"/>
                </a:lnTo>
                <a:close/>
              </a:path>
              <a:path w="548004" h="261620">
                <a:moveTo>
                  <a:pt x="526072" y="238645"/>
                </a:moveTo>
                <a:lnTo>
                  <a:pt x="337959" y="238645"/>
                </a:lnTo>
                <a:lnTo>
                  <a:pt x="337959" y="178473"/>
                </a:lnTo>
                <a:lnTo>
                  <a:pt x="311086" y="178473"/>
                </a:lnTo>
                <a:lnTo>
                  <a:pt x="311086" y="252374"/>
                </a:lnTo>
                <a:lnTo>
                  <a:pt x="319557" y="261137"/>
                </a:lnTo>
                <a:lnTo>
                  <a:pt x="526072" y="261137"/>
                </a:lnTo>
                <a:lnTo>
                  <a:pt x="526072" y="238645"/>
                </a:lnTo>
                <a:close/>
              </a:path>
              <a:path w="548004" h="261620">
                <a:moveTo>
                  <a:pt x="547395" y="136118"/>
                </a:moveTo>
                <a:lnTo>
                  <a:pt x="286258" y="136118"/>
                </a:lnTo>
                <a:lnTo>
                  <a:pt x="286258" y="158610"/>
                </a:lnTo>
                <a:lnTo>
                  <a:pt x="403390" y="158610"/>
                </a:lnTo>
                <a:lnTo>
                  <a:pt x="403390" y="203885"/>
                </a:lnTo>
                <a:lnTo>
                  <a:pt x="430263" y="203885"/>
                </a:lnTo>
                <a:lnTo>
                  <a:pt x="430263" y="158610"/>
                </a:lnTo>
                <a:lnTo>
                  <a:pt x="547395" y="158610"/>
                </a:lnTo>
                <a:lnTo>
                  <a:pt x="547395" y="13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398672" y="4198720"/>
            <a:ext cx="261620" cy="260350"/>
          </a:xfrm>
          <a:custGeom>
            <a:avLst/>
            <a:gdLst/>
            <a:ahLst/>
            <a:cxnLst/>
            <a:rect l="l" t="t" r="r" b="b"/>
            <a:pathLst>
              <a:path w="261620" h="260350">
                <a:moveTo>
                  <a:pt x="261131" y="186647"/>
                </a:moveTo>
                <a:lnTo>
                  <a:pt x="0" y="186647"/>
                </a:lnTo>
                <a:lnTo>
                  <a:pt x="0" y="164156"/>
                </a:lnTo>
                <a:lnTo>
                  <a:pt x="261131" y="164156"/>
                </a:lnTo>
                <a:lnTo>
                  <a:pt x="261131" y="186647"/>
                </a:lnTo>
                <a:close/>
              </a:path>
              <a:path w="261620" h="260350">
                <a:moveTo>
                  <a:pt x="143417" y="259963"/>
                </a:moveTo>
                <a:lnTo>
                  <a:pt x="116545" y="259963"/>
                </a:lnTo>
                <a:lnTo>
                  <a:pt x="116545" y="186647"/>
                </a:lnTo>
                <a:lnTo>
                  <a:pt x="143417" y="186647"/>
                </a:lnTo>
                <a:lnTo>
                  <a:pt x="143417" y="259963"/>
                </a:lnTo>
                <a:close/>
              </a:path>
              <a:path w="261620" h="260350">
                <a:moveTo>
                  <a:pt x="19278" y="134363"/>
                </a:moveTo>
                <a:lnTo>
                  <a:pt x="7886" y="115961"/>
                </a:lnTo>
                <a:lnTo>
                  <a:pt x="21530" y="111216"/>
                </a:lnTo>
                <a:lnTo>
                  <a:pt x="30505" y="107581"/>
                </a:lnTo>
                <a:lnTo>
                  <a:pt x="69280" y="84031"/>
                </a:lnTo>
                <a:lnTo>
                  <a:pt x="99585" y="54292"/>
                </a:lnTo>
                <a:lnTo>
                  <a:pt x="120251" y="19314"/>
                </a:lnTo>
                <a:lnTo>
                  <a:pt x="125892" y="0"/>
                </a:lnTo>
                <a:lnTo>
                  <a:pt x="149551" y="3797"/>
                </a:lnTo>
                <a:lnTo>
                  <a:pt x="147443" y="11934"/>
                </a:lnTo>
                <a:lnTo>
                  <a:pt x="145827" y="17416"/>
                </a:lnTo>
                <a:lnTo>
                  <a:pt x="143883" y="22733"/>
                </a:lnTo>
                <a:lnTo>
                  <a:pt x="140789" y="30377"/>
                </a:lnTo>
                <a:lnTo>
                  <a:pt x="146039" y="37492"/>
                </a:lnTo>
                <a:lnTo>
                  <a:pt x="149935" y="42390"/>
                </a:lnTo>
                <a:lnTo>
                  <a:pt x="154519" y="47460"/>
                </a:lnTo>
                <a:lnTo>
                  <a:pt x="158302" y="51408"/>
                </a:lnTo>
                <a:lnTo>
                  <a:pt x="129689" y="51408"/>
                </a:lnTo>
                <a:lnTo>
                  <a:pt x="100197" y="88171"/>
                </a:lnTo>
                <a:lnTo>
                  <a:pt x="66597" y="113126"/>
                </a:lnTo>
                <a:lnTo>
                  <a:pt x="40491" y="126773"/>
                </a:lnTo>
                <a:lnTo>
                  <a:pt x="19278" y="134363"/>
                </a:lnTo>
                <a:close/>
              </a:path>
              <a:path w="261620" h="260350">
                <a:moveTo>
                  <a:pt x="236303" y="134363"/>
                </a:moveTo>
                <a:lnTo>
                  <a:pt x="196695" y="112784"/>
                </a:lnTo>
                <a:lnTo>
                  <a:pt x="162659" y="86916"/>
                </a:lnTo>
                <a:lnTo>
                  <a:pt x="134942" y="58350"/>
                </a:lnTo>
                <a:lnTo>
                  <a:pt x="129689" y="51408"/>
                </a:lnTo>
                <a:lnTo>
                  <a:pt x="158302" y="51408"/>
                </a:lnTo>
                <a:lnTo>
                  <a:pt x="161381" y="54621"/>
                </a:lnTo>
                <a:lnTo>
                  <a:pt x="168439" y="61889"/>
                </a:lnTo>
                <a:lnTo>
                  <a:pt x="201471" y="89179"/>
                </a:lnTo>
                <a:lnTo>
                  <a:pt x="239576" y="111219"/>
                </a:lnTo>
                <a:lnTo>
                  <a:pt x="249447" y="115084"/>
                </a:lnTo>
                <a:lnTo>
                  <a:pt x="236303" y="134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766740" y="4195216"/>
            <a:ext cx="530860" cy="265430"/>
          </a:xfrm>
          <a:custGeom>
            <a:avLst/>
            <a:gdLst/>
            <a:ahLst/>
            <a:cxnLst/>
            <a:rect l="l" t="t" r="r" b="b"/>
            <a:pathLst>
              <a:path w="530859" h="265429">
                <a:moveTo>
                  <a:pt x="236893" y="70396"/>
                </a:moveTo>
                <a:lnTo>
                  <a:pt x="54622" y="70396"/>
                </a:lnTo>
                <a:lnTo>
                  <a:pt x="54622" y="3797"/>
                </a:lnTo>
                <a:lnTo>
                  <a:pt x="27749" y="3797"/>
                </a:lnTo>
                <a:lnTo>
                  <a:pt x="27749" y="83832"/>
                </a:lnTo>
                <a:lnTo>
                  <a:pt x="36220" y="92595"/>
                </a:lnTo>
                <a:lnTo>
                  <a:pt x="236893" y="92595"/>
                </a:lnTo>
                <a:lnTo>
                  <a:pt x="236893" y="70396"/>
                </a:lnTo>
                <a:close/>
              </a:path>
              <a:path w="530859" h="265429">
                <a:moveTo>
                  <a:pt x="244195" y="243027"/>
                </a:moveTo>
                <a:lnTo>
                  <a:pt x="50241" y="243027"/>
                </a:lnTo>
                <a:lnTo>
                  <a:pt x="50241" y="222288"/>
                </a:lnTo>
                <a:lnTo>
                  <a:pt x="238353" y="222288"/>
                </a:lnTo>
                <a:lnTo>
                  <a:pt x="238353" y="158902"/>
                </a:lnTo>
                <a:lnTo>
                  <a:pt x="23368" y="158902"/>
                </a:lnTo>
                <a:lnTo>
                  <a:pt x="23368" y="180809"/>
                </a:lnTo>
                <a:lnTo>
                  <a:pt x="211772" y="180809"/>
                </a:lnTo>
                <a:lnTo>
                  <a:pt x="211772" y="200380"/>
                </a:lnTo>
                <a:lnTo>
                  <a:pt x="23368" y="200380"/>
                </a:lnTo>
                <a:lnTo>
                  <a:pt x="23368" y="256171"/>
                </a:lnTo>
                <a:lnTo>
                  <a:pt x="31838" y="264934"/>
                </a:lnTo>
                <a:lnTo>
                  <a:pt x="244195" y="264934"/>
                </a:lnTo>
                <a:lnTo>
                  <a:pt x="244195" y="243027"/>
                </a:lnTo>
                <a:close/>
              </a:path>
              <a:path w="530859" h="265429">
                <a:moveTo>
                  <a:pt x="261137" y="114211"/>
                </a:moveTo>
                <a:lnTo>
                  <a:pt x="0" y="114211"/>
                </a:lnTo>
                <a:lnTo>
                  <a:pt x="0" y="136702"/>
                </a:lnTo>
                <a:lnTo>
                  <a:pt x="261137" y="136702"/>
                </a:lnTo>
                <a:lnTo>
                  <a:pt x="261137" y="114211"/>
                </a:lnTo>
                <a:close/>
              </a:path>
              <a:path w="530859" h="265429">
                <a:moveTo>
                  <a:pt x="458292" y="108953"/>
                </a:moveTo>
                <a:lnTo>
                  <a:pt x="324802" y="108953"/>
                </a:lnTo>
                <a:lnTo>
                  <a:pt x="324802" y="78574"/>
                </a:lnTo>
                <a:lnTo>
                  <a:pt x="443687" y="78574"/>
                </a:lnTo>
                <a:lnTo>
                  <a:pt x="443687" y="3797"/>
                </a:lnTo>
                <a:lnTo>
                  <a:pt x="297345" y="3797"/>
                </a:lnTo>
                <a:lnTo>
                  <a:pt x="297345" y="26581"/>
                </a:lnTo>
                <a:lnTo>
                  <a:pt x="416521" y="26581"/>
                </a:lnTo>
                <a:lnTo>
                  <a:pt x="416521" y="55791"/>
                </a:lnTo>
                <a:lnTo>
                  <a:pt x="297929" y="55791"/>
                </a:lnTo>
                <a:lnTo>
                  <a:pt x="297929" y="122389"/>
                </a:lnTo>
                <a:lnTo>
                  <a:pt x="306400" y="131152"/>
                </a:lnTo>
                <a:lnTo>
                  <a:pt x="458292" y="131152"/>
                </a:lnTo>
                <a:lnTo>
                  <a:pt x="458292" y="108953"/>
                </a:lnTo>
                <a:close/>
              </a:path>
              <a:path w="530859" h="265429">
                <a:moveTo>
                  <a:pt x="530733" y="155981"/>
                </a:moveTo>
                <a:lnTo>
                  <a:pt x="504151" y="155981"/>
                </a:lnTo>
                <a:lnTo>
                  <a:pt x="504151" y="188112"/>
                </a:lnTo>
                <a:lnTo>
                  <a:pt x="504151" y="210019"/>
                </a:lnTo>
                <a:lnTo>
                  <a:pt x="504151" y="243027"/>
                </a:lnTo>
                <a:lnTo>
                  <a:pt x="342328" y="243027"/>
                </a:lnTo>
                <a:lnTo>
                  <a:pt x="342328" y="210019"/>
                </a:lnTo>
                <a:lnTo>
                  <a:pt x="504151" y="210019"/>
                </a:lnTo>
                <a:lnTo>
                  <a:pt x="504151" y="188112"/>
                </a:lnTo>
                <a:lnTo>
                  <a:pt x="342328" y="188112"/>
                </a:lnTo>
                <a:lnTo>
                  <a:pt x="342328" y="155981"/>
                </a:lnTo>
                <a:lnTo>
                  <a:pt x="315455" y="155981"/>
                </a:lnTo>
                <a:lnTo>
                  <a:pt x="315455" y="256171"/>
                </a:lnTo>
                <a:lnTo>
                  <a:pt x="323926" y="264934"/>
                </a:lnTo>
                <a:lnTo>
                  <a:pt x="530733" y="264934"/>
                </a:lnTo>
                <a:lnTo>
                  <a:pt x="530733" y="243027"/>
                </a:lnTo>
                <a:lnTo>
                  <a:pt x="530733" y="210019"/>
                </a:lnTo>
                <a:lnTo>
                  <a:pt x="530733" y="188112"/>
                </a:lnTo>
                <a:lnTo>
                  <a:pt x="530733" y="155981"/>
                </a:lnTo>
                <a:close/>
              </a:path>
              <a:path w="530859" h="265429">
                <a:moveTo>
                  <a:pt x="530733" y="0"/>
                </a:moveTo>
                <a:lnTo>
                  <a:pt x="504151" y="0"/>
                </a:lnTo>
                <a:lnTo>
                  <a:pt x="504151" y="141376"/>
                </a:lnTo>
                <a:lnTo>
                  <a:pt x="530733" y="141376"/>
                </a:lnTo>
                <a:lnTo>
                  <a:pt x="530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350933" y="4195214"/>
            <a:ext cx="233045" cy="265430"/>
          </a:xfrm>
          <a:custGeom>
            <a:avLst/>
            <a:gdLst/>
            <a:ahLst/>
            <a:cxnLst/>
            <a:rect l="l" t="t" r="r" b="b"/>
            <a:pathLst>
              <a:path w="233045" h="265429">
                <a:moveTo>
                  <a:pt x="232798" y="264928"/>
                </a:moveTo>
                <a:lnTo>
                  <a:pt x="206218" y="264928"/>
                </a:lnTo>
                <a:lnTo>
                  <a:pt x="206218" y="0"/>
                </a:lnTo>
                <a:lnTo>
                  <a:pt x="232798" y="0"/>
                </a:lnTo>
                <a:lnTo>
                  <a:pt x="232798" y="264928"/>
                </a:lnTo>
                <a:close/>
              </a:path>
              <a:path w="233045" h="265429">
                <a:moveTo>
                  <a:pt x="157730" y="224620"/>
                </a:moveTo>
                <a:lnTo>
                  <a:pt x="8470" y="224620"/>
                </a:lnTo>
                <a:lnTo>
                  <a:pt x="0" y="215857"/>
                </a:lnTo>
                <a:lnTo>
                  <a:pt x="0" y="6718"/>
                </a:lnTo>
                <a:lnTo>
                  <a:pt x="26872" y="6718"/>
                </a:lnTo>
                <a:lnTo>
                  <a:pt x="26872" y="202420"/>
                </a:lnTo>
                <a:lnTo>
                  <a:pt x="157730" y="202420"/>
                </a:lnTo>
                <a:lnTo>
                  <a:pt x="157730" y="22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634265" y="4195216"/>
            <a:ext cx="319405" cy="265430"/>
          </a:xfrm>
          <a:custGeom>
            <a:avLst/>
            <a:gdLst/>
            <a:ahLst/>
            <a:cxnLst/>
            <a:rect l="l" t="t" r="r" b="b"/>
            <a:pathLst>
              <a:path w="319404" h="265429">
                <a:moveTo>
                  <a:pt x="157429" y="202425"/>
                </a:moveTo>
                <a:lnTo>
                  <a:pt x="26860" y="202425"/>
                </a:lnTo>
                <a:lnTo>
                  <a:pt x="26860" y="29210"/>
                </a:lnTo>
                <a:lnTo>
                  <a:pt x="151587" y="29210"/>
                </a:lnTo>
                <a:lnTo>
                  <a:pt x="151587" y="6718"/>
                </a:lnTo>
                <a:lnTo>
                  <a:pt x="0" y="6718"/>
                </a:lnTo>
                <a:lnTo>
                  <a:pt x="0" y="215861"/>
                </a:lnTo>
                <a:lnTo>
                  <a:pt x="8458" y="224624"/>
                </a:lnTo>
                <a:lnTo>
                  <a:pt x="157429" y="224624"/>
                </a:lnTo>
                <a:lnTo>
                  <a:pt x="157429" y="202425"/>
                </a:lnTo>
                <a:close/>
              </a:path>
              <a:path w="319404" h="265429">
                <a:moveTo>
                  <a:pt x="259664" y="105448"/>
                </a:moveTo>
                <a:lnTo>
                  <a:pt x="215265" y="105448"/>
                </a:lnTo>
                <a:lnTo>
                  <a:pt x="215265" y="0"/>
                </a:lnTo>
                <a:lnTo>
                  <a:pt x="188683" y="0"/>
                </a:lnTo>
                <a:lnTo>
                  <a:pt x="188683" y="264934"/>
                </a:lnTo>
                <a:lnTo>
                  <a:pt x="215265" y="264934"/>
                </a:lnTo>
                <a:lnTo>
                  <a:pt x="215265" y="128231"/>
                </a:lnTo>
                <a:lnTo>
                  <a:pt x="259664" y="128231"/>
                </a:lnTo>
                <a:lnTo>
                  <a:pt x="259664" y="105448"/>
                </a:lnTo>
                <a:close/>
              </a:path>
              <a:path w="319404" h="265429">
                <a:moveTo>
                  <a:pt x="319252" y="231635"/>
                </a:moveTo>
                <a:lnTo>
                  <a:pt x="286537" y="231635"/>
                </a:lnTo>
                <a:lnTo>
                  <a:pt x="286537" y="264934"/>
                </a:lnTo>
                <a:lnTo>
                  <a:pt x="319252" y="264934"/>
                </a:lnTo>
                <a:lnTo>
                  <a:pt x="319252" y="231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92348" y="5127590"/>
            <a:ext cx="217352" cy="241888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9142237" y="5131058"/>
            <a:ext cx="500380" cy="238760"/>
            <a:chOff x="9142237" y="5131058"/>
            <a:chExt cx="500380" cy="238760"/>
          </a:xfrm>
        </p:grpSpPr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3593" y="5131058"/>
              <a:ext cx="238421" cy="23842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237" y="5131058"/>
              <a:ext cx="238421" cy="23708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9738952" y="5124390"/>
            <a:ext cx="626745" cy="245110"/>
            <a:chOff x="9738952" y="5124390"/>
            <a:chExt cx="626745" cy="245110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8952" y="5125724"/>
              <a:ext cx="229018" cy="24375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001840" y="5133991"/>
              <a:ext cx="111760" cy="235585"/>
            </a:xfrm>
            <a:custGeom>
              <a:avLst/>
              <a:gdLst/>
              <a:ahLst/>
              <a:cxnLst/>
              <a:rect l="l" t="t" r="r" b="b"/>
              <a:pathLst>
                <a:path w="111759" h="235585">
                  <a:moveTo>
                    <a:pt x="23468" y="235487"/>
                  </a:moveTo>
                  <a:lnTo>
                    <a:pt x="0" y="235487"/>
                  </a:lnTo>
                  <a:lnTo>
                    <a:pt x="87741" y="0"/>
                  </a:lnTo>
                  <a:lnTo>
                    <a:pt x="111209" y="0"/>
                  </a:lnTo>
                  <a:lnTo>
                    <a:pt x="23468" y="235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36518" y="5124390"/>
              <a:ext cx="228820" cy="245088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0460669" y="5127590"/>
            <a:ext cx="773430" cy="241935"/>
            <a:chOff x="10460669" y="5127590"/>
            <a:chExt cx="773430" cy="241935"/>
          </a:xfrm>
        </p:grpSpPr>
        <p:sp>
          <p:nvSpPr>
            <p:cNvPr id="66" name="object 66"/>
            <p:cNvSpPr/>
            <p:nvPr/>
          </p:nvSpPr>
          <p:spPr>
            <a:xfrm>
              <a:off x="10460669" y="5127590"/>
              <a:ext cx="257175" cy="241935"/>
            </a:xfrm>
            <a:custGeom>
              <a:avLst/>
              <a:gdLst/>
              <a:ahLst/>
              <a:cxnLst/>
              <a:rect l="l" t="t" r="r" b="b"/>
              <a:pathLst>
                <a:path w="257175" h="241935">
                  <a:moveTo>
                    <a:pt x="16001" y="208018"/>
                  </a:moveTo>
                  <a:lnTo>
                    <a:pt x="0" y="193617"/>
                  </a:lnTo>
                  <a:lnTo>
                    <a:pt x="11953" y="182828"/>
                  </a:lnTo>
                  <a:lnTo>
                    <a:pt x="19618" y="175315"/>
                  </a:lnTo>
                  <a:lnTo>
                    <a:pt x="44214" y="144406"/>
                  </a:lnTo>
                  <a:lnTo>
                    <a:pt x="67341" y="100567"/>
                  </a:lnTo>
                  <a:lnTo>
                    <a:pt x="82101" y="49093"/>
                  </a:lnTo>
                  <a:lnTo>
                    <a:pt x="88007" y="6133"/>
                  </a:lnTo>
                  <a:lnTo>
                    <a:pt x="111476" y="8800"/>
                  </a:lnTo>
                  <a:lnTo>
                    <a:pt x="105609" y="51871"/>
                  </a:lnTo>
                  <a:lnTo>
                    <a:pt x="96275" y="89341"/>
                  </a:lnTo>
                  <a:lnTo>
                    <a:pt x="104748" y="106078"/>
                  </a:lnTo>
                  <a:lnTo>
                    <a:pt x="110069" y="115476"/>
                  </a:lnTo>
                  <a:lnTo>
                    <a:pt x="86674" y="115476"/>
                  </a:lnTo>
                  <a:lnTo>
                    <a:pt x="79463" y="131705"/>
                  </a:lnTo>
                  <a:lnTo>
                    <a:pt x="57205" y="165214"/>
                  </a:lnTo>
                  <a:lnTo>
                    <a:pt x="29996" y="195798"/>
                  </a:lnTo>
                  <a:lnTo>
                    <a:pt x="16001" y="208018"/>
                  </a:lnTo>
                  <a:close/>
                </a:path>
                <a:path w="257175" h="241935">
                  <a:moveTo>
                    <a:pt x="156547" y="202684"/>
                  </a:moveTo>
                  <a:lnTo>
                    <a:pt x="118410" y="163347"/>
                  </a:lnTo>
                  <a:lnTo>
                    <a:pt x="94670" y="130476"/>
                  </a:lnTo>
                  <a:lnTo>
                    <a:pt x="86674" y="115476"/>
                  </a:lnTo>
                  <a:lnTo>
                    <a:pt x="110069" y="115476"/>
                  </a:lnTo>
                  <a:lnTo>
                    <a:pt x="111059" y="117227"/>
                  </a:lnTo>
                  <a:lnTo>
                    <a:pt x="118345" y="127800"/>
                  </a:lnTo>
                  <a:lnTo>
                    <a:pt x="149430" y="167098"/>
                  </a:lnTo>
                  <a:lnTo>
                    <a:pt x="171215" y="185883"/>
                  </a:lnTo>
                  <a:lnTo>
                    <a:pt x="156547" y="202684"/>
                  </a:lnTo>
                  <a:close/>
                </a:path>
                <a:path w="257175" h="241935">
                  <a:moveTo>
                    <a:pt x="216285" y="241888"/>
                  </a:moveTo>
                  <a:lnTo>
                    <a:pt x="192017" y="241888"/>
                  </a:lnTo>
                  <a:lnTo>
                    <a:pt x="192017" y="0"/>
                  </a:lnTo>
                  <a:lnTo>
                    <a:pt x="216285" y="0"/>
                  </a:lnTo>
                  <a:lnTo>
                    <a:pt x="216285" y="96275"/>
                  </a:lnTo>
                  <a:lnTo>
                    <a:pt x="256822" y="96275"/>
                  </a:lnTo>
                  <a:lnTo>
                    <a:pt x="256822" y="117077"/>
                  </a:lnTo>
                  <a:lnTo>
                    <a:pt x="216285" y="117077"/>
                  </a:lnTo>
                  <a:lnTo>
                    <a:pt x="216285" y="241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4106" y="5127590"/>
              <a:ext cx="222874" cy="2418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5116" y="5133724"/>
              <a:ext cx="238954" cy="21415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1342312" y="5127590"/>
            <a:ext cx="478790" cy="241935"/>
            <a:chOff x="11342312" y="5127590"/>
            <a:chExt cx="478790" cy="241935"/>
          </a:xfrm>
        </p:grpSpPr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2312" y="5127590"/>
              <a:ext cx="217352" cy="2418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92528" y="5127590"/>
              <a:ext cx="228493" cy="241888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189123" y="5131058"/>
            <a:ext cx="238421" cy="23842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841823" y="5127590"/>
            <a:ext cx="234954" cy="244555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2450826" y="5125724"/>
            <a:ext cx="746125" cy="247015"/>
            <a:chOff x="12450826" y="5125724"/>
            <a:chExt cx="746125" cy="247015"/>
          </a:xfrm>
        </p:grpSpPr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11836" y="5125724"/>
              <a:ext cx="238954" cy="2221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50826" y="5127591"/>
              <a:ext cx="222874" cy="24455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77727" y="5127591"/>
              <a:ext cx="218686" cy="241888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319483" y="5127590"/>
            <a:ext cx="218152" cy="241888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13570171" y="5127590"/>
            <a:ext cx="560070" cy="274955"/>
            <a:chOff x="13570171" y="5127590"/>
            <a:chExt cx="560070" cy="274955"/>
          </a:xfrm>
        </p:grpSpPr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31855" y="5127590"/>
              <a:ext cx="228493" cy="2418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70171" y="5131057"/>
              <a:ext cx="238421" cy="23842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4099819" y="5339076"/>
              <a:ext cx="30480" cy="63500"/>
            </a:xfrm>
            <a:custGeom>
              <a:avLst/>
              <a:gdLst/>
              <a:ahLst/>
              <a:cxnLst/>
              <a:rect l="l" t="t" r="r" b="b"/>
              <a:pathLst>
                <a:path w="30480" h="63500">
                  <a:moveTo>
                    <a:pt x="10400" y="63205"/>
                  </a:moveTo>
                  <a:lnTo>
                    <a:pt x="3466" y="57338"/>
                  </a:lnTo>
                  <a:lnTo>
                    <a:pt x="9600" y="51471"/>
                  </a:lnTo>
                  <a:lnTo>
                    <a:pt x="15201" y="36536"/>
                  </a:lnTo>
                  <a:lnTo>
                    <a:pt x="15201" y="30402"/>
                  </a:lnTo>
                  <a:lnTo>
                    <a:pt x="0" y="30402"/>
                  </a:lnTo>
                  <a:lnTo>
                    <a:pt x="0" y="0"/>
                  </a:lnTo>
                  <a:lnTo>
                    <a:pt x="29869" y="0"/>
                  </a:lnTo>
                  <a:lnTo>
                    <a:pt x="29784" y="30402"/>
                  </a:lnTo>
                  <a:lnTo>
                    <a:pt x="29602" y="38936"/>
                  </a:lnTo>
                  <a:lnTo>
                    <a:pt x="18401" y="56005"/>
                  </a:lnTo>
                  <a:lnTo>
                    <a:pt x="10400" y="632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8880881" y="5447535"/>
            <a:ext cx="746125" cy="241935"/>
            <a:chOff x="8880881" y="5447535"/>
            <a:chExt cx="746125" cy="241935"/>
          </a:xfrm>
        </p:grpSpPr>
        <p:sp>
          <p:nvSpPr>
            <p:cNvPr id="84" name="object 84"/>
            <p:cNvSpPr/>
            <p:nvPr/>
          </p:nvSpPr>
          <p:spPr>
            <a:xfrm>
              <a:off x="8880869" y="5453544"/>
              <a:ext cx="239395" cy="214629"/>
            </a:xfrm>
            <a:custGeom>
              <a:avLst/>
              <a:gdLst/>
              <a:ahLst/>
              <a:cxnLst/>
              <a:rect l="l" t="t" r="r" b="b"/>
              <a:pathLst>
                <a:path w="239395" h="214629">
                  <a:moveTo>
                    <a:pt x="216293" y="0"/>
                  </a:moveTo>
                  <a:lnTo>
                    <a:pt x="22669" y="0"/>
                  </a:lnTo>
                  <a:lnTo>
                    <a:pt x="22669" y="20320"/>
                  </a:lnTo>
                  <a:lnTo>
                    <a:pt x="192024" y="20320"/>
                  </a:lnTo>
                  <a:lnTo>
                    <a:pt x="192024" y="149860"/>
                  </a:lnTo>
                  <a:lnTo>
                    <a:pt x="216293" y="149860"/>
                  </a:lnTo>
                  <a:lnTo>
                    <a:pt x="216293" y="20320"/>
                  </a:lnTo>
                  <a:lnTo>
                    <a:pt x="216293" y="0"/>
                  </a:lnTo>
                  <a:close/>
                </a:path>
                <a:path w="239395" h="214629">
                  <a:moveTo>
                    <a:pt x="238963" y="193751"/>
                  </a:moveTo>
                  <a:lnTo>
                    <a:pt x="115481" y="193751"/>
                  </a:lnTo>
                  <a:lnTo>
                    <a:pt x="115481" y="84137"/>
                  </a:lnTo>
                  <a:lnTo>
                    <a:pt x="90944" y="84137"/>
                  </a:lnTo>
                  <a:lnTo>
                    <a:pt x="90944" y="193751"/>
                  </a:lnTo>
                  <a:lnTo>
                    <a:pt x="0" y="193751"/>
                  </a:lnTo>
                  <a:lnTo>
                    <a:pt x="0" y="214287"/>
                  </a:lnTo>
                  <a:lnTo>
                    <a:pt x="238963" y="214287"/>
                  </a:lnTo>
                  <a:lnTo>
                    <a:pt x="238963" y="193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2771" y="5447535"/>
              <a:ext cx="228287" cy="2418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03940" y="5447535"/>
              <a:ext cx="222874" cy="241888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747150" y="5447535"/>
            <a:ext cx="476575" cy="246688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10342206" y="5444335"/>
            <a:ext cx="762000" cy="245110"/>
            <a:chOff x="10342206" y="5444335"/>
            <a:chExt cx="762000" cy="245110"/>
          </a:xfrm>
        </p:grpSpPr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42206" y="5447535"/>
              <a:ext cx="217352" cy="24188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92895" y="5447535"/>
              <a:ext cx="233620" cy="24188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56385" y="5444335"/>
              <a:ext cx="247755" cy="245088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11191313" y="5447535"/>
            <a:ext cx="494030" cy="241935"/>
            <a:chOff x="11191313" y="5447535"/>
            <a:chExt cx="494030" cy="241935"/>
          </a:xfrm>
        </p:grpSpPr>
        <p:pic>
          <p:nvPicPr>
            <p:cNvPr id="93" name="object 9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91313" y="5447535"/>
              <a:ext cx="248555" cy="24188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67604" y="5447535"/>
              <a:ext cx="217352" cy="241888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11717493" y="5447535"/>
            <a:ext cx="485140" cy="241935"/>
            <a:chOff x="11717493" y="5447535"/>
            <a:chExt cx="485140" cy="241935"/>
          </a:xfrm>
        </p:grpSpPr>
        <p:sp>
          <p:nvSpPr>
            <p:cNvPr id="96" name="object 96"/>
            <p:cNvSpPr/>
            <p:nvPr/>
          </p:nvSpPr>
          <p:spPr>
            <a:xfrm>
              <a:off x="11717490" y="5453544"/>
              <a:ext cx="239395" cy="214629"/>
            </a:xfrm>
            <a:custGeom>
              <a:avLst/>
              <a:gdLst/>
              <a:ahLst/>
              <a:cxnLst/>
              <a:rect l="l" t="t" r="r" b="b"/>
              <a:pathLst>
                <a:path w="239395" h="214629">
                  <a:moveTo>
                    <a:pt x="216281" y="0"/>
                  </a:moveTo>
                  <a:lnTo>
                    <a:pt x="22669" y="0"/>
                  </a:lnTo>
                  <a:lnTo>
                    <a:pt x="22669" y="20320"/>
                  </a:lnTo>
                  <a:lnTo>
                    <a:pt x="192011" y="20320"/>
                  </a:lnTo>
                  <a:lnTo>
                    <a:pt x="192011" y="149860"/>
                  </a:lnTo>
                  <a:lnTo>
                    <a:pt x="216281" y="149860"/>
                  </a:lnTo>
                  <a:lnTo>
                    <a:pt x="216281" y="20320"/>
                  </a:lnTo>
                  <a:lnTo>
                    <a:pt x="216281" y="0"/>
                  </a:lnTo>
                  <a:close/>
                </a:path>
                <a:path w="239395" h="214629">
                  <a:moveTo>
                    <a:pt x="238950" y="193751"/>
                  </a:moveTo>
                  <a:lnTo>
                    <a:pt x="115468" y="193751"/>
                  </a:lnTo>
                  <a:lnTo>
                    <a:pt x="115468" y="84137"/>
                  </a:lnTo>
                  <a:lnTo>
                    <a:pt x="90932" y="84137"/>
                  </a:lnTo>
                  <a:lnTo>
                    <a:pt x="90932" y="193751"/>
                  </a:lnTo>
                  <a:lnTo>
                    <a:pt x="0" y="193751"/>
                  </a:lnTo>
                  <a:lnTo>
                    <a:pt x="0" y="214287"/>
                  </a:lnTo>
                  <a:lnTo>
                    <a:pt x="238950" y="214287"/>
                  </a:lnTo>
                  <a:lnTo>
                    <a:pt x="238950" y="193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88984" y="5447535"/>
              <a:ext cx="213085" cy="241888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12325139" y="5447535"/>
            <a:ext cx="490220" cy="241935"/>
            <a:chOff x="12325139" y="5447535"/>
            <a:chExt cx="490220" cy="241935"/>
          </a:xfrm>
        </p:grpSpPr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25139" y="5447535"/>
              <a:ext cx="217886" cy="24188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575828" y="5453669"/>
              <a:ext cx="238954" cy="214152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8880881" y="5767470"/>
            <a:ext cx="485140" cy="241935"/>
            <a:chOff x="8880881" y="5767470"/>
            <a:chExt cx="485140" cy="241935"/>
          </a:xfrm>
        </p:grpSpPr>
        <p:pic>
          <p:nvPicPr>
            <p:cNvPr id="102" name="object 10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80881" y="5770937"/>
              <a:ext cx="238421" cy="23708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38504" y="5767470"/>
              <a:ext cx="226953" cy="241888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9477709" y="5765604"/>
            <a:ext cx="751840" cy="243840"/>
            <a:chOff x="9477709" y="5765604"/>
            <a:chExt cx="751840" cy="243840"/>
          </a:xfrm>
        </p:grpSpPr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77709" y="5765604"/>
              <a:ext cx="245278" cy="24375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746722" y="5767471"/>
              <a:ext cx="482709" cy="241888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331538" y="5767470"/>
            <a:ext cx="504578" cy="249888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10933518" y="5764270"/>
            <a:ext cx="746125" cy="248285"/>
            <a:chOff x="10933518" y="5764270"/>
            <a:chExt cx="746125" cy="248285"/>
          </a:xfrm>
        </p:grpSpPr>
        <p:pic>
          <p:nvPicPr>
            <p:cNvPr id="109" name="object 10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933518" y="5765604"/>
              <a:ext cx="238421" cy="24242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194875" y="5764270"/>
              <a:ext cx="228553" cy="24508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44497" y="5767470"/>
              <a:ext cx="234954" cy="244555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11728256" y="5767470"/>
            <a:ext cx="490220" cy="241935"/>
            <a:chOff x="11728256" y="5767470"/>
            <a:chExt cx="490220" cy="241935"/>
          </a:xfrm>
        </p:grpSpPr>
        <p:pic>
          <p:nvPicPr>
            <p:cNvPr id="113" name="object 11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728256" y="5767470"/>
              <a:ext cx="212552" cy="24188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78945" y="5773338"/>
              <a:ext cx="238954" cy="214419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12309671" y="5764270"/>
            <a:ext cx="1012190" cy="253365"/>
            <a:chOff x="12309671" y="5764270"/>
            <a:chExt cx="1012190" cy="253365"/>
          </a:xfrm>
        </p:grpSpPr>
        <p:pic>
          <p:nvPicPr>
            <p:cNvPr id="116" name="object 11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09671" y="5767470"/>
              <a:ext cx="233620" cy="24988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577695" y="5767470"/>
              <a:ext cx="221353" cy="2498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834518" y="5764270"/>
              <a:ext cx="247755" cy="2450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109209" y="5767470"/>
              <a:ext cx="212552" cy="241888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3367900" y="5767470"/>
            <a:ext cx="292100" cy="241935"/>
            <a:chOff x="13367900" y="5767470"/>
            <a:chExt cx="292100" cy="241935"/>
          </a:xfrm>
        </p:grpSpPr>
        <p:pic>
          <p:nvPicPr>
            <p:cNvPr id="121" name="object 12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367900" y="5767470"/>
              <a:ext cx="237087" cy="24188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3629523" y="5978956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29869" y="30402"/>
                  </a:moveTo>
                  <a:lnTo>
                    <a:pt x="0" y="30402"/>
                  </a:lnTo>
                  <a:lnTo>
                    <a:pt x="0" y="0"/>
                  </a:lnTo>
                  <a:lnTo>
                    <a:pt x="29869" y="0"/>
                  </a:lnTo>
                  <a:lnTo>
                    <a:pt x="29869" y="304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3" name="object 12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064242" y="2256994"/>
            <a:ext cx="3694690" cy="7543137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8881936" y="6387350"/>
            <a:ext cx="1413510" cy="277495"/>
          </a:xfrm>
          <a:custGeom>
            <a:avLst/>
            <a:gdLst/>
            <a:ahLst/>
            <a:cxnLst/>
            <a:rect l="l" t="t" r="r" b="b"/>
            <a:pathLst>
              <a:path w="1413509" h="277495">
                <a:moveTo>
                  <a:pt x="218198" y="209727"/>
                </a:moveTo>
                <a:lnTo>
                  <a:pt x="207302" y="192493"/>
                </a:lnTo>
                <a:lnTo>
                  <a:pt x="205638" y="189865"/>
                </a:lnTo>
                <a:lnTo>
                  <a:pt x="194106" y="183286"/>
                </a:lnTo>
                <a:lnTo>
                  <a:pt x="191617" y="181914"/>
                </a:lnTo>
                <a:lnTo>
                  <a:pt x="191617" y="214693"/>
                </a:lnTo>
                <a:lnTo>
                  <a:pt x="191617" y="232803"/>
                </a:lnTo>
                <a:lnTo>
                  <a:pt x="181686" y="244779"/>
                </a:lnTo>
                <a:lnTo>
                  <a:pt x="164744" y="252082"/>
                </a:lnTo>
                <a:lnTo>
                  <a:pt x="142836" y="255003"/>
                </a:lnTo>
                <a:lnTo>
                  <a:pt x="118592" y="255003"/>
                </a:lnTo>
                <a:lnTo>
                  <a:pt x="96100" y="252082"/>
                </a:lnTo>
                <a:lnTo>
                  <a:pt x="78867" y="244779"/>
                </a:lnTo>
                <a:lnTo>
                  <a:pt x="68351" y="232803"/>
                </a:lnTo>
                <a:lnTo>
                  <a:pt x="68351" y="214693"/>
                </a:lnTo>
                <a:lnTo>
                  <a:pt x="78867" y="202717"/>
                </a:lnTo>
                <a:lnTo>
                  <a:pt x="96100" y="195414"/>
                </a:lnTo>
                <a:lnTo>
                  <a:pt x="118592" y="192493"/>
                </a:lnTo>
                <a:lnTo>
                  <a:pt x="142836" y="192493"/>
                </a:lnTo>
                <a:lnTo>
                  <a:pt x="164744" y="195414"/>
                </a:lnTo>
                <a:lnTo>
                  <a:pt x="181686" y="202717"/>
                </a:lnTo>
                <a:lnTo>
                  <a:pt x="191617" y="214693"/>
                </a:lnTo>
                <a:lnTo>
                  <a:pt x="191617" y="181914"/>
                </a:lnTo>
                <a:lnTo>
                  <a:pt x="149720" y="170967"/>
                </a:lnTo>
                <a:lnTo>
                  <a:pt x="130568" y="170586"/>
                </a:lnTo>
                <a:lnTo>
                  <a:pt x="118999" y="170637"/>
                </a:lnTo>
                <a:lnTo>
                  <a:pt x="79121" y="177152"/>
                </a:lnTo>
                <a:lnTo>
                  <a:pt x="41770" y="209727"/>
                </a:lnTo>
                <a:lnTo>
                  <a:pt x="41770" y="237477"/>
                </a:lnTo>
                <a:lnTo>
                  <a:pt x="73837" y="268046"/>
                </a:lnTo>
                <a:lnTo>
                  <a:pt x="111417" y="276796"/>
                </a:lnTo>
                <a:lnTo>
                  <a:pt x="130568" y="277202"/>
                </a:lnTo>
                <a:lnTo>
                  <a:pt x="142138" y="277152"/>
                </a:lnTo>
                <a:lnTo>
                  <a:pt x="181978" y="270624"/>
                </a:lnTo>
                <a:lnTo>
                  <a:pt x="207454" y="255003"/>
                </a:lnTo>
                <a:lnTo>
                  <a:pt x="218198" y="237769"/>
                </a:lnTo>
                <a:lnTo>
                  <a:pt x="218198" y="209727"/>
                </a:lnTo>
                <a:close/>
              </a:path>
              <a:path w="1413509" h="277495">
                <a:moveTo>
                  <a:pt x="244487" y="93179"/>
                </a:moveTo>
                <a:lnTo>
                  <a:pt x="196646" y="82664"/>
                </a:lnTo>
                <a:lnTo>
                  <a:pt x="161239" y="70396"/>
                </a:lnTo>
                <a:lnTo>
                  <a:pt x="171780" y="65366"/>
                </a:lnTo>
                <a:lnTo>
                  <a:pt x="178727" y="61925"/>
                </a:lnTo>
                <a:lnTo>
                  <a:pt x="214376" y="41541"/>
                </a:lnTo>
                <a:lnTo>
                  <a:pt x="230174" y="30378"/>
                </a:lnTo>
                <a:lnTo>
                  <a:pt x="230174" y="15189"/>
                </a:lnTo>
                <a:lnTo>
                  <a:pt x="222872" y="7302"/>
                </a:lnTo>
                <a:lnTo>
                  <a:pt x="31254" y="7302"/>
                </a:lnTo>
                <a:lnTo>
                  <a:pt x="31254" y="29210"/>
                </a:lnTo>
                <a:lnTo>
                  <a:pt x="193662" y="29210"/>
                </a:lnTo>
                <a:lnTo>
                  <a:pt x="174078" y="39065"/>
                </a:lnTo>
                <a:lnTo>
                  <a:pt x="134442" y="57708"/>
                </a:lnTo>
                <a:lnTo>
                  <a:pt x="91452" y="74320"/>
                </a:lnTo>
                <a:lnTo>
                  <a:pt x="53962" y="85636"/>
                </a:lnTo>
                <a:lnTo>
                  <a:pt x="17233" y="94056"/>
                </a:lnTo>
                <a:lnTo>
                  <a:pt x="25120" y="114795"/>
                </a:lnTo>
                <a:lnTo>
                  <a:pt x="64820" y="106108"/>
                </a:lnTo>
                <a:lnTo>
                  <a:pt x="108102" y="92646"/>
                </a:lnTo>
                <a:lnTo>
                  <a:pt x="133489" y="82664"/>
                </a:lnTo>
                <a:lnTo>
                  <a:pt x="140792" y="86118"/>
                </a:lnTo>
                <a:lnTo>
                  <a:pt x="177736" y="99441"/>
                </a:lnTo>
                <a:lnTo>
                  <a:pt x="224624" y="111582"/>
                </a:lnTo>
                <a:lnTo>
                  <a:pt x="236016" y="113626"/>
                </a:lnTo>
                <a:lnTo>
                  <a:pt x="244487" y="93179"/>
                </a:lnTo>
                <a:close/>
              </a:path>
              <a:path w="1413509" h="277495">
                <a:moveTo>
                  <a:pt x="261137" y="131737"/>
                </a:moveTo>
                <a:lnTo>
                  <a:pt x="0" y="131737"/>
                </a:lnTo>
                <a:lnTo>
                  <a:pt x="0" y="154228"/>
                </a:lnTo>
                <a:lnTo>
                  <a:pt x="261137" y="154228"/>
                </a:lnTo>
                <a:lnTo>
                  <a:pt x="261137" y="131737"/>
                </a:lnTo>
                <a:close/>
              </a:path>
              <a:path w="1413509" h="277495">
                <a:moveTo>
                  <a:pt x="465315" y="118008"/>
                </a:moveTo>
                <a:lnTo>
                  <a:pt x="426643" y="94056"/>
                </a:lnTo>
                <a:lnTo>
                  <a:pt x="406019" y="76530"/>
                </a:lnTo>
                <a:lnTo>
                  <a:pt x="412216" y="68364"/>
                </a:lnTo>
                <a:lnTo>
                  <a:pt x="416179" y="62636"/>
                </a:lnTo>
                <a:lnTo>
                  <a:pt x="433616" y="25933"/>
                </a:lnTo>
                <a:lnTo>
                  <a:pt x="436689" y="11976"/>
                </a:lnTo>
                <a:lnTo>
                  <a:pt x="435521" y="9347"/>
                </a:lnTo>
                <a:lnTo>
                  <a:pt x="432892" y="7302"/>
                </a:lnTo>
                <a:lnTo>
                  <a:pt x="304660" y="7302"/>
                </a:lnTo>
                <a:lnTo>
                  <a:pt x="304660" y="29502"/>
                </a:lnTo>
                <a:lnTo>
                  <a:pt x="405434" y="29502"/>
                </a:lnTo>
                <a:lnTo>
                  <a:pt x="400685" y="40220"/>
                </a:lnTo>
                <a:lnTo>
                  <a:pt x="378167" y="73190"/>
                </a:lnTo>
                <a:lnTo>
                  <a:pt x="348589" y="102057"/>
                </a:lnTo>
                <a:lnTo>
                  <a:pt x="313448" y="126365"/>
                </a:lnTo>
                <a:lnTo>
                  <a:pt x="286258" y="140208"/>
                </a:lnTo>
                <a:lnTo>
                  <a:pt x="299986" y="158318"/>
                </a:lnTo>
                <a:lnTo>
                  <a:pt x="333616" y="140296"/>
                </a:lnTo>
                <a:lnTo>
                  <a:pt x="375615" y="108991"/>
                </a:lnTo>
                <a:lnTo>
                  <a:pt x="390829" y="94056"/>
                </a:lnTo>
                <a:lnTo>
                  <a:pt x="399161" y="101650"/>
                </a:lnTo>
                <a:lnTo>
                  <a:pt x="434746" y="127952"/>
                </a:lnTo>
                <a:lnTo>
                  <a:pt x="450418" y="136702"/>
                </a:lnTo>
                <a:lnTo>
                  <a:pt x="465315" y="118008"/>
                </a:lnTo>
                <a:close/>
              </a:path>
              <a:path w="1413509" h="277495">
                <a:moveTo>
                  <a:pt x="525691" y="206108"/>
                </a:moveTo>
                <a:lnTo>
                  <a:pt x="503872" y="168833"/>
                </a:lnTo>
                <a:lnTo>
                  <a:pt x="499491" y="165506"/>
                </a:lnTo>
                <a:lnTo>
                  <a:pt x="499491" y="204470"/>
                </a:lnTo>
                <a:lnTo>
                  <a:pt x="499491" y="224624"/>
                </a:lnTo>
                <a:lnTo>
                  <a:pt x="491020" y="240106"/>
                </a:lnTo>
                <a:lnTo>
                  <a:pt x="476415" y="250621"/>
                </a:lnTo>
                <a:lnTo>
                  <a:pt x="456552" y="255879"/>
                </a:lnTo>
                <a:lnTo>
                  <a:pt x="433768" y="255879"/>
                </a:lnTo>
                <a:lnTo>
                  <a:pt x="414197" y="250621"/>
                </a:lnTo>
                <a:lnTo>
                  <a:pt x="399592" y="240106"/>
                </a:lnTo>
                <a:lnTo>
                  <a:pt x="391414" y="224624"/>
                </a:lnTo>
                <a:lnTo>
                  <a:pt x="391414" y="204470"/>
                </a:lnTo>
                <a:lnTo>
                  <a:pt x="399592" y="189280"/>
                </a:lnTo>
                <a:lnTo>
                  <a:pt x="414197" y="179349"/>
                </a:lnTo>
                <a:lnTo>
                  <a:pt x="433768" y="174091"/>
                </a:lnTo>
                <a:lnTo>
                  <a:pt x="456552" y="174091"/>
                </a:lnTo>
                <a:lnTo>
                  <a:pt x="476415" y="179349"/>
                </a:lnTo>
                <a:lnTo>
                  <a:pt x="491020" y="189280"/>
                </a:lnTo>
                <a:lnTo>
                  <a:pt x="499491" y="204470"/>
                </a:lnTo>
                <a:lnTo>
                  <a:pt x="499491" y="165506"/>
                </a:lnTo>
                <a:lnTo>
                  <a:pt x="463118" y="152158"/>
                </a:lnTo>
                <a:lnTo>
                  <a:pt x="445160" y="151599"/>
                </a:lnTo>
                <a:lnTo>
                  <a:pt x="434454" y="151663"/>
                </a:lnTo>
                <a:lnTo>
                  <a:pt x="393344" y="164033"/>
                </a:lnTo>
                <a:lnTo>
                  <a:pt x="367525" y="195668"/>
                </a:lnTo>
                <a:lnTo>
                  <a:pt x="365213" y="206108"/>
                </a:lnTo>
                <a:lnTo>
                  <a:pt x="365213" y="222859"/>
                </a:lnTo>
                <a:lnTo>
                  <a:pt x="387032" y="260261"/>
                </a:lnTo>
                <a:lnTo>
                  <a:pt x="427469" y="276656"/>
                </a:lnTo>
                <a:lnTo>
                  <a:pt x="445160" y="277202"/>
                </a:lnTo>
                <a:lnTo>
                  <a:pt x="456031" y="277126"/>
                </a:lnTo>
                <a:lnTo>
                  <a:pt x="497560" y="265049"/>
                </a:lnTo>
                <a:lnTo>
                  <a:pt x="523367" y="233413"/>
                </a:lnTo>
                <a:lnTo>
                  <a:pt x="525691" y="222859"/>
                </a:lnTo>
                <a:lnTo>
                  <a:pt x="525691" y="206108"/>
                </a:lnTo>
                <a:close/>
              </a:path>
              <a:path w="1413509" h="277495">
                <a:moveTo>
                  <a:pt x="530745" y="3505"/>
                </a:moveTo>
                <a:lnTo>
                  <a:pt x="504164" y="3505"/>
                </a:lnTo>
                <a:lnTo>
                  <a:pt x="504164" y="53162"/>
                </a:lnTo>
                <a:lnTo>
                  <a:pt x="452462" y="53162"/>
                </a:lnTo>
                <a:lnTo>
                  <a:pt x="452462" y="75946"/>
                </a:lnTo>
                <a:lnTo>
                  <a:pt x="504164" y="75946"/>
                </a:lnTo>
                <a:lnTo>
                  <a:pt x="504164" y="147802"/>
                </a:lnTo>
                <a:lnTo>
                  <a:pt x="530745" y="147802"/>
                </a:lnTo>
                <a:lnTo>
                  <a:pt x="530745" y="3505"/>
                </a:lnTo>
                <a:close/>
              </a:path>
              <a:path w="1413509" h="277495">
                <a:moveTo>
                  <a:pt x="684669" y="0"/>
                </a:moveTo>
                <a:lnTo>
                  <a:pt x="603173" y="0"/>
                </a:lnTo>
                <a:lnTo>
                  <a:pt x="603173" y="22199"/>
                </a:lnTo>
                <a:lnTo>
                  <a:pt x="684669" y="22199"/>
                </a:lnTo>
                <a:lnTo>
                  <a:pt x="684669" y="0"/>
                </a:lnTo>
                <a:close/>
              </a:path>
              <a:path w="1413509" h="277495">
                <a:moveTo>
                  <a:pt x="703948" y="114211"/>
                </a:moveTo>
                <a:lnTo>
                  <a:pt x="703719" y="102184"/>
                </a:lnTo>
                <a:lnTo>
                  <a:pt x="702056" y="94678"/>
                </a:lnTo>
                <a:lnTo>
                  <a:pt x="698373" y="89674"/>
                </a:lnTo>
                <a:lnTo>
                  <a:pt x="697547" y="88544"/>
                </a:lnTo>
                <a:lnTo>
                  <a:pt x="688759" y="80619"/>
                </a:lnTo>
                <a:lnTo>
                  <a:pt x="679513" y="73025"/>
                </a:lnTo>
                <a:lnTo>
                  <a:pt x="677659" y="72097"/>
                </a:lnTo>
                <a:lnTo>
                  <a:pt x="677659" y="103111"/>
                </a:lnTo>
                <a:lnTo>
                  <a:pt x="677659" y="125310"/>
                </a:lnTo>
                <a:lnTo>
                  <a:pt x="643775" y="138747"/>
                </a:lnTo>
                <a:lnTo>
                  <a:pt x="634187" y="138645"/>
                </a:lnTo>
                <a:lnTo>
                  <a:pt x="628396" y="137922"/>
                </a:lnTo>
                <a:lnTo>
                  <a:pt x="624039" y="135978"/>
                </a:lnTo>
                <a:lnTo>
                  <a:pt x="618807" y="132168"/>
                </a:lnTo>
                <a:lnTo>
                  <a:pt x="610184" y="125603"/>
                </a:lnTo>
                <a:lnTo>
                  <a:pt x="610184" y="102819"/>
                </a:lnTo>
                <a:lnTo>
                  <a:pt x="643775" y="89674"/>
                </a:lnTo>
                <a:lnTo>
                  <a:pt x="653376" y="89776"/>
                </a:lnTo>
                <a:lnTo>
                  <a:pt x="659193" y="90512"/>
                </a:lnTo>
                <a:lnTo>
                  <a:pt x="663575" y="92506"/>
                </a:lnTo>
                <a:lnTo>
                  <a:pt x="668896" y="96393"/>
                </a:lnTo>
                <a:lnTo>
                  <a:pt x="677659" y="103111"/>
                </a:lnTo>
                <a:lnTo>
                  <a:pt x="677659" y="72097"/>
                </a:lnTo>
                <a:lnTo>
                  <a:pt x="671753" y="69113"/>
                </a:lnTo>
                <a:lnTo>
                  <a:pt x="661238" y="67678"/>
                </a:lnTo>
                <a:lnTo>
                  <a:pt x="643775" y="67475"/>
                </a:lnTo>
                <a:lnTo>
                  <a:pt x="635000" y="67525"/>
                </a:lnTo>
                <a:lnTo>
                  <a:pt x="591489" y="87045"/>
                </a:lnTo>
                <a:lnTo>
                  <a:pt x="583895" y="104279"/>
                </a:lnTo>
                <a:lnTo>
                  <a:pt x="583895" y="124434"/>
                </a:lnTo>
                <a:lnTo>
                  <a:pt x="617778" y="157441"/>
                </a:lnTo>
                <a:lnTo>
                  <a:pt x="643775" y="160947"/>
                </a:lnTo>
                <a:lnTo>
                  <a:pt x="661238" y="160743"/>
                </a:lnTo>
                <a:lnTo>
                  <a:pt x="697547" y="139877"/>
                </a:lnTo>
                <a:lnTo>
                  <a:pt x="698373" y="138747"/>
                </a:lnTo>
                <a:lnTo>
                  <a:pt x="702056" y="133743"/>
                </a:lnTo>
                <a:lnTo>
                  <a:pt x="703719" y="126238"/>
                </a:lnTo>
                <a:lnTo>
                  <a:pt x="703948" y="114211"/>
                </a:lnTo>
                <a:close/>
              </a:path>
              <a:path w="1413509" h="277495">
                <a:moveTo>
                  <a:pt x="715340" y="34467"/>
                </a:moveTo>
                <a:lnTo>
                  <a:pt x="572516" y="34467"/>
                </a:lnTo>
                <a:lnTo>
                  <a:pt x="572516" y="56667"/>
                </a:lnTo>
                <a:lnTo>
                  <a:pt x="715340" y="56667"/>
                </a:lnTo>
                <a:lnTo>
                  <a:pt x="715340" y="34467"/>
                </a:lnTo>
                <a:close/>
              </a:path>
              <a:path w="1413509" h="277495">
                <a:moveTo>
                  <a:pt x="816698" y="209727"/>
                </a:moveTo>
                <a:lnTo>
                  <a:pt x="806094" y="191617"/>
                </a:lnTo>
                <a:lnTo>
                  <a:pt x="804722" y="189280"/>
                </a:lnTo>
                <a:lnTo>
                  <a:pt x="793915" y="182562"/>
                </a:lnTo>
                <a:lnTo>
                  <a:pt x="790409" y="180441"/>
                </a:lnTo>
                <a:lnTo>
                  <a:pt x="790409" y="214401"/>
                </a:lnTo>
                <a:lnTo>
                  <a:pt x="790409" y="232511"/>
                </a:lnTo>
                <a:lnTo>
                  <a:pt x="781646" y="244779"/>
                </a:lnTo>
                <a:lnTo>
                  <a:pt x="766165" y="252666"/>
                </a:lnTo>
                <a:lnTo>
                  <a:pt x="745718" y="255879"/>
                </a:lnTo>
                <a:lnTo>
                  <a:pt x="722934" y="255879"/>
                </a:lnTo>
                <a:lnTo>
                  <a:pt x="702779" y="252666"/>
                </a:lnTo>
                <a:lnTo>
                  <a:pt x="687882" y="244779"/>
                </a:lnTo>
                <a:lnTo>
                  <a:pt x="679411" y="232511"/>
                </a:lnTo>
                <a:lnTo>
                  <a:pt x="679411" y="214401"/>
                </a:lnTo>
                <a:lnTo>
                  <a:pt x="687882" y="202133"/>
                </a:lnTo>
                <a:lnTo>
                  <a:pt x="702779" y="194830"/>
                </a:lnTo>
                <a:lnTo>
                  <a:pt x="722934" y="191617"/>
                </a:lnTo>
                <a:lnTo>
                  <a:pt x="745718" y="191617"/>
                </a:lnTo>
                <a:lnTo>
                  <a:pt x="766165" y="194830"/>
                </a:lnTo>
                <a:lnTo>
                  <a:pt x="781646" y="202133"/>
                </a:lnTo>
                <a:lnTo>
                  <a:pt x="790409" y="214401"/>
                </a:lnTo>
                <a:lnTo>
                  <a:pt x="790409" y="180441"/>
                </a:lnTo>
                <a:lnTo>
                  <a:pt x="752335" y="169545"/>
                </a:lnTo>
                <a:lnTo>
                  <a:pt x="734326" y="169125"/>
                </a:lnTo>
                <a:lnTo>
                  <a:pt x="723620" y="169176"/>
                </a:lnTo>
                <a:lnTo>
                  <a:pt x="681875" y="178625"/>
                </a:lnTo>
                <a:lnTo>
                  <a:pt x="653122" y="209727"/>
                </a:lnTo>
                <a:lnTo>
                  <a:pt x="653122" y="236893"/>
                </a:lnTo>
                <a:lnTo>
                  <a:pt x="681875" y="267982"/>
                </a:lnTo>
                <a:lnTo>
                  <a:pt x="723620" y="277152"/>
                </a:lnTo>
                <a:lnTo>
                  <a:pt x="734326" y="277202"/>
                </a:lnTo>
                <a:lnTo>
                  <a:pt x="745210" y="277152"/>
                </a:lnTo>
                <a:lnTo>
                  <a:pt x="787425" y="267982"/>
                </a:lnTo>
                <a:lnTo>
                  <a:pt x="805573" y="255879"/>
                </a:lnTo>
                <a:lnTo>
                  <a:pt x="816698" y="236893"/>
                </a:lnTo>
                <a:lnTo>
                  <a:pt x="816698" y="209727"/>
                </a:lnTo>
                <a:close/>
              </a:path>
              <a:path w="1413509" h="277495">
                <a:moveTo>
                  <a:pt x="823125" y="3505"/>
                </a:moveTo>
                <a:lnTo>
                  <a:pt x="797128" y="3505"/>
                </a:lnTo>
                <a:lnTo>
                  <a:pt x="797128" y="68351"/>
                </a:lnTo>
                <a:lnTo>
                  <a:pt x="762368" y="68351"/>
                </a:lnTo>
                <a:lnTo>
                  <a:pt x="762368" y="5549"/>
                </a:lnTo>
                <a:lnTo>
                  <a:pt x="736371" y="5549"/>
                </a:lnTo>
                <a:lnTo>
                  <a:pt x="736371" y="156565"/>
                </a:lnTo>
                <a:lnTo>
                  <a:pt x="762368" y="156565"/>
                </a:lnTo>
                <a:lnTo>
                  <a:pt x="762368" y="90843"/>
                </a:lnTo>
                <a:lnTo>
                  <a:pt x="797128" y="90843"/>
                </a:lnTo>
                <a:lnTo>
                  <a:pt x="797128" y="165328"/>
                </a:lnTo>
                <a:lnTo>
                  <a:pt x="823125" y="165328"/>
                </a:lnTo>
                <a:lnTo>
                  <a:pt x="823125" y="90843"/>
                </a:lnTo>
                <a:lnTo>
                  <a:pt x="823125" y="68351"/>
                </a:lnTo>
                <a:lnTo>
                  <a:pt x="823125" y="3505"/>
                </a:lnTo>
                <a:close/>
              </a:path>
              <a:path w="1413509" h="277495">
                <a:moveTo>
                  <a:pt x="1033437" y="207098"/>
                </a:moveTo>
                <a:lnTo>
                  <a:pt x="1000633" y="176187"/>
                </a:lnTo>
                <a:lnTo>
                  <a:pt x="975525" y="143484"/>
                </a:lnTo>
                <a:lnTo>
                  <a:pt x="951357" y="101358"/>
                </a:lnTo>
                <a:lnTo>
                  <a:pt x="954963" y="89877"/>
                </a:lnTo>
                <a:lnTo>
                  <a:pt x="957237" y="81775"/>
                </a:lnTo>
                <a:lnTo>
                  <a:pt x="965454" y="38100"/>
                </a:lnTo>
                <a:lnTo>
                  <a:pt x="968006" y="13144"/>
                </a:lnTo>
                <a:lnTo>
                  <a:pt x="942301" y="10223"/>
                </a:lnTo>
                <a:lnTo>
                  <a:pt x="940168" y="31115"/>
                </a:lnTo>
                <a:lnTo>
                  <a:pt x="938339" y="44780"/>
                </a:lnTo>
                <a:lnTo>
                  <a:pt x="927315" y="91821"/>
                </a:lnTo>
                <a:lnTo>
                  <a:pt x="912799" y="128371"/>
                </a:lnTo>
                <a:lnTo>
                  <a:pt x="884605" y="174383"/>
                </a:lnTo>
                <a:lnTo>
                  <a:pt x="859002" y="203746"/>
                </a:lnTo>
                <a:lnTo>
                  <a:pt x="845908" y="215569"/>
                </a:lnTo>
                <a:lnTo>
                  <a:pt x="863434" y="231343"/>
                </a:lnTo>
                <a:lnTo>
                  <a:pt x="897102" y="198907"/>
                </a:lnTo>
                <a:lnTo>
                  <a:pt x="926947" y="159359"/>
                </a:lnTo>
                <a:lnTo>
                  <a:pt x="940841" y="129984"/>
                </a:lnTo>
                <a:lnTo>
                  <a:pt x="949591" y="146405"/>
                </a:lnTo>
                <a:lnTo>
                  <a:pt x="975601" y="182410"/>
                </a:lnTo>
                <a:lnTo>
                  <a:pt x="1004557" y="214477"/>
                </a:lnTo>
                <a:lnTo>
                  <a:pt x="1017371" y="225501"/>
                </a:lnTo>
                <a:lnTo>
                  <a:pt x="1033437" y="207098"/>
                </a:lnTo>
                <a:close/>
              </a:path>
              <a:path w="1413509" h="277495">
                <a:moveTo>
                  <a:pt x="1127201" y="108953"/>
                </a:moveTo>
                <a:lnTo>
                  <a:pt x="1082802" y="108953"/>
                </a:lnTo>
                <a:lnTo>
                  <a:pt x="1082802" y="3505"/>
                </a:lnTo>
                <a:lnTo>
                  <a:pt x="1056220" y="3505"/>
                </a:lnTo>
                <a:lnTo>
                  <a:pt x="1056220" y="268439"/>
                </a:lnTo>
                <a:lnTo>
                  <a:pt x="1082802" y="268439"/>
                </a:lnTo>
                <a:lnTo>
                  <a:pt x="1082802" y="131737"/>
                </a:lnTo>
                <a:lnTo>
                  <a:pt x="1127201" y="131737"/>
                </a:lnTo>
                <a:lnTo>
                  <a:pt x="1127201" y="108953"/>
                </a:lnTo>
                <a:close/>
              </a:path>
              <a:path w="1413509" h="277495">
                <a:moveTo>
                  <a:pt x="1311503" y="205930"/>
                </a:moveTo>
                <a:lnTo>
                  <a:pt x="1180642" y="205930"/>
                </a:lnTo>
                <a:lnTo>
                  <a:pt x="1180642" y="10223"/>
                </a:lnTo>
                <a:lnTo>
                  <a:pt x="1153782" y="10223"/>
                </a:lnTo>
                <a:lnTo>
                  <a:pt x="1153782" y="219367"/>
                </a:lnTo>
                <a:lnTo>
                  <a:pt x="1162240" y="228130"/>
                </a:lnTo>
                <a:lnTo>
                  <a:pt x="1311503" y="228130"/>
                </a:lnTo>
                <a:lnTo>
                  <a:pt x="1311503" y="205930"/>
                </a:lnTo>
                <a:close/>
              </a:path>
              <a:path w="1413509" h="277495">
                <a:moveTo>
                  <a:pt x="1413446" y="108953"/>
                </a:moveTo>
                <a:lnTo>
                  <a:pt x="1369047" y="108953"/>
                </a:lnTo>
                <a:lnTo>
                  <a:pt x="1369047" y="3505"/>
                </a:lnTo>
                <a:lnTo>
                  <a:pt x="1342466" y="3505"/>
                </a:lnTo>
                <a:lnTo>
                  <a:pt x="1342466" y="268439"/>
                </a:lnTo>
                <a:lnTo>
                  <a:pt x="1369047" y="268439"/>
                </a:lnTo>
                <a:lnTo>
                  <a:pt x="1369047" y="131737"/>
                </a:lnTo>
                <a:lnTo>
                  <a:pt x="1413446" y="131737"/>
                </a:lnTo>
                <a:lnTo>
                  <a:pt x="1413446" y="108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394708" y="6388811"/>
            <a:ext cx="834390" cy="267335"/>
          </a:xfrm>
          <a:custGeom>
            <a:avLst/>
            <a:gdLst/>
            <a:ahLst/>
            <a:cxnLst/>
            <a:rect l="l" t="t" r="r" b="b"/>
            <a:pathLst>
              <a:path w="834390" h="267334">
                <a:moveTo>
                  <a:pt x="261721" y="220827"/>
                </a:moveTo>
                <a:lnTo>
                  <a:pt x="144297" y="220827"/>
                </a:lnTo>
                <a:lnTo>
                  <a:pt x="144297" y="157734"/>
                </a:lnTo>
                <a:lnTo>
                  <a:pt x="244195" y="157734"/>
                </a:lnTo>
                <a:lnTo>
                  <a:pt x="244195" y="135242"/>
                </a:lnTo>
                <a:lnTo>
                  <a:pt x="192201" y="135242"/>
                </a:lnTo>
                <a:lnTo>
                  <a:pt x="200380" y="31254"/>
                </a:lnTo>
                <a:lnTo>
                  <a:pt x="238353" y="31254"/>
                </a:lnTo>
                <a:lnTo>
                  <a:pt x="238353" y="8763"/>
                </a:lnTo>
                <a:lnTo>
                  <a:pt x="173507" y="8763"/>
                </a:lnTo>
                <a:lnTo>
                  <a:pt x="173507" y="31254"/>
                </a:lnTo>
                <a:lnTo>
                  <a:pt x="165036" y="135242"/>
                </a:lnTo>
                <a:lnTo>
                  <a:pt x="96393" y="135242"/>
                </a:lnTo>
                <a:lnTo>
                  <a:pt x="88506" y="31254"/>
                </a:lnTo>
                <a:lnTo>
                  <a:pt x="173507" y="31254"/>
                </a:lnTo>
                <a:lnTo>
                  <a:pt x="173507" y="8763"/>
                </a:lnTo>
                <a:lnTo>
                  <a:pt x="23368" y="8763"/>
                </a:lnTo>
                <a:lnTo>
                  <a:pt x="23368" y="31254"/>
                </a:lnTo>
                <a:lnTo>
                  <a:pt x="61341" y="31254"/>
                </a:lnTo>
                <a:lnTo>
                  <a:pt x="69519" y="135242"/>
                </a:lnTo>
                <a:lnTo>
                  <a:pt x="17526" y="135242"/>
                </a:lnTo>
                <a:lnTo>
                  <a:pt x="17526" y="157734"/>
                </a:lnTo>
                <a:lnTo>
                  <a:pt x="117424" y="157734"/>
                </a:lnTo>
                <a:lnTo>
                  <a:pt x="117424" y="220827"/>
                </a:lnTo>
                <a:lnTo>
                  <a:pt x="0" y="220827"/>
                </a:lnTo>
                <a:lnTo>
                  <a:pt x="0" y="243319"/>
                </a:lnTo>
                <a:lnTo>
                  <a:pt x="261721" y="243319"/>
                </a:lnTo>
                <a:lnTo>
                  <a:pt x="261721" y="220827"/>
                </a:lnTo>
                <a:close/>
              </a:path>
              <a:path w="834390" h="267334">
                <a:moveTo>
                  <a:pt x="447116" y="66230"/>
                </a:moveTo>
                <a:lnTo>
                  <a:pt x="432219" y="27228"/>
                </a:lnTo>
                <a:lnTo>
                  <a:pt x="420331" y="15341"/>
                </a:lnTo>
                <a:lnTo>
                  <a:pt x="420331" y="63385"/>
                </a:lnTo>
                <a:lnTo>
                  <a:pt x="420331" y="89674"/>
                </a:lnTo>
                <a:lnTo>
                  <a:pt x="412737" y="109829"/>
                </a:lnTo>
                <a:lnTo>
                  <a:pt x="399008" y="123558"/>
                </a:lnTo>
                <a:lnTo>
                  <a:pt x="380314" y="130568"/>
                </a:lnTo>
                <a:lnTo>
                  <a:pt x="369214" y="130568"/>
                </a:lnTo>
                <a:lnTo>
                  <a:pt x="332549" y="116840"/>
                </a:lnTo>
                <a:lnTo>
                  <a:pt x="318681" y="76530"/>
                </a:lnTo>
                <a:lnTo>
                  <a:pt x="318897" y="61112"/>
                </a:lnTo>
                <a:lnTo>
                  <a:pt x="341160" y="28575"/>
                </a:lnTo>
                <a:lnTo>
                  <a:pt x="369214" y="22783"/>
                </a:lnTo>
                <a:lnTo>
                  <a:pt x="380314" y="22783"/>
                </a:lnTo>
                <a:lnTo>
                  <a:pt x="399008" y="29794"/>
                </a:lnTo>
                <a:lnTo>
                  <a:pt x="412737" y="43230"/>
                </a:lnTo>
                <a:lnTo>
                  <a:pt x="420331" y="63385"/>
                </a:lnTo>
                <a:lnTo>
                  <a:pt x="420331" y="15341"/>
                </a:lnTo>
                <a:lnTo>
                  <a:pt x="379907" y="88"/>
                </a:lnTo>
                <a:lnTo>
                  <a:pt x="369214" y="0"/>
                </a:lnTo>
                <a:lnTo>
                  <a:pt x="358521" y="88"/>
                </a:lnTo>
                <a:lnTo>
                  <a:pt x="318452" y="15265"/>
                </a:lnTo>
                <a:lnTo>
                  <a:pt x="294017" y="53644"/>
                </a:lnTo>
                <a:lnTo>
                  <a:pt x="291884" y="66230"/>
                </a:lnTo>
                <a:lnTo>
                  <a:pt x="291884" y="86245"/>
                </a:lnTo>
                <a:lnTo>
                  <a:pt x="306489" y="125196"/>
                </a:lnTo>
                <a:lnTo>
                  <a:pt x="345338" y="149847"/>
                </a:lnTo>
                <a:lnTo>
                  <a:pt x="369214" y="152184"/>
                </a:lnTo>
                <a:lnTo>
                  <a:pt x="379907" y="152095"/>
                </a:lnTo>
                <a:lnTo>
                  <a:pt x="420255" y="136982"/>
                </a:lnTo>
                <a:lnTo>
                  <a:pt x="444919" y="98831"/>
                </a:lnTo>
                <a:lnTo>
                  <a:pt x="447116" y="86245"/>
                </a:lnTo>
                <a:lnTo>
                  <a:pt x="447116" y="66230"/>
                </a:lnTo>
                <a:close/>
              </a:path>
              <a:path w="834390" h="267334">
                <a:moveTo>
                  <a:pt x="530733" y="2044"/>
                </a:moveTo>
                <a:lnTo>
                  <a:pt x="504151" y="2044"/>
                </a:lnTo>
                <a:lnTo>
                  <a:pt x="504151" y="197751"/>
                </a:lnTo>
                <a:lnTo>
                  <a:pt x="530733" y="197751"/>
                </a:lnTo>
                <a:lnTo>
                  <a:pt x="530733" y="2044"/>
                </a:lnTo>
                <a:close/>
              </a:path>
              <a:path w="834390" h="267334">
                <a:moveTo>
                  <a:pt x="536575" y="244487"/>
                </a:moveTo>
                <a:lnTo>
                  <a:pt x="342341" y="244487"/>
                </a:lnTo>
                <a:lnTo>
                  <a:pt x="342341" y="175552"/>
                </a:lnTo>
                <a:lnTo>
                  <a:pt x="315468" y="175552"/>
                </a:lnTo>
                <a:lnTo>
                  <a:pt x="315468" y="258216"/>
                </a:lnTo>
                <a:lnTo>
                  <a:pt x="323938" y="266979"/>
                </a:lnTo>
                <a:lnTo>
                  <a:pt x="536575" y="266979"/>
                </a:lnTo>
                <a:lnTo>
                  <a:pt x="536575" y="244487"/>
                </a:lnTo>
                <a:close/>
              </a:path>
              <a:path w="834390" h="267334">
                <a:moveTo>
                  <a:pt x="815238" y="150139"/>
                </a:moveTo>
                <a:lnTo>
                  <a:pt x="624205" y="150139"/>
                </a:lnTo>
                <a:lnTo>
                  <a:pt x="624205" y="102235"/>
                </a:lnTo>
                <a:lnTo>
                  <a:pt x="806475" y="102235"/>
                </a:lnTo>
                <a:lnTo>
                  <a:pt x="806475" y="79451"/>
                </a:lnTo>
                <a:lnTo>
                  <a:pt x="624205" y="79451"/>
                </a:lnTo>
                <a:lnTo>
                  <a:pt x="624205" y="31546"/>
                </a:lnTo>
                <a:lnTo>
                  <a:pt x="809396" y="31546"/>
                </a:lnTo>
                <a:lnTo>
                  <a:pt x="809396" y="8763"/>
                </a:lnTo>
                <a:lnTo>
                  <a:pt x="597331" y="8763"/>
                </a:lnTo>
                <a:lnTo>
                  <a:pt x="597331" y="163576"/>
                </a:lnTo>
                <a:lnTo>
                  <a:pt x="605802" y="172339"/>
                </a:lnTo>
                <a:lnTo>
                  <a:pt x="815238" y="172339"/>
                </a:lnTo>
                <a:lnTo>
                  <a:pt x="815238" y="150139"/>
                </a:lnTo>
                <a:close/>
              </a:path>
              <a:path w="834390" h="267334">
                <a:moveTo>
                  <a:pt x="834224" y="220827"/>
                </a:moveTo>
                <a:lnTo>
                  <a:pt x="572503" y="220827"/>
                </a:lnTo>
                <a:lnTo>
                  <a:pt x="572503" y="243319"/>
                </a:lnTo>
                <a:lnTo>
                  <a:pt x="834224" y="243319"/>
                </a:lnTo>
                <a:lnTo>
                  <a:pt x="834224" y="220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335149" y="6390851"/>
            <a:ext cx="245110" cy="265430"/>
          </a:xfrm>
          <a:custGeom>
            <a:avLst/>
            <a:gdLst/>
            <a:ahLst/>
            <a:cxnLst/>
            <a:rect l="l" t="t" r="r" b="b"/>
            <a:pathLst>
              <a:path w="245109" h="265429">
                <a:moveTo>
                  <a:pt x="244482" y="153057"/>
                </a:moveTo>
                <a:lnTo>
                  <a:pt x="217901" y="153057"/>
                </a:lnTo>
                <a:lnTo>
                  <a:pt x="217901" y="78281"/>
                </a:lnTo>
                <a:lnTo>
                  <a:pt x="166201" y="78281"/>
                </a:lnTo>
                <a:lnTo>
                  <a:pt x="166201" y="55497"/>
                </a:lnTo>
                <a:lnTo>
                  <a:pt x="217901" y="55497"/>
                </a:lnTo>
                <a:lnTo>
                  <a:pt x="217901" y="0"/>
                </a:lnTo>
                <a:lnTo>
                  <a:pt x="244482" y="0"/>
                </a:lnTo>
                <a:lnTo>
                  <a:pt x="244482" y="153057"/>
                </a:lnTo>
                <a:close/>
              </a:path>
              <a:path w="245109" h="265429">
                <a:moveTo>
                  <a:pt x="13728" y="151888"/>
                </a:moveTo>
                <a:lnTo>
                  <a:pt x="0" y="133778"/>
                </a:lnTo>
                <a:lnTo>
                  <a:pt x="11765" y="128366"/>
                </a:lnTo>
                <a:lnTo>
                  <a:pt x="19643" y="124431"/>
                </a:lnTo>
                <a:lnTo>
                  <a:pt x="55753" y="101703"/>
                </a:lnTo>
                <a:lnTo>
                  <a:pt x="86624" y="75068"/>
                </a:lnTo>
                <a:lnTo>
                  <a:pt x="110758" y="43795"/>
                </a:lnTo>
                <a:lnTo>
                  <a:pt x="119174" y="25996"/>
                </a:lnTo>
                <a:lnTo>
                  <a:pt x="18401" y="25996"/>
                </a:lnTo>
                <a:lnTo>
                  <a:pt x="18401" y="3797"/>
                </a:lnTo>
                <a:lnTo>
                  <a:pt x="146631" y="3797"/>
                </a:lnTo>
                <a:lnTo>
                  <a:pt x="149259" y="5841"/>
                </a:lnTo>
                <a:lnTo>
                  <a:pt x="150428" y="8470"/>
                </a:lnTo>
                <a:lnTo>
                  <a:pt x="150136" y="11391"/>
                </a:lnTo>
                <a:lnTo>
                  <a:pt x="135677" y="48487"/>
                </a:lnTo>
                <a:lnTo>
                  <a:pt x="113040" y="80033"/>
                </a:lnTo>
                <a:lnTo>
                  <a:pt x="121910" y="88495"/>
                </a:lnTo>
                <a:lnTo>
                  <a:pt x="128137" y="94054"/>
                </a:lnTo>
                <a:lnTo>
                  <a:pt x="131489" y="96683"/>
                </a:lnTo>
                <a:lnTo>
                  <a:pt x="96975" y="96683"/>
                </a:lnTo>
                <a:lnTo>
                  <a:pt x="54913" y="129251"/>
                </a:lnTo>
                <a:lnTo>
                  <a:pt x="25215" y="146605"/>
                </a:lnTo>
                <a:lnTo>
                  <a:pt x="13728" y="151888"/>
                </a:lnTo>
                <a:close/>
              </a:path>
              <a:path w="245109" h="265429">
                <a:moveTo>
                  <a:pt x="164156" y="146338"/>
                </a:moveTo>
                <a:lnTo>
                  <a:pt x="129251" y="124285"/>
                </a:lnTo>
                <a:lnTo>
                  <a:pt x="96975" y="96683"/>
                </a:lnTo>
                <a:lnTo>
                  <a:pt x="131489" y="96683"/>
                </a:lnTo>
                <a:lnTo>
                  <a:pt x="134666" y="99174"/>
                </a:lnTo>
                <a:lnTo>
                  <a:pt x="144440" y="106322"/>
                </a:lnTo>
                <a:lnTo>
                  <a:pt x="154264" y="113391"/>
                </a:lnTo>
                <a:lnTo>
                  <a:pt x="161144" y="117969"/>
                </a:lnTo>
                <a:lnTo>
                  <a:pt x="168325" y="122054"/>
                </a:lnTo>
                <a:lnTo>
                  <a:pt x="179053" y="127644"/>
                </a:lnTo>
                <a:lnTo>
                  <a:pt x="164156" y="146338"/>
                </a:lnTo>
                <a:close/>
              </a:path>
              <a:path w="245109" h="265429">
                <a:moveTo>
                  <a:pt x="244774" y="264928"/>
                </a:moveTo>
                <a:lnTo>
                  <a:pt x="218193" y="264928"/>
                </a:lnTo>
                <a:lnTo>
                  <a:pt x="218193" y="192781"/>
                </a:lnTo>
                <a:lnTo>
                  <a:pt x="26580" y="192781"/>
                </a:lnTo>
                <a:lnTo>
                  <a:pt x="26580" y="170582"/>
                </a:lnTo>
                <a:lnTo>
                  <a:pt x="244774" y="170582"/>
                </a:lnTo>
                <a:lnTo>
                  <a:pt x="244774" y="264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1632500" y="6390851"/>
            <a:ext cx="233679" cy="265430"/>
          </a:xfrm>
          <a:custGeom>
            <a:avLst/>
            <a:gdLst/>
            <a:ahLst/>
            <a:cxnLst/>
            <a:rect l="l" t="t" r="r" b="b"/>
            <a:pathLst>
              <a:path w="233679" h="265429">
                <a:moveTo>
                  <a:pt x="233382" y="141373"/>
                </a:moveTo>
                <a:lnTo>
                  <a:pt x="206802" y="141373"/>
                </a:lnTo>
                <a:lnTo>
                  <a:pt x="206802" y="0"/>
                </a:lnTo>
                <a:lnTo>
                  <a:pt x="233382" y="0"/>
                </a:lnTo>
                <a:lnTo>
                  <a:pt x="233382" y="141373"/>
                </a:lnTo>
                <a:close/>
              </a:path>
              <a:path w="233679" h="265429">
                <a:moveTo>
                  <a:pt x="233382" y="264928"/>
                </a:moveTo>
                <a:lnTo>
                  <a:pt x="26580" y="264928"/>
                </a:lnTo>
                <a:lnTo>
                  <a:pt x="18109" y="256166"/>
                </a:lnTo>
                <a:lnTo>
                  <a:pt x="18109" y="155978"/>
                </a:lnTo>
                <a:lnTo>
                  <a:pt x="44982" y="155978"/>
                </a:lnTo>
                <a:lnTo>
                  <a:pt x="44982" y="188108"/>
                </a:lnTo>
                <a:lnTo>
                  <a:pt x="233382" y="188108"/>
                </a:lnTo>
                <a:lnTo>
                  <a:pt x="233382" y="210015"/>
                </a:lnTo>
                <a:lnTo>
                  <a:pt x="44982" y="210015"/>
                </a:lnTo>
                <a:lnTo>
                  <a:pt x="44982" y="243021"/>
                </a:lnTo>
                <a:lnTo>
                  <a:pt x="233382" y="243021"/>
                </a:lnTo>
                <a:lnTo>
                  <a:pt x="233382" y="264928"/>
                </a:lnTo>
                <a:close/>
              </a:path>
              <a:path w="233679" h="265429">
                <a:moveTo>
                  <a:pt x="233382" y="188108"/>
                </a:moveTo>
                <a:lnTo>
                  <a:pt x="206802" y="188108"/>
                </a:lnTo>
                <a:lnTo>
                  <a:pt x="206802" y="155978"/>
                </a:lnTo>
                <a:lnTo>
                  <a:pt x="233382" y="155978"/>
                </a:lnTo>
                <a:lnTo>
                  <a:pt x="233382" y="188108"/>
                </a:lnTo>
                <a:close/>
              </a:path>
              <a:path w="233679" h="265429">
                <a:moveTo>
                  <a:pt x="233382" y="243021"/>
                </a:moveTo>
                <a:lnTo>
                  <a:pt x="206802" y="243021"/>
                </a:lnTo>
                <a:lnTo>
                  <a:pt x="206802" y="210015"/>
                </a:lnTo>
                <a:lnTo>
                  <a:pt x="233382" y="210015"/>
                </a:lnTo>
                <a:lnTo>
                  <a:pt x="233382" y="243021"/>
                </a:lnTo>
                <a:close/>
              </a:path>
              <a:path w="233679" h="265429">
                <a:moveTo>
                  <a:pt x="160943" y="131150"/>
                </a:moveTo>
                <a:lnTo>
                  <a:pt x="9054" y="131150"/>
                </a:lnTo>
                <a:lnTo>
                  <a:pt x="584" y="122387"/>
                </a:lnTo>
                <a:lnTo>
                  <a:pt x="584" y="55789"/>
                </a:lnTo>
                <a:lnTo>
                  <a:pt x="119174" y="55789"/>
                </a:lnTo>
                <a:lnTo>
                  <a:pt x="119174" y="26580"/>
                </a:lnTo>
                <a:lnTo>
                  <a:pt x="0" y="26580"/>
                </a:lnTo>
                <a:lnTo>
                  <a:pt x="0" y="3797"/>
                </a:lnTo>
                <a:lnTo>
                  <a:pt x="146338" y="3797"/>
                </a:lnTo>
                <a:lnTo>
                  <a:pt x="146338" y="78573"/>
                </a:lnTo>
                <a:lnTo>
                  <a:pt x="27456" y="78573"/>
                </a:lnTo>
                <a:lnTo>
                  <a:pt x="27456" y="108950"/>
                </a:lnTo>
                <a:lnTo>
                  <a:pt x="160943" y="108950"/>
                </a:lnTo>
                <a:lnTo>
                  <a:pt x="160943" y="131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1989473" y="6387350"/>
            <a:ext cx="833755" cy="277495"/>
          </a:xfrm>
          <a:custGeom>
            <a:avLst/>
            <a:gdLst/>
            <a:ahLst/>
            <a:cxnLst/>
            <a:rect l="l" t="t" r="r" b="b"/>
            <a:pathLst>
              <a:path w="833754" h="277495">
                <a:moveTo>
                  <a:pt x="112166" y="0"/>
                </a:moveTo>
                <a:lnTo>
                  <a:pt x="30670" y="0"/>
                </a:lnTo>
                <a:lnTo>
                  <a:pt x="30670" y="22199"/>
                </a:lnTo>
                <a:lnTo>
                  <a:pt x="112166" y="22199"/>
                </a:lnTo>
                <a:lnTo>
                  <a:pt x="112166" y="0"/>
                </a:lnTo>
                <a:close/>
              </a:path>
              <a:path w="833754" h="277495">
                <a:moveTo>
                  <a:pt x="131445" y="114211"/>
                </a:moveTo>
                <a:lnTo>
                  <a:pt x="107010" y="73025"/>
                </a:lnTo>
                <a:lnTo>
                  <a:pt x="105156" y="72097"/>
                </a:lnTo>
                <a:lnTo>
                  <a:pt x="105156" y="103111"/>
                </a:lnTo>
                <a:lnTo>
                  <a:pt x="105156" y="125310"/>
                </a:lnTo>
                <a:lnTo>
                  <a:pt x="71272" y="138747"/>
                </a:lnTo>
                <a:lnTo>
                  <a:pt x="61683" y="138645"/>
                </a:lnTo>
                <a:lnTo>
                  <a:pt x="55880" y="137922"/>
                </a:lnTo>
                <a:lnTo>
                  <a:pt x="51536" y="135978"/>
                </a:lnTo>
                <a:lnTo>
                  <a:pt x="46291" y="132168"/>
                </a:lnTo>
                <a:lnTo>
                  <a:pt x="37680" y="125603"/>
                </a:lnTo>
                <a:lnTo>
                  <a:pt x="37680" y="102819"/>
                </a:lnTo>
                <a:lnTo>
                  <a:pt x="71272" y="89674"/>
                </a:lnTo>
                <a:lnTo>
                  <a:pt x="80860" y="89776"/>
                </a:lnTo>
                <a:lnTo>
                  <a:pt x="86677" y="90512"/>
                </a:lnTo>
                <a:lnTo>
                  <a:pt x="91071" y="92506"/>
                </a:lnTo>
                <a:lnTo>
                  <a:pt x="96393" y="96393"/>
                </a:lnTo>
                <a:lnTo>
                  <a:pt x="105156" y="103111"/>
                </a:lnTo>
                <a:lnTo>
                  <a:pt x="105156" y="72097"/>
                </a:lnTo>
                <a:lnTo>
                  <a:pt x="99237" y="69113"/>
                </a:lnTo>
                <a:lnTo>
                  <a:pt x="88734" y="67678"/>
                </a:lnTo>
                <a:lnTo>
                  <a:pt x="71272" y="67475"/>
                </a:lnTo>
                <a:lnTo>
                  <a:pt x="62484" y="67525"/>
                </a:lnTo>
                <a:lnTo>
                  <a:pt x="18986" y="87045"/>
                </a:lnTo>
                <a:lnTo>
                  <a:pt x="11391" y="104279"/>
                </a:lnTo>
                <a:lnTo>
                  <a:pt x="11391" y="124434"/>
                </a:lnTo>
                <a:lnTo>
                  <a:pt x="45275" y="157441"/>
                </a:lnTo>
                <a:lnTo>
                  <a:pt x="71272" y="160947"/>
                </a:lnTo>
                <a:lnTo>
                  <a:pt x="88734" y="160743"/>
                </a:lnTo>
                <a:lnTo>
                  <a:pt x="125031" y="139877"/>
                </a:lnTo>
                <a:lnTo>
                  <a:pt x="131203" y="126238"/>
                </a:lnTo>
                <a:lnTo>
                  <a:pt x="131445" y="114211"/>
                </a:lnTo>
                <a:close/>
              </a:path>
              <a:path w="833754" h="277495">
                <a:moveTo>
                  <a:pt x="142836" y="34467"/>
                </a:moveTo>
                <a:lnTo>
                  <a:pt x="0" y="34467"/>
                </a:lnTo>
                <a:lnTo>
                  <a:pt x="0" y="56667"/>
                </a:lnTo>
                <a:lnTo>
                  <a:pt x="142836" y="56667"/>
                </a:lnTo>
                <a:lnTo>
                  <a:pt x="142836" y="34467"/>
                </a:lnTo>
                <a:close/>
              </a:path>
              <a:path w="833754" h="277495">
                <a:moveTo>
                  <a:pt x="244195" y="209727"/>
                </a:moveTo>
                <a:lnTo>
                  <a:pt x="233578" y="191617"/>
                </a:lnTo>
                <a:lnTo>
                  <a:pt x="232219" y="189280"/>
                </a:lnTo>
                <a:lnTo>
                  <a:pt x="221411" y="182562"/>
                </a:lnTo>
                <a:lnTo>
                  <a:pt x="217906" y="180441"/>
                </a:lnTo>
                <a:lnTo>
                  <a:pt x="217906" y="214401"/>
                </a:lnTo>
                <a:lnTo>
                  <a:pt x="217906" y="232511"/>
                </a:lnTo>
                <a:lnTo>
                  <a:pt x="209143" y="244779"/>
                </a:lnTo>
                <a:lnTo>
                  <a:pt x="193662" y="252666"/>
                </a:lnTo>
                <a:lnTo>
                  <a:pt x="173215" y="255879"/>
                </a:lnTo>
                <a:lnTo>
                  <a:pt x="150431" y="255879"/>
                </a:lnTo>
                <a:lnTo>
                  <a:pt x="130276" y="252666"/>
                </a:lnTo>
                <a:lnTo>
                  <a:pt x="115379" y="244779"/>
                </a:lnTo>
                <a:lnTo>
                  <a:pt x="106908" y="232511"/>
                </a:lnTo>
                <a:lnTo>
                  <a:pt x="106908" y="214401"/>
                </a:lnTo>
                <a:lnTo>
                  <a:pt x="115379" y="202133"/>
                </a:lnTo>
                <a:lnTo>
                  <a:pt x="130276" y="194830"/>
                </a:lnTo>
                <a:lnTo>
                  <a:pt x="150431" y="191617"/>
                </a:lnTo>
                <a:lnTo>
                  <a:pt x="173215" y="191617"/>
                </a:lnTo>
                <a:lnTo>
                  <a:pt x="193662" y="194830"/>
                </a:lnTo>
                <a:lnTo>
                  <a:pt x="209143" y="202133"/>
                </a:lnTo>
                <a:lnTo>
                  <a:pt x="217906" y="214401"/>
                </a:lnTo>
                <a:lnTo>
                  <a:pt x="217906" y="180441"/>
                </a:lnTo>
                <a:lnTo>
                  <a:pt x="179819" y="169545"/>
                </a:lnTo>
                <a:lnTo>
                  <a:pt x="161823" y="169125"/>
                </a:lnTo>
                <a:lnTo>
                  <a:pt x="151117" y="169176"/>
                </a:lnTo>
                <a:lnTo>
                  <a:pt x="109359" y="178625"/>
                </a:lnTo>
                <a:lnTo>
                  <a:pt x="80619" y="209727"/>
                </a:lnTo>
                <a:lnTo>
                  <a:pt x="80619" y="236893"/>
                </a:lnTo>
                <a:lnTo>
                  <a:pt x="109359" y="267982"/>
                </a:lnTo>
                <a:lnTo>
                  <a:pt x="151117" y="277152"/>
                </a:lnTo>
                <a:lnTo>
                  <a:pt x="161823" y="277202"/>
                </a:lnTo>
                <a:lnTo>
                  <a:pt x="172694" y="277152"/>
                </a:lnTo>
                <a:lnTo>
                  <a:pt x="214922" y="267982"/>
                </a:lnTo>
                <a:lnTo>
                  <a:pt x="233070" y="255879"/>
                </a:lnTo>
                <a:lnTo>
                  <a:pt x="244195" y="236893"/>
                </a:lnTo>
                <a:lnTo>
                  <a:pt x="244195" y="209727"/>
                </a:lnTo>
                <a:close/>
              </a:path>
              <a:path w="833754" h="277495">
                <a:moveTo>
                  <a:pt x="250621" y="3505"/>
                </a:moveTo>
                <a:lnTo>
                  <a:pt x="224624" y="3505"/>
                </a:lnTo>
                <a:lnTo>
                  <a:pt x="224624" y="68351"/>
                </a:lnTo>
                <a:lnTo>
                  <a:pt x="189865" y="68351"/>
                </a:lnTo>
                <a:lnTo>
                  <a:pt x="189865" y="5549"/>
                </a:lnTo>
                <a:lnTo>
                  <a:pt x="163868" y="5549"/>
                </a:lnTo>
                <a:lnTo>
                  <a:pt x="163868" y="156565"/>
                </a:lnTo>
                <a:lnTo>
                  <a:pt x="189865" y="156565"/>
                </a:lnTo>
                <a:lnTo>
                  <a:pt x="189865" y="90843"/>
                </a:lnTo>
                <a:lnTo>
                  <a:pt x="224624" y="90843"/>
                </a:lnTo>
                <a:lnTo>
                  <a:pt x="224624" y="165328"/>
                </a:lnTo>
                <a:lnTo>
                  <a:pt x="250621" y="165328"/>
                </a:lnTo>
                <a:lnTo>
                  <a:pt x="250621" y="90843"/>
                </a:lnTo>
                <a:lnTo>
                  <a:pt x="250621" y="68351"/>
                </a:lnTo>
                <a:lnTo>
                  <a:pt x="250621" y="3505"/>
                </a:lnTo>
                <a:close/>
              </a:path>
              <a:path w="833754" h="277495">
                <a:moveTo>
                  <a:pt x="460921" y="207098"/>
                </a:moveTo>
                <a:lnTo>
                  <a:pt x="428129" y="176187"/>
                </a:lnTo>
                <a:lnTo>
                  <a:pt x="403021" y="143484"/>
                </a:lnTo>
                <a:lnTo>
                  <a:pt x="393954" y="129984"/>
                </a:lnTo>
                <a:lnTo>
                  <a:pt x="388124" y="119684"/>
                </a:lnTo>
                <a:lnTo>
                  <a:pt x="378841" y="101358"/>
                </a:lnTo>
                <a:lnTo>
                  <a:pt x="382460" y="89877"/>
                </a:lnTo>
                <a:lnTo>
                  <a:pt x="384721" y="81775"/>
                </a:lnTo>
                <a:lnTo>
                  <a:pt x="392938" y="38100"/>
                </a:lnTo>
                <a:lnTo>
                  <a:pt x="395490" y="13144"/>
                </a:lnTo>
                <a:lnTo>
                  <a:pt x="369785" y="10223"/>
                </a:lnTo>
                <a:lnTo>
                  <a:pt x="367652" y="31115"/>
                </a:lnTo>
                <a:lnTo>
                  <a:pt x="365823" y="44780"/>
                </a:lnTo>
                <a:lnTo>
                  <a:pt x="354812" y="91821"/>
                </a:lnTo>
                <a:lnTo>
                  <a:pt x="340283" y="128371"/>
                </a:lnTo>
                <a:lnTo>
                  <a:pt x="312102" y="174383"/>
                </a:lnTo>
                <a:lnTo>
                  <a:pt x="286486" y="203746"/>
                </a:lnTo>
                <a:lnTo>
                  <a:pt x="273405" y="215569"/>
                </a:lnTo>
                <a:lnTo>
                  <a:pt x="290918" y="231343"/>
                </a:lnTo>
                <a:lnTo>
                  <a:pt x="324586" y="198907"/>
                </a:lnTo>
                <a:lnTo>
                  <a:pt x="354431" y="159359"/>
                </a:lnTo>
                <a:lnTo>
                  <a:pt x="368325" y="129984"/>
                </a:lnTo>
                <a:lnTo>
                  <a:pt x="377088" y="146405"/>
                </a:lnTo>
                <a:lnTo>
                  <a:pt x="403085" y="182410"/>
                </a:lnTo>
                <a:lnTo>
                  <a:pt x="432041" y="214477"/>
                </a:lnTo>
                <a:lnTo>
                  <a:pt x="444855" y="225501"/>
                </a:lnTo>
                <a:lnTo>
                  <a:pt x="460921" y="207098"/>
                </a:lnTo>
                <a:close/>
              </a:path>
              <a:path w="833754" h="277495">
                <a:moveTo>
                  <a:pt x="554685" y="108953"/>
                </a:moveTo>
                <a:lnTo>
                  <a:pt x="510286" y="108953"/>
                </a:lnTo>
                <a:lnTo>
                  <a:pt x="510286" y="3505"/>
                </a:lnTo>
                <a:lnTo>
                  <a:pt x="483704" y="3505"/>
                </a:lnTo>
                <a:lnTo>
                  <a:pt x="483704" y="268439"/>
                </a:lnTo>
                <a:lnTo>
                  <a:pt x="510286" y="268439"/>
                </a:lnTo>
                <a:lnTo>
                  <a:pt x="510286" y="131737"/>
                </a:lnTo>
                <a:lnTo>
                  <a:pt x="554685" y="131737"/>
                </a:lnTo>
                <a:lnTo>
                  <a:pt x="554685" y="108953"/>
                </a:lnTo>
                <a:close/>
              </a:path>
              <a:path w="833754" h="277495">
                <a:moveTo>
                  <a:pt x="815238" y="85585"/>
                </a:moveTo>
                <a:lnTo>
                  <a:pt x="624205" y="85585"/>
                </a:lnTo>
                <a:lnTo>
                  <a:pt x="624205" y="67767"/>
                </a:lnTo>
                <a:lnTo>
                  <a:pt x="809396" y="67767"/>
                </a:lnTo>
                <a:lnTo>
                  <a:pt x="809396" y="7302"/>
                </a:lnTo>
                <a:lnTo>
                  <a:pt x="597331" y="7302"/>
                </a:lnTo>
                <a:lnTo>
                  <a:pt x="597331" y="29210"/>
                </a:lnTo>
                <a:lnTo>
                  <a:pt x="782815" y="29210"/>
                </a:lnTo>
                <a:lnTo>
                  <a:pt x="782815" y="45859"/>
                </a:lnTo>
                <a:lnTo>
                  <a:pt x="597331" y="45859"/>
                </a:lnTo>
                <a:lnTo>
                  <a:pt x="597331" y="98729"/>
                </a:lnTo>
                <a:lnTo>
                  <a:pt x="605802" y="107492"/>
                </a:lnTo>
                <a:lnTo>
                  <a:pt x="815238" y="107492"/>
                </a:lnTo>
                <a:lnTo>
                  <a:pt x="815238" y="85585"/>
                </a:lnTo>
                <a:close/>
              </a:path>
              <a:path w="833754" h="277495">
                <a:moveTo>
                  <a:pt x="816698" y="246532"/>
                </a:moveTo>
                <a:lnTo>
                  <a:pt x="622744" y="246532"/>
                </a:lnTo>
                <a:lnTo>
                  <a:pt x="622744" y="228714"/>
                </a:lnTo>
                <a:lnTo>
                  <a:pt x="810856" y="228714"/>
                </a:lnTo>
                <a:lnTo>
                  <a:pt x="810856" y="168249"/>
                </a:lnTo>
                <a:lnTo>
                  <a:pt x="595871" y="168249"/>
                </a:lnTo>
                <a:lnTo>
                  <a:pt x="595871" y="190157"/>
                </a:lnTo>
                <a:lnTo>
                  <a:pt x="784275" y="190157"/>
                </a:lnTo>
                <a:lnTo>
                  <a:pt x="784275" y="206806"/>
                </a:lnTo>
                <a:lnTo>
                  <a:pt x="595871" y="206806"/>
                </a:lnTo>
                <a:lnTo>
                  <a:pt x="595871" y="259676"/>
                </a:lnTo>
                <a:lnTo>
                  <a:pt x="604342" y="268439"/>
                </a:lnTo>
                <a:lnTo>
                  <a:pt x="816698" y="268439"/>
                </a:lnTo>
                <a:lnTo>
                  <a:pt x="816698" y="246532"/>
                </a:lnTo>
                <a:close/>
              </a:path>
              <a:path w="833754" h="277495">
                <a:moveTo>
                  <a:pt x="833640" y="126479"/>
                </a:moveTo>
                <a:lnTo>
                  <a:pt x="572503" y="126479"/>
                </a:lnTo>
                <a:lnTo>
                  <a:pt x="572503" y="148971"/>
                </a:lnTo>
                <a:lnTo>
                  <a:pt x="833640" y="148971"/>
                </a:lnTo>
                <a:lnTo>
                  <a:pt x="833640" y="126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926980" y="6387346"/>
            <a:ext cx="271780" cy="268605"/>
          </a:xfrm>
          <a:custGeom>
            <a:avLst/>
            <a:gdLst/>
            <a:ahLst/>
            <a:cxnLst/>
            <a:rect l="l" t="t" r="r" b="b"/>
            <a:pathLst>
              <a:path w="271780" h="268604">
                <a:moveTo>
                  <a:pt x="232798" y="268434"/>
                </a:moveTo>
                <a:lnTo>
                  <a:pt x="31838" y="268434"/>
                </a:lnTo>
                <a:lnTo>
                  <a:pt x="23367" y="259671"/>
                </a:lnTo>
                <a:lnTo>
                  <a:pt x="23367" y="206218"/>
                </a:lnTo>
                <a:lnTo>
                  <a:pt x="200376" y="206218"/>
                </a:lnTo>
                <a:lnTo>
                  <a:pt x="200376" y="187232"/>
                </a:lnTo>
                <a:lnTo>
                  <a:pt x="22783" y="187232"/>
                </a:lnTo>
                <a:lnTo>
                  <a:pt x="22783" y="165325"/>
                </a:lnTo>
                <a:lnTo>
                  <a:pt x="226956" y="165325"/>
                </a:lnTo>
                <a:lnTo>
                  <a:pt x="226956" y="228125"/>
                </a:lnTo>
                <a:lnTo>
                  <a:pt x="50240" y="228125"/>
                </a:lnTo>
                <a:lnTo>
                  <a:pt x="50240" y="246527"/>
                </a:lnTo>
                <a:lnTo>
                  <a:pt x="232798" y="246527"/>
                </a:lnTo>
                <a:lnTo>
                  <a:pt x="232798" y="268434"/>
                </a:lnTo>
                <a:close/>
              </a:path>
              <a:path w="271780" h="268604">
                <a:moveTo>
                  <a:pt x="82954" y="151304"/>
                </a:moveTo>
                <a:lnTo>
                  <a:pt x="38942" y="146806"/>
                </a:lnTo>
                <a:lnTo>
                  <a:pt x="11479" y="114208"/>
                </a:lnTo>
                <a:lnTo>
                  <a:pt x="11479" y="106614"/>
                </a:lnTo>
                <a:lnTo>
                  <a:pt x="38942" y="74016"/>
                </a:lnTo>
                <a:lnTo>
                  <a:pt x="82954" y="69518"/>
                </a:lnTo>
                <a:lnTo>
                  <a:pt x="105031" y="69684"/>
                </a:lnTo>
                <a:lnTo>
                  <a:pt x="147600" y="86423"/>
                </a:lnTo>
                <a:lnTo>
                  <a:pt x="152393" y="91425"/>
                </a:lnTo>
                <a:lnTo>
                  <a:pt x="69810" y="91425"/>
                </a:lnTo>
                <a:lnTo>
                  <a:pt x="52284" y="94638"/>
                </a:lnTo>
                <a:lnTo>
                  <a:pt x="41769" y="99896"/>
                </a:lnTo>
                <a:lnTo>
                  <a:pt x="37680" y="106614"/>
                </a:lnTo>
                <a:lnTo>
                  <a:pt x="37680" y="113916"/>
                </a:lnTo>
                <a:lnTo>
                  <a:pt x="41769" y="120926"/>
                </a:lnTo>
                <a:lnTo>
                  <a:pt x="52284" y="126184"/>
                </a:lnTo>
                <a:lnTo>
                  <a:pt x="69810" y="129397"/>
                </a:lnTo>
                <a:lnTo>
                  <a:pt x="152393" y="129397"/>
                </a:lnTo>
                <a:lnTo>
                  <a:pt x="147600" y="134399"/>
                </a:lnTo>
                <a:lnTo>
                  <a:pt x="137722" y="140789"/>
                </a:lnTo>
                <a:lnTo>
                  <a:pt x="127254" y="146868"/>
                </a:lnTo>
                <a:lnTo>
                  <a:pt x="118060" y="149990"/>
                </a:lnTo>
                <a:lnTo>
                  <a:pt x="105005" y="151140"/>
                </a:lnTo>
                <a:lnTo>
                  <a:pt x="82954" y="151304"/>
                </a:lnTo>
                <a:close/>
              </a:path>
              <a:path w="271780" h="268604">
                <a:moveTo>
                  <a:pt x="152393" y="129397"/>
                </a:moveTo>
                <a:lnTo>
                  <a:pt x="96683" y="129397"/>
                </a:lnTo>
                <a:lnTo>
                  <a:pt x="114500" y="126184"/>
                </a:lnTo>
                <a:lnTo>
                  <a:pt x="124723" y="120926"/>
                </a:lnTo>
                <a:lnTo>
                  <a:pt x="128521" y="114208"/>
                </a:lnTo>
                <a:lnTo>
                  <a:pt x="128521" y="106614"/>
                </a:lnTo>
                <a:lnTo>
                  <a:pt x="124723" y="99896"/>
                </a:lnTo>
                <a:lnTo>
                  <a:pt x="114500" y="94638"/>
                </a:lnTo>
                <a:lnTo>
                  <a:pt x="96683" y="91425"/>
                </a:lnTo>
                <a:lnTo>
                  <a:pt x="152393" y="91425"/>
                </a:lnTo>
                <a:lnTo>
                  <a:pt x="152673" y="91717"/>
                </a:lnTo>
                <a:lnTo>
                  <a:pt x="154542" y="98764"/>
                </a:lnTo>
                <a:lnTo>
                  <a:pt x="154722" y="106614"/>
                </a:lnTo>
                <a:lnTo>
                  <a:pt x="154722" y="114208"/>
                </a:lnTo>
                <a:lnTo>
                  <a:pt x="154542" y="122058"/>
                </a:lnTo>
                <a:lnTo>
                  <a:pt x="152673" y="129105"/>
                </a:lnTo>
                <a:lnTo>
                  <a:pt x="152393" y="129397"/>
                </a:lnTo>
                <a:close/>
              </a:path>
              <a:path w="271780" h="268604">
                <a:moveTo>
                  <a:pt x="226956" y="153641"/>
                </a:moveTo>
                <a:lnTo>
                  <a:pt x="200376" y="153641"/>
                </a:lnTo>
                <a:lnTo>
                  <a:pt x="200376" y="3505"/>
                </a:lnTo>
                <a:lnTo>
                  <a:pt x="226956" y="3505"/>
                </a:lnTo>
                <a:lnTo>
                  <a:pt x="226956" y="65428"/>
                </a:lnTo>
                <a:lnTo>
                  <a:pt x="271355" y="65428"/>
                </a:lnTo>
                <a:lnTo>
                  <a:pt x="271355" y="87920"/>
                </a:lnTo>
                <a:lnTo>
                  <a:pt x="226956" y="87920"/>
                </a:lnTo>
                <a:lnTo>
                  <a:pt x="226956" y="153641"/>
                </a:lnTo>
                <a:close/>
              </a:path>
              <a:path w="271780" h="268604">
                <a:moveTo>
                  <a:pt x="166201" y="56666"/>
                </a:moveTo>
                <a:lnTo>
                  <a:pt x="0" y="56666"/>
                </a:lnTo>
                <a:lnTo>
                  <a:pt x="0" y="34467"/>
                </a:lnTo>
                <a:lnTo>
                  <a:pt x="166201" y="34467"/>
                </a:lnTo>
                <a:lnTo>
                  <a:pt x="166201" y="56666"/>
                </a:lnTo>
                <a:close/>
              </a:path>
              <a:path w="271780" h="268604">
                <a:moveTo>
                  <a:pt x="130857" y="22199"/>
                </a:moveTo>
                <a:lnTo>
                  <a:pt x="35051" y="22199"/>
                </a:lnTo>
                <a:lnTo>
                  <a:pt x="35051" y="0"/>
                </a:lnTo>
                <a:lnTo>
                  <a:pt x="130857" y="0"/>
                </a:lnTo>
                <a:lnTo>
                  <a:pt x="130857" y="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309488" y="6390851"/>
            <a:ext cx="239395" cy="265430"/>
          </a:xfrm>
          <a:custGeom>
            <a:avLst/>
            <a:gdLst/>
            <a:ahLst/>
            <a:cxnLst/>
            <a:rect l="l" t="t" r="r" b="b"/>
            <a:pathLst>
              <a:path w="239394" h="265429">
                <a:moveTo>
                  <a:pt x="238932" y="99896"/>
                </a:moveTo>
                <a:lnTo>
                  <a:pt x="212936" y="99896"/>
                </a:lnTo>
                <a:lnTo>
                  <a:pt x="212936" y="0"/>
                </a:lnTo>
                <a:lnTo>
                  <a:pt x="238932" y="0"/>
                </a:lnTo>
                <a:lnTo>
                  <a:pt x="238932" y="99896"/>
                </a:lnTo>
                <a:close/>
              </a:path>
              <a:path w="239394" h="265429">
                <a:moveTo>
                  <a:pt x="184019" y="258210"/>
                </a:moveTo>
                <a:lnTo>
                  <a:pt x="158022" y="258210"/>
                </a:lnTo>
                <a:lnTo>
                  <a:pt x="158022" y="2920"/>
                </a:lnTo>
                <a:lnTo>
                  <a:pt x="184019" y="2920"/>
                </a:lnTo>
                <a:lnTo>
                  <a:pt x="184019" y="99896"/>
                </a:lnTo>
                <a:lnTo>
                  <a:pt x="238932" y="99896"/>
                </a:lnTo>
                <a:lnTo>
                  <a:pt x="238932" y="122387"/>
                </a:lnTo>
                <a:lnTo>
                  <a:pt x="184019" y="122387"/>
                </a:lnTo>
                <a:lnTo>
                  <a:pt x="184019" y="258210"/>
                </a:lnTo>
                <a:close/>
              </a:path>
              <a:path w="239394" h="265429">
                <a:moveTo>
                  <a:pt x="238932" y="264928"/>
                </a:moveTo>
                <a:lnTo>
                  <a:pt x="212936" y="264928"/>
                </a:lnTo>
                <a:lnTo>
                  <a:pt x="212936" y="122387"/>
                </a:lnTo>
                <a:lnTo>
                  <a:pt x="238932" y="122387"/>
                </a:lnTo>
                <a:lnTo>
                  <a:pt x="238932" y="264928"/>
                </a:lnTo>
                <a:close/>
              </a:path>
              <a:path w="239394" h="265429">
                <a:moveTo>
                  <a:pt x="144002" y="224620"/>
                </a:moveTo>
                <a:lnTo>
                  <a:pt x="83830" y="224620"/>
                </a:lnTo>
                <a:lnTo>
                  <a:pt x="75360" y="215857"/>
                </a:lnTo>
                <a:lnTo>
                  <a:pt x="75360" y="6718"/>
                </a:lnTo>
                <a:lnTo>
                  <a:pt x="139620" y="6718"/>
                </a:lnTo>
                <a:lnTo>
                  <a:pt x="139620" y="29209"/>
                </a:lnTo>
                <a:lnTo>
                  <a:pt x="102232" y="29209"/>
                </a:lnTo>
                <a:lnTo>
                  <a:pt x="102232" y="202420"/>
                </a:lnTo>
                <a:lnTo>
                  <a:pt x="144002" y="202420"/>
                </a:lnTo>
                <a:lnTo>
                  <a:pt x="144002" y="224620"/>
                </a:lnTo>
                <a:close/>
              </a:path>
              <a:path w="239394" h="265429">
                <a:moveTo>
                  <a:pt x="63676" y="224620"/>
                </a:moveTo>
                <a:lnTo>
                  <a:pt x="8470" y="224620"/>
                </a:lnTo>
                <a:lnTo>
                  <a:pt x="0" y="215857"/>
                </a:lnTo>
                <a:lnTo>
                  <a:pt x="0" y="6718"/>
                </a:lnTo>
                <a:lnTo>
                  <a:pt x="60755" y="6718"/>
                </a:lnTo>
                <a:lnTo>
                  <a:pt x="60755" y="29209"/>
                </a:lnTo>
                <a:lnTo>
                  <a:pt x="26872" y="29209"/>
                </a:lnTo>
                <a:lnTo>
                  <a:pt x="26872" y="202420"/>
                </a:lnTo>
                <a:lnTo>
                  <a:pt x="63676" y="202420"/>
                </a:lnTo>
                <a:lnTo>
                  <a:pt x="63676" y="22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879891" y="6799579"/>
            <a:ext cx="556895" cy="274320"/>
          </a:xfrm>
          <a:custGeom>
            <a:avLst/>
            <a:gdLst/>
            <a:ahLst/>
            <a:cxnLst/>
            <a:rect l="l" t="t" r="r" b="b"/>
            <a:pathLst>
              <a:path w="556895" h="274320">
                <a:moveTo>
                  <a:pt x="118008" y="5549"/>
                </a:moveTo>
                <a:lnTo>
                  <a:pt x="30962" y="5549"/>
                </a:lnTo>
                <a:lnTo>
                  <a:pt x="30962" y="27749"/>
                </a:lnTo>
                <a:lnTo>
                  <a:pt x="118008" y="27749"/>
                </a:lnTo>
                <a:lnTo>
                  <a:pt x="118008" y="5549"/>
                </a:lnTo>
                <a:close/>
              </a:path>
              <a:path w="556895" h="274320">
                <a:moveTo>
                  <a:pt x="140741" y="147510"/>
                </a:moveTo>
                <a:lnTo>
                  <a:pt x="125857" y="106616"/>
                </a:lnTo>
                <a:lnTo>
                  <a:pt x="125171" y="105740"/>
                </a:lnTo>
                <a:lnTo>
                  <a:pt x="120319" y="99910"/>
                </a:lnTo>
                <a:lnTo>
                  <a:pt x="116547" y="96316"/>
                </a:lnTo>
                <a:lnTo>
                  <a:pt x="114211" y="94907"/>
                </a:lnTo>
                <a:lnTo>
                  <a:pt x="114211" y="146342"/>
                </a:lnTo>
                <a:lnTo>
                  <a:pt x="114211" y="165620"/>
                </a:lnTo>
                <a:lnTo>
                  <a:pt x="110121" y="183146"/>
                </a:lnTo>
                <a:lnTo>
                  <a:pt x="100482" y="196875"/>
                </a:lnTo>
                <a:lnTo>
                  <a:pt x="85293" y="205054"/>
                </a:lnTo>
                <a:lnTo>
                  <a:pt x="63093" y="205054"/>
                </a:lnTo>
                <a:lnTo>
                  <a:pt x="47904" y="196875"/>
                </a:lnTo>
                <a:lnTo>
                  <a:pt x="38557" y="183146"/>
                </a:lnTo>
                <a:lnTo>
                  <a:pt x="34467" y="165620"/>
                </a:lnTo>
                <a:lnTo>
                  <a:pt x="34467" y="146342"/>
                </a:lnTo>
                <a:lnTo>
                  <a:pt x="38557" y="128524"/>
                </a:lnTo>
                <a:lnTo>
                  <a:pt x="47904" y="114795"/>
                </a:lnTo>
                <a:lnTo>
                  <a:pt x="63093" y="106616"/>
                </a:lnTo>
                <a:lnTo>
                  <a:pt x="85293" y="106616"/>
                </a:lnTo>
                <a:lnTo>
                  <a:pt x="100482" y="114795"/>
                </a:lnTo>
                <a:lnTo>
                  <a:pt x="110121" y="128524"/>
                </a:lnTo>
                <a:lnTo>
                  <a:pt x="114211" y="146342"/>
                </a:lnTo>
                <a:lnTo>
                  <a:pt x="114211" y="94907"/>
                </a:lnTo>
                <a:lnTo>
                  <a:pt x="74193" y="84124"/>
                </a:lnTo>
                <a:lnTo>
                  <a:pt x="63703" y="84213"/>
                </a:lnTo>
                <a:lnTo>
                  <a:pt x="28067" y="99910"/>
                </a:lnTo>
                <a:lnTo>
                  <a:pt x="9436" y="136410"/>
                </a:lnTo>
                <a:lnTo>
                  <a:pt x="7950" y="147510"/>
                </a:lnTo>
                <a:lnTo>
                  <a:pt x="8013" y="165620"/>
                </a:lnTo>
                <a:lnTo>
                  <a:pt x="23228" y="206375"/>
                </a:lnTo>
                <a:lnTo>
                  <a:pt x="56972" y="226809"/>
                </a:lnTo>
                <a:lnTo>
                  <a:pt x="74193" y="227545"/>
                </a:lnTo>
                <a:lnTo>
                  <a:pt x="84531" y="227457"/>
                </a:lnTo>
                <a:lnTo>
                  <a:pt x="120103" y="211823"/>
                </a:lnTo>
                <a:lnTo>
                  <a:pt x="125857" y="205054"/>
                </a:lnTo>
                <a:lnTo>
                  <a:pt x="129806" y="200215"/>
                </a:lnTo>
                <a:lnTo>
                  <a:pt x="140652" y="165620"/>
                </a:lnTo>
                <a:lnTo>
                  <a:pt x="140741" y="147510"/>
                </a:lnTo>
                <a:close/>
              </a:path>
              <a:path w="556895" h="274320">
                <a:moveTo>
                  <a:pt x="148971" y="44399"/>
                </a:moveTo>
                <a:lnTo>
                  <a:pt x="0" y="44399"/>
                </a:lnTo>
                <a:lnTo>
                  <a:pt x="0" y="67183"/>
                </a:lnTo>
                <a:lnTo>
                  <a:pt x="148971" y="67183"/>
                </a:lnTo>
                <a:lnTo>
                  <a:pt x="148971" y="44399"/>
                </a:lnTo>
                <a:close/>
              </a:path>
              <a:path w="556895" h="274320">
                <a:moveTo>
                  <a:pt x="252666" y="0"/>
                </a:moveTo>
                <a:lnTo>
                  <a:pt x="226669" y="0"/>
                </a:lnTo>
                <a:lnTo>
                  <a:pt x="226669" y="108661"/>
                </a:lnTo>
                <a:lnTo>
                  <a:pt x="191617" y="108661"/>
                </a:lnTo>
                <a:lnTo>
                  <a:pt x="191617" y="2921"/>
                </a:lnTo>
                <a:lnTo>
                  <a:pt x="165912" y="2921"/>
                </a:lnTo>
                <a:lnTo>
                  <a:pt x="165912" y="258216"/>
                </a:lnTo>
                <a:lnTo>
                  <a:pt x="191617" y="258216"/>
                </a:lnTo>
                <a:lnTo>
                  <a:pt x="191617" y="131152"/>
                </a:lnTo>
                <a:lnTo>
                  <a:pt x="226669" y="131152"/>
                </a:lnTo>
                <a:lnTo>
                  <a:pt x="226669" y="264934"/>
                </a:lnTo>
                <a:lnTo>
                  <a:pt x="252666" y="264934"/>
                </a:lnTo>
                <a:lnTo>
                  <a:pt x="252666" y="131152"/>
                </a:lnTo>
                <a:lnTo>
                  <a:pt x="252666" y="108661"/>
                </a:lnTo>
                <a:lnTo>
                  <a:pt x="252666" y="0"/>
                </a:lnTo>
                <a:close/>
              </a:path>
              <a:path w="556895" h="274320">
                <a:moveTo>
                  <a:pt x="448665" y="106032"/>
                </a:moveTo>
                <a:lnTo>
                  <a:pt x="323938" y="106032"/>
                </a:lnTo>
                <a:lnTo>
                  <a:pt x="323938" y="26289"/>
                </a:lnTo>
                <a:lnTo>
                  <a:pt x="442823" y="26289"/>
                </a:lnTo>
                <a:lnTo>
                  <a:pt x="442823" y="3797"/>
                </a:lnTo>
                <a:lnTo>
                  <a:pt x="297065" y="3797"/>
                </a:lnTo>
                <a:lnTo>
                  <a:pt x="297065" y="119468"/>
                </a:lnTo>
                <a:lnTo>
                  <a:pt x="305536" y="128231"/>
                </a:lnTo>
                <a:lnTo>
                  <a:pt x="448665" y="128231"/>
                </a:lnTo>
                <a:lnTo>
                  <a:pt x="448665" y="106032"/>
                </a:lnTo>
                <a:close/>
              </a:path>
              <a:path w="556895" h="274320">
                <a:moveTo>
                  <a:pt x="511670" y="202603"/>
                </a:moveTo>
                <a:lnTo>
                  <a:pt x="489851" y="165328"/>
                </a:lnTo>
                <a:lnTo>
                  <a:pt x="485470" y="162001"/>
                </a:lnTo>
                <a:lnTo>
                  <a:pt x="485470" y="200964"/>
                </a:lnTo>
                <a:lnTo>
                  <a:pt x="485470" y="221119"/>
                </a:lnTo>
                <a:lnTo>
                  <a:pt x="476999" y="236601"/>
                </a:lnTo>
                <a:lnTo>
                  <a:pt x="462686" y="247116"/>
                </a:lnTo>
                <a:lnTo>
                  <a:pt x="443115" y="252374"/>
                </a:lnTo>
                <a:lnTo>
                  <a:pt x="421500" y="252374"/>
                </a:lnTo>
                <a:lnTo>
                  <a:pt x="402513" y="247116"/>
                </a:lnTo>
                <a:lnTo>
                  <a:pt x="388493" y="236601"/>
                </a:lnTo>
                <a:lnTo>
                  <a:pt x="380314" y="221119"/>
                </a:lnTo>
                <a:lnTo>
                  <a:pt x="380314" y="200964"/>
                </a:lnTo>
                <a:lnTo>
                  <a:pt x="388493" y="185775"/>
                </a:lnTo>
                <a:lnTo>
                  <a:pt x="402513" y="175844"/>
                </a:lnTo>
                <a:lnTo>
                  <a:pt x="421500" y="170586"/>
                </a:lnTo>
                <a:lnTo>
                  <a:pt x="443115" y="170586"/>
                </a:lnTo>
                <a:lnTo>
                  <a:pt x="462686" y="175844"/>
                </a:lnTo>
                <a:lnTo>
                  <a:pt x="476999" y="185775"/>
                </a:lnTo>
                <a:lnTo>
                  <a:pt x="485470" y="200964"/>
                </a:lnTo>
                <a:lnTo>
                  <a:pt x="485470" y="162001"/>
                </a:lnTo>
                <a:lnTo>
                  <a:pt x="449719" y="148666"/>
                </a:lnTo>
                <a:lnTo>
                  <a:pt x="432308" y="148094"/>
                </a:lnTo>
                <a:lnTo>
                  <a:pt x="421944" y="148170"/>
                </a:lnTo>
                <a:lnTo>
                  <a:pt x="381711" y="160528"/>
                </a:lnTo>
                <a:lnTo>
                  <a:pt x="356362" y="192163"/>
                </a:lnTo>
                <a:lnTo>
                  <a:pt x="354114" y="202603"/>
                </a:lnTo>
                <a:lnTo>
                  <a:pt x="354114" y="219354"/>
                </a:lnTo>
                <a:lnTo>
                  <a:pt x="375488" y="256755"/>
                </a:lnTo>
                <a:lnTo>
                  <a:pt x="415163" y="273151"/>
                </a:lnTo>
                <a:lnTo>
                  <a:pt x="432308" y="273697"/>
                </a:lnTo>
                <a:lnTo>
                  <a:pt x="442836" y="273634"/>
                </a:lnTo>
                <a:lnTo>
                  <a:pt x="483539" y="261556"/>
                </a:lnTo>
                <a:lnTo>
                  <a:pt x="509346" y="229920"/>
                </a:lnTo>
                <a:lnTo>
                  <a:pt x="511670" y="219354"/>
                </a:lnTo>
                <a:lnTo>
                  <a:pt x="511670" y="202603"/>
                </a:lnTo>
                <a:close/>
              </a:path>
              <a:path w="556895" h="274320">
                <a:moveTo>
                  <a:pt x="556742" y="53162"/>
                </a:moveTo>
                <a:lnTo>
                  <a:pt x="512343" y="53162"/>
                </a:lnTo>
                <a:lnTo>
                  <a:pt x="512343" y="0"/>
                </a:lnTo>
                <a:lnTo>
                  <a:pt x="485762" y="0"/>
                </a:lnTo>
                <a:lnTo>
                  <a:pt x="485762" y="141376"/>
                </a:lnTo>
                <a:lnTo>
                  <a:pt x="512343" y="141376"/>
                </a:lnTo>
                <a:lnTo>
                  <a:pt x="512343" y="75653"/>
                </a:lnTo>
                <a:lnTo>
                  <a:pt x="556742" y="75653"/>
                </a:lnTo>
                <a:lnTo>
                  <a:pt x="556742" y="53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548672" y="6796074"/>
            <a:ext cx="804545" cy="277495"/>
          </a:xfrm>
          <a:custGeom>
            <a:avLst/>
            <a:gdLst/>
            <a:ahLst/>
            <a:cxnLst/>
            <a:rect l="l" t="t" r="r" b="b"/>
            <a:pathLst>
              <a:path w="804545" h="277495">
                <a:moveTo>
                  <a:pt x="128511" y="205930"/>
                </a:moveTo>
                <a:lnTo>
                  <a:pt x="26873" y="205930"/>
                </a:lnTo>
                <a:lnTo>
                  <a:pt x="26873" y="10223"/>
                </a:lnTo>
                <a:lnTo>
                  <a:pt x="0" y="10223"/>
                </a:lnTo>
                <a:lnTo>
                  <a:pt x="0" y="219367"/>
                </a:lnTo>
                <a:lnTo>
                  <a:pt x="8470" y="228130"/>
                </a:lnTo>
                <a:lnTo>
                  <a:pt x="128511" y="228130"/>
                </a:lnTo>
                <a:lnTo>
                  <a:pt x="128511" y="205930"/>
                </a:lnTo>
                <a:close/>
              </a:path>
              <a:path w="804545" h="277495">
                <a:moveTo>
                  <a:pt x="238048" y="3505"/>
                </a:moveTo>
                <a:lnTo>
                  <a:pt x="212051" y="3505"/>
                </a:lnTo>
                <a:lnTo>
                  <a:pt x="212051" y="103403"/>
                </a:lnTo>
                <a:lnTo>
                  <a:pt x="177292" y="103403"/>
                </a:lnTo>
                <a:lnTo>
                  <a:pt x="177292" y="6426"/>
                </a:lnTo>
                <a:lnTo>
                  <a:pt x="151295" y="6426"/>
                </a:lnTo>
                <a:lnTo>
                  <a:pt x="151295" y="261721"/>
                </a:lnTo>
                <a:lnTo>
                  <a:pt x="177292" y="261721"/>
                </a:lnTo>
                <a:lnTo>
                  <a:pt x="177292" y="125895"/>
                </a:lnTo>
                <a:lnTo>
                  <a:pt x="212051" y="125895"/>
                </a:lnTo>
                <a:lnTo>
                  <a:pt x="212051" y="268439"/>
                </a:lnTo>
                <a:lnTo>
                  <a:pt x="238048" y="268439"/>
                </a:lnTo>
                <a:lnTo>
                  <a:pt x="238048" y="125895"/>
                </a:lnTo>
                <a:lnTo>
                  <a:pt x="238048" y="103403"/>
                </a:lnTo>
                <a:lnTo>
                  <a:pt x="238048" y="3505"/>
                </a:lnTo>
                <a:close/>
              </a:path>
              <a:path w="804545" h="277495">
                <a:moveTo>
                  <a:pt x="491782" y="213855"/>
                </a:moveTo>
                <a:lnTo>
                  <a:pt x="491096" y="208470"/>
                </a:lnTo>
                <a:lnTo>
                  <a:pt x="489229" y="203822"/>
                </a:lnTo>
                <a:lnTo>
                  <a:pt x="485597" y="197612"/>
                </a:lnTo>
                <a:lnTo>
                  <a:pt x="480733" y="189572"/>
                </a:lnTo>
                <a:lnTo>
                  <a:pt x="479323" y="187236"/>
                </a:lnTo>
                <a:lnTo>
                  <a:pt x="467779" y="180670"/>
                </a:lnTo>
                <a:lnTo>
                  <a:pt x="465302" y="179298"/>
                </a:lnTo>
                <a:lnTo>
                  <a:pt x="465302" y="212648"/>
                </a:lnTo>
                <a:lnTo>
                  <a:pt x="465302" y="231927"/>
                </a:lnTo>
                <a:lnTo>
                  <a:pt x="455371" y="244487"/>
                </a:lnTo>
                <a:lnTo>
                  <a:pt x="438429" y="252082"/>
                </a:lnTo>
                <a:lnTo>
                  <a:pt x="416521" y="255003"/>
                </a:lnTo>
                <a:lnTo>
                  <a:pt x="392277" y="255003"/>
                </a:lnTo>
                <a:lnTo>
                  <a:pt x="369785" y="252082"/>
                </a:lnTo>
                <a:lnTo>
                  <a:pt x="352552" y="244487"/>
                </a:lnTo>
                <a:lnTo>
                  <a:pt x="342036" y="231927"/>
                </a:lnTo>
                <a:lnTo>
                  <a:pt x="342036" y="212648"/>
                </a:lnTo>
                <a:lnTo>
                  <a:pt x="352552" y="200088"/>
                </a:lnTo>
                <a:lnTo>
                  <a:pt x="369785" y="192493"/>
                </a:lnTo>
                <a:lnTo>
                  <a:pt x="392277" y="189572"/>
                </a:lnTo>
                <a:lnTo>
                  <a:pt x="416521" y="189572"/>
                </a:lnTo>
                <a:lnTo>
                  <a:pt x="438429" y="192493"/>
                </a:lnTo>
                <a:lnTo>
                  <a:pt x="455371" y="200088"/>
                </a:lnTo>
                <a:lnTo>
                  <a:pt x="465302" y="212648"/>
                </a:lnTo>
                <a:lnTo>
                  <a:pt x="465302" y="179298"/>
                </a:lnTo>
                <a:lnTo>
                  <a:pt x="423405" y="168071"/>
                </a:lnTo>
                <a:lnTo>
                  <a:pt x="404253" y="167665"/>
                </a:lnTo>
                <a:lnTo>
                  <a:pt x="392684" y="167716"/>
                </a:lnTo>
                <a:lnTo>
                  <a:pt x="352806" y="174510"/>
                </a:lnTo>
                <a:lnTo>
                  <a:pt x="322033" y="197612"/>
                </a:lnTo>
                <a:lnTo>
                  <a:pt x="315556" y="213855"/>
                </a:lnTo>
                <a:lnTo>
                  <a:pt x="315556" y="230720"/>
                </a:lnTo>
                <a:lnTo>
                  <a:pt x="340436" y="264058"/>
                </a:lnTo>
                <a:lnTo>
                  <a:pt x="378155" y="275844"/>
                </a:lnTo>
                <a:lnTo>
                  <a:pt x="404253" y="277202"/>
                </a:lnTo>
                <a:lnTo>
                  <a:pt x="415823" y="277152"/>
                </a:lnTo>
                <a:lnTo>
                  <a:pt x="455663" y="270332"/>
                </a:lnTo>
                <a:lnTo>
                  <a:pt x="480733" y="255003"/>
                </a:lnTo>
                <a:lnTo>
                  <a:pt x="485597" y="246964"/>
                </a:lnTo>
                <a:lnTo>
                  <a:pt x="489229" y="240753"/>
                </a:lnTo>
                <a:lnTo>
                  <a:pt x="491096" y="236105"/>
                </a:lnTo>
                <a:lnTo>
                  <a:pt x="491782" y="230720"/>
                </a:lnTo>
                <a:lnTo>
                  <a:pt x="491782" y="213855"/>
                </a:lnTo>
                <a:close/>
              </a:path>
              <a:path w="804545" h="277495">
                <a:moveTo>
                  <a:pt x="534822" y="129984"/>
                </a:moveTo>
                <a:lnTo>
                  <a:pt x="481076" y="129984"/>
                </a:lnTo>
                <a:lnTo>
                  <a:pt x="481076" y="106908"/>
                </a:lnTo>
                <a:lnTo>
                  <a:pt x="481076" y="101942"/>
                </a:lnTo>
                <a:lnTo>
                  <a:pt x="463842" y="101942"/>
                </a:lnTo>
                <a:lnTo>
                  <a:pt x="470865" y="97713"/>
                </a:lnTo>
                <a:lnTo>
                  <a:pt x="475145" y="94424"/>
                </a:lnTo>
                <a:lnTo>
                  <a:pt x="476135" y="93179"/>
                </a:lnTo>
                <a:lnTo>
                  <a:pt x="478396" y="90360"/>
                </a:lnTo>
                <a:lnTo>
                  <a:pt x="482384" y="83832"/>
                </a:lnTo>
                <a:lnTo>
                  <a:pt x="486194" y="77177"/>
                </a:lnTo>
                <a:lnTo>
                  <a:pt x="488137" y="72224"/>
                </a:lnTo>
                <a:lnTo>
                  <a:pt x="488861" y="66497"/>
                </a:lnTo>
                <a:lnTo>
                  <a:pt x="488861" y="48768"/>
                </a:lnTo>
                <a:lnTo>
                  <a:pt x="488175" y="43167"/>
                </a:lnTo>
                <a:lnTo>
                  <a:pt x="486308" y="38328"/>
                </a:lnTo>
                <a:lnTo>
                  <a:pt x="482676" y="31838"/>
                </a:lnTo>
                <a:lnTo>
                  <a:pt x="476910" y="21907"/>
                </a:lnTo>
                <a:lnTo>
                  <a:pt x="476402" y="21031"/>
                </a:lnTo>
                <a:lnTo>
                  <a:pt x="465150" y="14020"/>
                </a:lnTo>
                <a:lnTo>
                  <a:pt x="462381" y="12344"/>
                </a:lnTo>
                <a:lnTo>
                  <a:pt x="462381" y="47612"/>
                </a:lnTo>
                <a:lnTo>
                  <a:pt x="462381" y="67475"/>
                </a:lnTo>
                <a:lnTo>
                  <a:pt x="454202" y="79489"/>
                </a:lnTo>
                <a:lnTo>
                  <a:pt x="454202" y="106908"/>
                </a:lnTo>
                <a:lnTo>
                  <a:pt x="454202" y="129984"/>
                </a:lnTo>
                <a:lnTo>
                  <a:pt x="354596" y="129984"/>
                </a:lnTo>
                <a:lnTo>
                  <a:pt x="354596" y="106908"/>
                </a:lnTo>
                <a:lnTo>
                  <a:pt x="364820" y="111290"/>
                </a:lnTo>
                <a:lnTo>
                  <a:pt x="384860" y="114515"/>
                </a:lnTo>
                <a:lnTo>
                  <a:pt x="390156" y="115125"/>
                </a:lnTo>
                <a:lnTo>
                  <a:pt x="395782" y="115354"/>
                </a:lnTo>
                <a:lnTo>
                  <a:pt x="404253" y="115379"/>
                </a:lnTo>
                <a:lnTo>
                  <a:pt x="412724" y="115354"/>
                </a:lnTo>
                <a:lnTo>
                  <a:pt x="418363" y="115125"/>
                </a:lnTo>
                <a:lnTo>
                  <a:pt x="423697" y="114515"/>
                </a:lnTo>
                <a:lnTo>
                  <a:pt x="443979" y="111290"/>
                </a:lnTo>
                <a:lnTo>
                  <a:pt x="454202" y="106908"/>
                </a:lnTo>
                <a:lnTo>
                  <a:pt x="454202" y="79489"/>
                </a:lnTo>
                <a:lnTo>
                  <a:pt x="453034" y="81203"/>
                </a:lnTo>
                <a:lnTo>
                  <a:pt x="436968" y="89382"/>
                </a:lnTo>
                <a:lnTo>
                  <a:pt x="415937" y="93179"/>
                </a:lnTo>
                <a:lnTo>
                  <a:pt x="392861" y="93179"/>
                </a:lnTo>
                <a:lnTo>
                  <a:pt x="371830" y="89382"/>
                </a:lnTo>
                <a:lnTo>
                  <a:pt x="355765" y="81203"/>
                </a:lnTo>
                <a:lnTo>
                  <a:pt x="346417" y="67475"/>
                </a:lnTo>
                <a:lnTo>
                  <a:pt x="346417" y="47612"/>
                </a:lnTo>
                <a:lnTo>
                  <a:pt x="355765" y="33883"/>
                </a:lnTo>
                <a:lnTo>
                  <a:pt x="371830" y="25704"/>
                </a:lnTo>
                <a:lnTo>
                  <a:pt x="392861" y="21907"/>
                </a:lnTo>
                <a:lnTo>
                  <a:pt x="415937" y="21907"/>
                </a:lnTo>
                <a:lnTo>
                  <a:pt x="436968" y="25704"/>
                </a:lnTo>
                <a:lnTo>
                  <a:pt x="453034" y="33883"/>
                </a:lnTo>
                <a:lnTo>
                  <a:pt x="462381" y="47612"/>
                </a:lnTo>
                <a:lnTo>
                  <a:pt x="462381" y="12344"/>
                </a:lnTo>
                <a:lnTo>
                  <a:pt x="422313" y="444"/>
                </a:lnTo>
                <a:lnTo>
                  <a:pt x="404253" y="0"/>
                </a:lnTo>
                <a:lnTo>
                  <a:pt x="393369" y="63"/>
                </a:lnTo>
                <a:lnTo>
                  <a:pt x="355422" y="7454"/>
                </a:lnTo>
                <a:lnTo>
                  <a:pt x="326123" y="31838"/>
                </a:lnTo>
                <a:lnTo>
                  <a:pt x="319938" y="48768"/>
                </a:lnTo>
                <a:lnTo>
                  <a:pt x="319938" y="66497"/>
                </a:lnTo>
                <a:lnTo>
                  <a:pt x="344957" y="101942"/>
                </a:lnTo>
                <a:lnTo>
                  <a:pt x="327723" y="101942"/>
                </a:lnTo>
                <a:lnTo>
                  <a:pt x="327723" y="129984"/>
                </a:lnTo>
                <a:lnTo>
                  <a:pt x="273685" y="129984"/>
                </a:lnTo>
                <a:lnTo>
                  <a:pt x="273685" y="152476"/>
                </a:lnTo>
                <a:lnTo>
                  <a:pt x="534822" y="152476"/>
                </a:lnTo>
                <a:lnTo>
                  <a:pt x="534822" y="129984"/>
                </a:lnTo>
                <a:close/>
              </a:path>
              <a:path w="804545" h="277495">
                <a:moveTo>
                  <a:pt x="745909" y="77343"/>
                </a:moveTo>
                <a:lnTo>
                  <a:pt x="733386" y="40246"/>
                </a:lnTo>
                <a:lnTo>
                  <a:pt x="719353" y="25336"/>
                </a:lnTo>
                <a:lnTo>
                  <a:pt x="719353" y="79603"/>
                </a:lnTo>
                <a:lnTo>
                  <a:pt x="719353" y="96659"/>
                </a:lnTo>
                <a:lnTo>
                  <a:pt x="694601" y="139331"/>
                </a:lnTo>
                <a:lnTo>
                  <a:pt x="673277" y="146926"/>
                </a:lnTo>
                <a:lnTo>
                  <a:pt x="647865" y="146926"/>
                </a:lnTo>
                <a:lnTo>
                  <a:pt x="611060" y="124434"/>
                </a:lnTo>
                <a:lnTo>
                  <a:pt x="602361" y="96659"/>
                </a:lnTo>
                <a:lnTo>
                  <a:pt x="602361" y="79603"/>
                </a:lnTo>
                <a:lnTo>
                  <a:pt x="626541" y="36220"/>
                </a:lnTo>
                <a:lnTo>
                  <a:pt x="647865" y="28333"/>
                </a:lnTo>
                <a:lnTo>
                  <a:pt x="673277" y="28333"/>
                </a:lnTo>
                <a:lnTo>
                  <a:pt x="710361" y="51409"/>
                </a:lnTo>
                <a:lnTo>
                  <a:pt x="719353" y="79603"/>
                </a:lnTo>
                <a:lnTo>
                  <a:pt x="719353" y="25336"/>
                </a:lnTo>
                <a:lnTo>
                  <a:pt x="679805" y="6591"/>
                </a:lnTo>
                <a:lnTo>
                  <a:pt x="660717" y="5842"/>
                </a:lnTo>
                <a:lnTo>
                  <a:pt x="648982" y="5943"/>
                </a:lnTo>
                <a:lnTo>
                  <a:pt x="609904" y="18440"/>
                </a:lnTo>
                <a:lnTo>
                  <a:pt x="581558" y="54775"/>
                </a:lnTo>
                <a:lnTo>
                  <a:pt x="575805" y="77343"/>
                </a:lnTo>
                <a:lnTo>
                  <a:pt x="575805" y="98920"/>
                </a:lnTo>
                <a:lnTo>
                  <a:pt x="588035" y="135864"/>
                </a:lnTo>
                <a:lnTo>
                  <a:pt x="625081" y="163728"/>
                </a:lnTo>
                <a:lnTo>
                  <a:pt x="660717" y="169710"/>
                </a:lnTo>
                <a:lnTo>
                  <a:pt x="672274" y="169621"/>
                </a:lnTo>
                <a:lnTo>
                  <a:pt x="711238" y="157149"/>
                </a:lnTo>
                <a:lnTo>
                  <a:pt x="740016" y="121373"/>
                </a:lnTo>
                <a:lnTo>
                  <a:pt x="745909" y="98920"/>
                </a:lnTo>
                <a:lnTo>
                  <a:pt x="745909" y="77343"/>
                </a:lnTo>
                <a:close/>
              </a:path>
              <a:path w="804545" h="277495">
                <a:moveTo>
                  <a:pt x="763231" y="204762"/>
                </a:moveTo>
                <a:lnTo>
                  <a:pt x="559943" y="204762"/>
                </a:lnTo>
                <a:lnTo>
                  <a:pt x="559943" y="227253"/>
                </a:lnTo>
                <a:lnTo>
                  <a:pt x="763231" y="227253"/>
                </a:lnTo>
                <a:lnTo>
                  <a:pt x="763231" y="204762"/>
                </a:lnTo>
                <a:close/>
              </a:path>
              <a:path w="804545" h="277495">
                <a:moveTo>
                  <a:pt x="804418" y="3505"/>
                </a:moveTo>
                <a:lnTo>
                  <a:pt x="777836" y="3505"/>
                </a:lnTo>
                <a:lnTo>
                  <a:pt x="777836" y="268439"/>
                </a:lnTo>
                <a:lnTo>
                  <a:pt x="804418" y="268439"/>
                </a:lnTo>
                <a:lnTo>
                  <a:pt x="804418" y="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476534" y="6796074"/>
            <a:ext cx="1406525" cy="268605"/>
          </a:xfrm>
          <a:custGeom>
            <a:avLst/>
            <a:gdLst/>
            <a:ahLst/>
            <a:cxnLst/>
            <a:rect l="l" t="t" r="r" b="b"/>
            <a:pathLst>
              <a:path w="1406525" h="268604">
                <a:moveTo>
                  <a:pt x="244182" y="116255"/>
                </a:moveTo>
                <a:lnTo>
                  <a:pt x="193357" y="116255"/>
                </a:lnTo>
                <a:lnTo>
                  <a:pt x="200367" y="29794"/>
                </a:lnTo>
                <a:lnTo>
                  <a:pt x="238340" y="29794"/>
                </a:lnTo>
                <a:lnTo>
                  <a:pt x="238340" y="7302"/>
                </a:lnTo>
                <a:lnTo>
                  <a:pt x="173494" y="7302"/>
                </a:lnTo>
                <a:lnTo>
                  <a:pt x="173494" y="29794"/>
                </a:lnTo>
                <a:lnTo>
                  <a:pt x="166484" y="116255"/>
                </a:lnTo>
                <a:lnTo>
                  <a:pt x="95224" y="116255"/>
                </a:lnTo>
                <a:lnTo>
                  <a:pt x="88506" y="29794"/>
                </a:lnTo>
                <a:lnTo>
                  <a:pt x="173494" y="29794"/>
                </a:lnTo>
                <a:lnTo>
                  <a:pt x="173494" y="7302"/>
                </a:lnTo>
                <a:lnTo>
                  <a:pt x="23368" y="7302"/>
                </a:lnTo>
                <a:lnTo>
                  <a:pt x="23368" y="29794"/>
                </a:lnTo>
                <a:lnTo>
                  <a:pt x="61341" y="29794"/>
                </a:lnTo>
                <a:lnTo>
                  <a:pt x="68351" y="116255"/>
                </a:lnTo>
                <a:lnTo>
                  <a:pt x="17526" y="116255"/>
                </a:lnTo>
                <a:lnTo>
                  <a:pt x="17526" y="138747"/>
                </a:lnTo>
                <a:lnTo>
                  <a:pt x="244182" y="138747"/>
                </a:lnTo>
                <a:lnTo>
                  <a:pt x="244182" y="116255"/>
                </a:lnTo>
                <a:close/>
              </a:path>
              <a:path w="1406525" h="268604">
                <a:moveTo>
                  <a:pt x="261124" y="171170"/>
                </a:moveTo>
                <a:lnTo>
                  <a:pt x="0" y="171170"/>
                </a:lnTo>
                <a:lnTo>
                  <a:pt x="0" y="193662"/>
                </a:lnTo>
                <a:lnTo>
                  <a:pt x="116547" y="193662"/>
                </a:lnTo>
                <a:lnTo>
                  <a:pt x="116547" y="266979"/>
                </a:lnTo>
                <a:lnTo>
                  <a:pt x="143408" y="266979"/>
                </a:lnTo>
                <a:lnTo>
                  <a:pt x="143408" y="193662"/>
                </a:lnTo>
                <a:lnTo>
                  <a:pt x="261124" y="193662"/>
                </a:lnTo>
                <a:lnTo>
                  <a:pt x="261124" y="171170"/>
                </a:lnTo>
                <a:close/>
              </a:path>
              <a:path w="1406525" h="268604">
                <a:moveTo>
                  <a:pt x="469684" y="207098"/>
                </a:moveTo>
                <a:lnTo>
                  <a:pt x="436880" y="176187"/>
                </a:lnTo>
                <a:lnTo>
                  <a:pt x="411772" y="143484"/>
                </a:lnTo>
                <a:lnTo>
                  <a:pt x="402717" y="129984"/>
                </a:lnTo>
                <a:lnTo>
                  <a:pt x="396887" y="119697"/>
                </a:lnTo>
                <a:lnTo>
                  <a:pt x="387604" y="101358"/>
                </a:lnTo>
                <a:lnTo>
                  <a:pt x="391210" y="89877"/>
                </a:lnTo>
                <a:lnTo>
                  <a:pt x="393484" y="81775"/>
                </a:lnTo>
                <a:lnTo>
                  <a:pt x="401701" y="38100"/>
                </a:lnTo>
                <a:lnTo>
                  <a:pt x="404253" y="13144"/>
                </a:lnTo>
                <a:lnTo>
                  <a:pt x="378548" y="10223"/>
                </a:lnTo>
                <a:lnTo>
                  <a:pt x="376415" y="31115"/>
                </a:lnTo>
                <a:lnTo>
                  <a:pt x="374586" y="44792"/>
                </a:lnTo>
                <a:lnTo>
                  <a:pt x="363562" y="91821"/>
                </a:lnTo>
                <a:lnTo>
                  <a:pt x="349046" y="128384"/>
                </a:lnTo>
                <a:lnTo>
                  <a:pt x="320865" y="174383"/>
                </a:lnTo>
                <a:lnTo>
                  <a:pt x="295249" y="203758"/>
                </a:lnTo>
                <a:lnTo>
                  <a:pt x="282155" y="215569"/>
                </a:lnTo>
                <a:lnTo>
                  <a:pt x="299681" y="231343"/>
                </a:lnTo>
                <a:lnTo>
                  <a:pt x="333349" y="198920"/>
                </a:lnTo>
                <a:lnTo>
                  <a:pt x="363194" y="159359"/>
                </a:lnTo>
                <a:lnTo>
                  <a:pt x="377088" y="129984"/>
                </a:lnTo>
                <a:lnTo>
                  <a:pt x="385851" y="146418"/>
                </a:lnTo>
                <a:lnTo>
                  <a:pt x="411848" y="182422"/>
                </a:lnTo>
                <a:lnTo>
                  <a:pt x="440804" y="214477"/>
                </a:lnTo>
                <a:lnTo>
                  <a:pt x="453618" y="225501"/>
                </a:lnTo>
                <a:lnTo>
                  <a:pt x="469684" y="207098"/>
                </a:lnTo>
                <a:close/>
              </a:path>
              <a:path w="1406525" h="268604">
                <a:moveTo>
                  <a:pt x="530733" y="3505"/>
                </a:moveTo>
                <a:lnTo>
                  <a:pt x="504151" y="3505"/>
                </a:lnTo>
                <a:lnTo>
                  <a:pt x="504151" y="268439"/>
                </a:lnTo>
                <a:lnTo>
                  <a:pt x="530733" y="268439"/>
                </a:lnTo>
                <a:lnTo>
                  <a:pt x="530733" y="3505"/>
                </a:lnTo>
                <a:close/>
              </a:path>
              <a:path w="1406525" h="268604">
                <a:moveTo>
                  <a:pt x="727227" y="61417"/>
                </a:moveTo>
                <a:lnTo>
                  <a:pt x="712330" y="26174"/>
                </a:lnTo>
                <a:lnTo>
                  <a:pt x="700735" y="15748"/>
                </a:lnTo>
                <a:lnTo>
                  <a:pt x="700735" y="59004"/>
                </a:lnTo>
                <a:lnTo>
                  <a:pt x="700735" y="81788"/>
                </a:lnTo>
                <a:lnTo>
                  <a:pt x="693140" y="99021"/>
                </a:lnTo>
                <a:lnTo>
                  <a:pt x="679411" y="110705"/>
                </a:lnTo>
                <a:lnTo>
                  <a:pt x="660717" y="116547"/>
                </a:lnTo>
                <a:lnTo>
                  <a:pt x="638517" y="116547"/>
                </a:lnTo>
                <a:lnTo>
                  <a:pt x="619823" y="110705"/>
                </a:lnTo>
                <a:lnTo>
                  <a:pt x="606386" y="99021"/>
                </a:lnTo>
                <a:lnTo>
                  <a:pt x="598792" y="81788"/>
                </a:lnTo>
                <a:lnTo>
                  <a:pt x="598792" y="59004"/>
                </a:lnTo>
                <a:lnTo>
                  <a:pt x="606386" y="41770"/>
                </a:lnTo>
                <a:lnTo>
                  <a:pt x="619823" y="29794"/>
                </a:lnTo>
                <a:lnTo>
                  <a:pt x="638517" y="23952"/>
                </a:lnTo>
                <a:lnTo>
                  <a:pt x="660717" y="23952"/>
                </a:lnTo>
                <a:lnTo>
                  <a:pt x="679411" y="29794"/>
                </a:lnTo>
                <a:lnTo>
                  <a:pt x="693140" y="41770"/>
                </a:lnTo>
                <a:lnTo>
                  <a:pt x="700735" y="59004"/>
                </a:lnTo>
                <a:lnTo>
                  <a:pt x="700735" y="15748"/>
                </a:lnTo>
                <a:lnTo>
                  <a:pt x="660146" y="1549"/>
                </a:lnTo>
                <a:lnTo>
                  <a:pt x="649617" y="1460"/>
                </a:lnTo>
                <a:lnTo>
                  <a:pt x="638924" y="1549"/>
                </a:lnTo>
                <a:lnTo>
                  <a:pt x="598906" y="15430"/>
                </a:lnTo>
                <a:lnTo>
                  <a:pt x="574484" y="50088"/>
                </a:lnTo>
                <a:lnTo>
                  <a:pt x="572287" y="61417"/>
                </a:lnTo>
                <a:lnTo>
                  <a:pt x="572287" y="79375"/>
                </a:lnTo>
                <a:lnTo>
                  <a:pt x="587121" y="114617"/>
                </a:lnTo>
                <a:lnTo>
                  <a:pt x="625741" y="136944"/>
                </a:lnTo>
                <a:lnTo>
                  <a:pt x="649617" y="139039"/>
                </a:lnTo>
                <a:lnTo>
                  <a:pt x="660146" y="138963"/>
                </a:lnTo>
                <a:lnTo>
                  <a:pt x="700379" y="125361"/>
                </a:lnTo>
                <a:lnTo>
                  <a:pt x="725030" y="90716"/>
                </a:lnTo>
                <a:lnTo>
                  <a:pt x="727227" y="79375"/>
                </a:lnTo>
                <a:lnTo>
                  <a:pt x="727227" y="61417"/>
                </a:lnTo>
                <a:close/>
              </a:path>
              <a:path w="1406525" h="268604">
                <a:moveTo>
                  <a:pt x="802373" y="246532"/>
                </a:moveTo>
                <a:lnTo>
                  <a:pt x="619823" y="246532"/>
                </a:lnTo>
                <a:lnTo>
                  <a:pt x="619823" y="224332"/>
                </a:lnTo>
                <a:lnTo>
                  <a:pt x="796531" y="224332"/>
                </a:lnTo>
                <a:lnTo>
                  <a:pt x="796531" y="159486"/>
                </a:lnTo>
                <a:lnTo>
                  <a:pt x="592950" y="159486"/>
                </a:lnTo>
                <a:lnTo>
                  <a:pt x="592950" y="181394"/>
                </a:lnTo>
                <a:lnTo>
                  <a:pt x="769950" y="181394"/>
                </a:lnTo>
                <a:lnTo>
                  <a:pt x="769950" y="202425"/>
                </a:lnTo>
                <a:lnTo>
                  <a:pt x="592950" y="202425"/>
                </a:lnTo>
                <a:lnTo>
                  <a:pt x="592950" y="259676"/>
                </a:lnTo>
                <a:lnTo>
                  <a:pt x="601421" y="268439"/>
                </a:lnTo>
                <a:lnTo>
                  <a:pt x="802373" y="268439"/>
                </a:lnTo>
                <a:lnTo>
                  <a:pt x="802373" y="246532"/>
                </a:lnTo>
                <a:close/>
              </a:path>
              <a:path w="1406525" h="268604">
                <a:moveTo>
                  <a:pt x="840930" y="56667"/>
                </a:moveTo>
                <a:lnTo>
                  <a:pt x="796531" y="56667"/>
                </a:lnTo>
                <a:lnTo>
                  <a:pt x="796531" y="3505"/>
                </a:lnTo>
                <a:lnTo>
                  <a:pt x="769950" y="3505"/>
                </a:lnTo>
                <a:lnTo>
                  <a:pt x="769950" y="144881"/>
                </a:lnTo>
                <a:lnTo>
                  <a:pt x="796531" y="144881"/>
                </a:lnTo>
                <a:lnTo>
                  <a:pt x="796531" y="79159"/>
                </a:lnTo>
                <a:lnTo>
                  <a:pt x="840930" y="79159"/>
                </a:lnTo>
                <a:lnTo>
                  <a:pt x="840930" y="56667"/>
                </a:lnTo>
                <a:close/>
              </a:path>
              <a:path w="1406525" h="268604">
                <a:moveTo>
                  <a:pt x="1030795" y="122682"/>
                </a:moveTo>
                <a:lnTo>
                  <a:pt x="897305" y="122682"/>
                </a:lnTo>
                <a:lnTo>
                  <a:pt x="897305" y="86461"/>
                </a:lnTo>
                <a:lnTo>
                  <a:pt x="1016190" y="86461"/>
                </a:lnTo>
                <a:lnTo>
                  <a:pt x="1016190" y="7302"/>
                </a:lnTo>
                <a:lnTo>
                  <a:pt x="869848" y="7302"/>
                </a:lnTo>
                <a:lnTo>
                  <a:pt x="869848" y="30086"/>
                </a:lnTo>
                <a:lnTo>
                  <a:pt x="989025" y="30086"/>
                </a:lnTo>
                <a:lnTo>
                  <a:pt x="989025" y="63677"/>
                </a:lnTo>
                <a:lnTo>
                  <a:pt x="870432" y="63677"/>
                </a:lnTo>
                <a:lnTo>
                  <a:pt x="870432" y="136118"/>
                </a:lnTo>
                <a:lnTo>
                  <a:pt x="878903" y="144881"/>
                </a:lnTo>
                <a:lnTo>
                  <a:pt x="1030795" y="144881"/>
                </a:lnTo>
                <a:lnTo>
                  <a:pt x="1030795" y="122682"/>
                </a:lnTo>
                <a:close/>
              </a:path>
              <a:path w="1406525" h="268604">
                <a:moveTo>
                  <a:pt x="1103236" y="171170"/>
                </a:moveTo>
                <a:lnTo>
                  <a:pt x="1076655" y="171170"/>
                </a:lnTo>
                <a:lnTo>
                  <a:pt x="1076655" y="193078"/>
                </a:lnTo>
                <a:lnTo>
                  <a:pt x="1076655" y="246532"/>
                </a:lnTo>
                <a:lnTo>
                  <a:pt x="915123" y="246532"/>
                </a:lnTo>
                <a:lnTo>
                  <a:pt x="915123" y="193078"/>
                </a:lnTo>
                <a:lnTo>
                  <a:pt x="1076655" y="193078"/>
                </a:lnTo>
                <a:lnTo>
                  <a:pt x="1076655" y="171170"/>
                </a:lnTo>
                <a:lnTo>
                  <a:pt x="888250" y="171170"/>
                </a:lnTo>
                <a:lnTo>
                  <a:pt x="888250" y="259676"/>
                </a:lnTo>
                <a:lnTo>
                  <a:pt x="896721" y="268439"/>
                </a:lnTo>
                <a:lnTo>
                  <a:pt x="1103236" y="268439"/>
                </a:lnTo>
                <a:lnTo>
                  <a:pt x="1103236" y="246532"/>
                </a:lnTo>
                <a:lnTo>
                  <a:pt x="1103236" y="193078"/>
                </a:lnTo>
                <a:lnTo>
                  <a:pt x="1103236" y="171170"/>
                </a:lnTo>
                <a:close/>
              </a:path>
              <a:path w="1406525" h="268604">
                <a:moveTo>
                  <a:pt x="1103236" y="3505"/>
                </a:moveTo>
                <a:lnTo>
                  <a:pt x="1076655" y="3505"/>
                </a:lnTo>
                <a:lnTo>
                  <a:pt x="1076655" y="156565"/>
                </a:lnTo>
                <a:lnTo>
                  <a:pt x="1103236" y="156565"/>
                </a:lnTo>
                <a:lnTo>
                  <a:pt x="1103236" y="3505"/>
                </a:lnTo>
                <a:close/>
              </a:path>
              <a:path w="1406525" h="268604">
                <a:moveTo>
                  <a:pt x="1360271" y="40309"/>
                </a:moveTo>
                <a:lnTo>
                  <a:pt x="1348968" y="21907"/>
                </a:lnTo>
                <a:lnTo>
                  <a:pt x="1347711" y="19862"/>
                </a:lnTo>
                <a:lnTo>
                  <a:pt x="1336471" y="13144"/>
                </a:lnTo>
                <a:lnTo>
                  <a:pt x="1333690" y="11531"/>
                </a:lnTo>
                <a:lnTo>
                  <a:pt x="1333690" y="44983"/>
                </a:lnTo>
                <a:lnTo>
                  <a:pt x="1333690" y="64262"/>
                </a:lnTo>
                <a:lnTo>
                  <a:pt x="1324343" y="76822"/>
                </a:lnTo>
                <a:lnTo>
                  <a:pt x="1308277" y="84416"/>
                </a:lnTo>
                <a:lnTo>
                  <a:pt x="1287259" y="87337"/>
                </a:lnTo>
                <a:lnTo>
                  <a:pt x="1264183" y="87337"/>
                </a:lnTo>
                <a:lnTo>
                  <a:pt x="1243152" y="84416"/>
                </a:lnTo>
                <a:lnTo>
                  <a:pt x="1227086" y="76822"/>
                </a:lnTo>
                <a:lnTo>
                  <a:pt x="1217739" y="64262"/>
                </a:lnTo>
                <a:lnTo>
                  <a:pt x="1217739" y="44983"/>
                </a:lnTo>
                <a:lnTo>
                  <a:pt x="1227086" y="32423"/>
                </a:lnTo>
                <a:lnTo>
                  <a:pt x="1243152" y="24828"/>
                </a:lnTo>
                <a:lnTo>
                  <a:pt x="1264183" y="21907"/>
                </a:lnTo>
                <a:lnTo>
                  <a:pt x="1287259" y="21907"/>
                </a:lnTo>
                <a:lnTo>
                  <a:pt x="1308277" y="24828"/>
                </a:lnTo>
                <a:lnTo>
                  <a:pt x="1324343" y="32423"/>
                </a:lnTo>
                <a:lnTo>
                  <a:pt x="1333690" y="44983"/>
                </a:lnTo>
                <a:lnTo>
                  <a:pt x="1333690" y="11531"/>
                </a:lnTo>
                <a:lnTo>
                  <a:pt x="1293622" y="406"/>
                </a:lnTo>
                <a:lnTo>
                  <a:pt x="1275575" y="0"/>
                </a:lnTo>
                <a:lnTo>
                  <a:pt x="1264691" y="50"/>
                </a:lnTo>
                <a:lnTo>
                  <a:pt x="1226731" y="6870"/>
                </a:lnTo>
                <a:lnTo>
                  <a:pt x="1191158" y="40309"/>
                </a:lnTo>
                <a:lnTo>
                  <a:pt x="1191158" y="68643"/>
                </a:lnTo>
                <a:lnTo>
                  <a:pt x="1221701" y="100266"/>
                </a:lnTo>
                <a:lnTo>
                  <a:pt x="1264691" y="109486"/>
                </a:lnTo>
                <a:lnTo>
                  <a:pt x="1275575" y="109537"/>
                </a:lnTo>
                <a:lnTo>
                  <a:pt x="1286446" y="109486"/>
                </a:lnTo>
                <a:lnTo>
                  <a:pt x="1324673" y="102679"/>
                </a:lnTo>
                <a:lnTo>
                  <a:pt x="1357630" y="73088"/>
                </a:lnTo>
                <a:lnTo>
                  <a:pt x="1360182" y="63068"/>
                </a:lnTo>
                <a:lnTo>
                  <a:pt x="1360271" y="40309"/>
                </a:lnTo>
                <a:close/>
              </a:path>
              <a:path w="1406525" h="268604">
                <a:moveTo>
                  <a:pt x="1389189" y="246532"/>
                </a:moveTo>
                <a:lnTo>
                  <a:pt x="1195247" y="246532"/>
                </a:lnTo>
                <a:lnTo>
                  <a:pt x="1195247" y="225793"/>
                </a:lnTo>
                <a:lnTo>
                  <a:pt x="1383347" y="225793"/>
                </a:lnTo>
                <a:lnTo>
                  <a:pt x="1383347" y="162407"/>
                </a:lnTo>
                <a:lnTo>
                  <a:pt x="1168374" y="162407"/>
                </a:lnTo>
                <a:lnTo>
                  <a:pt x="1168374" y="184315"/>
                </a:lnTo>
                <a:lnTo>
                  <a:pt x="1356766" y="184315"/>
                </a:lnTo>
                <a:lnTo>
                  <a:pt x="1356766" y="203885"/>
                </a:lnTo>
                <a:lnTo>
                  <a:pt x="1168374" y="203885"/>
                </a:lnTo>
                <a:lnTo>
                  <a:pt x="1168374" y="259676"/>
                </a:lnTo>
                <a:lnTo>
                  <a:pt x="1176845" y="268439"/>
                </a:lnTo>
                <a:lnTo>
                  <a:pt x="1389189" y="268439"/>
                </a:lnTo>
                <a:lnTo>
                  <a:pt x="1389189" y="246532"/>
                </a:lnTo>
                <a:close/>
              </a:path>
              <a:path w="1406525" h="268604">
                <a:moveTo>
                  <a:pt x="1406131" y="122682"/>
                </a:moveTo>
                <a:lnTo>
                  <a:pt x="1145006" y="122682"/>
                </a:lnTo>
                <a:lnTo>
                  <a:pt x="1145006" y="145173"/>
                </a:lnTo>
                <a:lnTo>
                  <a:pt x="1406131" y="145173"/>
                </a:lnTo>
                <a:lnTo>
                  <a:pt x="1406131" y="122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986552" y="6796074"/>
            <a:ext cx="1392555" cy="277495"/>
          </a:xfrm>
          <a:custGeom>
            <a:avLst/>
            <a:gdLst/>
            <a:ahLst/>
            <a:cxnLst/>
            <a:rect l="l" t="t" r="r" b="b"/>
            <a:pathLst>
              <a:path w="1392555" h="277495">
                <a:moveTo>
                  <a:pt x="139623" y="0"/>
                </a:moveTo>
                <a:lnTo>
                  <a:pt x="37973" y="0"/>
                </a:lnTo>
                <a:lnTo>
                  <a:pt x="37973" y="21031"/>
                </a:lnTo>
                <a:lnTo>
                  <a:pt x="139623" y="21031"/>
                </a:lnTo>
                <a:lnTo>
                  <a:pt x="139623" y="0"/>
                </a:lnTo>
                <a:close/>
              </a:path>
              <a:path w="1392555" h="277495">
                <a:moveTo>
                  <a:pt x="172046" y="30962"/>
                </a:moveTo>
                <a:lnTo>
                  <a:pt x="5842" y="30962"/>
                </a:lnTo>
                <a:lnTo>
                  <a:pt x="5842" y="51993"/>
                </a:lnTo>
                <a:lnTo>
                  <a:pt x="172046" y="51993"/>
                </a:lnTo>
                <a:lnTo>
                  <a:pt x="172046" y="30962"/>
                </a:lnTo>
                <a:close/>
              </a:path>
              <a:path w="1392555" h="277495">
                <a:moveTo>
                  <a:pt x="185775" y="141960"/>
                </a:moveTo>
                <a:lnTo>
                  <a:pt x="103111" y="141960"/>
                </a:lnTo>
                <a:lnTo>
                  <a:pt x="103111" y="133781"/>
                </a:lnTo>
                <a:lnTo>
                  <a:pt x="119722" y="132803"/>
                </a:lnTo>
                <a:lnTo>
                  <a:pt x="129730" y="131368"/>
                </a:lnTo>
                <a:lnTo>
                  <a:pt x="159118" y="112166"/>
                </a:lnTo>
                <a:lnTo>
                  <a:pt x="160426" y="107327"/>
                </a:lnTo>
                <a:lnTo>
                  <a:pt x="160451" y="106032"/>
                </a:lnTo>
                <a:lnTo>
                  <a:pt x="160566" y="94348"/>
                </a:lnTo>
                <a:lnTo>
                  <a:pt x="160362" y="86614"/>
                </a:lnTo>
                <a:lnTo>
                  <a:pt x="134366" y="66243"/>
                </a:lnTo>
                <a:lnTo>
                  <a:pt x="134366" y="94348"/>
                </a:lnTo>
                <a:lnTo>
                  <a:pt x="134366" y="100774"/>
                </a:lnTo>
                <a:lnTo>
                  <a:pt x="130276" y="106032"/>
                </a:lnTo>
                <a:lnTo>
                  <a:pt x="120053" y="110121"/>
                </a:lnTo>
                <a:lnTo>
                  <a:pt x="102527" y="112166"/>
                </a:lnTo>
                <a:lnTo>
                  <a:pt x="75653" y="112166"/>
                </a:lnTo>
                <a:lnTo>
                  <a:pt x="58127" y="110121"/>
                </a:lnTo>
                <a:lnTo>
                  <a:pt x="47904" y="106032"/>
                </a:lnTo>
                <a:lnTo>
                  <a:pt x="43522" y="100482"/>
                </a:lnTo>
                <a:lnTo>
                  <a:pt x="43522" y="94348"/>
                </a:lnTo>
                <a:lnTo>
                  <a:pt x="47904" y="89090"/>
                </a:lnTo>
                <a:lnTo>
                  <a:pt x="58127" y="85001"/>
                </a:lnTo>
                <a:lnTo>
                  <a:pt x="75653" y="82956"/>
                </a:lnTo>
                <a:lnTo>
                  <a:pt x="102527" y="82956"/>
                </a:lnTo>
                <a:lnTo>
                  <a:pt x="120053" y="85001"/>
                </a:lnTo>
                <a:lnTo>
                  <a:pt x="130276" y="89090"/>
                </a:lnTo>
                <a:lnTo>
                  <a:pt x="134366" y="94348"/>
                </a:lnTo>
                <a:lnTo>
                  <a:pt x="134366" y="66243"/>
                </a:lnTo>
                <a:lnTo>
                  <a:pt x="131292" y="64808"/>
                </a:lnTo>
                <a:lnTo>
                  <a:pt x="122008" y="62166"/>
                </a:lnTo>
                <a:lnTo>
                  <a:pt x="109537" y="61188"/>
                </a:lnTo>
                <a:lnTo>
                  <a:pt x="88798" y="61048"/>
                </a:lnTo>
                <a:lnTo>
                  <a:pt x="68249" y="61188"/>
                </a:lnTo>
                <a:lnTo>
                  <a:pt x="24930" y="75628"/>
                </a:lnTo>
                <a:lnTo>
                  <a:pt x="17322" y="94348"/>
                </a:lnTo>
                <a:lnTo>
                  <a:pt x="17437" y="106032"/>
                </a:lnTo>
                <a:lnTo>
                  <a:pt x="48818" y="131368"/>
                </a:lnTo>
                <a:lnTo>
                  <a:pt x="76238" y="133781"/>
                </a:lnTo>
                <a:lnTo>
                  <a:pt x="76238" y="141960"/>
                </a:lnTo>
                <a:lnTo>
                  <a:pt x="0" y="141960"/>
                </a:lnTo>
                <a:lnTo>
                  <a:pt x="0" y="164452"/>
                </a:lnTo>
                <a:lnTo>
                  <a:pt x="185775" y="164452"/>
                </a:lnTo>
                <a:lnTo>
                  <a:pt x="185775" y="141960"/>
                </a:lnTo>
                <a:close/>
              </a:path>
              <a:path w="1392555" h="277495">
                <a:moveTo>
                  <a:pt x="232803" y="247700"/>
                </a:moveTo>
                <a:lnTo>
                  <a:pt x="50241" y="247700"/>
                </a:lnTo>
                <a:lnTo>
                  <a:pt x="50241" y="234556"/>
                </a:lnTo>
                <a:lnTo>
                  <a:pt x="226961" y="234556"/>
                </a:lnTo>
                <a:lnTo>
                  <a:pt x="226961" y="179933"/>
                </a:lnTo>
                <a:lnTo>
                  <a:pt x="23368" y="179933"/>
                </a:lnTo>
                <a:lnTo>
                  <a:pt x="23368" y="200672"/>
                </a:lnTo>
                <a:lnTo>
                  <a:pt x="200380" y="200672"/>
                </a:lnTo>
                <a:lnTo>
                  <a:pt x="200380" y="213525"/>
                </a:lnTo>
                <a:lnTo>
                  <a:pt x="23368" y="213525"/>
                </a:lnTo>
                <a:lnTo>
                  <a:pt x="23368" y="259676"/>
                </a:lnTo>
                <a:lnTo>
                  <a:pt x="31838" y="268439"/>
                </a:lnTo>
                <a:lnTo>
                  <a:pt x="232803" y="268439"/>
                </a:lnTo>
                <a:lnTo>
                  <a:pt x="232803" y="247700"/>
                </a:lnTo>
                <a:close/>
              </a:path>
              <a:path w="1392555" h="277495">
                <a:moveTo>
                  <a:pt x="271360" y="65138"/>
                </a:moveTo>
                <a:lnTo>
                  <a:pt x="226961" y="65138"/>
                </a:lnTo>
                <a:lnTo>
                  <a:pt x="226961" y="3505"/>
                </a:lnTo>
                <a:lnTo>
                  <a:pt x="200380" y="3505"/>
                </a:lnTo>
                <a:lnTo>
                  <a:pt x="200380" y="168249"/>
                </a:lnTo>
                <a:lnTo>
                  <a:pt x="226961" y="168249"/>
                </a:lnTo>
                <a:lnTo>
                  <a:pt x="226961" y="87922"/>
                </a:lnTo>
                <a:lnTo>
                  <a:pt x="271360" y="87922"/>
                </a:lnTo>
                <a:lnTo>
                  <a:pt x="271360" y="65138"/>
                </a:lnTo>
                <a:close/>
              </a:path>
              <a:path w="1392555" h="277495">
                <a:moveTo>
                  <a:pt x="453910" y="117132"/>
                </a:moveTo>
                <a:lnTo>
                  <a:pt x="415353" y="90258"/>
                </a:lnTo>
                <a:lnTo>
                  <a:pt x="381762" y="55791"/>
                </a:lnTo>
                <a:lnTo>
                  <a:pt x="386041" y="43408"/>
                </a:lnTo>
                <a:lnTo>
                  <a:pt x="388594" y="34429"/>
                </a:lnTo>
                <a:lnTo>
                  <a:pt x="390436" y="24536"/>
                </a:lnTo>
                <a:lnTo>
                  <a:pt x="392569" y="9347"/>
                </a:lnTo>
                <a:lnTo>
                  <a:pt x="368033" y="5842"/>
                </a:lnTo>
                <a:lnTo>
                  <a:pt x="363524" y="32004"/>
                </a:lnTo>
                <a:lnTo>
                  <a:pt x="359346" y="48641"/>
                </a:lnTo>
                <a:lnTo>
                  <a:pt x="331177" y="100355"/>
                </a:lnTo>
                <a:lnTo>
                  <a:pt x="291211" y="134073"/>
                </a:lnTo>
                <a:lnTo>
                  <a:pt x="306984" y="151015"/>
                </a:lnTo>
                <a:lnTo>
                  <a:pt x="331660" y="135293"/>
                </a:lnTo>
                <a:lnTo>
                  <a:pt x="346608" y="122682"/>
                </a:lnTo>
                <a:lnTo>
                  <a:pt x="357886" y="106578"/>
                </a:lnTo>
                <a:lnTo>
                  <a:pt x="371538" y="80327"/>
                </a:lnTo>
                <a:lnTo>
                  <a:pt x="380441" y="90690"/>
                </a:lnTo>
                <a:lnTo>
                  <a:pt x="415315" y="120853"/>
                </a:lnTo>
                <a:lnTo>
                  <a:pt x="441350" y="137871"/>
                </a:lnTo>
                <a:lnTo>
                  <a:pt x="453910" y="117132"/>
                </a:lnTo>
                <a:close/>
              </a:path>
              <a:path w="1392555" h="277495">
                <a:moveTo>
                  <a:pt x="528599" y="206108"/>
                </a:moveTo>
                <a:lnTo>
                  <a:pt x="513295" y="174091"/>
                </a:lnTo>
                <a:lnTo>
                  <a:pt x="512953" y="173748"/>
                </a:lnTo>
                <a:lnTo>
                  <a:pt x="506780" y="168833"/>
                </a:lnTo>
                <a:lnTo>
                  <a:pt x="502399" y="165506"/>
                </a:lnTo>
                <a:lnTo>
                  <a:pt x="502399" y="204470"/>
                </a:lnTo>
                <a:lnTo>
                  <a:pt x="502399" y="224624"/>
                </a:lnTo>
                <a:lnTo>
                  <a:pt x="493928" y="240106"/>
                </a:lnTo>
                <a:lnTo>
                  <a:pt x="479323" y="250621"/>
                </a:lnTo>
                <a:lnTo>
                  <a:pt x="459460" y="255879"/>
                </a:lnTo>
                <a:lnTo>
                  <a:pt x="436676" y="255879"/>
                </a:lnTo>
                <a:lnTo>
                  <a:pt x="417106" y="250621"/>
                </a:lnTo>
                <a:lnTo>
                  <a:pt x="402501" y="240106"/>
                </a:lnTo>
                <a:lnTo>
                  <a:pt x="394322" y="224624"/>
                </a:lnTo>
                <a:lnTo>
                  <a:pt x="394322" y="204470"/>
                </a:lnTo>
                <a:lnTo>
                  <a:pt x="402501" y="189280"/>
                </a:lnTo>
                <a:lnTo>
                  <a:pt x="417106" y="179349"/>
                </a:lnTo>
                <a:lnTo>
                  <a:pt x="436676" y="174091"/>
                </a:lnTo>
                <a:lnTo>
                  <a:pt x="459460" y="174091"/>
                </a:lnTo>
                <a:lnTo>
                  <a:pt x="479323" y="179349"/>
                </a:lnTo>
                <a:lnTo>
                  <a:pt x="493928" y="189280"/>
                </a:lnTo>
                <a:lnTo>
                  <a:pt x="502399" y="204470"/>
                </a:lnTo>
                <a:lnTo>
                  <a:pt x="502399" y="165506"/>
                </a:lnTo>
                <a:lnTo>
                  <a:pt x="466039" y="152171"/>
                </a:lnTo>
                <a:lnTo>
                  <a:pt x="448068" y="151599"/>
                </a:lnTo>
                <a:lnTo>
                  <a:pt x="437375" y="151676"/>
                </a:lnTo>
                <a:lnTo>
                  <a:pt x="396252" y="164033"/>
                </a:lnTo>
                <a:lnTo>
                  <a:pt x="370446" y="195668"/>
                </a:lnTo>
                <a:lnTo>
                  <a:pt x="368122" y="206108"/>
                </a:lnTo>
                <a:lnTo>
                  <a:pt x="368122" y="222859"/>
                </a:lnTo>
                <a:lnTo>
                  <a:pt x="389940" y="260261"/>
                </a:lnTo>
                <a:lnTo>
                  <a:pt x="430377" y="276656"/>
                </a:lnTo>
                <a:lnTo>
                  <a:pt x="448068" y="277202"/>
                </a:lnTo>
                <a:lnTo>
                  <a:pt x="458939" y="277139"/>
                </a:lnTo>
                <a:lnTo>
                  <a:pt x="500468" y="265061"/>
                </a:lnTo>
                <a:lnTo>
                  <a:pt x="512279" y="255879"/>
                </a:lnTo>
                <a:lnTo>
                  <a:pt x="512953" y="255346"/>
                </a:lnTo>
                <a:lnTo>
                  <a:pt x="528599" y="222859"/>
                </a:lnTo>
                <a:lnTo>
                  <a:pt x="528599" y="206108"/>
                </a:lnTo>
                <a:close/>
              </a:path>
              <a:path w="1392555" h="277495">
                <a:moveTo>
                  <a:pt x="533654" y="3505"/>
                </a:moveTo>
                <a:lnTo>
                  <a:pt x="507072" y="3505"/>
                </a:lnTo>
                <a:lnTo>
                  <a:pt x="507072" y="51701"/>
                </a:lnTo>
                <a:lnTo>
                  <a:pt x="446316" y="51701"/>
                </a:lnTo>
                <a:lnTo>
                  <a:pt x="446316" y="74193"/>
                </a:lnTo>
                <a:lnTo>
                  <a:pt x="507072" y="74193"/>
                </a:lnTo>
                <a:lnTo>
                  <a:pt x="507072" y="147802"/>
                </a:lnTo>
                <a:lnTo>
                  <a:pt x="533654" y="147802"/>
                </a:lnTo>
                <a:lnTo>
                  <a:pt x="533654" y="3505"/>
                </a:lnTo>
                <a:close/>
              </a:path>
              <a:path w="1392555" h="277495">
                <a:moveTo>
                  <a:pt x="712127" y="4381"/>
                </a:moveTo>
                <a:lnTo>
                  <a:pt x="610476" y="4381"/>
                </a:lnTo>
                <a:lnTo>
                  <a:pt x="610476" y="26581"/>
                </a:lnTo>
                <a:lnTo>
                  <a:pt x="712127" y="26581"/>
                </a:lnTo>
                <a:lnTo>
                  <a:pt x="712127" y="4381"/>
                </a:lnTo>
                <a:close/>
              </a:path>
              <a:path w="1392555" h="277495">
                <a:moveTo>
                  <a:pt x="744550" y="41770"/>
                </a:moveTo>
                <a:lnTo>
                  <a:pt x="578345" y="41770"/>
                </a:lnTo>
                <a:lnTo>
                  <a:pt x="578345" y="63969"/>
                </a:lnTo>
                <a:lnTo>
                  <a:pt x="744550" y="63969"/>
                </a:lnTo>
                <a:lnTo>
                  <a:pt x="744550" y="41770"/>
                </a:lnTo>
                <a:close/>
              </a:path>
              <a:path w="1392555" h="277495">
                <a:moveTo>
                  <a:pt x="758278" y="204762"/>
                </a:moveTo>
                <a:lnTo>
                  <a:pt x="675614" y="204762"/>
                </a:lnTo>
                <a:lnTo>
                  <a:pt x="675614" y="177888"/>
                </a:lnTo>
                <a:lnTo>
                  <a:pt x="693051" y="176161"/>
                </a:lnTo>
                <a:lnTo>
                  <a:pt x="703414" y="173888"/>
                </a:lnTo>
                <a:lnTo>
                  <a:pt x="710793" y="169570"/>
                </a:lnTo>
                <a:lnTo>
                  <a:pt x="719277" y="161683"/>
                </a:lnTo>
                <a:lnTo>
                  <a:pt x="724598" y="156273"/>
                </a:lnTo>
                <a:lnTo>
                  <a:pt x="727303" y="153530"/>
                </a:lnTo>
                <a:lnTo>
                  <a:pt x="731418" y="147383"/>
                </a:lnTo>
                <a:lnTo>
                  <a:pt x="732942" y="140169"/>
                </a:lnTo>
                <a:lnTo>
                  <a:pt x="733158" y="128816"/>
                </a:lnTo>
                <a:lnTo>
                  <a:pt x="733158" y="118008"/>
                </a:lnTo>
                <a:lnTo>
                  <a:pt x="725373" y="101358"/>
                </a:lnTo>
                <a:lnTo>
                  <a:pt x="724687" y="99898"/>
                </a:lnTo>
                <a:lnTo>
                  <a:pt x="707161" y="86753"/>
                </a:lnTo>
                <a:lnTo>
                  <a:pt x="706869" y="86677"/>
                </a:lnTo>
                <a:lnTo>
                  <a:pt x="706869" y="117132"/>
                </a:lnTo>
                <a:lnTo>
                  <a:pt x="706869" y="140500"/>
                </a:lnTo>
                <a:lnTo>
                  <a:pt x="670255" y="156197"/>
                </a:lnTo>
                <a:lnTo>
                  <a:pt x="647115" y="156159"/>
                </a:lnTo>
                <a:lnTo>
                  <a:pt x="638771" y="155308"/>
                </a:lnTo>
                <a:lnTo>
                  <a:pt x="632993" y="153009"/>
                </a:lnTo>
                <a:lnTo>
                  <a:pt x="626541" y="148539"/>
                </a:lnTo>
                <a:lnTo>
                  <a:pt x="616026" y="140792"/>
                </a:lnTo>
                <a:lnTo>
                  <a:pt x="616026" y="116840"/>
                </a:lnTo>
                <a:lnTo>
                  <a:pt x="661301" y="101358"/>
                </a:lnTo>
                <a:lnTo>
                  <a:pt x="675487" y="101485"/>
                </a:lnTo>
                <a:lnTo>
                  <a:pt x="683844" y="102349"/>
                </a:lnTo>
                <a:lnTo>
                  <a:pt x="689660" y="104686"/>
                </a:lnTo>
                <a:lnTo>
                  <a:pt x="696201" y="109245"/>
                </a:lnTo>
                <a:lnTo>
                  <a:pt x="706869" y="117132"/>
                </a:lnTo>
                <a:lnTo>
                  <a:pt x="706869" y="86677"/>
                </a:lnTo>
                <a:lnTo>
                  <a:pt x="661301" y="79159"/>
                </a:lnTo>
                <a:lnTo>
                  <a:pt x="650278" y="79222"/>
                </a:lnTo>
                <a:lnTo>
                  <a:pt x="598208" y="99898"/>
                </a:lnTo>
                <a:lnTo>
                  <a:pt x="589737" y="118300"/>
                </a:lnTo>
                <a:lnTo>
                  <a:pt x="589737" y="128816"/>
                </a:lnTo>
                <a:lnTo>
                  <a:pt x="612571" y="169862"/>
                </a:lnTo>
                <a:lnTo>
                  <a:pt x="648741" y="178181"/>
                </a:lnTo>
                <a:lnTo>
                  <a:pt x="648741" y="204762"/>
                </a:lnTo>
                <a:lnTo>
                  <a:pt x="572503" y="204762"/>
                </a:lnTo>
                <a:lnTo>
                  <a:pt x="572503" y="227253"/>
                </a:lnTo>
                <a:lnTo>
                  <a:pt x="758278" y="227253"/>
                </a:lnTo>
                <a:lnTo>
                  <a:pt x="758278" y="204762"/>
                </a:lnTo>
                <a:close/>
              </a:path>
              <a:path w="1392555" h="277495">
                <a:moveTo>
                  <a:pt x="843864" y="106032"/>
                </a:moveTo>
                <a:lnTo>
                  <a:pt x="799465" y="106032"/>
                </a:lnTo>
                <a:lnTo>
                  <a:pt x="799465" y="3505"/>
                </a:lnTo>
                <a:lnTo>
                  <a:pt x="772883" y="3505"/>
                </a:lnTo>
                <a:lnTo>
                  <a:pt x="772883" y="268439"/>
                </a:lnTo>
                <a:lnTo>
                  <a:pt x="799465" y="268439"/>
                </a:lnTo>
                <a:lnTo>
                  <a:pt x="799465" y="128816"/>
                </a:lnTo>
                <a:lnTo>
                  <a:pt x="843864" y="128816"/>
                </a:lnTo>
                <a:lnTo>
                  <a:pt x="843864" y="106032"/>
                </a:lnTo>
                <a:close/>
              </a:path>
              <a:path w="1392555" h="277495">
                <a:moveTo>
                  <a:pt x="989609" y="0"/>
                </a:moveTo>
                <a:lnTo>
                  <a:pt x="893800" y="0"/>
                </a:lnTo>
                <a:lnTo>
                  <a:pt x="893800" y="22199"/>
                </a:lnTo>
                <a:lnTo>
                  <a:pt x="989609" y="22199"/>
                </a:lnTo>
                <a:lnTo>
                  <a:pt x="989609" y="0"/>
                </a:lnTo>
                <a:close/>
              </a:path>
              <a:path w="1392555" h="277495">
                <a:moveTo>
                  <a:pt x="1013561" y="103987"/>
                </a:moveTo>
                <a:lnTo>
                  <a:pt x="1006525" y="89674"/>
                </a:lnTo>
                <a:lnTo>
                  <a:pt x="1005090" y="86753"/>
                </a:lnTo>
                <a:lnTo>
                  <a:pt x="987564" y="74485"/>
                </a:lnTo>
                <a:lnTo>
                  <a:pt x="987272" y="74422"/>
                </a:lnTo>
                <a:lnTo>
                  <a:pt x="987272" y="103403"/>
                </a:lnTo>
                <a:lnTo>
                  <a:pt x="987272" y="125018"/>
                </a:lnTo>
                <a:lnTo>
                  <a:pt x="951572" y="138684"/>
                </a:lnTo>
                <a:lnTo>
                  <a:pt x="927531" y="138645"/>
                </a:lnTo>
                <a:lnTo>
                  <a:pt x="919187" y="137909"/>
                </a:lnTo>
                <a:lnTo>
                  <a:pt x="913409" y="135915"/>
                </a:lnTo>
                <a:lnTo>
                  <a:pt x="906945" y="132029"/>
                </a:lnTo>
                <a:lnTo>
                  <a:pt x="896429" y="125310"/>
                </a:lnTo>
                <a:lnTo>
                  <a:pt x="896429" y="103111"/>
                </a:lnTo>
                <a:lnTo>
                  <a:pt x="941705" y="89674"/>
                </a:lnTo>
                <a:lnTo>
                  <a:pt x="955890" y="89789"/>
                </a:lnTo>
                <a:lnTo>
                  <a:pt x="964260" y="90538"/>
                </a:lnTo>
                <a:lnTo>
                  <a:pt x="970076" y="92570"/>
                </a:lnTo>
                <a:lnTo>
                  <a:pt x="976617" y="96545"/>
                </a:lnTo>
                <a:lnTo>
                  <a:pt x="987272" y="103403"/>
                </a:lnTo>
                <a:lnTo>
                  <a:pt x="987272" y="74422"/>
                </a:lnTo>
                <a:lnTo>
                  <a:pt x="965847" y="68961"/>
                </a:lnTo>
                <a:lnTo>
                  <a:pt x="959764" y="67919"/>
                </a:lnTo>
                <a:lnTo>
                  <a:pt x="952728" y="67538"/>
                </a:lnTo>
                <a:lnTo>
                  <a:pt x="941705" y="67475"/>
                </a:lnTo>
                <a:lnTo>
                  <a:pt x="930694" y="67538"/>
                </a:lnTo>
                <a:lnTo>
                  <a:pt x="878611" y="87045"/>
                </a:lnTo>
                <a:lnTo>
                  <a:pt x="870153" y="104279"/>
                </a:lnTo>
                <a:lnTo>
                  <a:pt x="870153" y="124434"/>
                </a:lnTo>
                <a:lnTo>
                  <a:pt x="896137" y="153936"/>
                </a:lnTo>
                <a:lnTo>
                  <a:pt x="941705" y="160947"/>
                </a:lnTo>
                <a:lnTo>
                  <a:pt x="952728" y="160896"/>
                </a:lnTo>
                <a:lnTo>
                  <a:pt x="1005090" y="141668"/>
                </a:lnTo>
                <a:lnTo>
                  <a:pt x="1006525" y="138747"/>
                </a:lnTo>
                <a:lnTo>
                  <a:pt x="1013561" y="124434"/>
                </a:lnTo>
                <a:lnTo>
                  <a:pt x="1013561" y="103987"/>
                </a:lnTo>
                <a:close/>
              </a:path>
              <a:path w="1392555" h="277495">
                <a:moveTo>
                  <a:pt x="1024953" y="34467"/>
                </a:moveTo>
                <a:lnTo>
                  <a:pt x="858761" y="34467"/>
                </a:lnTo>
                <a:lnTo>
                  <a:pt x="858761" y="56667"/>
                </a:lnTo>
                <a:lnTo>
                  <a:pt x="1024953" y="56667"/>
                </a:lnTo>
                <a:lnTo>
                  <a:pt x="1024953" y="34467"/>
                </a:lnTo>
                <a:close/>
              </a:path>
              <a:path w="1392555" h="277495">
                <a:moveTo>
                  <a:pt x="1085710" y="174091"/>
                </a:moveTo>
                <a:lnTo>
                  <a:pt x="1059129" y="174091"/>
                </a:lnTo>
                <a:lnTo>
                  <a:pt x="1059129" y="198920"/>
                </a:lnTo>
                <a:lnTo>
                  <a:pt x="1059129" y="220827"/>
                </a:lnTo>
                <a:lnTo>
                  <a:pt x="1059129" y="246532"/>
                </a:lnTo>
                <a:lnTo>
                  <a:pt x="908989" y="246532"/>
                </a:lnTo>
                <a:lnTo>
                  <a:pt x="908989" y="220827"/>
                </a:lnTo>
                <a:lnTo>
                  <a:pt x="1059129" y="220827"/>
                </a:lnTo>
                <a:lnTo>
                  <a:pt x="1059129" y="198920"/>
                </a:lnTo>
                <a:lnTo>
                  <a:pt x="908989" y="198920"/>
                </a:lnTo>
                <a:lnTo>
                  <a:pt x="908989" y="174091"/>
                </a:lnTo>
                <a:lnTo>
                  <a:pt x="882116" y="174091"/>
                </a:lnTo>
                <a:lnTo>
                  <a:pt x="882116" y="259676"/>
                </a:lnTo>
                <a:lnTo>
                  <a:pt x="890587" y="268439"/>
                </a:lnTo>
                <a:lnTo>
                  <a:pt x="1085710" y="268439"/>
                </a:lnTo>
                <a:lnTo>
                  <a:pt x="1085710" y="246532"/>
                </a:lnTo>
                <a:lnTo>
                  <a:pt x="1085710" y="220827"/>
                </a:lnTo>
                <a:lnTo>
                  <a:pt x="1085710" y="198920"/>
                </a:lnTo>
                <a:lnTo>
                  <a:pt x="1085710" y="174091"/>
                </a:lnTo>
                <a:close/>
              </a:path>
              <a:path w="1392555" h="277495">
                <a:moveTo>
                  <a:pt x="1130109" y="71272"/>
                </a:moveTo>
                <a:lnTo>
                  <a:pt x="1085710" y="71272"/>
                </a:lnTo>
                <a:lnTo>
                  <a:pt x="1085710" y="3505"/>
                </a:lnTo>
                <a:lnTo>
                  <a:pt x="1059129" y="3505"/>
                </a:lnTo>
                <a:lnTo>
                  <a:pt x="1059129" y="162407"/>
                </a:lnTo>
                <a:lnTo>
                  <a:pt x="1085710" y="162407"/>
                </a:lnTo>
                <a:lnTo>
                  <a:pt x="1085710" y="93764"/>
                </a:lnTo>
                <a:lnTo>
                  <a:pt x="1130109" y="93764"/>
                </a:lnTo>
                <a:lnTo>
                  <a:pt x="1130109" y="71272"/>
                </a:lnTo>
                <a:close/>
              </a:path>
              <a:path w="1392555" h="277495">
                <a:moveTo>
                  <a:pt x="1317345" y="205930"/>
                </a:moveTo>
                <a:lnTo>
                  <a:pt x="1186484" y="205930"/>
                </a:lnTo>
                <a:lnTo>
                  <a:pt x="1186484" y="10223"/>
                </a:lnTo>
                <a:lnTo>
                  <a:pt x="1159611" y="10223"/>
                </a:lnTo>
                <a:lnTo>
                  <a:pt x="1159611" y="219367"/>
                </a:lnTo>
                <a:lnTo>
                  <a:pt x="1168082" y="228130"/>
                </a:lnTo>
                <a:lnTo>
                  <a:pt x="1317345" y="228130"/>
                </a:lnTo>
                <a:lnTo>
                  <a:pt x="1317345" y="205930"/>
                </a:lnTo>
                <a:close/>
              </a:path>
              <a:path w="1392555" h="277495">
                <a:moveTo>
                  <a:pt x="1392415" y="3505"/>
                </a:moveTo>
                <a:lnTo>
                  <a:pt x="1365834" y="3505"/>
                </a:lnTo>
                <a:lnTo>
                  <a:pt x="1365834" y="268439"/>
                </a:lnTo>
                <a:lnTo>
                  <a:pt x="1392415" y="268439"/>
                </a:lnTo>
                <a:lnTo>
                  <a:pt x="1392415" y="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429501" y="6799579"/>
            <a:ext cx="319405" cy="265430"/>
          </a:xfrm>
          <a:custGeom>
            <a:avLst/>
            <a:gdLst/>
            <a:ahLst/>
            <a:cxnLst/>
            <a:rect l="l" t="t" r="r" b="b"/>
            <a:pathLst>
              <a:path w="319405" h="265429">
                <a:moveTo>
                  <a:pt x="157429" y="202425"/>
                </a:moveTo>
                <a:lnTo>
                  <a:pt x="26860" y="202425"/>
                </a:lnTo>
                <a:lnTo>
                  <a:pt x="26860" y="29210"/>
                </a:lnTo>
                <a:lnTo>
                  <a:pt x="151587" y="29210"/>
                </a:lnTo>
                <a:lnTo>
                  <a:pt x="151587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24"/>
                </a:lnTo>
                <a:lnTo>
                  <a:pt x="157429" y="224624"/>
                </a:lnTo>
                <a:lnTo>
                  <a:pt x="157429" y="202425"/>
                </a:lnTo>
                <a:close/>
              </a:path>
              <a:path w="319405" h="265429">
                <a:moveTo>
                  <a:pt x="259664" y="105448"/>
                </a:moveTo>
                <a:lnTo>
                  <a:pt x="215265" y="105448"/>
                </a:lnTo>
                <a:lnTo>
                  <a:pt x="215265" y="0"/>
                </a:lnTo>
                <a:lnTo>
                  <a:pt x="188683" y="0"/>
                </a:lnTo>
                <a:lnTo>
                  <a:pt x="188683" y="264934"/>
                </a:lnTo>
                <a:lnTo>
                  <a:pt x="215265" y="264934"/>
                </a:lnTo>
                <a:lnTo>
                  <a:pt x="215265" y="128231"/>
                </a:lnTo>
                <a:lnTo>
                  <a:pt x="259664" y="128231"/>
                </a:lnTo>
                <a:lnTo>
                  <a:pt x="259664" y="105448"/>
                </a:lnTo>
                <a:close/>
              </a:path>
              <a:path w="319405" h="265429">
                <a:moveTo>
                  <a:pt x="319252" y="231635"/>
                </a:moveTo>
                <a:lnTo>
                  <a:pt x="286537" y="231635"/>
                </a:lnTo>
                <a:lnTo>
                  <a:pt x="286537" y="264934"/>
                </a:lnTo>
                <a:lnTo>
                  <a:pt x="319252" y="264934"/>
                </a:lnTo>
                <a:lnTo>
                  <a:pt x="319252" y="231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898268" y="7636255"/>
            <a:ext cx="841375" cy="277495"/>
          </a:xfrm>
          <a:custGeom>
            <a:avLst/>
            <a:gdLst/>
            <a:ahLst/>
            <a:cxnLst/>
            <a:rect l="l" t="t" r="r" b="b"/>
            <a:pathLst>
              <a:path w="841375" h="277495">
                <a:moveTo>
                  <a:pt x="244487" y="93179"/>
                </a:moveTo>
                <a:lnTo>
                  <a:pt x="196634" y="82664"/>
                </a:lnTo>
                <a:lnTo>
                  <a:pt x="161239" y="70396"/>
                </a:lnTo>
                <a:lnTo>
                  <a:pt x="171767" y="65366"/>
                </a:lnTo>
                <a:lnTo>
                  <a:pt x="178727" y="61925"/>
                </a:lnTo>
                <a:lnTo>
                  <a:pt x="214363" y="41541"/>
                </a:lnTo>
                <a:lnTo>
                  <a:pt x="230174" y="30378"/>
                </a:lnTo>
                <a:lnTo>
                  <a:pt x="230174" y="15189"/>
                </a:lnTo>
                <a:lnTo>
                  <a:pt x="222872" y="7302"/>
                </a:lnTo>
                <a:lnTo>
                  <a:pt x="31254" y="7302"/>
                </a:lnTo>
                <a:lnTo>
                  <a:pt x="31254" y="29210"/>
                </a:lnTo>
                <a:lnTo>
                  <a:pt x="193662" y="29210"/>
                </a:lnTo>
                <a:lnTo>
                  <a:pt x="174066" y="39077"/>
                </a:lnTo>
                <a:lnTo>
                  <a:pt x="134429" y="57708"/>
                </a:lnTo>
                <a:lnTo>
                  <a:pt x="91440" y="74320"/>
                </a:lnTo>
                <a:lnTo>
                  <a:pt x="53949" y="85636"/>
                </a:lnTo>
                <a:lnTo>
                  <a:pt x="17233" y="94056"/>
                </a:lnTo>
                <a:lnTo>
                  <a:pt x="25120" y="114795"/>
                </a:lnTo>
                <a:lnTo>
                  <a:pt x="64820" y="106108"/>
                </a:lnTo>
                <a:lnTo>
                  <a:pt x="108089" y="92659"/>
                </a:lnTo>
                <a:lnTo>
                  <a:pt x="133489" y="82664"/>
                </a:lnTo>
                <a:lnTo>
                  <a:pt x="140792" y="86118"/>
                </a:lnTo>
                <a:lnTo>
                  <a:pt x="177736" y="99441"/>
                </a:lnTo>
                <a:lnTo>
                  <a:pt x="224624" y="111582"/>
                </a:lnTo>
                <a:lnTo>
                  <a:pt x="236016" y="113626"/>
                </a:lnTo>
                <a:lnTo>
                  <a:pt x="244487" y="93179"/>
                </a:lnTo>
                <a:close/>
              </a:path>
              <a:path w="841375" h="277495">
                <a:moveTo>
                  <a:pt x="261137" y="128816"/>
                </a:moveTo>
                <a:lnTo>
                  <a:pt x="0" y="128816"/>
                </a:lnTo>
                <a:lnTo>
                  <a:pt x="0" y="151307"/>
                </a:lnTo>
                <a:lnTo>
                  <a:pt x="117132" y="151307"/>
                </a:lnTo>
                <a:lnTo>
                  <a:pt x="117132" y="168249"/>
                </a:lnTo>
                <a:lnTo>
                  <a:pt x="78143" y="175221"/>
                </a:lnTo>
                <a:lnTo>
                  <a:pt x="41770" y="209143"/>
                </a:lnTo>
                <a:lnTo>
                  <a:pt x="41871" y="230720"/>
                </a:lnTo>
                <a:lnTo>
                  <a:pt x="66738" y="264058"/>
                </a:lnTo>
                <a:lnTo>
                  <a:pt x="104457" y="275844"/>
                </a:lnTo>
                <a:lnTo>
                  <a:pt x="130568" y="277202"/>
                </a:lnTo>
                <a:lnTo>
                  <a:pt x="142138" y="277152"/>
                </a:lnTo>
                <a:lnTo>
                  <a:pt x="181978" y="270332"/>
                </a:lnTo>
                <a:lnTo>
                  <a:pt x="207048" y="255003"/>
                </a:lnTo>
                <a:lnTo>
                  <a:pt x="211912" y="246964"/>
                </a:lnTo>
                <a:lnTo>
                  <a:pt x="215544" y="240753"/>
                </a:lnTo>
                <a:lnTo>
                  <a:pt x="217411" y="236105"/>
                </a:lnTo>
                <a:lnTo>
                  <a:pt x="218097" y="230720"/>
                </a:lnTo>
                <a:lnTo>
                  <a:pt x="218198" y="209143"/>
                </a:lnTo>
                <a:lnTo>
                  <a:pt x="207683" y="189865"/>
                </a:lnTo>
                <a:lnTo>
                  <a:pt x="207238" y="189572"/>
                </a:lnTo>
                <a:lnTo>
                  <a:pt x="197891" y="183299"/>
                </a:lnTo>
                <a:lnTo>
                  <a:pt x="192024" y="179438"/>
                </a:lnTo>
                <a:lnTo>
                  <a:pt x="191617" y="179222"/>
                </a:lnTo>
                <a:lnTo>
                  <a:pt x="191617" y="212648"/>
                </a:lnTo>
                <a:lnTo>
                  <a:pt x="191617" y="231927"/>
                </a:lnTo>
                <a:lnTo>
                  <a:pt x="181686" y="244487"/>
                </a:lnTo>
                <a:lnTo>
                  <a:pt x="164744" y="252082"/>
                </a:lnTo>
                <a:lnTo>
                  <a:pt x="142836" y="255003"/>
                </a:lnTo>
                <a:lnTo>
                  <a:pt x="118592" y="255003"/>
                </a:lnTo>
                <a:lnTo>
                  <a:pt x="96100" y="252082"/>
                </a:lnTo>
                <a:lnTo>
                  <a:pt x="78867" y="244487"/>
                </a:lnTo>
                <a:lnTo>
                  <a:pt x="68351" y="231927"/>
                </a:lnTo>
                <a:lnTo>
                  <a:pt x="68351" y="212648"/>
                </a:lnTo>
                <a:lnTo>
                  <a:pt x="78867" y="200088"/>
                </a:lnTo>
                <a:lnTo>
                  <a:pt x="96100" y="192493"/>
                </a:lnTo>
                <a:lnTo>
                  <a:pt x="118592" y="189572"/>
                </a:lnTo>
                <a:lnTo>
                  <a:pt x="142836" y="189572"/>
                </a:lnTo>
                <a:lnTo>
                  <a:pt x="164744" y="192493"/>
                </a:lnTo>
                <a:lnTo>
                  <a:pt x="181686" y="200088"/>
                </a:lnTo>
                <a:lnTo>
                  <a:pt x="191617" y="212648"/>
                </a:lnTo>
                <a:lnTo>
                  <a:pt x="191617" y="179222"/>
                </a:lnTo>
                <a:lnTo>
                  <a:pt x="153847" y="168821"/>
                </a:lnTo>
                <a:lnTo>
                  <a:pt x="144005" y="168249"/>
                </a:lnTo>
                <a:lnTo>
                  <a:pt x="144005" y="151307"/>
                </a:lnTo>
                <a:lnTo>
                  <a:pt x="261137" y="151307"/>
                </a:lnTo>
                <a:lnTo>
                  <a:pt x="261137" y="128816"/>
                </a:lnTo>
                <a:close/>
              </a:path>
              <a:path w="841375" h="277495">
                <a:moveTo>
                  <a:pt x="511937" y="75780"/>
                </a:moveTo>
                <a:lnTo>
                  <a:pt x="497598" y="36537"/>
                </a:lnTo>
                <a:lnTo>
                  <a:pt x="485076" y="24257"/>
                </a:lnTo>
                <a:lnTo>
                  <a:pt x="485076" y="77533"/>
                </a:lnTo>
                <a:lnTo>
                  <a:pt x="485076" y="97155"/>
                </a:lnTo>
                <a:lnTo>
                  <a:pt x="454787" y="143421"/>
                </a:lnTo>
                <a:lnTo>
                  <a:pt x="423151" y="150685"/>
                </a:lnTo>
                <a:lnTo>
                  <a:pt x="409028" y="150672"/>
                </a:lnTo>
                <a:lnTo>
                  <a:pt x="359854" y="127939"/>
                </a:lnTo>
                <a:lnTo>
                  <a:pt x="348551" y="97155"/>
                </a:lnTo>
                <a:lnTo>
                  <a:pt x="348551" y="77533"/>
                </a:lnTo>
                <a:lnTo>
                  <a:pt x="378841" y="31254"/>
                </a:lnTo>
                <a:lnTo>
                  <a:pt x="416814" y="23952"/>
                </a:lnTo>
                <a:lnTo>
                  <a:pt x="424611" y="24015"/>
                </a:lnTo>
                <a:lnTo>
                  <a:pt x="473773" y="46736"/>
                </a:lnTo>
                <a:lnTo>
                  <a:pt x="485076" y="77533"/>
                </a:lnTo>
                <a:lnTo>
                  <a:pt x="485076" y="24257"/>
                </a:lnTo>
                <a:lnTo>
                  <a:pt x="445198" y="4051"/>
                </a:lnTo>
                <a:lnTo>
                  <a:pt x="416814" y="1460"/>
                </a:lnTo>
                <a:lnTo>
                  <a:pt x="404215" y="1562"/>
                </a:lnTo>
                <a:lnTo>
                  <a:pt x="361061" y="14351"/>
                </a:lnTo>
                <a:lnTo>
                  <a:pt x="332625" y="42468"/>
                </a:lnTo>
                <a:lnTo>
                  <a:pt x="321703" y="75780"/>
                </a:lnTo>
                <a:lnTo>
                  <a:pt x="321703" y="98907"/>
                </a:lnTo>
                <a:lnTo>
                  <a:pt x="336029" y="138150"/>
                </a:lnTo>
                <a:lnTo>
                  <a:pt x="367639" y="163360"/>
                </a:lnTo>
                <a:lnTo>
                  <a:pt x="416814" y="173215"/>
                </a:lnTo>
                <a:lnTo>
                  <a:pt x="429412" y="173126"/>
                </a:lnTo>
                <a:lnTo>
                  <a:pt x="472567" y="160324"/>
                </a:lnTo>
                <a:lnTo>
                  <a:pt x="484733" y="150723"/>
                </a:lnTo>
                <a:lnTo>
                  <a:pt x="485749" y="149847"/>
                </a:lnTo>
                <a:lnTo>
                  <a:pt x="509143" y="113322"/>
                </a:lnTo>
                <a:lnTo>
                  <a:pt x="511937" y="98907"/>
                </a:lnTo>
                <a:lnTo>
                  <a:pt x="511937" y="75780"/>
                </a:lnTo>
                <a:close/>
              </a:path>
              <a:path w="841375" h="277495">
                <a:moveTo>
                  <a:pt x="547966" y="222288"/>
                </a:moveTo>
                <a:lnTo>
                  <a:pt x="493636" y="222288"/>
                </a:lnTo>
                <a:lnTo>
                  <a:pt x="493636" y="173799"/>
                </a:lnTo>
                <a:lnTo>
                  <a:pt x="466763" y="173799"/>
                </a:lnTo>
                <a:lnTo>
                  <a:pt x="466763" y="222288"/>
                </a:lnTo>
                <a:lnTo>
                  <a:pt x="367157" y="222288"/>
                </a:lnTo>
                <a:lnTo>
                  <a:pt x="367157" y="173799"/>
                </a:lnTo>
                <a:lnTo>
                  <a:pt x="340283" y="173799"/>
                </a:lnTo>
                <a:lnTo>
                  <a:pt x="340283" y="222288"/>
                </a:lnTo>
                <a:lnTo>
                  <a:pt x="286245" y="222288"/>
                </a:lnTo>
                <a:lnTo>
                  <a:pt x="286245" y="244779"/>
                </a:lnTo>
                <a:lnTo>
                  <a:pt x="547966" y="244779"/>
                </a:lnTo>
                <a:lnTo>
                  <a:pt x="547966" y="222288"/>
                </a:lnTo>
                <a:close/>
              </a:path>
              <a:path w="841375" h="277495">
                <a:moveTo>
                  <a:pt x="700443" y="0"/>
                </a:moveTo>
                <a:lnTo>
                  <a:pt x="604634" y="0"/>
                </a:lnTo>
                <a:lnTo>
                  <a:pt x="604634" y="22199"/>
                </a:lnTo>
                <a:lnTo>
                  <a:pt x="700443" y="22199"/>
                </a:lnTo>
                <a:lnTo>
                  <a:pt x="700443" y="0"/>
                </a:lnTo>
                <a:close/>
              </a:path>
              <a:path w="841375" h="277495">
                <a:moveTo>
                  <a:pt x="724395" y="113626"/>
                </a:moveTo>
                <a:lnTo>
                  <a:pt x="716610" y="96977"/>
                </a:lnTo>
                <a:lnTo>
                  <a:pt x="715924" y="95516"/>
                </a:lnTo>
                <a:lnTo>
                  <a:pt x="698398" y="82372"/>
                </a:lnTo>
                <a:lnTo>
                  <a:pt x="698106" y="82296"/>
                </a:lnTo>
                <a:lnTo>
                  <a:pt x="698106" y="112750"/>
                </a:lnTo>
                <a:lnTo>
                  <a:pt x="698106" y="136118"/>
                </a:lnTo>
                <a:lnTo>
                  <a:pt x="661517" y="151815"/>
                </a:lnTo>
                <a:lnTo>
                  <a:pt x="638352" y="151777"/>
                </a:lnTo>
                <a:lnTo>
                  <a:pt x="630008" y="150926"/>
                </a:lnTo>
                <a:lnTo>
                  <a:pt x="624230" y="148628"/>
                </a:lnTo>
                <a:lnTo>
                  <a:pt x="617778" y="144157"/>
                </a:lnTo>
                <a:lnTo>
                  <a:pt x="607263" y="136410"/>
                </a:lnTo>
                <a:lnTo>
                  <a:pt x="607263" y="112458"/>
                </a:lnTo>
                <a:lnTo>
                  <a:pt x="652538" y="96977"/>
                </a:lnTo>
                <a:lnTo>
                  <a:pt x="666724" y="97104"/>
                </a:lnTo>
                <a:lnTo>
                  <a:pt x="675081" y="97967"/>
                </a:lnTo>
                <a:lnTo>
                  <a:pt x="680897" y="100304"/>
                </a:lnTo>
                <a:lnTo>
                  <a:pt x="687438" y="104863"/>
                </a:lnTo>
                <a:lnTo>
                  <a:pt x="698106" y="112750"/>
                </a:lnTo>
                <a:lnTo>
                  <a:pt x="698106" y="82296"/>
                </a:lnTo>
                <a:lnTo>
                  <a:pt x="652538" y="74777"/>
                </a:lnTo>
                <a:lnTo>
                  <a:pt x="641515" y="74841"/>
                </a:lnTo>
                <a:lnTo>
                  <a:pt x="589445" y="95516"/>
                </a:lnTo>
                <a:lnTo>
                  <a:pt x="580974" y="113919"/>
                </a:lnTo>
                <a:lnTo>
                  <a:pt x="580974" y="134950"/>
                </a:lnTo>
                <a:lnTo>
                  <a:pt x="606971" y="166497"/>
                </a:lnTo>
                <a:lnTo>
                  <a:pt x="652538" y="174091"/>
                </a:lnTo>
                <a:lnTo>
                  <a:pt x="663562" y="174028"/>
                </a:lnTo>
                <a:lnTo>
                  <a:pt x="715924" y="153352"/>
                </a:lnTo>
                <a:lnTo>
                  <a:pt x="724395" y="135242"/>
                </a:lnTo>
                <a:lnTo>
                  <a:pt x="724395" y="113626"/>
                </a:lnTo>
                <a:close/>
              </a:path>
              <a:path w="841375" h="277495">
                <a:moveTo>
                  <a:pt x="735787" y="37388"/>
                </a:moveTo>
                <a:lnTo>
                  <a:pt x="569582" y="37388"/>
                </a:lnTo>
                <a:lnTo>
                  <a:pt x="569582" y="59588"/>
                </a:lnTo>
                <a:lnTo>
                  <a:pt x="735787" y="59588"/>
                </a:lnTo>
                <a:lnTo>
                  <a:pt x="735787" y="37388"/>
                </a:lnTo>
                <a:close/>
              </a:path>
              <a:path w="841375" h="277495">
                <a:moveTo>
                  <a:pt x="802386" y="245948"/>
                </a:moveTo>
                <a:lnTo>
                  <a:pt x="619823" y="245948"/>
                </a:lnTo>
                <a:lnTo>
                  <a:pt x="619823" y="188696"/>
                </a:lnTo>
                <a:lnTo>
                  <a:pt x="592950" y="188696"/>
                </a:lnTo>
                <a:lnTo>
                  <a:pt x="592950" y="259676"/>
                </a:lnTo>
                <a:lnTo>
                  <a:pt x="601421" y="268439"/>
                </a:lnTo>
                <a:lnTo>
                  <a:pt x="802386" y="268439"/>
                </a:lnTo>
                <a:lnTo>
                  <a:pt x="802386" y="245948"/>
                </a:lnTo>
                <a:close/>
              </a:path>
              <a:path w="841375" h="277495">
                <a:moveTo>
                  <a:pt x="840943" y="86169"/>
                </a:moveTo>
                <a:lnTo>
                  <a:pt x="796544" y="86169"/>
                </a:lnTo>
                <a:lnTo>
                  <a:pt x="796544" y="3505"/>
                </a:lnTo>
                <a:lnTo>
                  <a:pt x="769962" y="3505"/>
                </a:lnTo>
                <a:lnTo>
                  <a:pt x="769962" y="199212"/>
                </a:lnTo>
                <a:lnTo>
                  <a:pt x="796544" y="199212"/>
                </a:lnTo>
                <a:lnTo>
                  <a:pt x="796544" y="108661"/>
                </a:lnTo>
                <a:lnTo>
                  <a:pt x="840943" y="108661"/>
                </a:lnTo>
                <a:lnTo>
                  <a:pt x="840943" y="86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838690" y="7637716"/>
            <a:ext cx="822960" cy="276225"/>
          </a:xfrm>
          <a:custGeom>
            <a:avLst/>
            <a:gdLst/>
            <a:ahLst/>
            <a:cxnLst/>
            <a:rect l="l" t="t" r="r" b="b"/>
            <a:pathLst>
              <a:path w="822959" h="276225">
                <a:moveTo>
                  <a:pt x="218097" y="207327"/>
                </a:moveTo>
                <a:lnTo>
                  <a:pt x="205054" y="179349"/>
                </a:lnTo>
                <a:lnTo>
                  <a:pt x="200863" y="175856"/>
                </a:lnTo>
                <a:lnTo>
                  <a:pt x="194094" y="171462"/>
                </a:lnTo>
                <a:lnTo>
                  <a:pt x="191617" y="169938"/>
                </a:lnTo>
                <a:lnTo>
                  <a:pt x="191617" y="205638"/>
                </a:lnTo>
                <a:lnTo>
                  <a:pt x="191617" y="227253"/>
                </a:lnTo>
                <a:lnTo>
                  <a:pt x="181686" y="241566"/>
                </a:lnTo>
                <a:lnTo>
                  <a:pt x="164744" y="250037"/>
                </a:lnTo>
                <a:lnTo>
                  <a:pt x="142836" y="253542"/>
                </a:lnTo>
                <a:lnTo>
                  <a:pt x="118592" y="253542"/>
                </a:lnTo>
                <a:lnTo>
                  <a:pt x="96100" y="250037"/>
                </a:lnTo>
                <a:lnTo>
                  <a:pt x="78867" y="241566"/>
                </a:lnTo>
                <a:lnTo>
                  <a:pt x="68351" y="227253"/>
                </a:lnTo>
                <a:lnTo>
                  <a:pt x="68351" y="205638"/>
                </a:lnTo>
                <a:lnTo>
                  <a:pt x="78867" y="191325"/>
                </a:lnTo>
                <a:lnTo>
                  <a:pt x="96100" y="182854"/>
                </a:lnTo>
                <a:lnTo>
                  <a:pt x="118592" y="179349"/>
                </a:lnTo>
                <a:lnTo>
                  <a:pt x="142836" y="179349"/>
                </a:lnTo>
                <a:lnTo>
                  <a:pt x="164744" y="182854"/>
                </a:lnTo>
                <a:lnTo>
                  <a:pt x="181686" y="191325"/>
                </a:lnTo>
                <a:lnTo>
                  <a:pt x="191617" y="205638"/>
                </a:lnTo>
                <a:lnTo>
                  <a:pt x="191617" y="169938"/>
                </a:lnTo>
                <a:lnTo>
                  <a:pt x="149720" y="157861"/>
                </a:lnTo>
                <a:lnTo>
                  <a:pt x="130568" y="157441"/>
                </a:lnTo>
                <a:lnTo>
                  <a:pt x="118999" y="157492"/>
                </a:lnTo>
                <a:lnTo>
                  <a:pt x="79121" y="164655"/>
                </a:lnTo>
                <a:lnTo>
                  <a:pt x="48336" y="189865"/>
                </a:lnTo>
                <a:lnTo>
                  <a:pt x="41871" y="207327"/>
                </a:lnTo>
                <a:lnTo>
                  <a:pt x="41871" y="225577"/>
                </a:lnTo>
                <a:lnTo>
                  <a:pt x="66738" y="261429"/>
                </a:lnTo>
                <a:lnTo>
                  <a:pt x="104457" y="274256"/>
                </a:lnTo>
                <a:lnTo>
                  <a:pt x="130568" y="275742"/>
                </a:lnTo>
                <a:lnTo>
                  <a:pt x="142138" y="275691"/>
                </a:lnTo>
                <a:lnTo>
                  <a:pt x="181978" y="268274"/>
                </a:lnTo>
                <a:lnTo>
                  <a:pt x="211912" y="243166"/>
                </a:lnTo>
                <a:lnTo>
                  <a:pt x="218097" y="225577"/>
                </a:lnTo>
                <a:lnTo>
                  <a:pt x="218097" y="207327"/>
                </a:lnTo>
                <a:close/>
              </a:path>
              <a:path w="822959" h="276225">
                <a:moveTo>
                  <a:pt x="236893" y="5842"/>
                </a:moveTo>
                <a:lnTo>
                  <a:pt x="24828" y="5842"/>
                </a:lnTo>
                <a:lnTo>
                  <a:pt x="24828" y="28041"/>
                </a:lnTo>
                <a:lnTo>
                  <a:pt x="210312" y="28041"/>
                </a:lnTo>
                <a:lnTo>
                  <a:pt x="210312" y="99606"/>
                </a:lnTo>
                <a:lnTo>
                  <a:pt x="236893" y="99606"/>
                </a:lnTo>
                <a:lnTo>
                  <a:pt x="236893" y="5842"/>
                </a:lnTo>
                <a:close/>
              </a:path>
              <a:path w="822959" h="276225">
                <a:moveTo>
                  <a:pt x="261137" y="115671"/>
                </a:moveTo>
                <a:lnTo>
                  <a:pt x="132321" y="115671"/>
                </a:lnTo>
                <a:lnTo>
                  <a:pt x="132321" y="59880"/>
                </a:lnTo>
                <a:lnTo>
                  <a:pt x="105448" y="59880"/>
                </a:lnTo>
                <a:lnTo>
                  <a:pt x="105448" y="115671"/>
                </a:lnTo>
                <a:lnTo>
                  <a:pt x="0" y="115671"/>
                </a:lnTo>
                <a:lnTo>
                  <a:pt x="0" y="138163"/>
                </a:lnTo>
                <a:lnTo>
                  <a:pt x="261137" y="138163"/>
                </a:lnTo>
                <a:lnTo>
                  <a:pt x="261137" y="115671"/>
                </a:lnTo>
                <a:close/>
              </a:path>
              <a:path w="822959" h="276225">
                <a:moveTo>
                  <a:pt x="469392" y="0"/>
                </a:moveTo>
                <a:lnTo>
                  <a:pt x="364528" y="0"/>
                </a:lnTo>
                <a:lnTo>
                  <a:pt x="364528" y="22783"/>
                </a:lnTo>
                <a:lnTo>
                  <a:pt x="469392" y="22783"/>
                </a:lnTo>
                <a:lnTo>
                  <a:pt x="469392" y="0"/>
                </a:lnTo>
                <a:close/>
              </a:path>
              <a:path w="822959" h="276225">
                <a:moveTo>
                  <a:pt x="501815" y="112166"/>
                </a:moveTo>
                <a:lnTo>
                  <a:pt x="493725" y="101066"/>
                </a:lnTo>
                <a:lnTo>
                  <a:pt x="489254" y="94932"/>
                </a:lnTo>
                <a:lnTo>
                  <a:pt x="478015" y="89535"/>
                </a:lnTo>
                <a:lnTo>
                  <a:pt x="475526" y="88379"/>
                </a:lnTo>
                <a:lnTo>
                  <a:pt x="475526" y="112750"/>
                </a:lnTo>
                <a:lnTo>
                  <a:pt x="475526" y="136410"/>
                </a:lnTo>
                <a:lnTo>
                  <a:pt x="433311" y="148297"/>
                </a:lnTo>
                <a:lnTo>
                  <a:pt x="428193" y="148336"/>
                </a:lnTo>
                <a:lnTo>
                  <a:pt x="399910" y="148297"/>
                </a:lnTo>
                <a:lnTo>
                  <a:pt x="389890" y="147637"/>
                </a:lnTo>
                <a:lnTo>
                  <a:pt x="382409" y="145859"/>
                </a:lnTo>
                <a:lnTo>
                  <a:pt x="373443" y="142405"/>
                </a:lnTo>
                <a:lnTo>
                  <a:pt x="358686" y="136410"/>
                </a:lnTo>
                <a:lnTo>
                  <a:pt x="358686" y="112750"/>
                </a:lnTo>
                <a:lnTo>
                  <a:pt x="399910" y="101155"/>
                </a:lnTo>
                <a:lnTo>
                  <a:pt x="416521" y="101066"/>
                </a:lnTo>
                <a:lnTo>
                  <a:pt x="433311" y="101155"/>
                </a:lnTo>
                <a:lnTo>
                  <a:pt x="443471" y="101803"/>
                </a:lnTo>
                <a:lnTo>
                  <a:pt x="451116" y="103530"/>
                </a:lnTo>
                <a:lnTo>
                  <a:pt x="460336" y="106908"/>
                </a:lnTo>
                <a:lnTo>
                  <a:pt x="475526" y="112750"/>
                </a:lnTo>
                <a:lnTo>
                  <a:pt x="475526" y="88379"/>
                </a:lnTo>
                <a:lnTo>
                  <a:pt x="435089" y="79197"/>
                </a:lnTo>
                <a:lnTo>
                  <a:pt x="416521" y="78867"/>
                </a:lnTo>
                <a:lnTo>
                  <a:pt x="405472" y="78905"/>
                </a:lnTo>
                <a:lnTo>
                  <a:pt x="367411" y="84480"/>
                </a:lnTo>
                <a:lnTo>
                  <a:pt x="332397" y="112166"/>
                </a:lnTo>
                <a:lnTo>
                  <a:pt x="332397" y="136410"/>
                </a:lnTo>
                <a:lnTo>
                  <a:pt x="362432" y="162153"/>
                </a:lnTo>
                <a:lnTo>
                  <a:pt x="405472" y="169379"/>
                </a:lnTo>
                <a:lnTo>
                  <a:pt x="416521" y="169418"/>
                </a:lnTo>
                <a:lnTo>
                  <a:pt x="427748" y="169379"/>
                </a:lnTo>
                <a:lnTo>
                  <a:pt x="466217" y="164071"/>
                </a:lnTo>
                <a:lnTo>
                  <a:pt x="501815" y="136410"/>
                </a:lnTo>
                <a:lnTo>
                  <a:pt x="501815" y="112166"/>
                </a:lnTo>
                <a:close/>
              </a:path>
              <a:path w="822959" h="276225">
                <a:moveTo>
                  <a:pt x="527519" y="40894"/>
                </a:moveTo>
                <a:lnTo>
                  <a:pt x="306692" y="40894"/>
                </a:lnTo>
                <a:lnTo>
                  <a:pt x="306692" y="63677"/>
                </a:lnTo>
                <a:lnTo>
                  <a:pt x="527519" y="63677"/>
                </a:lnTo>
                <a:lnTo>
                  <a:pt x="527519" y="40894"/>
                </a:lnTo>
                <a:close/>
              </a:path>
              <a:path w="822959" h="276225">
                <a:moveTo>
                  <a:pt x="547382" y="184315"/>
                </a:moveTo>
                <a:lnTo>
                  <a:pt x="286245" y="184315"/>
                </a:lnTo>
                <a:lnTo>
                  <a:pt x="286245" y="206806"/>
                </a:lnTo>
                <a:lnTo>
                  <a:pt x="350215" y="206806"/>
                </a:lnTo>
                <a:lnTo>
                  <a:pt x="350215" y="265518"/>
                </a:lnTo>
                <a:lnTo>
                  <a:pt x="377088" y="265518"/>
                </a:lnTo>
                <a:lnTo>
                  <a:pt x="377088" y="206806"/>
                </a:lnTo>
                <a:lnTo>
                  <a:pt x="456831" y="206806"/>
                </a:lnTo>
                <a:lnTo>
                  <a:pt x="456831" y="265518"/>
                </a:lnTo>
                <a:lnTo>
                  <a:pt x="483704" y="265518"/>
                </a:lnTo>
                <a:lnTo>
                  <a:pt x="483704" y="206806"/>
                </a:lnTo>
                <a:lnTo>
                  <a:pt x="547382" y="206806"/>
                </a:lnTo>
                <a:lnTo>
                  <a:pt x="547382" y="184315"/>
                </a:lnTo>
                <a:close/>
              </a:path>
              <a:path w="822959" h="276225">
                <a:moveTo>
                  <a:pt x="733069" y="59956"/>
                </a:moveTo>
                <a:lnTo>
                  <a:pt x="718185" y="24714"/>
                </a:lnTo>
                <a:lnTo>
                  <a:pt x="715759" y="22491"/>
                </a:lnTo>
                <a:lnTo>
                  <a:pt x="712266" y="19278"/>
                </a:lnTo>
                <a:lnTo>
                  <a:pt x="706577" y="14287"/>
                </a:lnTo>
                <a:lnTo>
                  <a:pt x="706577" y="57543"/>
                </a:lnTo>
                <a:lnTo>
                  <a:pt x="706577" y="80327"/>
                </a:lnTo>
                <a:lnTo>
                  <a:pt x="698982" y="97561"/>
                </a:lnTo>
                <a:lnTo>
                  <a:pt x="685253" y="109245"/>
                </a:lnTo>
                <a:lnTo>
                  <a:pt x="666559" y="115087"/>
                </a:lnTo>
                <a:lnTo>
                  <a:pt x="644359" y="115087"/>
                </a:lnTo>
                <a:lnTo>
                  <a:pt x="625665" y="109245"/>
                </a:lnTo>
                <a:lnTo>
                  <a:pt x="612228" y="97561"/>
                </a:lnTo>
                <a:lnTo>
                  <a:pt x="604634" y="80327"/>
                </a:lnTo>
                <a:lnTo>
                  <a:pt x="604634" y="57543"/>
                </a:lnTo>
                <a:lnTo>
                  <a:pt x="612228" y="40309"/>
                </a:lnTo>
                <a:lnTo>
                  <a:pt x="625665" y="28333"/>
                </a:lnTo>
                <a:lnTo>
                  <a:pt x="644359" y="22491"/>
                </a:lnTo>
                <a:lnTo>
                  <a:pt x="666559" y="22491"/>
                </a:lnTo>
                <a:lnTo>
                  <a:pt x="685253" y="28333"/>
                </a:lnTo>
                <a:lnTo>
                  <a:pt x="698982" y="40309"/>
                </a:lnTo>
                <a:lnTo>
                  <a:pt x="706577" y="57543"/>
                </a:lnTo>
                <a:lnTo>
                  <a:pt x="706577" y="14287"/>
                </a:lnTo>
                <a:lnTo>
                  <a:pt x="665988" y="88"/>
                </a:lnTo>
                <a:lnTo>
                  <a:pt x="655459" y="0"/>
                </a:lnTo>
                <a:lnTo>
                  <a:pt x="644766" y="88"/>
                </a:lnTo>
                <a:lnTo>
                  <a:pt x="604761" y="13970"/>
                </a:lnTo>
                <a:lnTo>
                  <a:pt x="580326" y="48628"/>
                </a:lnTo>
                <a:lnTo>
                  <a:pt x="578142" y="59956"/>
                </a:lnTo>
                <a:lnTo>
                  <a:pt x="578142" y="77914"/>
                </a:lnTo>
                <a:lnTo>
                  <a:pt x="592963" y="113157"/>
                </a:lnTo>
                <a:lnTo>
                  <a:pt x="631596" y="135483"/>
                </a:lnTo>
                <a:lnTo>
                  <a:pt x="655459" y="137579"/>
                </a:lnTo>
                <a:lnTo>
                  <a:pt x="665988" y="137502"/>
                </a:lnTo>
                <a:lnTo>
                  <a:pt x="706221" y="123901"/>
                </a:lnTo>
                <a:lnTo>
                  <a:pt x="716076" y="115087"/>
                </a:lnTo>
                <a:lnTo>
                  <a:pt x="718185" y="113157"/>
                </a:lnTo>
                <a:lnTo>
                  <a:pt x="733069" y="77914"/>
                </a:lnTo>
                <a:lnTo>
                  <a:pt x="733069" y="59956"/>
                </a:lnTo>
                <a:close/>
              </a:path>
              <a:path w="822959" h="276225">
                <a:moveTo>
                  <a:pt x="816991" y="2044"/>
                </a:moveTo>
                <a:lnTo>
                  <a:pt x="790409" y="2044"/>
                </a:lnTo>
                <a:lnTo>
                  <a:pt x="790409" y="143421"/>
                </a:lnTo>
                <a:lnTo>
                  <a:pt x="816991" y="143421"/>
                </a:lnTo>
                <a:lnTo>
                  <a:pt x="816991" y="2044"/>
                </a:lnTo>
                <a:close/>
              </a:path>
              <a:path w="822959" h="276225">
                <a:moveTo>
                  <a:pt x="822833" y="245071"/>
                </a:moveTo>
                <a:lnTo>
                  <a:pt x="628586" y="245071"/>
                </a:lnTo>
                <a:lnTo>
                  <a:pt x="628586" y="222872"/>
                </a:lnTo>
                <a:lnTo>
                  <a:pt x="816991" y="222872"/>
                </a:lnTo>
                <a:lnTo>
                  <a:pt x="816991" y="158026"/>
                </a:lnTo>
                <a:lnTo>
                  <a:pt x="601713" y="158026"/>
                </a:lnTo>
                <a:lnTo>
                  <a:pt x="601713" y="179933"/>
                </a:lnTo>
                <a:lnTo>
                  <a:pt x="790409" y="179933"/>
                </a:lnTo>
                <a:lnTo>
                  <a:pt x="790409" y="200964"/>
                </a:lnTo>
                <a:lnTo>
                  <a:pt x="601713" y="200964"/>
                </a:lnTo>
                <a:lnTo>
                  <a:pt x="601713" y="258216"/>
                </a:lnTo>
                <a:lnTo>
                  <a:pt x="610184" y="266979"/>
                </a:lnTo>
                <a:lnTo>
                  <a:pt x="822833" y="266979"/>
                </a:lnTo>
                <a:lnTo>
                  <a:pt x="822833" y="245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706494" y="7646771"/>
            <a:ext cx="612140" cy="260985"/>
          </a:xfrm>
          <a:custGeom>
            <a:avLst/>
            <a:gdLst/>
            <a:ahLst/>
            <a:cxnLst/>
            <a:rect l="l" t="t" r="r" b="b"/>
            <a:pathLst>
              <a:path w="612140" h="260984">
                <a:moveTo>
                  <a:pt x="83832" y="0"/>
                </a:moveTo>
                <a:lnTo>
                  <a:pt x="59296" y="0"/>
                </a:lnTo>
                <a:lnTo>
                  <a:pt x="42849" y="13690"/>
                </a:lnTo>
                <a:lnTo>
                  <a:pt x="15633" y="55499"/>
                </a:lnTo>
                <a:lnTo>
                  <a:pt x="254" y="104838"/>
                </a:lnTo>
                <a:lnTo>
                  <a:pt x="0" y="128816"/>
                </a:lnTo>
                <a:lnTo>
                  <a:pt x="254" y="152806"/>
                </a:lnTo>
                <a:lnTo>
                  <a:pt x="15633" y="202133"/>
                </a:lnTo>
                <a:lnTo>
                  <a:pt x="42849" y="243954"/>
                </a:lnTo>
                <a:lnTo>
                  <a:pt x="59296" y="257632"/>
                </a:lnTo>
                <a:lnTo>
                  <a:pt x="83832" y="257632"/>
                </a:lnTo>
                <a:lnTo>
                  <a:pt x="74206" y="248767"/>
                </a:lnTo>
                <a:lnTo>
                  <a:pt x="68122" y="242570"/>
                </a:lnTo>
                <a:lnTo>
                  <a:pt x="45554" y="210261"/>
                </a:lnTo>
                <a:lnTo>
                  <a:pt x="30429" y="170370"/>
                </a:lnTo>
                <a:lnTo>
                  <a:pt x="25704" y="128816"/>
                </a:lnTo>
                <a:lnTo>
                  <a:pt x="25755" y="119608"/>
                </a:lnTo>
                <a:lnTo>
                  <a:pt x="32029" y="80581"/>
                </a:lnTo>
                <a:lnTo>
                  <a:pt x="49631" y="40741"/>
                </a:lnTo>
                <a:lnTo>
                  <a:pt x="74206" y="8864"/>
                </a:lnTo>
                <a:lnTo>
                  <a:pt x="83832" y="0"/>
                </a:lnTo>
                <a:close/>
              </a:path>
              <a:path w="612140" h="260984">
                <a:moveTo>
                  <a:pt x="284505" y="172046"/>
                </a:moveTo>
                <a:lnTo>
                  <a:pt x="283870" y="153670"/>
                </a:lnTo>
                <a:lnTo>
                  <a:pt x="283387" y="148971"/>
                </a:lnTo>
                <a:lnTo>
                  <a:pt x="282702" y="142176"/>
                </a:lnTo>
                <a:lnTo>
                  <a:pt x="266407" y="101549"/>
                </a:lnTo>
                <a:lnTo>
                  <a:pt x="257340" y="91808"/>
                </a:lnTo>
                <a:lnTo>
                  <a:pt x="257340" y="148971"/>
                </a:lnTo>
                <a:lnTo>
                  <a:pt x="128816" y="148971"/>
                </a:lnTo>
                <a:lnTo>
                  <a:pt x="156273" y="99606"/>
                </a:lnTo>
                <a:lnTo>
                  <a:pt x="194246" y="91135"/>
                </a:lnTo>
                <a:lnTo>
                  <a:pt x="204470" y="91135"/>
                </a:lnTo>
                <a:lnTo>
                  <a:pt x="242443" y="110705"/>
                </a:lnTo>
                <a:lnTo>
                  <a:pt x="257340" y="148971"/>
                </a:lnTo>
                <a:lnTo>
                  <a:pt x="257340" y="91808"/>
                </a:lnTo>
                <a:lnTo>
                  <a:pt x="215620" y="70269"/>
                </a:lnTo>
                <a:lnTo>
                  <a:pt x="193370" y="68351"/>
                </a:lnTo>
                <a:lnTo>
                  <a:pt x="180949" y="68453"/>
                </a:lnTo>
                <a:lnTo>
                  <a:pt x="139115" y="82207"/>
                </a:lnTo>
                <a:lnTo>
                  <a:pt x="112331" y="113652"/>
                </a:lnTo>
                <a:lnTo>
                  <a:pt x="102336" y="151053"/>
                </a:lnTo>
                <a:lnTo>
                  <a:pt x="102336" y="177279"/>
                </a:lnTo>
                <a:lnTo>
                  <a:pt x="112331" y="214909"/>
                </a:lnTo>
                <a:lnTo>
                  <a:pt x="139115" y="246672"/>
                </a:lnTo>
                <a:lnTo>
                  <a:pt x="180949" y="260743"/>
                </a:lnTo>
                <a:lnTo>
                  <a:pt x="193370" y="260845"/>
                </a:lnTo>
                <a:lnTo>
                  <a:pt x="211099" y="260654"/>
                </a:lnTo>
                <a:lnTo>
                  <a:pt x="257962" y="241795"/>
                </a:lnTo>
                <a:lnTo>
                  <a:pt x="277202" y="213233"/>
                </a:lnTo>
                <a:lnTo>
                  <a:pt x="272237" y="211480"/>
                </a:lnTo>
                <a:lnTo>
                  <a:pt x="261137" y="207683"/>
                </a:lnTo>
                <a:lnTo>
                  <a:pt x="256171" y="205638"/>
                </a:lnTo>
                <a:lnTo>
                  <a:pt x="223329" y="234365"/>
                </a:lnTo>
                <a:lnTo>
                  <a:pt x="200113" y="238010"/>
                </a:lnTo>
                <a:lnTo>
                  <a:pt x="184772" y="237985"/>
                </a:lnTo>
                <a:lnTo>
                  <a:pt x="137871" y="210312"/>
                </a:lnTo>
                <a:lnTo>
                  <a:pt x="128231" y="172046"/>
                </a:lnTo>
                <a:lnTo>
                  <a:pt x="284505" y="172046"/>
                </a:lnTo>
                <a:close/>
              </a:path>
              <a:path w="612140" h="260984">
                <a:moveTo>
                  <a:pt x="486930" y="257924"/>
                </a:moveTo>
                <a:lnTo>
                  <a:pt x="408940" y="163283"/>
                </a:lnTo>
                <a:lnTo>
                  <a:pt x="482549" y="73901"/>
                </a:lnTo>
                <a:lnTo>
                  <a:pt x="452170" y="73901"/>
                </a:lnTo>
                <a:lnTo>
                  <a:pt x="393750" y="144881"/>
                </a:lnTo>
                <a:lnTo>
                  <a:pt x="335622" y="73901"/>
                </a:lnTo>
                <a:lnTo>
                  <a:pt x="305244" y="73901"/>
                </a:lnTo>
                <a:lnTo>
                  <a:pt x="378561" y="163283"/>
                </a:lnTo>
                <a:lnTo>
                  <a:pt x="300863" y="257924"/>
                </a:lnTo>
                <a:lnTo>
                  <a:pt x="331241" y="257924"/>
                </a:lnTo>
                <a:lnTo>
                  <a:pt x="393750" y="181686"/>
                </a:lnTo>
                <a:lnTo>
                  <a:pt x="456552" y="257924"/>
                </a:lnTo>
                <a:lnTo>
                  <a:pt x="486930" y="257924"/>
                </a:lnTo>
                <a:close/>
              </a:path>
              <a:path w="612140" h="260984">
                <a:moveTo>
                  <a:pt x="611644" y="128524"/>
                </a:moveTo>
                <a:lnTo>
                  <a:pt x="517601" y="3797"/>
                </a:lnTo>
                <a:lnTo>
                  <a:pt x="498614" y="18110"/>
                </a:lnTo>
                <a:lnTo>
                  <a:pt x="581850" y="128524"/>
                </a:lnTo>
                <a:lnTo>
                  <a:pt x="498614" y="238937"/>
                </a:lnTo>
                <a:lnTo>
                  <a:pt x="517601" y="253250"/>
                </a:lnTo>
                <a:lnTo>
                  <a:pt x="611644" y="128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438204" y="7639760"/>
            <a:ext cx="640080" cy="265430"/>
          </a:xfrm>
          <a:custGeom>
            <a:avLst/>
            <a:gdLst/>
            <a:ahLst/>
            <a:cxnLst/>
            <a:rect l="l" t="t" r="r" b="b"/>
            <a:pathLst>
              <a:path w="640079" h="265429">
                <a:moveTo>
                  <a:pt x="162699" y="113626"/>
                </a:moveTo>
                <a:lnTo>
                  <a:pt x="123850" y="86614"/>
                </a:lnTo>
                <a:lnTo>
                  <a:pt x="110782" y="75361"/>
                </a:lnTo>
                <a:lnTo>
                  <a:pt x="105384" y="70307"/>
                </a:lnTo>
                <a:lnTo>
                  <a:pt x="98882" y="62928"/>
                </a:lnTo>
                <a:lnTo>
                  <a:pt x="89966" y="51701"/>
                </a:lnTo>
                <a:lnTo>
                  <a:pt x="94589" y="39319"/>
                </a:lnTo>
                <a:lnTo>
                  <a:pt x="97307" y="30416"/>
                </a:lnTo>
                <a:lnTo>
                  <a:pt x="99212" y="20688"/>
                </a:lnTo>
                <a:lnTo>
                  <a:pt x="101358" y="5842"/>
                </a:lnTo>
                <a:lnTo>
                  <a:pt x="76822" y="2336"/>
                </a:lnTo>
                <a:lnTo>
                  <a:pt x="72313" y="26962"/>
                </a:lnTo>
                <a:lnTo>
                  <a:pt x="68122" y="42646"/>
                </a:lnTo>
                <a:lnTo>
                  <a:pt x="39751" y="91909"/>
                </a:lnTo>
                <a:lnTo>
                  <a:pt x="0" y="124726"/>
                </a:lnTo>
                <a:lnTo>
                  <a:pt x="15773" y="141668"/>
                </a:lnTo>
                <a:lnTo>
                  <a:pt x="52146" y="112610"/>
                </a:lnTo>
                <a:lnTo>
                  <a:pt x="79159" y="75361"/>
                </a:lnTo>
                <a:lnTo>
                  <a:pt x="88061" y="85902"/>
                </a:lnTo>
                <a:lnTo>
                  <a:pt x="123405" y="117094"/>
                </a:lnTo>
                <a:lnTo>
                  <a:pt x="150139" y="134366"/>
                </a:lnTo>
                <a:lnTo>
                  <a:pt x="162699" y="113626"/>
                </a:lnTo>
                <a:close/>
              </a:path>
              <a:path w="640079" h="265429">
                <a:moveTo>
                  <a:pt x="242443" y="0"/>
                </a:moveTo>
                <a:lnTo>
                  <a:pt x="215861" y="0"/>
                </a:lnTo>
                <a:lnTo>
                  <a:pt x="215861" y="48196"/>
                </a:lnTo>
                <a:lnTo>
                  <a:pt x="155105" y="48196"/>
                </a:lnTo>
                <a:lnTo>
                  <a:pt x="155105" y="70688"/>
                </a:lnTo>
                <a:lnTo>
                  <a:pt x="215861" y="70688"/>
                </a:lnTo>
                <a:lnTo>
                  <a:pt x="215861" y="141376"/>
                </a:lnTo>
                <a:lnTo>
                  <a:pt x="242443" y="141376"/>
                </a:lnTo>
                <a:lnTo>
                  <a:pt x="242443" y="0"/>
                </a:lnTo>
                <a:close/>
              </a:path>
              <a:path w="640079" h="265429">
                <a:moveTo>
                  <a:pt x="248285" y="243027"/>
                </a:moveTo>
                <a:lnTo>
                  <a:pt x="54038" y="243027"/>
                </a:lnTo>
                <a:lnTo>
                  <a:pt x="54038" y="220827"/>
                </a:lnTo>
                <a:lnTo>
                  <a:pt x="242443" y="220827"/>
                </a:lnTo>
                <a:lnTo>
                  <a:pt x="242443" y="155981"/>
                </a:lnTo>
                <a:lnTo>
                  <a:pt x="27165" y="155981"/>
                </a:lnTo>
                <a:lnTo>
                  <a:pt x="27165" y="177888"/>
                </a:lnTo>
                <a:lnTo>
                  <a:pt x="215861" y="177888"/>
                </a:lnTo>
                <a:lnTo>
                  <a:pt x="215861" y="198920"/>
                </a:lnTo>
                <a:lnTo>
                  <a:pt x="27165" y="198920"/>
                </a:lnTo>
                <a:lnTo>
                  <a:pt x="27165" y="256171"/>
                </a:lnTo>
                <a:lnTo>
                  <a:pt x="35636" y="264934"/>
                </a:lnTo>
                <a:lnTo>
                  <a:pt x="248285" y="264934"/>
                </a:lnTo>
                <a:lnTo>
                  <a:pt x="248285" y="243027"/>
                </a:lnTo>
                <a:close/>
              </a:path>
              <a:path w="640079" h="265429">
                <a:moveTo>
                  <a:pt x="361619" y="135826"/>
                </a:moveTo>
                <a:lnTo>
                  <a:pt x="359664" y="96215"/>
                </a:lnTo>
                <a:lnTo>
                  <a:pt x="336524" y="43243"/>
                </a:lnTo>
                <a:lnTo>
                  <a:pt x="302323" y="7010"/>
                </a:lnTo>
                <a:lnTo>
                  <a:pt x="277787" y="7010"/>
                </a:lnTo>
                <a:lnTo>
                  <a:pt x="287413" y="15875"/>
                </a:lnTo>
                <a:lnTo>
                  <a:pt x="293484" y="22072"/>
                </a:lnTo>
                <a:lnTo>
                  <a:pt x="315836" y="54394"/>
                </a:lnTo>
                <a:lnTo>
                  <a:pt x="331203" y="94272"/>
                </a:lnTo>
                <a:lnTo>
                  <a:pt x="335915" y="135826"/>
                </a:lnTo>
                <a:lnTo>
                  <a:pt x="335864" y="145034"/>
                </a:lnTo>
                <a:lnTo>
                  <a:pt x="329603" y="184061"/>
                </a:lnTo>
                <a:lnTo>
                  <a:pt x="311772" y="223901"/>
                </a:lnTo>
                <a:lnTo>
                  <a:pt x="287413" y="255778"/>
                </a:lnTo>
                <a:lnTo>
                  <a:pt x="277787" y="264642"/>
                </a:lnTo>
                <a:lnTo>
                  <a:pt x="302323" y="264642"/>
                </a:lnTo>
                <a:lnTo>
                  <a:pt x="336524" y="228409"/>
                </a:lnTo>
                <a:lnTo>
                  <a:pt x="355028" y="189598"/>
                </a:lnTo>
                <a:lnTo>
                  <a:pt x="361378" y="159816"/>
                </a:lnTo>
                <a:lnTo>
                  <a:pt x="361619" y="135826"/>
                </a:lnTo>
                <a:close/>
              </a:path>
              <a:path w="640079" h="265429">
                <a:moveTo>
                  <a:pt x="568337" y="86868"/>
                </a:moveTo>
                <a:lnTo>
                  <a:pt x="556666" y="45847"/>
                </a:lnTo>
                <a:lnTo>
                  <a:pt x="541845" y="27838"/>
                </a:lnTo>
                <a:lnTo>
                  <a:pt x="541845" y="98437"/>
                </a:lnTo>
                <a:lnTo>
                  <a:pt x="541604" y="117144"/>
                </a:lnTo>
                <a:lnTo>
                  <a:pt x="516953" y="159778"/>
                </a:lnTo>
                <a:lnTo>
                  <a:pt x="481965" y="167665"/>
                </a:lnTo>
                <a:lnTo>
                  <a:pt x="464997" y="167373"/>
                </a:lnTo>
                <a:lnTo>
                  <a:pt x="428612" y="137668"/>
                </a:lnTo>
                <a:lnTo>
                  <a:pt x="422084" y="98437"/>
                </a:lnTo>
                <a:lnTo>
                  <a:pt x="422325" y="79743"/>
                </a:lnTo>
                <a:lnTo>
                  <a:pt x="446963" y="37096"/>
                </a:lnTo>
                <a:lnTo>
                  <a:pt x="481965" y="29210"/>
                </a:lnTo>
                <a:lnTo>
                  <a:pt x="498919" y="29502"/>
                </a:lnTo>
                <a:lnTo>
                  <a:pt x="535305" y="59207"/>
                </a:lnTo>
                <a:lnTo>
                  <a:pt x="541845" y="98437"/>
                </a:lnTo>
                <a:lnTo>
                  <a:pt x="541845" y="27838"/>
                </a:lnTo>
                <a:lnTo>
                  <a:pt x="502640" y="7594"/>
                </a:lnTo>
                <a:lnTo>
                  <a:pt x="481965" y="6718"/>
                </a:lnTo>
                <a:lnTo>
                  <a:pt x="469379" y="6832"/>
                </a:lnTo>
                <a:lnTo>
                  <a:pt x="429145" y="21399"/>
                </a:lnTo>
                <a:lnTo>
                  <a:pt x="404431" y="52171"/>
                </a:lnTo>
                <a:lnTo>
                  <a:pt x="395592" y="86868"/>
                </a:lnTo>
                <a:lnTo>
                  <a:pt x="395592" y="110020"/>
                </a:lnTo>
                <a:lnTo>
                  <a:pt x="407276" y="151041"/>
                </a:lnTo>
                <a:lnTo>
                  <a:pt x="435114" y="178904"/>
                </a:lnTo>
                <a:lnTo>
                  <a:pt x="481965" y="190157"/>
                </a:lnTo>
                <a:lnTo>
                  <a:pt x="494538" y="190042"/>
                </a:lnTo>
                <a:lnTo>
                  <a:pt x="535025" y="175475"/>
                </a:lnTo>
                <a:lnTo>
                  <a:pt x="543090" y="167665"/>
                </a:lnTo>
                <a:lnTo>
                  <a:pt x="546519" y="163868"/>
                </a:lnTo>
                <a:lnTo>
                  <a:pt x="566077" y="124790"/>
                </a:lnTo>
                <a:lnTo>
                  <a:pt x="568337" y="110020"/>
                </a:lnTo>
                <a:lnTo>
                  <a:pt x="568337" y="86868"/>
                </a:lnTo>
                <a:close/>
              </a:path>
              <a:path w="640079" h="265429">
                <a:moveTo>
                  <a:pt x="639686" y="0"/>
                </a:moveTo>
                <a:lnTo>
                  <a:pt x="613105" y="0"/>
                </a:lnTo>
                <a:lnTo>
                  <a:pt x="613105" y="264934"/>
                </a:lnTo>
                <a:lnTo>
                  <a:pt x="639686" y="264934"/>
                </a:lnTo>
                <a:lnTo>
                  <a:pt x="639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207037" y="7637716"/>
            <a:ext cx="542290" cy="274320"/>
          </a:xfrm>
          <a:custGeom>
            <a:avLst/>
            <a:gdLst/>
            <a:ahLst/>
            <a:cxnLst/>
            <a:rect l="l" t="t" r="r" b="b"/>
            <a:pathLst>
              <a:path w="542290" h="274320">
                <a:moveTo>
                  <a:pt x="154940" y="62534"/>
                </a:moveTo>
                <a:lnTo>
                  <a:pt x="140042" y="25996"/>
                </a:lnTo>
                <a:lnTo>
                  <a:pt x="128435" y="15062"/>
                </a:lnTo>
                <a:lnTo>
                  <a:pt x="128435" y="60172"/>
                </a:lnTo>
                <a:lnTo>
                  <a:pt x="128435" y="83540"/>
                </a:lnTo>
                <a:lnTo>
                  <a:pt x="120840" y="101942"/>
                </a:lnTo>
                <a:lnTo>
                  <a:pt x="107111" y="114503"/>
                </a:lnTo>
                <a:lnTo>
                  <a:pt x="88417" y="120929"/>
                </a:lnTo>
                <a:lnTo>
                  <a:pt x="66217" y="120929"/>
                </a:lnTo>
                <a:lnTo>
                  <a:pt x="47523" y="114503"/>
                </a:lnTo>
                <a:lnTo>
                  <a:pt x="34086" y="101942"/>
                </a:lnTo>
                <a:lnTo>
                  <a:pt x="26492" y="83540"/>
                </a:lnTo>
                <a:lnTo>
                  <a:pt x="26492" y="60172"/>
                </a:lnTo>
                <a:lnTo>
                  <a:pt x="34086" y="41770"/>
                </a:lnTo>
                <a:lnTo>
                  <a:pt x="47523" y="28917"/>
                </a:lnTo>
                <a:lnTo>
                  <a:pt x="66217" y="22491"/>
                </a:lnTo>
                <a:lnTo>
                  <a:pt x="88417" y="22491"/>
                </a:lnTo>
                <a:lnTo>
                  <a:pt x="107111" y="28917"/>
                </a:lnTo>
                <a:lnTo>
                  <a:pt x="120840" y="41770"/>
                </a:lnTo>
                <a:lnTo>
                  <a:pt x="128435" y="60172"/>
                </a:lnTo>
                <a:lnTo>
                  <a:pt x="128435" y="15062"/>
                </a:lnTo>
                <a:lnTo>
                  <a:pt x="87845" y="88"/>
                </a:lnTo>
                <a:lnTo>
                  <a:pt x="77317" y="0"/>
                </a:lnTo>
                <a:lnTo>
                  <a:pt x="66624" y="88"/>
                </a:lnTo>
                <a:lnTo>
                  <a:pt x="26619" y="14732"/>
                </a:lnTo>
                <a:lnTo>
                  <a:pt x="2197" y="50787"/>
                </a:lnTo>
                <a:lnTo>
                  <a:pt x="0" y="62534"/>
                </a:lnTo>
                <a:lnTo>
                  <a:pt x="0" y="81178"/>
                </a:lnTo>
                <a:lnTo>
                  <a:pt x="14833" y="117716"/>
                </a:lnTo>
                <a:lnTo>
                  <a:pt x="53454" y="141198"/>
                </a:lnTo>
                <a:lnTo>
                  <a:pt x="77317" y="143421"/>
                </a:lnTo>
                <a:lnTo>
                  <a:pt x="87845" y="143344"/>
                </a:lnTo>
                <a:lnTo>
                  <a:pt x="128079" y="128981"/>
                </a:lnTo>
                <a:lnTo>
                  <a:pt x="152742" y="92925"/>
                </a:lnTo>
                <a:lnTo>
                  <a:pt x="154940" y="81178"/>
                </a:lnTo>
                <a:lnTo>
                  <a:pt x="154940" y="62534"/>
                </a:lnTo>
                <a:close/>
              </a:path>
              <a:path w="542290" h="274320">
                <a:moveTo>
                  <a:pt x="238848" y="2044"/>
                </a:moveTo>
                <a:lnTo>
                  <a:pt x="212267" y="2044"/>
                </a:lnTo>
                <a:lnTo>
                  <a:pt x="212267" y="149263"/>
                </a:lnTo>
                <a:lnTo>
                  <a:pt x="238848" y="149263"/>
                </a:lnTo>
                <a:lnTo>
                  <a:pt x="238848" y="2044"/>
                </a:lnTo>
                <a:close/>
              </a:path>
              <a:path w="542290" h="274320">
                <a:moveTo>
                  <a:pt x="263093" y="254419"/>
                </a:moveTo>
                <a:lnTo>
                  <a:pt x="223075" y="227838"/>
                </a:lnTo>
                <a:lnTo>
                  <a:pt x="203212" y="206222"/>
                </a:lnTo>
                <a:lnTo>
                  <a:pt x="207822" y="196113"/>
                </a:lnTo>
                <a:lnTo>
                  <a:pt x="210553" y="188912"/>
                </a:lnTo>
                <a:lnTo>
                  <a:pt x="212458" y="181165"/>
                </a:lnTo>
                <a:lnTo>
                  <a:pt x="214604" y="169418"/>
                </a:lnTo>
                <a:lnTo>
                  <a:pt x="190652" y="166204"/>
                </a:lnTo>
                <a:lnTo>
                  <a:pt x="187248" y="180873"/>
                </a:lnTo>
                <a:lnTo>
                  <a:pt x="184175" y="190461"/>
                </a:lnTo>
                <a:lnTo>
                  <a:pt x="164287" y="223291"/>
                </a:lnTo>
                <a:lnTo>
                  <a:pt x="139534" y="245948"/>
                </a:lnTo>
                <a:lnTo>
                  <a:pt x="132092" y="241388"/>
                </a:lnTo>
                <a:lnTo>
                  <a:pt x="127050" y="238010"/>
                </a:lnTo>
                <a:lnTo>
                  <a:pt x="122123" y="234099"/>
                </a:lnTo>
                <a:lnTo>
                  <a:pt x="114998" y="227977"/>
                </a:lnTo>
                <a:lnTo>
                  <a:pt x="112839" y="226085"/>
                </a:lnTo>
                <a:lnTo>
                  <a:pt x="107950" y="221805"/>
                </a:lnTo>
                <a:lnTo>
                  <a:pt x="103466" y="217449"/>
                </a:lnTo>
                <a:lnTo>
                  <a:pt x="99644" y="212852"/>
                </a:lnTo>
                <a:lnTo>
                  <a:pt x="94551" y="205930"/>
                </a:lnTo>
                <a:lnTo>
                  <a:pt x="99110" y="196113"/>
                </a:lnTo>
                <a:lnTo>
                  <a:pt x="101879" y="188912"/>
                </a:lnTo>
                <a:lnTo>
                  <a:pt x="103797" y="181165"/>
                </a:lnTo>
                <a:lnTo>
                  <a:pt x="105943" y="169418"/>
                </a:lnTo>
                <a:lnTo>
                  <a:pt x="81991" y="166204"/>
                </a:lnTo>
                <a:lnTo>
                  <a:pt x="78003" y="184289"/>
                </a:lnTo>
                <a:lnTo>
                  <a:pt x="74104" y="195834"/>
                </a:lnTo>
                <a:lnTo>
                  <a:pt x="46558" y="232346"/>
                </a:lnTo>
                <a:lnTo>
                  <a:pt x="11887" y="254711"/>
                </a:lnTo>
                <a:lnTo>
                  <a:pt x="24447" y="273697"/>
                </a:lnTo>
                <a:lnTo>
                  <a:pt x="56730" y="253098"/>
                </a:lnTo>
                <a:lnTo>
                  <a:pt x="82283" y="226085"/>
                </a:lnTo>
                <a:lnTo>
                  <a:pt x="89458" y="234886"/>
                </a:lnTo>
                <a:lnTo>
                  <a:pt x="119608" y="260235"/>
                </a:lnTo>
                <a:lnTo>
                  <a:pt x="140119" y="272821"/>
                </a:lnTo>
                <a:lnTo>
                  <a:pt x="159613" y="261213"/>
                </a:lnTo>
                <a:lnTo>
                  <a:pt x="170827" y="252920"/>
                </a:lnTo>
                <a:lnTo>
                  <a:pt x="177101" y="245948"/>
                </a:lnTo>
                <a:lnTo>
                  <a:pt x="179908" y="242824"/>
                </a:lnTo>
                <a:lnTo>
                  <a:pt x="191528" y="226669"/>
                </a:lnTo>
                <a:lnTo>
                  <a:pt x="198882" y="235648"/>
                </a:lnTo>
                <a:lnTo>
                  <a:pt x="229831" y="261327"/>
                </a:lnTo>
                <a:lnTo>
                  <a:pt x="250532" y="273697"/>
                </a:lnTo>
                <a:lnTo>
                  <a:pt x="263093" y="254419"/>
                </a:lnTo>
                <a:close/>
              </a:path>
              <a:path w="542290" h="274320">
                <a:moveTo>
                  <a:pt x="517512" y="86753"/>
                </a:moveTo>
                <a:lnTo>
                  <a:pt x="335241" y="86753"/>
                </a:lnTo>
                <a:lnTo>
                  <a:pt x="335241" y="5842"/>
                </a:lnTo>
                <a:lnTo>
                  <a:pt x="308368" y="5842"/>
                </a:lnTo>
                <a:lnTo>
                  <a:pt x="308368" y="100482"/>
                </a:lnTo>
                <a:lnTo>
                  <a:pt x="316839" y="109245"/>
                </a:lnTo>
                <a:lnTo>
                  <a:pt x="517512" y="109245"/>
                </a:lnTo>
                <a:lnTo>
                  <a:pt x="517512" y="86753"/>
                </a:lnTo>
                <a:close/>
              </a:path>
              <a:path w="542290" h="274320">
                <a:moveTo>
                  <a:pt x="520433" y="244487"/>
                </a:moveTo>
                <a:lnTo>
                  <a:pt x="332320" y="244487"/>
                </a:lnTo>
                <a:lnTo>
                  <a:pt x="332320" y="184315"/>
                </a:lnTo>
                <a:lnTo>
                  <a:pt x="305447" y="184315"/>
                </a:lnTo>
                <a:lnTo>
                  <a:pt x="305447" y="258216"/>
                </a:lnTo>
                <a:lnTo>
                  <a:pt x="313918" y="266979"/>
                </a:lnTo>
                <a:lnTo>
                  <a:pt x="520433" y="266979"/>
                </a:lnTo>
                <a:lnTo>
                  <a:pt x="520433" y="244487"/>
                </a:lnTo>
                <a:close/>
              </a:path>
              <a:path w="542290" h="274320">
                <a:moveTo>
                  <a:pt x="541756" y="136118"/>
                </a:moveTo>
                <a:lnTo>
                  <a:pt x="280619" y="136118"/>
                </a:lnTo>
                <a:lnTo>
                  <a:pt x="280619" y="158610"/>
                </a:lnTo>
                <a:lnTo>
                  <a:pt x="541756" y="158610"/>
                </a:lnTo>
                <a:lnTo>
                  <a:pt x="541756" y="13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864325" y="7639760"/>
            <a:ext cx="825500" cy="265430"/>
          </a:xfrm>
          <a:custGeom>
            <a:avLst/>
            <a:gdLst/>
            <a:ahLst/>
            <a:cxnLst/>
            <a:rect l="l" t="t" r="r" b="b"/>
            <a:pathLst>
              <a:path w="825500" h="265429">
                <a:moveTo>
                  <a:pt x="151599" y="106032"/>
                </a:moveTo>
                <a:lnTo>
                  <a:pt x="26873" y="106032"/>
                </a:lnTo>
                <a:lnTo>
                  <a:pt x="26873" y="26289"/>
                </a:lnTo>
                <a:lnTo>
                  <a:pt x="145757" y="26289"/>
                </a:lnTo>
                <a:lnTo>
                  <a:pt x="145757" y="3797"/>
                </a:lnTo>
                <a:lnTo>
                  <a:pt x="0" y="3797"/>
                </a:lnTo>
                <a:lnTo>
                  <a:pt x="0" y="119468"/>
                </a:lnTo>
                <a:lnTo>
                  <a:pt x="8470" y="128231"/>
                </a:lnTo>
                <a:lnTo>
                  <a:pt x="151599" y="128231"/>
                </a:lnTo>
                <a:lnTo>
                  <a:pt x="151599" y="106032"/>
                </a:lnTo>
                <a:close/>
              </a:path>
              <a:path w="825500" h="265429">
                <a:moveTo>
                  <a:pt x="221119" y="243027"/>
                </a:moveTo>
                <a:lnTo>
                  <a:pt x="38557" y="243027"/>
                </a:lnTo>
                <a:lnTo>
                  <a:pt x="38557" y="220827"/>
                </a:lnTo>
                <a:lnTo>
                  <a:pt x="215277" y="220827"/>
                </a:lnTo>
                <a:lnTo>
                  <a:pt x="215277" y="155981"/>
                </a:lnTo>
                <a:lnTo>
                  <a:pt x="11684" y="155981"/>
                </a:lnTo>
                <a:lnTo>
                  <a:pt x="11684" y="177888"/>
                </a:lnTo>
                <a:lnTo>
                  <a:pt x="188696" y="177888"/>
                </a:lnTo>
                <a:lnTo>
                  <a:pt x="188696" y="198920"/>
                </a:lnTo>
                <a:lnTo>
                  <a:pt x="11684" y="198920"/>
                </a:lnTo>
                <a:lnTo>
                  <a:pt x="11684" y="256171"/>
                </a:lnTo>
                <a:lnTo>
                  <a:pt x="20154" y="264934"/>
                </a:lnTo>
                <a:lnTo>
                  <a:pt x="221119" y="264934"/>
                </a:lnTo>
                <a:lnTo>
                  <a:pt x="221119" y="243027"/>
                </a:lnTo>
                <a:close/>
              </a:path>
              <a:path w="825500" h="265429">
                <a:moveTo>
                  <a:pt x="259676" y="53162"/>
                </a:moveTo>
                <a:lnTo>
                  <a:pt x="215277" y="53162"/>
                </a:lnTo>
                <a:lnTo>
                  <a:pt x="215277" y="0"/>
                </a:lnTo>
                <a:lnTo>
                  <a:pt x="188696" y="0"/>
                </a:lnTo>
                <a:lnTo>
                  <a:pt x="188696" y="141376"/>
                </a:lnTo>
                <a:lnTo>
                  <a:pt x="215277" y="141376"/>
                </a:lnTo>
                <a:lnTo>
                  <a:pt x="215277" y="75653"/>
                </a:lnTo>
                <a:lnTo>
                  <a:pt x="259676" y="75653"/>
                </a:lnTo>
                <a:lnTo>
                  <a:pt x="259676" y="53162"/>
                </a:lnTo>
                <a:close/>
              </a:path>
              <a:path w="825500" h="265429">
                <a:moveTo>
                  <a:pt x="473189" y="2921"/>
                </a:moveTo>
                <a:lnTo>
                  <a:pt x="447192" y="2921"/>
                </a:lnTo>
                <a:lnTo>
                  <a:pt x="447192" y="87922"/>
                </a:lnTo>
                <a:lnTo>
                  <a:pt x="427037" y="87922"/>
                </a:lnTo>
                <a:lnTo>
                  <a:pt x="418122" y="46431"/>
                </a:lnTo>
                <a:lnTo>
                  <a:pt x="400659" y="21945"/>
                </a:lnTo>
                <a:lnTo>
                  <a:pt x="400659" y="89115"/>
                </a:lnTo>
                <a:lnTo>
                  <a:pt x="400570" y="117144"/>
                </a:lnTo>
                <a:lnTo>
                  <a:pt x="382600" y="159778"/>
                </a:lnTo>
                <a:lnTo>
                  <a:pt x="352552" y="167665"/>
                </a:lnTo>
                <a:lnTo>
                  <a:pt x="339699" y="167665"/>
                </a:lnTo>
                <a:lnTo>
                  <a:pt x="309613" y="139915"/>
                </a:lnTo>
                <a:lnTo>
                  <a:pt x="304406" y="89115"/>
                </a:lnTo>
                <a:lnTo>
                  <a:pt x="304685" y="83032"/>
                </a:lnTo>
                <a:lnTo>
                  <a:pt x="321297" y="38849"/>
                </a:lnTo>
                <a:lnTo>
                  <a:pt x="339699" y="29210"/>
                </a:lnTo>
                <a:lnTo>
                  <a:pt x="352552" y="29210"/>
                </a:lnTo>
                <a:lnTo>
                  <a:pt x="389509" y="47904"/>
                </a:lnTo>
                <a:lnTo>
                  <a:pt x="400659" y="89115"/>
                </a:lnTo>
                <a:lnTo>
                  <a:pt x="400659" y="21945"/>
                </a:lnTo>
                <a:lnTo>
                  <a:pt x="363575" y="6819"/>
                </a:lnTo>
                <a:lnTo>
                  <a:pt x="352552" y="6718"/>
                </a:lnTo>
                <a:lnTo>
                  <a:pt x="340855" y="6832"/>
                </a:lnTo>
                <a:lnTo>
                  <a:pt x="305003" y="21132"/>
                </a:lnTo>
                <a:lnTo>
                  <a:pt x="282016" y="61785"/>
                </a:lnTo>
                <a:lnTo>
                  <a:pt x="277850" y="86690"/>
                </a:lnTo>
                <a:lnTo>
                  <a:pt x="277876" y="110705"/>
                </a:lnTo>
                <a:lnTo>
                  <a:pt x="286854" y="151333"/>
                </a:lnTo>
                <a:lnTo>
                  <a:pt x="318528" y="183299"/>
                </a:lnTo>
                <a:lnTo>
                  <a:pt x="352552" y="190157"/>
                </a:lnTo>
                <a:lnTo>
                  <a:pt x="363410" y="190068"/>
                </a:lnTo>
                <a:lnTo>
                  <a:pt x="401447" y="174129"/>
                </a:lnTo>
                <a:lnTo>
                  <a:pt x="423799" y="134124"/>
                </a:lnTo>
                <a:lnTo>
                  <a:pt x="427037" y="110705"/>
                </a:lnTo>
                <a:lnTo>
                  <a:pt x="447192" y="110705"/>
                </a:lnTo>
                <a:lnTo>
                  <a:pt x="447192" y="258216"/>
                </a:lnTo>
                <a:lnTo>
                  <a:pt x="473189" y="258216"/>
                </a:lnTo>
                <a:lnTo>
                  <a:pt x="473189" y="110705"/>
                </a:lnTo>
                <a:lnTo>
                  <a:pt x="473189" y="87922"/>
                </a:lnTo>
                <a:lnTo>
                  <a:pt x="473189" y="2921"/>
                </a:lnTo>
                <a:close/>
              </a:path>
              <a:path w="825500" h="265429">
                <a:moveTo>
                  <a:pt x="528104" y="0"/>
                </a:moveTo>
                <a:lnTo>
                  <a:pt x="502107" y="0"/>
                </a:lnTo>
                <a:lnTo>
                  <a:pt x="502107" y="264934"/>
                </a:lnTo>
                <a:lnTo>
                  <a:pt x="528104" y="264934"/>
                </a:lnTo>
                <a:lnTo>
                  <a:pt x="528104" y="0"/>
                </a:lnTo>
                <a:close/>
              </a:path>
              <a:path w="825500" h="265429">
                <a:moveTo>
                  <a:pt x="800633" y="84709"/>
                </a:moveTo>
                <a:lnTo>
                  <a:pt x="618363" y="84709"/>
                </a:lnTo>
                <a:lnTo>
                  <a:pt x="618363" y="3797"/>
                </a:lnTo>
                <a:lnTo>
                  <a:pt x="591489" y="3797"/>
                </a:lnTo>
                <a:lnTo>
                  <a:pt x="591489" y="98437"/>
                </a:lnTo>
                <a:lnTo>
                  <a:pt x="599960" y="107200"/>
                </a:lnTo>
                <a:lnTo>
                  <a:pt x="800633" y="107200"/>
                </a:lnTo>
                <a:lnTo>
                  <a:pt x="800633" y="84709"/>
                </a:lnTo>
                <a:close/>
              </a:path>
              <a:path w="825500" h="265429">
                <a:moveTo>
                  <a:pt x="803554" y="242443"/>
                </a:moveTo>
                <a:lnTo>
                  <a:pt x="615442" y="242443"/>
                </a:lnTo>
                <a:lnTo>
                  <a:pt x="615442" y="182270"/>
                </a:lnTo>
                <a:lnTo>
                  <a:pt x="588568" y="182270"/>
                </a:lnTo>
                <a:lnTo>
                  <a:pt x="588568" y="256171"/>
                </a:lnTo>
                <a:lnTo>
                  <a:pt x="597039" y="264934"/>
                </a:lnTo>
                <a:lnTo>
                  <a:pt x="803554" y="264934"/>
                </a:lnTo>
                <a:lnTo>
                  <a:pt x="803554" y="242443"/>
                </a:lnTo>
                <a:close/>
              </a:path>
              <a:path w="825500" h="265429">
                <a:moveTo>
                  <a:pt x="824877" y="134073"/>
                </a:moveTo>
                <a:lnTo>
                  <a:pt x="563740" y="134073"/>
                </a:lnTo>
                <a:lnTo>
                  <a:pt x="563740" y="156565"/>
                </a:lnTo>
                <a:lnTo>
                  <a:pt x="824877" y="156565"/>
                </a:lnTo>
                <a:lnTo>
                  <a:pt x="824877" y="134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793229" y="7639760"/>
            <a:ext cx="539750" cy="265430"/>
          </a:xfrm>
          <a:custGeom>
            <a:avLst/>
            <a:gdLst/>
            <a:ahLst/>
            <a:cxnLst/>
            <a:rect l="l" t="t" r="r" b="b"/>
            <a:pathLst>
              <a:path w="539750" h="265429">
                <a:moveTo>
                  <a:pt x="157734" y="3797"/>
                </a:moveTo>
                <a:lnTo>
                  <a:pt x="16065" y="3797"/>
                </a:lnTo>
                <a:lnTo>
                  <a:pt x="16065" y="25996"/>
                </a:lnTo>
                <a:lnTo>
                  <a:pt x="131152" y="25996"/>
                </a:lnTo>
                <a:lnTo>
                  <a:pt x="131152" y="107200"/>
                </a:lnTo>
                <a:lnTo>
                  <a:pt x="157734" y="107200"/>
                </a:lnTo>
                <a:lnTo>
                  <a:pt x="157734" y="3797"/>
                </a:lnTo>
                <a:close/>
              </a:path>
              <a:path w="539750" h="265429">
                <a:moveTo>
                  <a:pt x="185775" y="126771"/>
                </a:moveTo>
                <a:lnTo>
                  <a:pt x="86461" y="126771"/>
                </a:lnTo>
                <a:lnTo>
                  <a:pt x="86461" y="61048"/>
                </a:lnTo>
                <a:lnTo>
                  <a:pt x="59588" y="61048"/>
                </a:lnTo>
                <a:lnTo>
                  <a:pt x="59588" y="126771"/>
                </a:lnTo>
                <a:lnTo>
                  <a:pt x="0" y="126771"/>
                </a:lnTo>
                <a:lnTo>
                  <a:pt x="0" y="149263"/>
                </a:lnTo>
                <a:lnTo>
                  <a:pt x="185775" y="149263"/>
                </a:lnTo>
                <a:lnTo>
                  <a:pt x="185775" y="126771"/>
                </a:lnTo>
                <a:close/>
              </a:path>
              <a:path w="539750" h="265429">
                <a:moveTo>
                  <a:pt x="232803" y="242443"/>
                </a:moveTo>
                <a:lnTo>
                  <a:pt x="47320" y="242443"/>
                </a:lnTo>
                <a:lnTo>
                  <a:pt x="47320" y="174967"/>
                </a:lnTo>
                <a:lnTo>
                  <a:pt x="20447" y="174967"/>
                </a:lnTo>
                <a:lnTo>
                  <a:pt x="20447" y="256171"/>
                </a:lnTo>
                <a:lnTo>
                  <a:pt x="28917" y="264934"/>
                </a:lnTo>
                <a:lnTo>
                  <a:pt x="232803" y="264934"/>
                </a:lnTo>
                <a:lnTo>
                  <a:pt x="232803" y="242443"/>
                </a:lnTo>
                <a:close/>
              </a:path>
              <a:path w="539750" h="265429">
                <a:moveTo>
                  <a:pt x="271360" y="85001"/>
                </a:moveTo>
                <a:lnTo>
                  <a:pt x="226961" y="85001"/>
                </a:lnTo>
                <a:lnTo>
                  <a:pt x="226961" y="0"/>
                </a:lnTo>
                <a:lnTo>
                  <a:pt x="200380" y="0"/>
                </a:lnTo>
                <a:lnTo>
                  <a:pt x="200380" y="200672"/>
                </a:lnTo>
                <a:lnTo>
                  <a:pt x="226961" y="200672"/>
                </a:lnTo>
                <a:lnTo>
                  <a:pt x="226961" y="107784"/>
                </a:lnTo>
                <a:lnTo>
                  <a:pt x="271360" y="107784"/>
                </a:lnTo>
                <a:lnTo>
                  <a:pt x="271360" y="85001"/>
                </a:lnTo>
                <a:close/>
              </a:path>
              <a:path w="539750" h="265429">
                <a:moveTo>
                  <a:pt x="455383" y="122097"/>
                </a:moveTo>
                <a:lnTo>
                  <a:pt x="327736" y="122097"/>
                </a:lnTo>
                <a:lnTo>
                  <a:pt x="327736" y="84416"/>
                </a:lnTo>
                <a:lnTo>
                  <a:pt x="443699" y="84416"/>
                </a:lnTo>
                <a:lnTo>
                  <a:pt x="443699" y="3797"/>
                </a:lnTo>
                <a:lnTo>
                  <a:pt x="300278" y="3797"/>
                </a:lnTo>
                <a:lnTo>
                  <a:pt x="300278" y="26581"/>
                </a:lnTo>
                <a:lnTo>
                  <a:pt x="416534" y="26581"/>
                </a:lnTo>
                <a:lnTo>
                  <a:pt x="416534" y="61633"/>
                </a:lnTo>
                <a:lnTo>
                  <a:pt x="300863" y="61633"/>
                </a:lnTo>
                <a:lnTo>
                  <a:pt x="300863" y="135534"/>
                </a:lnTo>
                <a:lnTo>
                  <a:pt x="309333" y="144297"/>
                </a:lnTo>
                <a:lnTo>
                  <a:pt x="455383" y="144297"/>
                </a:lnTo>
                <a:lnTo>
                  <a:pt x="455383" y="122097"/>
                </a:lnTo>
                <a:close/>
              </a:path>
              <a:path w="539750" h="265429">
                <a:moveTo>
                  <a:pt x="533666" y="0"/>
                </a:moveTo>
                <a:lnTo>
                  <a:pt x="507085" y="0"/>
                </a:lnTo>
                <a:lnTo>
                  <a:pt x="507085" y="30086"/>
                </a:lnTo>
                <a:lnTo>
                  <a:pt x="458304" y="30086"/>
                </a:lnTo>
                <a:lnTo>
                  <a:pt x="458304" y="52870"/>
                </a:lnTo>
                <a:lnTo>
                  <a:pt x="507085" y="52870"/>
                </a:lnTo>
                <a:lnTo>
                  <a:pt x="507085" y="80619"/>
                </a:lnTo>
                <a:lnTo>
                  <a:pt x="458304" y="80619"/>
                </a:lnTo>
                <a:lnTo>
                  <a:pt x="458304" y="103403"/>
                </a:lnTo>
                <a:lnTo>
                  <a:pt x="507085" y="103403"/>
                </a:lnTo>
                <a:lnTo>
                  <a:pt x="507085" y="198628"/>
                </a:lnTo>
                <a:lnTo>
                  <a:pt x="533666" y="198628"/>
                </a:lnTo>
                <a:lnTo>
                  <a:pt x="533666" y="0"/>
                </a:lnTo>
                <a:close/>
              </a:path>
              <a:path w="539750" h="265429">
                <a:moveTo>
                  <a:pt x="539508" y="242443"/>
                </a:moveTo>
                <a:lnTo>
                  <a:pt x="345262" y="242443"/>
                </a:lnTo>
                <a:lnTo>
                  <a:pt x="345262" y="173507"/>
                </a:lnTo>
                <a:lnTo>
                  <a:pt x="318389" y="173507"/>
                </a:lnTo>
                <a:lnTo>
                  <a:pt x="318389" y="256171"/>
                </a:lnTo>
                <a:lnTo>
                  <a:pt x="326859" y="264934"/>
                </a:lnTo>
                <a:lnTo>
                  <a:pt x="539508" y="264934"/>
                </a:lnTo>
                <a:lnTo>
                  <a:pt x="539508" y="242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445070" y="7639760"/>
            <a:ext cx="822325" cy="274320"/>
          </a:xfrm>
          <a:custGeom>
            <a:avLst/>
            <a:gdLst/>
            <a:ahLst/>
            <a:cxnLst/>
            <a:rect l="l" t="t" r="r" b="b"/>
            <a:pathLst>
              <a:path w="822325" h="274320">
                <a:moveTo>
                  <a:pt x="162687" y="110705"/>
                </a:moveTo>
                <a:lnTo>
                  <a:pt x="124574" y="84277"/>
                </a:lnTo>
                <a:lnTo>
                  <a:pt x="91135" y="50241"/>
                </a:lnTo>
                <a:lnTo>
                  <a:pt x="95072" y="37553"/>
                </a:lnTo>
                <a:lnTo>
                  <a:pt x="97447" y="28702"/>
                </a:lnTo>
                <a:lnTo>
                  <a:pt x="99225" y="19519"/>
                </a:lnTo>
                <a:lnTo>
                  <a:pt x="101358" y="5842"/>
                </a:lnTo>
                <a:lnTo>
                  <a:pt x="76822" y="2336"/>
                </a:lnTo>
                <a:lnTo>
                  <a:pt x="72313" y="28498"/>
                </a:lnTo>
                <a:lnTo>
                  <a:pt x="68122" y="45135"/>
                </a:lnTo>
                <a:lnTo>
                  <a:pt x="39966" y="96850"/>
                </a:lnTo>
                <a:lnTo>
                  <a:pt x="0" y="130568"/>
                </a:lnTo>
                <a:lnTo>
                  <a:pt x="15773" y="147510"/>
                </a:lnTo>
                <a:lnTo>
                  <a:pt x="40944" y="131584"/>
                </a:lnTo>
                <a:lnTo>
                  <a:pt x="56146" y="118706"/>
                </a:lnTo>
                <a:lnTo>
                  <a:pt x="67525" y="102044"/>
                </a:lnTo>
                <a:lnTo>
                  <a:pt x="81203" y="74777"/>
                </a:lnTo>
                <a:lnTo>
                  <a:pt x="90093" y="84963"/>
                </a:lnTo>
                <a:lnTo>
                  <a:pt x="124498" y="114769"/>
                </a:lnTo>
                <a:lnTo>
                  <a:pt x="150126" y="131445"/>
                </a:lnTo>
                <a:lnTo>
                  <a:pt x="162687" y="110705"/>
                </a:lnTo>
                <a:close/>
              </a:path>
              <a:path w="822325" h="274320">
                <a:moveTo>
                  <a:pt x="228612" y="202603"/>
                </a:moveTo>
                <a:lnTo>
                  <a:pt x="206794" y="165328"/>
                </a:lnTo>
                <a:lnTo>
                  <a:pt x="202412" y="162001"/>
                </a:lnTo>
                <a:lnTo>
                  <a:pt x="202412" y="200964"/>
                </a:lnTo>
                <a:lnTo>
                  <a:pt x="202412" y="221119"/>
                </a:lnTo>
                <a:lnTo>
                  <a:pt x="193941" y="236601"/>
                </a:lnTo>
                <a:lnTo>
                  <a:pt x="179628" y="247116"/>
                </a:lnTo>
                <a:lnTo>
                  <a:pt x="160058" y="252374"/>
                </a:lnTo>
                <a:lnTo>
                  <a:pt x="138455" y="252374"/>
                </a:lnTo>
                <a:lnTo>
                  <a:pt x="119468" y="247116"/>
                </a:lnTo>
                <a:lnTo>
                  <a:pt x="105448" y="236601"/>
                </a:lnTo>
                <a:lnTo>
                  <a:pt x="97269" y="221119"/>
                </a:lnTo>
                <a:lnTo>
                  <a:pt x="97269" y="200964"/>
                </a:lnTo>
                <a:lnTo>
                  <a:pt x="105448" y="185775"/>
                </a:lnTo>
                <a:lnTo>
                  <a:pt x="119468" y="175844"/>
                </a:lnTo>
                <a:lnTo>
                  <a:pt x="138455" y="170586"/>
                </a:lnTo>
                <a:lnTo>
                  <a:pt x="160058" y="170586"/>
                </a:lnTo>
                <a:lnTo>
                  <a:pt x="179628" y="175844"/>
                </a:lnTo>
                <a:lnTo>
                  <a:pt x="193941" y="185775"/>
                </a:lnTo>
                <a:lnTo>
                  <a:pt x="202412" y="200964"/>
                </a:lnTo>
                <a:lnTo>
                  <a:pt x="202412" y="162001"/>
                </a:lnTo>
                <a:lnTo>
                  <a:pt x="166674" y="148666"/>
                </a:lnTo>
                <a:lnTo>
                  <a:pt x="149250" y="148094"/>
                </a:lnTo>
                <a:lnTo>
                  <a:pt x="138899" y="148170"/>
                </a:lnTo>
                <a:lnTo>
                  <a:pt x="98666" y="160528"/>
                </a:lnTo>
                <a:lnTo>
                  <a:pt x="73317" y="192163"/>
                </a:lnTo>
                <a:lnTo>
                  <a:pt x="71056" y="202603"/>
                </a:lnTo>
                <a:lnTo>
                  <a:pt x="71056" y="219354"/>
                </a:lnTo>
                <a:lnTo>
                  <a:pt x="92443" y="256755"/>
                </a:lnTo>
                <a:lnTo>
                  <a:pt x="132118" y="273151"/>
                </a:lnTo>
                <a:lnTo>
                  <a:pt x="149250" y="273697"/>
                </a:lnTo>
                <a:lnTo>
                  <a:pt x="159791" y="273634"/>
                </a:lnTo>
                <a:lnTo>
                  <a:pt x="200494" y="261556"/>
                </a:lnTo>
                <a:lnTo>
                  <a:pt x="226301" y="229920"/>
                </a:lnTo>
                <a:lnTo>
                  <a:pt x="228612" y="219354"/>
                </a:lnTo>
                <a:lnTo>
                  <a:pt x="228612" y="202603"/>
                </a:lnTo>
                <a:close/>
              </a:path>
              <a:path w="822325" h="274320">
                <a:moveTo>
                  <a:pt x="273685" y="53162"/>
                </a:moveTo>
                <a:lnTo>
                  <a:pt x="229285" y="53162"/>
                </a:lnTo>
                <a:lnTo>
                  <a:pt x="229285" y="0"/>
                </a:lnTo>
                <a:lnTo>
                  <a:pt x="202704" y="0"/>
                </a:lnTo>
                <a:lnTo>
                  <a:pt x="202704" y="141376"/>
                </a:lnTo>
                <a:lnTo>
                  <a:pt x="229285" y="141376"/>
                </a:lnTo>
                <a:lnTo>
                  <a:pt x="229285" y="75653"/>
                </a:lnTo>
                <a:lnTo>
                  <a:pt x="273685" y="75653"/>
                </a:lnTo>
                <a:lnTo>
                  <a:pt x="273685" y="53162"/>
                </a:lnTo>
                <a:close/>
              </a:path>
              <a:path w="822325" h="274320">
                <a:moveTo>
                  <a:pt x="532777" y="81788"/>
                </a:moveTo>
                <a:lnTo>
                  <a:pt x="487794" y="81788"/>
                </a:lnTo>
                <a:lnTo>
                  <a:pt x="492175" y="26289"/>
                </a:lnTo>
                <a:lnTo>
                  <a:pt x="529856" y="26289"/>
                </a:lnTo>
                <a:lnTo>
                  <a:pt x="529856" y="3797"/>
                </a:lnTo>
                <a:lnTo>
                  <a:pt x="465010" y="3797"/>
                </a:lnTo>
                <a:lnTo>
                  <a:pt x="465010" y="26289"/>
                </a:lnTo>
                <a:lnTo>
                  <a:pt x="460921" y="81788"/>
                </a:lnTo>
                <a:lnTo>
                  <a:pt x="383806" y="81788"/>
                </a:lnTo>
                <a:lnTo>
                  <a:pt x="379717" y="26289"/>
                </a:lnTo>
                <a:lnTo>
                  <a:pt x="465010" y="26289"/>
                </a:lnTo>
                <a:lnTo>
                  <a:pt x="465010" y="3797"/>
                </a:lnTo>
                <a:lnTo>
                  <a:pt x="314871" y="3797"/>
                </a:lnTo>
                <a:lnTo>
                  <a:pt x="314871" y="26289"/>
                </a:lnTo>
                <a:lnTo>
                  <a:pt x="352552" y="26289"/>
                </a:lnTo>
                <a:lnTo>
                  <a:pt x="356933" y="81788"/>
                </a:lnTo>
                <a:lnTo>
                  <a:pt x="311950" y="81788"/>
                </a:lnTo>
                <a:lnTo>
                  <a:pt x="311950" y="104279"/>
                </a:lnTo>
                <a:lnTo>
                  <a:pt x="532777" y="104279"/>
                </a:lnTo>
                <a:lnTo>
                  <a:pt x="532777" y="81788"/>
                </a:lnTo>
                <a:close/>
              </a:path>
              <a:path w="822325" h="274320">
                <a:moveTo>
                  <a:pt x="552640" y="125310"/>
                </a:moveTo>
                <a:lnTo>
                  <a:pt x="291503" y="125310"/>
                </a:lnTo>
                <a:lnTo>
                  <a:pt x="291503" y="147802"/>
                </a:lnTo>
                <a:lnTo>
                  <a:pt x="408635" y="147802"/>
                </a:lnTo>
                <a:lnTo>
                  <a:pt x="408635" y="171170"/>
                </a:lnTo>
                <a:lnTo>
                  <a:pt x="316331" y="171170"/>
                </a:lnTo>
                <a:lnTo>
                  <a:pt x="316331" y="256171"/>
                </a:lnTo>
                <a:lnTo>
                  <a:pt x="324802" y="264934"/>
                </a:lnTo>
                <a:lnTo>
                  <a:pt x="528396" y="264934"/>
                </a:lnTo>
                <a:lnTo>
                  <a:pt x="528396" y="242735"/>
                </a:lnTo>
                <a:lnTo>
                  <a:pt x="528396" y="193662"/>
                </a:lnTo>
                <a:lnTo>
                  <a:pt x="528396" y="171170"/>
                </a:lnTo>
                <a:lnTo>
                  <a:pt x="501523" y="171170"/>
                </a:lnTo>
                <a:lnTo>
                  <a:pt x="501523" y="193662"/>
                </a:lnTo>
                <a:lnTo>
                  <a:pt x="501523" y="242735"/>
                </a:lnTo>
                <a:lnTo>
                  <a:pt x="343204" y="242735"/>
                </a:lnTo>
                <a:lnTo>
                  <a:pt x="343204" y="193662"/>
                </a:lnTo>
                <a:lnTo>
                  <a:pt x="501523" y="193662"/>
                </a:lnTo>
                <a:lnTo>
                  <a:pt x="501523" y="171170"/>
                </a:lnTo>
                <a:lnTo>
                  <a:pt x="435508" y="171170"/>
                </a:lnTo>
                <a:lnTo>
                  <a:pt x="435508" y="147802"/>
                </a:lnTo>
                <a:lnTo>
                  <a:pt x="552640" y="147802"/>
                </a:lnTo>
                <a:lnTo>
                  <a:pt x="552640" y="125310"/>
                </a:lnTo>
                <a:close/>
              </a:path>
              <a:path w="822325" h="274320">
                <a:moveTo>
                  <a:pt x="763727" y="73837"/>
                </a:moveTo>
                <a:lnTo>
                  <a:pt x="751205" y="36741"/>
                </a:lnTo>
                <a:lnTo>
                  <a:pt x="737171" y="21831"/>
                </a:lnTo>
                <a:lnTo>
                  <a:pt x="737171" y="76098"/>
                </a:lnTo>
                <a:lnTo>
                  <a:pt x="737171" y="93154"/>
                </a:lnTo>
                <a:lnTo>
                  <a:pt x="712419" y="135826"/>
                </a:lnTo>
                <a:lnTo>
                  <a:pt x="691095" y="143421"/>
                </a:lnTo>
                <a:lnTo>
                  <a:pt x="665683" y="143421"/>
                </a:lnTo>
                <a:lnTo>
                  <a:pt x="628878" y="120929"/>
                </a:lnTo>
                <a:lnTo>
                  <a:pt x="620179" y="93154"/>
                </a:lnTo>
                <a:lnTo>
                  <a:pt x="620179" y="76098"/>
                </a:lnTo>
                <a:lnTo>
                  <a:pt x="644359" y="32715"/>
                </a:lnTo>
                <a:lnTo>
                  <a:pt x="665683" y="24828"/>
                </a:lnTo>
                <a:lnTo>
                  <a:pt x="691095" y="24828"/>
                </a:lnTo>
                <a:lnTo>
                  <a:pt x="728192" y="47904"/>
                </a:lnTo>
                <a:lnTo>
                  <a:pt x="737171" y="76098"/>
                </a:lnTo>
                <a:lnTo>
                  <a:pt x="737171" y="21831"/>
                </a:lnTo>
                <a:lnTo>
                  <a:pt x="697623" y="3086"/>
                </a:lnTo>
                <a:lnTo>
                  <a:pt x="678535" y="2336"/>
                </a:lnTo>
                <a:lnTo>
                  <a:pt x="666800" y="2438"/>
                </a:lnTo>
                <a:lnTo>
                  <a:pt x="627722" y="14935"/>
                </a:lnTo>
                <a:lnTo>
                  <a:pt x="599376" y="51269"/>
                </a:lnTo>
                <a:lnTo>
                  <a:pt x="593623" y="73837"/>
                </a:lnTo>
                <a:lnTo>
                  <a:pt x="593623" y="95415"/>
                </a:lnTo>
                <a:lnTo>
                  <a:pt x="605853" y="132359"/>
                </a:lnTo>
                <a:lnTo>
                  <a:pt x="642899" y="160223"/>
                </a:lnTo>
                <a:lnTo>
                  <a:pt x="678535" y="166204"/>
                </a:lnTo>
                <a:lnTo>
                  <a:pt x="690092" y="166116"/>
                </a:lnTo>
                <a:lnTo>
                  <a:pt x="729068" y="153644"/>
                </a:lnTo>
                <a:lnTo>
                  <a:pt x="757834" y="117868"/>
                </a:lnTo>
                <a:lnTo>
                  <a:pt x="763727" y="95415"/>
                </a:lnTo>
                <a:lnTo>
                  <a:pt x="763727" y="73837"/>
                </a:lnTo>
                <a:close/>
              </a:path>
              <a:path w="822325" h="274320">
                <a:moveTo>
                  <a:pt x="781050" y="201256"/>
                </a:moveTo>
                <a:lnTo>
                  <a:pt x="577761" y="201256"/>
                </a:lnTo>
                <a:lnTo>
                  <a:pt x="577761" y="223748"/>
                </a:lnTo>
                <a:lnTo>
                  <a:pt x="781050" y="223748"/>
                </a:lnTo>
                <a:lnTo>
                  <a:pt x="781050" y="201256"/>
                </a:lnTo>
                <a:close/>
              </a:path>
              <a:path w="822325" h="274320">
                <a:moveTo>
                  <a:pt x="822236" y="0"/>
                </a:moveTo>
                <a:lnTo>
                  <a:pt x="795655" y="0"/>
                </a:lnTo>
                <a:lnTo>
                  <a:pt x="795655" y="264934"/>
                </a:lnTo>
                <a:lnTo>
                  <a:pt x="822236" y="264934"/>
                </a:lnTo>
                <a:lnTo>
                  <a:pt x="822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390750" y="7636255"/>
            <a:ext cx="833755" cy="277495"/>
          </a:xfrm>
          <a:custGeom>
            <a:avLst/>
            <a:gdLst/>
            <a:ahLst/>
            <a:cxnLst/>
            <a:rect l="l" t="t" r="r" b="b"/>
            <a:pathLst>
              <a:path w="833755" h="277495">
                <a:moveTo>
                  <a:pt x="183134" y="0"/>
                </a:moveTo>
                <a:lnTo>
                  <a:pt x="78282" y="0"/>
                </a:lnTo>
                <a:lnTo>
                  <a:pt x="78282" y="21031"/>
                </a:lnTo>
                <a:lnTo>
                  <a:pt x="183134" y="21031"/>
                </a:lnTo>
                <a:lnTo>
                  <a:pt x="183134" y="0"/>
                </a:lnTo>
                <a:close/>
              </a:path>
              <a:path w="833755" h="277495">
                <a:moveTo>
                  <a:pt x="219646" y="219951"/>
                </a:moveTo>
                <a:lnTo>
                  <a:pt x="212077" y="210019"/>
                </a:lnTo>
                <a:lnTo>
                  <a:pt x="206502" y="202717"/>
                </a:lnTo>
                <a:lnTo>
                  <a:pt x="194678" y="197612"/>
                </a:lnTo>
                <a:lnTo>
                  <a:pt x="193065" y="196938"/>
                </a:lnTo>
                <a:lnTo>
                  <a:pt x="193065" y="225793"/>
                </a:lnTo>
                <a:lnTo>
                  <a:pt x="193065" y="239229"/>
                </a:lnTo>
                <a:lnTo>
                  <a:pt x="182841" y="247992"/>
                </a:lnTo>
                <a:lnTo>
                  <a:pt x="165315" y="252958"/>
                </a:lnTo>
                <a:lnTo>
                  <a:pt x="142544" y="255003"/>
                </a:lnTo>
                <a:lnTo>
                  <a:pt x="117716" y="255003"/>
                </a:lnTo>
                <a:lnTo>
                  <a:pt x="94932" y="252958"/>
                </a:lnTo>
                <a:lnTo>
                  <a:pt x="77406" y="247992"/>
                </a:lnTo>
                <a:lnTo>
                  <a:pt x="66890" y="239229"/>
                </a:lnTo>
                <a:lnTo>
                  <a:pt x="66890" y="225793"/>
                </a:lnTo>
                <a:lnTo>
                  <a:pt x="77406" y="217030"/>
                </a:lnTo>
                <a:lnTo>
                  <a:pt x="94932" y="212064"/>
                </a:lnTo>
                <a:lnTo>
                  <a:pt x="117716" y="210019"/>
                </a:lnTo>
                <a:lnTo>
                  <a:pt x="142544" y="210019"/>
                </a:lnTo>
                <a:lnTo>
                  <a:pt x="165315" y="212064"/>
                </a:lnTo>
                <a:lnTo>
                  <a:pt x="182841" y="217030"/>
                </a:lnTo>
                <a:lnTo>
                  <a:pt x="193065" y="225793"/>
                </a:lnTo>
                <a:lnTo>
                  <a:pt x="193065" y="196938"/>
                </a:lnTo>
                <a:lnTo>
                  <a:pt x="149415" y="188391"/>
                </a:lnTo>
                <a:lnTo>
                  <a:pt x="129984" y="188112"/>
                </a:lnTo>
                <a:lnTo>
                  <a:pt x="118237" y="188150"/>
                </a:lnTo>
                <a:lnTo>
                  <a:pt x="77698" y="192862"/>
                </a:lnTo>
                <a:lnTo>
                  <a:pt x="40309" y="219951"/>
                </a:lnTo>
                <a:lnTo>
                  <a:pt x="40309" y="245071"/>
                </a:lnTo>
                <a:lnTo>
                  <a:pt x="72377" y="270637"/>
                </a:lnTo>
                <a:lnTo>
                  <a:pt x="110540" y="276923"/>
                </a:lnTo>
                <a:lnTo>
                  <a:pt x="129984" y="277202"/>
                </a:lnTo>
                <a:lnTo>
                  <a:pt x="141719" y="277164"/>
                </a:lnTo>
                <a:lnTo>
                  <a:pt x="182257" y="272440"/>
                </a:lnTo>
                <a:lnTo>
                  <a:pt x="219646" y="245364"/>
                </a:lnTo>
                <a:lnTo>
                  <a:pt x="219646" y="219951"/>
                </a:lnTo>
                <a:close/>
              </a:path>
              <a:path w="833755" h="277495">
                <a:moveTo>
                  <a:pt x="238340" y="33883"/>
                </a:moveTo>
                <a:lnTo>
                  <a:pt x="23368" y="33883"/>
                </a:lnTo>
                <a:lnTo>
                  <a:pt x="23368" y="55499"/>
                </a:lnTo>
                <a:lnTo>
                  <a:pt x="238340" y="55499"/>
                </a:lnTo>
                <a:lnTo>
                  <a:pt x="238340" y="33883"/>
                </a:lnTo>
                <a:close/>
              </a:path>
              <a:path w="833755" h="277495">
                <a:moveTo>
                  <a:pt x="261124" y="154228"/>
                </a:moveTo>
                <a:lnTo>
                  <a:pt x="143992" y="154228"/>
                </a:lnTo>
                <a:lnTo>
                  <a:pt x="143992" y="141376"/>
                </a:lnTo>
                <a:lnTo>
                  <a:pt x="153327" y="141008"/>
                </a:lnTo>
                <a:lnTo>
                  <a:pt x="159448" y="140614"/>
                </a:lnTo>
                <a:lnTo>
                  <a:pt x="205041" y="128231"/>
                </a:lnTo>
                <a:lnTo>
                  <a:pt x="215557" y="114503"/>
                </a:lnTo>
                <a:lnTo>
                  <a:pt x="215557" y="93179"/>
                </a:lnTo>
                <a:lnTo>
                  <a:pt x="211455" y="88506"/>
                </a:lnTo>
                <a:lnTo>
                  <a:pt x="202704" y="78574"/>
                </a:lnTo>
                <a:lnTo>
                  <a:pt x="188391" y="73240"/>
                </a:lnTo>
                <a:lnTo>
                  <a:pt x="188391" y="96977"/>
                </a:lnTo>
                <a:lnTo>
                  <a:pt x="188391" y="111582"/>
                </a:lnTo>
                <a:lnTo>
                  <a:pt x="148336" y="119989"/>
                </a:lnTo>
                <a:lnTo>
                  <a:pt x="142900" y="120015"/>
                </a:lnTo>
                <a:lnTo>
                  <a:pt x="112788" y="119989"/>
                </a:lnTo>
                <a:lnTo>
                  <a:pt x="102285" y="119545"/>
                </a:lnTo>
                <a:lnTo>
                  <a:pt x="94932" y="118325"/>
                </a:lnTo>
                <a:lnTo>
                  <a:pt x="86601" y="115963"/>
                </a:lnTo>
                <a:lnTo>
                  <a:pt x="73025" y="111874"/>
                </a:lnTo>
                <a:lnTo>
                  <a:pt x="73025" y="96685"/>
                </a:lnTo>
                <a:lnTo>
                  <a:pt x="112737" y="88569"/>
                </a:lnTo>
                <a:lnTo>
                  <a:pt x="130568" y="88506"/>
                </a:lnTo>
                <a:lnTo>
                  <a:pt x="148336" y="88569"/>
                </a:lnTo>
                <a:lnTo>
                  <a:pt x="158864" y="89039"/>
                </a:lnTo>
                <a:lnTo>
                  <a:pt x="166255" y="90297"/>
                </a:lnTo>
                <a:lnTo>
                  <a:pt x="174663" y="92748"/>
                </a:lnTo>
                <a:lnTo>
                  <a:pt x="188391" y="96977"/>
                </a:lnTo>
                <a:lnTo>
                  <a:pt x="188391" y="73240"/>
                </a:lnTo>
                <a:lnTo>
                  <a:pt x="148615" y="67094"/>
                </a:lnTo>
                <a:lnTo>
                  <a:pt x="130568" y="66890"/>
                </a:lnTo>
                <a:lnTo>
                  <a:pt x="119684" y="66916"/>
                </a:lnTo>
                <a:lnTo>
                  <a:pt x="81724" y="70713"/>
                </a:lnTo>
                <a:lnTo>
                  <a:pt x="45859" y="93179"/>
                </a:lnTo>
                <a:lnTo>
                  <a:pt x="45859" y="114503"/>
                </a:lnTo>
                <a:lnTo>
                  <a:pt x="96113" y="139941"/>
                </a:lnTo>
                <a:lnTo>
                  <a:pt x="117132" y="141376"/>
                </a:lnTo>
                <a:lnTo>
                  <a:pt x="117132" y="154228"/>
                </a:lnTo>
                <a:lnTo>
                  <a:pt x="0" y="154228"/>
                </a:lnTo>
                <a:lnTo>
                  <a:pt x="0" y="176720"/>
                </a:lnTo>
                <a:lnTo>
                  <a:pt x="261124" y="176720"/>
                </a:lnTo>
                <a:lnTo>
                  <a:pt x="261124" y="154228"/>
                </a:lnTo>
                <a:close/>
              </a:path>
              <a:path w="833755" h="277495">
                <a:moveTo>
                  <a:pt x="547966" y="222288"/>
                </a:moveTo>
                <a:lnTo>
                  <a:pt x="430542" y="222288"/>
                </a:lnTo>
                <a:lnTo>
                  <a:pt x="430542" y="159194"/>
                </a:lnTo>
                <a:lnTo>
                  <a:pt x="523138" y="159194"/>
                </a:lnTo>
                <a:lnTo>
                  <a:pt x="523138" y="137287"/>
                </a:lnTo>
                <a:lnTo>
                  <a:pt x="523138" y="88506"/>
                </a:lnTo>
                <a:lnTo>
                  <a:pt x="523138" y="66598"/>
                </a:lnTo>
                <a:lnTo>
                  <a:pt x="523138" y="10223"/>
                </a:lnTo>
                <a:lnTo>
                  <a:pt x="496265" y="10223"/>
                </a:lnTo>
                <a:lnTo>
                  <a:pt x="496265" y="66598"/>
                </a:lnTo>
                <a:lnTo>
                  <a:pt x="496265" y="88506"/>
                </a:lnTo>
                <a:lnTo>
                  <a:pt x="496265" y="137287"/>
                </a:lnTo>
                <a:lnTo>
                  <a:pt x="337947" y="137287"/>
                </a:lnTo>
                <a:lnTo>
                  <a:pt x="337947" y="88506"/>
                </a:lnTo>
                <a:lnTo>
                  <a:pt x="496265" y="88506"/>
                </a:lnTo>
                <a:lnTo>
                  <a:pt x="496265" y="66598"/>
                </a:lnTo>
                <a:lnTo>
                  <a:pt x="337947" y="66598"/>
                </a:lnTo>
                <a:lnTo>
                  <a:pt x="337947" y="10223"/>
                </a:lnTo>
                <a:lnTo>
                  <a:pt x="311073" y="10223"/>
                </a:lnTo>
                <a:lnTo>
                  <a:pt x="311073" y="150431"/>
                </a:lnTo>
                <a:lnTo>
                  <a:pt x="319544" y="159194"/>
                </a:lnTo>
                <a:lnTo>
                  <a:pt x="403669" y="159194"/>
                </a:lnTo>
                <a:lnTo>
                  <a:pt x="403669" y="222288"/>
                </a:lnTo>
                <a:lnTo>
                  <a:pt x="286245" y="222288"/>
                </a:lnTo>
                <a:lnTo>
                  <a:pt x="286245" y="244779"/>
                </a:lnTo>
                <a:lnTo>
                  <a:pt x="547966" y="244779"/>
                </a:lnTo>
                <a:lnTo>
                  <a:pt x="547966" y="222288"/>
                </a:lnTo>
                <a:close/>
              </a:path>
              <a:path w="833755" h="277495">
                <a:moveTo>
                  <a:pt x="815225" y="85585"/>
                </a:moveTo>
                <a:lnTo>
                  <a:pt x="624205" y="85585"/>
                </a:lnTo>
                <a:lnTo>
                  <a:pt x="624205" y="67767"/>
                </a:lnTo>
                <a:lnTo>
                  <a:pt x="809383" y="67767"/>
                </a:lnTo>
                <a:lnTo>
                  <a:pt x="809383" y="7302"/>
                </a:lnTo>
                <a:lnTo>
                  <a:pt x="597331" y="7302"/>
                </a:lnTo>
                <a:lnTo>
                  <a:pt x="597331" y="29210"/>
                </a:lnTo>
                <a:lnTo>
                  <a:pt x="782802" y="29210"/>
                </a:lnTo>
                <a:lnTo>
                  <a:pt x="782802" y="45859"/>
                </a:lnTo>
                <a:lnTo>
                  <a:pt x="597331" y="45859"/>
                </a:lnTo>
                <a:lnTo>
                  <a:pt x="597331" y="98729"/>
                </a:lnTo>
                <a:lnTo>
                  <a:pt x="605802" y="107492"/>
                </a:lnTo>
                <a:lnTo>
                  <a:pt x="815225" y="107492"/>
                </a:lnTo>
                <a:lnTo>
                  <a:pt x="815225" y="85585"/>
                </a:lnTo>
                <a:close/>
              </a:path>
              <a:path w="833755" h="277495">
                <a:moveTo>
                  <a:pt x="816686" y="246532"/>
                </a:moveTo>
                <a:lnTo>
                  <a:pt x="622744" y="246532"/>
                </a:lnTo>
                <a:lnTo>
                  <a:pt x="622744" y="228714"/>
                </a:lnTo>
                <a:lnTo>
                  <a:pt x="810844" y="228714"/>
                </a:lnTo>
                <a:lnTo>
                  <a:pt x="810844" y="168249"/>
                </a:lnTo>
                <a:lnTo>
                  <a:pt x="595871" y="168249"/>
                </a:lnTo>
                <a:lnTo>
                  <a:pt x="595871" y="190157"/>
                </a:lnTo>
                <a:lnTo>
                  <a:pt x="784263" y="190157"/>
                </a:lnTo>
                <a:lnTo>
                  <a:pt x="784263" y="206806"/>
                </a:lnTo>
                <a:lnTo>
                  <a:pt x="595871" y="206806"/>
                </a:lnTo>
                <a:lnTo>
                  <a:pt x="595871" y="259676"/>
                </a:lnTo>
                <a:lnTo>
                  <a:pt x="604342" y="268439"/>
                </a:lnTo>
                <a:lnTo>
                  <a:pt x="816686" y="268439"/>
                </a:lnTo>
                <a:lnTo>
                  <a:pt x="816686" y="246532"/>
                </a:lnTo>
                <a:close/>
              </a:path>
              <a:path w="833755" h="277495">
                <a:moveTo>
                  <a:pt x="833628" y="126479"/>
                </a:moveTo>
                <a:lnTo>
                  <a:pt x="572503" y="126479"/>
                </a:lnTo>
                <a:lnTo>
                  <a:pt x="572503" y="148971"/>
                </a:lnTo>
                <a:lnTo>
                  <a:pt x="833628" y="148971"/>
                </a:lnTo>
                <a:lnTo>
                  <a:pt x="833628" y="126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331756" y="7639760"/>
            <a:ext cx="1102995" cy="274320"/>
          </a:xfrm>
          <a:custGeom>
            <a:avLst/>
            <a:gdLst/>
            <a:ahLst/>
            <a:cxnLst/>
            <a:rect l="l" t="t" r="r" b="b"/>
            <a:pathLst>
              <a:path w="1102994" h="274320">
                <a:moveTo>
                  <a:pt x="145161" y="3797"/>
                </a:moveTo>
                <a:lnTo>
                  <a:pt x="12268" y="3797"/>
                </a:lnTo>
                <a:lnTo>
                  <a:pt x="12268" y="26289"/>
                </a:lnTo>
                <a:lnTo>
                  <a:pt x="117716" y="26289"/>
                </a:lnTo>
                <a:lnTo>
                  <a:pt x="117221" y="37541"/>
                </a:lnTo>
                <a:lnTo>
                  <a:pt x="101206" y="73406"/>
                </a:lnTo>
                <a:lnTo>
                  <a:pt x="71348" y="104546"/>
                </a:lnTo>
                <a:lnTo>
                  <a:pt x="31292" y="129260"/>
                </a:lnTo>
                <a:lnTo>
                  <a:pt x="0" y="141084"/>
                </a:lnTo>
                <a:lnTo>
                  <a:pt x="11976" y="160947"/>
                </a:lnTo>
                <a:lnTo>
                  <a:pt x="49225" y="146405"/>
                </a:lnTo>
                <a:lnTo>
                  <a:pt x="87147" y="123583"/>
                </a:lnTo>
                <a:lnTo>
                  <a:pt x="116662" y="94513"/>
                </a:lnTo>
                <a:lnTo>
                  <a:pt x="140728" y="50673"/>
                </a:lnTo>
                <a:lnTo>
                  <a:pt x="145046" y="26289"/>
                </a:lnTo>
                <a:lnTo>
                  <a:pt x="145161" y="3797"/>
                </a:lnTo>
                <a:close/>
              </a:path>
              <a:path w="1102994" h="274320">
                <a:moveTo>
                  <a:pt x="222770" y="202603"/>
                </a:moveTo>
                <a:lnTo>
                  <a:pt x="200952" y="165328"/>
                </a:lnTo>
                <a:lnTo>
                  <a:pt x="196570" y="162001"/>
                </a:lnTo>
                <a:lnTo>
                  <a:pt x="196570" y="200964"/>
                </a:lnTo>
                <a:lnTo>
                  <a:pt x="196570" y="221119"/>
                </a:lnTo>
                <a:lnTo>
                  <a:pt x="188099" y="236601"/>
                </a:lnTo>
                <a:lnTo>
                  <a:pt x="173786" y="247116"/>
                </a:lnTo>
                <a:lnTo>
                  <a:pt x="154216" y="252374"/>
                </a:lnTo>
                <a:lnTo>
                  <a:pt x="132613" y="252374"/>
                </a:lnTo>
                <a:lnTo>
                  <a:pt x="113626" y="247116"/>
                </a:lnTo>
                <a:lnTo>
                  <a:pt x="99606" y="236601"/>
                </a:lnTo>
                <a:lnTo>
                  <a:pt x="91427" y="221119"/>
                </a:lnTo>
                <a:lnTo>
                  <a:pt x="91427" y="200964"/>
                </a:lnTo>
                <a:lnTo>
                  <a:pt x="99606" y="185775"/>
                </a:lnTo>
                <a:lnTo>
                  <a:pt x="113626" y="175844"/>
                </a:lnTo>
                <a:lnTo>
                  <a:pt x="132613" y="170586"/>
                </a:lnTo>
                <a:lnTo>
                  <a:pt x="154216" y="170586"/>
                </a:lnTo>
                <a:lnTo>
                  <a:pt x="173786" y="175844"/>
                </a:lnTo>
                <a:lnTo>
                  <a:pt x="188099" y="185775"/>
                </a:lnTo>
                <a:lnTo>
                  <a:pt x="196570" y="200964"/>
                </a:lnTo>
                <a:lnTo>
                  <a:pt x="196570" y="162001"/>
                </a:lnTo>
                <a:lnTo>
                  <a:pt x="160832" y="148666"/>
                </a:lnTo>
                <a:lnTo>
                  <a:pt x="143421" y="148094"/>
                </a:lnTo>
                <a:lnTo>
                  <a:pt x="133057" y="148170"/>
                </a:lnTo>
                <a:lnTo>
                  <a:pt x="92824" y="160528"/>
                </a:lnTo>
                <a:lnTo>
                  <a:pt x="67475" y="192163"/>
                </a:lnTo>
                <a:lnTo>
                  <a:pt x="65214" y="202603"/>
                </a:lnTo>
                <a:lnTo>
                  <a:pt x="65214" y="219354"/>
                </a:lnTo>
                <a:lnTo>
                  <a:pt x="86601" y="256755"/>
                </a:lnTo>
                <a:lnTo>
                  <a:pt x="126276" y="273151"/>
                </a:lnTo>
                <a:lnTo>
                  <a:pt x="143421" y="273697"/>
                </a:lnTo>
                <a:lnTo>
                  <a:pt x="153949" y="273634"/>
                </a:lnTo>
                <a:lnTo>
                  <a:pt x="194652" y="261556"/>
                </a:lnTo>
                <a:lnTo>
                  <a:pt x="220459" y="229920"/>
                </a:lnTo>
                <a:lnTo>
                  <a:pt x="222770" y="219354"/>
                </a:lnTo>
                <a:lnTo>
                  <a:pt x="222770" y="202603"/>
                </a:lnTo>
                <a:close/>
              </a:path>
              <a:path w="1102994" h="274320">
                <a:moveTo>
                  <a:pt x="267843" y="53162"/>
                </a:moveTo>
                <a:lnTo>
                  <a:pt x="223443" y="53162"/>
                </a:lnTo>
                <a:lnTo>
                  <a:pt x="223443" y="0"/>
                </a:lnTo>
                <a:lnTo>
                  <a:pt x="196862" y="0"/>
                </a:lnTo>
                <a:lnTo>
                  <a:pt x="196862" y="141376"/>
                </a:lnTo>
                <a:lnTo>
                  <a:pt x="223443" y="141376"/>
                </a:lnTo>
                <a:lnTo>
                  <a:pt x="223443" y="75653"/>
                </a:lnTo>
                <a:lnTo>
                  <a:pt x="267843" y="75653"/>
                </a:lnTo>
                <a:lnTo>
                  <a:pt x="267843" y="53162"/>
                </a:lnTo>
                <a:close/>
              </a:path>
              <a:path w="1102994" h="274320">
                <a:moveTo>
                  <a:pt x="422363" y="876"/>
                </a:moveTo>
                <a:lnTo>
                  <a:pt x="320713" y="876"/>
                </a:lnTo>
                <a:lnTo>
                  <a:pt x="320713" y="23075"/>
                </a:lnTo>
                <a:lnTo>
                  <a:pt x="422363" y="23075"/>
                </a:lnTo>
                <a:lnTo>
                  <a:pt x="422363" y="876"/>
                </a:lnTo>
                <a:close/>
              </a:path>
              <a:path w="1102994" h="274320">
                <a:moveTo>
                  <a:pt x="454787" y="38265"/>
                </a:moveTo>
                <a:lnTo>
                  <a:pt x="288582" y="38265"/>
                </a:lnTo>
                <a:lnTo>
                  <a:pt x="288582" y="60464"/>
                </a:lnTo>
                <a:lnTo>
                  <a:pt x="454787" y="60464"/>
                </a:lnTo>
                <a:lnTo>
                  <a:pt x="454787" y="38265"/>
                </a:lnTo>
                <a:close/>
              </a:path>
              <a:path w="1102994" h="274320">
                <a:moveTo>
                  <a:pt x="468515" y="201256"/>
                </a:moveTo>
                <a:lnTo>
                  <a:pt x="385851" y="201256"/>
                </a:lnTo>
                <a:lnTo>
                  <a:pt x="385851" y="174383"/>
                </a:lnTo>
                <a:lnTo>
                  <a:pt x="403288" y="172656"/>
                </a:lnTo>
                <a:lnTo>
                  <a:pt x="413651" y="170383"/>
                </a:lnTo>
                <a:lnTo>
                  <a:pt x="421030" y="166065"/>
                </a:lnTo>
                <a:lnTo>
                  <a:pt x="429526" y="158178"/>
                </a:lnTo>
                <a:lnTo>
                  <a:pt x="434835" y="152768"/>
                </a:lnTo>
                <a:lnTo>
                  <a:pt x="437540" y="150025"/>
                </a:lnTo>
                <a:lnTo>
                  <a:pt x="441655" y="143878"/>
                </a:lnTo>
                <a:lnTo>
                  <a:pt x="443179" y="136664"/>
                </a:lnTo>
                <a:lnTo>
                  <a:pt x="443395" y="125310"/>
                </a:lnTo>
                <a:lnTo>
                  <a:pt x="443395" y="114503"/>
                </a:lnTo>
                <a:lnTo>
                  <a:pt x="435610" y="97853"/>
                </a:lnTo>
                <a:lnTo>
                  <a:pt x="434924" y="96393"/>
                </a:lnTo>
                <a:lnTo>
                  <a:pt x="417398" y="83248"/>
                </a:lnTo>
                <a:lnTo>
                  <a:pt x="417106" y="83172"/>
                </a:lnTo>
                <a:lnTo>
                  <a:pt x="417106" y="113626"/>
                </a:lnTo>
                <a:lnTo>
                  <a:pt x="417106" y="136994"/>
                </a:lnTo>
                <a:lnTo>
                  <a:pt x="380492" y="152692"/>
                </a:lnTo>
                <a:lnTo>
                  <a:pt x="357365" y="152654"/>
                </a:lnTo>
                <a:lnTo>
                  <a:pt x="349008" y="151803"/>
                </a:lnTo>
                <a:lnTo>
                  <a:pt x="343242" y="149504"/>
                </a:lnTo>
                <a:lnTo>
                  <a:pt x="336778" y="145034"/>
                </a:lnTo>
                <a:lnTo>
                  <a:pt x="326263" y="137287"/>
                </a:lnTo>
                <a:lnTo>
                  <a:pt x="326263" y="113334"/>
                </a:lnTo>
                <a:lnTo>
                  <a:pt x="371538" y="97853"/>
                </a:lnTo>
                <a:lnTo>
                  <a:pt x="385724" y="97980"/>
                </a:lnTo>
                <a:lnTo>
                  <a:pt x="394081" y="98844"/>
                </a:lnTo>
                <a:lnTo>
                  <a:pt x="399897" y="101180"/>
                </a:lnTo>
                <a:lnTo>
                  <a:pt x="406450" y="105740"/>
                </a:lnTo>
                <a:lnTo>
                  <a:pt x="417106" y="113626"/>
                </a:lnTo>
                <a:lnTo>
                  <a:pt x="417106" y="83172"/>
                </a:lnTo>
                <a:lnTo>
                  <a:pt x="371538" y="75653"/>
                </a:lnTo>
                <a:lnTo>
                  <a:pt x="360527" y="75717"/>
                </a:lnTo>
                <a:lnTo>
                  <a:pt x="308444" y="96393"/>
                </a:lnTo>
                <a:lnTo>
                  <a:pt x="299974" y="114795"/>
                </a:lnTo>
                <a:lnTo>
                  <a:pt x="299974" y="125310"/>
                </a:lnTo>
                <a:lnTo>
                  <a:pt x="322808" y="166357"/>
                </a:lnTo>
                <a:lnTo>
                  <a:pt x="358978" y="174675"/>
                </a:lnTo>
                <a:lnTo>
                  <a:pt x="358978" y="201256"/>
                </a:lnTo>
                <a:lnTo>
                  <a:pt x="282740" y="201256"/>
                </a:lnTo>
                <a:lnTo>
                  <a:pt x="282740" y="223748"/>
                </a:lnTo>
                <a:lnTo>
                  <a:pt x="468515" y="223748"/>
                </a:lnTo>
                <a:lnTo>
                  <a:pt x="468515" y="201256"/>
                </a:lnTo>
                <a:close/>
              </a:path>
              <a:path w="1102994" h="274320">
                <a:moveTo>
                  <a:pt x="554101" y="102527"/>
                </a:moveTo>
                <a:lnTo>
                  <a:pt x="509701" y="102527"/>
                </a:lnTo>
                <a:lnTo>
                  <a:pt x="509701" y="0"/>
                </a:lnTo>
                <a:lnTo>
                  <a:pt x="483120" y="0"/>
                </a:lnTo>
                <a:lnTo>
                  <a:pt x="483120" y="264934"/>
                </a:lnTo>
                <a:lnTo>
                  <a:pt x="509701" y="264934"/>
                </a:lnTo>
                <a:lnTo>
                  <a:pt x="509701" y="125310"/>
                </a:lnTo>
                <a:lnTo>
                  <a:pt x="554101" y="125310"/>
                </a:lnTo>
                <a:lnTo>
                  <a:pt x="554101" y="102527"/>
                </a:lnTo>
                <a:close/>
              </a:path>
              <a:path w="1102994" h="274320">
                <a:moveTo>
                  <a:pt x="699566" y="5549"/>
                </a:moveTo>
                <a:lnTo>
                  <a:pt x="606679" y="5549"/>
                </a:lnTo>
                <a:lnTo>
                  <a:pt x="606679" y="27749"/>
                </a:lnTo>
                <a:lnTo>
                  <a:pt x="699566" y="27749"/>
                </a:lnTo>
                <a:lnTo>
                  <a:pt x="699566" y="5549"/>
                </a:lnTo>
                <a:close/>
              </a:path>
              <a:path w="1102994" h="274320">
                <a:moveTo>
                  <a:pt x="725195" y="146494"/>
                </a:moveTo>
                <a:lnTo>
                  <a:pt x="712114" y="109829"/>
                </a:lnTo>
                <a:lnTo>
                  <a:pt x="698690" y="96570"/>
                </a:lnTo>
                <a:lnTo>
                  <a:pt x="698690" y="155981"/>
                </a:lnTo>
                <a:lnTo>
                  <a:pt x="698500" y="169189"/>
                </a:lnTo>
                <a:lnTo>
                  <a:pt x="673735" y="203390"/>
                </a:lnTo>
                <a:lnTo>
                  <a:pt x="652830" y="205054"/>
                </a:lnTo>
                <a:lnTo>
                  <a:pt x="639813" y="204851"/>
                </a:lnTo>
                <a:lnTo>
                  <a:pt x="608723" y="177342"/>
                </a:lnTo>
                <a:lnTo>
                  <a:pt x="607263" y="155981"/>
                </a:lnTo>
                <a:lnTo>
                  <a:pt x="607441" y="142608"/>
                </a:lnTo>
                <a:lnTo>
                  <a:pt x="631939" y="108280"/>
                </a:lnTo>
                <a:lnTo>
                  <a:pt x="652830" y="106616"/>
                </a:lnTo>
                <a:lnTo>
                  <a:pt x="665848" y="106832"/>
                </a:lnTo>
                <a:lnTo>
                  <a:pt x="697204" y="134391"/>
                </a:lnTo>
                <a:lnTo>
                  <a:pt x="698690" y="155981"/>
                </a:lnTo>
                <a:lnTo>
                  <a:pt x="698690" y="96570"/>
                </a:lnTo>
                <a:lnTo>
                  <a:pt x="652830" y="84124"/>
                </a:lnTo>
                <a:lnTo>
                  <a:pt x="642315" y="84213"/>
                </a:lnTo>
                <a:lnTo>
                  <a:pt x="604520" y="98564"/>
                </a:lnTo>
                <a:lnTo>
                  <a:pt x="582650" y="134620"/>
                </a:lnTo>
                <a:lnTo>
                  <a:pt x="580758" y="146494"/>
                </a:lnTo>
                <a:lnTo>
                  <a:pt x="580872" y="169189"/>
                </a:lnTo>
                <a:lnTo>
                  <a:pt x="598932" y="208127"/>
                </a:lnTo>
                <a:lnTo>
                  <a:pt x="631939" y="227241"/>
                </a:lnTo>
                <a:lnTo>
                  <a:pt x="652830" y="227545"/>
                </a:lnTo>
                <a:lnTo>
                  <a:pt x="663168" y="227469"/>
                </a:lnTo>
                <a:lnTo>
                  <a:pt x="700900" y="213398"/>
                </a:lnTo>
                <a:lnTo>
                  <a:pt x="709053" y="205054"/>
                </a:lnTo>
                <a:lnTo>
                  <a:pt x="711822" y="202133"/>
                </a:lnTo>
                <a:lnTo>
                  <a:pt x="725195" y="165481"/>
                </a:lnTo>
                <a:lnTo>
                  <a:pt x="725195" y="146494"/>
                </a:lnTo>
                <a:close/>
              </a:path>
              <a:path w="1102994" h="274320">
                <a:moveTo>
                  <a:pt x="736358" y="44399"/>
                </a:moveTo>
                <a:lnTo>
                  <a:pt x="569874" y="44399"/>
                </a:lnTo>
                <a:lnTo>
                  <a:pt x="569874" y="67183"/>
                </a:lnTo>
                <a:lnTo>
                  <a:pt x="736358" y="67183"/>
                </a:lnTo>
                <a:lnTo>
                  <a:pt x="736358" y="44399"/>
                </a:lnTo>
                <a:close/>
              </a:path>
              <a:path w="1102994" h="274320">
                <a:moveTo>
                  <a:pt x="840346" y="105448"/>
                </a:moveTo>
                <a:lnTo>
                  <a:pt x="795947" y="105448"/>
                </a:lnTo>
                <a:lnTo>
                  <a:pt x="795947" y="0"/>
                </a:lnTo>
                <a:lnTo>
                  <a:pt x="769366" y="0"/>
                </a:lnTo>
                <a:lnTo>
                  <a:pt x="769366" y="264934"/>
                </a:lnTo>
                <a:lnTo>
                  <a:pt x="795947" y="264934"/>
                </a:lnTo>
                <a:lnTo>
                  <a:pt x="795947" y="128231"/>
                </a:lnTo>
                <a:lnTo>
                  <a:pt x="840346" y="128231"/>
                </a:lnTo>
                <a:lnTo>
                  <a:pt x="840346" y="105448"/>
                </a:lnTo>
                <a:close/>
              </a:path>
              <a:path w="1102994" h="274320">
                <a:moveTo>
                  <a:pt x="1015606" y="6718"/>
                </a:moveTo>
                <a:lnTo>
                  <a:pt x="875398" y="6718"/>
                </a:lnTo>
                <a:lnTo>
                  <a:pt x="875398" y="29210"/>
                </a:lnTo>
                <a:lnTo>
                  <a:pt x="988148" y="29210"/>
                </a:lnTo>
                <a:lnTo>
                  <a:pt x="986790" y="51612"/>
                </a:lnTo>
                <a:lnTo>
                  <a:pt x="974572" y="96100"/>
                </a:lnTo>
                <a:lnTo>
                  <a:pt x="955814" y="133743"/>
                </a:lnTo>
                <a:lnTo>
                  <a:pt x="927481" y="167716"/>
                </a:lnTo>
                <a:lnTo>
                  <a:pt x="893749" y="192671"/>
                </a:lnTo>
                <a:lnTo>
                  <a:pt x="863130" y="209143"/>
                </a:lnTo>
                <a:lnTo>
                  <a:pt x="876566" y="229006"/>
                </a:lnTo>
                <a:lnTo>
                  <a:pt x="914196" y="208241"/>
                </a:lnTo>
                <a:lnTo>
                  <a:pt x="953541" y="177800"/>
                </a:lnTo>
                <a:lnTo>
                  <a:pt x="984872" y="136728"/>
                </a:lnTo>
                <a:lnTo>
                  <a:pt x="1004214" y="90843"/>
                </a:lnTo>
                <a:lnTo>
                  <a:pt x="1014183" y="54038"/>
                </a:lnTo>
                <a:lnTo>
                  <a:pt x="1015428" y="36220"/>
                </a:lnTo>
                <a:lnTo>
                  <a:pt x="1015606" y="6718"/>
                </a:lnTo>
                <a:close/>
              </a:path>
              <a:path w="1102994" h="274320">
                <a:moveTo>
                  <a:pt x="1102652" y="0"/>
                </a:moveTo>
                <a:lnTo>
                  <a:pt x="1076071" y="0"/>
                </a:lnTo>
                <a:lnTo>
                  <a:pt x="1076071" y="93764"/>
                </a:lnTo>
                <a:lnTo>
                  <a:pt x="1021448" y="93764"/>
                </a:lnTo>
                <a:lnTo>
                  <a:pt x="1021448" y="116547"/>
                </a:lnTo>
                <a:lnTo>
                  <a:pt x="1076071" y="116547"/>
                </a:lnTo>
                <a:lnTo>
                  <a:pt x="1076071" y="267855"/>
                </a:lnTo>
                <a:lnTo>
                  <a:pt x="1102652" y="267855"/>
                </a:lnTo>
                <a:lnTo>
                  <a:pt x="1102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484942" y="7639760"/>
            <a:ext cx="318135" cy="300990"/>
          </a:xfrm>
          <a:custGeom>
            <a:avLst/>
            <a:gdLst/>
            <a:ahLst/>
            <a:cxnLst/>
            <a:rect l="l" t="t" r="r" b="b"/>
            <a:pathLst>
              <a:path w="318134" h="300990">
                <a:moveTo>
                  <a:pt x="157734" y="202425"/>
                </a:moveTo>
                <a:lnTo>
                  <a:pt x="26873" y="202425"/>
                </a:lnTo>
                <a:lnTo>
                  <a:pt x="26873" y="6718"/>
                </a:lnTo>
                <a:lnTo>
                  <a:pt x="0" y="6718"/>
                </a:lnTo>
                <a:lnTo>
                  <a:pt x="0" y="215861"/>
                </a:lnTo>
                <a:lnTo>
                  <a:pt x="8470" y="224624"/>
                </a:lnTo>
                <a:lnTo>
                  <a:pt x="157734" y="224624"/>
                </a:lnTo>
                <a:lnTo>
                  <a:pt x="157734" y="202425"/>
                </a:lnTo>
                <a:close/>
              </a:path>
              <a:path w="318134" h="300990">
                <a:moveTo>
                  <a:pt x="259664" y="105448"/>
                </a:moveTo>
                <a:lnTo>
                  <a:pt x="215265" y="105448"/>
                </a:lnTo>
                <a:lnTo>
                  <a:pt x="215265" y="0"/>
                </a:lnTo>
                <a:lnTo>
                  <a:pt x="188683" y="0"/>
                </a:lnTo>
                <a:lnTo>
                  <a:pt x="188683" y="264934"/>
                </a:lnTo>
                <a:lnTo>
                  <a:pt x="215265" y="264934"/>
                </a:lnTo>
                <a:lnTo>
                  <a:pt x="215265" y="128231"/>
                </a:lnTo>
                <a:lnTo>
                  <a:pt x="259664" y="128231"/>
                </a:lnTo>
                <a:lnTo>
                  <a:pt x="259664" y="105448"/>
                </a:lnTo>
                <a:close/>
              </a:path>
              <a:path w="318134" h="300990">
                <a:moveTo>
                  <a:pt x="317792" y="231635"/>
                </a:moveTo>
                <a:lnTo>
                  <a:pt x="285076" y="231635"/>
                </a:lnTo>
                <a:lnTo>
                  <a:pt x="285076" y="264934"/>
                </a:lnTo>
                <a:lnTo>
                  <a:pt x="301726" y="264934"/>
                </a:lnTo>
                <a:lnTo>
                  <a:pt x="301726" y="271653"/>
                </a:lnTo>
                <a:lnTo>
                  <a:pt x="295592" y="288010"/>
                </a:lnTo>
                <a:lnTo>
                  <a:pt x="288874" y="294436"/>
                </a:lnTo>
                <a:lnTo>
                  <a:pt x="296468" y="300863"/>
                </a:lnTo>
                <a:lnTo>
                  <a:pt x="305231" y="292976"/>
                </a:lnTo>
                <a:lnTo>
                  <a:pt x="317500" y="274281"/>
                </a:lnTo>
                <a:lnTo>
                  <a:pt x="317703" y="264934"/>
                </a:lnTo>
                <a:lnTo>
                  <a:pt x="317792" y="231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898056" y="8046442"/>
            <a:ext cx="251460" cy="267335"/>
          </a:xfrm>
          <a:custGeom>
            <a:avLst/>
            <a:gdLst/>
            <a:ahLst/>
            <a:cxnLst/>
            <a:rect l="l" t="t" r="r" b="b"/>
            <a:pathLst>
              <a:path w="251459" h="267334">
                <a:moveTo>
                  <a:pt x="250833" y="266973"/>
                </a:moveTo>
                <a:lnTo>
                  <a:pt x="34975" y="266973"/>
                </a:lnTo>
                <a:lnTo>
                  <a:pt x="26505" y="258210"/>
                </a:lnTo>
                <a:lnTo>
                  <a:pt x="26505" y="158022"/>
                </a:lnTo>
                <a:lnTo>
                  <a:pt x="53377" y="158022"/>
                </a:lnTo>
                <a:lnTo>
                  <a:pt x="53377" y="190152"/>
                </a:lnTo>
                <a:lnTo>
                  <a:pt x="250833" y="190152"/>
                </a:lnTo>
                <a:lnTo>
                  <a:pt x="250833" y="212059"/>
                </a:lnTo>
                <a:lnTo>
                  <a:pt x="53377" y="212059"/>
                </a:lnTo>
                <a:lnTo>
                  <a:pt x="53377" y="245066"/>
                </a:lnTo>
                <a:lnTo>
                  <a:pt x="250833" y="245066"/>
                </a:lnTo>
                <a:lnTo>
                  <a:pt x="250833" y="266973"/>
                </a:lnTo>
                <a:close/>
              </a:path>
              <a:path w="251459" h="267334">
                <a:moveTo>
                  <a:pt x="250833" y="190152"/>
                </a:moveTo>
                <a:lnTo>
                  <a:pt x="224252" y="190152"/>
                </a:lnTo>
                <a:lnTo>
                  <a:pt x="224252" y="158022"/>
                </a:lnTo>
                <a:lnTo>
                  <a:pt x="250833" y="158022"/>
                </a:lnTo>
                <a:lnTo>
                  <a:pt x="250833" y="190152"/>
                </a:lnTo>
                <a:close/>
              </a:path>
              <a:path w="251459" h="267334">
                <a:moveTo>
                  <a:pt x="250833" y="245066"/>
                </a:moveTo>
                <a:lnTo>
                  <a:pt x="224252" y="245066"/>
                </a:lnTo>
                <a:lnTo>
                  <a:pt x="224252" y="212059"/>
                </a:lnTo>
                <a:lnTo>
                  <a:pt x="250833" y="212059"/>
                </a:lnTo>
                <a:lnTo>
                  <a:pt x="250833" y="245066"/>
                </a:lnTo>
                <a:close/>
              </a:path>
              <a:path w="251459" h="267334">
                <a:moveTo>
                  <a:pt x="72948" y="137576"/>
                </a:moveTo>
                <a:lnTo>
                  <a:pt x="33841" y="129598"/>
                </a:lnTo>
                <a:lnTo>
                  <a:pt x="4744" y="96829"/>
                </a:lnTo>
                <a:lnTo>
                  <a:pt x="0" y="59954"/>
                </a:lnTo>
                <a:lnTo>
                  <a:pt x="527" y="54055"/>
                </a:lnTo>
                <a:lnTo>
                  <a:pt x="18910" y="19278"/>
                </a:lnTo>
                <a:lnTo>
                  <a:pt x="55915" y="638"/>
                </a:lnTo>
                <a:lnTo>
                  <a:pt x="72948" y="0"/>
                </a:lnTo>
                <a:lnTo>
                  <a:pt x="83292" y="79"/>
                </a:lnTo>
                <a:lnTo>
                  <a:pt x="121431" y="13963"/>
                </a:lnTo>
                <a:lnTo>
                  <a:pt x="130422" y="22491"/>
                </a:lnTo>
                <a:lnTo>
                  <a:pt x="72948" y="22491"/>
                </a:lnTo>
                <a:lnTo>
                  <a:pt x="60591" y="22676"/>
                </a:lnTo>
                <a:lnTo>
                  <a:pt x="28093" y="47519"/>
                </a:lnTo>
                <a:lnTo>
                  <a:pt x="26505" y="68934"/>
                </a:lnTo>
                <a:lnTo>
                  <a:pt x="26703" y="82288"/>
                </a:lnTo>
                <a:lnTo>
                  <a:pt x="52957" y="113624"/>
                </a:lnTo>
                <a:lnTo>
                  <a:pt x="72948" y="115084"/>
                </a:lnTo>
                <a:lnTo>
                  <a:pt x="130721" y="115084"/>
                </a:lnTo>
                <a:lnTo>
                  <a:pt x="127131" y="118590"/>
                </a:lnTo>
                <a:lnTo>
                  <a:pt x="89980" y="136955"/>
                </a:lnTo>
                <a:lnTo>
                  <a:pt x="83292" y="137498"/>
                </a:lnTo>
                <a:lnTo>
                  <a:pt x="72948" y="137576"/>
                </a:lnTo>
                <a:close/>
              </a:path>
              <a:path w="251459" h="267334">
                <a:moveTo>
                  <a:pt x="130721" y="115084"/>
                </a:moveTo>
                <a:lnTo>
                  <a:pt x="72948" y="115084"/>
                </a:lnTo>
                <a:lnTo>
                  <a:pt x="85309" y="114902"/>
                </a:lnTo>
                <a:lnTo>
                  <a:pt x="92974" y="113624"/>
                </a:lnTo>
                <a:lnTo>
                  <a:pt x="119772" y="82288"/>
                </a:lnTo>
                <a:lnTo>
                  <a:pt x="119975" y="68934"/>
                </a:lnTo>
                <a:lnTo>
                  <a:pt x="119772" y="55577"/>
                </a:lnTo>
                <a:lnTo>
                  <a:pt x="92974" y="23969"/>
                </a:lnTo>
                <a:lnTo>
                  <a:pt x="72948" y="22491"/>
                </a:lnTo>
                <a:lnTo>
                  <a:pt x="130422" y="22491"/>
                </a:lnTo>
                <a:lnTo>
                  <a:pt x="146478" y="59954"/>
                </a:lnTo>
                <a:lnTo>
                  <a:pt x="146478" y="77913"/>
                </a:lnTo>
                <a:lnTo>
                  <a:pt x="132697" y="113156"/>
                </a:lnTo>
                <a:lnTo>
                  <a:pt x="130721" y="115084"/>
                </a:lnTo>
                <a:close/>
              </a:path>
              <a:path w="251459" h="267334">
                <a:moveTo>
                  <a:pt x="250833" y="55205"/>
                </a:moveTo>
                <a:lnTo>
                  <a:pt x="224836" y="55205"/>
                </a:lnTo>
                <a:lnTo>
                  <a:pt x="224836" y="2044"/>
                </a:lnTo>
                <a:lnTo>
                  <a:pt x="250833" y="2044"/>
                </a:lnTo>
                <a:lnTo>
                  <a:pt x="250833" y="55205"/>
                </a:lnTo>
                <a:close/>
              </a:path>
              <a:path w="251459" h="267334">
                <a:moveTo>
                  <a:pt x="192998" y="140497"/>
                </a:moveTo>
                <a:lnTo>
                  <a:pt x="167002" y="140497"/>
                </a:lnTo>
                <a:lnTo>
                  <a:pt x="167002" y="4089"/>
                </a:lnTo>
                <a:lnTo>
                  <a:pt x="192998" y="4089"/>
                </a:lnTo>
                <a:lnTo>
                  <a:pt x="192998" y="55205"/>
                </a:lnTo>
                <a:lnTo>
                  <a:pt x="250833" y="55205"/>
                </a:lnTo>
                <a:lnTo>
                  <a:pt x="250833" y="77696"/>
                </a:lnTo>
                <a:lnTo>
                  <a:pt x="192998" y="77696"/>
                </a:lnTo>
                <a:lnTo>
                  <a:pt x="192998" y="140497"/>
                </a:lnTo>
                <a:close/>
              </a:path>
              <a:path w="251459" h="267334">
                <a:moveTo>
                  <a:pt x="250833" y="143417"/>
                </a:moveTo>
                <a:lnTo>
                  <a:pt x="224836" y="143417"/>
                </a:lnTo>
                <a:lnTo>
                  <a:pt x="224836" y="77696"/>
                </a:lnTo>
                <a:lnTo>
                  <a:pt x="250833" y="77696"/>
                </a:lnTo>
                <a:lnTo>
                  <a:pt x="250833" y="143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278734" y="8048497"/>
            <a:ext cx="518795" cy="265430"/>
          </a:xfrm>
          <a:custGeom>
            <a:avLst/>
            <a:gdLst/>
            <a:ahLst/>
            <a:cxnLst/>
            <a:rect l="l" t="t" r="r" b="b"/>
            <a:pathLst>
              <a:path w="518795" h="265429">
                <a:moveTo>
                  <a:pt x="128511" y="202412"/>
                </a:moveTo>
                <a:lnTo>
                  <a:pt x="26873" y="202412"/>
                </a:lnTo>
                <a:lnTo>
                  <a:pt x="26873" y="6718"/>
                </a:lnTo>
                <a:lnTo>
                  <a:pt x="0" y="6718"/>
                </a:lnTo>
                <a:lnTo>
                  <a:pt x="0" y="215849"/>
                </a:lnTo>
                <a:lnTo>
                  <a:pt x="8470" y="224612"/>
                </a:lnTo>
                <a:lnTo>
                  <a:pt x="128511" y="224612"/>
                </a:lnTo>
                <a:lnTo>
                  <a:pt x="128511" y="202412"/>
                </a:lnTo>
                <a:close/>
              </a:path>
              <a:path w="518795" h="265429">
                <a:moveTo>
                  <a:pt x="238048" y="0"/>
                </a:moveTo>
                <a:lnTo>
                  <a:pt x="212051" y="0"/>
                </a:lnTo>
                <a:lnTo>
                  <a:pt x="212051" y="99885"/>
                </a:lnTo>
                <a:lnTo>
                  <a:pt x="177292" y="99885"/>
                </a:lnTo>
                <a:lnTo>
                  <a:pt x="177292" y="2921"/>
                </a:lnTo>
                <a:lnTo>
                  <a:pt x="151295" y="2921"/>
                </a:lnTo>
                <a:lnTo>
                  <a:pt x="151295" y="258203"/>
                </a:lnTo>
                <a:lnTo>
                  <a:pt x="177292" y="258203"/>
                </a:lnTo>
                <a:lnTo>
                  <a:pt x="177292" y="122377"/>
                </a:lnTo>
                <a:lnTo>
                  <a:pt x="212051" y="122377"/>
                </a:lnTo>
                <a:lnTo>
                  <a:pt x="212051" y="264922"/>
                </a:lnTo>
                <a:lnTo>
                  <a:pt x="238048" y="264922"/>
                </a:lnTo>
                <a:lnTo>
                  <a:pt x="238048" y="122377"/>
                </a:lnTo>
                <a:lnTo>
                  <a:pt x="238048" y="99885"/>
                </a:lnTo>
                <a:lnTo>
                  <a:pt x="238048" y="0"/>
                </a:lnTo>
                <a:close/>
              </a:path>
              <a:path w="518795" h="265429">
                <a:moveTo>
                  <a:pt x="459663" y="73825"/>
                </a:moveTo>
                <a:lnTo>
                  <a:pt x="447141" y="36728"/>
                </a:lnTo>
                <a:lnTo>
                  <a:pt x="436219" y="24828"/>
                </a:lnTo>
                <a:lnTo>
                  <a:pt x="433095" y="21818"/>
                </a:lnTo>
                <a:lnTo>
                  <a:pt x="433095" y="76085"/>
                </a:lnTo>
                <a:lnTo>
                  <a:pt x="433095" y="93141"/>
                </a:lnTo>
                <a:lnTo>
                  <a:pt x="432600" y="98590"/>
                </a:lnTo>
                <a:lnTo>
                  <a:pt x="408343" y="135813"/>
                </a:lnTo>
                <a:lnTo>
                  <a:pt x="387019" y="143408"/>
                </a:lnTo>
                <a:lnTo>
                  <a:pt x="361607" y="143408"/>
                </a:lnTo>
                <a:lnTo>
                  <a:pt x="324802" y="120916"/>
                </a:lnTo>
                <a:lnTo>
                  <a:pt x="316115" y="93141"/>
                </a:lnTo>
                <a:lnTo>
                  <a:pt x="316115" y="76085"/>
                </a:lnTo>
                <a:lnTo>
                  <a:pt x="340283" y="32715"/>
                </a:lnTo>
                <a:lnTo>
                  <a:pt x="361607" y="24828"/>
                </a:lnTo>
                <a:lnTo>
                  <a:pt x="387019" y="24828"/>
                </a:lnTo>
                <a:lnTo>
                  <a:pt x="424116" y="47904"/>
                </a:lnTo>
                <a:lnTo>
                  <a:pt x="433095" y="76085"/>
                </a:lnTo>
                <a:lnTo>
                  <a:pt x="433095" y="21818"/>
                </a:lnTo>
                <a:lnTo>
                  <a:pt x="393560" y="3086"/>
                </a:lnTo>
                <a:lnTo>
                  <a:pt x="374459" y="2336"/>
                </a:lnTo>
                <a:lnTo>
                  <a:pt x="362724" y="2425"/>
                </a:lnTo>
                <a:lnTo>
                  <a:pt x="323659" y="14922"/>
                </a:lnTo>
                <a:lnTo>
                  <a:pt x="295300" y="51257"/>
                </a:lnTo>
                <a:lnTo>
                  <a:pt x="289547" y="73825"/>
                </a:lnTo>
                <a:lnTo>
                  <a:pt x="289547" y="95402"/>
                </a:lnTo>
                <a:lnTo>
                  <a:pt x="301790" y="132346"/>
                </a:lnTo>
                <a:lnTo>
                  <a:pt x="338823" y="160210"/>
                </a:lnTo>
                <a:lnTo>
                  <a:pt x="374459" y="166192"/>
                </a:lnTo>
                <a:lnTo>
                  <a:pt x="386016" y="166103"/>
                </a:lnTo>
                <a:lnTo>
                  <a:pt x="424992" y="153631"/>
                </a:lnTo>
                <a:lnTo>
                  <a:pt x="453758" y="117856"/>
                </a:lnTo>
                <a:lnTo>
                  <a:pt x="459663" y="95402"/>
                </a:lnTo>
                <a:lnTo>
                  <a:pt x="459663" y="73825"/>
                </a:lnTo>
                <a:close/>
              </a:path>
              <a:path w="518795" h="265429">
                <a:moveTo>
                  <a:pt x="476986" y="201244"/>
                </a:moveTo>
                <a:lnTo>
                  <a:pt x="273685" y="201244"/>
                </a:lnTo>
                <a:lnTo>
                  <a:pt x="273685" y="223735"/>
                </a:lnTo>
                <a:lnTo>
                  <a:pt x="476986" y="223735"/>
                </a:lnTo>
                <a:lnTo>
                  <a:pt x="476986" y="201244"/>
                </a:lnTo>
                <a:close/>
              </a:path>
              <a:path w="518795" h="265429">
                <a:moveTo>
                  <a:pt x="518172" y="0"/>
                </a:moveTo>
                <a:lnTo>
                  <a:pt x="491591" y="0"/>
                </a:lnTo>
                <a:lnTo>
                  <a:pt x="491591" y="264922"/>
                </a:lnTo>
                <a:lnTo>
                  <a:pt x="518172" y="264922"/>
                </a:lnTo>
                <a:lnTo>
                  <a:pt x="518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915080" y="8048497"/>
            <a:ext cx="536575" cy="273685"/>
          </a:xfrm>
          <a:custGeom>
            <a:avLst/>
            <a:gdLst/>
            <a:ahLst/>
            <a:cxnLst/>
            <a:rect l="l" t="t" r="r" b="b"/>
            <a:pathLst>
              <a:path w="536575" h="273684">
                <a:moveTo>
                  <a:pt x="162699" y="110693"/>
                </a:moveTo>
                <a:lnTo>
                  <a:pt x="124574" y="84264"/>
                </a:lnTo>
                <a:lnTo>
                  <a:pt x="91135" y="50241"/>
                </a:lnTo>
                <a:lnTo>
                  <a:pt x="95072" y="37553"/>
                </a:lnTo>
                <a:lnTo>
                  <a:pt x="97447" y="28689"/>
                </a:lnTo>
                <a:lnTo>
                  <a:pt x="99225" y="19507"/>
                </a:lnTo>
                <a:lnTo>
                  <a:pt x="101358" y="5842"/>
                </a:lnTo>
                <a:lnTo>
                  <a:pt x="76822" y="2336"/>
                </a:lnTo>
                <a:lnTo>
                  <a:pt x="72313" y="28498"/>
                </a:lnTo>
                <a:lnTo>
                  <a:pt x="68135" y="45123"/>
                </a:lnTo>
                <a:lnTo>
                  <a:pt x="39966" y="96837"/>
                </a:lnTo>
                <a:lnTo>
                  <a:pt x="0" y="130556"/>
                </a:lnTo>
                <a:lnTo>
                  <a:pt x="15773" y="147497"/>
                </a:lnTo>
                <a:lnTo>
                  <a:pt x="40944" y="131584"/>
                </a:lnTo>
                <a:lnTo>
                  <a:pt x="56159" y="118694"/>
                </a:lnTo>
                <a:lnTo>
                  <a:pt x="67525" y="102031"/>
                </a:lnTo>
                <a:lnTo>
                  <a:pt x="81203" y="74777"/>
                </a:lnTo>
                <a:lnTo>
                  <a:pt x="90093" y="84963"/>
                </a:lnTo>
                <a:lnTo>
                  <a:pt x="124510" y="114757"/>
                </a:lnTo>
                <a:lnTo>
                  <a:pt x="150139" y="131432"/>
                </a:lnTo>
                <a:lnTo>
                  <a:pt x="162699" y="110693"/>
                </a:lnTo>
                <a:close/>
              </a:path>
              <a:path w="536575" h="273684">
                <a:moveTo>
                  <a:pt x="228625" y="202603"/>
                </a:moveTo>
                <a:lnTo>
                  <a:pt x="206806" y="165315"/>
                </a:lnTo>
                <a:lnTo>
                  <a:pt x="202425" y="161988"/>
                </a:lnTo>
                <a:lnTo>
                  <a:pt x="202425" y="200952"/>
                </a:lnTo>
                <a:lnTo>
                  <a:pt x="202425" y="221107"/>
                </a:lnTo>
                <a:lnTo>
                  <a:pt x="193954" y="236588"/>
                </a:lnTo>
                <a:lnTo>
                  <a:pt x="179641" y="247103"/>
                </a:lnTo>
                <a:lnTo>
                  <a:pt x="160070" y="252361"/>
                </a:lnTo>
                <a:lnTo>
                  <a:pt x="138455" y="252361"/>
                </a:lnTo>
                <a:lnTo>
                  <a:pt x="119468" y="247103"/>
                </a:lnTo>
                <a:lnTo>
                  <a:pt x="105448" y="236588"/>
                </a:lnTo>
                <a:lnTo>
                  <a:pt x="97269" y="221107"/>
                </a:lnTo>
                <a:lnTo>
                  <a:pt x="97269" y="200952"/>
                </a:lnTo>
                <a:lnTo>
                  <a:pt x="105448" y="185762"/>
                </a:lnTo>
                <a:lnTo>
                  <a:pt x="119468" y="175831"/>
                </a:lnTo>
                <a:lnTo>
                  <a:pt x="138455" y="170573"/>
                </a:lnTo>
                <a:lnTo>
                  <a:pt x="160070" y="170573"/>
                </a:lnTo>
                <a:lnTo>
                  <a:pt x="179641" y="175831"/>
                </a:lnTo>
                <a:lnTo>
                  <a:pt x="193954" y="185762"/>
                </a:lnTo>
                <a:lnTo>
                  <a:pt x="202425" y="200952"/>
                </a:lnTo>
                <a:lnTo>
                  <a:pt x="202425" y="161988"/>
                </a:lnTo>
                <a:lnTo>
                  <a:pt x="166674" y="148653"/>
                </a:lnTo>
                <a:lnTo>
                  <a:pt x="149263" y="148082"/>
                </a:lnTo>
                <a:lnTo>
                  <a:pt x="138899" y="148158"/>
                </a:lnTo>
                <a:lnTo>
                  <a:pt x="98666" y="160515"/>
                </a:lnTo>
                <a:lnTo>
                  <a:pt x="73317" y="192151"/>
                </a:lnTo>
                <a:lnTo>
                  <a:pt x="71069" y="202603"/>
                </a:lnTo>
                <a:lnTo>
                  <a:pt x="71069" y="219341"/>
                </a:lnTo>
                <a:lnTo>
                  <a:pt x="92443" y="256743"/>
                </a:lnTo>
                <a:lnTo>
                  <a:pt x="132118" y="273138"/>
                </a:lnTo>
                <a:lnTo>
                  <a:pt x="149263" y="273685"/>
                </a:lnTo>
                <a:lnTo>
                  <a:pt x="159791" y="273621"/>
                </a:lnTo>
                <a:lnTo>
                  <a:pt x="200494" y="261543"/>
                </a:lnTo>
                <a:lnTo>
                  <a:pt x="212305" y="252361"/>
                </a:lnTo>
                <a:lnTo>
                  <a:pt x="212966" y="251841"/>
                </a:lnTo>
                <a:lnTo>
                  <a:pt x="228625" y="219341"/>
                </a:lnTo>
                <a:lnTo>
                  <a:pt x="228625" y="202603"/>
                </a:lnTo>
                <a:close/>
              </a:path>
              <a:path w="536575" h="273684">
                <a:moveTo>
                  <a:pt x="273697" y="53162"/>
                </a:moveTo>
                <a:lnTo>
                  <a:pt x="229298" y="53162"/>
                </a:lnTo>
                <a:lnTo>
                  <a:pt x="229298" y="0"/>
                </a:lnTo>
                <a:lnTo>
                  <a:pt x="202717" y="0"/>
                </a:lnTo>
                <a:lnTo>
                  <a:pt x="202717" y="141363"/>
                </a:lnTo>
                <a:lnTo>
                  <a:pt x="229298" y="141363"/>
                </a:lnTo>
                <a:lnTo>
                  <a:pt x="229298" y="75653"/>
                </a:lnTo>
                <a:lnTo>
                  <a:pt x="273697" y="75653"/>
                </a:lnTo>
                <a:lnTo>
                  <a:pt x="273697" y="53162"/>
                </a:lnTo>
                <a:close/>
              </a:path>
              <a:path w="536575" h="273684">
                <a:moveTo>
                  <a:pt x="468439" y="63398"/>
                </a:moveTo>
                <a:lnTo>
                  <a:pt x="453415" y="26581"/>
                </a:lnTo>
                <a:lnTo>
                  <a:pt x="449986" y="23368"/>
                </a:lnTo>
                <a:lnTo>
                  <a:pt x="447344" y="20878"/>
                </a:lnTo>
                <a:lnTo>
                  <a:pt x="441934" y="16040"/>
                </a:lnTo>
                <a:lnTo>
                  <a:pt x="441934" y="72732"/>
                </a:lnTo>
                <a:lnTo>
                  <a:pt x="441706" y="86766"/>
                </a:lnTo>
                <a:lnTo>
                  <a:pt x="411873" y="120230"/>
                </a:lnTo>
                <a:lnTo>
                  <a:pt x="389356" y="121793"/>
                </a:lnTo>
                <a:lnTo>
                  <a:pt x="375462" y="121602"/>
                </a:lnTo>
                <a:lnTo>
                  <a:pt x="338861" y="95250"/>
                </a:lnTo>
                <a:lnTo>
                  <a:pt x="337070" y="72732"/>
                </a:lnTo>
                <a:lnTo>
                  <a:pt x="337299" y="58508"/>
                </a:lnTo>
                <a:lnTo>
                  <a:pt x="366864" y="24930"/>
                </a:lnTo>
                <a:lnTo>
                  <a:pt x="389356" y="23368"/>
                </a:lnTo>
                <a:lnTo>
                  <a:pt x="403263" y="23558"/>
                </a:lnTo>
                <a:lnTo>
                  <a:pt x="435838" y="43561"/>
                </a:lnTo>
                <a:lnTo>
                  <a:pt x="441934" y="72732"/>
                </a:lnTo>
                <a:lnTo>
                  <a:pt x="441934" y="16040"/>
                </a:lnTo>
                <a:lnTo>
                  <a:pt x="400227" y="952"/>
                </a:lnTo>
                <a:lnTo>
                  <a:pt x="389356" y="876"/>
                </a:lnTo>
                <a:lnTo>
                  <a:pt x="378485" y="952"/>
                </a:lnTo>
                <a:lnTo>
                  <a:pt x="337439" y="15303"/>
                </a:lnTo>
                <a:lnTo>
                  <a:pt x="312775" y="51587"/>
                </a:lnTo>
                <a:lnTo>
                  <a:pt x="310578" y="63398"/>
                </a:lnTo>
                <a:lnTo>
                  <a:pt x="310578" y="82054"/>
                </a:lnTo>
                <a:lnTo>
                  <a:pt x="325475" y="118821"/>
                </a:lnTo>
                <a:lnTo>
                  <a:pt x="365023" y="142074"/>
                </a:lnTo>
                <a:lnTo>
                  <a:pt x="389356" y="144284"/>
                </a:lnTo>
                <a:lnTo>
                  <a:pt x="400227" y="144208"/>
                </a:lnTo>
                <a:lnTo>
                  <a:pt x="441121" y="129908"/>
                </a:lnTo>
                <a:lnTo>
                  <a:pt x="450189" y="121793"/>
                </a:lnTo>
                <a:lnTo>
                  <a:pt x="453415" y="118821"/>
                </a:lnTo>
                <a:lnTo>
                  <a:pt x="468439" y="82054"/>
                </a:lnTo>
                <a:lnTo>
                  <a:pt x="468439" y="63398"/>
                </a:lnTo>
                <a:close/>
              </a:path>
              <a:path w="536575" h="273684">
                <a:moveTo>
                  <a:pt x="494804" y="165023"/>
                </a:moveTo>
                <a:lnTo>
                  <a:pt x="291503" y="165023"/>
                </a:lnTo>
                <a:lnTo>
                  <a:pt x="291503" y="187515"/>
                </a:lnTo>
                <a:lnTo>
                  <a:pt x="376504" y="187515"/>
                </a:lnTo>
                <a:lnTo>
                  <a:pt x="376504" y="257911"/>
                </a:lnTo>
                <a:lnTo>
                  <a:pt x="403377" y="257911"/>
                </a:lnTo>
                <a:lnTo>
                  <a:pt x="403377" y="187515"/>
                </a:lnTo>
                <a:lnTo>
                  <a:pt x="494804" y="187515"/>
                </a:lnTo>
                <a:lnTo>
                  <a:pt x="494804" y="165023"/>
                </a:lnTo>
                <a:close/>
              </a:path>
              <a:path w="536575" h="273684">
                <a:moveTo>
                  <a:pt x="535990" y="0"/>
                </a:moveTo>
                <a:lnTo>
                  <a:pt x="509409" y="0"/>
                </a:lnTo>
                <a:lnTo>
                  <a:pt x="509409" y="264922"/>
                </a:lnTo>
                <a:lnTo>
                  <a:pt x="535990" y="264922"/>
                </a:lnTo>
                <a:lnTo>
                  <a:pt x="535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586644" y="8048497"/>
            <a:ext cx="811530" cy="273685"/>
          </a:xfrm>
          <a:custGeom>
            <a:avLst/>
            <a:gdLst/>
            <a:ahLst/>
            <a:cxnLst/>
            <a:rect l="l" t="t" r="r" b="b"/>
            <a:pathLst>
              <a:path w="811529" h="273684">
                <a:moveTo>
                  <a:pt x="129692" y="109232"/>
                </a:moveTo>
                <a:lnTo>
                  <a:pt x="27457" y="109232"/>
                </a:lnTo>
                <a:lnTo>
                  <a:pt x="27457" y="78562"/>
                </a:lnTo>
                <a:lnTo>
                  <a:pt x="120929" y="78562"/>
                </a:lnTo>
                <a:lnTo>
                  <a:pt x="120929" y="3797"/>
                </a:lnTo>
                <a:lnTo>
                  <a:pt x="0" y="3797"/>
                </a:lnTo>
                <a:lnTo>
                  <a:pt x="0" y="26581"/>
                </a:lnTo>
                <a:lnTo>
                  <a:pt x="93764" y="26581"/>
                </a:lnTo>
                <a:lnTo>
                  <a:pt x="93764" y="55791"/>
                </a:lnTo>
                <a:lnTo>
                  <a:pt x="584" y="55791"/>
                </a:lnTo>
                <a:lnTo>
                  <a:pt x="584" y="122669"/>
                </a:lnTo>
                <a:lnTo>
                  <a:pt x="9055" y="131432"/>
                </a:lnTo>
                <a:lnTo>
                  <a:pt x="129692" y="131432"/>
                </a:lnTo>
                <a:lnTo>
                  <a:pt x="129692" y="109232"/>
                </a:lnTo>
                <a:close/>
              </a:path>
              <a:path w="811529" h="273684">
                <a:moveTo>
                  <a:pt x="230378" y="202603"/>
                </a:moveTo>
                <a:lnTo>
                  <a:pt x="208559" y="165315"/>
                </a:lnTo>
                <a:lnTo>
                  <a:pt x="204177" y="161988"/>
                </a:lnTo>
                <a:lnTo>
                  <a:pt x="204177" y="200952"/>
                </a:lnTo>
                <a:lnTo>
                  <a:pt x="204177" y="221107"/>
                </a:lnTo>
                <a:lnTo>
                  <a:pt x="195707" y="236588"/>
                </a:lnTo>
                <a:lnTo>
                  <a:pt x="181102" y="247103"/>
                </a:lnTo>
                <a:lnTo>
                  <a:pt x="161239" y="252361"/>
                </a:lnTo>
                <a:lnTo>
                  <a:pt x="138455" y="252361"/>
                </a:lnTo>
                <a:lnTo>
                  <a:pt x="118884" y="247103"/>
                </a:lnTo>
                <a:lnTo>
                  <a:pt x="104279" y="236588"/>
                </a:lnTo>
                <a:lnTo>
                  <a:pt x="96100" y="221107"/>
                </a:lnTo>
                <a:lnTo>
                  <a:pt x="96100" y="200952"/>
                </a:lnTo>
                <a:lnTo>
                  <a:pt x="104279" y="185762"/>
                </a:lnTo>
                <a:lnTo>
                  <a:pt x="118884" y="175831"/>
                </a:lnTo>
                <a:lnTo>
                  <a:pt x="138455" y="170573"/>
                </a:lnTo>
                <a:lnTo>
                  <a:pt x="161239" y="170573"/>
                </a:lnTo>
                <a:lnTo>
                  <a:pt x="181102" y="175831"/>
                </a:lnTo>
                <a:lnTo>
                  <a:pt x="195707" y="185762"/>
                </a:lnTo>
                <a:lnTo>
                  <a:pt x="204177" y="200952"/>
                </a:lnTo>
                <a:lnTo>
                  <a:pt x="204177" y="161988"/>
                </a:lnTo>
                <a:lnTo>
                  <a:pt x="167805" y="148653"/>
                </a:lnTo>
                <a:lnTo>
                  <a:pt x="149847" y="148082"/>
                </a:lnTo>
                <a:lnTo>
                  <a:pt x="139141" y="148158"/>
                </a:lnTo>
                <a:lnTo>
                  <a:pt x="98031" y="160515"/>
                </a:lnTo>
                <a:lnTo>
                  <a:pt x="72212" y="192151"/>
                </a:lnTo>
                <a:lnTo>
                  <a:pt x="69900" y="202603"/>
                </a:lnTo>
                <a:lnTo>
                  <a:pt x="69900" y="219341"/>
                </a:lnTo>
                <a:lnTo>
                  <a:pt x="91719" y="256743"/>
                </a:lnTo>
                <a:lnTo>
                  <a:pt x="132156" y="273138"/>
                </a:lnTo>
                <a:lnTo>
                  <a:pt x="149847" y="273685"/>
                </a:lnTo>
                <a:lnTo>
                  <a:pt x="160718" y="273621"/>
                </a:lnTo>
                <a:lnTo>
                  <a:pt x="202247" y="261543"/>
                </a:lnTo>
                <a:lnTo>
                  <a:pt x="214058" y="252361"/>
                </a:lnTo>
                <a:lnTo>
                  <a:pt x="214718" y="251841"/>
                </a:lnTo>
                <a:lnTo>
                  <a:pt x="230378" y="219341"/>
                </a:lnTo>
                <a:lnTo>
                  <a:pt x="230378" y="202603"/>
                </a:lnTo>
                <a:close/>
              </a:path>
              <a:path w="811529" h="273684">
                <a:moveTo>
                  <a:pt x="238645" y="0"/>
                </a:moveTo>
                <a:lnTo>
                  <a:pt x="212648" y="0"/>
                </a:lnTo>
                <a:lnTo>
                  <a:pt x="212648" y="53162"/>
                </a:lnTo>
                <a:lnTo>
                  <a:pt x="177888" y="53162"/>
                </a:lnTo>
                <a:lnTo>
                  <a:pt x="177888" y="2044"/>
                </a:lnTo>
                <a:lnTo>
                  <a:pt x="151892" y="2044"/>
                </a:lnTo>
                <a:lnTo>
                  <a:pt x="151892" y="135521"/>
                </a:lnTo>
                <a:lnTo>
                  <a:pt x="177888" y="135521"/>
                </a:lnTo>
                <a:lnTo>
                  <a:pt x="177888" y="75653"/>
                </a:lnTo>
                <a:lnTo>
                  <a:pt x="212648" y="75653"/>
                </a:lnTo>
                <a:lnTo>
                  <a:pt x="212648" y="141363"/>
                </a:lnTo>
                <a:lnTo>
                  <a:pt x="238645" y="141363"/>
                </a:lnTo>
                <a:lnTo>
                  <a:pt x="238645" y="75653"/>
                </a:lnTo>
                <a:lnTo>
                  <a:pt x="238645" y="53162"/>
                </a:lnTo>
                <a:lnTo>
                  <a:pt x="238645" y="0"/>
                </a:lnTo>
                <a:close/>
              </a:path>
              <a:path w="811529" h="273684">
                <a:moveTo>
                  <a:pt x="425869" y="3797"/>
                </a:moveTo>
                <a:lnTo>
                  <a:pt x="292963" y="3797"/>
                </a:lnTo>
                <a:lnTo>
                  <a:pt x="292963" y="26289"/>
                </a:lnTo>
                <a:lnTo>
                  <a:pt x="398411" y="26289"/>
                </a:lnTo>
                <a:lnTo>
                  <a:pt x="398119" y="36220"/>
                </a:lnTo>
                <a:lnTo>
                  <a:pt x="392277" y="55206"/>
                </a:lnTo>
                <a:lnTo>
                  <a:pt x="387311" y="64262"/>
                </a:lnTo>
                <a:lnTo>
                  <a:pt x="287413" y="64262"/>
                </a:lnTo>
                <a:lnTo>
                  <a:pt x="287413" y="87033"/>
                </a:lnTo>
                <a:lnTo>
                  <a:pt x="370370" y="87033"/>
                </a:lnTo>
                <a:lnTo>
                  <a:pt x="360375" y="97726"/>
                </a:lnTo>
                <a:lnTo>
                  <a:pt x="316217" y="127177"/>
                </a:lnTo>
                <a:lnTo>
                  <a:pt x="280695" y="141071"/>
                </a:lnTo>
                <a:lnTo>
                  <a:pt x="292671" y="160934"/>
                </a:lnTo>
                <a:lnTo>
                  <a:pt x="329933" y="146392"/>
                </a:lnTo>
                <a:lnTo>
                  <a:pt x="367855" y="123571"/>
                </a:lnTo>
                <a:lnTo>
                  <a:pt x="397370" y="94513"/>
                </a:lnTo>
                <a:lnTo>
                  <a:pt x="421436" y="50673"/>
                </a:lnTo>
                <a:lnTo>
                  <a:pt x="425754" y="26289"/>
                </a:lnTo>
                <a:lnTo>
                  <a:pt x="425869" y="3797"/>
                </a:lnTo>
                <a:close/>
              </a:path>
              <a:path w="811529" h="273684">
                <a:moveTo>
                  <a:pt x="513702" y="202603"/>
                </a:moveTo>
                <a:lnTo>
                  <a:pt x="498398" y="170573"/>
                </a:lnTo>
                <a:lnTo>
                  <a:pt x="498055" y="170230"/>
                </a:lnTo>
                <a:lnTo>
                  <a:pt x="491883" y="165315"/>
                </a:lnTo>
                <a:lnTo>
                  <a:pt x="487502" y="161988"/>
                </a:lnTo>
                <a:lnTo>
                  <a:pt x="487502" y="200952"/>
                </a:lnTo>
                <a:lnTo>
                  <a:pt x="487502" y="221107"/>
                </a:lnTo>
                <a:lnTo>
                  <a:pt x="479031" y="236588"/>
                </a:lnTo>
                <a:lnTo>
                  <a:pt x="464426" y="247103"/>
                </a:lnTo>
                <a:lnTo>
                  <a:pt x="444563" y="252361"/>
                </a:lnTo>
                <a:lnTo>
                  <a:pt x="421779" y="252361"/>
                </a:lnTo>
                <a:lnTo>
                  <a:pt x="402209" y="247103"/>
                </a:lnTo>
                <a:lnTo>
                  <a:pt x="387604" y="236588"/>
                </a:lnTo>
                <a:lnTo>
                  <a:pt x="379425" y="221107"/>
                </a:lnTo>
                <a:lnTo>
                  <a:pt x="379425" y="200952"/>
                </a:lnTo>
                <a:lnTo>
                  <a:pt x="387604" y="185762"/>
                </a:lnTo>
                <a:lnTo>
                  <a:pt x="402209" y="175831"/>
                </a:lnTo>
                <a:lnTo>
                  <a:pt x="421779" y="170573"/>
                </a:lnTo>
                <a:lnTo>
                  <a:pt x="444563" y="170573"/>
                </a:lnTo>
                <a:lnTo>
                  <a:pt x="464426" y="175831"/>
                </a:lnTo>
                <a:lnTo>
                  <a:pt x="479031" y="185762"/>
                </a:lnTo>
                <a:lnTo>
                  <a:pt x="487502" y="200952"/>
                </a:lnTo>
                <a:lnTo>
                  <a:pt x="487502" y="161988"/>
                </a:lnTo>
                <a:lnTo>
                  <a:pt x="451142" y="148653"/>
                </a:lnTo>
                <a:lnTo>
                  <a:pt x="433171" y="148082"/>
                </a:lnTo>
                <a:lnTo>
                  <a:pt x="422478" y="148158"/>
                </a:lnTo>
                <a:lnTo>
                  <a:pt x="381355" y="160515"/>
                </a:lnTo>
                <a:lnTo>
                  <a:pt x="355549" y="192151"/>
                </a:lnTo>
                <a:lnTo>
                  <a:pt x="353225" y="202603"/>
                </a:lnTo>
                <a:lnTo>
                  <a:pt x="353225" y="219341"/>
                </a:lnTo>
                <a:lnTo>
                  <a:pt x="375043" y="256743"/>
                </a:lnTo>
                <a:lnTo>
                  <a:pt x="415480" y="273138"/>
                </a:lnTo>
                <a:lnTo>
                  <a:pt x="433171" y="273685"/>
                </a:lnTo>
                <a:lnTo>
                  <a:pt x="444042" y="273621"/>
                </a:lnTo>
                <a:lnTo>
                  <a:pt x="485571" y="261543"/>
                </a:lnTo>
                <a:lnTo>
                  <a:pt x="497382" y="252361"/>
                </a:lnTo>
                <a:lnTo>
                  <a:pt x="498055" y="251841"/>
                </a:lnTo>
                <a:lnTo>
                  <a:pt x="513702" y="219341"/>
                </a:lnTo>
                <a:lnTo>
                  <a:pt x="513702" y="202603"/>
                </a:lnTo>
                <a:close/>
              </a:path>
              <a:path w="811529" h="273684">
                <a:moveTo>
                  <a:pt x="518756" y="0"/>
                </a:moveTo>
                <a:lnTo>
                  <a:pt x="492175" y="0"/>
                </a:lnTo>
                <a:lnTo>
                  <a:pt x="492175" y="144284"/>
                </a:lnTo>
                <a:lnTo>
                  <a:pt x="518756" y="144284"/>
                </a:lnTo>
                <a:lnTo>
                  <a:pt x="518756" y="0"/>
                </a:lnTo>
                <a:close/>
              </a:path>
              <a:path w="811529" h="273684">
                <a:moveTo>
                  <a:pt x="756234" y="2921"/>
                </a:moveTo>
                <a:lnTo>
                  <a:pt x="730237" y="2921"/>
                </a:lnTo>
                <a:lnTo>
                  <a:pt x="730237" y="87909"/>
                </a:lnTo>
                <a:lnTo>
                  <a:pt x="710082" y="87909"/>
                </a:lnTo>
                <a:lnTo>
                  <a:pt x="701167" y="46418"/>
                </a:lnTo>
                <a:lnTo>
                  <a:pt x="683704" y="21945"/>
                </a:lnTo>
                <a:lnTo>
                  <a:pt x="683704" y="89115"/>
                </a:lnTo>
                <a:lnTo>
                  <a:pt x="683615" y="117132"/>
                </a:lnTo>
                <a:lnTo>
                  <a:pt x="665645" y="159766"/>
                </a:lnTo>
                <a:lnTo>
                  <a:pt x="635596" y="167652"/>
                </a:lnTo>
                <a:lnTo>
                  <a:pt x="622744" y="167652"/>
                </a:lnTo>
                <a:lnTo>
                  <a:pt x="592658" y="139903"/>
                </a:lnTo>
                <a:lnTo>
                  <a:pt x="587438" y="89115"/>
                </a:lnTo>
                <a:lnTo>
                  <a:pt x="587730" y="83019"/>
                </a:lnTo>
                <a:lnTo>
                  <a:pt x="604342" y="38849"/>
                </a:lnTo>
                <a:lnTo>
                  <a:pt x="622744" y="29210"/>
                </a:lnTo>
                <a:lnTo>
                  <a:pt x="635596" y="29210"/>
                </a:lnTo>
                <a:lnTo>
                  <a:pt x="672541" y="47904"/>
                </a:lnTo>
                <a:lnTo>
                  <a:pt x="683704" y="89115"/>
                </a:lnTo>
                <a:lnTo>
                  <a:pt x="683704" y="21945"/>
                </a:lnTo>
                <a:lnTo>
                  <a:pt x="646620" y="6807"/>
                </a:lnTo>
                <a:lnTo>
                  <a:pt x="635596" y="6718"/>
                </a:lnTo>
                <a:lnTo>
                  <a:pt x="623887" y="6819"/>
                </a:lnTo>
                <a:lnTo>
                  <a:pt x="588035" y="21120"/>
                </a:lnTo>
                <a:lnTo>
                  <a:pt x="565048" y="61772"/>
                </a:lnTo>
                <a:lnTo>
                  <a:pt x="560882" y="86690"/>
                </a:lnTo>
                <a:lnTo>
                  <a:pt x="560920" y="110693"/>
                </a:lnTo>
                <a:lnTo>
                  <a:pt x="569887" y="151320"/>
                </a:lnTo>
                <a:lnTo>
                  <a:pt x="601560" y="183286"/>
                </a:lnTo>
                <a:lnTo>
                  <a:pt x="635596" y="190144"/>
                </a:lnTo>
                <a:lnTo>
                  <a:pt x="646442" y="190055"/>
                </a:lnTo>
                <a:lnTo>
                  <a:pt x="684479" y="174117"/>
                </a:lnTo>
                <a:lnTo>
                  <a:pt x="706831" y="134112"/>
                </a:lnTo>
                <a:lnTo>
                  <a:pt x="710082" y="110693"/>
                </a:lnTo>
                <a:lnTo>
                  <a:pt x="730237" y="110693"/>
                </a:lnTo>
                <a:lnTo>
                  <a:pt x="730237" y="258203"/>
                </a:lnTo>
                <a:lnTo>
                  <a:pt x="756234" y="258203"/>
                </a:lnTo>
                <a:lnTo>
                  <a:pt x="756234" y="110693"/>
                </a:lnTo>
                <a:lnTo>
                  <a:pt x="756234" y="87909"/>
                </a:lnTo>
                <a:lnTo>
                  <a:pt x="756234" y="2921"/>
                </a:lnTo>
                <a:close/>
              </a:path>
              <a:path w="811529" h="273684">
                <a:moveTo>
                  <a:pt x="811149" y="0"/>
                </a:moveTo>
                <a:lnTo>
                  <a:pt x="785152" y="0"/>
                </a:lnTo>
                <a:lnTo>
                  <a:pt x="785152" y="264922"/>
                </a:lnTo>
                <a:lnTo>
                  <a:pt x="811149" y="264922"/>
                </a:lnTo>
                <a:lnTo>
                  <a:pt x="811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1509833" y="8044992"/>
            <a:ext cx="839469" cy="277495"/>
          </a:xfrm>
          <a:custGeom>
            <a:avLst/>
            <a:gdLst/>
            <a:ahLst/>
            <a:cxnLst/>
            <a:rect l="l" t="t" r="r" b="b"/>
            <a:pathLst>
              <a:path w="839470" h="277495">
                <a:moveTo>
                  <a:pt x="162699" y="114198"/>
                </a:moveTo>
                <a:lnTo>
                  <a:pt x="124574" y="87769"/>
                </a:lnTo>
                <a:lnTo>
                  <a:pt x="91135" y="53746"/>
                </a:lnTo>
                <a:lnTo>
                  <a:pt x="95072" y="41059"/>
                </a:lnTo>
                <a:lnTo>
                  <a:pt x="97447" y="32194"/>
                </a:lnTo>
                <a:lnTo>
                  <a:pt x="99225" y="23012"/>
                </a:lnTo>
                <a:lnTo>
                  <a:pt x="101358" y="9347"/>
                </a:lnTo>
                <a:lnTo>
                  <a:pt x="76822" y="5842"/>
                </a:lnTo>
                <a:lnTo>
                  <a:pt x="72313" y="32004"/>
                </a:lnTo>
                <a:lnTo>
                  <a:pt x="68135" y="48628"/>
                </a:lnTo>
                <a:lnTo>
                  <a:pt x="39966" y="100342"/>
                </a:lnTo>
                <a:lnTo>
                  <a:pt x="0" y="134061"/>
                </a:lnTo>
                <a:lnTo>
                  <a:pt x="15773" y="151003"/>
                </a:lnTo>
                <a:lnTo>
                  <a:pt x="40944" y="135089"/>
                </a:lnTo>
                <a:lnTo>
                  <a:pt x="56159" y="122199"/>
                </a:lnTo>
                <a:lnTo>
                  <a:pt x="67525" y="105537"/>
                </a:lnTo>
                <a:lnTo>
                  <a:pt x="81203" y="78282"/>
                </a:lnTo>
                <a:lnTo>
                  <a:pt x="90093" y="88468"/>
                </a:lnTo>
                <a:lnTo>
                  <a:pt x="124510" y="118262"/>
                </a:lnTo>
                <a:lnTo>
                  <a:pt x="150139" y="134937"/>
                </a:lnTo>
                <a:lnTo>
                  <a:pt x="162699" y="114198"/>
                </a:lnTo>
                <a:close/>
              </a:path>
              <a:path w="839470" h="277495">
                <a:moveTo>
                  <a:pt x="228625" y="206108"/>
                </a:moveTo>
                <a:lnTo>
                  <a:pt x="206806" y="168821"/>
                </a:lnTo>
                <a:lnTo>
                  <a:pt x="202425" y="165493"/>
                </a:lnTo>
                <a:lnTo>
                  <a:pt x="202425" y="204457"/>
                </a:lnTo>
                <a:lnTo>
                  <a:pt x="202425" y="224612"/>
                </a:lnTo>
                <a:lnTo>
                  <a:pt x="193954" y="240093"/>
                </a:lnTo>
                <a:lnTo>
                  <a:pt x="179641" y="250609"/>
                </a:lnTo>
                <a:lnTo>
                  <a:pt x="160070" y="255866"/>
                </a:lnTo>
                <a:lnTo>
                  <a:pt x="138455" y="255866"/>
                </a:lnTo>
                <a:lnTo>
                  <a:pt x="119468" y="250609"/>
                </a:lnTo>
                <a:lnTo>
                  <a:pt x="105448" y="240093"/>
                </a:lnTo>
                <a:lnTo>
                  <a:pt x="97269" y="224612"/>
                </a:lnTo>
                <a:lnTo>
                  <a:pt x="97269" y="204457"/>
                </a:lnTo>
                <a:lnTo>
                  <a:pt x="105448" y="189268"/>
                </a:lnTo>
                <a:lnTo>
                  <a:pt x="119468" y="179336"/>
                </a:lnTo>
                <a:lnTo>
                  <a:pt x="138455" y="174078"/>
                </a:lnTo>
                <a:lnTo>
                  <a:pt x="160070" y="174078"/>
                </a:lnTo>
                <a:lnTo>
                  <a:pt x="179641" y="179336"/>
                </a:lnTo>
                <a:lnTo>
                  <a:pt x="193954" y="189268"/>
                </a:lnTo>
                <a:lnTo>
                  <a:pt x="202425" y="204457"/>
                </a:lnTo>
                <a:lnTo>
                  <a:pt x="202425" y="165493"/>
                </a:lnTo>
                <a:lnTo>
                  <a:pt x="166674" y="152158"/>
                </a:lnTo>
                <a:lnTo>
                  <a:pt x="149263" y="151587"/>
                </a:lnTo>
                <a:lnTo>
                  <a:pt x="138899" y="151663"/>
                </a:lnTo>
                <a:lnTo>
                  <a:pt x="98666" y="164020"/>
                </a:lnTo>
                <a:lnTo>
                  <a:pt x="73317" y="195656"/>
                </a:lnTo>
                <a:lnTo>
                  <a:pt x="71069" y="206108"/>
                </a:lnTo>
                <a:lnTo>
                  <a:pt x="71069" y="222846"/>
                </a:lnTo>
                <a:lnTo>
                  <a:pt x="92443" y="260248"/>
                </a:lnTo>
                <a:lnTo>
                  <a:pt x="132118" y="276644"/>
                </a:lnTo>
                <a:lnTo>
                  <a:pt x="149263" y="277190"/>
                </a:lnTo>
                <a:lnTo>
                  <a:pt x="159791" y="277126"/>
                </a:lnTo>
                <a:lnTo>
                  <a:pt x="200494" y="265049"/>
                </a:lnTo>
                <a:lnTo>
                  <a:pt x="212305" y="255866"/>
                </a:lnTo>
                <a:lnTo>
                  <a:pt x="212966" y="255346"/>
                </a:lnTo>
                <a:lnTo>
                  <a:pt x="228625" y="222846"/>
                </a:lnTo>
                <a:lnTo>
                  <a:pt x="228625" y="206108"/>
                </a:lnTo>
                <a:close/>
              </a:path>
              <a:path w="839470" h="277495">
                <a:moveTo>
                  <a:pt x="273697" y="56667"/>
                </a:moveTo>
                <a:lnTo>
                  <a:pt x="229298" y="56667"/>
                </a:lnTo>
                <a:lnTo>
                  <a:pt x="229298" y="3505"/>
                </a:lnTo>
                <a:lnTo>
                  <a:pt x="202717" y="3505"/>
                </a:lnTo>
                <a:lnTo>
                  <a:pt x="202717" y="144868"/>
                </a:lnTo>
                <a:lnTo>
                  <a:pt x="229298" y="144868"/>
                </a:lnTo>
                <a:lnTo>
                  <a:pt x="229298" y="79159"/>
                </a:lnTo>
                <a:lnTo>
                  <a:pt x="273697" y="79159"/>
                </a:lnTo>
                <a:lnTo>
                  <a:pt x="273697" y="56667"/>
                </a:lnTo>
                <a:close/>
              </a:path>
              <a:path w="839470" h="277495">
                <a:moveTo>
                  <a:pt x="532777" y="85280"/>
                </a:moveTo>
                <a:lnTo>
                  <a:pt x="487794" y="85280"/>
                </a:lnTo>
                <a:lnTo>
                  <a:pt x="492175" y="29794"/>
                </a:lnTo>
                <a:lnTo>
                  <a:pt x="529856" y="29794"/>
                </a:lnTo>
                <a:lnTo>
                  <a:pt x="529856" y="7302"/>
                </a:lnTo>
                <a:lnTo>
                  <a:pt x="465010" y="7302"/>
                </a:lnTo>
                <a:lnTo>
                  <a:pt x="465010" y="29794"/>
                </a:lnTo>
                <a:lnTo>
                  <a:pt x="460921" y="85280"/>
                </a:lnTo>
                <a:lnTo>
                  <a:pt x="383806" y="85280"/>
                </a:lnTo>
                <a:lnTo>
                  <a:pt x="379717" y="29794"/>
                </a:lnTo>
                <a:lnTo>
                  <a:pt x="465010" y="29794"/>
                </a:lnTo>
                <a:lnTo>
                  <a:pt x="465010" y="7302"/>
                </a:lnTo>
                <a:lnTo>
                  <a:pt x="314871" y="7302"/>
                </a:lnTo>
                <a:lnTo>
                  <a:pt x="314871" y="29794"/>
                </a:lnTo>
                <a:lnTo>
                  <a:pt x="352552" y="29794"/>
                </a:lnTo>
                <a:lnTo>
                  <a:pt x="356933" y="85280"/>
                </a:lnTo>
                <a:lnTo>
                  <a:pt x="311950" y="85280"/>
                </a:lnTo>
                <a:lnTo>
                  <a:pt x="311950" y="107772"/>
                </a:lnTo>
                <a:lnTo>
                  <a:pt x="532777" y="107772"/>
                </a:lnTo>
                <a:lnTo>
                  <a:pt x="532777" y="85280"/>
                </a:lnTo>
                <a:close/>
              </a:path>
              <a:path w="839470" h="277495">
                <a:moveTo>
                  <a:pt x="552640" y="128803"/>
                </a:moveTo>
                <a:lnTo>
                  <a:pt x="291503" y="128803"/>
                </a:lnTo>
                <a:lnTo>
                  <a:pt x="291503" y="151295"/>
                </a:lnTo>
                <a:lnTo>
                  <a:pt x="408635" y="151295"/>
                </a:lnTo>
                <a:lnTo>
                  <a:pt x="408635" y="174663"/>
                </a:lnTo>
                <a:lnTo>
                  <a:pt x="316331" y="174663"/>
                </a:lnTo>
                <a:lnTo>
                  <a:pt x="316331" y="259664"/>
                </a:lnTo>
                <a:lnTo>
                  <a:pt x="324802" y="268427"/>
                </a:lnTo>
                <a:lnTo>
                  <a:pt x="528396" y="268427"/>
                </a:lnTo>
                <a:lnTo>
                  <a:pt x="528396" y="246227"/>
                </a:lnTo>
                <a:lnTo>
                  <a:pt x="528396" y="197154"/>
                </a:lnTo>
                <a:lnTo>
                  <a:pt x="528396" y="174663"/>
                </a:lnTo>
                <a:lnTo>
                  <a:pt x="501523" y="174663"/>
                </a:lnTo>
                <a:lnTo>
                  <a:pt x="501523" y="197154"/>
                </a:lnTo>
                <a:lnTo>
                  <a:pt x="501523" y="246227"/>
                </a:lnTo>
                <a:lnTo>
                  <a:pt x="343204" y="246227"/>
                </a:lnTo>
                <a:lnTo>
                  <a:pt x="343204" y="197154"/>
                </a:lnTo>
                <a:lnTo>
                  <a:pt x="501523" y="197154"/>
                </a:lnTo>
                <a:lnTo>
                  <a:pt x="501523" y="174663"/>
                </a:lnTo>
                <a:lnTo>
                  <a:pt x="435508" y="174663"/>
                </a:lnTo>
                <a:lnTo>
                  <a:pt x="435508" y="151295"/>
                </a:lnTo>
                <a:lnTo>
                  <a:pt x="552640" y="151295"/>
                </a:lnTo>
                <a:lnTo>
                  <a:pt x="552640" y="128803"/>
                </a:lnTo>
                <a:close/>
              </a:path>
              <a:path w="839470" h="277495">
                <a:moveTo>
                  <a:pt x="793038" y="40309"/>
                </a:moveTo>
                <a:lnTo>
                  <a:pt x="781735" y="21907"/>
                </a:lnTo>
                <a:lnTo>
                  <a:pt x="780478" y="19862"/>
                </a:lnTo>
                <a:lnTo>
                  <a:pt x="769226" y="13144"/>
                </a:lnTo>
                <a:lnTo>
                  <a:pt x="766457" y="11531"/>
                </a:lnTo>
                <a:lnTo>
                  <a:pt x="766457" y="44983"/>
                </a:lnTo>
                <a:lnTo>
                  <a:pt x="766457" y="64262"/>
                </a:lnTo>
                <a:lnTo>
                  <a:pt x="757110" y="76822"/>
                </a:lnTo>
                <a:lnTo>
                  <a:pt x="741045" y="84404"/>
                </a:lnTo>
                <a:lnTo>
                  <a:pt x="720013" y="87325"/>
                </a:lnTo>
                <a:lnTo>
                  <a:pt x="696937" y="87325"/>
                </a:lnTo>
                <a:lnTo>
                  <a:pt x="675906" y="84404"/>
                </a:lnTo>
                <a:lnTo>
                  <a:pt x="659841" y="76822"/>
                </a:lnTo>
                <a:lnTo>
                  <a:pt x="650494" y="64262"/>
                </a:lnTo>
                <a:lnTo>
                  <a:pt x="650494" y="44983"/>
                </a:lnTo>
                <a:lnTo>
                  <a:pt x="659841" y="32423"/>
                </a:lnTo>
                <a:lnTo>
                  <a:pt x="675906" y="24828"/>
                </a:lnTo>
                <a:lnTo>
                  <a:pt x="696937" y="21907"/>
                </a:lnTo>
                <a:lnTo>
                  <a:pt x="720013" y="21907"/>
                </a:lnTo>
                <a:lnTo>
                  <a:pt x="741045" y="24828"/>
                </a:lnTo>
                <a:lnTo>
                  <a:pt x="757110" y="32423"/>
                </a:lnTo>
                <a:lnTo>
                  <a:pt x="766457" y="44983"/>
                </a:lnTo>
                <a:lnTo>
                  <a:pt x="766457" y="11531"/>
                </a:lnTo>
                <a:lnTo>
                  <a:pt x="726376" y="393"/>
                </a:lnTo>
                <a:lnTo>
                  <a:pt x="708329" y="0"/>
                </a:lnTo>
                <a:lnTo>
                  <a:pt x="697445" y="50"/>
                </a:lnTo>
                <a:lnTo>
                  <a:pt x="659498" y="6858"/>
                </a:lnTo>
                <a:lnTo>
                  <a:pt x="623912" y="40309"/>
                </a:lnTo>
                <a:lnTo>
                  <a:pt x="623912" y="68643"/>
                </a:lnTo>
                <a:lnTo>
                  <a:pt x="654456" y="100253"/>
                </a:lnTo>
                <a:lnTo>
                  <a:pt x="697445" y="109474"/>
                </a:lnTo>
                <a:lnTo>
                  <a:pt x="708329" y="109524"/>
                </a:lnTo>
                <a:lnTo>
                  <a:pt x="719213" y="109474"/>
                </a:lnTo>
                <a:lnTo>
                  <a:pt x="757440" y="102666"/>
                </a:lnTo>
                <a:lnTo>
                  <a:pt x="781888" y="87325"/>
                </a:lnTo>
                <a:lnTo>
                  <a:pt x="786752" y="79298"/>
                </a:lnTo>
                <a:lnTo>
                  <a:pt x="790384" y="73075"/>
                </a:lnTo>
                <a:lnTo>
                  <a:pt x="792251" y="68440"/>
                </a:lnTo>
                <a:lnTo>
                  <a:pt x="792937" y="63055"/>
                </a:lnTo>
                <a:lnTo>
                  <a:pt x="793038" y="40309"/>
                </a:lnTo>
                <a:close/>
              </a:path>
              <a:path w="839470" h="277495">
                <a:moveTo>
                  <a:pt x="821956" y="246519"/>
                </a:moveTo>
                <a:lnTo>
                  <a:pt x="628002" y="246519"/>
                </a:lnTo>
                <a:lnTo>
                  <a:pt x="628002" y="225780"/>
                </a:lnTo>
                <a:lnTo>
                  <a:pt x="816114" y="225780"/>
                </a:lnTo>
                <a:lnTo>
                  <a:pt x="816114" y="162394"/>
                </a:lnTo>
                <a:lnTo>
                  <a:pt x="601129" y="162394"/>
                </a:lnTo>
                <a:lnTo>
                  <a:pt x="601129" y="184302"/>
                </a:lnTo>
                <a:lnTo>
                  <a:pt x="789533" y="184302"/>
                </a:lnTo>
                <a:lnTo>
                  <a:pt x="789533" y="203873"/>
                </a:lnTo>
                <a:lnTo>
                  <a:pt x="601129" y="203873"/>
                </a:lnTo>
                <a:lnTo>
                  <a:pt x="601129" y="259664"/>
                </a:lnTo>
                <a:lnTo>
                  <a:pt x="609600" y="268427"/>
                </a:lnTo>
                <a:lnTo>
                  <a:pt x="821956" y="268427"/>
                </a:lnTo>
                <a:lnTo>
                  <a:pt x="821956" y="246519"/>
                </a:lnTo>
                <a:close/>
              </a:path>
              <a:path w="839470" h="277495">
                <a:moveTo>
                  <a:pt x="838898" y="122669"/>
                </a:moveTo>
                <a:lnTo>
                  <a:pt x="577761" y="122669"/>
                </a:lnTo>
                <a:lnTo>
                  <a:pt x="577761" y="145161"/>
                </a:lnTo>
                <a:lnTo>
                  <a:pt x="838898" y="145161"/>
                </a:lnTo>
                <a:lnTo>
                  <a:pt x="838898" y="122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455512" y="8044992"/>
            <a:ext cx="817244" cy="268605"/>
          </a:xfrm>
          <a:custGeom>
            <a:avLst/>
            <a:gdLst/>
            <a:ahLst/>
            <a:cxnLst/>
            <a:rect l="l" t="t" r="r" b="b"/>
            <a:pathLst>
              <a:path w="817244" h="268604">
                <a:moveTo>
                  <a:pt x="261721" y="222275"/>
                </a:moveTo>
                <a:lnTo>
                  <a:pt x="144297" y="222275"/>
                </a:lnTo>
                <a:lnTo>
                  <a:pt x="144297" y="156260"/>
                </a:lnTo>
                <a:lnTo>
                  <a:pt x="236893" y="156260"/>
                </a:lnTo>
                <a:lnTo>
                  <a:pt x="236893" y="134061"/>
                </a:lnTo>
                <a:lnTo>
                  <a:pt x="54622" y="134061"/>
                </a:lnTo>
                <a:lnTo>
                  <a:pt x="54622" y="10223"/>
                </a:lnTo>
                <a:lnTo>
                  <a:pt x="27749" y="10223"/>
                </a:lnTo>
                <a:lnTo>
                  <a:pt x="27749" y="147497"/>
                </a:lnTo>
                <a:lnTo>
                  <a:pt x="36220" y="156260"/>
                </a:lnTo>
                <a:lnTo>
                  <a:pt x="117424" y="156260"/>
                </a:lnTo>
                <a:lnTo>
                  <a:pt x="117424" y="222275"/>
                </a:lnTo>
                <a:lnTo>
                  <a:pt x="0" y="222275"/>
                </a:lnTo>
                <a:lnTo>
                  <a:pt x="0" y="244767"/>
                </a:lnTo>
                <a:lnTo>
                  <a:pt x="261721" y="244767"/>
                </a:lnTo>
                <a:lnTo>
                  <a:pt x="261721" y="222275"/>
                </a:lnTo>
                <a:close/>
              </a:path>
              <a:path w="817244" h="268604">
                <a:moveTo>
                  <a:pt x="465886" y="0"/>
                </a:moveTo>
                <a:lnTo>
                  <a:pt x="364236" y="0"/>
                </a:lnTo>
                <a:lnTo>
                  <a:pt x="364236" y="22783"/>
                </a:lnTo>
                <a:lnTo>
                  <a:pt x="465886" y="22783"/>
                </a:lnTo>
                <a:lnTo>
                  <a:pt x="465886" y="0"/>
                </a:lnTo>
                <a:close/>
              </a:path>
              <a:path w="817244" h="268604">
                <a:moveTo>
                  <a:pt x="531025" y="99009"/>
                </a:moveTo>
                <a:lnTo>
                  <a:pt x="525195" y="98425"/>
                </a:lnTo>
                <a:lnTo>
                  <a:pt x="522097" y="98120"/>
                </a:lnTo>
                <a:lnTo>
                  <a:pt x="515454" y="97332"/>
                </a:lnTo>
                <a:lnTo>
                  <a:pt x="475551" y="90944"/>
                </a:lnTo>
                <a:lnTo>
                  <a:pt x="455371" y="86448"/>
                </a:lnTo>
                <a:lnTo>
                  <a:pt x="464705" y="82981"/>
                </a:lnTo>
                <a:lnTo>
                  <a:pt x="470839" y="80543"/>
                </a:lnTo>
                <a:lnTo>
                  <a:pt x="507949" y="60464"/>
                </a:lnTo>
                <a:lnTo>
                  <a:pt x="516420" y="54330"/>
                </a:lnTo>
                <a:lnTo>
                  <a:pt x="516420" y="36512"/>
                </a:lnTo>
                <a:lnTo>
                  <a:pt x="317500" y="36512"/>
                </a:lnTo>
                <a:lnTo>
                  <a:pt x="317500" y="58420"/>
                </a:lnTo>
                <a:lnTo>
                  <a:pt x="471144" y="58420"/>
                </a:lnTo>
                <a:lnTo>
                  <a:pt x="450392" y="66675"/>
                </a:lnTo>
                <a:lnTo>
                  <a:pt x="368795" y="88442"/>
                </a:lnTo>
                <a:lnTo>
                  <a:pt x="303479" y="99301"/>
                </a:lnTo>
                <a:lnTo>
                  <a:pt x="311365" y="120040"/>
                </a:lnTo>
                <a:lnTo>
                  <a:pt x="349288" y="114033"/>
                </a:lnTo>
                <a:lnTo>
                  <a:pt x="392391" y="105244"/>
                </a:lnTo>
                <a:lnTo>
                  <a:pt x="418274" y="98425"/>
                </a:lnTo>
                <a:lnTo>
                  <a:pt x="425932" y="100672"/>
                </a:lnTo>
                <a:lnTo>
                  <a:pt x="487362" y="113842"/>
                </a:lnTo>
                <a:lnTo>
                  <a:pt x="522554" y="119456"/>
                </a:lnTo>
                <a:lnTo>
                  <a:pt x="531025" y="99009"/>
                </a:lnTo>
                <a:close/>
              </a:path>
              <a:path w="817244" h="268604">
                <a:moveTo>
                  <a:pt x="547382" y="134645"/>
                </a:moveTo>
                <a:lnTo>
                  <a:pt x="286245" y="134645"/>
                </a:lnTo>
                <a:lnTo>
                  <a:pt x="286245" y="157137"/>
                </a:lnTo>
                <a:lnTo>
                  <a:pt x="403377" y="157137"/>
                </a:lnTo>
                <a:lnTo>
                  <a:pt x="403377" y="172910"/>
                </a:lnTo>
                <a:lnTo>
                  <a:pt x="309613" y="172910"/>
                </a:lnTo>
                <a:lnTo>
                  <a:pt x="309613" y="194818"/>
                </a:lnTo>
                <a:lnTo>
                  <a:pt x="498017" y="194818"/>
                </a:lnTo>
                <a:lnTo>
                  <a:pt x="498017" y="209130"/>
                </a:lnTo>
                <a:lnTo>
                  <a:pt x="309613" y="209130"/>
                </a:lnTo>
                <a:lnTo>
                  <a:pt x="309613" y="259664"/>
                </a:lnTo>
                <a:lnTo>
                  <a:pt x="318084" y="268427"/>
                </a:lnTo>
                <a:lnTo>
                  <a:pt x="530440" y="268427"/>
                </a:lnTo>
                <a:lnTo>
                  <a:pt x="530440" y="246519"/>
                </a:lnTo>
                <a:lnTo>
                  <a:pt x="336486" y="246519"/>
                </a:lnTo>
                <a:lnTo>
                  <a:pt x="336486" y="231038"/>
                </a:lnTo>
                <a:lnTo>
                  <a:pt x="524598" y="231038"/>
                </a:lnTo>
                <a:lnTo>
                  <a:pt x="524598" y="172910"/>
                </a:lnTo>
                <a:lnTo>
                  <a:pt x="430250" y="172910"/>
                </a:lnTo>
                <a:lnTo>
                  <a:pt x="430250" y="157137"/>
                </a:lnTo>
                <a:lnTo>
                  <a:pt x="547382" y="157137"/>
                </a:lnTo>
                <a:lnTo>
                  <a:pt x="547382" y="134645"/>
                </a:lnTo>
                <a:close/>
              </a:path>
              <a:path w="817244" h="268604">
                <a:moveTo>
                  <a:pt x="755942" y="207086"/>
                </a:moveTo>
                <a:lnTo>
                  <a:pt x="723138" y="176174"/>
                </a:lnTo>
                <a:lnTo>
                  <a:pt x="698030" y="143471"/>
                </a:lnTo>
                <a:lnTo>
                  <a:pt x="673862" y="101346"/>
                </a:lnTo>
                <a:lnTo>
                  <a:pt x="677468" y="89865"/>
                </a:lnTo>
                <a:lnTo>
                  <a:pt x="679742" y="81762"/>
                </a:lnTo>
                <a:lnTo>
                  <a:pt x="687959" y="38100"/>
                </a:lnTo>
                <a:lnTo>
                  <a:pt x="690511" y="13144"/>
                </a:lnTo>
                <a:lnTo>
                  <a:pt x="664806" y="10223"/>
                </a:lnTo>
                <a:lnTo>
                  <a:pt x="662660" y="31102"/>
                </a:lnTo>
                <a:lnTo>
                  <a:pt x="660844" y="44780"/>
                </a:lnTo>
                <a:lnTo>
                  <a:pt x="649820" y="91808"/>
                </a:lnTo>
                <a:lnTo>
                  <a:pt x="635304" y="128371"/>
                </a:lnTo>
                <a:lnTo>
                  <a:pt x="607110" y="174371"/>
                </a:lnTo>
                <a:lnTo>
                  <a:pt x="581507" y="203746"/>
                </a:lnTo>
                <a:lnTo>
                  <a:pt x="568413" y="215557"/>
                </a:lnTo>
                <a:lnTo>
                  <a:pt x="585939" y="231330"/>
                </a:lnTo>
                <a:lnTo>
                  <a:pt x="619594" y="198907"/>
                </a:lnTo>
                <a:lnTo>
                  <a:pt x="649452" y="159346"/>
                </a:lnTo>
                <a:lnTo>
                  <a:pt x="663346" y="129971"/>
                </a:lnTo>
                <a:lnTo>
                  <a:pt x="672096" y="146405"/>
                </a:lnTo>
                <a:lnTo>
                  <a:pt x="698106" y="182410"/>
                </a:lnTo>
                <a:lnTo>
                  <a:pt x="727062" y="214464"/>
                </a:lnTo>
                <a:lnTo>
                  <a:pt x="739876" y="225488"/>
                </a:lnTo>
                <a:lnTo>
                  <a:pt x="755942" y="207086"/>
                </a:lnTo>
                <a:close/>
              </a:path>
              <a:path w="817244" h="268604">
                <a:moveTo>
                  <a:pt x="816991" y="3505"/>
                </a:moveTo>
                <a:lnTo>
                  <a:pt x="790409" y="3505"/>
                </a:lnTo>
                <a:lnTo>
                  <a:pt x="790409" y="268427"/>
                </a:lnTo>
                <a:lnTo>
                  <a:pt x="816991" y="268427"/>
                </a:lnTo>
                <a:lnTo>
                  <a:pt x="816991" y="3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319239" y="8048487"/>
            <a:ext cx="240029" cy="267970"/>
          </a:xfrm>
          <a:custGeom>
            <a:avLst/>
            <a:gdLst/>
            <a:ahLst/>
            <a:cxnLst/>
            <a:rect l="l" t="t" r="r" b="b"/>
            <a:pathLst>
              <a:path w="240030" h="267970">
                <a:moveTo>
                  <a:pt x="239516" y="267849"/>
                </a:moveTo>
                <a:lnTo>
                  <a:pt x="212936" y="267849"/>
                </a:lnTo>
                <a:lnTo>
                  <a:pt x="212936" y="169122"/>
                </a:lnTo>
                <a:lnTo>
                  <a:pt x="146631" y="169122"/>
                </a:lnTo>
                <a:lnTo>
                  <a:pt x="146631" y="146338"/>
                </a:lnTo>
                <a:lnTo>
                  <a:pt x="212936" y="146338"/>
                </a:lnTo>
                <a:lnTo>
                  <a:pt x="212936" y="84415"/>
                </a:lnTo>
                <a:lnTo>
                  <a:pt x="161235" y="84415"/>
                </a:lnTo>
                <a:lnTo>
                  <a:pt x="161235" y="61631"/>
                </a:lnTo>
                <a:lnTo>
                  <a:pt x="212936" y="61631"/>
                </a:lnTo>
                <a:lnTo>
                  <a:pt x="212936" y="0"/>
                </a:lnTo>
                <a:lnTo>
                  <a:pt x="239516" y="0"/>
                </a:lnTo>
                <a:lnTo>
                  <a:pt x="239516" y="267849"/>
                </a:lnTo>
                <a:close/>
              </a:path>
              <a:path w="240030" h="267970">
                <a:moveTo>
                  <a:pt x="13436" y="229001"/>
                </a:moveTo>
                <a:lnTo>
                  <a:pt x="0" y="209139"/>
                </a:lnTo>
                <a:lnTo>
                  <a:pt x="8673" y="204944"/>
                </a:lnTo>
                <a:lnTo>
                  <a:pt x="14622" y="201873"/>
                </a:lnTo>
                <a:lnTo>
                  <a:pt x="49544" y="179231"/>
                </a:lnTo>
                <a:lnTo>
                  <a:pt x="82808" y="146046"/>
                </a:lnTo>
                <a:lnTo>
                  <a:pt x="103693" y="113332"/>
                </a:lnTo>
                <a:lnTo>
                  <a:pt x="11099" y="113332"/>
                </a:lnTo>
                <a:lnTo>
                  <a:pt x="11099" y="90549"/>
                </a:lnTo>
                <a:lnTo>
                  <a:pt x="113332" y="90549"/>
                </a:lnTo>
                <a:lnTo>
                  <a:pt x="116082" y="82377"/>
                </a:lnTo>
                <a:lnTo>
                  <a:pt x="124461" y="39576"/>
                </a:lnTo>
                <a:lnTo>
                  <a:pt x="125016" y="29209"/>
                </a:lnTo>
                <a:lnTo>
                  <a:pt x="12267" y="29209"/>
                </a:lnTo>
                <a:lnTo>
                  <a:pt x="12267" y="6718"/>
                </a:lnTo>
                <a:lnTo>
                  <a:pt x="152472" y="6718"/>
                </a:lnTo>
                <a:lnTo>
                  <a:pt x="152294" y="36210"/>
                </a:lnTo>
                <a:lnTo>
                  <a:pt x="141081" y="90841"/>
                </a:lnTo>
                <a:lnTo>
                  <a:pt x="121734" y="136722"/>
                </a:lnTo>
                <a:lnTo>
                  <a:pt x="98873" y="167960"/>
                </a:lnTo>
                <a:lnTo>
                  <a:pt x="66013" y="197309"/>
                </a:lnTo>
                <a:lnTo>
                  <a:pt x="29702" y="221112"/>
                </a:lnTo>
                <a:lnTo>
                  <a:pt x="13436" y="229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694753" y="8044992"/>
            <a:ext cx="821690" cy="268605"/>
          </a:xfrm>
          <a:custGeom>
            <a:avLst/>
            <a:gdLst/>
            <a:ahLst/>
            <a:cxnLst/>
            <a:rect l="l" t="t" r="r" b="b"/>
            <a:pathLst>
              <a:path w="821690" h="268604">
                <a:moveTo>
                  <a:pt x="119761" y="10223"/>
                </a:moveTo>
                <a:lnTo>
                  <a:pt x="93472" y="10223"/>
                </a:lnTo>
                <a:lnTo>
                  <a:pt x="93472" y="32715"/>
                </a:lnTo>
                <a:lnTo>
                  <a:pt x="93472" y="205917"/>
                </a:lnTo>
                <a:lnTo>
                  <a:pt x="26289" y="205917"/>
                </a:lnTo>
                <a:lnTo>
                  <a:pt x="26289" y="32715"/>
                </a:lnTo>
                <a:lnTo>
                  <a:pt x="93472" y="32715"/>
                </a:lnTo>
                <a:lnTo>
                  <a:pt x="93472" y="10223"/>
                </a:lnTo>
                <a:lnTo>
                  <a:pt x="0" y="10223"/>
                </a:lnTo>
                <a:lnTo>
                  <a:pt x="0" y="219354"/>
                </a:lnTo>
                <a:lnTo>
                  <a:pt x="8470" y="228117"/>
                </a:lnTo>
                <a:lnTo>
                  <a:pt x="119761" y="228117"/>
                </a:lnTo>
                <a:lnTo>
                  <a:pt x="119761" y="205917"/>
                </a:lnTo>
                <a:lnTo>
                  <a:pt x="119761" y="32715"/>
                </a:lnTo>
                <a:lnTo>
                  <a:pt x="119761" y="10223"/>
                </a:lnTo>
                <a:close/>
              </a:path>
              <a:path w="821690" h="268604">
                <a:moveTo>
                  <a:pt x="238061" y="3505"/>
                </a:moveTo>
                <a:lnTo>
                  <a:pt x="212064" y="3505"/>
                </a:lnTo>
                <a:lnTo>
                  <a:pt x="212064" y="103390"/>
                </a:lnTo>
                <a:lnTo>
                  <a:pt x="177304" y="103390"/>
                </a:lnTo>
                <a:lnTo>
                  <a:pt x="177304" y="6426"/>
                </a:lnTo>
                <a:lnTo>
                  <a:pt x="151307" y="6426"/>
                </a:lnTo>
                <a:lnTo>
                  <a:pt x="151307" y="261708"/>
                </a:lnTo>
                <a:lnTo>
                  <a:pt x="177304" y="261708"/>
                </a:lnTo>
                <a:lnTo>
                  <a:pt x="177304" y="125882"/>
                </a:lnTo>
                <a:lnTo>
                  <a:pt x="212064" y="125882"/>
                </a:lnTo>
                <a:lnTo>
                  <a:pt x="212064" y="268427"/>
                </a:lnTo>
                <a:lnTo>
                  <a:pt x="238061" y="268427"/>
                </a:lnTo>
                <a:lnTo>
                  <a:pt x="238061" y="125882"/>
                </a:lnTo>
                <a:lnTo>
                  <a:pt x="238061" y="103390"/>
                </a:lnTo>
                <a:lnTo>
                  <a:pt x="238061" y="3505"/>
                </a:lnTo>
                <a:close/>
              </a:path>
              <a:path w="821690" h="268604">
                <a:moveTo>
                  <a:pt x="453339" y="0"/>
                </a:moveTo>
                <a:lnTo>
                  <a:pt x="351688" y="0"/>
                </a:lnTo>
                <a:lnTo>
                  <a:pt x="351688" y="22783"/>
                </a:lnTo>
                <a:lnTo>
                  <a:pt x="453339" y="22783"/>
                </a:lnTo>
                <a:lnTo>
                  <a:pt x="453339" y="0"/>
                </a:lnTo>
                <a:close/>
              </a:path>
              <a:path w="821690" h="268604">
                <a:moveTo>
                  <a:pt x="518477" y="99009"/>
                </a:moveTo>
                <a:lnTo>
                  <a:pt x="512635" y="98425"/>
                </a:lnTo>
                <a:lnTo>
                  <a:pt x="509536" y="98120"/>
                </a:lnTo>
                <a:lnTo>
                  <a:pt x="502894" y="97332"/>
                </a:lnTo>
                <a:lnTo>
                  <a:pt x="462991" y="90944"/>
                </a:lnTo>
                <a:lnTo>
                  <a:pt x="442823" y="86448"/>
                </a:lnTo>
                <a:lnTo>
                  <a:pt x="452145" y="82981"/>
                </a:lnTo>
                <a:lnTo>
                  <a:pt x="458279" y="80543"/>
                </a:lnTo>
                <a:lnTo>
                  <a:pt x="495401" y="60464"/>
                </a:lnTo>
                <a:lnTo>
                  <a:pt x="503872" y="54330"/>
                </a:lnTo>
                <a:lnTo>
                  <a:pt x="503872" y="36512"/>
                </a:lnTo>
                <a:lnTo>
                  <a:pt x="304952" y="36512"/>
                </a:lnTo>
                <a:lnTo>
                  <a:pt x="304952" y="58420"/>
                </a:lnTo>
                <a:lnTo>
                  <a:pt x="458597" y="58420"/>
                </a:lnTo>
                <a:lnTo>
                  <a:pt x="437832" y="66675"/>
                </a:lnTo>
                <a:lnTo>
                  <a:pt x="356247" y="88442"/>
                </a:lnTo>
                <a:lnTo>
                  <a:pt x="290931" y="99301"/>
                </a:lnTo>
                <a:lnTo>
                  <a:pt x="298818" y="120040"/>
                </a:lnTo>
                <a:lnTo>
                  <a:pt x="336727" y="114033"/>
                </a:lnTo>
                <a:lnTo>
                  <a:pt x="379831" y="105244"/>
                </a:lnTo>
                <a:lnTo>
                  <a:pt x="405726" y="98425"/>
                </a:lnTo>
                <a:lnTo>
                  <a:pt x="413372" y="100672"/>
                </a:lnTo>
                <a:lnTo>
                  <a:pt x="474802" y="113842"/>
                </a:lnTo>
                <a:lnTo>
                  <a:pt x="510006" y="119456"/>
                </a:lnTo>
                <a:lnTo>
                  <a:pt x="518477" y="99009"/>
                </a:lnTo>
                <a:close/>
              </a:path>
              <a:path w="821690" h="268604">
                <a:moveTo>
                  <a:pt x="534835" y="134645"/>
                </a:moveTo>
                <a:lnTo>
                  <a:pt x="273697" y="134645"/>
                </a:lnTo>
                <a:lnTo>
                  <a:pt x="273697" y="157137"/>
                </a:lnTo>
                <a:lnTo>
                  <a:pt x="390829" y="157137"/>
                </a:lnTo>
                <a:lnTo>
                  <a:pt x="390829" y="172910"/>
                </a:lnTo>
                <a:lnTo>
                  <a:pt x="297065" y="172910"/>
                </a:lnTo>
                <a:lnTo>
                  <a:pt x="297065" y="194818"/>
                </a:lnTo>
                <a:lnTo>
                  <a:pt x="485470" y="194818"/>
                </a:lnTo>
                <a:lnTo>
                  <a:pt x="485470" y="209130"/>
                </a:lnTo>
                <a:lnTo>
                  <a:pt x="297065" y="209130"/>
                </a:lnTo>
                <a:lnTo>
                  <a:pt x="297065" y="259664"/>
                </a:lnTo>
                <a:lnTo>
                  <a:pt x="305536" y="268427"/>
                </a:lnTo>
                <a:lnTo>
                  <a:pt x="517893" y="268427"/>
                </a:lnTo>
                <a:lnTo>
                  <a:pt x="517893" y="246519"/>
                </a:lnTo>
                <a:lnTo>
                  <a:pt x="323938" y="246519"/>
                </a:lnTo>
                <a:lnTo>
                  <a:pt x="323938" y="231038"/>
                </a:lnTo>
                <a:lnTo>
                  <a:pt x="512051" y="231038"/>
                </a:lnTo>
                <a:lnTo>
                  <a:pt x="512051" y="172910"/>
                </a:lnTo>
                <a:lnTo>
                  <a:pt x="417703" y="172910"/>
                </a:lnTo>
                <a:lnTo>
                  <a:pt x="417703" y="157137"/>
                </a:lnTo>
                <a:lnTo>
                  <a:pt x="534835" y="157137"/>
                </a:lnTo>
                <a:lnTo>
                  <a:pt x="534835" y="134645"/>
                </a:lnTo>
                <a:close/>
              </a:path>
              <a:path w="821690" h="268604">
                <a:moveTo>
                  <a:pt x="775220" y="40309"/>
                </a:moveTo>
                <a:lnTo>
                  <a:pt x="763917" y="21907"/>
                </a:lnTo>
                <a:lnTo>
                  <a:pt x="762660" y="19862"/>
                </a:lnTo>
                <a:lnTo>
                  <a:pt x="751420" y="13144"/>
                </a:lnTo>
                <a:lnTo>
                  <a:pt x="748639" y="11531"/>
                </a:lnTo>
                <a:lnTo>
                  <a:pt x="748639" y="44983"/>
                </a:lnTo>
                <a:lnTo>
                  <a:pt x="748639" y="64262"/>
                </a:lnTo>
                <a:lnTo>
                  <a:pt x="739292" y="76822"/>
                </a:lnTo>
                <a:lnTo>
                  <a:pt x="723226" y="84404"/>
                </a:lnTo>
                <a:lnTo>
                  <a:pt x="702195" y="87325"/>
                </a:lnTo>
                <a:lnTo>
                  <a:pt x="679119" y="87325"/>
                </a:lnTo>
                <a:lnTo>
                  <a:pt x="658088" y="84404"/>
                </a:lnTo>
                <a:lnTo>
                  <a:pt x="642023" y="76822"/>
                </a:lnTo>
                <a:lnTo>
                  <a:pt x="632675" y="64262"/>
                </a:lnTo>
                <a:lnTo>
                  <a:pt x="632675" y="44983"/>
                </a:lnTo>
                <a:lnTo>
                  <a:pt x="642023" y="32423"/>
                </a:lnTo>
                <a:lnTo>
                  <a:pt x="658088" y="24828"/>
                </a:lnTo>
                <a:lnTo>
                  <a:pt x="679119" y="21907"/>
                </a:lnTo>
                <a:lnTo>
                  <a:pt x="702195" y="21907"/>
                </a:lnTo>
                <a:lnTo>
                  <a:pt x="723226" y="24828"/>
                </a:lnTo>
                <a:lnTo>
                  <a:pt x="739292" y="32423"/>
                </a:lnTo>
                <a:lnTo>
                  <a:pt x="748639" y="44983"/>
                </a:lnTo>
                <a:lnTo>
                  <a:pt x="748639" y="11531"/>
                </a:lnTo>
                <a:lnTo>
                  <a:pt x="708571" y="393"/>
                </a:lnTo>
                <a:lnTo>
                  <a:pt x="690511" y="0"/>
                </a:lnTo>
                <a:lnTo>
                  <a:pt x="679640" y="50"/>
                </a:lnTo>
                <a:lnTo>
                  <a:pt x="641680" y="6858"/>
                </a:lnTo>
                <a:lnTo>
                  <a:pt x="606094" y="40309"/>
                </a:lnTo>
                <a:lnTo>
                  <a:pt x="606094" y="68643"/>
                </a:lnTo>
                <a:lnTo>
                  <a:pt x="636651" y="100253"/>
                </a:lnTo>
                <a:lnTo>
                  <a:pt x="679640" y="109474"/>
                </a:lnTo>
                <a:lnTo>
                  <a:pt x="690511" y="109524"/>
                </a:lnTo>
                <a:lnTo>
                  <a:pt x="701395" y="109474"/>
                </a:lnTo>
                <a:lnTo>
                  <a:pt x="739622" y="102666"/>
                </a:lnTo>
                <a:lnTo>
                  <a:pt x="772579" y="73075"/>
                </a:lnTo>
                <a:lnTo>
                  <a:pt x="775119" y="63055"/>
                </a:lnTo>
                <a:lnTo>
                  <a:pt x="775220" y="40309"/>
                </a:lnTo>
                <a:close/>
              </a:path>
              <a:path w="821690" h="268604">
                <a:moveTo>
                  <a:pt x="804138" y="246519"/>
                </a:moveTo>
                <a:lnTo>
                  <a:pt x="610184" y="246519"/>
                </a:lnTo>
                <a:lnTo>
                  <a:pt x="610184" y="225780"/>
                </a:lnTo>
                <a:lnTo>
                  <a:pt x="798296" y="225780"/>
                </a:lnTo>
                <a:lnTo>
                  <a:pt x="798296" y="162394"/>
                </a:lnTo>
                <a:lnTo>
                  <a:pt x="583311" y="162394"/>
                </a:lnTo>
                <a:lnTo>
                  <a:pt x="583311" y="184302"/>
                </a:lnTo>
                <a:lnTo>
                  <a:pt x="771715" y="184302"/>
                </a:lnTo>
                <a:lnTo>
                  <a:pt x="771715" y="203873"/>
                </a:lnTo>
                <a:lnTo>
                  <a:pt x="583311" y="203873"/>
                </a:lnTo>
                <a:lnTo>
                  <a:pt x="583311" y="259664"/>
                </a:lnTo>
                <a:lnTo>
                  <a:pt x="591781" y="268427"/>
                </a:lnTo>
                <a:lnTo>
                  <a:pt x="804138" y="268427"/>
                </a:lnTo>
                <a:lnTo>
                  <a:pt x="804138" y="246519"/>
                </a:lnTo>
                <a:close/>
              </a:path>
              <a:path w="821690" h="268604">
                <a:moveTo>
                  <a:pt x="821080" y="122669"/>
                </a:moveTo>
                <a:lnTo>
                  <a:pt x="559955" y="122669"/>
                </a:lnTo>
                <a:lnTo>
                  <a:pt x="559955" y="145161"/>
                </a:lnTo>
                <a:lnTo>
                  <a:pt x="821080" y="145161"/>
                </a:lnTo>
                <a:lnTo>
                  <a:pt x="821080" y="122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4622615" y="8048497"/>
            <a:ext cx="530860" cy="265430"/>
          </a:xfrm>
          <a:custGeom>
            <a:avLst/>
            <a:gdLst/>
            <a:ahLst/>
            <a:cxnLst/>
            <a:rect l="l" t="t" r="r" b="b"/>
            <a:pathLst>
              <a:path w="530859" h="265429">
                <a:moveTo>
                  <a:pt x="236893" y="70396"/>
                </a:moveTo>
                <a:lnTo>
                  <a:pt x="54622" y="70396"/>
                </a:lnTo>
                <a:lnTo>
                  <a:pt x="54622" y="3797"/>
                </a:lnTo>
                <a:lnTo>
                  <a:pt x="27749" y="3797"/>
                </a:lnTo>
                <a:lnTo>
                  <a:pt x="27749" y="83820"/>
                </a:lnTo>
                <a:lnTo>
                  <a:pt x="36220" y="92583"/>
                </a:lnTo>
                <a:lnTo>
                  <a:pt x="236893" y="92583"/>
                </a:lnTo>
                <a:lnTo>
                  <a:pt x="236893" y="70396"/>
                </a:lnTo>
                <a:close/>
              </a:path>
              <a:path w="530859" h="265429">
                <a:moveTo>
                  <a:pt x="244195" y="243014"/>
                </a:moveTo>
                <a:lnTo>
                  <a:pt x="50241" y="243014"/>
                </a:lnTo>
                <a:lnTo>
                  <a:pt x="50241" y="222275"/>
                </a:lnTo>
                <a:lnTo>
                  <a:pt x="238353" y="222275"/>
                </a:lnTo>
                <a:lnTo>
                  <a:pt x="238353" y="158889"/>
                </a:lnTo>
                <a:lnTo>
                  <a:pt x="23368" y="158889"/>
                </a:lnTo>
                <a:lnTo>
                  <a:pt x="23368" y="180797"/>
                </a:lnTo>
                <a:lnTo>
                  <a:pt x="211772" y="180797"/>
                </a:lnTo>
                <a:lnTo>
                  <a:pt x="211772" y="200367"/>
                </a:lnTo>
                <a:lnTo>
                  <a:pt x="23368" y="200367"/>
                </a:lnTo>
                <a:lnTo>
                  <a:pt x="23368" y="256159"/>
                </a:lnTo>
                <a:lnTo>
                  <a:pt x="31838" y="264922"/>
                </a:lnTo>
                <a:lnTo>
                  <a:pt x="244195" y="264922"/>
                </a:lnTo>
                <a:lnTo>
                  <a:pt x="244195" y="243014"/>
                </a:lnTo>
                <a:close/>
              </a:path>
              <a:path w="530859" h="265429">
                <a:moveTo>
                  <a:pt x="261137" y="114198"/>
                </a:moveTo>
                <a:lnTo>
                  <a:pt x="0" y="114198"/>
                </a:lnTo>
                <a:lnTo>
                  <a:pt x="0" y="136690"/>
                </a:lnTo>
                <a:lnTo>
                  <a:pt x="261137" y="136690"/>
                </a:lnTo>
                <a:lnTo>
                  <a:pt x="261137" y="114198"/>
                </a:lnTo>
                <a:close/>
              </a:path>
              <a:path w="530859" h="265429">
                <a:moveTo>
                  <a:pt x="458304" y="108940"/>
                </a:moveTo>
                <a:lnTo>
                  <a:pt x="324815" y="108940"/>
                </a:lnTo>
                <a:lnTo>
                  <a:pt x="324815" y="78562"/>
                </a:lnTo>
                <a:lnTo>
                  <a:pt x="443699" y="78562"/>
                </a:lnTo>
                <a:lnTo>
                  <a:pt x="443699" y="3797"/>
                </a:lnTo>
                <a:lnTo>
                  <a:pt x="297357" y="3797"/>
                </a:lnTo>
                <a:lnTo>
                  <a:pt x="297357" y="26581"/>
                </a:lnTo>
                <a:lnTo>
                  <a:pt x="416534" y="26581"/>
                </a:lnTo>
                <a:lnTo>
                  <a:pt x="416534" y="55791"/>
                </a:lnTo>
                <a:lnTo>
                  <a:pt x="297942" y="55791"/>
                </a:lnTo>
                <a:lnTo>
                  <a:pt x="297942" y="122377"/>
                </a:lnTo>
                <a:lnTo>
                  <a:pt x="306412" y="131140"/>
                </a:lnTo>
                <a:lnTo>
                  <a:pt x="458304" y="131140"/>
                </a:lnTo>
                <a:lnTo>
                  <a:pt x="458304" y="108940"/>
                </a:lnTo>
                <a:close/>
              </a:path>
              <a:path w="530859" h="265429">
                <a:moveTo>
                  <a:pt x="530745" y="155968"/>
                </a:moveTo>
                <a:lnTo>
                  <a:pt x="504164" y="155968"/>
                </a:lnTo>
                <a:lnTo>
                  <a:pt x="504164" y="188099"/>
                </a:lnTo>
                <a:lnTo>
                  <a:pt x="504164" y="210007"/>
                </a:lnTo>
                <a:lnTo>
                  <a:pt x="504164" y="243014"/>
                </a:lnTo>
                <a:lnTo>
                  <a:pt x="342341" y="243014"/>
                </a:lnTo>
                <a:lnTo>
                  <a:pt x="342341" y="210007"/>
                </a:lnTo>
                <a:lnTo>
                  <a:pt x="504164" y="210007"/>
                </a:lnTo>
                <a:lnTo>
                  <a:pt x="504164" y="188099"/>
                </a:lnTo>
                <a:lnTo>
                  <a:pt x="342341" y="188099"/>
                </a:lnTo>
                <a:lnTo>
                  <a:pt x="342341" y="155968"/>
                </a:lnTo>
                <a:lnTo>
                  <a:pt x="315468" y="155968"/>
                </a:lnTo>
                <a:lnTo>
                  <a:pt x="315468" y="256159"/>
                </a:lnTo>
                <a:lnTo>
                  <a:pt x="323938" y="264922"/>
                </a:lnTo>
                <a:lnTo>
                  <a:pt x="530745" y="264922"/>
                </a:lnTo>
                <a:lnTo>
                  <a:pt x="530745" y="243014"/>
                </a:lnTo>
                <a:lnTo>
                  <a:pt x="530745" y="210007"/>
                </a:lnTo>
                <a:lnTo>
                  <a:pt x="530745" y="188099"/>
                </a:lnTo>
                <a:lnTo>
                  <a:pt x="530745" y="155968"/>
                </a:lnTo>
                <a:close/>
              </a:path>
              <a:path w="530859" h="265429">
                <a:moveTo>
                  <a:pt x="530745" y="0"/>
                </a:moveTo>
                <a:lnTo>
                  <a:pt x="504164" y="0"/>
                </a:lnTo>
                <a:lnTo>
                  <a:pt x="504164" y="141363"/>
                </a:lnTo>
                <a:lnTo>
                  <a:pt x="530745" y="141363"/>
                </a:lnTo>
                <a:lnTo>
                  <a:pt x="530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206814" y="8048487"/>
            <a:ext cx="233045" cy="265430"/>
          </a:xfrm>
          <a:custGeom>
            <a:avLst/>
            <a:gdLst/>
            <a:ahLst/>
            <a:cxnLst/>
            <a:rect l="l" t="t" r="r" b="b"/>
            <a:pathLst>
              <a:path w="233044" h="265429">
                <a:moveTo>
                  <a:pt x="232798" y="264928"/>
                </a:moveTo>
                <a:lnTo>
                  <a:pt x="206218" y="264928"/>
                </a:lnTo>
                <a:lnTo>
                  <a:pt x="206218" y="0"/>
                </a:lnTo>
                <a:lnTo>
                  <a:pt x="232798" y="0"/>
                </a:lnTo>
                <a:lnTo>
                  <a:pt x="232798" y="264928"/>
                </a:lnTo>
                <a:close/>
              </a:path>
              <a:path w="233044" h="265429">
                <a:moveTo>
                  <a:pt x="157730" y="224620"/>
                </a:moveTo>
                <a:lnTo>
                  <a:pt x="8470" y="224620"/>
                </a:lnTo>
                <a:lnTo>
                  <a:pt x="0" y="215857"/>
                </a:lnTo>
                <a:lnTo>
                  <a:pt x="0" y="6718"/>
                </a:lnTo>
                <a:lnTo>
                  <a:pt x="26872" y="6718"/>
                </a:lnTo>
                <a:lnTo>
                  <a:pt x="26872" y="202420"/>
                </a:lnTo>
                <a:lnTo>
                  <a:pt x="157730" y="202420"/>
                </a:lnTo>
                <a:lnTo>
                  <a:pt x="157730" y="22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490139" y="8048497"/>
            <a:ext cx="319405" cy="265430"/>
          </a:xfrm>
          <a:custGeom>
            <a:avLst/>
            <a:gdLst/>
            <a:ahLst/>
            <a:cxnLst/>
            <a:rect l="l" t="t" r="r" b="b"/>
            <a:pathLst>
              <a:path w="319405" h="265429">
                <a:moveTo>
                  <a:pt x="157441" y="202412"/>
                </a:moveTo>
                <a:lnTo>
                  <a:pt x="26873" y="202412"/>
                </a:lnTo>
                <a:lnTo>
                  <a:pt x="26873" y="29210"/>
                </a:lnTo>
                <a:lnTo>
                  <a:pt x="151599" y="29210"/>
                </a:lnTo>
                <a:lnTo>
                  <a:pt x="151599" y="6718"/>
                </a:lnTo>
                <a:lnTo>
                  <a:pt x="0" y="6718"/>
                </a:lnTo>
                <a:lnTo>
                  <a:pt x="0" y="215849"/>
                </a:lnTo>
                <a:lnTo>
                  <a:pt x="8470" y="224612"/>
                </a:lnTo>
                <a:lnTo>
                  <a:pt x="157441" y="224612"/>
                </a:lnTo>
                <a:lnTo>
                  <a:pt x="157441" y="202412"/>
                </a:lnTo>
                <a:close/>
              </a:path>
              <a:path w="319405" h="265429">
                <a:moveTo>
                  <a:pt x="259676" y="105435"/>
                </a:moveTo>
                <a:lnTo>
                  <a:pt x="215277" y="105435"/>
                </a:lnTo>
                <a:lnTo>
                  <a:pt x="215277" y="0"/>
                </a:lnTo>
                <a:lnTo>
                  <a:pt x="188696" y="0"/>
                </a:lnTo>
                <a:lnTo>
                  <a:pt x="188696" y="264922"/>
                </a:lnTo>
                <a:lnTo>
                  <a:pt x="215277" y="264922"/>
                </a:lnTo>
                <a:lnTo>
                  <a:pt x="215277" y="128219"/>
                </a:lnTo>
                <a:lnTo>
                  <a:pt x="259676" y="128219"/>
                </a:lnTo>
                <a:lnTo>
                  <a:pt x="259676" y="105435"/>
                </a:lnTo>
                <a:close/>
              </a:path>
              <a:path w="319405" h="265429">
                <a:moveTo>
                  <a:pt x="319252" y="231622"/>
                </a:moveTo>
                <a:lnTo>
                  <a:pt x="286550" y="231622"/>
                </a:lnTo>
                <a:lnTo>
                  <a:pt x="286550" y="264922"/>
                </a:lnTo>
                <a:lnTo>
                  <a:pt x="319252" y="264922"/>
                </a:lnTo>
                <a:lnTo>
                  <a:pt x="319252" y="231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996" y="544004"/>
            <a:ext cx="6587490" cy="657225"/>
          </a:xfrm>
          <a:custGeom>
            <a:avLst/>
            <a:gdLst/>
            <a:ahLst/>
            <a:cxnLst/>
            <a:rect l="l" t="t" r="r" b="b"/>
            <a:pathLst>
              <a:path w="6587490" h="657225">
                <a:moveTo>
                  <a:pt x="413804" y="106616"/>
                </a:moveTo>
                <a:lnTo>
                  <a:pt x="413562" y="90030"/>
                </a:lnTo>
                <a:lnTo>
                  <a:pt x="411873" y="79463"/>
                </a:lnTo>
                <a:lnTo>
                  <a:pt x="407314" y="70408"/>
                </a:lnTo>
                <a:lnTo>
                  <a:pt x="403352" y="65049"/>
                </a:lnTo>
                <a:lnTo>
                  <a:pt x="398411" y="58343"/>
                </a:lnTo>
                <a:lnTo>
                  <a:pt x="356730" y="25146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69"/>
                </a:lnTo>
                <a:lnTo>
                  <a:pt x="193484" y="148018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73"/>
                </a:lnTo>
                <a:lnTo>
                  <a:pt x="163283" y="70002"/>
                </a:lnTo>
                <a:lnTo>
                  <a:pt x="223799" y="65049"/>
                </a:lnTo>
                <a:lnTo>
                  <a:pt x="253238" y="65227"/>
                </a:lnTo>
                <a:lnTo>
                  <a:pt x="296265" y="76784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52"/>
                </a:lnTo>
                <a:lnTo>
                  <a:pt x="222300" y="0"/>
                </a:lnTo>
                <a:lnTo>
                  <a:pt x="199605" y="101"/>
                </a:lnTo>
                <a:lnTo>
                  <a:pt x="149072" y="6045"/>
                </a:lnTo>
                <a:lnTo>
                  <a:pt x="103771" y="17500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88" y="123215"/>
                </a:lnTo>
                <a:lnTo>
                  <a:pt x="56248" y="166738"/>
                </a:lnTo>
                <a:lnTo>
                  <a:pt x="88239" y="188087"/>
                </a:lnTo>
                <a:lnTo>
                  <a:pt x="128485" y="203504"/>
                </a:lnTo>
                <a:lnTo>
                  <a:pt x="169862" y="210693"/>
                </a:lnTo>
                <a:lnTo>
                  <a:pt x="222300" y="213233"/>
                </a:lnTo>
                <a:lnTo>
                  <a:pt x="245414" y="213144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3352" y="148196"/>
                </a:lnTo>
                <a:lnTo>
                  <a:pt x="407314" y="142824"/>
                </a:lnTo>
                <a:lnTo>
                  <a:pt x="411873" y="133781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587490" h="657225">
                <a:moveTo>
                  <a:pt x="482142" y="200494"/>
                </a:moveTo>
                <a:lnTo>
                  <a:pt x="443191" y="209550"/>
                </a:lnTo>
                <a:lnTo>
                  <a:pt x="358965" y="220472"/>
                </a:lnTo>
                <a:lnTo>
                  <a:pt x="309854" y="223189"/>
                </a:lnTo>
                <a:lnTo>
                  <a:pt x="0" y="223291"/>
                </a:lnTo>
                <a:lnTo>
                  <a:pt x="0" y="291020"/>
                </a:lnTo>
                <a:lnTo>
                  <a:pt x="138938" y="291020"/>
                </a:lnTo>
                <a:lnTo>
                  <a:pt x="138938" y="378193"/>
                </a:lnTo>
                <a:lnTo>
                  <a:pt x="232054" y="378193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71"/>
                </a:lnTo>
                <a:lnTo>
                  <a:pt x="318376" y="289255"/>
                </a:lnTo>
                <a:lnTo>
                  <a:pt x="381419" y="284708"/>
                </a:lnTo>
                <a:lnTo>
                  <a:pt x="439648" y="277177"/>
                </a:lnTo>
                <a:lnTo>
                  <a:pt x="472376" y="268224"/>
                </a:lnTo>
                <a:lnTo>
                  <a:pt x="482142" y="265544"/>
                </a:lnTo>
                <a:lnTo>
                  <a:pt x="482142" y="200494"/>
                </a:lnTo>
                <a:close/>
              </a:path>
              <a:path w="6587490" h="657225">
                <a:moveTo>
                  <a:pt x="606818" y="4025"/>
                </a:moveTo>
                <a:lnTo>
                  <a:pt x="506183" y="4025"/>
                </a:lnTo>
                <a:lnTo>
                  <a:pt x="506183" y="297726"/>
                </a:lnTo>
                <a:lnTo>
                  <a:pt x="306412" y="297726"/>
                </a:lnTo>
                <a:lnTo>
                  <a:pt x="306412" y="363435"/>
                </a:lnTo>
                <a:lnTo>
                  <a:pt x="506183" y="363435"/>
                </a:lnTo>
                <a:lnTo>
                  <a:pt x="506183" y="381546"/>
                </a:lnTo>
                <a:lnTo>
                  <a:pt x="597801" y="381546"/>
                </a:lnTo>
                <a:lnTo>
                  <a:pt x="606818" y="373494"/>
                </a:lnTo>
                <a:lnTo>
                  <a:pt x="606818" y="4025"/>
                </a:lnTo>
                <a:close/>
              </a:path>
              <a:path w="6587490" h="657225">
                <a:moveTo>
                  <a:pt x="624090" y="582028"/>
                </a:moveTo>
                <a:lnTo>
                  <a:pt x="210286" y="582028"/>
                </a:lnTo>
                <a:lnTo>
                  <a:pt x="210286" y="558571"/>
                </a:lnTo>
                <a:lnTo>
                  <a:pt x="560247" y="558571"/>
                </a:lnTo>
                <a:lnTo>
                  <a:pt x="572173" y="558380"/>
                </a:lnTo>
                <a:lnTo>
                  <a:pt x="604469" y="533590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91" y="466699"/>
                </a:lnTo>
                <a:lnTo>
                  <a:pt x="512191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401"/>
                </a:lnTo>
                <a:lnTo>
                  <a:pt x="133477" y="649795"/>
                </a:lnTo>
                <a:lnTo>
                  <a:pt x="159969" y="650430"/>
                </a:lnTo>
                <a:lnTo>
                  <a:pt x="615073" y="650430"/>
                </a:lnTo>
                <a:lnTo>
                  <a:pt x="624090" y="642378"/>
                </a:lnTo>
                <a:lnTo>
                  <a:pt x="624090" y="582028"/>
                </a:lnTo>
                <a:close/>
              </a:path>
              <a:path w="6587490" h="657225">
                <a:moveTo>
                  <a:pt x="1236154" y="4699"/>
                </a:moveTo>
                <a:lnTo>
                  <a:pt x="1134021" y="4699"/>
                </a:lnTo>
                <a:lnTo>
                  <a:pt x="1134021" y="62369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69"/>
                </a:lnTo>
                <a:lnTo>
                  <a:pt x="1016114" y="62369"/>
                </a:lnTo>
                <a:lnTo>
                  <a:pt x="1016114" y="9398"/>
                </a:lnTo>
                <a:lnTo>
                  <a:pt x="916978" y="9398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91"/>
                </a:lnTo>
                <a:lnTo>
                  <a:pt x="753262" y="262191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98"/>
                </a:lnTo>
                <a:lnTo>
                  <a:pt x="654126" y="9398"/>
                </a:lnTo>
                <a:lnTo>
                  <a:pt x="654126" y="293027"/>
                </a:lnTo>
                <a:lnTo>
                  <a:pt x="654316" y="302526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305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312"/>
                </a:lnTo>
                <a:lnTo>
                  <a:pt x="1227899" y="341312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91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69"/>
                </a:lnTo>
                <a:lnTo>
                  <a:pt x="1236154" y="4699"/>
                </a:lnTo>
                <a:close/>
              </a:path>
              <a:path w="6587490" h="657225">
                <a:moveTo>
                  <a:pt x="1248918" y="575995"/>
                </a:moveTo>
                <a:lnTo>
                  <a:pt x="849388" y="575995"/>
                </a:lnTo>
                <a:lnTo>
                  <a:pt x="849388" y="538454"/>
                </a:lnTo>
                <a:lnTo>
                  <a:pt x="1187335" y="538454"/>
                </a:lnTo>
                <a:lnTo>
                  <a:pt x="1199261" y="538276"/>
                </a:lnTo>
                <a:lnTo>
                  <a:pt x="1231557" y="515988"/>
                </a:lnTo>
                <a:lnTo>
                  <a:pt x="1233157" y="498221"/>
                </a:lnTo>
                <a:lnTo>
                  <a:pt x="1233157" y="362102"/>
                </a:lnTo>
                <a:lnTo>
                  <a:pt x="747255" y="362102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90"/>
                </a:lnTo>
                <a:lnTo>
                  <a:pt x="752221" y="644728"/>
                </a:lnTo>
                <a:lnTo>
                  <a:pt x="765822" y="649135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18"/>
                </a:lnTo>
                <a:lnTo>
                  <a:pt x="1248918" y="575995"/>
                </a:lnTo>
                <a:close/>
              </a:path>
              <a:path w="6587490" h="657225">
                <a:moveTo>
                  <a:pt x="1757845" y="400989"/>
                </a:moveTo>
                <a:lnTo>
                  <a:pt x="1672894" y="410286"/>
                </a:lnTo>
                <a:lnTo>
                  <a:pt x="1610931" y="414947"/>
                </a:lnTo>
                <a:lnTo>
                  <a:pt x="1564690" y="417182"/>
                </a:lnTo>
                <a:lnTo>
                  <a:pt x="1531797" y="417753"/>
                </a:lnTo>
                <a:lnTo>
                  <a:pt x="1524292" y="417753"/>
                </a:lnTo>
                <a:lnTo>
                  <a:pt x="1524292" y="109308"/>
                </a:lnTo>
                <a:lnTo>
                  <a:pt x="1715795" y="109308"/>
                </a:lnTo>
                <a:lnTo>
                  <a:pt x="1715795" y="34874"/>
                </a:lnTo>
                <a:lnTo>
                  <a:pt x="1464957" y="34874"/>
                </a:lnTo>
                <a:lnTo>
                  <a:pt x="1453464" y="35052"/>
                </a:lnTo>
                <a:lnTo>
                  <a:pt x="1420787" y="58420"/>
                </a:lnTo>
                <a:lnTo>
                  <a:pt x="1419148" y="75107"/>
                </a:lnTo>
                <a:lnTo>
                  <a:pt x="1419148" y="447929"/>
                </a:lnTo>
                <a:lnTo>
                  <a:pt x="1439735" y="489127"/>
                </a:lnTo>
                <a:lnTo>
                  <a:pt x="1482890" y="490537"/>
                </a:lnTo>
                <a:lnTo>
                  <a:pt x="1494485" y="490626"/>
                </a:lnTo>
                <a:lnTo>
                  <a:pt x="1508671" y="490410"/>
                </a:lnTo>
                <a:lnTo>
                  <a:pt x="1570520" y="488657"/>
                </a:lnTo>
                <a:lnTo>
                  <a:pt x="1653882" y="483971"/>
                </a:lnTo>
                <a:lnTo>
                  <a:pt x="1716824" y="478218"/>
                </a:lnTo>
                <a:lnTo>
                  <a:pt x="1757845" y="470725"/>
                </a:lnTo>
                <a:lnTo>
                  <a:pt x="1757845" y="417753"/>
                </a:lnTo>
                <a:lnTo>
                  <a:pt x="1757845" y="400989"/>
                </a:lnTo>
                <a:close/>
              </a:path>
              <a:path w="6587490" h="657225">
                <a:moveTo>
                  <a:pt x="1886267" y="4699"/>
                </a:moveTo>
                <a:lnTo>
                  <a:pt x="1784134" y="4699"/>
                </a:lnTo>
                <a:lnTo>
                  <a:pt x="1784134" y="211226"/>
                </a:lnTo>
                <a:lnTo>
                  <a:pt x="1631683" y="211226"/>
                </a:lnTo>
                <a:lnTo>
                  <a:pt x="1631683" y="289013"/>
                </a:lnTo>
                <a:lnTo>
                  <a:pt x="1784134" y="289013"/>
                </a:lnTo>
                <a:lnTo>
                  <a:pt x="1784134" y="626960"/>
                </a:lnTo>
                <a:lnTo>
                  <a:pt x="1877263" y="626960"/>
                </a:lnTo>
                <a:lnTo>
                  <a:pt x="1886267" y="618909"/>
                </a:lnTo>
                <a:lnTo>
                  <a:pt x="1886267" y="4699"/>
                </a:lnTo>
                <a:close/>
              </a:path>
              <a:path w="6587490" h="657225">
                <a:moveTo>
                  <a:pt x="2036470" y="4699"/>
                </a:moveTo>
                <a:lnTo>
                  <a:pt x="1933587" y="4699"/>
                </a:lnTo>
                <a:lnTo>
                  <a:pt x="1933587" y="643724"/>
                </a:lnTo>
                <a:lnTo>
                  <a:pt x="2027466" y="643724"/>
                </a:lnTo>
                <a:lnTo>
                  <a:pt x="2036470" y="635673"/>
                </a:lnTo>
                <a:lnTo>
                  <a:pt x="2036470" y="4699"/>
                </a:lnTo>
                <a:close/>
              </a:path>
              <a:path w="6587490" h="657225">
                <a:moveTo>
                  <a:pt x="2468295" y="263525"/>
                </a:moveTo>
                <a:lnTo>
                  <a:pt x="2466898" y="218135"/>
                </a:lnTo>
                <a:lnTo>
                  <a:pt x="2457031" y="174015"/>
                </a:lnTo>
                <a:lnTo>
                  <a:pt x="2444216" y="131305"/>
                </a:lnTo>
                <a:lnTo>
                  <a:pt x="2422118" y="95897"/>
                </a:lnTo>
                <a:lnTo>
                  <a:pt x="2396680" y="63373"/>
                </a:lnTo>
                <a:lnTo>
                  <a:pt x="2366073" y="44030"/>
                </a:lnTo>
                <a:lnTo>
                  <a:pt x="2366073" y="244170"/>
                </a:lnTo>
                <a:lnTo>
                  <a:pt x="2366073" y="285051"/>
                </a:lnTo>
                <a:lnTo>
                  <a:pt x="2360155" y="331584"/>
                </a:lnTo>
                <a:lnTo>
                  <a:pt x="2349335" y="371614"/>
                </a:lnTo>
                <a:lnTo>
                  <a:pt x="2330018" y="405803"/>
                </a:lnTo>
                <a:lnTo>
                  <a:pt x="2293264" y="430288"/>
                </a:lnTo>
                <a:lnTo>
                  <a:pt x="2269286" y="431838"/>
                </a:lnTo>
                <a:lnTo>
                  <a:pt x="2254669" y="431634"/>
                </a:lnTo>
                <a:lnTo>
                  <a:pt x="2215273" y="411911"/>
                </a:lnTo>
                <a:lnTo>
                  <a:pt x="2188641" y="371614"/>
                </a:lnTo>
                <a:lnTo>
                  <a:pt x="2177745" y="331990"/>
                </a:lnTo>
                <a:lnTo>
                  <a:pt x="2171750" y="285051"/>
                </a:lnTo>
                <a:lnTo>
                  <a:pt x="2171750" y="242620"/>
                </a:lnTo>
                <a:lnTo>
                  <a:pt x="2177656" y="198818"/>
                </a:lnTo>
                <a:lnTo>
                  <a:pt x="2188807" y="160248"/>
                </a:lnTo>
                <a:lnTo>
                  <a:pt x="2209152" y="126530"/>
                </a:lnTo>
                <a:lnTo>
                  <a:pt x="2245347" y="101511"/>
                </a:lnTo>
                <a:lnTo>
                  <a:pt x="2269286" y="99910"/>
                </a:lnTo>
                <a:lnTo>
                  <a:pt x="2283904" y="100126"/>
                </a:lnTo>
                <a:lnTo>
                  <a:pt x="2323287" y="121958"/>
                </a:lnTo>
                <a:lnTo>
                  <a:pt x="2349919" y="163322"/>
                </a:lnTo>
                <a:lnTo>
                  <a:pt x="2360536" y="201841"/>
                </a:lnTo>
                <a:lnTo>
                  <a:pt x="2366073" y="244170"/>
                </a:lnTo>
                <a:lnTo>
                  <a:pt x="2366073" y="44030"/>
                </a:lnTo>
                <a:lnTo>
                  <a:pt x="2320772" y="22720"/>
                </a:lnTo>
                <a:lnTo>
                  <a:pt x="2270036" y="20116"/>
                </a:lnTo>
                <a:lnTo>
                  <a:pt x="2238184" y="20447"/>
                </a:lnTo>
                <a:lnTo>
                  <a:pt x="2200808" y="28892"/>
                </a:lnTo>
                <a:lnTo>
                  <a:pt x="2155736" y="53454"/>
                </a:lnTo>
                <a:lnTo>
                  <a:pt x="2115705" y="95897"/>
                </a:lnTo>
                <a:lnTo>
                  <a:pt x="2092985" y="131305"/>
                </a:lnTo>
                <a:lnTo>
                  <a:pt x="2080412" y="174015"/>
                </a:lnTo>
                <a:lnTo>
                  <a:pt x="2070874" y="218135"/>
                </a:lnTo>
                <a:lnTo>
                  <a:pt x="2069642" y="244170"/>
                </a:lnTo>
                <a:lnTo>
                  <a:pt x="2069693" y="294855"/>
                </a:lnTo>
                <a:lnTo>
                  <a:pt x="2074430" y="334772"/>
                </a:lnTo>
                <a:lnTo>
                  <a:pt x="2088261" y="388442"/>
                </a:lnTo>
                <a:lnTo>
                  <a:pt x="2116836" y="440220"/>
                </a:lnTo>
                <a:lnTo>
                  <a:pt x="2142604" y="471601"/>
                </a:lnTo>
                <a:lnTo>
                  <a:pt x="2178786" y="492175"/>
                </a:lnTo>
                <a:lnTo>
                  <a:pt x="2218639" y="508609"/>
                </a:lnTo>
                <a:lnTo>
                  <a:pt x="2270036" y="510959"/>
                </a:lnTo>
                <a:lnTo>
                  <a:pt x="2301011" y="510654"/>
                </a:lnTo>
                <a:lnTo>
                  <a:pt x="2360155" y="491172"/>
                </a:lnTo>
                <a:lnTo>
                  <a:pt x="2396020" y="469633"/>
                </a:lnTo>
                <a:lnTo>
                  <a:pt x="2421737" y="437527"/>
                </a:lnTo>
                <a:lnTo>
                  <a:pt x="2444178" y="402285"/>
                </a:lnTo>
                <a:lnTo>
                  <a:pt x="2457031" y="358749"/>
                </a:lnTo>
                <a:lnTo>
                  <a:pt x="2466898" y="313143"/>
                </a:lnTo>
                <a:lnTo>
                  <a:pt x="2468130" y="293306"/>
                </a:lnTo>
                <a:lnTo>
                  <a:pt x="2468295" y="263525"/>
                </a:lnTo>
                <a:close/>
              </a:path>
              <a:path w="6587490" h="657225">
                <a:moveTo>
                  <a:pt x="2652293" y="4025"/>
                </a:moveTo>
                <a:lnTo>
                  <a:pt x="2550909" y="4025"/>
                </a:lnTo>
                <a:lnTo>
                  <a:pt x="2550909" y="643724"/>
                </a:lnTo>
                <a:lnTo>
                  <a:pt x="2643289" y="643724"/>
                </a:lnTo>
                <a:lnTo>
                  <a:pt x="2652293" y="635673"/>
                </a:lnTo>
                <a:lnTo>
                  <a:pt x="2652293" y="4025"/>
                </a:lnTo>
                <a:close/>
              </a:path>
              <a:path w="6587490" h="657225">
                <a:moveTo>
                  <a:pt x="3129191" y="400316"/>
                </a:moveTo>
                <a:lnTo>
                  <a:pt x="3083369" y="405472"/>
                </a:lnTo>
                <a:lnTo>
                  <a:pt x="3001937" y="412927"/>
                </a:lnTo>
                <a:lnTo>
                  <a:pt x="2942298" y="417309"/>
                </a:lnTo>
                <a:lnTo>
                  <a:pt x="2856573" y="420306"/>
                </a:lnTo>
                <a:lnTo>
                  <a:pt x="2821279" y="420433"/>
                </a:lnTo>
                <a:lnTo>
                  <a:pt x="2813761" y="420433"/>
                </a:lnTo>
                <a:lnTo>
                  <a:pt x="2813761" y="289674"/>
                </a:lnTo>
                <a:lnTo>
                  <a:pt x="3039072" y="289674"/>
                </a:lnTo>
                <a:lnTo>
                  <a:pt x="3039072" y="215912"/>
                </a:lnTo>
                <a:lnTo>
                  <a:pt x="2813761" y="215912"/>
                </a:lnTo>
                <a:lnTo>
                  <a:pt x="2813761" y="111988"/>
                </a:lnTo>
                <a:lnTo>
                  <a:pt x="3050336" y="111988"/>
                </a:lnTo>
                <a:lnTo>
                  <a:pt x="3050336" y="35547"/>
                </a:lnTo>
                <a:lnTo>
                  <a:pt x="2756687" y="35547"/>
                </a:lnTo>
                <a:lnTo>
                  <a:pt x="2746476" y="35699"/>
                </a:lnTo>
                <a:lnTo>
                  <a:pt x="2712656" y="57467"/>
                </a:lnTo>
                <a:lnTo>
                  <a:pt x="2710878" y="75780"/>
                </a:lnTo>
                <a:lnTo>
                  <a:pt x="2710878" y="455307"/>
                </a:lnTo>
                <a:lnTo>
                  <a:pt x="2733078" y="490347"/>
                </a:lnTo>
                <a:lnTo>
                  <a:pt x="2780919" y="496290"/>
                </a:lnTo>
                <a:lnTo>
                  <a:pt x="2798419" y="496544"/>
                </a:lnTo>
                <a:lnTo>
                  <a:pt x="2817672" y="496290"/>
                </a:lnTo>
                <a:lnTo>
                  <a:pt x="2897174" y="494030"/>
                </a:lnTo>
                <a:lnTo>
                  <a:pt x="2977273" y="489889"/>
                </a:lnTo>
                <a:lnTo>
                  <a:pt x="3017088" y="486892"/>
                </a:lnTo>
                <a:lnTo>
                  <a:pt x="3073577" y="481330"/>
                </a:lnTo>
                <a:lnTo>
                  <a:pt x="3129191" y="473405"/>
                </a:lnTo>
                <a:lnTo>
                  <a:pt x="3129191" y="420433"/>
                </a:lnTo>
                <a:lnTo>
                  <a:pt x="3129191" y="400316"/>
                </a:lnTo>
                <a:close/>
              </a:path>
              <a:path w="6587490" h="657225">
                <a:moveTo>
                  <a:pt x="3284639" y="4699"/>
                </a:moveTo>
                <a:lnTo>
                  <a:pt x="3180257" y="4699"/>
                </a:lnTo>
                <a:lnTo>
                  <a:pt x="3180257" y="207200"/>
                </a:lnTo>
                <a:lnTo>
                  <a:pt x="3065348" y="207200"/>
                </a:lnTo>
                <a:lnTo>
                  <a:pt x="3065348" y="286321"/>
                </a:lnTo>
                <a:lnTo>
                  <a:pt x="3180257" y="286321"/>
                </a:lnTo>
                <a:lnTo>
                  <a:pt x="3180257" y="643724"/>
                </a:lnTo>
                <a:lnTo>
                  <a:pt x="3271126" y="643724"/>
                </a:lnTo>
                <a:lnTo>
                  <a:pt x="3283140" y="639699"/>
                </a:lnTo>
                <a:lnTo>
                  <a:pt x="3284639" y="630313"/>
                </a:lnTo>
                <a:lnTo>
                  <a:pt x="3284639" y="4699"/>
                </a:lnTo>
                <a:close/>
              </a:path>
              <a:path w="6587490" h="657225">
                <a:moveTo>
                  <a:pt x="4041051" y="6705"/>
                </a:moveTo>
                <a:lnTo>
                  <a:pt x="3941178" y="6705"/>
                </a:lnTo>
                <a:lnTo>
                  <a:pt x="3941178" y="71081"/>
                </a:lnTo>
                <a:lnTo>
                  <a:pt x="3941178" y="142824"/>
                </a:lnTo>
                <a:lnTo>
                  <a:pt x="3941178" y="204520"/>
                </a:lnTo>
                <a:lnTo>
                  <a:pt x="3644519" y="204520"/>
                </a:lnTo>
                <a:lnTo>
                  <a:pt x="3644519" y="142824"/>
                </a:lnTo>
                <a:lnTo>
                  <a:pt x="3941178" y="142824"/>
                </a:lnTo>
                <a:lnTo>
                  <a:pt x="3941178" y="71081"/>
                </a:lnTo>
                <a:lnTo>
                  <a:pt x="3644519" y="71081"/>
                </a:lnTo>
                <a:lnTo>
                  <a:pt x="3644519" y="6705"/>
                </a:lnTo>
                <a:lnTo>
                  <a:pt x="3546894" y="6705"/>
                </a:lnTo>
                <a:lnTo>
                  <a:pt x="3546894" y="235369"/>
                </a:lnTo>
                <a:lnTo>
                  <a:pt x="3547097" y="245237"/>
                </a:lnTo>
                <a:lnTo>
                  <a:pt x="3573361" y="274129"/>
                </a:lnTo>
                <a:lnTo>
                  <a:pt x="3592703" y="275602"/>
                </a:lnTo>
                <a:lnTo>
                  <a:pt x="3995242" y="275602"/>
                </a:lnTo>
                <a:lnTo>
                  <a:pt x="4035348" y="257340"/>
                </a:lnTo>
                <a:lnTo>
                  <a:pt x="4041051" y="235369"/>
                </a:lnTo>
                <a:lnTo>
                  <a:pt x="4041051" y="204520"/>
                </a:lnTo>
                <a:lnTo>
                  <a:pt x="4041051" y="142824"/>
                </a:lnTo>
                <a:lnTo>
                  <a:pt x="4041051" y="71081"/>
                </a:lnTo>
                <a:lnTo>
                  <a:pt x="4041051" y="6705"/>
                </a:lnTo>
                <a:close/>
              </a:path>
              <a:path w="6587490" h="657225">
                <a:moveTo>
                  <a:pt x="4050068" y="569290"/>
                </a:moveTo>
                <a:lnTo>
                  <a:pt x="3642271" y="569290"/>
                </a:lnTo>
                <a:lnTo>
                  <a:pt x="3637762" y="565937"/>
                </a:lnTo>
                <a:lnTo>
                  <a:pt x="3637762" y="437870"/>
                </a:lnTo>
                <a:lnTo>
                  <a:pt x="3537127" y="437870"/>
                </a:lnTo>
                <a:lnTo>
                  <a:pt x="3537127" y="604164"/>
                </a:lnTo>
                <a:lnTo>
                  <a:pt x="3537343" y="614426"/>
                </a:lnTo>
                <a:lnTo>
                  <a:pt x="3565436" y="643597"/>
                </a:lnTo>
                <a:lnTo>
                  <a:pt x="3582936" y="645071"/>
                </a:lnTo>
                <a:lnTo>
                  <a:pt x="4040301" y="645071"/>
                </a:lnTo>
                <a:lnTo>
                  <a:pt x="4050068" y="636346"/>
                </a:lnTo>
                <a:lnTo>
                  <a:pt x="4050068" y="569290"/>
                </a:lnTo>
                <a:close/>
              </a:path>
              <a:path w="6587490" h="657225">
                <a:moveTo>
                  <a:pt x="4529213" y="307784"/>
                </a:moveTo>
                <a:lnTo>
                  <a:pt x="4492269" y="290347"/>
                </a:lnTo>
                <a:lnTo>
                  <a:pt x="4439717" y="262521"/>
                </a:lnTo>
                <a:lnTo>
                  <a:pt x="4424032" y="252793"/>
                </a:lnTo>
                <a:lnTo>
                  <a:pt x="4416539" y="247408"/>
                </a:lnTo>
                <a:lnTo>
                  <a:pt x="4378769" y="215455"/>
                </a:lnTo>
                <a:lnTo>
                  <a:pt x="4354982" y="178422"/>
                </a:lnTo>
                <a:lnTo>
                  <a:pt x="4348962" y="139471"/>
                </a:lnTo>
                <a:lnTo>
                  <a:pt x="4348962" y="12750"/>
                </a:lnTo>
                <a:lnTo>
                  <a:pt x="4244581" y="12750"/>
                </a:lnTo>
                <a:lnTo>
                  <a:pt x="4244568" y="139471"/>
                </a:lnTo>
                <a:lnTo>
                  <a:pt x="4237926" y="178879"/>
                </a:lnTo>
                <a:lnTo>
                  <a:pt x="4211815" y="220230"/>
                </a:lnTo>
                <a:lnTo>
                  <a:pt x="4172216" y="257429"/>
                </a:lnTo>
                <a:lnTo>
                  <a:pt x="4128554" y="286321"/>
                </a:lnTo>
                <a:lnTo>
                  <a:pt x="4094988" y="305181"/>
                </a:lnTo>
                <a:lnTo>
                  <a:pt x="4069931" y="316496"/>
                </a:lnTo>
                <a:lnTo>
                  <a:pt x="3451517" y="316496"/>
                </a:lnTo>
                <a:lnTo>
                  <a:pt x="3451517" y="393611"/>
                </a:lnTo>
                <a:lnTo>
                  <a:pt x="3757930" y="393611"/>
                </a:lnTo>
                <a:lnTo>
                  <a:pt x="3757930" y="517664"/>
                </a:lnTo>
                <a:lnTo>
                  <a:pt x="3851046" y="517664"/>
                </a:lnTo>
                <a:lnTo>
                  <a:pt x="3860063" y="509612"/>
                </a:lnTo>
                <a:lnTo>
                  <a:pt x="3860063" y="393611"/>
                </a:lnTo>
                <a:lnTo>
                  <a:pt x="4122166" y="393611"/>
                </a:lnTo>
                <a:lnTo>
                  <a:pt x="4131183" y="385572"/>
                </a:lnTo>
                <a:lnTo>
                  <a:pt x="4131183" y="375704"/>
                </a:lnTo>
                <a:lnTo>
                  <a:pt x="4142829" y="370179"/>
                </a:lnTo>
                <a:lnTo>
                  <a:pt x="4195699" y="338594"/>
                </a:lnTo>
                <a:lnTo>
                  <a:pt x="4241520" y="305739"/>
                </a:lnTo>
                <a:lnTo>
                  <a:pt x="4278642" y="272935"/>
                </a:lnTo>
                <a:lnTo>
                  <a:pt x="4298645" y="252793"/>
                </a:lnTo>
                <a:lnTo>
                  <a:pt x="4307230" y="261188"/>
                </a:lnTo>
                <a:lnTo>
                  <a:pt x="4346473" y="291985"/>
                </a:lnTo>
                <a:lnTo>
                  <a:pt x="4392104" y="322402"/>
                </a:lnTo>
                <a:lnTo>
                  <a:pt x="4440999" y="348818"/>
                </a:lnTo>
                <a:lnTo>
                  <a:pt x="4473638" y="362762"/>
                </a:lnTo>
                <a:lnTo>
                  <a:pt x="4529213" y="307784"/>
                </a:lnTo>
                <a:close/>
              </a:path>
              <a:path w="6587490" h="657225">
                <a:moveTo>
                  <a:pt x="4702695" y="442556"/>
                </a:moveTo>
                <a:lnTo>
                  <a:pt x="4681067" y="407136"/>
                </a:lnTo>
                <a:lnTo>
                  <a:pt x="4656887" y="402323"/>
                </a:lnTo>
                <a:lnTo>
                  <a:pt x="4210037" y="402323"/>
                </a:lnTo>
                <a:lnTo>
                  <a:pt x="4210037" y="475424"/>
                </a:lnTo>
                <a:lnTo>
                  <a:pt x="4602810" y="475424"/>
                </a:lnTo>
                <a:lnTo>
                  <a:pt x="4602810" y="643051"/>
                </a:lnTo>
                <a:lnTo>
                  <a:pt x="4693678" y="643051"/>
                </a:lnTo>
                <a:lnTo>
                  <a:pt x="4702695" y="635012"/>
                </a:lnTo>
                <a:lnTo>
                  <a:pt x="4702695" y="442556"/>
                </a:lnTo>
                <a:close/>
              </a:path>
              <a:path w="6587490" h="657225">
                <a:moveTo>
                  <a:pt x="4705693" y="4025"/>
                </a:moveTo>
                <a:lnTo>
                  <a:pt x="4605058" y="4025"/>
                </a:lnTo>
                <a:lnTo>
                  <a:pt x="4605058" y="122720"/>
                </a:lnTo>
                <a:lnTo>
                  <a:pt x="4432325" y="122720"/>
                </a:lnTo>
                <a:lnTo>
                  <a:pt x="4432325" y="199821"/>
                </a:lnTo>
                <a:lnTo>
                  <a:pt x="4605058" y="199821"/>
                </a:lnTo>
                <a:lnTo>
                  <a:pt x="4605058" y="376847"/>
                </a:lnTo>
                <a:lnTo>
                  <a:pt x="4696688" y="376847"/>
                </a:lnTo>
                <a:lnTo>
                  <a:pt x="4705693" y="368808"/>
                </a:lnTo>
                <a:lnTo>
                  <a:pt x="4705693" y="4025"/>
                </a:lnTo>
                <a:close/>
              </a:path>
              <a:path w="6587490" h="657225">
                <a:moveTo>
                  <a:pt x="5248872" y="12077"/>
                </a:moveTo>
                <a:lnTo>
                  <a:pt x="5151234" y="12077"/>
                </a:lnTo>
                <a:lnTo>
                  <a:pt x="5151234" y="120027"/>
                </a:lnTo>
                <a:lnTo>
                  <a:pt x="5151234" y="192455"/>
                </a:lnTo>
                <a:lnTo>
                  <a:pt x="5151234" y="278282"/>
                </a:lnTo>
                <a:lnTo>
                  <a:pt x="4981511" y="278282"/>
                </a:lnTo>
                <a:lnTo>
                  <a:pt x="4981511" y="192455"/>
                </a:lnTo>
                <a:lnTo>
                  <a:pt x="5151234" y="192455"/>
                </a:lnTo>
                <a:lnTo>
                  <a:pt x="5151234" y="120027"/>
                </a:lnTo>
                <a:lnTo>
                  <a:pt x="4981511" y="120027"/>
                </a:lnTo>
                <a:lnTo>
                  <a:pt x="4981511" y="12077"/>
                </a:lnTo>
                <a:lnTo>
                  <a:pt x="4883874" y="12077"/>
                </a:lnTo>
                <a:lnTo>
                  <a:pt x="4883874" y="311137"/>
                </a:lnTo>
                <a:lnTo>
                  <a:pt x="4884077" y="321005"/>
                </a:lnTo>
                <a:lnTo>
                  <a:pt x="4910353" y="349897"/>
                </a:lnTo>
                <a:lnTo>
                  <a:pt x="4929695" y="351370"/>
                </a:lnTo>
                <a:lnTo>
                  <a:pt x="5203050" y="351370"/>
                </a:lnTo>
                <a:lnTo>
                  <a:pt x="5243169" y="333108"/>
                </a:lnTo>
                <a:lnTo>
                  <a:pt x="5248872" y="311137"/>
                </a:lnTo>
                <a:lnTo>
                  <a:pt x="5248872" y="278282"/>
                </a:lnTo>
                <a:lnTo>
                  <a:pt x="5248872" y="192455"/>
                </a:lnTo>
                <a:lnTo>
                  <a:pt x="5248872" y="120027"/>
                </a:lnTo>
                <a:lnTo>
                  <a:pt x="5248872" y="12077"/>
                </a:lnTo>
                <a:close/>
              </a:path>
              <a:path w="6587490" h="657225">
                <a:moveTo>
                  <a:pt x="5447766" y="509574"/>
                </a:moveTo>
                <a:lnTo>
                  <a:pt x="5435866" y="470052"/>
                </a:lnTo>
                <a:lnTo>
                  <a:pt x="5403570" y="433171"/>
                </a:lnTo>
                <a:lnTo>
                  <a:pt x="5357393" y="408025"/>
                </a:lnTo>
                <a:lnTo>
                  <a:pt x="5351005" y="405663"/>
                </a:lnTo>
                <a:lnTo>
                  <a:pt x="5351005" y="521017"/>
                </a:lnTo>
                <a:lnTo>
                  <a:pt x="5350764" y="532841"/>
                </a:lnTo>
                <a:lnTo>
                  <a:pt x="5320068" y="565226"/>
                </a:lnTo>
                <a:lnTo>
                  <a:pt x="5276139" y="578802"/>
                </a:lnTo>
                <a:lnTo>
                  <a:pt x="5234825" y="583057"/>
                </a:lnTo>
                <a:lnTo>
                  <a:pt x="5213566" y="584022"/>
                </a:lnTo>
                <a:lnTo>
                  <a:pt x="5188115" y="584009"/>
                </a:lnTo>
                <a:lnTo>
                  <a:pt x="5137251" y="580237"/>
                </a:lnTo>
                <a:lnTo>
                  <a:pt x="5091252" y="568045"/>
                </a:lnTo>
                <a:lnTo>
                  <a:pt x="5058435" y="545388"/>
                </a:lnTo>
                <a:lnTo>
                  <a:pt x="5052098" y="521017"/>
                </a:lnTo>
                <a:lnTo>
                  <a:pt x="5052339" y="509574"/>
                </a:lnTo>
                <a:lnTo>
                  <a:pt x="5083035" y="476758"/>
                </a:lnTo>
                <a:lnTo>
                  <a:pt x="5126964" y="461924"/>
                </a:lnTo>
                <a:lnTo>
                  <a:pt x="5168290" y="457098"/>
                </a:lnTo>
                <a:lnTo>
                  <a:pt x="5201551" y="455968"/>
                </a:lnTo>
                <a:lnTo>
                  <a:pt x="5214988" y="456018"/>
                </a:lnTo>
                <a:lnTo>
                  <a:pt x="5265915" y="460324"/>
                </a:lnTo>
                <a:lnTo>
                  <a:pt x="5311851" y="473176"/>
                </a:lnTo>
                <a:lnTo>
                  <a:pt x="5344668" y="496493"/>
                </a:lnTo>
                <a:lnTo>
                  <a:pt x="5351005" y="521017"/>
                </a:lnTo>
                <a:lnTo>
                  <a:pt x="5351005" y="405663"/>
                </a:lnTo>
                <a:lnTo>
                  <a:pt x="5287797" y="389280"/>
                </a:lnTo>
                <a:lnTo>
                  <a:pt x="5233644" y="383730"/>
                </a:lnTo>
                <a:lnTo>
                  <a:pt x="5200802" y="382879"/>
                </a:lnTo>
                <a:lnTo>
                  <a:pt x="5187797" y="382917"/>
                </a:lnTo>
                <a:lnTo>
                  <a:pt x="5137112" y="386143"/>
                </a:lnTo>
                <a:lnTo>
                  <a:pt x="5082819" y="396049"/>
                </a:lnTo>
                <a:lnTo>
                  <a:pt x="5045722" y="408368"/>
                </a:lnTo>
                <a:lnTo>
                  <a:pt x="4999914" y="433844"/>
                </a:lnTo>
                <a:lnTo>
                  <a:pt x="4967617" y="470725"/>
                </a:lnTo>
                <a:lnTo>
                  <a:pt x="4955349" y="509574"/>
                </a:lnTo>
                <a:lnTo>
                  <a:pt x="4955222" y="521017"/>
                </a:lnTo>
                <a:lnTo>
                  <a:pt x="4955629" y="546633"/>
                </a:lnTo>
                <a:lnTo>
                  <a:pt x="4981511" y="591426"/>
                </a:lnTo>
                <a:lnTo>
                  <a:pt x="5023383" y="623900"/>
                </a:lnTo>
                <a:lnTo>
                  <a:pt x="5068303" y="641070"/>
                </a:lnTo>
                <a:lnTo>
                  <a:pt x="5151107" y="655015"/>
                </a:lnTo>
                <a:lnTo>
                  <a:pt x="5200802" y="657136"/>
                </a:lnTo>
                <a:lnTo>
                  <a:pt x="5213820" y="657098"/>
                </a:lnTo>
                <a:lnTo>
                  <a:pt x="5265674" y="653872"/>
                </a:lnTo>
                <a:lnTo>
                  <a:pt x="5320322" y="644499"/>
                </a:lnTo>
                <a:lnTo>
                  <a:pt x="5357393" y="632993"/>
                </a:lnTo>
                <a:lnTo>
                  <a:pt x="5403570" y="608520"/>
                </a:lnTo>
                <a:lnTo>
                  <a:pt x="5435866" y="571982"/>
                </a:lnTo>
                <a:lnTo>
                  <a:pt x="5447690" y="538403"/>
                </a:lnTo>
                <a:lnTo>
                  <a:pt x="5447766" y="509574"/>
                </a:lnTo>
                <a:close/>
              </a:path>
              <a:path w="6587490" h="657225">
                <a:moveTo>
                  <a:pt x="5547766" y="133438"/>
                </a:moveTo>
                <a:lnTo>
                  <a:pt x="5451640" y="133438"/>
                </a:lnTo>
                <a:lnTo>
                  <a:pt x="5451640" y="4025"/>
                </a:lnTo>
                <a:lnTo>
                  <a:pt x="5351754" y="4025"/>
                </a:lnTo>
                <a:lnTo>
                  <a:pt x="5351754" y="371487"/>
                </a:lnTo>
                <a:lnTo>
                  <a:pt x="5442623" y="371487"/>
                </a:lnTo>
                <a:lnTo>
                  <a:pt x="5451640" y="363435"/>
                </a:lnTo>
                <a:lnTo>
                  <a:pt x="5451640" y="209880"/>
                </a:lnTo>
                <a:lnTo>
                  <a:pt x="5547766" y="209880"/>
                </a:lnTo>
                <a:lnTo>
                  <a:pt x="5547766" y="133438"/>
                </a:lnTo>
                <a:close/>
              </a:path>
              <a:path w="6587490" h="657225">
                <a:moveTo>
                  <a:pt x="6126048" y="373494"/>
                </a:moveTo>
                <a:lnTo>
                  <a:pt x="6023902" y="373494"/>
                </a:lnTo>
                <a:lnTo>
                  <a:pt x="6023902" y="430491"/>
                </a:lnTo>
                <a:lnTo>
                  <a:pt x="6023902" y="503580"/>
                </a:lnTo>
                <a:lnTo>
                  <a:pt x="6023902" y="573316"/>
                </a:lnTo>
                <a:lnTo>
                  <a:pt x="5740019" y="573316"/>
                </a:lnTo>
                <a:lnTo>
                  <a:pt x="5740019" y="503580"/>
                </a:lnTo>
                <a:lnTo>
                  <a:pt x="6023902" y="503580"/>
                </a:lnTo>
                <a:lnTo>
                  <a:pt x="6023902" y="430491"/>
                </a:lnTo>
                <a:lnTo>
                  <a:pt x="5740019" y="430491"/>
                </a:lnTo>
                <a:lnTo>
                  <a:pt x="5740019" y="373494"/>
                </a:lnTo>
                <a:lnTo>
                  <a:pt x="5640146" y="373494"/>
                </a:lnTo>
                <a:lnTo>
                  <a:pt x="5640146" y="606171"/>
                </a:lnTo>
                <a:lnTo>
                  <a:pt x="5640336" y="616432"/>
                </a:lnTo>
                <a:lnTo>
                  <a:pt x="5666613" y="644982"/>
                </a:lnTo>
                <a:lnTo>
                  <a:pt x="5685955" y="646404"/>
                </a:lnTo>
                <a:lnTo>
                  <a:pt x="6080226" y="646404"/>
                </a:lnTo>
                <a:lnTo>
                  <a:pt x="6120333" y="628662"/>
                </a:lnTo>
                <a:lnTo>
                  <a:pt x="6126048" y="606171"/>
                </a:lnTo>
                <a:lnTo>
                  <a:pt x="6126048" y="573316"/>
                </a:lnTo>
                <a:lnTo>
                  <a:pt x="6126048" y="503580"/>
                </a:lnTo>
                <a:lnTo>
                  <a:pt x="6126048" y="430491"/>
                </a:lnTo>
                <a:lnTo>
                  <a:pt x="6126048" y="373494"/>
                </a:lnTo>
                <a:close/>
              </a:path>
              <a:path w="6587490" h="657225">
                <a:moveTo>
                  <a:pt x="6127547" y="4025"/>
                </a:moveTo>
                <a:lnTo>
                  <a:pt x="6029160" y="4025"/>
                </a:lnTo>
                <a:lnTo>
                  <a:pt x="6029160" y="131432"/>
                </a:lnTo>
                <a:lnTo>
                  <a:pt x="5910504" y="131432"/>
                </a:lnTo>
                <a:lnTo>
                  <a:pt x="5910504" y="115341"/>
                </a:lnTo>
                <a:lnTo>
                  <a:pt x="5910504" y="19456"/>
                </a:lnTo>
                <a:lnTo>
                  <a:pt x="5814377" y="19456"/>
                </a:lnTo>
                <a:lnTo>
                  <a:pt x="5814377" y="115341"/>
                </a:lnTo>
                <a:lnTo>
                  <a:pt x="5814377" y="187756"/>
                </a:lnTo>
                <a:lnTo>
                  <a:pt x="5814377" y="265544"/>
                </a:lnTo>
                <a:lnTo>
                  <a:pt x="5643892" y="265544"/>
                </a:lnTo>
                <a:lnTo>
                  <a:pt x="5643892" y="187756"/>
                </a:lnTo>
                <a:lnTo>
                  <a:pt x="5814377" y="187756"/>
                </a:lnTo>
                <a:lnTo>
                  <a:pt x="5814377" y="115341"/>
                </a:lnTo>
                <a:lnTo>
                  <a:pt x="5643892" y="115341"/>
                </a:lnTo>
                <a:lnTo>
                  <a:pt x="5643892" y="19456"/>
                </a:lnTo>
                <a:lnTo>
                  <a:pt x="5548515" y="19456"/>
                </a:lnTo>
                <a:lnTo>
                  <a:pt x="5548515" y="299072"/>
                </a:lnTo>
                <a:lnTo>
                  <a:pt x="5548719" y="308940"/>
                </a:lnTo>
                <a:lnTo>
                  <a:pt x="5574995" y="337832"/>
                </a:lnTo>
                <a:lnTo>
                  <a:pt x="5594324" y="339293"/>
                </a:lnTo>
                <a:lnTo>
                  <a:pt x="5864695" y="339293"/>
                </a:lnTo>
                <a:lnTo>
                  <a:pt x="5904801" y="321030"/>
                </a:lnTo>
                <a:lnTo>
                  <a:pt x="5910504" y="299072"/>
                </a:lnTo>
                <a:lnTo>
                  <a:pt x="5910504" y="265544"/>
                </a:lnTo>
                <a:lnTo>
                  <a:pt x="5910504" y="207200"/>
                </a:lnTo>
                <a:lnTo>
                  <a:pt x="6029160" y="207200"/>
                </a:lnTo>
                <a:lnTo>
                  <a:pt x="6029160" y="349351"/>
                </a:lnTo>
                <a:lnTo>
                  <a:pt x="6118530" y="349351"/>
                </a:lnTo>
                <a:lnTo>
                  <a:pt x="6127547" y="341312"/>
                </a:lnTo>
                <a:lnTo>
                  <a:pt x="6127547" y="207200"/>
                </a:lnTo>
                <a:lnTo>
                  <a:pt x="6127547" y="187756"/>
                </a:lnTo>
                <a:lnTo>
                  <a:pt x="6127547" y="131432"/>
                </a:lnTo>
                <a:lnTo>
                  <a:pt x="6127547" y="4025"/>
                </a:lnTo>
                <a:close/>
              </a:path>
              <a:path w="6587490" h="657225">
                <a:moveTo>
                  <a:pt x="6587160" y="506933"/>
                </a:moveTo>
                <a:lnTo>
                  <a:pt x="6276238" y="506933"/>
                </a:lnTo>
                <a:lnTo>
                  <a:pt x="6276238" y="484809"/>
                </a:lnTo>
                <a:lnTo>
                  <a:pt x="6283757" y="472071"/>
                </a:lnTo>
                <a:lnTo>
                  <a:pt x="6289014" y="467372"/>
                </a:lnTo>
                <a:lnTo>
                  <a:pt x="6294272" y="462013"/>
                </a:lnTo>
                <a:lnTo>
                  <a:pt x="6488773" y="317842"/>
                </a:lnTo>
                <a:lnTo>
                  <a:pt x="6525527" y="287756"/>
                </a:lnTo>
                <a:lnTo>
                  <a:pt x="6552984" y="250113"/>
                </a:lnTo>
                <a:lnTo>
                  <a:pt x="6575666" y="210388"/>
                </a:lnTo>
                <a:lnTo>
                  <a:pt x="6578841" y="169646"/>
                </a:lnTo>
                <a:lnTo>
                  <a:pt x="6578828" y="141109"/>
                </a:lnTo>
                <a:lnTo>
                  <a:pt x="6578676" y="129057"/>
                </a:lnTo>
                <a:lnTo>
                  <a:pt x="6577165" y="117690"/>
                </a:lnTo>
                <a:lnTo>
                  <a:pt x="6573037" y="107810"/>
                </a:lnTo>
                <a:lnTo>
                  <a:pt x="6572313" y="106616"/>
                </a:lnTo>
                <a:lnTo>
                  <a:pt x="6565011" y="94551"/>
                </a:lnTo>
                <a:lnTo>
                  <a:pt x="6526708" y="57670"/>
                </a:lnTo>
                <a:lnTo>
                  <a:pt x="6488582" y="40182"/>
                </a:lnTo>
                <a:lnTo>
                  <a:pt x="6448958" y="31800"/>
                </a:lnTo>
                <a:lnTo>
                  <a:pt x="6397155" y="28168"/>
                </a:lnTo>
                <a:lnTo>
                  <a:pt x="6367221" y="27863"/>
                </a:lnTo>
                <a:lnTo>
                  <a:pt x="6346368" y="28257"/>
                </a:lnTo>
                <a:lnTo>
                  <a:pt x="6260795" y="36195"/>
                </a:lnTo>
                <a:lnTo>
                  <a:pt x="6220523" y="44361"/>
                </a:lnTo>
                <a:lnTo>
                  <a:pt x="6193637" y="52971"/>
                </a:lnTo>
                <a:lnTo>
                  <a:pt x="6193637" y="131432"/>
                </a:lnTo>
                <a:lnTo>
                  <a:pt x="6213716" y="125539"/>
                </a:lnTo>
                <a:lnTo>
                  <a:pt x="6227521" y="121996"/>
                </a:lnTo>
                <a:lnTo>
                  <a:pt x="6282398" y="113398"/>
                </a:lnTo>
                <a:lnTo>
                  <a:pt x="6342469" y="107607"/>
                </a:lnTo>
                <a:lnTo>
                  <a:pt x="6375006" y="106616"/>
                </a:lnTo>
                <a:lnTo>
                  <a:pt x="6394005" y="106705"/>
                </a:lnTo>
                <a:lnTo>
                  <a:pt x="6398501" y="106908"/>
                </a:lnTo>
                <a:lnTo>
                  <a:pt x="6403162" y="107289"/>
                </a:lnTo>
                <a:lnTo>
                  <a:pt x="6406172" y="107289"/>
                </a:lnTo>
                <a:lnTo>
                  <a:pt x="6443345" y="115671"/>
                </a:lnTo>
                <a:lnTo>
                  <a:pt x="6475489" y="141109"/>
                </a:lnTo>
                <a:lnTo>
                  <a:pt x="6476759" y="157581"/>
                </a:lnTo>
                <a:lnTo>
                  <a:pt x="6476657" y="179184"/>
                </a:lnTo>
                <a:lnTo>
                  <a:pt x="6459817" y="219722"/>
                </a:lnTo>
                <a:lnTo>
                  <a:pt x="6430569" y="251460"/>
                </a:lnTo>
                <a:lnTo>
                  <a:pt x="6206693" y="420712"/>
                </a:lnTo>
                <a:lnTo>
                  <a:pt x="6199924" y="426554"/>
                </a:lnTo>
                <a:lnTo>
                  <a:pt x="6171476" y="464604"/>
                </a:lnTo>
                <a:lnTo>
                  <a:pt x="6169596" y="566610"/>
                </a:lnTo>
                <a:lnTo>
                  <a:pt x="6188380" y="582701"/>
                </a:lnTo>
                <a:lnTo>
                  <a:pt x="6578905" y="582701"/>
                </a:lnTo>
                <a:lnTo>
                  <a:pt x="6587160" y="573989"/>
                </a:lnTo>
                <a:lnTo>
                  <a:pt x="6587160" y="506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6442" y="3059914"/>
            <a:ext cx="842644" cy="222885"/>
            <a:chOff x="236442" y="3059914"/>
            <a:chExt cx="842644" cy="222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442" y="3059914"/>
              <a:ext cx="206457" cy="2219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896" y="3059914"/>
              <a:ext cx="183040" cy="222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528" y="3081314"/>
              <a:ext cx="202598" cy="170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420" y="3059914"/>
              <a:ext cx="172077" cy="222682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337271" y="3059914"/>
            <a:ext cx="23495" cy="31115"/>
          </a:xfrm>
          <a:custGeom>
            <a:avLst/>
            <a:gdLst/>
            <a:ahLst/>
            <a:cxnLst/>
            <a:rect l="l" t="t" r="r" b="b"/>
            <a:pathLst>
              <a:path w="23494" h="31114">
                <a:moveTo>
                  <a:pt x="23329" y="30609"/>
                </a:moveTo>
                <a:lnTo>
                  <a:pt x="0" y="30609"/>
                </a:lnTo>
                <a:lnTo>
                  <a:pt x="0" y="0"/>
                </a:lnTo>
                <a:lnTo>
                  <a:pt x="23329" y="0"/>
                </a:lnTo>
                <a:lnTo>
                  <a:pt x="23329" y="30609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6065" y="3069475"/>
            <a:ext cx="182880" cy="209550"/>
          </a:xfrm>
          <a:custGeom>
            <a:avLst/>
            <a:gdLst/>
            <a:ahLst/>
            <a:cxnLst/>
            <a:rect l="l" t="t" r="r" b="b"/>
            <a:pathLst>
              <a:path w="182880" h="209550">
                <a:moveTo>
                  <a:pt x="174523" y="21590"/>
                </a:moveTo>
                <a:lnTo>
                  <a:pt x="151193" y="21590"/>
                </a:lnTo>
                <a:lnTo>
                  <a:pt x="151193" y="39370"/>
                </a:lnTo>
                <a:lnTo>
                  <a:pt x="151193" y="60960"/>
                </a:lnTo>
                <a:lnTo>
                  <a:pt x="102616" y="60960"/>
                </a:lnTo>
                <a:lnTo>
                  <a:pt x="102616" y="48260"/>
                </a:lnTo>
                <a:lnTo>
                  <a:pt x="102616" y="39370"/>
                </a:lnTo>
                <a:lnTo>
                  <a:pt x="151193" y="39370"/>
                </a:lnTo>
                <a:lnTo>
                  <a:pt x="151193" y="21590"/>
                </a:lnTo>
                <a:lnTo>
                  <a:pt x="102616" y="21590"/>
                </a:lnTo>
                <a:lnTo>
                  <a:pt x="102616" y="0"/>
                </a:lnTo>
                <a:lnTo>
                  <a:pt x="79286" y="0"/>
                </a:lnTo>
                <a:lnTo>
                  <a:pt x="79286" y="21590"/>
                </a:lnTo>
                <a:lnTo>
                  <a:pt x="79286" y="30480"/>
                </a:lnTo>
                <a:lnTo>
                  <a:pt x="79286" y="48260"/>
                </a:lnTo>
                <a:lnTo>
                  <a:pt x="79286" y="60960"/>
                </a:lnTo>
                <a:lnTo>
                  <a:pt x="79286" y="78740"/>
                </a:lnTo>
                <a:lnTo>
                  <a:pt x="23583" y="78740"/>
                </a:lnTo>
                <a:lnTo>
                  <a:pt x="23583" y="48260"/>
                </a:lnTo>
                <a:lnTo>
                  <a:pt x="79286" y="48260"/>
                </a:lnTo>
                <a:lnTo>
                  <a:pt x="79286" y="30480"/>
                </a:lnTo>
                <a:lnTo>
                  <a:pt x="23583" y="30480"/>
                </a:lnTo>
                <a:lnTo>
                  <a:pt x="23583" y="0"/>
                </a:lnTo>
                <a:lnTo>
                  <a:pt x="0" y="0"/>
                </a:lnTo>
                <a:lnTo>
                  <a:pt x="0" y="97790"/>
                </a:lnTo>
                <a:lnTo>
                  <a:pt x="102616" y="97790"/>
                </a:lnTo>
                <a:lnTo>
                  <a:pt x="102616" y="80010"/>
                </a:lnTo>
                <a:lnTo>
                  <a:pt x="151193" y="80010"/>
                </a:lnTo>
                <a:lnTo>
                  <a:pt x="151193" y="106045"/>
                </a:lnTo>
                <a:lnTo>
                  <a:pt x="174523" y="106045"/>
                </a:lnTo>
                <a:lnTo>
                  <a:pt x="174523" y="30480"/>
                </a:lnTo>
                <a:lnTo>
                  <a:pt x="174523" y="21590"/>
                </a:lnTo>
                <a:close/>
              </a:path>
              <a:path w="182880" h="209550">
                <a:moveTo>
                  <a:pt x="182422" y="190500"/>
                </a:moveTo>
                <a:lnTo>
                  <a:pt x="53060" y="190500"/>
                </a:lnTo>
                <a:lnTo>
                  <a:pt x="53060" y="170180"/>
                </a:lnTo>
                <a:lnTo>
                  <a:pt x="174523" y="170180"/>
                </a:lnTo>
                <a:lnTo>
                  <a:pt x="174523" y="152400"/>
                </a:lnTo>
                <a:lnTo>
                  <a:pt x="174523" y="134620"/>
                </a:lnTo>
                <a:lnTo>
                  <a:pt x="174523" y="115570"/>
                </a:lnTo>
                <a:lnTo>
                  <a:pt x="29197" y="115570"/>
                </a:lnTo>
                <a:lnTo>
                  <a:pt x="29197" y="134620"/>
                </a:lnTo>
                <a:lnTo>
                  <a:pt x="151193" y="134620"/>
                </a:lnTo>
                <a:lnTo>
                  <a:pt x="151193" y="152400"/>
                </a:lnTo>
                <a:lnTo>
                  <a:pt x="29641" y="152400"/>
                </a:lnTo>
                <a:lnTo>
                  <a:pt x="29641" y="170180"/>
                </a:lnTo>
                <a:lnTo>
                  <a:pt x="29641" y="190500"/>
                </a:lnTo>
                <a:lnTo>
                  <a:pt x="29641" y="209550"/>
                </a:lnTo>
                <a:lnTo>
                  <a:pt x="182422" y="209550"/>
                </a:lnTo>
                <a:lnTo>
                  <a:pt x="182422" y="19050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455557" y="3059914"/>
            <a:ext cx="863600" cy="222250"/>
            <a:chOff x="1455557" y="3059914"/>
            <a:chExt cx="863600" cy="222250"/>
          </a:xfrm>
        </p:grpSpPr>
        <p:sp>
          <p:nvSpPr>
            <p:cNvPr id="11" name="object 11"/>
            <p:cNvSpPr/>
            <p:nvPr/>
          </p:nvSpPr>
          <p:spPr>
            <a:xfrm>
              <a:off x="1455547" y="3059924"/>
              <a:ext cx="632460" cy="222250"/>
            </a:xfrm>
            <a:custGeom>
              <a:avLst/>
              <a:gdLst/>
              <a:ahLst/>
              <a:cxnLst/>
              <a:rect l="l" t="t" r="r" b="b"/>
              <a:pathLst>
                <a:path w="632460" h="222250">
                  <a:moveTo>
                    <a:pt x="131914" y="102692"/>
                  </a:moveTo>
                  <a:lnTo>
                    <a:pt x="92646" y="75996"/>
                  </a:lnTo>
                  <a:lnTo>
                    <a:pt x="78232" y="35598"/>
                  </a:lnTo>
                  <a:lnTo>
                    <a:pt x="78232" y="11569"/>
                  </a:lnTo>
                  <a:lnTo>
                    <a:pt x="54902" y="11569"/>
                  </a:lnTo>
                  <a:lnTo>
                    <a:pt x="54902" y="33591"/>
                  </a:lnTo>
                  <a:lnTo>
                    <a:pt x="51130" y="57543"/>
                  </a:lnTo>
                  <a:lnTo>
                    <a:pt x="40386" y="78930"/>
                  </a:lnTo>
                  <a:lnTo>
                    <a:pt x="23177" y="96443"/>
                  </a:lnTo>
                  <a:lnTo>
                    <a:pt x="0" y="108750"/>
                  </a:lnTo>
                  <a:lnTo>
                    <a:pt x="12725" y="127431"/>
                  </a:lnTo>
                  <a:lnTo>
                    <a:pt x="30772" y="118452"/>
                  </a:lnTo>
                  <a:lnTo>
                    <a:pt x="45986" y="106172"/>
                  </a:lnTo>
                  <a:lnTo>
                    <a:pt x="58127" y="91008"/>
                  </a:lnTo>
                  <a:lnTo>
                    <a:pt x="67005" y="73406"/>
                  </a:lnTo>
                  <a:lnTo>
                    <a:pt x="75869" y="88912"/>
                  </a:lnTo>
                  <a:lnTo>
                    <a:pt x="87693" y="102298"/>
                  </a:lnTo>
                  <a:lnTo>
                    <a:pt x="102273" y="113195"/>
                  </a:lnTo>
                  <a:lnTo>
                    <a:pt x="119367" y="121208"/>
                  </a:lnTo>
                  <a:lnTo>
                    <a:pt x="131914" y="102692"/>
                  </a:lnTo>
                  <a:close/>
                </a:path>
                <a:path w="632460" h="222250">
                  <a:moveTo>
                    <a:pt x="178396" y="180492"/>
                  </a:moveTo>
                  <a:lnTo>
                    <a:pt x="173291" y="163144"/>
                  </a:lnTo>
                  <a:lnTo>
                    <a:pt x="167500" y="158038"/>
                  </a:lnTo>
                  <a:lnTo>
                    <a:pt x="158635" y="150228"/>
                  </a:lnTo>
                  <a:lnTo>
                    <a:pt x="155333" y="149085"/>
                  </a:lnTo>
                  <a:lnTo>
                    <a:pt x="155333" y="180492"/>
                  </a:lnTo>
                  <a:lnTo>
                    <a:pt x="151892" y="190258"/>
                  </a:lnTo>
                  <a:lnTo>
                    <a:pt x="141947" y="197396"/>
                  </a:lnTo>
                  <a:lnTo>
                    <a:pt x="125984" y="201803"/>
                  </a:lnTo>
                  <a:lnTo>
                    <a:pt x="104546" y="203377"/>
                  </a:lnTo>
                  <a:lnTo>
                    <a:pt x="83019" y="201803"/>
                  </a:lnTo>
                  <a:lnTo>
                    <a:pt x="66967" y="197396"/>
                  </a:lnTo>
                  <a:lnTo>
                    <a:pt x="56972" y="190258"/>
                  </a:lnTo>
                  <a:lnTo>
                    <a:pt x="53594" y="180492"/>
                  </a:lnTo>
                  <a:lnTo>
                    <a:pt x="56972" y="171030"/>
                  </a:lnTo>
                  <a:lnTo>
                    <a:pt x="66967" y="163969"/>
                  </a:lnTo>
                  <a:lnTo>
                    <a:pt x="83019" y="159562"/>
                  </a:lnTo>
                  <a:lnTo>
                    <a:pt x="104546" y="158038"/>
                  </a:lnTo>
                  <a:lnTo>
                    <a:pt x="125984" y="159562"/>
                  </a:lnTo>
                  <a:lnTo>
                    <a:pt x="141947" y="163969"/>
                  </a:lnTo>
                  <a:lnTo>
                    <a:pt x="151892" y="171030"/>
                  </a:lnTo>
                  <a:lnTo>
                    <a:pt x="155333" y="180492"/>
                  </a:lnTo>
                  <a:lnTo>
                    <a:pt x="155333" y="149085"/>
                  </a:lnTo>
                  <a:lnTo>
                    <a:pt x="135407" y="142151"/>
                  </a:lnTo>
                  <a:lnTo>
                    <a:pt x="104546" y="139357"/>
                  </a:lnTo>
                  <a:lnTo>
                    <a:pt x="73444" y="142151"/>
                  </a:lnTo>
                  <a:lnTo>
                    <a:pt x="49974" y="150228"/>
                  </a:lnTo>
                  <a:lnTo>
                    <a:pt x="35166" y="163144"/>
                  </a:lnTo>
                  <a:lnTo>
                    <a:pt x="29997" y="180492"/>
                  </a:lnTo>
                  <a:lnTo>
                    <a:pt x="35166" y="198094"/>
                  </a:lnTo>
                  <a:lnTo>
                    <a:pt x="49974" y="211086"/>
                  </a:lnTo>
                  <a:lnTo>
                    <a:pt x="73444" y="219138"/>
                  </a:lnTo>
                  <a:lnTo>
                    <a:pt x="104546" y="221894"/>
                  </a:lnTo>
                  <a:lnTo>
                    <a:pt x="135407" y="219138"/>
                  </a:lnTo>
                  <a:lnTo>
                    <a:pt x="158635" y="211086"/>
                  </a:lnTo>
                  <a:lnTo>
                    <a:pt x="167335" y="203377"/>
                  </a:lnTo>
                  <a:lnTo>
                    <a:pt x="173291" y="198094"/>
                  </a:lnTo>
                  <a:lnTo>
                    <a:pt x="178396" y="180492"/>
                  </a:lnTo>
                  <a:close/>
                </a:path>
                <a:path w="632460" h="222250">
                  <a:moveTo>
                    <a:pt x="208572" y="55956"/>
                  </a:moveTo>
                  <a:lnTo>
                    <a:pt x="176377" y="55956"/>
                  </a:lnTo>
                  <a:lnTo>
                    <a:pt x="176377" y="0"/>
                  </a:lnTo>
                  <a:lnTo>
                    <a:pt x="152781" y="0"/>
                  </a:lnTo>
                  <a:lnTo>
                    <a:pt x="152781" y="134099"/>
                  </a:lnTo>
                  <a:lnTo>
                    <a:pt x="176377" y="134099"/>
                  </a:lnTo>
                  <a:lnTo>
                    <a:pt x="176377" y="75603"/>
                  </a:lnTo>
                  <a:lnTo>
                    <a:pt x="208572" y="75603"/>
                  </a:lnTo>
                  <a:lnTo>
                    <a:pt x="208572" y="55956"/>
                  </a:lnTo>
                  <a:close/>
                </a:path>
                <a:path w="632460" h="222250">
                  <a:moveTo>
                    <a:pt x="345033" y="16840"/>
                  </a:moveTo>
                  <a:lnTo>
                    <a:pt x="232943" y="16840"/>
                  </a:lnTo>
                  <a:lnTo>
                    <a:pt x="232943" y="36309"/>
                  </a:lnTo>
                  <a:lnTo>
                    <a:pt x="321881" y="36309"/>
                  </a:lnTo>
                  <a:lnTo>
                    <a:pt x="321576" y="47548"/>
                  </a:lnTo>
                  <a:lnTo>
                    <a:pt x="320725" y="60540"/>
                  </a:lnTo>
                  <a:lnTo>
                    <a:pt x="319011" y="75565"/>
                  </a:lnTo>
                  <a:lnTo>
                    <a:pt x="316090" y="92875"/>
                  </a:lnTo>
                  <a:lnTo>
                    <a:pt x="339420" y="94894"/>
                  </a:lnTo>
                  <a:lnTo>
                    <a:pt x="342569" y="74676"/>
                  </a:lnTo>
                  <a:lnTo>
                    <a:pt x="344208" y="56972"/>
                  </a:lnTo>
                  <a:lnTo>
                    <a:pt x="344855" y="41846"/>
                  </a:lnTo>
                  <a:lnTo>
                    <a:pt x="344932" y="36309"/>
                  </a:lnTo>
                  <a:lnTo>
                    <a:pt x="345033" y="16840"/>
                  </a:lnTo>
                  <a:close/>
                </a:path>
                <a:path w="632460" h="222250">
                  <a:moveTo>
                    <a:pt x="360476" y="124104"/>
                  </a:moveTo>
                  <a:lnTo>
                    <a:pt x="359549" y="112788"/>
                  </a:lnTo>
                  <a:lnTo>
                    <a:pt x="359067" y="106908"/>
                  </a:lnTo>
                  <a:lnTo>
                    <a:pt x="341947" y="109016"/>
                  </a:lnTo>
                  <a:lnTo>
                    <a:pt x="324281" y="110667"/>
                  </a:lnTo>
                  <a:lnTo>
                    <a:pt x="306349" y="111899"/>
                  </a:lnTo>
                  <a:lnTo>
                    <a:pt x="288378" y="112788"/>
                  </a:lnTo>
                  <a:lnTo>
                    <a:pt x="288378" y="66827"/>
                  </a:lnTo>
                  <a:lnTo>
                    <a:pt x="265049" y="66827"/>
                  </a:lnTo>
                  <a:lnTo>
                    <a:pt x="265049" y="113576"/>
                  </a:lnTo>
                  <a:lnTo>
                    <a:pt x="219532" y="114096"/>
                  </a:lnTo>
                  <a:lnTo>
                    <a:pt x="221716" y="133223"/>
                  </a:lnTo>
                  <a:lnTo>
                    <a:pt x="253453" y="132905"/>
                  </a:lnTo>
                  <a:lnTo>
                    <a:pt x="288429" y="131686"/>
                  </a:lnTo>
                  <a:lnTo>
                    <a:pt x="324739" y="128955"/>
                  </a:lnTo>
                  <a:lnTo>
                    <a:pt x="360476" y="124104"/>
                  </a:lnTo>
                  <a:close/>
                </a:path>
                <a:path w="632460" h="222250">
                  <a:moveTo>
                    <a:pt x="404241" y="198386"/>
                  </a:moveTo>
                  <a:lnTo>
                    <a:pt x="276796" y="198386"/>
                  </a:lnTo>
                  <a:lnTo>
                    <a:pt x="276796" y="151904"/>
                  </a:lnTo>
                  <a:lnTo>
                    <a:pt x="253301" y="151904"/>
                  </a:lnTo>
                  <a:lnTo>
                    <a:pt x="253301" y="217678"/>
                  </a:lnTo>
                  <a:lnTo>
                    <a:pt x="404241" y="217678"/>
                  </a:lnTo>
                  <a:lnTo>
                    <a:pt x="404241" y="198386"/>
                  </a:lnTo>
                  <a:close/>
                </a:path>
                <a:path w="632460" h="222250">
                  <a:moveTo>
                    <a:pt x="427736" y="70777"/>
                  </a:moveTo>
                  <a:lnTo>
                    <a:pt x="397129" y="70777"/>
                  </a:lnTo>
                  <a:lnTo>
                    <a:pt x="397129" y="0"/>
                  </a:lnTo>
                  <a:lnTo>
                    <a:pt x="373189" y="0"/>
                  </a:lnTo>
                  <a:lnTo>
                    <a:pt x="373189" y="166992"/>
                  </a:lnTo>
                  <a:lnTo>
                    <a:pt x="397129" y="166992"/>
                  </a:lnTo>
                  <a:lnTo>
                    <a:pt x="397129" y="90678"/>
                  </a:lnTo>
                  <a:lnTo>
                    <a:pt x="427736" y="90678"/>
                  </a:lnTo>
                  <a:lnTo>
                    <a:pt x="427736" y="70777"/>
                  </a:lnTo>
                  <a:close/>
                </a:path>
                <a:path w="632460" h="222250">
                  <a:moveTo>
                    <a:pt x="586574" y="5702"/>
                  </a:moveTo>
                  <a:lnTo>
                    <a:pt x="564121" y="5702"/>
                  </a:lnTo>
                  <a:lnTo>
                    <a:pt x="564121" y="60769"/>
                  </a:lnTo>
                  <a:lnTo>
                    <a:pt x="534301" y="60769"/>
                  </a:lnTo>
                  <a:lnTo>
                    <a:pt x="535457" y="52666"/>
                  </a:lnTo>
                  <a:lnTo>
                    <a:pt x="536282" y="44424"/>
                  </a:lnTo>
                  <a:lnTo>
                    <a:pt x="536765" y="36068"/>
                  </a:lnTo>
                  <a:lnTo>
                    <a:pt x="536930" y="27622"/>
                  </a:lnTo>
                  <a:lnTo>
                    <a:pt x="450634" y="27622"/>
                  </a:lnTo>
                  <a:lnTo>
                    <a:pt x="450634" y="47002"/>
                  </a:lnTo>
                  <a:lnTo>
                    <a:pt x="513511" y="47002"/>
                  </a:lnTo>
                  <a:lnTo>
                    <a:pt x="506907" y="79654"/>
                  </a:lnTo>
                  <a:lnTo>
                    <a:pt x="492772" y="109131"/>
                  </a:lnTo>
                  <a:lnTo>
                    <a:pt x="470547" y="135305"/>
                  </a:lnTo>
                  <a:lnTo>
                    <a:pt x="439674" y="158038"/>
                  </a:lnTo>
                  <a:lnTo>
                    <a:pt x="453707" y="174790"/>
                  </a:lnTo>
                  <a:lnTo>
                    <a:pt x="481761" y="154736"/>
                  </a:lnTo>
                  <a:lnTo>
                    <a:pt x="503491" y="132105"/>
                  </a:lnTo>
                  <a:lnTo>
                    <a:pt x="519379" y="107124"/>
                  </a:lnTo>
                  <a:lnTo>
                    <a:pt x="529920" y="80073"/>
                  </a:lnTo>
                  <a:lnTo>
                    <a:pt x="564121" y="80073"/>
                  </a:lnTo>
                  <a:lnTo>
                    <a:pt x="564121" y="116382"/>
                  </a:lnTo>
                  <a:lnTo>
                    <a:pt x="526148" y="116382"/>
                  </a:lnTo>
                  <a:lnTo>
                    <a:pt x="526148" y="135674"/>
                  </a:lnTo>
                  <a:lnTo>
                    <a:pt x="564121" y="135674"/>
                  </a:lnTo>
                  <a:lnTo>
                    <a:pt x="564121" y="211455"/>
                  </a:lnTo>
                  <a:lnTo>
                    <a:pt x="586574" y="211455"/>
                  </a:lnTo>
                  <a:lnTo>
                    <a:pt x="586574" y="80073"/>
                  </a:lnTo>
                  <a:lnTo>
                    <a:pt x="586574" y="60769"/>
                  </a:lnTo>
                  <a:lnTo>
                    <a:pt x="586574" y="5702"/>
                  </a:lnTo>
                  <a:close/>
                </a:path>
                <a:path w="632460" h="222250">
                  <a:moveTo>
                    <a:pt x="632002" y="0"/>
                  </a:moveTo>
                  <a:lnTo>
                    <a:pt x="609638" y="0"/>
                  </a:lnTo>
                  <a:lnTo>
                    <a:pt x="609638" y="222237"/>
                  </a:lnTo>
                  <a:lnTo>
                    <a:pt x="632002" y="222237"/>
                  </a:lnTo>
                  <a:lnTo>
                    <a:pt x="63200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6151" y="3067369"/>
              <a:ext cx="202598" cy="2147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94659" y="3059914"/>
            <a:ext cx="429315" cy="22259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25551" y="2005285"/>
            <a:ext cx="6174740" cy="538480"/>
            <a:chOff x="225551" y="2005285"/>
            <a:chExt cx="6174740" cy="53848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551" y="2005285"/>
              <a:ext cx="3958032" cy="53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20349" y="2005291"/>
              <a:ext cx="2179955" cy="434975"/>
            </a:xfrm>
            <a:custGeom>
              <a:avLst/>
              <a:gdLst/>
              <a:ahLst/>
              <a:cxnLst/>
              <a:rect l="l" t="t" r="r" b="b"/>
              <a:pathLst>
                <a:path w="2179954" h="434975">
                  <a:moveTo>
                    <a:pt x="606933" y="0"/>
                  </a:moveTo>
                  <a:lnTo>
                    <a:pt x="406476" y="0"/>
                  </a:lnTo>
                  <a:lnTo>
                    <a:pt x="315188" y="305092"/>
                  </a:lnTo>
                  <a:lnTo>
                    <a:pt x="218960" y="0"/>
                  </a:lnTo>
                  <a:lnTo>
                    <a:pt x="4940" y="0"/>
                  </a:lnTo>
                  <a:lnTo>
                    <a:pt x="4940" y="3302"/>
                  </a:lnTo>
                  <a:lnTo>
                    <a:pt x="9867" y="3302"/>
                  </a:lnTo>
                  <a:lnTo>
                    <a:pt x="48158" y="6629"/>
                  </a:lnTo>
                  <a:lnTo>
                    <a:pt x="68618" y="17487"/>
                  </a:lnTo>
                  <a:lnTo>
                    <a:pt x="76835" y="37223"/>
                  </a:lnTo>
                  <a:lnTo>
                    <a:pt x="78333" y="67183"/>
                  </a:lnTo>
                  <a:lnTo>
                    <a:pt x="78333" y="327672"/>
                  </a:lnTo>
                  <a:lnTo>
                    <a:pt x="75387" y="373532"/>
                  </a:lnTo>
                  <a:lnTo>
                    <a:pt x="64465" y="404634"/>
                  </a:lnTo>
                  <a:lnTo>
                    <a:pt x="42430" y="422300"/>
                  </a:lnTo>
                  <a:lnTo>
                    <a:pt x="6172" y="427901"/>
                  </a:lnTo>
                  <a:lnTo>
                    <a:pt x="0" y="427901"/>
                  </a:lnTo>
                  <a:lnTo>
                    <a:pt x="0" y="431203"/>
                  </a:lnTo>
                  <a:lnTo>
                    <a:pt x="160985" y="431203"/>
                  </a:lnTo>
                  <a:lnTo>
                    <a:pt x="160985" y="427901"/>
                  </a:lnTo>
                  <a:lnTo>
                    <a:pt x="154203" y="427901"/>
                  </a:lnTo>
                  <a:lnTo>
                    <a:pt x="118135" y="422300"/>
                  </a:lnTo>
                  <a:lnTo>
                    <a:pt x="96532" y="404634"/>
                  </a:lnTo>
                  <a:lnTo>
                    <a:pt x="86029" y="373532"/>
                  </a:lnTo>
                  <a:lnTo>
                    <a:pt x="83273" y="327672"/>
                  </a:lnTo>
                  <a:lnTo>
                    <a:pt x="83273" y="57823"/>
                  </a:lnTo>
                  <a:lnTo>
                    <a:pt x="207251" y="431203"/>
                  </a:lnTo>
                  <a:lnTo>
                    <a:pt x="282498" y="431203"/>
                  </a:lnTo>
                  <a:lnTo>
                    <a:pt x="392277" y="61683"/>
                  </a:lnTo>
                  <a:lnTo>
                    <a:pt x="392277" y="364020"/>
                  </a:lnTo>
                  <a:lnTo>
                    <a:pt x="381723" y="414337"/>
                  </a:lnTo>
                  <a:lnTo>
                    <a:pt x="335534" y="427901"/>
                  </a:lnTo>
                  <a:lnTo>
                    <a:pt x="331838" y="427901"/>
                  </a:lnTo>
                  <a:lnTo>
                    <a:pt x="331838" y="431203"/>
                  </a:lnTo>
                  <a:lnTo>
                    <a:pt x="606933" y="431203"/>
                  </a:lnTo>
                  <a:lnTo>
                    <a:pt x="606933" y="427901"/>
                  </a:lnTo>
                  <a:lnTo>
                    <a:pt x="603224" y="427901"/>
                  </a:lnTo>
                  <a:lnTo>
                    <a:pt x="564756" y="424573"/>
                  </a:lnTo>
                  <a:lnTo>
                    <a:pt x="543864" y="413715"/>
                  </a:lnTo>
                  <a:lnTo>
                    <a:pt x="535228" y="393979"/>
                  </a:lnTo>
                  <a:lnTo>
                    <a:pt x="533527" y="364020"/>
                  </a:lnTo>
                  <a:lnTo>
                    <a:pt x="533527" y="67183"/>
                  </a:lnTo>
                  <a:lnTo>
                    <a:pt x="535228" y="37223"/>
                  </a:lnTo>
                  <a:lnTo>
                    <a:pt x="543864" y="17487"/>
                  </a:lnTo>
                  <a:lnTo>
                    <a:pt x="564756" y="6629"/>
                  </a:lnTo>
                  <a:lnTo>
                    <a:pt x="603224" y="3302"/>
                  </a:lnTo>
                  <a:lnTo>
                    <a:pt x="606933" y="3302"/>
                  </a:lnTo>
                  <a:lnTo>
                    <a:pt x="606933" y="0"/>
                  </a:lnTo>
                  <a:close/>
                </a:path>
                <a:path w="2179954" h="434975">
                  <a:moveTo>
                    <a:pt x="900518" y="310603"/>
                  </a:moveTo>
                  <a:lnTo>
                    <a:pt x="896200" y="310603"/>
                  </a:lnTo>
                  <a:lnTo>
                    <a:pt x="885367" y="352564"/>
                  </a:lnTo>
                  <a:lnTo>
                    <a:pt x="863206" y="390652"/>
                  </a:lnTo>
                  <a:lnTo>
                    <a:pt x="829932" y="418325"/>
                  </a:lnTo>
                  <a:lnTo>
                    <a:pt x="785799" y="429006"/>
                  </a:lnTo>
                  <a:lnTo>
                    <a:pt x="750773" y="421373"/>
                  </a:lnTo>
                  <a:lnTo>
                    <a:pt x="729056" y="399326"/>
                  </a:lnTo>
                  <a:lnTo>
                    <a:pt x="717969" y="364185"/>
                  </a:lnTo>
                  <a:lnTo>
                    <a:pt x="714870" y="317207"/>
                  </a:lnTo>
                  <a:lnTo>
                    <a:pt x="714870" y="283616"/>
                  </a:lnTo>
                  <a:lnTo>
                    <a:pt x="899909" y="283616"/>
                  </a:lnTo>
                  <a:lnTo>
                    <a:pt x="899858" y="279755"/>
                  </a:lnTo>
                  <a:lnTo>
                    <a:pt x="895997" y="236143"/>
                  </a:lnTo>
                  <a:lnTo>
                    <a:pt x="874179" y="190969"/>
                  </a:lnTo>
                  <a:lnTo>
                    <a:pt x="810171" y="145415"/>
                  </a:lnTo>
                  <a:lnTo>
                    <a:pt x="788784" y="142468"/>
                  </a:lnTo>
                  <a:lnTo>
                    <a:pt x="788784" y="203936"/>
                  </a:lnTo>
                  <a:lnTo>
                    <a:pt x="788758" y="225856"/>
                  </a:lnTo>
                  <a:lnTo>
                    <a:pt x="788416" y="244106"/>
                  </a:lnTo>
                  <a:lnTo>
                    <a:pt x="787844" y="262547"/>
                  </a:lnTo>
                  <a:lnTo>
                    <a:pt x="787031" y="279755"/>
                  </a:lnTo>
                  <a:lnTo>
                    <a:pt x="714870" y="279755"/>
                  </a:lnTo>
                  <a:lnTo>
                    <a:pt x="716470" y="209143"/>
                  </a:lnTo>
                  <a:lnTo>
                    <a:pt x="722655" y="171069"/>
                  </a:lnTo>
                  <a:lnTo>
                    <a:pt x="756805" y="141528"/>
                  </a:lnTo>
                  <a:lnTo>
                    <a:pt x="762977" y="141528"/>
                  </a:lnTo>
                  <a:lnTo>
                    <a:pt x="788504" y="188734"/>
                  </a:lnTo>
                  <a:lnTo>
                    <a:pt x="788784" y="203936"/>
                  </a:lnTo>
                  <a:lnTo>
                    <a:pt x="788784" y="142468"/>
                  </a:lnTo>
                  <a:lnTo>
                    <a:pt x="782015" y="141528"/>
                  </a:lnTo>
                  <a:lnTo>
                    <a:pt x="758037" y="138226"/>
                  </a:lnTo>
                  <a:lnTo>
                    <a:pt x="730161" y="140271"/>
                  </a:lnTo>
                  <a:lnTo>
                    <a:pt x="674865" y="158203"/>
                  </a:lnTo>
                  <a:lnTo>
                    <a:pt x="622541" y="203936"/>
                  </a:lnTo>
                  <a:lnTo>
                    <a:pt x="593547" y="264033"/>
                  </a:lnTo>
                  <a:lnTo>
                    <a:pt x="590270" y="294081"/>
                  </a:lnTo>
                  <a:lnTo>
                    <a:pt x="593471" y="323405"/>
                  </a:lnTo>
                  <a:lnTo>
                    <a:pt x="624814" y="384733"/>
                  </a:lnTo>
                  <a:lnTo>
                    <a:pt x="656793" y="410210"/>
                  </a:lnTo>
                  <a:lnTo>
                    <a:pt x="702208" y="427888"/>
                  </a:lnTo>
                  <a:lnTo>
                    <a:pt x="762977" y="434505"/>
                  </a:lnTo>
                  <a:lnTo>
                    <a:pt x="782624" y="433755"/>
                  </a:lnTo>
                  <a:lnTo>
                    <a:pt x="832675" y="421297"/>
                  </a:lnTo>
                  <a:lnTo>
                    <a:pt x="864349" y="396405"/>
                  </a:lnTo>
                  <a:lnTo>
                    <a:pt x="895553" y="336105"/>
                  </a:lnTo>
                  <a:lnTo>
                    <a:pt x="900518" y="310603"/>
                  </a:lnTo>
                  <a:close/>
                </a:path>
                <a:path w="2179954" h="434975">
                  <a:moveTo>
                    <a:pt x="1100975" y="141528"/>
                  </a:moveTo>
                  <a:lnTo>
                    <a:pt x="1044854" y="141528"/>
                  </a:lnTo>
                  <a:lnTo>
                    <a:pt x="1044854" y="36347"/>
                  </a:lnTo>
                  <a:lnTo>
                    <a:pt x="1041146" y="36347"/>
                  </a:lnTo>
                  <a:lnTo>
                    <a:pt x="1020711" y="83781"/>
                  </a:lnTo>
                  <a:lnTo>
                    <a:pt x="988720" y="110147"/>
                  </a:lnTo>
                  <a:lnTo>
                    <a:pt x="943305" y="131622"/>
                  </a:lnTo>
                  <a:lnTo>
                    <a:pt x="888187" y="141528"/>
                  </a:lnTo>
                  <a:lnTo>
                    <a:pt x="888187" y="145389"/>
                  </a:lnTo>
                  <a:lnTo>
                    <a:pt x="920254" y="145389"/>
                  </a:lnTo>
                  <a:lnTo>
                    <a:pt x="920254" y="345846"/>
                  </a:lnTo>
                  <a:lnTo>
                    <a:pt x="923518" y="385406"/>
                  </a:lnTo>
                  <a:lnTo>
                    <a:pt x="936218" y="412826"/>
                  </a:lnTo>
                  <a:lnTo>
                    <a:pt x="962672" y="428790"/>
                  </a:lnTo>
                  <a:lnTo>
                    <a:pt x="1007224" y="433959"/>
                  </a:lnTo>
                  <a:lnTo>
                    <a:pt x="1049756" y="427939"/>
                  </a:lnTo>
                  <a:lnTo>
                    <a:pt x="1086942" y="393992"/>
                  </a:lnTo>
                  <a:lnTo>
                    <a:pt x="1096810" y="350177"/>
                  </a:lnTo>
                  <a:lnTo>
                    <a:pt x="1098511" y="324370"/>
                  </a:lnTo>
                  <a:lnTo>
                    <a:pt x="1094193" y="324370"/>
                  </a:lnTo>
                  <a:lnTo>
                    <a:pt x="1093330" y="344220"/>
                  </a:lnTo>
                  <a:lnTo>
                    <a:pt x="1091031" y="363054"/>
                  </a:lnTo>
                  <a:lnTo>
                    <a:pt x="1076642" y="403034"/>
                  </a:lnTo>
                  <a:lnTo>
                    <a:pt x="1059040" y="413029"/>
                  </a:lnTo>
                  <a:lnTo>
                    <a:pt x="1051877" y="411607"/>
                  </a:lnTo>
                  <a:lnTo>
                    <a:pt x="1047546" y="404901"/>
                  </a:lnTo>
                  <a:lnTo>
                    <a:pt x="1045413" y="389331"/>
                  </a:lnTo>
                  <a:lnTo>
                    <a:pt x="1044854" y="361264"/>
                  </a:lnTo>
                  <a:lnTo>
                    <a:pt x="1044854" y="145389"/>
                  </a:lnTo>
                  <a:lnTo>
                    <a:pt x="1100975" y="145389"/>
                  </a:lnTo>
                  <a:lnTo>
                    <a:pt x="1100975" y="141528"/>
                  </a:lnTo>
                  <a:close/>
                </a:path>
                <a:path w="2179954" h="434975">
                  <a:moveTo>
                    <a:pt x="1498803" y="427901"/>
                  </a:moveTo>
                  <a:lnTo>
                    <a:pt x="1470837" y="425513"/>
                  </a:lnTo>
                  <a:lnTo>
                    <a:pt x="1455013" y="417017"/>
                  </a:lnTo>
                  <a:lnTo>
                    <a:pt x="1447977" y="400481"/>
                  </a:lnTo>
                  <a:lnTo>
                    <a:pt x="1446377" y="373926"/>
                  </a:lnTo>
                  <a:lnTo>
                    <a:pt x="1446377" y="226885"/>
                  </a:lnTo>
                  <a:lnTo>
                    <a:pt x="1445285" y="207860"/>
                  </a:lnTo>
                  <a:lnTo>
                    <a:pt x="1414919" y="159156"/>
                  </a:lnTo>
                  <a:lnTo>
                    <a:pt x="1377835" y="143116"/>
                  </a:lnTo>
                  <a:lnTo>
                    <a:pt x="1336586" y="138226"/>
                  </a:lnTo>
                  <a:lnTo>
                    <a:pt x="1302715" y="142405"/>
                  </a:lnTo>
                  <a:lnTo>
                    <a:pt x="1277924" y="153504"/>
                  </a:lnTo>
                  <a:lnTo>
                    <a:pt x="1260868" y="169354"/>
                  </a:lnTo>
                  <a:lnTo>
                    <a:pt x="1250238" y="187794"/>
                  </a:lnTo>
                  <a:lnTo>
                    <a:pt x="1250238" y="9359"/>
                  </a:lnTo>
                  <a:lnTo>
                    <a:pt x="1073835" y="9359"/>
                  </a:lnTo>
                  <a:lnTo>
                    <a:pt x="1073835" y="12661"/>
                  </a:lnTo>
                  <a:lnTo>
                    <a:pt x="1102321" y="15201"/>
                  </a:lnTo>
                  <a:lnTo>
                    <a:pt x="1118095" y="23812"/>
                  </a:lnTo>
                  <a:lnTo>
                    <a:pt x="1124839" y="40081"/>
                  </a:lnTo>
                  <a:lnTo>
                    <a:pt x="1126261" y="65532"/>
                  </a:lnTo>
                  <a:lnTo>
                    <a:pt x="1126261" y="373926"/>
                  </a:lnTo>
                  <a:lnTo>
                    <a:pt x="1124496" y="400481"/>
                  </a:lnTo>
                  <a:lnTo>
                    <a:pt x="1117168" y="417017"/>
                  </a:lnTo>
                  <a:lnTo>
                    <a:pt x="1101280" y="425513"/>
                  </a:lnTo>
                  <a:lnTo>
                    <a:pt x="1073835" y="427901"/>
                  </a:lnTo>
                  <a:lnTo>
                    <a:pt x="1073835" y="431203"/>
                  </a:lnTo>
                  <a:lnTo>
                    <a:pt x="1277378" y="431203"/>
                  </a:lnTo>
                  <a:lnTo>
                    <a:pt x="1277378" y="427901"/>
                  </a:lnTo>
                  <a:lnTo>
                    <a:pt x="1262735" y="424865"/>
                  </a:lnTo>
                  <a:lnTo>
                    <a:pt x="1254556" y="415239"/>
                  </a:lnTo>
                  <a:lnTo>
                    <a:pt x="1251013" y="398157"/>
                  </a:lnTo>
                  <a:lnTo>
                    <a:pt x="1250238" y="372833"/>
                  </a:lnTo>
                  <a:lnTo>
                    <a:pt x="1250238" y="242316"/>
                  </a:lnTo>
                  <a:lnTo>
                    <a:pt x="1254328" y="193027"/>
                  </a:lnTo>
                  <a:lnTo>
                    <a:pt x="1277378" y="160261"/>
                  </a:lnTo>
                  <a:lnTo>
                    <a:pt x="1287246" y="155295"/>
                  </a:lnTo>
                  <a:lnTo>
                    <a:pt x="1293418" y="155295"/>
                  </a:lnTo>
                  <a:lnTo>
                    <a:pt x="1308455" y="159613"/>
                  </a:lnTo>
                  <a:lnTo>
                    <a:pt x="1317472" y="171272"/>
                  </a:lnTo>
                  <a:lnTo>
                    <a:pt x="1321866" y="188290"/>
                  </a:lnTo>
                  <a:lnTo>
                    <a:pt x="1323022" y="208724"/>
                  </a:lnTo>
                  <a:lnTo>
                    <a:pt x="1323022" y="372833"/>
                  </a:lnTo>
                  <a:lnTo>
                    <a:pt x="1322247" y="398157"/>
                  </a:lnTo>
                  <a:lnTo>
                    <a:pt x="1318704" y="415239"/>
                  </a:lnTo>
                  <a:lnTo>
                    <a:pt x="1310538" y="424865"/>
                  </a:lnTo>
                  <a:lnTo>
                    <a:pt x="1295882" y="427901"/>
                  </a:lnTo>
                  <a:lnTo>
                    <a:pt x="1295882" y="431203"/>
                  </a:lnTo>
                  <a:lnTo>
                    <a:pt x="1498803" y="431203"/>
                  </a:lnTo>
                  <a:lnTo>
                    <a:pt x="1498803" y="427901"/>
                  </a:lnTo>
                  <a:close/>
                </a:path>
                <a:path w="2179954" h="434975">
                  <a:moveTo>
                    <a:pt x="2179751" y="427901"/>
                  </a:moveTo>
                  <a:lnTo>
                    <a:pt x="2151253" y="425196"/>
                  </a:lnTo>
                  <a:lnTo>
                    <a:pt x="2135492" y="416191"/>
                  </a:lnTo>
                  <a:lnTo>
                    <a:pt x="2128748" y="399554"/>
                  </a:lnTo>
                  <a:lnTo>
                    <a:pt x="2127313" y="373926"/>
                  </a:lnTo>
                  <a:lnTo>
                    <a:pt x="2127313" y="371729"/>
                  </a:lnTo>
                  <a:lnTo>
                    <a:pt x="2127313" y="192747"/>
                  </a:lnTo>
                  <a:lnTo>
                    <a:pt x="2127313" y="9359"/>
                  </a:lnTo>
                  <a:lnTo>
                    <a:pt x="1950300" y="9359"/>
                  </a:lnTo>
                  <a:lnTo>
                    <a:pt x="1950300" y="12661"/>
                  </a:lnTo>
                  <a:lnTo>
                    <a:pt x="1977745" y="14884"/>
                  </a:lnTo>
                  <a:lnTo>
                    <a:pt x="1993633" y="22987"/>
                  </a:lnTo>
                  <a:lnTo>
                    <a:pt x="2000948" y="39154"/>
                  </a:lnTo>
                  <a:lnTo>
                    <a:pt x="2002726" y="65532"/>
                  </a:lnTo>
                  <a:lnTo>
                    <a:pt x="2002726" y="192747"/>
                  </a:lnTo>
                  <a:lnTo>
                    <a:pt x="2001494" y="188658"/>
                  </a:lnTo>
                  <a:lnTo>
                    <a:pt x="2001494" y="233502"/>
                  </a:lnTo>
                  <a:lnTo>
                    <a:pt x="2001494" y="315556"/>
                  </a:lnTo>
                  <a:lnTo>
                    <a:pt x="2000300" y="343179"/>
                  </a:lnTo>
                  <a:lnTo>
                    <a:pt x="1992122" y="384403"/>
                  </a:lnTo>
                  <a:lnTo>
                    <a:pt x="1964296" y="420090"/>
                  </a:lnTo>
                  <a:lnTo>
                    <a:pt x="1957082" y="421297"/>
                  </a:lnTo>
                  <a:lnTo>
                    <a:pt x="1947887" y="419265"/>
                  </a:lnTo>
                  <a:lnTo>
                    <a:pt x="1940890" y="411238"/>
                  </a:lnTo>
                  <a:lnTo>
                    <a:pt x="1936445" y="394335"/>
                  </a:lnTo>
                  <a:lnTo>
                    <a:pt x="1934895" y="366014"/>
                  </a:lnTo>
                  <a:lnTo>
                    <a:pt x="1934883" y="228549"/>
                  </a:lnTo>
                  <a:lnTo>
                    <a:pt x="1936991" y="190500"/>
                  </a:lnTo>
                  <a:lnTo>
                    <a:pt x="1942973" y="167487"/>
                  </a:lnTo>
                  <a:lnTo>
                    <a:pt x="1952307" y="156133"/>
                  </a:lnTo>
                  <a:lnTo>
                    <a:pt x="1964486" y="153098"/>
                  </a:lnTo>
                  <a:lnTo>
                    <a:pt x="1970773" y="153809"/>
                  </a:lnTo>
                  <a:lnTo>
                    <a:pt x="1998179" y="193230"/>
                  </a:lnTo>
                  <a:lnTo>
                    <a:pt x="2001494" y="233502"/>
                  </a:lnTo>
                  <a:lnTo>
                    <a:pt x="2001494" y="188658"/>
                  </a:lnTo>
                  <a:lnTo>
                    <a:pt x="1998281" y="177952"/>
                  </a:lnTo>
                  <a:lnTo>
                    <a:pt x="1987537" y="159905"/>
                  </a:lnTo>
                  <a:lnTo>
                    <a:pt x="1978558" y="153098"/>
                  </a:lnTo>
                  <a:lnTo>
                    <a:pt x="1967420" y="144653"/>
                  </a:lnTo>
                  <a:lnTo>
                    <a:pt x="1898535" y="146570"/>
                  </a:lnTo>
                  <a:lnTo>
                    <a:pt x="1864855" y="169519"/>
                  </a:lnTo>
                  <a:lnTo>
                    <a:pt x="1836953" y="204012"/>
                  </a:lnTo>
                  <a:lnTo>
                    <a:pt x="1817941" y="246926"/>
                  </a:lnTo>
                  <a:lnTo>
                    <a:pt x="1813509" y="277279"/>
                  </a:lnTo>
                  <a:lnTo>
                    <a:pt x="1806409" y="239458"/>
                  </a:lnTo>
                  <a:lnTo>
                    <a:pt x="1781987" y="198780"/>
                  </a:lnTo>
                  <a:lnTo>
                    <a:pt x="1745005" y="166738"/>
                  </a:lnTo>
                  <a:lnTo>
                    <a:pt x="1698536" y="145757"/>
                  </a:lnTo>
                  <a:lnTo>
                    <a:pt x="1686318" y="144030"/>
                  </a:lnTo>
                  <a:lnTo>
                    <a:pt x="1686318" y="205409"/>
                  </a:lnTo>
                  <a:lnTo>
                    <a:pt x="1686318" y="367322"/>
                  </a:lnTo>
                  <a:lnTo>
                    <a:pt x="1683512" y="396506"/>
                  </a:lnTo>
                  <a:lnTo>
                    <a:pt x="1675447" y="416128"/>
                  </a:lnTo>
                  <a:lnTo>
                    <a:pt x="1662633" y="427189"/>
                  </a:lnTo>
                  <a:lnTo>
                    <a:pt x="1645602" y="430657"/>
                  </a:lnTo>
                  <a:lnTo>
                    <a:pt x="1628927" y="427189"/>
                  </a:lnTo>
                  <a:lnTo>
                    <a:pt x="1616303" y="416128"/>
                  </a:lnTo>
                  <a:lnTo>
                    <a:pt x="1608302" y="396506"/>
                  </a:lnTo>
                  <a:lnTo>
                    <a:pt x="1605508" y="367322"/>
                  </a:lnTo>
                  <a:lnTo>
                    <a:pt x="1605508" y="205409"/>
                  </a:lnTo>
                  <a:lnTo>
                    <a:pt x="1608302" y="176237"/>
                  </a:lnTo>
                  <a:lnTo>
                    <a:pt x="1616303" y="156603"/>
                  </a:lnTo>
                  <a:lnTo>
                    <a:pt x="1628927" y="145554"/>
                  </a:lnTo>
                  <a:lnTo>
                    <a:pt x="1645602" y="142087"/>
                  </a:lnTo>
                  <a:lnTo>
                    <a:pt x="1662633" y="145554"/>
                  </a:lnTo>
                  <a:lnTo>
                    <a:pt x="1675447" y="156603"/>
                  </a:lnTo>
                  <a:lnTo>
                    <a:pt x="1683512" y="176237"/>
                  </a:lnTo>
                  <a:lnTo>
                    <a:pt x="1686318" y="205409"/>
                  </a:lnTo>
                  <a:lnTo>
                    <a:pt x="1686318" y="144030"/>
                  </a:lnTo>
                  <a:lnTo>
                    <a:pt x="1672704" y="142087"/>
                  </a:lnTo>
                  <a:lnTo>
                    <a:pt x="1645602" y="138226"/>
                  </a:lnTo>
                  <a:lnTo>
                    <a:pt x="1592668" y="145757"/>
                  </a:lnTo>
                  <a:lnTo>
                    <a:pt x="1546199" y="166738"/>
                  </a:lnTo>
                  <a:lnTo>
                    <a:pt x="1509229" y="198780"/>
                  </a:lnTo>
                  <a:lnTo>
                    <a:pt x="1484807" y="239458"/>
                  </a:lnTo>
                  <a:lnTo>
                    <a:pt x="1475981" y="286372"/>
                  </a:lnTo>
                  <a:lnTo>
                    <a:pt x="1484807" y="333286"/>
                  </a:lnTo>
                  <a:lnTo>
                    <a:pt x="1509229" y="373964"/>
                  </a:lnTo>
                  <a:lnTo>
                    <a:pt x="1546199" y="405993"/>
                  </a:lnTo>
                  <a:lnTo>
                    <a:pt x="1592668" y="426974"/>
                  </a:lnTo>
                  <a:lnTo>
                    <a:pt x="1645602" y="434505"/>
                  </a:lnTo>
                  <a:lnTo>
                    <a:pt x="1672704" y="430657"/>
                  </a:lnTo>
                  <a:lnTo>
                    <a:pt x="1745005" y="405993"/>
                  </a:lnTo>
                  <a:lnTo>
                    <a:pt x="1781987" y="373964"/>
                  </a:lnTo>
                  <a:lnTo>
                    <a:pt x="1806409" y="333286"/>
                  </a:lnTo>
                  <a:lnTo>
                    <a:pt x="1812112" y="302882"/>
                  </a:lnTo>
                  <a:lnTo>
                    <a:pt x="1819071" y="346925"/>
                  </a:lnTo>
                  <a:lnTo>
                    <a:pt x="1842058" y="391490"/>
                  </a:lnTo>
                  <a:lnTo>
                    <a:pt x="1877517" y="422732"/>
                  </a:lnTo>
                  <a:lnTo>
                    <a:pt x="1923161" y="434505"/>
                  </a:lnTo>
                  <a:lnTo>
                    <a:pt x="1962023" y="426631"/>
                  </a:lnTo>
                  <a:lnTo>
                    <a:pt x="1968652" y="421297"/>
                  </a:lnTo>
                  <a:lnTo>
                    <a:pt x="1984768" y="408279"/>
                  </a:lnTo>
                  <a:lnTo>
                    <a:pt x="1996274" y="387350"/>
                  </a:lnTo>
                  <a:lnTo>
                    <a:pt x="2001494" y="371729"/>
                  </a:lnTo>
                  <a:lnTo>
                    <a:pt x="2001494" y="431203"/>
                  </a:lnTo>
                  <a:lnTo>
                    <a:pt x="2179751" y="431203"/>
                  </a:lnTo>
                  <a:lnTo>
                    <a:pt x="2179751" y="42790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227057" y="2760336"/>
            <a:ext cx="243204" cy="23495"/>
          </a:xfrm>
          <a:custGeom>
            <a:avLst/>
            <a:gdLst/>
            <a:ahLst/>
            <a:cxnLst/>
            <a:rect l="l" t="t" r="r" b="b"/>
            <a:pathLst>
              <a:path w="243204" h="23494">
                <a:moveTo>
                  <a:pt x="242887" y="23217"/>
                </a:moveTo>
                <a:lnTo>
                  <a:pt x="0" y="23217"/>
                </a:lnTo>
                <a:lnTo>
                  <a:pt x="0" y="0"/>
                </a:lnTo>
                <a:lnTo>
                  <a:pt x="242887" y="0"/>
                </a:lnTo>
                <a:lnTo>
                  <a:pt x="242887" y="23217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1169793" y="9100702"/>
            <a:ext cx="297180" cy="318135"/>
            <a:chOff x="1169793" y="9100702"/>
            <a:chExt cx="297180" cy="318135"/>
          </a:xfrm>
        </p:grpSpPr>
        <p:sp>
          <p:nvSpPr>
            <p:cNvPr id="19" name="object 19"/>
            <p:cNvSpPr/>
            <p:nvPr/>
          </p:nvSpPr>
          <p:spPr>
            <a:xfrm>
              <a:off x="1211355" y="9305485"/>
              <a:ext cx="251460" cy="109220"/>
            </a:xfrm>
            <a:custGeom>
              <a:avLst/>
              <a:gdLst/>
              <a:ahLst/>
              <a:cxnLst/>
              <a:rect l="l" t="t" r="r" b="b"/>
              <a:pathLst>
                <a:path w="251459" h="109220">
                  <a:moveTo>
                    <a:pt x="21201" y="108701"/>
                  </a:moveTo>
                  <a:lnTo>
                    <a:pt x="9759" y="108701"/>
                  </a:lnTo>
                  <a:lnTo>
                    <a:pt x="4879" y="103653"/>
                  </a:lnTo>
                  <a:lnTo>
                    <a:pt x="0" y="98605"/>
                  </a:lnTo>
                  <a:lnTo>
                    <a:pt x="0" y="87836"/>
                  </a:lnTo>
                  <a:lnTo>
                    <a:pt x="0" y="41057"/>
                  </a:lnTo>
                  <a:lnTo>
                    <a:pt x="213701" y="41057"/>
                  </a:lnTo>
                  <a:lnTo>
                    <a:pt x="213701" y="25240"/>
                  </a:lnTo>
                  <a:lnTo>
                    <a:pt x="0" y="25240"/>
                  </a:lnTo>
                  <a:lnTo>
                    <a:pt x="0" y="0"/>
                  </a:lnTo>
                  <a:lnTo>
                    <a:pt x="244326" y="0"/>
                  </a:lnTo>
                  <a:lnTo>
                    <a:pt x="244326" y="66297"/>
                  </a:lnTo>
                  <a:lnTo>
                    <a:pt x="30961" y="66297"/>
                  </a:lnTo>
                  <a:lnTo>
                    <a:pt x="30961" y="83461"/>
                  </a:lnTo>
                  <a:lnTo>
                    <a:pt x="251056" y="83461"/>
                  </a:lnTo>
                  <a:lnTo>
                    <a:pt x="251056" y="108701"/>
                  </a:lnTo>
                  <a:lnTo>
                    <a:pt x="21201" y="108701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793" y="9100702"/>
              <a:ext cx="290095" cy="20057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513061" y="9104741"/>
            <a:ext cx="626745" cy="313690"/>
            <a:chOff x="1513061" y="9104741"/>
            <a:chExt cx="626745" cy="313690"/>
          </a:xfrm>
        </p:grpSpPr>
        <p:sp>
          <p:nvSpPr>
            <p:cNvPr id="22" name="object 22"/>
            <p:cNvSpPr/>
            <p:nvPr/>
          </p:nvSpPr>
          <p:spPr>
            <a:xfrm>
              <a:off x="1537460" y="9288658"/>
              <a:ext cx="255270" cy="125730"/>
            </a:xfrm>
            <a:custGeom>
              <a:avLst/>
              <a:gdLst/>
              <a:ahLst/>
              <a:cxnLst/>
              <a:rect l="l" t="t" r="r" b="b"/>
              <a:pathLst>
                <a:path w="255269" h="125729">
                  <a:moveTo>
                    <a:pt x="21201" y="125528"/>
                  </a:moveTo>
                  <a:lnTo>
                    <a:pt x="9759" y="125528"/>
                  </a:lnTo>
                  <a:lnTo>
                    <a:pt x="4879" y="120480"/>
                  </a:lnTo>
                  <a:lnTo>
                    <a:pt x="0" y="115432"/>
                  </a:lnTo>
                  <a:lnTo>
                    <a:pt x="0" y="104663"/>
                  </a:lnTo>
                  <a:lnTo>
                    <a:pt x="0" y="49470"/>
                  </a:lnTo>
                  <a:lnTo>
                    <a:pt x="217403" y="49470"/>
                  </a:lnTo>
                  <a:lnTo>
                    <a:pt x="217403" y="25240"/>
                  </a:lnTo>
                  <a:lnTo>
                    <a:pt x="0" y="25240"/>
                  </a:lnTo>
                  <a:lnTo>
                    <a:pt x="0" y="0"/>
                  </a:lnTo>
                  <a:lnTo>
                    <a:pt x="248027" y="0"/>
                  </a:lnTo>
                  <a:lnTo>
                    <a:pt x="248027" y="74711"/>
                  </a:lnTo>
                  <a:lnTo>
                    <a:pt x="30961" y="74711"/>
                  </a:lnTo>
                  <a:lnTo>
                    <a:pt x="30961" y="100288"/>
                  </a:lnTo>
                  <a:lnTo>
                    <a:pt x="254758" y="100288"/>
                  </a:lnTo>
                  <a:lnTo>
                    <a:pt x="254758" y="125528"/>
                  </a:lnTo>
                  <a:lnTo>
                    <a:pt x="21201" y="125528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3061" y="9104741"/>
              <a:ext cx="276633" cy="1712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33613" y="9116688"/>
              <a:ext cx="301625" cy="270510"/>
            </a:xfrm>
            <a:custGeom>
              <a:avLst/>
              <a:gdLst/>
              <a:ahLst/>
              <a:cxnLst/>
              <a:rect l="l" t="t" r="r" b="b"/>
              <a:pathLst>
                <a:path w="301625" h="270509">
                  <a:moveTo>
                    <a:pt x="59567" y="162884"/>
                  </a:moveTo>
                  <a:lnTo>
                    <a:pt x="279662" y="162884"/>
                  </a:lnTo>
                  <a:lnTo>
                    <a:pt x="279662" y="188460"/>
                  </a:lnTo>
                  <a:lnTo>
                    <a:pt x="166249" y="188460"/>
                  </a:lnTo>
                  <a:lnTo>
                    <a:pt x="166249" y="244326"/>
                  </a:lnTo>
                  <a:lnTo>
                    <a:pt x="301537" y="244326"/>
                  </a:lnTo>
                  <a:lnTo>
                    <a:pt x="301537" y="270239"/>
                  </a:lnTo>
                  <a:lnTo>
                    <a:pt x="0" y="270239"/>
                  </a:lnTo>
                  <a:lnTo>
                    <a:pt x="0" y="244326"/>
                  </a:lnTo>
                  <a:lnTo>
                    <a:pt x="135287" y="244326"/>
                  </a:lnTo>
                  <a:lnTo>
                    <a:pt x="135287" y="188460"/>
                  </a:lnTo>
                  <a:lnTo>
                    <a:pt x="49807" y="188460"/>
                  </a:lnTo>
                  <a:lnTo>
                    <a:pt x="38365" y="188460"/>
                  </a:lnTo>
                  <a:lnTo>
                    <a:pt x="33485" y="183412"/>
                  </a:lnTo>
                  <a:lnTo>
                    <a:pt x="28605" y="178364"/>
                  </a:lnTo>
                  <a:lnTo>
                    <a:pt x="28605" y="167595"/>
                  </a:lnTo>
                  <a:lnTo>
                    <a:pt x="28605" y="81442"/>
                  </a:lnTo>
                  <a:lnTo>
                    <a:pt x="241633" y="81442"/>
                  </a:lnTo>
                  <a:lnTo>
                    <a:pt x="241633" y="26249"/>
                  </a:lnTo>
                  <a:lnTo>
                    <a:pt x="27932" y="26249"/>
                  </a:lnTo>
                  <a:lnTo>
                    <a:pt x="27932" y="0"/>
                  </a:lnTo>
                  <a:lnTo>
                    <a:pt x="272931" y="0"/>
                  </a:lnTo>
                  <a:lnTo>
                    <a:pt x="272931" y="107691"/>
                  </a:lnTo>
                  <a:lnTo>
                    <a:pt x="59567" y="107691"/>
                  </a:lnTo>
                  <a:lnTo>
                    <a:pt x="59567" y="16288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2252922" y="9116688"/>
            <a:ext cx="175895" cy="256540"/>
          </a:xfrm>
          <a:custGeom>
            <a:avLst/>
            <a:gdLst/>
            <a:ahLst/>
            <a:cxnLst/>
            <a:rect l="l" t="t" r="r" b="b"/>
            <a:pathLst>
              <a:path w="175894" h="256540">
                <a:moveTo>
                  <a:pt x="130576" y="96586"/>
                </a:moveTo>
                <a:lnTo>
                  <a:pt x="141553" y="53101"/>
                </a:lnTo>
                <a:lnTo>
                  <a:pt x="144037" y="25913"/>
                </a:lnTo>
                <a:lnTo>
                  <a:pt x="17499" y="25913"/>
                </a:lnTo>
                <a:lnTo>
                  <a:pt x="17499" y="0"/>
                </a:lnTo>
                <a:lnTo>
                  <a:pt x="175672" y="0"/>
                </a:lnTo>
                <a:lnTo>
                  <a:pt x="175672" y="2019"/>
                </a:lnTo>
                <a:lnTo>
                  <a:pt x="174031" y="54519"/>
                </a:lnTo>
                <a:lnTo>
                  <a:pt x="162547" y="96922"/>
                </a:lnTo>
                <a:lnTo>
                  <a:pt x="148286" y="136339"/>
                </a:lnTo>
                <a:lnTo>
                  <a:pt x="113917" y="185776"/>
                </a:lnTo>
                <a:lnTo>
                  <a:pt x="76057" y="219590"/>
                </a:lnTo>
                <a:lnTo>
                  <a:pt x="34221" y="247015"/>
                </a:lnTo>
                <a:lnTo>
                  <a:pt x="15480" y="256104"/>
                </a:lnTo>
                <a:lnTo>
                  <a:pt x="0" y="233220"/>
                </a:lnTo>
                <a:lnTo>
                  <a:pt x="9993" y="228387"/>
                </a:lnTo>
                <a:lnTo>
                  <a:pt x="16847" y="224848"/>
                </a:lnTo>
                <a:lnTo>
                  <a:pt x="50627" y="203899"/>
                </a:lnTo>
                <a:lnTo>
                  <a:pt x="81547" y="176934"/>
                </a:lnTo>
                <a:lnTo>
                  <a:pt x="108638" y="143196"/>
                </a:lnTo>
                <a:lnTo>
                  <a:pt x="119470" y="122836"/>
                </a:lnTo>
                <a:lnTo>
                  <a:pt x="12788" y="122836"/>
                </a:lnTo>
                <a:lnTo>
                  <a:pt x="12788" y="96586"/>
                </a:lnTo>
                <a:lnTo>
                  <a:pt x="130576" y="96586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84796" y="9108947"/>
            <a:ext cx="734060" cy="305435"/>
          </a:xfrm>
          <a:custGeom>
            <a:avLst/>
            <a:gdLst/>
            <a:ahLst/>
            <a:cxnLst/>
            <a:rect l="l" t="t" r="r" b="b"/>
            <a:pathLst>
              <a:path w="734060" h="305434">
                <a:moveTo>
                  <a:pt x="30624" y="121489"/>
                </a:moveTo>
                <a:lnTo>
                  <a:pt x="81778" y="121489"/>
                </a:lnTo>
                <a:lnTo>
                  <a:pt x="81778" y="147739"/>
                </a:lnTo>
                <a:lnTo>
                  <a:pt x="30624" y="147739"/>
                </a:lnTo>
                <a:lnTo>
                  <a:pt x="30624" y="305239"/>
                </a:lnTo>
                <a:lnTo>
                  <a:pt x="0" y="305239"/>
                </a:lnTo>
                <a:lnTo>
                  <a:pt x="0" y="0"/>
                </a:lnTo>
                <a:lnTo>
                  <a:pt x="30624" y="0"/>
                </a:lnTo>
                <a:lnTo>
                  <a:pt x="30624" y="121489"/>
                </a:lnTo>
                <a:close/>
              </a:path>
              <a:path w="734060" h="305434">
                <a:moveTo>
                  <a:pt x="264854" y="258797"/>
                </a:moveTo>
                <a:lnTo>
                  <a:pt x="137980" y="258797"/>
                </a:lnTo>
                <a:lnTo>
                  <a:pt x="126538" y="258797"/>
                </a:lnTo>
                <a:lnTo>
                  <a:pt x="121658" y="253749"/>
                </a:lnTo>
                <a:lnTo>
                  <a:pt x="116778" y="248701"/>
                </a:lnTo>
                <a:lnTo>
                  <a:pt x="116778" y="237931"/>
                </a:lnTo>
                <a:lnTo>
                  <a:pt x="116778" y="7740"/>
                </a:lnTo>
                <a:lnTo>
                  <a:pt x="258124" y="7740"/>
                </a:lnTo>
                <a:lnTo>
                  <a:pt x="258124" y="33653"/>
                </a:lnTo>
                <a:lnTo>
                  <a:pt x="147739" y="33653"/>
                </a:lnTo>
                <a:lnTo>
                  <a:pt x="147739" y="114759"/>
                </a:lnTo>
                <a:lnTo>
                  <a:pt x="241297" y="114759"/>
                </a:lnTo>
                <a:lnTo>
                  <a:pt x="241297" y="141009"/>
                </a:lnTo>
                <a:lnTo>
                  <a:pt x="147739" y="141009"/>
                </a:lnTo>
                <a:lnTo>
                  <a:pt x="147739" y="233220"/>
                </a:lnTo>
                <a:lnTo>
                  <a:pt x="264854" y="233220"/>
                </a:lnTo>
                <a:lnTo>
                  <a:pt x="264854" y="258797"/>
                </a:lnTo>
                <a:close/>
              </a:path>
              <a:path w="734060" h="305434">
                <a:moveTo>
                  <a:pt x="258460" y="111393"/>
                </a:moveTo>
                <a:lnTo>
                  <a:pt x="297835" y="111393"/>
                </a:lnTo>
                <a:lnTo>
                  <a:pt x="297835" y="3365"/>
                </a:lnTo>
                <a:lnTo>
                  <a:pt x="327787" y="3365"/>
                </a:lnTo>
                <a:lnTo>
                  <a:pt x="327787" y="297498"/>
                </a:lnTo>
                <a:lnTo>
                  <a:pt x="297835" y="297498"/>
                </a:lnTo>
                <a:lnTo>
                  <a:pt x="297835" y="137643"/>
                </a:lnTo>
                <a:lnTo>
                  <a:pt x="258460" y="137643"/>
                </a:lnTo>
                <a:lnTo>
                  <a:pt x="258460" y="111393"/>
                </a:lnTo>
                <a:close/>
              </a:path>
              <a:path w="734060" h="305434">
                <a:moveTo>
                  <a:pt x="361104" y="305239"/>
                </a:moveTo>
                <a:lnTo>
                  <a:pt x="361104" y="0"/>
                </a:lnTo>
                <a:lnTo>
                  <a:pt x="391056" y="0"/>
                </a:lnTo>
                <a:lnTo>
                  <a:pt x="391056" y="305239"/>
                </a:lnTo>
                <a:lnTo>
                  <a:pt x="361104" y="305239"/>
                </a:lnTo>
                <a:close/>
              </a:path>
              <a:path w="734060" h="305434">
                <a:moveTo>
                  <a:pt x="432113" y="277979"/>
                </a:moveTo>
                <a:lnTo>
                  <a:pt x="432113" y="252066"/>
                </a:lnTo>
                <a:lnTo>
                  <a:pt x="546873" y="252066"/>
                </a:lnTo>
                <a:lnTo>
                  <a:pt x="546873" y="113749"/>
                </a:lnTo>
                <a:lnTo>
                  <a:pt x="577834" y="113749"/>
                </a:lnTo>
                <a:lnTo>
                  <a:pt x="577834" y="252066"/>
                </a:lnTo>
                <a:lnTo>
                  <a:pt x="733651" y="252066"/>
                </a:lnTo>
                <a:lnTo>
                  <a:pt x="733651" y="277979"/>
                </a:lnTo>
                <a:lnTo>
                  <a:pt x="432113" y="277979"/>
                </a:lnTo>
                <a:close/>
              </a:path>
              <a:path w="734060" h="305434">
                <a:moveTo>
                  <a:pt x="460719" y="7740"/>
                </a:moveTo>
                <a:lnTo>
                  <a:pt x="705045" y="7740"/>
                </a:lnTo>
                <a:lnTo>
                  <a:pt x="705045" y="196537"/>
                </a:lnTo>
                <a:lnTo>
                  <a:pt x="674420" y="196537"/>
                </a:lnTo>
                <a:lnTo>
                  <a:pt x="674420" y="33317"/>
                </a:lnTo>
                <a:lnTo>
                  <a:pt x="460719" y="33317"/>
                </a:lnTo>
                <a:lnTo>
                  <a:pt x="460719" y="7740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59505" y="9108947"/>
            <a:ext cx="269240" cy="305435"/>
          </a:xfrm>
          <a:custGeom>
            <a:avLst/>
            <a:gdLst/>
            <a:ahLst/>
            <a:cxnLst/>
            <a:rect l="l" t="t" r="r" b="b"/>
            <a:pathLst>
              <a:path w="269239" h="305434">
                <a:moveTo>
                  <a:pt x="268893" y="305239"/>
                </a:moveTo>
                <a:lnTo>
                  <a:pt x="238268" y="305239"/>
                </a:lnTo>
                <a:lnTo>
                  <a:pt x="238268" y="0"/>
                </a:lnTo>
                <a:lnTo>
                  <a:pt x="268893" y="0"/>
                </a:lnTo>
                <a:lnTo>
                  <a:pt x="268893" y="305239"/>
                </a:lnTo>
                <a:close/>
              </a:path>
              <a:path w="269239" h="305434">
                <a:moveTo>
                  <a:pt x="21874" y="258797"/>
                </a:moveTo>
                <a:lnTo>
                  <a:pt x="10432" y="258797"/>
                </a:lnTo>
                <a:lnTo>
                  <a:pt x="5552" y="253749"/>
                </a:lnTo>
                <a:lnTo>
                  <a:pt x="673" y="248701"/>
                </a:lnTo>
                <a:lnTo>
                  <a:pt x="673" y="237931"/>
                </a:lnTo>
                <a:lnTo>
                  <a:pt x="673" y="118124"/>
                </a:lnTo>
                <a:lnTo>
                  <a:pt x="137307" y="118124"/>
                </a:lnTo>
                <a:lnTo>
                  <a:pt x="137307" y="33990"/>
                </a:lnTo>
                <a:lnTo>
                  <a:pt x="0" y="33990"/>
                </a:lnTo>
                <a:lnTo>
                  <a:pt x="0" y="7740"/>
                </a:lnTo>
                <a:lnTo>
                  <a:pt x="168605" y="7740"/>
                </a:lnTo>
                <a:lnTo>
                  <a:pt x="168605" y="144374"/>
                </a:lnTo>
                <a:lnTo>
                  <a:pt x="31634" y="144374"/>
                </a:lnTo>
                <a:lnTo>
                  <a:pt x="31634" y="233220"/>
                </a:lnTo>
                <a:lnTo>
                  <a:pt x="185432" y="233220"/>
                </a:lnTo>
                <a:lnTo>
                  <a:pt x="185432" y="258797"/>
                </a:lnTo>
                <a:lnTo>
                  <a:pt x="21874" y="258797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3585778" y="9104741"/>
            <a:ext cx="283845" cy="313690"/>
            <a:chOff x="3585778" y="9104741"/>
            <a:chExt cx="283845" cy="313690"/>
          </a:xfrm>
        </p:grpSpPr>
        <p:sp>
          <p:nvSpPr>
            <p:cNvPr id="29" name="object 29"/>
            <p:cNvSpPr/>
            <p:nvPr/>
          </p:nvSpPr>
          <p:spPr>
            <a:xfrm>
              <a:off x="3610177" y="9288658"/>
              <a:ext cx="255270" cy="125730"/>
            </a:xfrm>
            <a:custGeom>
              <a:avLst/>
              <a:gdLst/>
              <a:ahLst/>
              <a:cxnLst/>
              <a:rect l="l" t="t" r="r" b="b"/>
              <a:pathLst>
                <a:path w="255270" h="125729">
                  <a:moveTo>
                    <a:pt x="21201" y="125528"/>
                  </a:moveTo>
                  <a:lnTo>
                    <a:pt x="9759" y="125528"/>
                  </a:lnTo>
                  <a:lnTo>
                    <a:pt x="4879" y="120480"/>
                  </a:lnTo>
                  <a:lnTo>
                    <a:pt x="0" y="115432"/>
                  </a:lnTo>
                  <a:lnTo>
                    <a:pt x="0" y="104663"/>
                  </a:lnTo>
                  <a:lnTo>
                    <a:pt x="0" y="49470"/>
                  </a:lnTo>
                  <a:lnTo>
                    <a:pt x="217403" y="49470"/>
                  </a:lnTo>
                  <a:lnTo>
                    <a:pt x="217403" y="25240"/>
                  </a:lnTo>
                  <a:lnTo>
                    <a:pt x="0" y="25240"/>
                  </a:lnTo>
                  <a:lnTo>
                    <a:pt x="0" y="0"/>
                  </a:lnTo>
                  <a:lnTo>
                    <a:pt x="248027" y="0"/>
                  </a:lnTo>
                  <a:lnTo>
                    <a:pt x="248027" y="74711"/>
                  </a:lnTo>
                  <a:lnTo>
                    <a:pt x="30961" y="74711"/>
                  </a:lnTo>
                  <a:lnTo>
                    <a:pt x="30961" y="100288"/>
                  </a:lnTo>
                  <a:lnTo>
                    <a:pt x="254758" y="100288"/>
                  </a:lnTo>
                  <a:lnTo>
                    <a:pt x="254758" y="125528"/>
                  </a:lnTo>
                  <a:lnTo>
                    <a:pt x="21201" y="125528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778" y="9104741"/>
              <a:ext cx="276633" cy="17129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146283" y="9104741"/>
            <a:ext cx="645160" cy="323850"/>
            <a:chOff x="7146283" y="9104741"/>
            <a:chExt cx="645160" cy="32385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6283" y="9104741"/>
              <a:ext cx="323748" cy="3237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86354" y="9113322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90">
                  <a:moveTo>
                    <a:pt x="165912" y="165912"/>
                  </a:moveTo>
                  <a:lnTo>
                    <a:pt x="165912" y="192835"/>
                  </a:lnTo>
                  <a:lnTo>
                    <a:pt x="272931" y="192835"/>
                  </a:lnTo>
                  <a:lnTo>
                    <a:pt x="272931" y="300864"/>
                  </a:lnTo>
                  <a:lnTo>
                    <a:pt x="49807" y="300864"/>
                  </a:lnTo>
                  <a:lnTo>
                    <a:pt x="38365" y="300864"/>
                  </a:lnTo>
                  <a:lnTo>
                    <a:pt x="33485" y="295816"/>
                  </a:lnTo>
                  <a:lnTo>
                    <a:pt x="28605" y="290768"/>
                  </a:lnTo>
                  <a:lnTo>
                    <a:pt x="28605" y="279999"/>
                  </a:lnTo>
                  <a:lnTo>
                    <a:pt x="28605" y="192835"/>
                  </a:lnTo>
                  <a:lnTo>
                    <a:pt x="134951" y="192835"/>
                  </a:lnTo>
                  <a:lnTo>
                    <a:pt x="134951" y="165912"/>
                  </a:lnTo>
                  <a:lnTo>
                    <a:pt x="0" y="165912"/>
                  </a:lnTo>
                  <a:lnTo>
                    <a:pt x="0" y="139999"/>
                  </a:lnTo>
                  <a:lnTo>
                    <a:pt x="300864" y="139999"/>
                  </a:lnTo>
                  <a:lnTo>
                    <a:pt x="300864" y="165912"/>
                  </a:lnTo>
                  <a:lnTo>
                    <a:pt x="165912" y="165912"/>
                  </a:lnTo>
                  <a:close/>
                </a:path>
                <a:path w="300990" h="300990">
                  <a:moveTo>
                    <a:pt x="23557" y="115768"/>
                  </a:moveTo>
                  <a:lnTo>
                    <a:pt x="23557" y="89855"/>
                  </a:lnTo>
                  <a:lnTo>
                    <a:pt x="75384" y="89855"/>
                  </a:lnTo>
                  <a:lnTo>
                    <a:pt x="70336" y="25913"/>
                  </a:lnTo>
                  <a:lnTo>
                    <a:pt x="26922" y="25913"/>
                  </a:lnTo>
                  <a:lnTo>
                    <a:pt x="26922" y="0"/>
                  </a:lnTo>
                  <a:lnTo>
                    <a:pt x="274614" y="0"/>
                  </a:lnTo>
                  <a:lnTo>
                    <a:pt x="274614" y="25913"/>
                  </a:lnTo>
                  <a:lnTo>
                    <a:pt x="231201" y="25913"/>
                  </a:lnTo>
                  <a:lnTo>
                    <a:pt x="226153" y="89855"/>
                  </a:lnTo>
                  <a:lnTo>
                    <a:pt x="277979" y="89855"/>
                  </a:lnTo>
                  <a:lnTo>
                    <a:pt x="277979" y="115768"/>
                  </a:lnTo>
                  <a:lnTo>
                    <a:pt x="23557" y="115768"/>
                  </a:lnTo>
                  <a:close/>
                </a:path>
                <a:path w="300990" h="300990">
                  <a:moveTo>
                    <a:pt x="241970" y="218749"/>
                  </a:moveTo>
                  <a:lnTo>
                    <a:pt x="59567" y="218749"/>
                  </a:lnTo>
                  <a:lnTo>
                    <a:pt x="59567" y="275287"/>
                  </a:lnTo>
                  <a:lnTo>
                    <a:pt x="241970" y="275287"/>
                  </a:lnTo>
                  <a:lnTo>
                    <a:pt x="241970" y="218749"/>
                  </a:lnTo>
                  <a:close/>
                </a:path>
                <a:path w="300990" h="300990">
                  <a:moveTo>
                    <a:pt x="106345" y="89855"/>
                  </a:moveTo>
                  <a:lnTo>
                    <a:pt x="195191" y="89855"/>
                  </a:lnTo>
                  <a:lnTo>
                    <a:pt x="199903" y="25913"/>
                  </a:lnTo>
                  <a:lnTo>
                    <a:pt x="101634" y="25913"/>
                  </a:lnTo>
                  <a:lnTo>
                    <a:pt x="106345" y="89855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7825415" y="9104741"/>
            <a:ext cx="626745" cy="313690"/>
            <a:chOff x="7825415" y="9104741"/>
            <a:chExt cx="626745" cy="313690"/>
          </a:xfrm>
        </p:grpSpPr>
        <p:sp>
          <p:nvSpPr>
            <p:cNvPr id="35" name="object 35"/>
            <p:cNvSpPr/>
            <p:nvPr/>
          </p:nvSpPr>
          <p:spPr>
            <a:xfrm>
              <a:off x="7849814" y="9288658"/>
              <a:ext cx="255270" cy="125730"/>
            </a:xfrm>
            <a:custGeom>
              <a:avLst/>
              <a:gdLst/>
              <a:ahLst/>
              <a:cxnLst/>
              <a:rect l="l" t="t" r="r" b="b"/>
              <a:pathLst>
                <a:path w="255270" h="125729">
                  <a:moveTo>
                    <a:pt x="21201" y="125528"/>
                  </a:moveTo>
                  <a:lnTo>
                    <a:pt x="9759" y="125528"/>
                  </a:lnTo>
                  <a:lnTo>
                    <a:pt x="4879" y="120480"/>
                  </a:lnTo>
                  <a:lnTo>
                    <a:pt x="0" y="115432"/>
                  </a:lnTo>
                  <a:lnTo>
                    <a:pt x="0" y="104663"/>
                  </a:lnTo>
                  <a:lnTo>
                    <a:pt x="0" y="49470"/>
                  </a:lnTo>
                  <a:lnTo>
                    <a:pt x="217403" y="49470"/>
                  </a:lnTo>
                  <a:lnTo>
                    <a:pt x="217403" y="25240"/>
                  </a:lnTo>
                  <a:lnTo>
                    <a:pt x="0" y="25240"/>
                  </a:lnTo>
                  <a:lnTo>
                    <a:pt x="0" y="0"/>
                  </a:lnTo>
                  <a:lnTo>
                    <a:pt x="248027" y="0"/>
                  </a:lnTo>
                  <a:lnTo>
                    <a:pt x="248027" y="74711"/>
                  </a:lnTo>
                  <a:lnTo>
                    <a:pt x="30961" y="74711"/>
                  </a:lnTo>
                  <a:lnTo>
                    <a:pt x="30961" y="100288"/>
                  </a:lnTo>
                  <a:lnTo>
                    <a:pt x="254758" y="100288"/>
                  </a:lnTo>
                  <a:lnTo>
                    <a:pt x="254758" y="125528"/>
                  </a:lnTo>
                  <a:lnTo>
                    <a:pt x="21201" y="125528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15" y="9104741"/>
              <a:ext cx="276633" cy="17129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145967" y="9116688"/>
              <a:ext cx="301625" cy="270510"/>
            </a:xfrm>
            <a:custGeom>
              <a:avLst/>
              <a:gdLst/>
              <a:ahLst/>
              <a:cxnLst/>
              <a:rect l="l" t="t" r="r" b="b"/>
              <a:pathLst>
                <a:path w="301625" h="270509">
                  <a:moveTo>
                    <a:pt x="59567" y="162884"/>
                  </a:moveTo>
                  <a:lnTo>
                    <a:pt x="279662" y="162884"/>
                  </a:lnTo>
                  <a:lnTo>
                    <a:pt x="279662" y="188460"/>
                  </a:lnTo>
                  <a:lnTo>
                    <a:pt x="166249" y="188460"/>
                  </a:lnTo>
                  <a:lnTo>
                    <a:pt x="166249" y="244326"/>
                  </a:lnTo>
                  <a:lnTo>
                    <a:pt x="301537" y="244326"/>
                  </a:lnTo>
                  <a:lnTo>
                    <a:pt x="301537" y="270239"/>
                  </a:lnTo>
                  <a:lnTo>
                    <a:pt x="0" y="270239"/>
                  </a:lnTo>
                  <a:lnTo>
                    <a:pt x="0" y="244326"/>
                  </a:lnTo>
                  <a:lnTo>
                    <a:pt x="135287" y="244326"/>
                  </a:lnTo>
                  <a:lnTo>
                    <a:pt x="135287" y="188460"/>
                  </a:lnTo>
                  <a:lnTo>
                    <a:pt x="49807" y="188460"/>
                  </a:lnTo>
                  <a:lnTo>
                    <a:pt x="38365" y="188460"/>
                  </a:lnTo>
                  <a:lnTo>
                    <a:pt x="33485" y="183412"/>
                  </a:lnTo>
                  <a:lnTo>
                    <a:pt x="28605" y="178364"/>
                  </a:lnTo>
                  <a:lnTo>
                    <a:pt x="28605" y="167595"/>
                  </a:lnTo>
                  <a:lnTo>
                    <a:pt x="28605" y="81442"/>
                  </a:lnTo>
                  <a:lnTo>
                    <a:pt x="241633" y="81442"/>
                  </a:lnTo>
                  <a:lnTo>
                    <a:pt x="241633" y="26249"/>
                  </a:lnTo>
                  <a:lnTo>
                    <a:pt x="27932" y="26249"/>
                  </a:lnTo>
                  <a:lnTo>
                    <a:pt x="27932" y="0"/>
                  </a:lnTo>
                  <a:lnTo>
                    <a:pt x="272931" y="0"/>
                  </a:lnTo>
                  <a:lnTo>
                    <a:pt x="272931" y="107691"/>
                  </a:lnTo>
                  <a:lnTo>
                    <a:pt x="59567" y="107691"/>
                  </a:lnTo>
                  <a:lnTo>
                    <a:pt x="59567" y="16288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8565441" y="9100702"/>
            <a:ext cx="640080" cy="328295"/>
            <a:chOff x="8565441" y="9100702"/>
            <a:chExt cx="640080" cy="328295"/>
          </a:xfrm>
        </p:grpSpPr>
        <p:sp>
          <p:nvSpPr>
            <p:cNvPr id="39" name="object 39"/>
            <p:cNvSpPr/>
            <p:nvPr/>
          </p:nvSpPr>
          <p:spPr>
            <a:xfrm>
              <a:off x="8569648" y="9181976"/>
              <a:ext cx="300990" cy="127000"/>
            </a:xfrm>
            <a:custGeom>
              <a:avLst/>
              <a:gdLst/>
              <a:ahLst/>
              <a:cxnLst/>
              <a:rect l="l" t="t" r="r" b="b"/>
              <a:pathLst>
                <a:path w="300990" h="127000">
                  <a:moveTo>
                    <a:pt x="248364" y="43076"/>
                  </a:moveTo>
                  <a:lnTo>
                    <a:pt x="248364" y="54855"/>
                  </a:lnTo>
                  <a:lnTo>
                    <a:pt x="242306" y="62764"/>
                  </a:lnTo>
                  <a:lnTo>
                    <a:pt x="236249" y="70672"/>
                  </a:lnTo>
                  <a:lnTo>
                    <a:pt x="225311" y="75552"/>
                  </a:lnTo>
                  <a:lnTo>
                    <a:pt x="218751" y="78410"/>
                  </a:lnTo>
                  <a:lnTo>
                    <a:pt x="176655" y="85391"/>
                  </a:lnTo>
                  <a:lnTo>
                    <a:pt x="165912" y="85817"/>
                  </a:lnTo>
                  <a:lnTo>
                    <a:pt x="165912" y="100624"/>
                  </a:lnTo>
                  <a:lnTo>
                    <a:pt x="300864" y="100624"/>
                  </a:lnTo>
                  <a:lnTo>
                    <a:pt x="300864" y="126538"/>
                  </a:lnTo>
                  <a:lnTo>
                    <a:pt x="0" y="126538"/>
                  </a:lnTo>
                  <a:lnTo>
                    <a:pt x="0" y="100624"/>
                  </a:lnTo>
                  <a:lnTo>
                    <a:pt x="134951" y="100624"/>
                  </a:lnTo>
                  <a:lnTo>
                    <a:pt x="134951" y="85817"/>
                  </a:lnTo>
                  <a:lnTo>
                    <a:pt x="92973" y="81347"/>
                  </a:lnTo>
                  <a:lnTo>
                    <a:pt x="64951" y="70336"/>
                  </a:lnTo>
                  <a:lnTo>
                    <a:pt x="58894" y="62595"/>
                  </a:lnTo>
                  <a:lnTo>
                    <a:pt x="52836" y="54855"/>
                  </a:lnTo>
                  <a:lnTo>
                    <a:pt x="52836" y="43076"/>
                  </a:lnTo>
                  <a:lnTo>
                    <a:pt x="52836" y="30288"/>
                  </a:lnTo>
                  <a:lnTo>
                    <a:pt x="60240" y="22043"/>
                  </a:lnTo>
                  <a:lnTo>
                    <a:pt x="67643" y="13798"/>
                  </a:lnTo>
                  <a:lnTo>
                    <a:pt x="80600" y="8918"/>
                  </a:lnTo>
                  <a:lnTo>
                    <a:pt x="88369" y="6065"/>
                  </a:lnTo>
                  <a:lnTo>
                    <a:pt x="129650" y="252"/>
                  </a:lnTo>
                  <a:lnTo>
                    <a:pt x="150432" y="0"/>
                  </a:lnTo>
                  <a:lnTo>
                    <a:pt x="162970" y="28"/>
                  </a:lnTo>
                  <a:lnTo>
                    <a:pt x="207012" y="4080"/>
                  </a:lnTo>
                  <a:lnTo>
                    <a:pt x="233556" y="13461"/>
                  </a:lnTo>
                  <a:lnTo>
                    <a:pt x="240960" y="21874"/>
                  </a:lnTo>
                  <a:lnTo>
                    <a:pt x="248364" y="30288"/>
                  </a:lnTo>
                  <a:lnTo>
                    <a:pt x="248364" y="43076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1883" y="9317432"/>
              <a:ext cx="215047" cy="1110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596571" y="9104909"/>
              <a:ext cx="604520" cy="282575"/>
            </a:xfrm>
            <a:custGeom>
              <a:avLst/>
              <a:gdLst/>
              <a:ahLst/>
              <a:cxnLst/>
              <a:rect l="l" t="t" r="r" b="b"/>
              <a:pathLst>
                <a:path w="604520" h="282575">
                  <a:moveTo>
                    <a:pt x="0" y="63942"/>
                  </a:moveTo>
                  <a:lnTo>
                    <a:pt x="0" y="39038"/>
                  </a:lnTo>
                  <a:lnTo>
                    <a:pt x="247691" y="39038"/>
                  </a:lnTo>
                  <a:lnTo>
                    <a:pt x="247691" y="63942"/>
                  </a:lnTo>
                  <a:lnTo>
                    <a:pt x="0" y="63942"/>
                  </a:lnTo>
                  <a:close/>
                </a:path>
                <a:path w="604520" h="282575">
                  <a:moveTo>
                    <a:pt x="57211" y="120143"/>
                  </a:moveTo>
                  <a:lnTo>
                    <a:pt x="57211" y="128893"/>
                  </a:lnTo>
                  <a:lnTo>
                    <a:pt x="72860" y="133605"/>
                  </a:lnTo>
                  <a:lnTo>
                    <a:pt x="82454" y="136329"/>
                  </a:lnTo>
                  <a:lnTo>
                    <a:pt x="90928" y="137727"/>
                  </a:lnTo>
                  <a:lnTo>
                    <a:pt x="103030" y="138243"/>
                  </a:lnTo>
                  <a:lnTo>
                    <a:pt x="123509" y="138316"/>
                  </a:lnTo>
                  <a:lnTo>
                    <a:pt x="143990" y="138240"/>
                  </a:lnTo>
                  <a:lnTo>
                    <a:pt x="156111" y="137706"/>
                  </a:lnTo>
                  <a:lnTo>
                    <a:pt x="164635" y="136258"/>
                  </a:lnTo>
                  <a:lnTo>
                    <a:pt x="174326" y="133437"/>
                  </a:lnTo>
                  <a:lnTo>
                    <a:pt x="190143" y="128557"/>
                  </a:lnTo>
                  <a:lnTo>
                    <a:pt x="190143" y="120143"/>
                  </a:lnTo>
                  <a:lnTo>
                    <a:pt x="190143" y="111730"/>
                  </a:lnTo>
                  <a:lnTo>
                    <a:pt x="174326" y="106850"/>
                  </a:lnTo>
                  <a:lnTo>
                    <a:pt x="164635" y="104029"/>
                  </a:lnTo>
                  <a:lnTo>
                    <a:pt x="156111" y="102580"/>
                  </a:lnTo>
                  <a:lnTo>
                    <a:pt x="143990" y="102047"/>
                  </a:lnTo>
                  <a:lnTo>
                    <a:pt x="123509" y="101970"/>
                  </a:lnTo>
                  <a:lnTo>
                    <a:pt x="103030" y="102044"/>
                  </a:lnTo>
                  <a:lnTo>
                    <a:pt x="90928" y="102559"/>
                  </a:lnTo>
                  <a:lnTo>
                    <a:pt x="82454" y="103958"/>
                  </a:lnTo>
                  <a:lnTo>
                    <a:pt x="72860" y="106682"/>
                  </a:lnTo>
                  <a:lnTo>
                    <a:pt x="57211" y="111393"/>
                  </a:lnTo>
                  <a:lnTo>
                    <a:pt x="57211" y="120143"/>
                  </a:lnTo>
                  <a:close/>
                </a:path>
                <a:path w="604520" h="282575">
                  <a:moveTo>
                    <a:pt x="63269" y="24230"/>
                  </a:moveTo>
                  <a:lnTo>
                    <a:pt x="63269" y="0"/>
                  </a:lnTo>
                  <a:lnTo>
                    <a:pt x="184085" y="0"/>
                  </a:lnTo>
                  <a:lnTo>
                    <a:pt x="184085" y="24230"/>
                  </a:lnTo>
                  <a:lnTo>
                    <a:pt x="63269" y="24230"/>
                  </a:lnTo>
                  <a:close/>
                </a:path>
                <a:path w="604520" h="282575">
                  <a:moveTo>
                    <a:pt x="302883" y="282018"/>
                  </a:moveTo>
                  <a:lnTo>
                    <a:pt x="302883" y="256104"/>
                  </a:lnTo>
                  <a:lnTo>
                    <a:pt x="438171" y="256104"/>
                  </a:lnTo>
                  <a:lnTo>
                    <a:pt x="438171" y="183412"/>
                  </a:lnTo>
                  <a:lnTo>
                    <a:pt x="352691" y="183412"/>
                  </a:lnTo>
                  <a:lnTo>
                    <a:pt x="341248" y="183412"/>
                  </a:lnTo>
                  <a:lnTo>
                    <a:pt x="336369" y="178364"/>
                  </a:lnTo>
                  <a:lnTo>
                    <a:pt x="331489" y="173316"/>
                  </a:lnTo>
                  <a:lnTo>
                    <a:pt x="331489" y="162547"/>
                  </a:lnTo>
                  <a:lnTo>
                    <a:pt x="331489" y="11778"/>
                  </a:lnTo>
                  <a:lnTo>
                    <a:pt x="362450" y="11778"/>
                  </a:lnTo>
                  <a:lnTo>
                    <a:pt x="362450" y="76730"/>
                  </a:lnTo>
                  <a:lnTo>
                    <a:pt x="544853" y="76730"/>
                  </a:lnTo>
                  <a:lnTo>
                    <a:pt x="544853" y="11778"/>
                  </a:lnTo>
                  <a:lnTo>
                    <a:pt x="575815" y="11778"/>
                  </a:lnTo>
                  <a:lnTo>
                    <a:pt x="575815" y="183412"/>
                  </a:lnTo>
                  <a:lnTo>
                    <a:pt x="469132" y="183412"/>
                  </a:lnTo>
                  <a:lnTo>
                    <a:pt x="469132" y="256104"/>
                  </a:lnTo>
                  <a:lnTo>
                    <a:pt x="604420" y="256104"/>
                  </a:lnTo>
                  <a:lnTo>
                    <a:pt x="604420" y="282018"/>
                  </a:lnTo>
                  <a:lnTo>
                    <a:pt x="302883" y="282018"/>
                  </a:lnTo>
                  <a:close/>
                </a:path>
                <a:path w="604520" h="282575">
                  <a:moveTo>
                    <a:pt x="544853" y="101970"/>
                  </a:moveTo>
                  <a:lnTo>
                    <a:pt x="362450" y="101970"/>
                  </a:lnTo>
                  <a:lnTo>
                    <a:pt x="362450" y="158172"/>
                  </a:lnTo>
                  <a:lnTo>
                    <a:pt x="544853" y="158172"/>
                  </a:lnTo>
                  <a:lnTo>
                    <a:pt x="544853" y="101970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1054423" y="9510385"/>
            <a:ext cx="501650" cy="306070"/>
          </a:xfrm>
          <a:custGeom>
            <a:avLst/>
            <a:gdLst/>
            <a:ahLst/>
            <a:cxnLst/>
            <a:rect l="l" t="t" r="r" b="b"/>
            <a:pathLst>
              <a:path w="501650" h="306070">
                <a:moveTo>
                  <a:pt x="255431" y="79422"/>
                </a:moveTo>
                <a:lnTo>
                  <a:pt x="237626" y="95134"/>
                </a:lnTo>
                <a:lnTo>
                  <a:pt x="224049" y="105420"/>
                </a:lnTo>
                <a:lnTo>
                  <a:pt x="207822" y="114822"/>
                </a:lnTo>
                <a:lnTo>
                  <a:pt x="182066" y="127884"/>
                </a:lnTo>
                <a:lnTo>
                  <a:pt x="189275" y="130476"/>
                </a:lnTo>
                <a:lnTo>
                  <a:pt x="225763" y="141621"/>
                </a:lnTo>
                <a:lnTo>
                  <a:pt x="271249" y="151778"/>
                </a:lnTo>
                <a:lnTo>
                  <a:pt x="282018" y="153461"/>
                </a:lnTo>
                <a:lnTo>
                  <a:pt x="272258" y="177691"/>
                </a:lnTo>
                <a:lnTo>
                  <a:pt x="264818" y="176274"/>
                </a:lnTo>
                <a:lnTo>
                  <a:pt x="222201" y="166407"/>
                </a:lnTo>
                <a:lnTo>
                  <a:pt x="179879" y="153965"/>
                </a:lnTo>
                <a:lnTo>
                  <a:pt x="149422" y="142691"/>
                </a:lnTo>
                <a:lnTo>
                  <a:pt x="132798" y="149640"/>
                </a:lnTo>
                <a:lnTo>
                  <a:pt x="91033" y="163388"/>
                </a:lnTo>
                <a:lnTo>
                  <a:pt x="47706" y="174723"/>
                </a:lnTo>
                <a:lnTo>
                  <a:pt x="28942" y="178364"/>
                </a:lnTo>
                <a:lnTo>
                  <a:pt x="19855" y="154470"/>
                </a:lnTo>
                <a:lnTo>
                  <a:pt x="54101" y="147166"/>
                </a:lnTo>
                <a:lnTo>
                  <a:pt x="76751" y="141471"/>
                </a:lnTo>
                <a:lnTo>
                  <a:pt x="127715" y="123172"/>
                </a:lnTo>
                <a:lnTo>
                  <a:pt x="176703" y="102854"/>
                </a:lnTo>
                <a:lnTo>
                  <a:pt x="219758" y="75720"/>
                </a:lnTo>
                <a:lnTo>
                  <a:pt x="36009" y="75720"/>
                </a:lnTo>
                <a:lnTo>
                  <a:pt x="36009" y="50480"/>
                </a:lnTo>
                <a:lnTo>
                  <a:pt x="248364" y="50480"/>
                </a:lnTo>
                <a:lnTo>
                  <a:pt x="257114" y="50480"/>
                </a:lnTo>
                <a:lnTo>
                  <a:pt x="261152" y="54182"/>
                </a:lnTo>
                <a:lnTo>
                  <a:pt x="265191" y="57884"/>
                </a:lnTo>
                <a:lnTo>
                  <a:pt x="265191" y="63605"/>
                </a:lnTo>
                <a:lnTo>
                  <a:pt x="265191" y="68317"/>
                </a:lnTo>
                <a:lnTo>
                  <a:pt x="262499" y="71850"/>
                </a:lnTo>
                <a:lnTo>
                  <a:pt x="259806" y="75384"/>
                </a:lnTo>
                <a:lnTo>
                  <a:pt x="255431" y="79422"/>
                </a:lnTo>
                <a:close/>
              </a:path>
              <a:path w="501650" h="306070">
                <a:moveTo>
                  <a:pt x="134278" y="305912"/>
                </a:moveTo>
                <a:lnTo>
                  <a:pt x="134278" y="224806"/>
                </a:lnTo>
                <a:lnTo>
                  <a:pt x="0" y="224806"/>
                </a:lnTo>
                <a:lnTo>
                  <a:pt x="0" y="198893"/>
                </a:lnTo>
                <a:lnTo>
                  <a:pt x="300864" y="198893"/>
                </a:lnTo>
                <a:lnTo>
                  <a:pt x="300864" y="224806"/>
                </a:lnTo>
                <a:lnTo>
                  <a:pt x="165239" y="224806"/>
                </a:lnTo>
                <a:lnTo>
                  <a:pt x="165239" y="305912"/>
                </a:lnTo>
                <a:lnTo>
                  <a:pt x="134278" y="305912"/>
                </a:lnTo>
                <a:close/>
              </a:path>
              <a:path w="501650" h="306070">
                <a:moveTo>
                  <a:pt x="206970" y="0"/>
                </a:moveTo>
                <a:lnTo>
                  <a:pt x="206970" y="26249"/>
                </a:lnTo>
                <a:lnTo>
                  <a:pt x="89855" y="26249"/>
                </a:lnTo>
                <a:lnTo>
                  <a:pt x="89855" y="0"/>
                </a:lnTo>
                <a:lnTo>
                  <a:pt x="206970" y="0"/>
                </a:lnTo>
                <a:close/>
              </a:path>
              <a:path w="501650" h="306070">
                <a:moveTo>
                  <a:pt x="339566" y="10096"/>
                </a:moveTo>
                <a:lnTo>
                  <a:pt x="501104" y="10096"/>
                </a:lnTo>
                <a:lnTo>
                  <a:pt x="501104" y="12115"/>
                </a:lnTo>
                <a:lnTo>
                  <a:pt x="499463" y="64615"/>
                </a:lnTo>
                <a:lnTo>
                  <a:pt x="487979" y="107018"/>
                </a:lnTo>
                <a:lnTo>
                  <a:pt x="473718" y="146435"/>
                </a:lnTo>
                <a:lnTo>
                  <a:pt x="439349" y="195872"/>
                </a:lnTo>
                <a:lnTo>
                  <a:pt x="401488" y="229686"/>
                </a:lnTo>
                <a:lnTo>
                  <a:pt x="359653" y="257111"/>
                </a:lnTo>
                <a:lnTo>
                  <a:pt x="340912" y="266201"/>
                </a:lnTo>
                <a:lnTo>
                  <a:pt x="325431" y="243316"/>
                </a:lnTo>
                <a:lnTo>
                  <a:pt x="340410" y="236233"/>
                </a:lnTo>
                <a:lnTo>
                  <a:pt x="350608" y="230822"/>
                </a:lnTo>
                <a:lnTo>
                  <a:pt x="390023" y="203528"/>
                </a:lnTo>
                <a:lnTo>
                  <a:pt x="420335" y="171465"/>
                </a:lnTo>
                <a:lnTo>
                  <a:pt x="445819" y="132729"/>
                </a:lnTo>
                <a:lnTo>
                  <a:pt x="461542" y="93131"/>
                </a:lnTo>
                <a:lnTo>
                  <a:pt x="469469" y="36009"/>
                </a:lnTo>
                <a:lnTo>
                  <a:pt x="339566" y="36009"/>
                </a:lnTo>
                <a:lnTo>
                  <a:pt x="339566" y="10096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1607522" y="9506178"/>
            <a:ext cx="1071880" cy="316230"/>
            <a:chOff x="1607522" y="9506178"/>
            <a:chExt cx="1071880" cy="316230"/>
          </a:xfrm>
        </p:grpSpPr>
        <p:sp>
          <p:nvSpPr>
            <p:cNvPr id="44" name="object 44"/>
            <p:cNvSpPr/>
            <p:nvPr/>
          </p:nvSpPr>
          <p:spPr>
            <a:xfrm>
              <a:off x="1611728" y="9512741"/>
              <a:ext cx="81915" cy="305435"/>
            </a:xfrm>
            <a:custGeom>
              <a:avLst/>
              <a:gdLst/>
              <a:ahLst/>
              <a:cxnLst/>
              <a:rect l="l" t="t" r="r" b="b"/>
              <a:pathLst>
                <a:path w="81914" h="305434">
                  <a:moveTo>
                    <a:pt x="30624" y="121489"/>
                  </a:moveTo>
                  <a:lnTo>
                    <a:pt x="81778" y="121489"/>
                  </a:lnTo>
                  <a:lnTo>
                    <a:pt x="81778" y="147739"/>
                  </a:lnTo>
                  <a:lnTo>
                    <a:pt x="30624" y="147739"/>
                  </a:lnTo>
                  <a:lnTo>
                    <a:pt x="30624" y="305239"/>
                  </a:lnTo>
                  <a:lnTo>
                    <a:pt x="0" y="305239"/>
                  </a:lnTo>
                  <a:lnTo>
                    <a:pt x="0" y="0"/>
                  </a:lnTo>
                  <a:lnTo>
                    <a:pt x="30624" y="0"/>
                  </a:lnTo>
                  <a:lnTo>
                    <a:pt x="30624" y="121489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9829" y="9512909"/>
              <a:ext cx="214710" cy="1790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44661" y="9512741"/>
              <a:ext cx="601345" cy="305435"/>
            </a:xfrm>
            <a:custGeom>
              <a:avLst/>
              <a:gdLst/>
              <a:ahLst/>
              <a:cxnLst/>
              <a:rect l="l" t="t" r="r" b="b"/>
              <a:pathLst>
                <a:path w="601344" h="305434">
                  <a:moveTo>
                    <a:pt x="220768" y="305239"/>
                  </a:moveTo>
                  <a:lnTo>
                    <a:pt x="220768" y="222114"/>
                  </a:lnTo>
                  <a:lnTo>
                    <a:pt x="0" y="222114"/>
                  </a:lnTo>
                  <a:lnTo>
                    <a:pt x="0" y="196537"/>
                  </a:lnTo>
                  <a:lnTo>
                    <a:pt x="251393" y="196537"/>
                  </a:lnTo>
                  <a:lnTo>
                    <a:pt x="251393" y="305239"/>
                  </a:lnTo>
                  <a:lnTo>
                    <a:pt x="220768" y="305239"/>
                  </a:lnTo>
                  <a:close/>
                </a:path>
                <a:path w="601344" h="305434">
                  <a:moveTo>
                    <a:pt x="220431" y="63942"/>
                  </a:moveTo>
                  <a:lnTo>
                    <a:pt x="220431" y="0"/>
                  </a:lnTo>
                  <a:lnTo>
                    <a:pt x="251056" y="0"/>
                  </a:lnTo>
                  <a:lnTo>
                    <a:pt x="251056" y="176345"/>
                  </a:lnTo>
                  <a:lnTo>
                    <a:pt x="220431" y="176345"/>
                  </a:lnTo>
                  <a:lnTo>
                    <a:pt x="220431" y="90191"/>
                  </a:lnTo>
                  <a:lnTo>
                    <a:pt x="160864" y="90191"/>
                  </a:lnTo>
                  <a:lnTo>
                    <a:pt x="160864" y="63942"/>
                  </a:lnTo>
                  <a:lnTo>
                    <a:pt x="220431" y="63942"/>
                  </a:lnTo>
                  <a:close/>
                </a:path>
                <a:path w="601344" h="305434">
                  <a:moveTo>
                    <a:pt x="299181" y="277979"/>
                  </a:moveTo>
                  <a:lnTo>
                    <a:pt x="299181" y="252066"/>
                  </a:lnTo>
                  <a:lnTo>
                    <a:pt x="600719" y="252066"/>
                  </a:lnTo>
                  <a:lnTo>
                    <a:pt x="600719" y="277979"/>
                  </a:lnTo>
                  <a:lnTo>
                    <a:pt x="299181" y="277979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0357" y="9506178"/>
              <a:ext cx="227835" cy="20629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73649" y="9520481"/>
              <a:ext cx="301625" cy="270510"/>
            </a:xfrm>
            <a:custGeom>
              <a:avLst/>
              <a:gdLst/>
              <a:ahLst/>
              <a:cxnLst/>
              <a:rect l="l" t="t" r="r" b="b"/>
              <a:pathLst>
                <a:path w="301625" h="270509">
                  <a:moveTo>
                    <a:pt x="59567" y="162884"/>
                  </a:moveTo>
                  <a:lnTo>
                    <a:pt x="279662" y="162884"/>
                  </a:lnTo>
                  <a:lnTo>
                    <a:pt x="279662" y="188460"/>
                  </a:lnTo>
                  <a:lnTo>
                    <a:pt x="166249" y="188460"/>
                  </a:lnTo>
                  <a:lnTo>
                    <a:pt x="166249" y="244326"/>
                  </a:lnTo>
                  <a:lnTo>
                    <a:pt x="301537" y="244326"/>
                  </a:lnTo>
                  <a:lnTo>
                    <a:pt x="301537" y="270239"/>
                  </a:lnTo>
                  <a:lnTo>
                    <a:pt x="0" y="270239"/>
                  </a:lnTo>
                  <a:lnTo>
                    <a:pt x="0" y="244326"/>
                  </a:lnTo>
                  <a:lnTo>
                    <a:pt x="135287" y="244326"/>
                  </a:lnTo>
                  <a:lnTo>
                    <a:pt x="135287" y="188460"/>
                  </a:lnTo>
                  <a:lnTo>
                    <a:pt x="49807" y="188460"/>
                  </a:lnTo>
                  <a:lnTo>
                    <a:pt x="38365" y="188460"/>
                  </a:lnTo>
                  <a:lnTo>
                    <a:pt x="33485" y="183412"/>
                  </a:lnTo>
                  <a:lnTo>
                    <a:pt x="28605" y="178364"/>
                  </a:lnTo>
                  <a:lnTo>
                    <a:pt x="28605" y="167595"/>
                  </a:lnTo>
                  <a:lnTo>
                    <a:pt x="28605" y="81442"/>
                  </a:lnTo>
                  <a:lnTo>
                    <a:pt x="241633" y="81442"/>
                  </a:lnTo>
                  <a:lnTo>
                    <a:pt x="241633" y="26249"/>
                  </a:lnTo>
                  <a:lnTo>
                    <a:pt x="27932" y="26249"/>
                  </a:lnTo>
                  <a:lnTo>
                    <a:pt x="27932" y="0"/>
                  </a:lnTo>
                  <a:lnTo>
                    <a:pt x="272931" y="0"/>
                  </a:lnTo>
                  <a:lnTo>
                    <a:pt x="272931" y="107691"/>
                  </a:lnTo>
                  <a:lnTo>
                    <a:pt x="59567" y="107691"/>
                  </a:lnTo>
                  <a:lnTo>
                    <a:pt x="59567" y="16288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2788408" y="9508535"/>
            <a:ext cx="1303655" cy="313690"/>
            <a:chOff x="2788408" y="9508535"/>
            <a:chExt cx="1303655" cy="313690"/>
          </a:xfrm>
        </p:grpSpPr>
        <p:sp>
          <p:nvSpPr>
            <p:cNvPr id="50" name="object 50"/>
            <p:cNvSpPr/>
            <p:nvPr/>
          </p:nvSpPr>
          <p:spPr>
            <a:xfrm>
              <a:off x="2792615" y="9512741"/>
              <a:ext cx="974090" cy="305435"/>
            </a:xfrm>
            <a:custGeom>
              <a:avLst/>
              <a:gdLst/>
              <a:ahLst/>
              <a:cxnLst/>
              <a:rect l="l" t="t" r="r" b="b"/>
              <a:pathLst>
                <a:path w="974089" h="305434">
                  <a:moveTo>
                    <a:pt x="0" y="244326"/>
                  </a:moveTo>
                  <a:lnTo>
                    <a:pt x="33198" y="211434"/>
                  </a:lnTo>
                  <a:lnTo>
                    <a:pt x="62911" y="171823"/>
                  </a:lnTo>
                  <a:lnTo>
                    <a:pt x="84978" y="126906"/>
                  </a:lnTo>
                  <a:lnTo>
                    <a:pt x="98773" y="81946"/>
                  </a:lnTo>
                  <a:lnTo>
                    <a:pt x="108593" y="31805"/>
                  </a:lnTo>
                  <a:lnTo>
                    <a:pt x="111057" y="7740"/>
                  </a:lnTo>
                  <a:lnTo>
                    <a:pt x="140672" y="11105"/>
                  </a:lnTo>
                  <a:lnTo>
                    <a:pt x="136034" y="50504"/>
                  </a:lnTo>
                  <a:lnTo>
                    <a:pt x="128262" y="90170"/>
                  </a:lnTo>
                  <a:lnTo>
                    <a:pt x="121489" y="112739"/>
                  </a:lnTo>
                  <a:lnTo>
                    <a:pt x="132182" y="133860"/>
                  </a:lnTo>
                  <a:lnTo>
                    <a:pt x="163725" y="180215"/>
                  </a:lnTo>
                  <a:lnTo>
                    <a:pt x="188566" y="210861"/>
                  </a:lnTo>
                  <a:lnTo>
                    <a:pt x="216056" y="234566"/>
                  </a:lnTo>
                  <a:lnTo>
                    <a:pt x="197547" y="255768"/>
                  </a:lnTo>
                  <a:lnTo>
                    <a:pt x="163236" y="222900"/>
                  </a:lnTo>
                  <a:lnTo>
                    <a:pt x="135734" y="189189"/>
                  </a:lnTo>
                  <a:lnTo>
                    <a:pt x="109374" y="145720"/>
                  </a:lnTo>
                  <a:lnTo>
                    <a:pt x="100274" y="166199"/>
                  </a:lnTo>
                  <a:lnTo>
                    <a:pt x="72187" y="208484"/>
                  </a:lnTo>
                  <a:lnTo>
                    <a:pt x="37852" y="247078"/>
                  </a:lnTo>
                  <a:lnTo>
                    <a:pt x="20192" y="262499"/>
                  </a:lnTo>
                  <a:lnTo>
                    <a:pt x="0" y="244326"/>
                  </a:lnTo>
                  <a:close/>
                </a:path>
                <a:path w="974089" h="305434">
                  <a:moveTo>
                    <a:pt x="286393" y="305239"/>
                  </a:moveTo>
                  <a:lnTo>
                    <a:pt x="255768" y="305239"/>
                  </a:lnTo>
                  <a:lnTo>
                    <a:pt x="255768" y="0"/>
                  </a:lnTo>
                  <a:lnTo>
                    <a:pt x="286393" y="0"/>
                  </a:lnTo>
                  <a:lnTo>
                    <a:pt x="286393" y="305239"/>
                  </a:lnTo>
                  <a:close/>
                </a:path>
                <a:path w="974089" h="305434">
                  <a:moveTo>
                    <a:pt x="349325" y="4374"/>
                  </a:moveTo>
                  <a:lnTo>
                    <a:pt x="502450" y="4374"/>
                  </a:lnTo>
                  <a:lnTo>
                    <a:pt x="502450" y="17163"/>
                  </a:lnTo>
                  <a:lnTo>
                    <a:pt x="497339" y="56348"/>
                  </a:lnTo>
                  <a:lnTo>
                    <a:pt x="477125" y="94966"/>
                  </a:lnTo>
                  <a:lnTo>
                    <a:pt x="444854" y="126882"/>
                  </a:lnTo>
                  <a:lnTo>
                    <a:pt x="408556" y="150095"/>
                  </a:lnTo>
                  <a:lnTo>
                    <a:pt x="367714" y="169262"/>
                  </a:lnTo>
                  <a:lnTo>
                    <a:pt x="348989" y="175335"/>
                  </a:lnTo>
                  <a:lnTo>
                    <a:pt x="335191" y="152451"/>
                  </a:lnTo>
                  <a:lnTo>
                    <a:pt x="350740" y="147587"/>
                  </a:lnTo>
                  <a:lnTo>
                    <a:pt x="361146" y="143827"/>
                  </a:lnTo>
                  <a:lnTo>
                    <a:pt x="399440" y="124479"/>
                  </a:lnTo>
                  <a:lnTo>
                    <a:pt x="438886" y="94485"/>
                  </a:lnTo>
                  <a:lnTo>
                    <a:pt x="464923" y="58636"/>
                  </a:lnTo>
                  <a:lnTo>
                    <a:pt x="470815" y="30288"/>
                  </a:lnTo>
                  <a:lnTo>
                    <a:pt x="349325" y="30288"/>
                  </a:lnTo>
                  <a:lnTo>
                    <a:pt x="349325" y="4374"/>
                  </a:lnTo>
                  <a:close/>
                </a:path>
                <a:path w="974089" h="305434">
                  <a:moveTo>
                    <a:pt x="562017" y="305239"/>
                  </a:moveTo>
                  <a:lnTo>
                    <a:pt x="562017" y="222114"/>
                  </a:lnTo>
                  <a:lnTo>
                    <a:pt x="354373" y="222114"/>
                  </a:lnTo>
                  <a:lnTo>
                    <a:pt x="354373" y="196537"/>
                  </a:lnTo>
                  <a:lnTo>
                    <a:pt x="592642" y="196537"/>
                  </a:lnTo>
                  <a:lnTo>
                    <a:pt x="592642" y="305239"/>
                  </a:lnTo>
                  <a:lnTo>
                    <a:pt x="562017" y="305239"/>
                  </a:lnTo>
                  <a:close/>
                </a:path>
                <a:path w="974089" h="305434">
                  <a:moveTo>
                    <a:pt x="592642" y="67980"/>
                  </a:moveTo>
                  <a:lnTo>
                    <a:pt x="643795" y="67980"/>
                  </a:lnTo>
                  <a:lnTo>
                    <a:pt x="643795" y="93893"/>
                  </a:lnTo>
                  <a:lnTo>
                    <a:pt x="592642" y="93893"/>
                  </a:lnTo>
                  <a:lnTo>
                    <a:pt x="592642" y="176345"/>
                  </a:lnTo>
                  <a:lnTo>
                    <a:pt x="562017" y="176345"/>
                  </a:lnTo>
                  <a:lnTo>
                    <a:pt x="562017" y="0"/>
                  </a:lnTo>
                  <a:lnTo>
                    <a:pt x="592642" y="0"/>
                  </a:lnTo>
                  <a:lnTo>
                    <a:pt x="592642" y="67980"/>
                  </a:lnTo>
                  <a:close/>
                </a:path>
                <a:path w="974089" h="305434">
                  <a:moveTo>
                    <a:pt x="846054" y="144374"/>
                  </a:moveTo>
                  <a:lnTo>
                    <a:pt x="830069" y="182234"/>
                  </a:lnTo>
                  <a:lnTo>
                    <a:pt x="779756" y="200912"/>
                  </a:lnTo>
                  <a:lnTo>
                    <a:pt x="779756" y="231874"/>
                  </a:lnTo>
                  <a:lnTo>
                    <a:pt x="874996" y="231874"/>
                  </a:lnTo>
                  <a:lnTo>
                    <a:pt x="874996" y="257787"/>
                  </a:lnTo>
                  <a:lnTo>
                    <a:pt x="660959" y="257787"/>
                  </a:lnTo>
                  <a:lnTo>
                    <a:pt x="660959" y="231874"/>
                  </a:lnTo>
                  <a:lnTo>
                    <a:pt x="748795" y="231874"/>
                  </a:lnTo>
                  <a:lnTo>
                    <a:pt x="748795" y="201249"/>
                  </a:lnTo>
                  <a:lnTo>
                    <a:pt x="707125" y="191665"/>
                  </a:lnTo>
                  <a:lnTo>
                    <a:pt x="681069" y="157654"/>
                  </a:lnTo>
                  <a:lnTo>
                    <a:pt x="680814" y="144374"/>
                  </a:lnTo>
                  <a:lnTo>
                    <a:pt x="680814" y="132259"/>
                  </a:lnTo>
                  <a:lnTo>
                    <a:pt x="685694" y="121658"/>
                  </a:lnTo>
                  <a:lnTo>
                    <a:pt x="690574" y="111057"/>
                  </a:lnTo>
                  <a:lnTo>
                    <a:pt x="726247" y="91538"/>
                  </a:lnTo>
                  <a:lnTo>
                    <a:pt x="763266" y="87163"/>
                  </a:lnTo>
                  <a:lnTo>
                    <a:pt x="775962" y="87231"/>
                  </a:lnTo>
                  <a:lnTo>
                    <a:pt x="815408" y="96312"/>
                  </a:lnTo>
                  <a:lnTo>
                    <a:pt x="836295" y="111057"/>
                  </a:lnTo>
                  <a:lnTo>
                    <a:pt x="841174" y="121489"/>
                  </a:lnTo>
                  <a:lnTo>
                    <a:pt x="846054" y="131922"/>
                  </a:lnTo>
                  <a:lnTo>
                    <a:pt x="846054" y="144374"/>
                  </a:lnTo>
                  <a:close/>
                </a:path>
                <a:path w="974089" h="305434">
                  <a:moveTo>
                    <a:pt x="922448" y="118124"/>
                  </a:moveTo>
                  <a:lnTo>
                    <a:pt x="973602" y="118124"/>
                  </a:lnTo>
                  <a:lnTo>
                    <a:pt x="973602" y="144374"/>
                  </a:lnTo>
                  <a:lnTo>
                    <a:pt x="922448" y="144374"/>
                  </a:lnTo>
                  <a:lnTo>
                    <a:pt x="922448" y="305239"/>
                  </a:lnTo>
                  <a:lnTo>
                    <a:pt x="891823" y="305239"/>
                  </a:lnTo>
                  <a:lnTo>
                    <a:pt x="891823" y="0"/>
                  </a:lnTo>
                  <a:lnTo>
                    <a:pt x="922448" y="0"/>
                  </a:lnTo>
                  <a:lnTo>
                    <a:pt x="922448" y="11812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99511" y="9621275"/>
              <a:ext cx="113076" cy="7168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460305" y="9513751"/>
              <a:ext cx="627380" cy="304800"/>
            </a:xfrm>
            <a:custGeom>
              <a:avLst/>
              <a:gdLst/>
              <a:ahLst/>
              <a:cxnLst/>
              <a:rect l="l" t="t" r="r" b="b"/>
              <a:pathLst>
                <a:path w="627379" h="304800">
                  <a:moveTo>
                    <a:pt x="191489" y="43076"/>
                  </a:moveTo>
                  <a:lnTo>
                    <a:pt x="191489" y="68653"/>
                  </a:lnTo>
                  <a:lnTo>
                    <a:pt x="0" y="68653"/>
                  </a:lnTo>
                  <a:lnTo>
                    <a:pt x="0" y="43076"/>
                  </a:lnTo>
                  <a:lnTo>
                    <a:pt x="191489" y="43076"/>
                  </a:lnTo>
                  <a:close/>
                </a:path>
                <a:path w="627379" h="304800">
                  <a:moveTo>
                    <a:pt x="154134" y="0"/>
                  </a:moveTo>
                  <a:lnTo>
                    <a:pt x="154134" y="25576"/>
                  </a:lnTo>
                  <a:lnTo>
                    <a:pt x="37019" y="25576"/>
                  </a:lnTo>
                  <a:lnTo>
                    <a:pt x="37019" y="0"/>
                  </a:lnTo>
                  <a:lnTo>
                    <a:pt x="154134" y="0"/>
                  </a:lnTo>
                  <a:close/>
                </a:path>
                <a:path w="627379" h="304800">
                  <a:moveTo>
                    <a:pt x="326441" y="166585"/>
                  </a:moveTo>
                  <a:lnTo>
                    <a:pt x="326441" y="140672"/>
                  </a:lnTo>
                  <a:lnTo>
                    <a:pt x="627305" y="140672"/>
                  </a:lnTo>
                  <a:lnTo>
                    <a:pt x="627305" y="166585"/>
                  </a:lnTo>
                  <a:lnTo>
                    <a:pt x="326441" y="166585"/>
                  </a:lnTo>
                  <a:close/>
                </a:path>
                <a:path w="627379" h="304800">
                  <a:moveTo>
                    <a:pt x="374566" y="304229"/>
                  </a:moveTo>
                  <a:lnTo>
                    <a:pt x="363123" y="304229"/>
                  </a:lnTo>
                  <a:lnTo>
                    <a:pt x="358243" y="299181"/>
                  </a:lnTo>
                  <a:lnTo>
                    <a:pt x="353364" y="294133"/>
                  </a:lnTo>
                  <a:lnTo>
                    <a:pt x="353364" y="283364"/>
                  </a:lnTo>
                  <a:lnTo>
                    <a:pt x="353364" y="233220"/>
                  </a:lnTo>
                  <a:lnTo>
                    <a:pt x="570430" y="233220"/>
                  </a:lnTo>
                  <a:lnTo>
                    <a:pt x="570430" y="214037"/>
                  </a:lnTo>
                  <a:lnTo>
                    <a:pt x="353364" y="214037"/>
                  </a:lnTo>
                  <a:lnTo>
                    <a:pt x="353364" y="188797"/>
                  </a:lnTo>
                  <a:lnTo>
                    <a:pt x="601055" y="188797"/>
                  </a:lnTo>
                  <a:lnTo>
                    <a:pt x="601055" y="258460"/>
                  </a:lnTo>
                  <a:lnTo>
                    <a:pt x="384325" y="258460"/>
                  </a:lnTo>
                  <a:lnTo>
                    <a:pt x="384325" y="278989"/>
                  </a:lnTo>
                  <a:lnTo>
                    <a:pt x="607786" y="278989"/>
                  </a:lnTo>
                  <a:lnTo>
                    <a:pt x="607786" y="304229"/>
                  </a:lnTo>
                  <a:lnTo>
                    <a:pt x="374566" y="304229"/>
                  </a:lnTo>
                  <a:close/>
                </a:path>
                <a:path w="627379" h="304800">
                  <a:moveTo>
                    <a:pt x="376248" y="118797"/>
                  </a:moveTo>
                  <a:lnTo>
                    <a:pt x="364806" y="118797"/>
                  </a:lnTo>
                  <a:lnTo>
                    <a:pt x="359926" y="113749"/>
                  </a:lnTo>
                  <a:lnTo>
                    <a:pt x="355046" y="108701"/>
                  </a:lnTo>
                  <a:lnTo>
                    <a:pt x="355046" y="97932"/>
                  </a:lnTo>
                  <a:lnTo>
                    <a:pt x="355046" y="47788"/>
                  </a:lnTo>
                  <a:lnTo>
                    <a:pt x="568748" y="47788"/>
                  </a:lnTo>
                  <a:lnTo>
                    <a:pt x="568748" y="28605"/>
                  </a:lnTo>
                  <a:lnTo>
                    <a:pt x="355046" y="28605"/>
                  </a:lnTo>
                  <a:lnTo>
                    <a:pt x="355046" y="3365"/>
                  </a:lnTo>
                  <a:lnTo>
                    <a:pt x="599372" y="3365"/>
                  </a:lnTo>
                  <a:lnTo>
                    <a:pt x="599372" y="73028"/>
                  </a:lnTo>
                  <a:lnTo>
                    <a:pt x="386008" y="73028"/>
                  </a:lnTo>
                  <a:lnTo>
                    <a:pt x="386008" y="93557"/>
                  </a:lnTo>
                  <a:lnTo>
                    <a:pt x="606103" y="93557"/>
                  </a:lnTo>
                  <a:lnTo>
                    <a:pt x="606103" y="118797"/>
                  </a:lnTo>
                  <a:lnTo>
                    <a:pt x="376248" y="118797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4206229" y="9508535"/>
            <a:ext cx="627380" cy="323850"/>
            <a:chOff x="4206229" y="9508535"/>
            <a:chExt cx="627380" cy="323850"/>
          </a:xfrm>
        </p:grpSpPr>
        <p:sp>
          <p:nvSpPr>
            <p:cNvPr id="54" name="object 54"/>
            <p:cNvSpPr/>
            <p:nvPr/>
          </p:nvSpPr>
          <p:spPr>
            <a:xfrm>
              <a:off x="4210436" y="9517116"/>
              <a:ext cx="300990" cy="174625"/>
            </a:xfrm>
            <a:custGeom>
              <a:avLst/>
              <a:gdLst/>
              <a:ahLst/>
              <a:cxnLst/>
              <a:rect l="l" t="t" r="r" b="b"/>
              <a:pathLst>
                <a:path w="300989" h="174625">
                  <a:moveTo>
                    <a:pt x="272931" y="25240"/>
                  </a:moveTo>
                  <a:lnTo>
                    <a:pt x="59567" y="25240"/>
                  </a:lnTo>
                  <a:lnTo>
                    <a:pt x="59567" y="50144"/>
                  </a:lnTo>
                  <a:lnTo>
                    <a:pt x="269566" y="50144"/>
                  </a:lnTo>
                  <a:lnTo>
                    <a:pt x="269566" y="75384"/>
                  </a:lnTo>
                  <a:lnTo>
                    <a:pt x="59567" y="75384"/>
                  </a:lnTo>
                  <a:lnTo>
                    <a:pt x="59567" y="100288"/>
                  </a:lnTo>
                  <a:lnTo>
                    <a:pt x="279662" y="100288"/>
                  </a:lnTo>
                  <a:lnTo>
                    <a:pt x="279662" y="125528"/>
                  </a:lnTo>
                  <a:lnTo>
                    <a:pt x="165912" y="125528"/>
                  </a:lnTo>
                  <a:lnTo>
                    <a:pt x="165912" y="148412"/>
                  </a:lnTo>
                  <a:lnTo>
                    <a:pt x="300864" y="148412"/>
                  </a:lnTo>
                  <a:lnTo>
                    <a:pt x="300864" y="174326"/>
                  </a:lnTo>
                  <a:lnTo>
                    <a:pt x="0" y="174326"/>
                  </a:lnTo>
                  <a:lnTo>
                    <a:pt x="0" y="148412"/>
                  </a:lnTo>
                  <a:lnTo>
                    <a:pt x="134951" y="148412"/>
                  </a:lnTo>
                  <a:lnTo>
                    <a:pt x="134951" y="125528"/>
                  </a:lnTo>
                  <a:lnTo>
                    <a:pt x="49807" y="125528"/>
                  </a:lnTo>
                  <a:lnTo>
                    <a:pt x="38365" y="125528"/>
                  </a:lnTo>
                  <a:lnTo>
                    <a:pt x="33485" y="120480"/>
                  </a:lnTo>
                  <a:lnTo>
                    <a:pt x="28605" y="115432"/>
                  </a:lnTo>
                  <a:lnTo>
                    <a:pt x="28605" y="104663"/>
                  </a:lnTo>
                  <a:lnTo>
                    <a:pt x="28605" y="0"/>
                  </a:lnTo>
                  <a:lnTo>
                    <a:pt x="272931" y="0"/>
                  </a:lnTo>
                  <a:lnTo>
                    <a:pt x="272931" y="25240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4354" y="9702380"/>
              <a:ext cx="211681" cy="1299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2766" y="9605457"/>
              <a:ext cx="161537" cy="17365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729040" y="9512741"/>
              <a:ext cx="100330" cy="305435"/>
            </a:xfrm>
            <a:custGeom>
              <a:avLst/>
              <a:gdLst/>
              <a:ahLst/>
              <a:cxnLst/>
              <a:rect l="l" t="t" r="r" b="b"/>
              <a:pathLst>
                <a:path w="100329" h="305434">
                  <a:moveTo>
                    <a:pt x="29615" y="125191"/>
                  </a:moveTo>
                  <a:lnTo>
                    <a:pt x="69999" y="125191"/>
                  </a:lnTo>
                  <a:lnTo>
                    <a:pt x="69999" y="0"/>
                  </a:lnTo>
                  <a:lnTo>
                    <a:pt x="99951" y="0"/>
                  </a:lnTo>
                  <a:lnTo>
                    <a:pt x="99951" y="305239"/>
                  </a:lnTo>
                  <a:lnTo>
                    <a:pt x="69999" y="305239"/>
                  </a:lnTo>
                  <a:lnTo>
                    <a:pt x="69999" y="151105"/>
                  </a:lnTo>
                  <a:lnTo>
                    <a:pt x="29615" y="151105"/>
                  </a:lnTo>
                  <a:lnTo>
                    <a:pt x="29615" y="297498"/>
                  </a:lnTo>
                  <a:lnTo>
                    <a:pt x="0" y="297498"/>
                  </a:lnTo>
                  <a:lnTo>
                    <a:pt x="0" y="3365"/>
                  </a:lnTo>
                  <a:lnTo>
                    <a:pt x="29615" y="3365"/>
                  </a:lnTo>
                  <a:lnTo>
                    <a:pt x="29615" y="125191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3391" y="9631371"/>
              <a:ext cx="100288" cy="12182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37887" y="9519136"/>
              <a:ext cx="172085" cy="71120"/>
            </a:xfrm>
            <a:custGeom>
              <a:avLst/>
              <a:gdLst/>
              <a:ahLst/>
              <a:cxnLst/>
              <a:rect l="l" t="t" r="r" b="b"/>
              <a:pathLst>
                <a:path w="172085" h="71120">
                  <a:moveTo>
                    <a:pt x="171634" y="44759"/>
                  </a:moveTo>
                  <a:lnTo>
                    <a:pt x="171634" y="71009"/>
                  </a:lnTo>
                  <a:lnTo>
                    <a:pt x="0" y="71009"/>
                  </a:lnTo>
                  <a:lnTo>
                    <a:pt x="0" y="44759"/>
                  </a:lnTo>
                  <a:lnTo>
                    <a:pt x="171634" y="44759"/>
                  </a:lnTo>
                  <a:close/>
                </a:path>
                <a:path w="172085" h="71120">
                  <a:moveTo>
                    <a:pt x="135961" y="0"/>
                  </a:moveTo>
                  <a:lnTo>
                    <a:pt x="135961" y="25576"/>
                  </a:lnTo>
                  <a:lnTo>
                    <a:pt x="35672" y="25576"/>
                  </a:lnTo>
                  <a:lnTo>
                    <a:pt x="35672" y="0"/>
                  </a:lnTo>
                  <a:lnTo>
                    <a:pt x="135961" y="0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/>
          <p:nvPr/>
        </p:nvSpPr>
        <p:spPr>
          <a:xfrm>
            <a:off x="5001619" y="9709279"/>
            <a:ext cx="251460" cy="109220"/>
          </a:xfrm>
          <a:custGeom>
            <a:avLst/>
            <a:gdLst/>
            <a:ahLst/>
            <a:cxnLst/>
            <a:rect l="l" t="t" r="r" b="b"/>
            <a:pathLst>
              <a:path w="251460" h="109220">
                <a:moveTo>
                  <a:pt x="21201" y="108701"/>
                </a:moveTo>
                <a:lnTo>
                  <a:pt x="9759" y="108701"/>
                </a:lnTo>
                <a:lnTo>
                  <a:pt x="4879" y="103653"/>
                </a:lnTo>
                <a:lnTo>
                  <a:pt x="0" y="98605"/>
                </a:lnTo>
                <a:lnTo>
                  <a:pt x="0" y="87836"/>
                </a:lnTo>
                <a:lnTo>
                  <a:pt x="0" y="41057"/>
                </a:lnTo>
                <a:lnTo>
                  <a:pt x="213701" y="41057"/>
                </a:lnTo>
                <a:lnTo>
                  <a:pt x="213701" y="25240"/>
                </a:lnTo>
                <a:lnTo>
                  <a:pt x="0" y="25240"/>
                </a:lnTo>
                <a:lnTo>
                  <a:pt x="0" y="0"/>
                </a:lnTo>
                <a:lnTo>
                  <a:pt x="244326" y="0"/>
                </a:lnTo>
                <a:lnTo>
                  <a:pt x="244326" y="66297"/>
                </a:lnTo>
                <a:lnTo>
                  <a:pt x="30961" y="66297"/>
                </a:lnTo>
                <a:lnTo>
                  <a:pt x="30961" y="83461"/>
                </a:lnTo>
                <a:lnTo>
                  <a:pt x="251056" y="83461"/>
                </a:lnTo>
                <a:lnTo>
                  <a:pt x="251056" y="108701"/>
                </a:lnTo>
                <a:lnTo>
                  <a:pt x="21201" y="108701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90107" y="9104741"/>
            <a:ext cx="1634561" cy="32374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60057" y="9504496"/>
            <a:ext cx="290095" cy="200576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5303325" y="9508535"/>
            <a:ext cx="283845" cy="313690"/>
            <a:chOff x="5303325" y="9508535"/>
            <a:chExt cx="283845" cy="313690"/>
          </a:xfrm>
        </p:grpSpPr>
        <p:sp>
          <p:nvSpPr>
            <p:cNvPr id="64" name="object 64"/>
            <p:cNvSpPr/>
            <p:nvPr/>
          </p:nvSpPr>
          <p:spPr>
            <a:xfrm>
              <a:off x="5327724" y="9692452"/>
              <a:ext cx="255270" cy="125730"/>
            </a:xfrm>
            <a:custGeom>
              <a:avLst/>
              <a:gdLst/>
              <a:ahLst/>
              <a:cxnLst/>
              <a:rect l="l" t="t" r="r" b="b"/>
              <a:pathLst>
                <a:path w="255270" h="125729">
                  <a:moveTo>
                    <a:pt x="21201" y="125528"/>
                  </a:moveTo>
                  <a:lnTo>
                    <a:pt x="9759" y="125528"/>
                  </a:lnTo>
                  <a:lnTo>
                    <a:pt x="4879" y="120480"/>
                  </a:lnTo>
                  <a:lnTo>
                    <a:pt x="0" y="115432"/>
                  </a:lnTo>
                  <a:lnTo>
                    <a:pt x="0" y="104663"/>
                  </a:lnTo>
                  <a:lnTo>
                    <a:pt x="0" y="49470"/>
                  </a:lnTo>
                  <a:lnTo>
                    <a:pt x="217403" y="49470"/>
                  </a:lnTo>
                  <a:lnTo>
                    <a:pt x="217403" y="25240"/>
                  </a:lnTo>
                  <a:lnTo>
                    <a:pt x="0" y="25240"/>
                  </a:lnTo>
                  <a:lnTo>
                    <a:pt x="0" y="0"/>
                  </a:lnTo>
                  <a:lnTo>
                    <a:pt x="248027" y="0"/>
                  </a:lnTo>
                  <a:lnTo>
                    <a:pt x="248027" y="74711"/>
                  </a:lnTo>
                  <a:lnTo>
                    <a:pt x="30961" y="74711"/>
                  </a:lnTo>
                  <a:lnTo>
                    <a:pt x="30961" y="100288"/>
                  </a:lnTo>
                  <a:lnTo>
                    <a:pt x="254758" y="100288"/>
                  </a:lnTo>
                  <a:lnTo>
                    <a:pt x="254758" y="125528"/>
                  </a:lnTo>
                  <a:lnTo>
                    <a:pt x="21201" y="125528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3325" y="9508535"/>
              <a:ext cx="276633" cy="171297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39069" y="9102385"/>
            <a:ext cx="1279514" cy="319373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5623877" y="9520481"/>
            <a:ext cx="301625" cy="270510"/>
          </a:xfrm>
          <a:custGeom>
            <a:avLst/>
            <a:gdLst/>
            <a:ahLst/>
            <a:cxnLst/>
            <a:rect l="l" t="t" r="r" b="b"/>
            <a:pathLst>
              <a:path w="301625" h="270509">
                <a:moveTo>
                  <a:pt x="59567" y="162884"/>
                </a:moveTo>
                <a:lnTo>
                  <a:pt x="279662" y="162884"/>
                </a:lnTo>
                <a:lnTo>
                  <a:pt x="279662" y="188460"/>
                </a:lnTo>
                <a:lnTo>
                  <a:pt x="166249" y="188460"/>
                </a:lnTo>
                <a:lnTo>
                  <a:pt x="166249" y="244326"/>
                </a:lnTo>
                <a:lnTo>
                  <a:pt x="301537" y="244326"/>
                </a:lnTo>
                <a:lnTo>
                  <a:pt x="301537" y="270239"/>
                </a:lnTo>
                <a:lnTo>
                  <a:pt x="0" y="270239"/>
                </a:lnTo>
                <a:lnTo>
                  <a:pt x="0" y="244326"/>
                </a:lnTo>
                <a:lnTo>
                  <a:pt x="135287" y="244326"/>
                </a:lnTo>
                <a:lnTo>
                  <a:pt x="135287" y="188460"/>
                </a:lnTo>
                <a:lnTo>
                  <a:pt x="49807" y="188460"/>
                </a:lnTo>
                <a:lnTo>
                  <a:pt x="38365" y="188460"/>
                </a:lnTo>
                <a:lnTo>
                  <a:pt x="33485" y="183412"/>
                </a:lnTo>
                <a:lnTo>
                  <a:pt x="28605" y="178364"/>
                </a:lnTo>
                <a:lnTo>
                  <a:pt x="28605" y="167595"/>
                </a:lnTo>
                <a:lnTo>
                  <a:pt x="28605" y="81442"/>
                </a:lnTo>
                <a:lnTo>
                  <a:pt x="241633" y="81442"/>
                </a:lnTo>
                <a:lnTo>
                  <a:pt x="241633" y="26249"/>
                </a:lnTo>
                <a:lnTo>
                  <a:pt x="27932" y="26249"/>
                </a:lnTo>
                <a:lnTo>
                  <a:pt x="27932" y="0"/>
                </a:lnTo>
                <a:lnTo>
                  <a:pt x="272931" y="0"/>
                </a:lnTo>
                <a:lnTo>
                  <a:pt x="272931" y="107691"/>
                </a:lnTo>
                <a:lnTo>
                  <a:pt x="59567" y="107691"/>
                </a:lnTo>
                <a:lnTo>
                  <a:pt x="59567" y="162884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47732" y="9516780"/>
            <a:ext cx="300990" cy="299720"/>
          </a:xfrm>
          <a:custGeom>
            <a:avLst/>
            <a:gdLst/>
            <a:ahLst/>
            <a:cxnLst/>
            <a:rect l="l" t="t" r="r" b="b"/>
            <a:pathLst>
              <a:path w="300989" h="299720">
                <a:moveTo>
                  <a:pt x="134278" y="299518"/>
                </a:moveTo>
                <a:lnTo>
                  <a:pt x="134278" y="215047"/>
                </a:lnTo>
                <a:lnTo>
                  <a:pt x="0" y="215047"/>
                </a:lnTo>
                <a:lnTo>
                  <a:pt x="0" y="189133"/>
                </a:lnTo>
                <a:lnTo>
                  <a:pt x="300864" y="189133"/>
                </a:lnTo>
                <a:lnTo>
                  <a:pt x="300864" y="215047"/>
                </a:lnTo>
                <a:lnTo>
                  <a:pt x="165239" y="215047"/>
                </a:lnTo>
                <a:lnTo>
                  <a:pt x="165239" y="299518"/>
                </a:lnTo>
                <a:lnTo>
                  <a:pt x="134278" y="299518"/>
                </a:lnTo>
                <a:close/>
              </a:path>
              <a:path w="300989" h="299720">
                <a:moveTo>
                  <a:pt x="272258" y="154807"/>
                </a:moveTo>
                <a:lnTo>
                  <a:pt x="237090" y="136465"/>
                </a:lnTo>
                <a:lnTo>
                  <a:pt x="203268" y="112908"/>
                </a:lnTo>
                <a:lnTo>
                  <a:pt x="173316" y="86490"/>
                </a:lnTo>
                <a:lnTo>
                  <a:pt x="149422" y="59230"/>
                </a:lnTo>
                <a:lnTo>
                  <a:pt x="137044" y="78481"/>
                </a:lnTo>
                <a:lnTo>
                  <a:pt x="96249" y="116105"/>
                </a:lnTo>
                <a:lnTo>
                  <a:pt x="62511" y="139116"/>
                </a:lnTo>
                <a:lnTo>
                  <a:pt x="22211" y="154807"/>
                </a:lnTo>
                <a:lnTo>
                  <a:pt x="9086" y="133605"/>
                </a:lnTo>
                <a:lnTo>
                  <a:pt x="24806" y="128139"/>
                </a:lnTo>
                <a:lnTo>
                  <a:pt x="35147" y="123950"/>
                </a:lnTo>
                <a:lnTo>
                  <a:pt x="71264" y="102741"/>
                </a:lnTo>
                <a:lnTo>
                  <a:pt x="108236" y="69857"/>
                </a:lnTo>
                <a:lnTo>
                  <a:pt x="134375" y="30714"/>
                </a:lnTo>
                <a:lnTo>
                  <a:pt x="145047" y="0"/>
                </a:lnTo>
                <a:lnTo>
                  <a:pt x="172307" y="4374"/>
                </a:lnTo>
                <a:lnTo>
                  <a:pt x="169877" y="13750"/>
                </a:lnTo>
                <a:lnTo>
                  <a:pt x="168016" y="20066"/>
                </a:lnTo>
                <a:lnTo>
                  <a:pt x="165776" y="26192"/>
                </a:lnTo>
                <a:lnTo>
                  <a:pt x="162210" y="34999"/>
                </a:lnTo>
                <a:lnTo>
                  <a:pt x="168260" y="43197"/>
                </a:lnTo>
                <a:lnTo>
                  <a:pt x="194068" y="71306"/>
                </a:lnTo>
                <a:lnTo>
                  <a:pt x="225343" y="97687"/>
                </a:lnTo>
                <a:lnTo>
                  <a:pt x="260853" y="120622"/>
                </a:lnTo>
                <a:lnTo>
                  <a:pt x="287402" y="132595"/>
                </a:lnTo>
                <a:lnTo>
                  <a:pt x="272258" y="154807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6373332" y="9506178"/>
            <a:ext cx="509905" cy="288925"/>
            <a:chOff x="6373332" y="9506178"/>
            <a:chExt cx="509905" cy="288925"/>
          </a:xfrm>
        </p:grpSpPr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4053" y="9506178"/>
              <a:ext cx="227835" cy="20629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377539" y="9520481"/>
              <a:ext cx="501650" cy="270510"/>
            </a:xfrm>
            <a:custGeom>
              <a:avLst/>
              <a:gdLst/>
              <a:ahLst/>
              <a:cxnLst/>
              <a:rect l="l" t="t" r="r" b="b"/>
              <a:pathLst>
                <a:path w="501650" h="270509">
                  <a:moveTo>
                    <a:pt x="0" y="270239"/>
                  </a:moveTo>
                  <a:lnTo>
                    <a:pt x="0" y="244326"/>
                  </a:lnTo>
                  <a:lnTo>
                    <a:pt x="62259" y="244326"/>
                  </a:lnTo>
                  <a:lnTo>
                    <a:pt x="62259" y="188460"/>
                  </a:lnTo>
                  <a:lnTo>
                    <a:pt x="93220" y="188460"/>
                  </a:lnTo>
                  <a:lnTo>
                    <a:pt x="93220" y="244326"/>
                  </a:lnTo>
                  <a:lnTo>
                    <a:pt x="207980" y="244326"/>
                  </a:lnTo>
                  <a:lnTo>
                    <a:pt x="207980" y="188460"/>
                  </a:lnTo>
                  <a:lnTo>
                    <a:pt x="238941" y="188460"/>
                  </a:lnTo>
                  <a:lnTo>
                    <a:pt x="238941" y="244326"/>
                  </a:lnTo>
                  <a:lnTo>
                    <a:pt x="301537" y="244326"/>
                  </a:lnTo>
                  <a:lnTo>
                    <a:pt x="301537" y="270239"/>
                  </a:lnTo>
                  <a:lnTo>
                    <a:pt x="0" y="270239"/>
                  </a:lnTo>
                  <a:close/>
                </a:path>
                <a:path w="501650" h="270509">
                  <a:moveTo>
                    <a:pt x="339566" y="0"/>
                  </a:moveTo>
                  <a:lnTo>
                    <a:pt x="501104" y="0"/>
                  </a:lnTo>
                  <a:lnTo>
                    <a:pt x="501104" y="2019"/>
                  </a:lnTo>
                  <a:lnTo>
                    <a:pt x="499463" y="54519"/>
                  </a:lnTo>
                  <a:lnTo>
                    <a:pt x="487979" y="96922"/>
                  </a:lnTo>
                  <a:lnTo>
                    <a:pt x="473718" y="136339"/>
                  </a:lnTo>
                  <a:lnTo>
                    <a:pt x="439349" y="185776"/>
                  </a:lnTo>
                  <a:lnTo>
                    <a:pt x="401488" y="219590"/>
                  </a:lnTo>
                  <a:lnTo>
                    <a:pt x="359653" y="247015"/>
                  </a:lnTo>
                  <a:lnTo>
                    <a:pt x="340912" y="256104"/>
                  </a:lnTo>
                  <a:lnTo>
                    <a:pt x="325431" y="233220"/>
                  </a:lnTo>
                  <a:lnTo>
                    <a:pt x="340410" y="226137"/>
                  </a:lnTo>
                  <a:lnTo>
                    <a:pt x="350608" y="220726"/>
                  </a:lnTo>
                  <a:lnTo>
                    <a:pt x="390023" y="193432"/>
                  </a:lnTo>
                  <a:lnTo>
                    <a:pt x="420335" y="161369"/>
                  </a:lnTo>
                  <a:lnTo>
                    <a:pt x="445819" y="122633"/>
                  </a:lnTo>
                  <a:lnTo>
                    <a:pt x="461542" y="83035"/>
                  </a:lnTo>
                  <a:lnTo>
                    <a:pt x="469469" y="25913"/>
                  </a:lnTo>
                  <a:lnTo>
                    <a:pt x="339566" y="25913"/>
                  </a:lnTo>
                  <a:lnTo>
                    <a:pt x="339566" y="0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6934844" y="9512741"/>
            <a:ext cx="81915" cy="305435"/>
          </a:xfrm>
          <a:custGeom>
            <a:avLst/>
            <a:gdLst/>
            <a:ahLst/>
            <a:cxnLst/>
            <a:rect l="l" t="t" r="r" b="b"/>
            <a:pathLst>
              <a:path w="81915" h="305434">
                <a:moveTo>
                  <a:pt x="30624" y="121489"/>
                </a:moveTo>
                <a:lnTo>
                  <a:pt x="81778" y="121489"/>
                </a:lnTo>
                <a:lnTo>
                  <a:pt x="81778" y="147739"/>
                </a:lnTo>
                <a:lnTo>
                  <a:pt x="30624" y="147739"/>
                </a:lnTo>
                <a:lnTo>
                  <a:pt x="30624" y="305239"/>
                </a:lnTo>
                <a:lnTo>
                  <a:pt x="0" y="305239"/>
                </a:lnTo>
                <a:lnTo>
                  <a:pt x="0" y="0"/>
                </a:lnTo>
                <a:lnTo>
                  <a:pt x="30624" y="0"/>
                </a:lnTo>
                <a:lnTo>
                  <a:pt x="30624" y="121489"/>
                </a:lnTo>
                <a:close/>
              </a:path>
            </a:pathLst>
          </a:custGeom>
          <a:ln w="84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7137090" y="9504496"/>
            <a:ext cx="629285" cy="323850"/>
            <a:chOff x="7137090" y="9504496"/>
            <a:chExt cx="629285" cy="323850"/>
          </a:xfrm>
        </p:grpSpPr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37090" y="9508535"/>
              <a:ext cx="307595" cy="31971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461007" y="9673943"/>
              <a:ext cx="300990" cy="144145"/>
            </a:xfrm>
            <a:custGeom>
              <a:avLst/>
              <a:gdLst/>
              <a:ahLst/>
              <a:cxnLst/>
              <a:rect l="l" t="t" r="r" b="b"/>
              <a:pathLst>
                <a:path w="300990" h="144145">
                  <a:moveTo>
                    <a:pt x="49807" y="144037"/>
                  </a:moveTo>
                  <a:lnTo>
                    <a:pt x="38365" y="144037"/>
                  </a:lnTo>
                  <a:lnTo>
                    <a:pt x="33485" y="138989"/>
                  </a:lnTo>
                  <a:lnTo>
                    <a:pt x="28605" y="133941"/>
                  </a:lnTo>
                  <a:lnTo>
                    <a:pt x="28605" y="123172"/>
                  </a:lnTo>
                  <a:lnTo>
                    <a:pt x="28605" y="48797"/>
                  </a:lnTo>
                  <a:lnTo>
                    <a:pt x="59567" y="48797"/>
                  </a:lnTo>
                  <a:lnTo>
                    <a:pt x="59567" y="118124"/>
                  </a:lnTo>
                  <a:lnTo>
                    <a:pt x="276297" y="118124"/>
                  </a:lnTo>
                  <a:lnTo>
                    <a:pt x="276297" y="144037"/>
                  </a:lnTo>
                  <a:lnTo>
                    <a:pt x="49807" y="144037"/>
                  </a:lnTo>
                  <a:close/>
                </a:path>
                <a:path w="300990" h="144145">
                  <a:moveTo>
                    <a:pt x="0" y="25913"/>
                  </a:moveTo>
                  <a:lnTo>
                    <a:pt x="0" y="0"/>
                  </a:lnTo>
                  <a:lnTo>
                    <a:pt x="300864" y="0"/>
                  </a:lnTo>
                  <a:lnTo>
                    <a:pt x="300864" y="25913"/>
                  </a:lnTo>
                  <a:lnTo>
                    <a:pt x="0" y="25913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09974" y="9504496"/>
              <a:ext cx="203268" cy="151441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8964129" y="9100702"/>
            <a:ext cx="2362200" cy="729615"/>
            <a:chOff x="8964129" y="9100702"/>
            <a:chExt cx="2362200" cy="729615"/>
          </a:xfrm>
        </p:grpSpPr>
        <p:sp>
          <p:nvSpPr>
            <p:cNvPr id="78" name="object 78"/>
            <p:cNvSpPr/>
            <p:nvPr/>
          </p:nvSpPr>
          <p:spPr>
            <a:xfrm>
              <a:off x="11291453" y="9771538"/>
              <a:ext cx="30480" cy="46990"/>
            </a:xfrm>
            <a:custGeom>
              <a:avLst/>
              <a:gdLst/>
              <a:ahLst/>
              <a:cxnLst/>
              <a:rect l="l" t="t" r="r" b="b"/>
              <a:pathLst>
                <a:path w="30479" h="46990">
                  <a:moveTo>
                    <a:pt x="30288" y="0"/>
                  </a:moveTo>
                  <a:lnTo>
                    <a:pt x="30288" y="46442"/>
                  </a:lnTo>
                  <a:lnTo>
                    <a:pt x="0" y="46442"/>
                  </a:lnTo>
                  <a:lnTo>
                    <a:pt x="0" y="0"/>
                  </a:lnTo>
                  <a:lnTo>
                    <a:pt x="30288" y="0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64129" y="9100702"/>
              <a:ext cx="2296530" cy="72922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1291453" y="9520818"/>
              <a:ext cx="30480" cy="213995"/>
            </a:xfrm>
            <a:custGeom>
              <a:avLst/>
              <a:gdLst/>
              <a:ahLst/>
              <a:cxnLst/>
              <a:rect l="l" t="t" r="r" b="b"/>
              <a:pathLst>
                <a:path w="30479" h="213995">
                  <a:moveTo>
                    <a:pt x="0" y="213701"/>
                  </a:moveTo>
                  <a:lnTo>
                    <a:pt x="0" y="0"/>
                  </a:lnTo>
                  <a:lnTo>
                    <a:pt x="30288" y="0"/>
                  </a:lnTo>
                  <a:lnTo>
                    <a:pt x="30288" y="213701"/>
                  </a:lnTo>
                  <a:lnTo>
                    <a:pt x="0" y="213701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1173999" y="9104909"/>
            <a:ext cx="288925" cy="309880"/>
          </a:xfrm>
          <a:custGeom>
            <a:avLst/>
            <a:gdLst/>
            <a:ahLst/>
            <a:cxnLst/>
            <a:rect l="l" t="t" r="r" b="b"/>
            <a:pathLst>
              <a:path w="288925" h="309879">
                <a:moveTo>
                  <a:pt x="288412" y="309277"/>
                </a:moveTo>
                <a:lnTo>
                  <a:pt x="47115" y="309277"/>
                </a:lnTo>
                <a:lnTo>
                  <a:pt x="37355" y="299181"/>
                </a:lnTo>
                <a:lnTo>
                  <a:pt x="37355" y="241633"/>
                </a:lnTo>
                <a:lnTo>
                  <a:pt x="251056" y="241633"/>
                </a:lnTo>
                <a:lnTo>
                  <a:pt x="251056" y="225816"/>
                </a:lnTo>
                <a:lnTo>
                  <a:pt x="37355" y="225816"/>
                </a:lnTo>
                <a:lnTo>
                  <a:pt x="37355" y="200576"/>
                </a:lnTo>
                <a:lnTo>
                  <a:pt x="281681" y="200576"/>
                </a:lnTo>
                <a:lnTo>
                  <a:pt x="281681" y="266874"/>
                </a:lnTo>
                <a:lnTo>
                  <a:pt x="68317" y="266874"/>
                </a:lnTo>
                <a:lnTo>
                  <a:pt x="68317" y="284037"/>
                </a:lnTo>
                <a:lnTo>
                  <a:pt x="288412" y="284037"/>
                </a:lnTo>
                <a:lnTo>
                  <a:pt x="288412" y="309277"/>
                </a:lnTo>
                <a:close/>
              </a:path>
              <a:path w="288925" h="309879">
                <a:moveTo>
                  <a:pt x="113413" y="109374"/>
                </a:moveTo>
                <a:lnTo>
                  <a:pt x="64762" y="103553"/>
                </a:lnTo>
                <a:lnTo>
                  <a:pt x="32349" y="80095"/>
                </a:lnTo>
                <a:lnTo>
                  <a:pt x="29615" y="54519"/>
                </a:lnTo>
                <a:lnTo>
                  <a:pt x="29957" y="38546"/>
                </a:lnTo>
                <a:lnTo>
                  <a:pt x="64762" y="5750"/>
                </a:lnTo>
                <a:lnTo>
                  <a:pt x="113413" y="0"/>
                </a:lnTo>
                <a:lnTo>
                  <a:pt x="137102" y="212"/>
                </a:lnTo>
                <a:lnTo>
                  <a:pt x="175672" y="13629"/>
                </a:lnTo>
                <a:lnTo>
                  <a:pt x="191372" y="25240"/>
                </a:lnTo>
                <a:lnTo>
                  <a:pt x="102643" y="25240"/>
                </a:lnTo>
                <a:lnTo>
                  <a:pt x="83461" y="28269"/>
                </a:lnTo>
                <a:lnTo>
                  <a:pt x="68653" y="35336"/>
                </a:lnTo>
                <a:lnTo>
                  <a:pt x="60240" y="46442"/>
                </a:lnTo>
                <a:lnTo>
                  <a:pt x="60240" y="62595"/>
                </a:lnTo>
                <a:lnTo>
                  <a:pt x="68653" y="73701"/>
                </a:lnTo>
                <a:lnTo>
                  <a:pt x="83461" y="80768"/>
                </a:lnTo>
                <a:lnTo>
                  <a:pt x="102643" y="83797"/>
                </a:lnTo>
                <a:lnTo>
                  <a:pt x="191416" y="83797"/>
                </a:lnTo>
                <a:lnTo>
                  <a:pt x="188318" y="87173"/>
                </a:lnTo>
                <a:lnTo>
                  <a:pt x="175672" y="95576"/>
                </a:lnTo>
                <a:lnTo>
                  <a:pt x="162395" y="103553"/>
                </a:lnTo>
                <a:lnTo>
                  <a:pt x="151483" y="107649"/>
                </a:lnTo>
                <a:lnTo>
                  <a:pt x="137102" y="109159"/>
                </a:lnTo>
                <a:lnTo>
                  <a:pt x="113413" y="109374"/>
                </a:lnTo>
                <a:close/>
              </a:path>
              <a:path w="288925" h="309879">
                <a:moveTo>
                  <a:pt x="281681" y="192162"/>
                </a:moveTo>
                <a:lnTo>
                  <a:pt x="251056" y="192162"/>
                </a:lnTo>
                <a:lnTo>
                  <a:pt x="251056" y="185768"/>
                </a:lnTo>
                <a:lnTo>
                  <a:pt x="176009" y="185768"/>
                </a:lnTo>
                <a:lnTo>
                  <a:pt x="176009" y="161537"/>
                </a:lnTo>
                <a:lnTo>
                  <a:pt x="251056" y="161537"/>
                </a:lnTo>
                <a:lnTo>
                  <a:pt x="251056" y="4038"/>
                </a:lnTo>
                <a:lnTo>
                  <a:pt x="281681" y="4038"/>
                </a:lnTo>
                <a:lnTo>
                  <a:pt x="281681" y="192162"/>
                </a:lnTo>
                <a:close/>
              </a:path>
              <a:path w="288925" h="309879">
                <a:moveTo>
                  <a:pt x="191416" y="83797"/>
                </a:moveTo>
                <a:lnTo>
                  <a:pt x="124182" y="83797"/>
                </a:lnTo>
                <a:lnTo>
                  <a:pt x="143701" y="80768"/>
                </a:lnTo>
                <a:lnTo>
                  <a:pt x="158172" y="73701"/>
                </a:lnTo>
                <a:lnTo>
                  <a:pt x="166922" y="62595"/>
                </a:lnTo>
                <a:lnTo>
                  <a:pt x="166922" y="46442"/>
                </a:lnTo>
                <a:lnTo>
                  <a:pt x="158172" y="35336"/>
                </a:lnTo>
                <a:lnTo>
                  <a:pt x="143701" y="28269"/>
                </a:lnTo>
                <a:lnTo>
                  <a:pt x="124182" y="25240"/>
                </a:lnTo>
                <a:lnTo>
                  <a:pt x="191372" y="25240"/>
                </a:lnTo>
                <a:lnTo>
                  <a:pt x="194813" y="28963"/>
                </a:lnTo>
                <a:lnTo>
                  <a:pt x="197205" y="38546"/>
                </a:lnTo>
                <a:lnTo>
                  <a:pt x="197547" y="54519"/>
                </a:lnTo>
                <a:lnTo>
                  <a:pt x="197205" y="70494"/>
                </a:lnTo>
                <a:lnTo>
                  <a:pt x="194813" y="80095"/>
                </a:lnTo>
                <a:lnTo>
                  <a:pt x="191416" y="83797"/>
                </a:lnTo>
                <a:close/>
              </a:path>
              <a:path w="288925" h="309879">
                <a:moveTo>
                  <a:pt x="234229" y="149759"/>
                </a:moveTo>
                <a:lnTo>
                  <a:pt x="0" y="149759"/>
                </a:lnTo>
                <a:lnTo>
                  <a:pt x="0" y="123845"/>
                </a:lnTo>
                <a:lnTo>
                  <a:pt x="234229" y="123845"/>
                </a:lnTo>
                <a:lnTo>
                  <a:pt x="234229" y="149759"/>
                </a:lnTo>
                <a:close/>
              </a:path>
              <a:path w="288925" h="309879">
                <a:moveTo>
                  <a:pt x="128893" y="190480"/>
                </a:moveTo>
                <a:lnTo>
                  <a:pt x="97932" y="190480"/>
                </a:lnTo>
                <a:lnTo>
                  <a:pt x="97932" y="149759"/>
                </a:lnTo>
                <a:lnTo>
                  <a:pt x="128893" y="149759"/>
                </a:lnTo>
                <a:lnTo>
                  <a:pt x="128893" y="19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17256" y="9108960"/>
            <a:ext cx="618490" cy="305435"/>
          </a:xfrm>
          <a:custGeom>
            <a:avLst/>
            <a:gdLst/>
            <a:ahLst/>
            <a:cxnLst/>
            <a:rect l="l" t="t" r="r" b="b"/>
            <a:pathLst>
              <a:path w="618489" h="305434">
                <a:moveTo>
                  <a:pt x="164566" y="4368"/>
                </a:moveTo>
                <a:lnTo>
                  <a:pt x="133946" y="4368"/>
                </a:lnTo>
                <a:lnTo>
                  <a:pt x="133946" y="54178"/>
                </a:lnTo>
                <a:lnTo>
                  <a:pt x="133946" y="80429"/>
                </a:lnTo>
                <a:lnTo>
                  <a:pt x="133946" y="125857"/>
                </a:lnTo>
                <a:lnTo>
                  <a:pt x="30632" y="125857"/>
                </a:lnTo>
                <a:lnTo>
                  <a:pt x="30632" y="80429"/>
                </a:lnTo>
                <a:lnTo>
                  <a:pt x="133946" y="80429"/>
                </a:lnTo>
                <a:lnTo>
                  <a:pt x="133946" y="54178"/>
                </a:lnTo>
                <a:lnTo>
                  <a:pt x="30632" y="54178"/>
                </a:lnTo>
                <a:lnTo>
                  <a:pt x="30632" y="4368"/>
                </a:lnTo>
                <a:lnTo>
                  <a:pt x="0" y="4368"/>
                </a:lnTo>
                <a:lnTo>
                  <a:pt x="0" y="141008"/>
                </a:lnTo>
                <a:lnTo>
                  <a:pt x="9766" y="151104"/>
                </a:lnTo>
                <a:lnTo>
                  <a:pt x="164566" y="151104"/>
                </a:lnTo>
                <a:lnTo>
                  <a:pt x="164566" y="125857"/>
                </a:lnTo>
                <a:lnTo>
                  <a:pt x="164566" y="80429"/>
                </a:lnTo>
                <a:lnTo>
                  <a:pt x="164566" y="54178"/>
                </a:lnTo>
                <a:lnTo>
                  <a:pt x="164566" y="4368"/>
                </a:lnTo>
                <a:close/>
              </a:path>
              <a:path w="618489" h="305434">
                <a:moveTo>
                  <a:pt x="268224" y="0"/>
                </a:moveTo>
                <a:lnTo>
                  <a:pt x="237604" y="0"/>
                </a:lnTo>
                <a:lnTo>
                  <a:pt x="237604" y="31292"/>
                </a:lnTo>
                <a:lnTo>
                  <a:pt x="178028" y="31292"/>
                </a:lnTo>
                <a:lnTo>
                  <a:pt x="178028" y="57543"/>
                </a:lnTo>
                <a:lnTo>
                  <a:pt x="237604" y="57543"/>
                </a:lnTo>
                <a:lnTo>
                  <a:pt x="237604" y="96240"/>
                </a:lnTo>
                <a:lnTo>
                  <a:pt x="178028" y="96240"/>
                </a:lnTo>
                <a:lnTo>
                  <a:pt x="178028" y="122491"/>
                </a:lnTo>
                <a:lnTo>
                  <a:pt x="237604" y="122491"/>
                </a:lnTo>
                <a:lnTo>
                  <a:pt x="237604" y="162877"/>
                </a:lnTo>
                <a:lnTo>
                  <a:pt x="268224" y="162877"/>
                </a:lnTo>
                <a:lnTo>
                  <a:pt x="268224" y="0"/>
                </a:lnTo>
                <a:close/>
              </a:path>
              <a:path w="618489" h="305434">
                <a:moveTo>
                  <a:pt x="274955" y="279996"/>
                </a:moveTo>
                <a:lnTo>
                  <a:pt x="51155" y="279996"/>
                </a:lnTo>
                <a:lnTo>
                  <a:pt x="51155" y="254419"/>
                </a:lnTo>
                <a:lnTo>
                  <a:pt x="268224" y="254419"/>
                </a:lnTo>
                <a:lnTo>
                  <a:pt x="268224" y="179705"/>
                </a:lnTo>
                <a:lnTo>
                  <a:pt x="20193" y="179705"/>
                </a:lnTo>
                <a:lnTo>
                  <a:pt x="20193" y="204939"/>
                </a:lnTo>
                <a:lnTo>
                  <a:pt x="237604" y="204939"/>
                </a:lnTo>
                <a:lnTo>
                  <a:pt x="237604" y="229171"/>
                </a:lnTo>
                <a:lnTo>
                  <a:pt x="20193" y="229171"/>
                </a:lnTo>
                <a:lnTo>
                  <a:pt x="20193" y="295135"/>
                </a:lnTo>
                <a:lnTo>
                  <a:pt x="29959" y="305231"/>
                </a:lnTo>
                <a:lnTo>
                  <a:pt x="274955" y="305231"/>
                </a:lnTo>
                <a:lnTo>
                  <a:pt x="274955" y="279996"/>
                </a:lnTo>
                <a:close/>
              </a:path>
              <a:path w="618489" h="305434">
                <a:moveTo>
                  <a:pt x="617893" y="252056"/>
                </a:moveTo>
                <a:lnTo>
                  <a:pt x="482600" y="252056"/>
                </a:lnTo>
                <a:lnTo>
                  <a:pt x="482600" y="196189"/>
                </a:lnTo>
                <a:lnTo>
                  <a:pt x="596011" y="196189"/>
                </a:lnTo>
                <a:lnTo>
                  <a:pt x="596011" y="170624"/>
                </a:lnTo>
                <a:lnTo>
                  <a:pt x="375920" y="170624"/>
                </a:lnTo>
                <a:lnTo>
                  <a:pt x="375920" y="115430"/>
                </a:lnTo>
                <a:lnTo>
                  <a:pt x="589280" y="115430"/>
                </a:lnTo>
                <a:lnTo>
                  <a:pt x="589280" y="7734"/>
                </a:lnTo>
                <a:lnTo>
                  <a:pt x="344284" y="7734"/>
                </a:lnTo>
                <a:lnTo>
                  <a:pt x="344284" y="33985"/>
                </a:lnTo>
                <a:lnTo>
                  <a:pt x="557987" y="33985"/>
                </a:lnTo>
                <a:lnTo>
                  <a:pt x="557987" y="89179"/>
                </a:lnTo>
                <a:lnTo>
                  <a:pt x="344957" y="89179"/>
                </a:lnTo>
                <a:lnTo>
                  <a:pt x="344957" y="186093"/>
                </a:lnTo>
                <a:lnTo>
                  <a:pt x="354711" y="196189"/>
                </a:lnTo>
                <a:lnTo>
                  <a:pt x="451637" y="196189"/>
                </a:lnTo>
                <a:lnTo>
                  <a:pt x="451637" y="252056"/>
                </a:lnTo>
                <a:lnTo>
                  <a:pt x="316344" y="252056"/>
                </a:lnTo>
                <a:lnTo>
                  <a:pt x="316344" y="277977"/>
                </a:lnTo>
                <a:lnTo>
                  <a:pt x="617893" y="277977"/>
                </a:lnTo>
                <a:lnTo>
                  <a:pt x="617893" y="252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252916" y="9108960"/>
            <a:ext cx="622935" cy="305435"/>
          </a:xfrm>
          <a:custGeom>
            <a:avLst/>
            <a:gdLst/>
            <a:ahLst/>
            <a:cxnLst/>
            <a:rect l="l" t="t" r="r" b="b"/>
            <a:pathLst>
              <a:path w="622935" h="305434">
                <a:moveTo>
                  <a:pt x="175666" y="7734"/>
                </a:moveTo>
                <a:lnTo>
                  <a:pt x="17500" y="7734"/>
                </a:lnTo>
                <a:lnTo>
                  <a:pt x="17500" y="33642"/>
                </a:lnTo>
                <a:lnTo>
                  <a:pt x="144043" y="33642"/>
                </a:lnTo>
                <a:lnTo>
                  <a:pt x="143395" y="45593"/>
                </a:lnTo>
                <a:lnTo>
                  <a:pt x="135724" y="88315"/>
                </a:lnTo>
                <a:lnTo>
                  <a:pt x="130581" y="104317"/>
                </a:lnTo>
                <a:lnTo>
                  <a:pt x="12788" y="104317"/>
                </a:lnTo>
                <a:lnTo>
                  <a:pt x="12788" y="130568"/>
                </a:lnTo>
                <a:lnTo>
                  <a:pt x="119468" y="130568"/>
                </a:lnTo>
                <a:lnTo>
                  <a:pt x="113220" y="142900"/>
                </a:lnTo>
                <a:lnTo>
                  <a:pt x="87287" y="178206"/>
                </a:lnTo>
                <a:lnTo>
                  <a:pt x="57086" y="206502"/>
                </a:lnTo>
                <a:lnTo>
                  <a:pt x="23736" y="228600"/>
                </a:lnTo>
                <a:lnTo>
                  <a:pt x="0" y="240957"/>
                </a:lnTo>
                <a:lnTo>
                  <a:pt x="15481" y="263842"/>
                </a:lnTo>
                <a:lnTo>
                  <a:pt x="58826" y="239915"/>
                </a:lnTo>
                <a:lnTo>
                  <a:pt x="93141" y="214503"/>
                </a:lnTo>
                <a:lnTo>
                  <a:pt x="127215" y="175666"/>
                </a:lnTo>
                <a:lnTo>
                  <a:pt x="154609" y="128676"/>
                </a:lnTo>
                <a:lnTo>
                  <a:pt x="170129" y="80264"/>
                </a:lnTo>
                <a:lnTo>
                  <a:pt x="175463" y="41719"/>
                </a:lnTo>
                <a:lnTo>
                  <a:pt x="175666" y="7734"/>
                </a:lnTo>
                <a:close/>
              </a:path>
              <a:path w="622935" h="305434">
                <a:moveTo>
                  <a:pt x="313651" y="121488"/>
                </a:moveTo>
                <a:lnTo>
                  <a:pt x="262496" y="121488"/>
                </a:lnTo>
                <a:lnTo>
                  <a:pt x="262496" y="0"/>
                </a:lnTo>
                <a:lnTo>
                  <a:pt x="231876" y="0"/>
                </a:lnTo>
                <a:lnTo>
                  <a:pt x="231876" y="305231"/>
                </a:lnTo>
                <a:lnTo>
                  <a:pt x="262496" y="305231"/>
                </a:lnTo>
                <a:lnTo>
                  <a:pt x="262496" y="147739"/>
                </a:lnTo>
                <a:lnTo>
                  <a:pt x="313651" y="147739"/>
                </a:lnTo>
                <a:lnTo>
                  <a:pt x="313651" y="121488"/>
                </a:lnTo>
                <a:close/>
              </a:path>
              <a:path w="622935" h="305434">
                <a:moveTo>
                  <a:pt x="496722" y="233210"/>
                </a:moveTo>
                <a:lnTo>
                  <a:pt x="379615" y="233210"/>
                </a:lnTo>
                <a:lnTo>
                  <a:pt x="379615" y="141008"/>
                </a:lnTo>
                <a:lnTo>
                  <a:pt x="473176" y="141008"/>
                </a:lnTo>
                <a:lnTo>
                  <a:pt x="473176" y="114757"/>
                </a:lnTo>
                <a:lnTo>
                  <a:pt x="379615" y="114757"/>
                </a:lnTo>
                <a:lnTo>
                  <a:pt x="379615" y="33642"/>
                </a:lnTo>
                <a:lnTo>
                  <a:pt x="490004" y="33642"/>
                </a:lnTo>
                <a:lnTo>
                  <a:pt x="490004" y="7734"/>
                </a:lnTo>
                <a:lnTo>
                  <a:pt x="348653" y="7734"/>
                </a:lnTo>
                <a:lnTo>
                  <a:pt x="348653" y="248691"/>
                </a:lnTo>
                <a:lnTo>
                  <a:pt x="358406" y="258787"/>
                </a:lnTo>
                <a:lnTo>
                  <a:pt x="496722" y="258787"/>
                </a:lnTo>
                <a:lnTo>
                  <a:pt x="496722" y="233210"/>
                </a:lnTo>
                <a:close/>
              </a:path>
              <a:path w="622935" h="305434">
                <a:moveTo>
                  <a:pt x="559663" y="3365"/>
                </a:moveTo>
                <a:lnTo>
                  <a:pt x="529704" y="3365"/>
                </a:lnTo>
                <a:lnTo>
                  <a:pt x="529704" y="111391"/>
                </a:lnTo>
                <a:lnTo>
                  <a:pt x="490334" y="111391"/>
                </a:lnTo>
                <a:lnTo>
                  <a:pt x="490334" y="137642"/>
                </a:lnTo>
                <a:lnTo>
                  <a:pt x="529704" y="137642"/>
                </a:lnTo>
                <a:lnTo>
                  <a:pt x="529704" y="297497"/>
                </a:lnTo>
                <a:lnTo>
                  <a:pt x="559663" y="297497"/>
                </a:lnTo>
                <a:lnTo>
                  <a:pt x="559663" y="3365"/>
                </a:lnTo>
                <a:close/>
              </a:path>
              <a:path w="622935" h="305434">
                <a:moveTo>
                  <a:pt x="622935" y="0"/>
                </a:moveTo>
                <a:lnTo>
                  <a:pt x="592975" y="0"/>
                </a:lnTo>
                <a:lnTo>
                  <a:pt x="592975" y="305231"/>
                </a:lnTo>
                <a:lnTo>
                  <a:pt x="622935" y="305231"/>
                </a:lnTo>
                <a:lnTo>
                  <a:pt x="622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916898" y="9108960"/>
            <a:ext cx="611505" cy="305435"/>
          </a:xfrm>
          <a:custGeom>
            <a:avLst/>
            <a:gdLst/>
            <a:ahLst/>
            <a:cxnLst/>
            <a:rect l="l" t="t" r="r" b="b"/>
            <a:pathLst>
              <a:path w="611504" h="305434">
                <a:moveTo>
                  <a:pt x="272935" y="7899"/>
                </a:moveTo>
                <a:lnTo>
                  <a:pt x="28613" y="7899"/>
                </a:lnTo>
                <a:lnTo>
                  <a:pt x="28613" y="33299"/>
                </a:lnTo>
                <a:lnTo>
                  <a:pt x="242316" y="33299"/>
                </a:lnTo>
                <a:lnTo>
                  <a:pt x="242316" y="197129"/>
                </a:lnTo>
                <a:lnTo>
                  <a:pt x="272935" y="197129"/>
                </a:lnTo>
                <a:lnTo>
                  <a:pt x="272935" y="33299"/>
                </a:lnTo>
                <a:lnTo>
                  <a:pt x="272935" y="7899"/>
                </a:lnTo>
                <a:close/>
              </a:path>
              <a:path w="611504" h="305434">
                <a:moveTo>
                  <a:pt x="301548" y="252056"/>
                </a:moveTo>
                <a:lnTo>
                  <a:pt x="145732" y="252056"/>
                </a:lnTo>
                <a:lnTo>
                  <a:pt x="145732" y="113741"/>
                </a:lnTo>
                <a:lnTo>
                  <a:pt x="114769" y="113741"/>
                </a:lnTo>
                <a:lnTo>
                  <a:pt x="114769" y="252056"/>
                </a:lnTo>
                <a:lnTo>
                  <a:pt x="0" y="252056"/>
                </a:lnTo>
                <a:lnTo>
                  <a:pt x="0" y="277977"/>
                </a:lnTo>
                <a:lnTo>
                  <a:pt x="301548" y="277977"/>
                </a:lnTo>
                <a:lnTo>
                  <a:pt x="301548" y="252056"/>
                </a:lnTo>
                <a:close/>
              </a:path>
              <a:path w="611504" h="305434">
                <a:moveTo>
                  <a:pt x="528027" y="233210"/>
                </a:moveTo>
                <a:lnTo>
                  <a:pt x="374230" y="233210"/>
                </a:lnTo>
                <a:lnTo>
                  <a:pt x="374230" y="144373"/>
                </a:lnTo>
                <a:lnTo>
                  <a:pt x="511200" y="144373"/>
                </a:lnTo>
                <a:lnTo>
                  <a:pt x="511200" y="7734"/>
                </a:lnTo>
                <a:lnTo>
                  <a:pt x="342595" y="7734"/>
                </a:lnTo>
                <a:lnTo>
                  <a:pt x="342595" y="33985"/>
                </a:lnTo>
                <a:lnTo>
                  <a:pt x="479907" y="33985"/>
                </a:lnTo>
                <a:lnTo>
                  <a:pt x="479907" y="118122"/>
                </a:lnTo>
                <a:lnTo>
                  <a:pt x="343268" y="118122"/>
                </a:lnTo>
                <a:lnTo>
                  <a:pt x="343268" y="248691"/>
                </a:lnTo>
                <a:lnTo>
                  <a:pt x="353034" y="258787"/>
                </a:lnTo>
                <a:lnTo>
                  <a:pt x="528027" y="258787"/>
                </a:lnTo>
                <a:lnTo>
                  <a:pt x="528027" y="233210"/>
                </a:lnTo>
                <a:close/>
              </a:path>
              <a:path w="611504" h="305434">
                <a:moveTo>
                  <a:pt x="611492" y="0"/>
                </a:moveTo>
                <a:lnTo>
                  <a:pt x="580872" y="0"/>
                </a:lnTo>
                <a:lnTo>
                  <a:pt x="580872" y="305231"/>
                </a:lnTo>
                <a:lnTo>
                  <a:pt x="611492" y="305231"/>
                </a:lnTo>
                <a:lnTo>
                  <a:pt x="611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89985" y="9108947"/>
            <a:ext cx="274955" cy="305435"/>
          </a:xfrm>
          <a:custGeom>
            <a:avLst/>
            <a:gdLst/>
            <a:ahLst/>
            <a:cxnLst/>
            <a:rect l="l" t="t" r="r" b="b"/>
            <a:pathLst>
              <a:path w="274954" h="305434">
                <a:moveTo>
                  <a:pt x="274950" y="305239"/>
                </a:moveTo>
                <a:lnTo>
                  <a:pt x="29951" y="305239"/>
                </a:lnTo>
                <a:lnTo>
                  <a:pt x="20192" y="295143"/>
                </a:lnTo>
                <a:lnTo>
                  <a:pt x="20192" y="229181"/>
                </a:lnTo>
                <a:lnTo>
                  <a:pt x="237595" y="229181"/>
                </a:lnTo>
                <a:lnTo>
                  <a:pt x="237595" y="204951"/>
                </a:lnTo>
                <a:lnTo>
                  <a:pt x="20192" y="204951"/>
                </a:lnTo>
                <a:lnTo>
                  <a:pt x="20192" y="179710"/>
                </a:lnTo>
                <a:lnTo>
                  <a:pt x="268220" y="179710"/>
                </a:lnTo>
                <a:lnTo>
                  <a:pt x="268220" y="254422"/>
                </a:lnTo>
                <a:lnTo>
                  <a:pt x="51153" y="254422"/>
                </a:lnTo>
                <a:lnTo>
                  <a:pt x="51153" y="279999"/>
                </a:lnTo>
                <a:lnTo>
                  <a:pt x="274950" y="279999"/>
                </a:lnTo>
                <a:lnTo>
                  <a:pt x="274950" y="305239"/>
                </a:lnTo>
                <a:close/>
              </a:path>
              <a:path w="274954" h="305434">
                <a:moveTo>
                  <a:pt x="164566" y="151105"/>
                </a:moveTo>
                <a:lnTo>
                  <a:pt x="9759" y="151105"/>
                </a:lnTo>
                <a:lnTo>
                  <a:pt x="0" y="141009"/>
                </a:lnTo>
                <a:lnTo>
                  <a:pt x="0" y="4374"/>
                </a:lnTo>
                <a:lnTo>
                  <a:pt x="30624" y="4374"/>
                </a:lnTo>
                <a:lnTo>
                  <a:pt x="30624" y="54182"/>
                </a:lnTo>
                <a:lnTo>
                  <a:pt x="164566" y="54182"/>
                </a:lnTo>
                <a:lnTo>
                  <a:pt x="164566" y="80432"/>
                </a:lnTo>
                <a:lnTo>
                  <a:pt x="30624" y="80432"/>
                </a:lnTo>
                <a:lnTo>
                  <a:pt x="30624" y="125864"/>
                </a:lnTo>
                <a:lnTo>
                  <a:pt x="164566" y="125864"/>
                </a:lnTo>
                <a:lnTo>
                  <a:pt x="164566" y="151105"/>
                </a:lnTo>
                <a:close/>
              </a:path>
              <a:path w="274954" h="305434">
                <a:moveTo>
                  <a:pt x="164566" y="54182"/>
                </a:moveTo>
                <a:lnTo>
                  <a:pt x="133941" y="54182"/>
                </a:lnTo>
                <a:lnTo>
                  <a:pt x="133941" y="4374"/>
                </a:lnTo>
                <a:lnTo>
                  <a:pt x="164566" y="4374"/>
                </a:lnTo>
                <a:lnTo>
                  <a:pt x="164566" y="54182"/>
                </a:lnTo>
                <a:close/>
              </a:path>
              <a:path w="274954" h="305434">
                <a:moveTo>
                  <a:pt x="164566" y="125864"/>
                </a:moveTo>
                <a:lnTo>
                  <a:pt x="133941" y="125864"/>
                </a:lnTo>
                <a:lnTo>
                  <a:pt x="133941" y="80432"/>
                </a:lnTo>
                <a:lnTo>
                  <a:pt x="164566" y="80432"/>
                </a:lnTo>
                <a:lnTo>
                  <a:pt x="164566" y="125864"/>
                </a:lnTo>
                <a:close/>
              </a:path>
              <a:path w="274954" h="305434">
                <a:moveTo>
                  <a:pt x="268220" y="162884"/>
                </a:moveTo>
                <a:lnTo>
                  <a:pt x="237595" y="162884"/>
                </a:lnTo>
                <a:lnTo>
                  <a:pt x="237595" y="122499"/>
                </a:lnTo>
                <a:lnTo>
                  <a:pt x="178028" y="122499"/>
                </a:lnTo>
                <a:lnTo>
                  <a:pt x="178028" y="96249"/>
                </a:lnTo>
                <a:lnTo>
                  <a:pt x="237595" y="96249"/>
                </a:lnTo>
                <a:lnTo>
                  <a:pt x="237595" y="57547"/>
                </a:lnTo>
                <a:lnTo>
                  <a:pt x="178028" y="57547"/>
                </a:lnTo>
                <a:lnTo>
                  <a:pt x="178028" y="31297"/>
                </a:lnTo>
                <a:lnTo>
                  <a:pt x="237595" y="31297"/>
                </a:lnTo>
                <a:lnTo>
                  <a:pt x="237595" y="0"/>
                </a:lnTo>
                <a:lnTo>
                  <a:pt x="268220" y="0"/>
                </a:lnTo>
                <a:lnTo>
                  <a:pt x="268220" y="162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74603" y="9504496"/>
            <a:ext cx="974948" cy="327787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7150481" y="9108960"/>
            <a:ext cx="1297305" cy="315595"/>
          </a:xfrm>
          <a:custGeom>
            <a:avLst/>
            <a:gdLst/>
            <a:ahLst/>
            <a:cxnLst/>
            <a:rect l="l" t="t" r="r" b="b"/>
            <a:pathLst>
              <a:path w="1297304" h="315595">
                <a:moveTo>
                  <a:pt x="187452" y="127546"/>
                </a:moveTo>
                <a:lnTo>
                  <a:pt x="143535" y="97078"/>
                </a:lnTo>
                <a:lnTo>
                  <a:pt x="130695" y="86144"/>
                </a:lnTo>
                <a:lnTo>
                  <a:pt x="122694" y="78676"/>
                </a:lnTo>
                <a:lnTo>
                  <a:pt x="115265" y="70421"/>
                </a:lnTo>
                <a:lnTo>
                  <a:pt x="105003" y="57873"/>
                </a:lnTo>
                <a:lnTo>
                  <a:pt x="109537" y="43256"/>
                </a:lnTo>
                <a:lnTo>
                  <a:pt x="112280" y="33058"/>
                </a:lnTo>
                <a:lnTo>
                  <a:pt x="114325" y="22479"/>
                </a:lnTo>
                <a:lnTo>
                  <a:pt x="116776" y="6718"/>
                </a:lnTo>
                <a:lnTo>
                  <a:pt x="88506" y="2692"/>
                </a:lnTo>
                <a:lnTo>
                  <a:pt x="83312" y="32829"/>
                </a:lnTo>
                <a:lnTo>
                  <a:pt x="78498" y="51993"/>
                </a:lnTo>
                <a:lnTo>
                  <a:pt x="58902" y="90182"/>
                </a:lnTo>
                <a:lnTo>
                  <a:pt x="35636" y="124980"/>
                </a:lnTo>
                <a:lnTo>
                  <a:pt x="0" y="150431"/>
                </a:lnTo>
                <a:lnTo>
                  <a:pt x="18173" y="169951"/>
                </a:lnTo>
                <a:lnTo>
                  <a:pt x="47180" y="151599"/>
                </a:lnTo>
                <a:lnTo>
                  <a:pt x="64706" y="136753"/>
                </a:lnTo>
                <a:lnTo>
                  <a:pt x="77800" y="117551"/>
                </a:lnTo>
                <a:lnTo>
                  <a:pt x="93560" y="86144"/>
                </a:lnTo>
                <a:lnTo>
                  <a:pt x="103809" y="97878"/>
                </a:lnTo>
                <a:lnTo>
                  <a:pt x="143446" y="132219"/>
                </a:lnTo>
                <a:lnTo>
                  <a:pt x="172986" y="151434"/>
                </a:lnTo>
                <a:lnTo>
                  <a:pt x="187452" y="127546"/>
                </a:lnTo>
                <a:close/>
              </a:path>
              <a:path w="1297304" h="315595">
                <a:moveTo>
                  <a:pt x="263410" y="233426"/>
                </a:moveTo>
                <a:lnTo>
                  <a:pt x="245783" y="196532"/>
                </a:lnTo>
                <a:lnTo>
                  <a:pt x="245376" y="196126"/>
                </a:lnTo>
                <a:lnTo>
                  <a:pt x="238277" y="190474"/>
                </a:lnTo>
                <a:lnTo>
                  <a:pt x="233222" y="186639"/>
                </a:lnTo>
                <a:lnTo>
                  <a:pt x="233222" y="231533"/>
                </a:lnTo>
                <a:lnTo>
                  <a:pt x="233222" y="254749"/>
                </a:lnTo>
                <a:lnTo>
                  <a:pt x="223469" y="272592"/>
                </a:lnTo>
                <a:lnTo>
                  <a:pt x="206971" y="284708"/>
                </a:lnTo>
                <a:lnTo>
                  <a:pt x="184429" y="290766"/>
                </a:lnTo>
                <a:lnTo>
                  <a:pt x="159524" y="290766"/>
                </a:lnTo>
                <a:lnTo>
                  <a:pt x="137642" y="284708"/>
                </a:lnTo>
                <a:lnTo>
                  <a:pt x="121488" y="272592"/>
                </a:lnTo>
                <a:lnTo>
                  <a:pt x="112064" y="254749"/>
                </a:lnTo>
                <a:lnTo>
                  <a:pt x="112064" y="231533"/>
                </a:lnTo>
                <a:lnTo>
                  <a:pt x="121488" y="214033"/>
                </a:lnTo>
                <a:lnTo>
                  <a:pt x="137642" y="202590"/>
                </a:lnTo>
                <a:lnTo>
                  <a:pt x="159524" y="196532"/>
                </a:lnTo>
                <a:lnTo>
                  <a:pt x="184429" y="196532"/>
                </a:lnTo>
                <a:lnTo>
                  <a:pt x="206971" y="202590"/>
                </a:lnTo>
                <a:lnTo>
                  <a:pt x="223469" y="214033"/>
                </a:lnTo>
                <a:lnTo>
                  <a:pt x="233222" y="231533"/>
                </a:lnTo>
                <a:lnTo>
                  <a:pt x="233222" y="186639"/>
                </a:lnTo>
                <a:lnTo>
                  <a:pt x="192036" y="171272"/>
                </a:lnTo>
                <a:lnTo>
                  <a:pt x="171970" y="170624"/>
                </a:lnTo>
                <a:lnTo>
                  <a:pt x="160045" y="170700"/>
                </a:lnTo>
                <a:lnTo>
                  <a:pt x="119049" y="181571"/>
                </a:lnTo>
                <a:lnTo>
                  <a:pt x="88176" y="213360"/>
                </a:lnTo>
                <a:lnTo>
                  <a:pt x="81876" y="233426"/>
                </a:lnTo>
                <a:lnTo>
                  <a:pt x="81876" y="252717"/>
                </a:lnTo>
                <a:lnTo>
                  <a:pt x="99504" y="290156"/>
                </a:lnTo>
                <a:lnTo>
                  <a:pt x="135128" y="310286"/>
                </a:lnTo>
                <a:lnTo>
                  <a:pt x="171970" y="315328"/>
                </a:lnTo>
                <a:lnTo>
                  <a:pt x="184099" y="315252"/>
                </a:lnTo>
                <a:lnTo>
                  <a:pt x="225564" y="304685"/>
                </a:lnTo>
                <a:lnTo>
                  <a:pt x="256946" y="272923"/>
                </a:lnTo>
                <a:lnTo>
                  <a:pt x="263410" y="252717"/>
                </a:lnTo>
                <a:lnTo>
                  <a:pt x="263410" y="233426"/>
                </a:lnTo>
                <a:close/>
              </a:path>
              <a:path w="1297304" h="315595">
                <a:moveTo>
                  <a:pt x="315341" y="61239"/>
                </a:moveTo>
                <a:lnTo>
                  <a:pt x="264185" y="61239"/>
                </a:lnTo>
                <a:lnTo>
                  <a:pt x="264185" y="0"/>
                </a:lnTo>
                <a:lnTo>
                  <a:pt x="233565" y="0"/>
                </a:lnTo>
                <a:lnTo>
                  <a:pt x="233565" y="162877"/>
                </a:lnTo>
                <a:lnTo>
                  <a:pt x="264185" y="162877"/>
                </a:lnTo>
                <a:lnTo>
                  <a:pt x="264185" y="87160"/>
                </a:lnTo>
                <a:lnTo>
                  <a:pt x="315341" y="87160"/>
                </a:lnTo>
                <a:lnTo>
                  <a:pt x="315341" y="61239"/>
                </a:lnTo>
                <a:close/>
              </a:path>
              <a:path w="1297304" h="315595">
                <a:moveTo>
                  <a:pt x="613841" y="94221"/>
                </a:moveTo>
                <a:lnTo>
                  <a:pt x="562025" y="94221"/>
                </a:lnTo>
                <a:lnTo>
                  <a:pt x="567067" y="30276"/>
                </a:lnTo>
                <a:lnTo>
                  <a:pt x="610476" y="30276"/>
                </a:lnTo>
                <a:lnTo>
                  <a:pt x="610476" y="4368"/>
                </a:lnTo>
                <a:lnTo>
                  <a:pt x="535774" y="4368"/>
                </a:lnTo>
                <a:lnTo>
                  <a:pt x="535774" y="30276"/>
                </a:lnTo>
                <a:lnTo>
                  <a:pt x="531063" y="94221"/>
                </a:lnTo>
                <a:lnTo>
                  <a:pt x="442214" y="94221"/>
                </a:lnTo>
                <a:lnTo>
                  <a:pt x="437502" y="30276"/>
                </a:lnTo>
                <a:lnTo>
                  <a:pt x="535774" y="30276"/>
                </a:lnTo>
                <a:lnTo>
                  <a:pt x="535774" y="4368"/>
                </a:lnTo>
                <a:lnTo>
                  <a:pt x="362788" y="4368"/>
                </a:lnTo>
                <a:lnTo>
                  <a:pt x="362788" y="30276"/>
                </a:lnTo>
                <a:lnTo>
                  <a:pt x="406209" y="30276"/>
                </a:lnTo>
                <a:lnTo>
                  <a:pt x="411251" y="94221"/>
                </a:lnTo>
                <a:lnTo>
                  <a:pt x="359422" y="94221"/>
                </a:lnTo>
                <a:lnTo>
                  <a:pt x="359422" y="120142"/>
                </a:lnTo>
                <a:lnTo>
                  <a:pt x="613841" y="120142"/>
                </a:lnTo>
                <a:lnTo>
                  <a:pt x="613841" y="94221"/>
                </a:lnTo>
                <a:close/>
              </a:path>
              <a:path w="1297304" h="315595">
                <a:moveTo>
                  <a:pt x="636727" y="144373"/>
                </a:moveTo>
                <a:lnTo>
                  <a:pt x="335864" y="144373"/>
                </a:lnTo>
                <a:lnTo>
                  <a:pt x="335864" y="170281"/>
                </a:lnTo>
                <a:lnTo>
                  <a:pt x="470814" y="170281"/>
                </a:lnTo>
                <a:lnTo>
                  <a:pt x="470814" y="197205"/>
                </a:lnTo>
                <a:lnTo>
                  <a:pt x="364477" y="197205"/>
                </a:lnTo>
                <a:lnTo>
                  <a:pt x="364477" y="295135"/>
                </a:lnTo>
                <a:lnTo>
                  <a:pt x="374230" y="305231"/>
                </a:lnTo>
                <a:lnTo>
                  <a:pt x="608799" y="305231"/>
                </a:lnTo>
                <a:lnTo>
                  <a:pt x="608799" y="279654"/>
                </a:lnTo>
                <a:lnTo>
                  <a:pt x="608799" y="223113"/>
                </a:lnTo>
                <a:lnTo>
                  <a:pt x="608799" y="197205"/>
                </a:lnTo>
                <a:lnTo>
                  <a:pt x="577837" y="197205"/>
                </a:lnTo>
                <a:lnTo>
                  <a:pt x="577837" y="223113"/>
                </a:lnTo>
                <a:lnTo>
                  <a:pt x="577837" y="279654"/>
                </a:lnTo>
                <a:lnTo>
                  <a:pt x="395439" y="279654"/>
                </a:lnTo>
                <a:lnTo>
                  <a:pt x="395439" y="223113"/>
                </a:lnTo>
                <a:lnTo>
                  <a:pt x="577837" y="223113"/>
                </a:lnTo>
                <a:lnTo>
                  <a:pt x="577837" y="197205"/>
                </a:lnTo>
                <a:lnTo>
                  <a:pt x="501777" y="197205"/>
                </a:lnTo>
                <a:lnTo>
                  <a:pt x="501777" y="170281"/>
                </a:lnTo>
                <a:lnTo>
                  <a:pt x="636727" y="170281"/>
                </a:lnTo>
                <a:lnTo>
                  <a:pt x="636727" y="144373"/>
                </a:lnTo>
                <a:close/>
              </a:path>
              <a:path w="1297304" h="315595">
                <a:moveTo>
                  <a:pt x="843699" y="4368"/>
                </a:moveTo>
                <a:lnTo>
                  <a:pt x="813079" y="4368"/>
                </a:lnTo>
                <a:lnTo>
                  <a:pt x="813079" y="54178"/>
                </a:lnTo>
                <a:lnTo>
                  <a:pt x="813079" y="80429"/>
                </a:lnTo>
                <a:lnTo>
                  <a:pt x="813079" y="125857"/>
                </a:lnTo>
                <a:lnTo>
                  <a:pt x="709764" y="125857"/>
                </a:lnTo>
                <a:lnTo>
                  <a:pt x="709764" y="80429"/>
                </a:lnTo>
                <a:lnTo>
                  <a:pt x="813079" y="80429"/>
                </a:lnTo>
                <a:lnTo>
                  <a:pt x="813079" y="54178"/>
                </a:lnTo>
                <a:lnTo>
                  <a:pt x="709764" y="54178"/>
                </a:lnTo>
                <a:lnTo>
                  <a:pt x="709764" y="4368"/>
                </a:lnTo>
                <a:lnTo>
                  <a:pt x="679132" y="4368"/>
                </a:lnTo>
                <a:lnTo>
                  <a:pt x="679132" y="141008"/>
                </a:lnTo>
                <a:lnTo>
                  <a:pt x="688898" y="151104"/>
                </a:lnTo>
                <a:lnTo>
                  <a:pt x="843699" y="151104"/>
                </a:lnTo>
                <a:lnTo>
                  <a:pt x="843699" y="125857"/>
                </a:lnTo>
                <a:lnTo>
                  <a:pt x="843699" y="80429"/>
                </a:lnTo>
                <a:lnTo>
                  <a:pt x="843699" y="54178"/>
                </a:lnTo>
                <a:lnTo>
                  <a:pt x="843699" y="4368"/>
                </a:lnTo>
                <a:close/>
              </a:path>
              <a:path w="1297304" h="315595">
                <a:moveTo>
                  <a:pt x="947356" y="0"/>
                </a:moveTo>
                <a:lnTo>
                  <a:pt x="916736" y="0"/>
                </a:lnTo>
                <a:lnTo>
                  <a:pt x="916736" y="31292"/>
                </a:lnTo>
                <a:lnTo>
                  <a:pt x="857161" y="31292"/>
                </a:lnTo>
                <a:lnTo>
                  <a:pt x="857161" y="57543"/>
                </a:lnTo>
                <a:lnTo>
                  <a:pt x="916736" y="57543"/>
                </a:lnTo>
                <a:lnTo>
                  <a:pt x="916736" y="96240"/>
                </a:lnTo>
                <a:lnTo>
                  <a:pt x="857161" y="96240"/>
                </a:lnTo>
                <a:lnTo>
                  <a:pt x="857161" y="122491"/>
                </a:lnTo>
                <a:lnTo>
                  <a:pt x="916736" y="122491"/>
                </a:lnTo>
                <a:lnTo>
                  <a:pt x="916736" y="162877"/>
                </a:lnTo>
                <a:lnTo>
                  <a:pt x="947356" y="162877"/>
                </a:lnTo>
                <a:lnTo>
                  <a:pt x="947356" y="0"/>
                </a:lnTo>
                <a:close/>
              </a:path>
              <a:path w="1297304" h="315595">
                <a:moveTo>
                  <a:pt x="954087" y="279996"/>
                </a:moveTo>
                <a:lnTo>
                  <a:pt x="730288" y="279996"/>
                </a:lnTo>
                <a:lnTo>
                  <a:pt x="730288" y="254419"/>
                </a:lnTo>
                <a:lnTo>
                  <a:pt x="947356" y="254419"/>
                </a:lnTo>
                <a:lnTo>
                  <a:pt x="947356" y="179705"/>
                </a:lnTo>
                <a:lnTo>
                  <a:pt x="699325" y="179705"/>
                </a:lnTo>
                <a:lnTo>
                  <a:pt x="699325" y="204939"/>
                </a:lnTo>
                <a:lnTo>
                  <a:pt x="916736" y="204939"/>
                </a:lnTo>
                <a:lnTo>
                  <a:pt x="916736" y="229171"/>
                </a:lnTo>
                <a:lnTo>
                  <a:pt x="699325" y="229171"/>
                </a:lnTo>
                <a:lnTo>
                  <a:pt x="699325" y="295135"/>
                </a:lnTo>
                <a:lnTo>
                  <a:pt x="709091" y="305231"/>
                </a:lnTo>
                <a:lnTo>
                  <a:pt x="954087" y="305231"/>
                </a:lnTo>
                <a:lnTo>
                  <a:pt x="954087" y="279996"/>
                </a:lnTo>
                <a:close/>
              </a:path>
              <a:path w="1297304" h="315595">
                <a:moveTo>
                  <a:pt x="1297012" y="252056"/>
                </a:moveTo>
                <a:lnTo>
                  <a:pt x="1161732" y="252056"/>
                </a:lnTo>
                <a:lnTo>
                  <a:pt x="1161732" y="196189"/>
                </a:lnTo>
                <a:lnTo>
                  <a:pt x="1275143" y="196189"/>
                </a:lnTo>
                <a:lnTo>
                  <a:pt x="1275143" y="170624"/>
                </a:lnTo>
                <a:lnTo>
                  <a:pt x="1055052" y="170624"/>
                </a:lnTo>
                <a:lnTo>
                  <a:pt x="1055052" y="115430"/>
                </a:lnTo>
                <a:lnTo>
                  <a:pt x="1268412" y="115430"/>
                </a:lnTo>
                <a:lnTo>
                  <a:pt x="1268412" y="7734"/>
                </a:lnTo>
                <a:lnTo>
                  <a:pt x="1023416" y="7734"/>
                </a:lnTo>
                <a:lnTo>
                  <a:pt x="1023416" y="33985"/>
                </a:lnTo>
                <a:lnTo>
                  <a:pt x="1237119" y="33985"/>
                </a:lnTo>
                <a:lnTo>
                  <a:pt x="1237119" y="89179"/>
                </a:lnTo>
                <a:lnTo>
                  <a:pt x="1024089" y="89179"/>
                </a:lnTo>
                <a:lnTo>
                  <a:pt x="1024089" y="186093"/>
                </a:lnTo>
                <a:lnTo>
                  <a:pt x="1033843" y="196189"/>
                </a:lnTo>
                <a:lnTo>
                  <a:pt x="1130769" y="196189"/>
                </a:lnTo>
                <a:lnTo>
                  <a:pt x="1130769" y="252056"/>
                </a:lnTo>
                <a:lnTo>
                  <a:pt x="995476" y="252056"/>
                </a:lnTo>
                <a:lnTo>
                  <a:pt x="995476" y="277977"/>
                </a:lnTo>
                <a:lnTo>
                  <a:pt x="1297012" y="277977"/>
                </a:lnTo>
                <a:lnTo>
                  <a:pt x="1297012" y="252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569642" y="9104921"/>
            <a:ext cx="631825" cy="319405"/>
          </a:xfrm>
          <a:custGeom>
            <a:avLst/>
            <a:gdLst/>
            <a:ahLst/>
            <a:cxnLst/>
            <a:rect l="l" t="t" r="r" b="b"/>
            <a:pathLst>
              <a:path w="631825" h="319404">
                <a:moveTo>
                  <a:pt x="211010" y="0"/>
                </a:moveTo>
                <a:lnTo>
                  <a:pt x="90195" y="0"/>
                </a:lnTo>
                <a:lnTo>
                  <a:pt x="90195" y="24218"/>
                </a:lnTo>
                <a:lnTo>
                  <a:pt x="211010" y="24218"/>
                </a:lnTo>
                <a:lnTo>
                  <a:pt x="211010" y="0"/>
                </a:lnTo>
                <a:close/>
              </a:path>
              <a:path w="631825" h="319404">
                <a:moveTo>
                  <a:pt x="252958" y="259359"/>
                </a:moveTo>
                <a:lnTo>
                  <a:pt x="224307" y="227660"/>
                </a:lnTo>
                <a:lnTo>
                  <a:pt x="222453" y="226885"/>
                </a:lnTo>
                <a:lnTo>
                  <a:pt x="222453" y="260134"/>
                </a:lnTo>
                <a:lnTo>
                  <a:pt x="222453" y="275615"/>
                </a:lnTo>
                <a:lnTo>
                  <a:pt x="169545" y="293293"/>
                </a:lnTo>
                <a:lnTo>
                  <a:pt x="157022" y="293789"/>
                </a:lnTo>
                <a:lnTo>
                  <a:pt x="149758" y="293789"/>
                </a:lnTo>
                <a:lnTo>
                  <a:pt x="109372" y="291439"/>
                </a:lnTo>
                <a:lnTo>
                  <a:pt x="77063" y="275615"/>
                </a:lnTo>
                <a:lnTo>
                  <a:pt x="77063" y="260134"/>
                </a:lnTo>
                <a:lnTo>
                  <a:pt x="130302" y="242455"/>
                </a:lnTo>
                <a:lnTo>
                  <a:pt x="149758" y="241960"/>
                </a:lnTo>
                <a:lnTo>
                  <a:pt x="158330" y="241985"/>
                </a:lnTo>
                <a:lnTo>
                  <a:pt x="210667" y="250037"/>
                </a:lnTo>
                <a:lnTo>
                  <a:pt x="222453" y="260134"/>
                </a:lnTo>
                <a:lnTo>
                  <a:pt x="222453" y="226885"/>
                </a:lnTo>
                <a:lnTo>
                  <a:pt x="180301" y="217792"/>
                </a:lnTo>
                <a:lnTo>
                  <a:pt x="149758" y="216725"/>
                </a:lnTo>
                <a:lnTo>
                  <a:pt x="136232" y="216763"/>
                </a:lnTo>
                <a:lnTo>
                  <a:pt x="96659" y="220802"/>
                </a:lnTo>
                <a:lnTo>
                  <a:pt x="58610" y="237642"/>
                </a:lnTo>
                <a:lnTo>
                  <a:pt x="46558" y="259359"/>
                </a:lnTo>
                <a:lnTo>
                  <a:pt x="46583" y="276593"/>
                </a:lnTo>
                <a:lnTo>
                  <a:pt x="75209" y="308267"/>
                </a:lnTo>
                <a:lnTo>
                  <a:pt x="119214" y="318300"/>
                </a:lnTo>
                <a:lnTo>
                  <a:pt x="149758" y="319366"/>
                </a:lnTo>
                <a:lnTo>
                  <a:pt x="163283" y="319328"/>
                </a:lnTo>
                <a:lnTo>
                  <a:pt x="202857" y="315290"/>
                </a:lnTo>
                <a:lnTo>
                  <a:pt x="240919" y="298183"/>
                </a:lnTo>
                <a:lnTo>
                  <a:pt x="244424" y="293789"/>
                </a:lnTo>
                <a:lnTo>
                  <a:pt x="245503" y="292442"/>
                </a:lnTo>
                <a:lnTo>
                  <a:pt x="249885" y="286575"/>
                </a:lnTo>
                <a:lnTo>
                  <a:pt x="252133" y="282054"/>
                </a:lnTo>
                <a:lnTo>
                  <a:pt x="252958" y="276593"/>
                </a:lnTo>
                <a:lnTo>
                  <a:pt x="252958" y="259359"/>
                </a:lnTo>
                <a:close/>
              </a:path>
              <a:path w="631825" h="319404">
                <a:moveTo>
                  <a:pt x="274612" y="39027"/>
                </a:moveTo>
                <a:lnTo>
                  <a:pt x="26924" y="39027"/>
                </a:lnTo>
                <a:lnTo>
                  <a:pt x="26924" y="63931"/>
                </a:lnTo>
                <a:lnTo>
                  <a:pt x="274612" y="63931"/>
                </a:lnTo>
                <a:lnTo>
                  <a:pt x="274612" y="39027"/>
                </a:lnTo>
                <a:close/>
              </a:path>
              <a:path w="631825" h="319404">
                <a:moveTo>
                  <a:pt x="300863" y="177685"/>
                </a:moveTo>
                <a:lnTo>
                  <a:pt x="165912" y="177685"/>
                </a:lnTo>
                <a:lnTo>
                  <a:pt x="165912" y="162877"/>
                </a:lnTo>
                <a:lnTo>
                  <a:pt x="176657" y="162458"/>
                </a:lnTo>
                <a:lnTo>
                  <a:pt x="183705" y="161988"/>
                </a:lnTo>
                <a:lnTo>
                  <a:pt x="225310" y="152615"/>
                </a:lnTo>
                <a:lnTo>
                  <a:pt x="248361" y="131914"/>
                </a:lnTo>
                <a:lnTo>
                  <a:pt x="248361" y="107353"/>
                </a:lnTo>
                <a:lnTo>
                  <a:pt x="243624" y="101968"/>
                </a:lnTo>
                <a:lnTo>
                  <a:pt x="233553" y="90525"/>
                </a:lnTo>
                <a:lnTo>
                  <a:pt x="217068" y="84378"/>
                </a:lnTo>
                <a:lnTo>
                  <a:pt x="217068" y="111721"/>
                </a:lnTo>
                <a:lnTo>
                  <a:pt x="217068" y="128549"/>
                </a:lnTo>
                <a:lnTo>
                  <a:pt x="170916" y="138239"/>
                </a:lnTo>
                <a:lnTo>
                  <a:pt x="164642" y="138264"/>
                </a:lnTo>
                <a:lnTo>
                  <a:pt x="129959" y="138239"/>
                </a:lnTo>
                <a:lnTo>
                  <a:pt x="117856" y="137718"/>
                </a:lnTo>
                <a:lnTo>
                  <a:pt x="109372" y="136321"/>
                </a:lnTo>
                <a:lnTo>
                  <a:pt x="99783" y="133604"/>
                </a:lnTo>
                <a:lnTo>
                  <a:pt x="84137" y="128892"/>
                </a:lnTo>
                <a:lnTo>
                  <a:pt x="84137" y="111391"/>
                </a:lnTo>
                <a:lnTo>
                  <a:pt x="129895" y="102044"/>
                </a:lnTo>
                <a:lnTo>
                  <a:pt x="150431" y="101968"/>
                </a:lnTo>
                <a:lnTo>
                  <a:pt x="170916" y="102044"/>
                </a:lnTo>
                <a:lnTo>
                  <a:pt x="183032" y="102577"/>
                </a:lnTo>
                <a:lnTo>
                  <a:pt x="191554" y="104025"/>
                </a:lnTo>
                <a:lnTo>
                  <a:pt x="201244" y="106845"/>
                </a:lnTo>
                <a:lnTo>
                  <a:pt x="217068" y="111721"/>
                </a:lnTo>
                <a:lnTo>
                  <a:pt x="217068" y="84378"/>
                </a:lnTo>
                <a:lnTo>
                  <a:pt x="178892" y="77838"/>
                </a:lnTo>
                <a:lnTo>
                  <a:pt x="150431" y="77063"/>
                </a:lnTo>
                <a:lnTo>
                  <a:pt x="137896" y="77089"/>
                </a:lnTo>
                <a:lnTo>
                  <a:pt x="94170" y="81457"/>
                </a:lnTo>
                <a:lnTo>
                  <a:pt x="52832" y="107353"/>
                </a:lnTo>
                <a:lnTo>
                  <a:pt x="52832" y="131914"/>
                </a:lnTo>
                <a:lnTo>
                  <a:pt x="87325" y="157162"/>
                </a:lnTo>
                <a:lnTo>
                  <a:pt x="134950" y="162877"/>
                </a:lnTo>
                <a:lnTo>
                  <a:pt x="134950" y="177685"/>
                </a:lnTo>
                <a:lnTo>
                  <a:pt x="0" y="177685"/>
                </a:lnTo>
                <a:lnTo>
                  <a:pt x="0" y="203593"/>
                </a:lnTo>
                <a:lnTo>
                  <a:pt x="300863" y="203593"/>
                </a:lnTo>
                <a:lnTo>
                  <a:pt x="300863" y="177685"/>
                </a:lnTo>
                <a:close/>
              </a:path>
              <a:path w="631825" h="319404">
                <a:moveTo>
                  <a:pt x="631342" y="256095"/>
                </a:moveTo>
                <a:lnTo>
                  <a:pt x="496049" y="256095"/>
                </a:lnTo>
                <a:lnTo>
                  <a:pt x="496049" y="183400"/>
                </a:lnTo>
                <a:lnTo>
                  <a:pt x="602742" y="183400"/>
                </a:lnTo>
                <a:lnTo>
                  <a:pt x="602742" y="158165"/>
                </a:lnTo>
                <a:lnTo>
                  <a:pt x="602742" y="101968"/>
                </a:lnTo>
                <a:lnTo>
                  <a:pt x="602742" y="76720"/>
                </a:lnTo>
                <a:lnTo>
                  <a:pt x="602742" y="11772"/>
                </a:lnTo>
                <a:lnTo>
                  <a:pt x="571779" y="11772"/>
                </a:lnTo>
                <a:lnTo>
                  <a:pt x="571779" y="76720"/>
                </a:lnTo>
                <a:lnTo>
                  <a:pt x="571779" y="101968"/>
                </a:lnTo>
                <a:lnTo>
                  <a:pt x="571779" y="158165"/>
                </a:lnTo>
                <a:lnTo>
                  <a:pt x="389369" y="158165"/>
                </a:lnTo>
                <a:lnTo>
                  <a:pt x="389369" y="101968"/>
                </a:lnTo>
                <a:lnTo>
                  <a:pt x="571779" y="101968"/>
                </a:lnTo>
                <a:lnTo>
                  <a:pt x="571779" y="76720"/>
                </a:lnTo>
                <a:lnTo>
                  <a:pt x="389369" y="76720"/>
                </a:lnTo>
                <a:lnTo>
                  <a:pt x="389369" y="11772"/>
                </a:lnTo>
                <a:lnTo>
                  <a:pt x="358406" y="11772"/>
                </a:lnTo>
                <a:lnTo>
                  <a:pt x="358406" y="173316"/>
                </a:lnTo>
                <a:lnTo>
                  <a:pt x="368173" y="183400"/>
                </a:lnTo>
                <a:lnTo>
                  <a:pt x="465099" y="183400"/>
                </a:lnTo>
                <a:lnTo>
                  <a:pt x="465099" y="256095"/>
                </a:lnTo>
                <a:lnTo>
                  <a:pt x="329806" y="256095"/>
                </a:lnTo>
                <a:lnTo>
                  <a:pt x="329806" y="282016"/>
                </a:lnTo>
                <a:lnTo>
                  <a:pt x="631342" y="282016"/>
                </a:lnTo>
                <a:lnTo>
                  <a:pt x="631342" y="25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4417" y="9510394"/>
            <a:ext cx="941705" cy="307975"/>
          </a:xfrm>
          <a:custGeom>
            <a:avLst/>
            <a:gdLst/>
            <a:ahLst/>
            <a:cxnLst/>
            <a:rect l="l" t="t" r="r" b="b"/>
            <a:pathLst>
              <a:path w="941705" h="307975">
                <a:moveTo>
                  <a:pt x="206971" y="0"/>
                </a:moveTo>
                <a:lnTo>
                  <a:pt x="89852" y="0"/>
                </a:lnTo>
                <a:lnTo>
                  <a:pt x="89852" y="26250"/>
                </a:lnTo>
                <a:lnTo>
                  <a:pt x="206971" y="26250"/>
                </a:lnTo>
                <a:lnTo>
                  <a:pt x="206971" y="0"/>
                </a:lnTo>
                <a:close/>
              </a:path>
              <a:path w="941705" h="307975">
                <a:moveTo>
                  <a:pt x="282016" y="153454"/>
                </a:moveTo>
                <a:lnTo>
                  <a:pt x="241338" y="145415"/>
                </a:lnTo>
                <a:lnTo>
                  <a:pt x="230149" y="142684"/>
                </a:lnTo>
                <a:lnTo>
                  <a:pt x="225767" y="141617"/>
                </a:lnTo>
                <a:lnTo>
                  <a:pt x="189280" y="130479"/>
                </a:lnTo>
                <a:lnTo>
                  <a:pt x="182067" y="127876"/>
                </a:lnTo>
                <a:lnTo>
                  <a:pt x="207822" y="114820"/>
                </a:lnTo>
                <a:lnTo>
                  <a:pt x="224053" y="105422"/>
                </a:lnTo>
                <a:lnTo>
                  <a:pt x="237629" y="95135"/>
                </a:lnTo>
                <a:lnTo>
                  <a:pt x="255435" y="79425"/>
                </a:lnTo>
                <a:lnTo>
                  <a:pt x="259803" y="75387"/>
                </a:lnTo>
                <a:lnTo>
                  <a:pt x="265188" y="68313"/>
                </a:lnTo>
                <a:lnTo>
                  <a:pt x="265188" y="57886"/>
                </a:lnTo>
                <a:lnTo>
                  <a:pt x="257111" y="50482"/>
                </a:lnTo>
                <a:lnTo>
                  <a:pt x="36004" y="50482"/>
                </a:lnTo>
                <a:lnTo>
                  <a:pt x="36004" y="75717"/>
                </a:lnTo>
                <a:lnTo>
                  <a:pt x="219760" y="75717"/>
                </a:lnTo>
                <a:lnTo>
                  <a:pt x="194652" y="92367"/>
                </a:lnTo>
                <a:lnTo>
                  <a:pt x="157264" y="111633"/>
                </a:lnTo>
                <a:lnTo>
                  <a:pt x="97917" y="134454"/>
                </a:lnTo>
                <a:lnTo>
                  <a:pt x="54102" y="147167"/>
                </a:lnTo>
                <a:lnTo>
                  <a:pt x="19850" y="154470"/>
                </a:lnTo>
                <a:lnTo>
                  <a:pt x="28943" y="178358"/>
                </a:lnTo>
                <a:lnTo>
                  <a:pt x="72936" y="168630"/>
                </a:lnTo>
                <a:lnTo>
                  <a:pt x="121170" y="154114"/>
                </a:lnTo>
                <a:lnTo>
                  <a:pt x="149415" y="142684"/>
                </a:lnTo>
                <a:lnTo>
                  <a:pt x="157848" y="146278"/>
                </a:lnTo>
                <a:lnTo>
                  <a:pt x="196202" y="159092"/>
                </a:lnTo>
                <a:lnTo>
                  <a:pt x="235115" y="169684"/>
                </a:lnTo>
                <a:lnTo>
                  <a:pt x="272262" y="177685"/>
                </a:lnTo>
                <a:lnTo>
                  <a:pt x="282016" y="153454"/>
                </a:lnTo>
                <a:close/>
              </a:path>
              <a:path w="941705" h="307975">
                <a:moveTo>
                  <a:pt x="300863" y="198894"/>
                </a:moveTo>
                <a:lnTo>
                  <a:pt x="0" y="198894"/>
                </a:lnTo>
                <a:lnTo>
                  <a:pt x="0" y="224802"/>
                </a:lnTo>
                <a:lnTo>
                  <a:pt x="134277" y="224802"/>
                </a:lnTo>
                <a:lnTo>
                  <a:pt x="134277" y="305904"/>
                </a:lnTo>
                <a:lnTo>
                  <a:pt x="165239" y="305904"/>
                </a:lnTo>
                <a:lnTo>
                  <a:pt x="165239" y="224802"/>
                </a:lnTo>
                <a:lnTo>
                  <a:pt x="300863" y="224802"/>
                </a:lnTo>
                <a:lnTo>
                  <a:pt x="300863" y="198894"/>
                </a:lnTo>
                <a:close/>
              </a:path>
              <a:path w="941705" h="307975">
                <a:moveTo>
                  <a:pt x="501103" y="10096"/>
                </a:moveTo>
                <a:lnTo>
                  <a:pt x="339559" y="10096"/>
                </a:lnTo>
                <a:lnTo>
                  <a:pt x="339559" y="36004"/>
                </a:lnTo>
                <a:lnTo>
                  <a:pt x="469468" y="36004"/>
                </a:lnTo>
                <a:lnTo>
                  <a:pt x="467893" y="61823"/>
                </a:lnTo>
                <a:lnTo>
                  <a:pt x="453821" y="113068"/>
                </a:lnTo>
                <a:lnTo>
                  <a:pt x="432219" y="156451"/>
                </a:lnTo>
                <a:lnTo>
                  <a:pt x="408279" y="186232"/>
                </a:lnTo>
                <a:lnTo>
                  <a:pt x="375412" y="214033"/>
                </a:lnTo>
                <a:lnTo>
                  <a:pt x="340410" y="236232"/>
                </a:lnTo>
                <a:lnTo>
                  <a:pt x="325424" y="243319"/>
                </a:lnTo>
                <a:lnTo>
                  <a:pt x="340906" y="266192"/>
                </a:lnTo>
                <a:lnTo>
                  <a:pt x="384263" y="242277"/>
                </a:lnTo>
                <a:lnTo>
                  <a:pt x="418566" y="216852"/>
                </a:lnTo>
                <a:lnTo>
                  <a:pt x="452640" y="178028"/>
                </a:lnTo>
                <a:lnTo>
                  <a:pt x="480047" y="131025"/>
                </a:lnTo>
                <a:lnTo>
                  <a:pt x="495566" y="82626"/>
                </a:lnTo>
                <a:lnTo>
                  <a:pt x="500900" y="44069"/>
                </a:lnTo>
                <a:lnTo>
                  <a:pt x="501103" y="10096"/>
                </a:lnTo>
                <a:close/>
              </a:path>
              <a:path w="941705" h="307975">
                <a:moveTo>
                  <a:pt x="639089" y="123837"/>
                </a:moveTo>
                <a:lnTo>
                  <a:pt x="587933" y="123837"/>
                </a:lnTo>
                <a:lnTo>
                  <a:pt x="587933" y="2349"/>
                </a:lnTo>
                <a:lnTo>
                  <a:pt x="557301" y="2349"/>
                </a:lnTo>
                <a:lnTo>
                  <a:pt x="557301" y="307594"/>
                </a:lnTo>
                <a:lnTo>
                  <a:pt x="587933" y="307594"/>
                </a:lnTo>
                <a:lnTo>
                  <a:pt x="587933" y="150088"/>
                </a:lnTo>
                <a:lnTo>
                  <a:pt x="639089" y="150088"/>
                </a:lnTo>
                <a:lnTo>
                  <a:pt x="639089" y="123837"/>
                </a:lnTo>
                <a:close/>
              </a:path>
              <a:path w="941705" h="307975">
                <a:moveTo>
                  <a:pt x="865911" y="149415"/>
                </a:moveTo>
                <a:lnTo>
                  <a:pt x="826033" y="124853"/>
                </a:lnTo>
                <a:lnTo>
                  <a:pt x="811110" y="113741"/>
                </a:lnTo>
                <a:lnTo>
                  <a:pt x="807250" y="110718"/>
                </a:lnTo>
                <a:lnTo>
                  <a:pt x="800074" y="104317"/>
                </a:lnTo>
                <a:lnTo>
                  <a:pt x="789851" y="94564"/>
                </a:lnTo>
                <a:lnTo>
                  <a:pt x="798779" y="84340"/>
                </a:lnTo>
                <a:lnTo>
                  <a:pt x="804468" y="77152"/>
                </a:lnTo>
                <a:lnTo>
                  <a:pt x="826173" y="38658"/>
                </a:lnTo>
                <a:lnTo>
                  <a:pt x="832929" y="12115"/>
                </a:lnTo>
                <a:lnTo>
                  <a:pt x="831583" y="9080"/>
                </a:lnTo>
                <a:lnTo>
                  <a:pt x="828548" y="6731"/>
                </a:lnTo>
                <a:lnTo>
                  <a:pt x="680808" y="6731"/>
                </a:lnTo>
                <a:lnTo>
                  <a:pt x="680808" y="32308"/>
                </a:lnTo>
                <a:lnTo>
                  <a:pt x="796925" y="32308"/>
                </a:lnTo>
                <a:lnTo>
                  <a:pt x="791451" y="44653"/>
                </a:lnTo>
                <a:lnTo>
                  <a:pt x="765517" y="81826"/>
                </a:lnTo>
                <a:lnTo>
                  <a:pt x="731431" y="113550"/>
                </a:lnTo>
                <a:lnTo>
                  <a:pt x="690943" y="140677"/>
                </a:lnTo>
                <a:lnTo>
                  <a:pt x="659612" y="156489"/>
                </a:lnTo>
                <a:lnTo>
                  <a:pt x="675424" y="177355"/>
                </a:lnTo>
                <a:lnTo>
                  <a:pt x="722884" y="151269"/>
                </a:lnTo>
                <a:lnTo>
                  <a:pt x="757529" y="126453"/>
                </a:lnTo>
                <a:lnTo>
                  <a:pt x="771347" y="113741"/>
                </a:lnTo>
                <a:lnTo>
                  <a:pt x="781951" y="123901"/>
                </a:lnTo>
                <a:lnTo>
                  <a:pt x="820039" y="154178"/>
                </a:lnTo>
                <a:lnTo>
                  <a:pt x="848741" y="170954"/>
                </a:lnTo>
                <a:lnTo>
                  <a:pt x="865911" y="149415"/>
                </a:lnTo>
                <a:close/>
              </a:path>
              <a:path w="941705" h="307975">
                <a:moveTo>
                  <a:pt x="941298" y="2349"/>
                </a:moveTo>
                <a:lnTo>
                  <a:pt x="910666" y="2349"/>
                </a:lnTo>
                <a:lnTo>
                  <a:pt x="910666" y="66294"/>
                </a:lnTo>
                <a:lnTo>
                  <a:pt x="851103" y="66294"/>
                </a:lnTo>
                <a:lnTo>
                  <a:pt x="851103" y="92544"/>
                </a:lnTo>
                <a:lnTo>
                  <a:pt x="910666" y="92544"/>
                </a:lnTo>
                <a:lnTo>
                  <a:pt x="910666" y="178701"/>
                </a:lnTo>
                <a:lnTo>
                  <a:pt x="941298" y="178701"/>
                </a:lnTo>
                <a:lnTo>
                  <a:pt x="941298" y="2349"/>
                </a:lnTo>
                <a:close/>
              </a:path>
              <a:path w="941705" h="307975">
                <a:moveTo>
                  <a:pt x="941628" y="198894"/>
                </a:moveTo>
                <a:lnTo>
                  <a:pt x="690232" y="198894"/>
                </a:lnTo>
                <a:lnTo>
                  <a:pt x="690232" y="224472"/>
                </a:lnTo>
                <a:lnTo>
                  <a:pt x="911009" y="224472"/>
                </a:lnTo>
                <a:lnTo>
                  <a:pt x="911009" y="307594"/>
                </a:lnTo>
                <a:lnTo>
                  <a:pt x="941628" y="307594"/>
                </a:lnTo>
                <a:lnTo>
                  <a:pt x="941628" y="198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43836" y="9510394"/>
            <a:ext cx="631825" cy="280670"/>
          </a:xfrm>
          <a:custGeom>
            <a:avLst/>
            <a:gdLst/>
            <a:ahLst/>
            <a:cxnLst/>
            <a:rect l="l" t="t" r="r" b="b"/>
            <a:pathLst>
              <a:path w="631825" h="280670">
                <a:moveTo>
                  <a:pt x="260019" y="85610"/>
                </a:moveTo>
                <a:lnTo>
                  <a:pt x="247434" y="47244"/>
                </a:lnTo>
                <a:lnTo>
                  <a:pt x="229082" y="26250"/>
                </a:lnTo>
                <a:lnTo>
                  <a:pt x="229082" y="87630"/>
                </a:lnTo>
                <a:lnTo>
                  <a:pt x="229082" y="110248"/>
                </a:lnTo>
                <a:lnTo>
                  <a:pt x="211543" y="149263"/>
                </a:lnTo>
                <a:lnTo>
                  <a:pt x="171373" y="170192"/>
                </a:lnTo>
                <a:lnTo>
                  <a:pt x="157734" y="171919"/>
                </a:lnTo>
                <a:lnTo>
                  <a:pt x="141452" y="171907"/>
                </a:lnTo>
                <a:lnTo>
                  <a:pt x="102285" y="159854"/>
                </a:lnTo>
                <a:lnTo>
                  <a:pt x="74447" y="123647"/>
                </a:lnTo>
                <a:lnTo>
                  <a:pt x="71780" y="110248"/>
                </a:lnTo>
                <a:lnTo>
                  <a:pt x="71780" y="87630"/>
                </a:lnTo>
                <a:lnTo>
                  <a:pt x="89319" y="48615"/>
                </a:lnTo>
                <a:lnTo>
                  <a:pt x="129489" y="27686"/>
                </a:lnTo>
                <a:lnTo>
                  <a:pt x="150431" y="25908"/>
                </a:lnTo>
                <a:lnTo>
                  <a:pt x="159410" y="25971"/>
                </a:lnTo>
                <a:lnTo>
                  <a:pt x="198577" y="38023"/>
                </a:lnTo>
                <a:lnTo>
                  <a:pt x="226415" y="74231"/>
                </a:lnTo>
                <a:lnTo>
                  <a:pt x="229082" y="87630"/>
                </a:lnTo>
                <a:lnTo>
                  <a:pt x="229082" y="26250"/>
                </a:lnTo>
                <a:lnTo>
                  <a:pt x="195186" y="7061"/>
                </a:lnTo>
                <a:lnTo>
                  <a:pt x="150431" y="0"/>
                </a:lnTo>
                <a:lnTo>
                  <a:pt x="135915" y="101"/>
                </a:lnTo>
                <a:lnTo>
                  <a:pt x="93776" y="11353"/>
                </a:lnTo>
                <a:lnTo>
                  <a:pt x="62522" y="34594"/>
                </a:lnTo>
                <a:lnTo>
                  <a:pt x="44056" y="69011"/>
                </a:lnTo>
                <a:lnTo>
                  <a:pt x="40843" y="85610"/>
                </a:lnTo>
                <a:lnTo>
                  <a:pt x="40843" y="112255"/>
                </a:lnTo>
                <a:lnTo>
                  <a:pt x="53428" y="150634"/>
                </a:lnTo>
                <a:lnTo>
                  <a:pt x="79692" y="178460"/>
                </a:lnTo>
                <a:lnTo>
                  <a:pt x="117729" y="194894"/>
                </a:lnTo>
                <a:lnTo>
                  <a:pt x="150431" y="197878"/>
                </a:lnTo>
                <a:lnTo>
                  <a:pt x="164947" y="197764"/>
                </a:lnTo>
                <a:lnTo>
                  <a:pt x="207086" y="186524"/>
                </a:lnTo>
                <a:lnTo>
                  <a:pt x="238340" y="163283"/>
                </a:lnTo>
                <a:lnTo>
                  <a:pt x="256806" y="128866"/>
                </a:lnTo>
                <a:lnTo>
                  <a:pt x="260019" y="112255"/>
                </a:lnTo>
                <a:lnTo>
                  <a:pt x="260019" y="85610"/>
                </a:lnTo>
                <a:close/>
              </a:path>
              <a:path w="631825" h="280670">
                <a:moveTo>
                  <a:pt x="301536" y="254419"/>
                </a:moveTo>
                <a:lnTo>
                  <a:pt x="0" y="254419"/>
                </a:lnTo>
                <a:lnTo>
                  <a:pt x="0" y="280327"/>
                </a:lnTo>
                <a:lnTo>
                  <a:pt x="301536" y="280327"/>
                </a:lnTo>
                <a:lnTo>
                  <a:pt x="301536" y="254419"/>
                </a:lnTo>
                <a:close/>
              </a:path>
              <a:path w="631825" h="280670">
                <a:moveTo>
                  <a:pt x="631342" y="254419"/>
                </a:moveTo>
                <a:lnTo>
                  <a:pt x="496062" y="254419"/>
                </a:lnTo>
                <a:lnTo>
                  <a:pt x="496062" y="198551"/>
                </a:lnTo>
                <a:lnTo>
                  <a:pt x="609473" y="198551"/>
                </a:lnTo>
                <a:lnTo>
                  <a:pt x="609473" y="172974"/>
                </a:lnTo>
                <a:lnTo>
                  <a:pt x="389369" y="172974"/>
                </a:lnTo>
                <a:lnTo>
                  <a:pt x="389369" y="117779"/>
                </a:lnTo>
                <a:lnTo>
                  <a:pt x="602742" y="117779"/>
                </a:lnTo>
                <a:lnTo>
                  <a:pt x="602742" y="10096"/>
                </a:lnTo>
                <a:lnTo>
                  <a:pt x="357733" y="10096"/>
                </a:lnTo>
                <a:lnTo>
                  <a:pt x="357733" y="36347"/>
                </a:lnTo>
                <a:lnTo>
                  <a:pt x="571436" y="36347"/>
                </a:lnTo>
                <a:lnTo>
                  <a:pt x="571436" y="91541"/>
                </a:lnTo>
                <a:lnTo>
                  <a:pt x="358406" y="91541"/>
                </a:lnTo>
                <a:lnTo>
                  <a:pt x="358406" y="188455"/>
                </a:lnTo>
                <a:lnTo>
                  <a:pt x="368173" y="198551"/>
                </a:lnTo>
                <a:lnTo>
                  <a:pt x="465099" y="198551"/>
                </a:lnTo>
                <a:lnTo>
                  <a:pt x="465099" y="254419"/>
                </a:lnTo>
                <a:lnTo>
                  <a:pt x="329806" y="254419"/>
                </a:lnTo>
                <a:lnTo>
                  <a:pt x="329806" y="280327"/>
                </a:lnTo>
                <a:lnTo>
                  <a:pt x="631342" y="280327"/>
                </a:lnTo>
                <a:lnTo>
                  <a:pt x="631342" y="254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792615" y="9512741"/>
            <a:ext cx="287020" cy="305435"/>
          </a:xfrm>
          <a:custGeom>
            <a:avLst/>
            <a:gdLst/>
            <a:ahLst/>
            <a:cxnLst/>
            <a:rect l="l" t="t" r="r" b="b"/>
            <a:pathLst>
              <a:path w="287019" h="305434">
                <a:moveTo>
                  <a:pt x="20192" y="262499"/>
                </a:moveTo>
                <a:lnTo>
                  <a:pt x="0" y="244326"/>
                </a:lnTo>
                <a:lnTo>
                  <a:pt x="15083" y="230712"/>
                </a:lnTo>
                <a:lnTo>
                  <a:pt x="24756" y="221231"/>
                </a:lnTo>
                <a:lnTo>
                  <a:pt x="55794" y="182227"/>
                </a:lnTo>
                <a:lnTo>
                  <a:pt x="77067" y="143869"/>
                </a:lnTo>
                <a:lnTo>
                  <a:pt x="93796" y="101749"/>
                </a:lnTo>
                <a:lnTo>
                  <a:pt x="103603" y="61951"/>
                </a:lnTo>
                <a:lnTo>
                  <a:pt x="111057" y="7740"/>
                </a:lnTo>
                <a:lnTo>
                  <a:pt x="140672" y="11105"/>
                </a:lnTo>
                <a:lnTo>
                  <a:pt x="136034" y="50504"/>
                </a:lnTo>
                <a:lnTo>
                  <a:pt x="128262" y="90170"/>
                </a:lnTo>
                <a:lnTo>
                  <a:pt x="121489" y="112739"/>
                </a:lnTo>
                <a:lnTo>
                  <a:pt x="132182" y="133860"/>
                </a:lnTo>
                <a:lnTo>
                  <a:pt x="138896" y="145720"/>
                </a:lnTo>
                <a:lnTo>
                  <a:pt x="109374" y="145720"/>
                </a:lnTo>
                <a:lnTo>
                  <a:pt x="100274" y="166199"/>
                </a:lnTo>
                <a:lnTo>
                  <a:pt x="72187" y="208484"/>
                </a:lnTo>
                <a:lnTo>
                  <a:pt x="37852" y="247078"/>
                </a:lnTo>
                <a:lnTo>
                  <a:pt x="20192" y="262499"/>
                </a:lnTo>
                <a:close/>
              </a:path>
              <a:path w="287019" h="305434">
                <a:moveTo>
                  <a:pt x="197547" y="255768"/>
                </a:moveTo>
                <a:lnTo>
                  <a:pt x="163236" y="222900"/>
                </a:lnTo>
                <a:lnTo>
                  <a:pt x="135734" y="189189"/>
                </a:lnTo>
                <a:lnTo>
                  <a:pt x="109374" y="145720"/>
                </a:lnTo>
                <a:lnTo>
                  <a:pt x="138896" y="145720"/>
                </a:lnTo>
                <a:lnTo>
                  <a:pt x="140146" y="147929"/>
                </a:lnTo>
                <a:lnTo>
                  <a:pt x="149341" y="161272"/>
                </a:lnTo>
                <a:lnTo>
                  <a:pt x="178267" y="198954"/>
                </a:lnTo>
                <a:lnTo>
                  <a:pt x="216056" y="234566"/>
                </a:lnTo>
                <a:lnTo>
                  <a:pt x="197547" y="255768"/>
                </a:lnTo>
                <a:close/>
              </a:path>
              <a:path w="287019" h="305434">
                <a:moveTo>
                  <a:pt x="286393" y="305239"/>
                </a:moveTo>
                <a:lnTo>
                  <a:pt x="255768" y="305239"/>
                </a:lnTo>
                <a:lnTo>
                  <a:pt x="255768" y="0"/>
                </a:lnTo>
                <a:lnTo>
                  <a:pt x="286393" y="0"/>
                </a:lnTo>
                <a:lnTo>
                  <a:pt x="286393" y="30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127794" y="9512744"/>
            <a:ext cx="960119" cy="305435"/>
          </a:xfrm>
          <a:custGeom>
            <a:avLst/>
            <a:gdLst/>
            <a:ahLst/>
            <a:cxnLst/>
            <a:rect l="l" t="t" r="r" b="b"/>
            <a:pathLst>
              <a:path w="960120" h="305434">
                <a:moveTo>
                  <a:pt x="167259" y="4381"/>
                </a:moveTo>
                <a:lnTo>
                  <a:pt x="14135" y="4381"/>
                </a:lnTo>
                <a:lnTo>
                  <a:pt x="14135" y="30289"/>
                </a:lnTo>
                <a:lnTo>
                  <a:pt x="135636" y="30289"/>
                </a:lnTo>
                <a:lnTo>
                  <a:pt x="134861" y="42646"/>
                </a:lnTo>
                <a:lnTo>
                  <a:pt x="116001" y="80606"/>
                </a:lnTo>
                <a:lnTo>
                  <a:pt x="81546" y="113068"/>
                </a:lnTo>
                <a:lnTo>
                  <a:pt x="35928" y="139255"/>
                </a:lnTo>
                <a:lnTo>
                  <a:pt x="0" y="152450"/>
                </a:lnTo>
                <a:lnTo>
                  <a:pt x="13804" y="175336"/>
                </a:lnTo>
                <a:lnTo>
                  <a:pt x="56730" y="159016"/>
                </a:lnTo>
                <a:lnTo>
                  <a:pt x="100418" y="134391"/>
                </a:lnTo>
                <a:lnTo>
                  <a:pt x="134416" y="103505"/>
                </a:lnTo>
                <a:lnTo>
                  <a:pt x="155155" y="71018"/>
                </a:lnTo>
                <a:lnTo>
                  <a:pt x="167081" y="34480"/>
                </a:lnTo>
                <a:lnTo>
                  <a:pt x="167259" y="17170"/>
                </a:lnTo>
                <a:lnTo>
                  <a:pt x="167259" y="4381"/>
                </a:lnTo>
                <a:close/>
              </a:path>
              <a:path w="960120" h="305434">
                <a:moveTo>
                  <a:pt x="257454" y="196545"/>
                </a:moveTo>
                <a:lnTo>
                  <a:pt x="19189" y="196545"/>
                </a:lnTo>
                <a:lnTo>
                  <a:pt x="19189" y="222123"/>
                </a:lnTo>
                <a:lnTo>
                  <a:pt x="226834" y="222123"/>
                </a:lnTo>
                <a:lnTo>
                  <a:pt x="226834" y="305244"/>
                </a:lnTo>
                <a:lnTo>
                  <a:pt x="257454" y="305244"/>
                </a:lnTo>
                <a:lnTo>
                  <a:pt x="257454" y="196545"/>
                </a:lnTo>
                <a:close/>
              </a:path>
              <a:path w="960120" h="305434">
                <a:moveTo>
                  <a:pt x="308610" y="67983"/>
                </a:moveTo>
                <a:lnTo>
                  <a:pt x="257454" y="67983"/>
                </a:lnTo>
                <a:lnTo>
                  <a:pt x="257454" y="0"/>
                </a:lnTo>
                <a:lnTo>
                  <a:pt x="226834" y="0"/>
                </a:lnTo>
                <a:lnTo>
                  <a:pt x="226834" y="176352"/>
                </a:lnTo>
                <a:lnTo>
                  <a:pt x="257454" y="176352"/>
                </a:lnTo>
                <a:lnTo>
                  <a:pt x="257454" y="93891"/>
                </a:lnTo>
                <a:lnTo>
                  <a:pt x="308610" y="93891"/>
                </a:lnTo>
                <a:lnTo>
                  <a:pt x="308610" y="67983"/>
                </a:lnTo>
                <a:close/>
              </a:path>
              <a:path w="960120" h="305434">
                <a:moveTo>
                  <a:pt x="486638" y="1016"/>
                </a:moveTo>
                <a:lnTo>
                  <a:pt x="369519" y="1016"/>
                </a:lnTo>
                <a:lnTo>
                  <a:pt x="369519" y="26593"/>
                </a:lnTo>
                <a:lnTo>
                  <a:pt x="486638" y="26593"/>
                </a:lnTo>
                <a:lnTo>
                  <a:pt x="486638" y="1016"/>
                </a:lnTo>
                <a:close/>
              </a:path>
              <a:path w="960120" h="305434">
                <a:moveTo>
                  <a:pt x="523989" y="44094"/>
                </a:moveTo>
                <a:lnTo>
                  <a:pt x="332498" y="44094"/>
                </a:lnTo>
                <a:lnTo>
                  <a:pt x="332498" y="69672"/>
                </a:lnTo>
                <a:lnTo>
                  <a:pt x="523989" y="69672"/>
                </a:lnTo>
                <a:lnTo>
                  <a:pt x="523989" y="44094"/>
                </a:lnTo>
                <a:close/>
              </a:path>
              <a:path w="960120" h="305434">
                <a:moveTo>
                  <a:pt x="539813" y="231876"/>
                </a:moveTo>
                <a:lnTo>
                  <a:pt x="444576" y="231876"/>
                </a:lnTo>
                <a:lnTo>
                  <a:pt x="444576" y="200914"/>
                </a:lnTo>
                <a:lnTo>
                  <a:pt x="464667" y="198920"/>
                </a:lnTo>
                <a:lnTo>
                  <a:pt x="476605" y="196303"/>
                </a:lnTo>
                <a:lnTo>
                  <a:pt x="508876" y="165773"/>
                </a:lnTo>
                <a:lnTo>
                  <a:pt x="510870" y="144373"/>
                </a:lnTo>
                <a:lnTo>
                  <a:pt x="510870" y="131927"/>
                </a:lnTo>
                <a:lnTo>
                  <a:pt x="484936" y="99047"/>
                </a:lnTo>
                <a:lnTo>
                  <a:pt x="480580" y="96532"/>
                </a:lnTo>
                <a:lnTo>
                  <a:pt x="480580" y="144373"/>
                </a:lnTo>
                <a:lnTo>
                  <a:pt x="480390" y="152298"/>
                </a:lnTo>
                <a:lnTo>
                  <a:pt x="444423" y="175869"/>
                </a:lnTo>
                <a:lnTo>
                  <a:pt x="439356" y="175920"/>
                </a:lnTo>
                <a:lnTo>
                  <a:pt x="411746" y="175869"/>
                </a:lnTo>
                <a:lnTo>
                  <a:pt x="377431" y="157568"/>
                </a:lnTo>
                <a:lnTo>
                  <a:pt x="375920" y="144373"/>
                </a:lnTo>
                <a:lnTo>
                  <a:pt x="376110" y="136258"/>
                </a:lnTo>
                <a:lnTo>
                  <a:pt x="411721" y="112890"/>
                </a:lnTo>
                <a:lnTo>
                  <a:pt x="428078" y="112737"/>
                </a:lnTo>
                <a:lnTo>
                  <a:pt x="444423" y="112890"/>
                </a:lnTo>
                <a:lnTo>
                  <a:pt x="479044" y="131457"/>
                </a:lnTo>
                <a:lnTo>
                  <a:pt x="480580" y="144373"/>
                </a:lnTo>
                <a:lnTo>
                  <a:pt x="480580" y="96532"/>
                </a:lnTo>
                <a:lnTo>
                  <a:pt x="440778" y="87236"/>
                </a:lnTo>
                <a:lnTo>
                  <a:pt x="428078" y="87172"/>
                </a:lnTo>
                <a:lnTo>
                  <a:pt x="415391" y="87236"/>
                </a:lnTo>
                <a:lnTo>
                  <a:pt x="376250" y="96316"/>
                </a:lnTo>
                <a:lnTo>
                  <a:pt x="345630" y="132257"/>
                </a:lnTo>
                <a:lnTo>
                  <a:pt x="345630" y="144373"/>
                </a:lnTo>
                <a:lnTo>
                  <a:pt x="361950" y="182575"/>
                </a:lnTo>
                <a:lnTo>
                  <a:pt x="413613" y="201256"/>
                </a:lnTo>
                <a:lnTo>
                  <a:pt x="413613" y="231876"/>
                </a:lnTo>
                <a:lnTo>
                  <a:pt x="325767" y="231876"/>
                </a:lnTo>
                <a:lnTo>
                  <a:pt x="325767" y="257797"/>
                </a:lnTo>
                <a:lnTo>
                  <a:pt x="539813" y="257797"/>
                </a:lnTo>
                <a:lnTo>
                  <a:pt x="539813" y="231876"/>
                </a:lnTo>
                <a:close/>
              </a:path>
              <a:path w="960120" h="305434">
                <a:moveTo>
                  <a:pt x="638416" y="118122"/>
                </a:moveTo>
                <a:lnTo>
                  <a:pt x="587260" y="118122"/>
                </a:lnTo>
                <a:lnTo>
                  <a:pt x="587260" y="0"/>
                </a:lnTo>
                <a:lnTo>
                  <a:pt x="556641" y="0"/>
                </a:lnTo>
                <a:lnTo>
                  <a:pt x="556641" y="305244"/>
                </a:lnTo>
                <a:lnTo>
                  <a:pt x="587260" y="305244"/>
                </a:lnTo>
                <a:lnTo>
                  <a:pt x="587260" y="144373"/>
                </a:lnTo>
                <a:lnTo>
                  <a:pt x="638416" y="144373"/>
                </a:lnTo>
                <a:lnTo>
                  <a:pt x="638416" y="118122"/>
                </a:lnTo>
                <a:close/>
              </a:path>
              <a:path w="960120" h="305434">
                <a:moveTo>
                  <a:pt x="938606" y="94564"/>
                </a:moveTo>
                <a:lnTo>
                  <a:pt x="718515" y="94564"/>
                </a:lnTo>
                <a:lnTo>
                  <a:pt x="718515" y="74041"/>
                </a:lnTo>
                <a:lnTo>
                  <a:pt x="931875" y="74041"/>
                </a:lnTo>
                <a:lnTo>
                  <a:pt x="931875" y="4381"/>
                </a:lnTo>
                <a:lnTo>
                  <a:pt x="687552" y="4381"/>
                </a:lnTo>
                <a:lnTo>
                  <a:pt x="687552" y="29616"/>
                </a:lnTo>
                <a:lnTo>
                  <a:pt x="901255" y="29616"/>
                </a:lnTo>
                <a:lnTo>
                  <a:pt x="901255" y="48806"/>
                </a:lnTo>
                <a:lnTo>
                  <a:pt x="687552" y="48806"/>
                </a:lnTo>
                <a:lnTo>
                  <a:pt x="687552" y="109715"/>
                </a:lnTo>
                <a:lnTo>
                  <a:pt x="697306" y="119811"/>
                </a:lnTo>
                <a:lnTo>
                  <a:pt x="938606" y="119811"/>
                </a:lnTo>
                <a:lnTo>
                  <a:pt x="938606" y="94564"/>
                </a:lnTo>
                <a:close/>
              </a:path>
              <a:path w="960120" h="305434">
                <a:moveTo>
                  <a:pt x="940295" y="279996"/>
                </a:moveTo>
                <a:lnTo>
                  <a:pt x="716826" y="279996"/>
                </a:lnTo>
                <a:lnTo>
                  <a:pt x="716826" y="259473"/>
                </a:lnTo>
                <a:lnTo>
                  <a:pt x="933564" y="259473"/>
                </a:lnTo>
                <a:lnTo>
                  <a:pt x="933564" y="189814"/>
                </a:lnTo>
                <a:lnTo>
                  <a:pt x="685863" y="189814"/>
                </a:lnTo>
                <a:lnTo>
                  <a:pt x="685863" y="215049"/>
                </a:lnTo>
                <a:lnTo>
                  <a:pt x="902931" y="215049"/>
                </a:lnTo>
                <a:lnTo>
                  <a:pt x="902931" y="234238"/>
                </a:lnTo>
                <a:lnTo>
                  <a:pt x="685863" y="234238"/>
                </a:lnTo>
                <a:lnTo>
                  <a:pt x="685863" y="295148"/>
                </a:lnTo>
                <a:lnTo>
                  <a:pt x="695629" y="305244"/>
                </a:lnTo>
                <a:lnTo>
                  <a:pt x="940295" y="305244"/>
                </a:lnTo>
                <a:lnTo>
                  <a:pt x="940295" y="279996"/>
                </a:lnTo>
                <a:close/>
              </a:path>
              <a:path w="960120" h="305434">
                <a:moveTo>
                  <a:pt x="959815" y="141681"/>
                </a:moveTo>
                <a:lnTo>
                  <a:pt x="658952" y="141681"/>
                </a:lnTo>
                <a:lnTo>
                  <a:pt x="658952" y="167601"/>
                </a:lnTo>
                <a:lnTo>
                  <a:pt x="959815" y="167601"/>
                </a:lnTo>
                <a:lnTo>
                  <a:pt x="959815" y="141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210431" y="9512744"/>
            <a:ext cx="619125" cy="315595"/>
          </a:xfrm>
          <a:custGeom>
            <a:avLst/>
            <a:gdLst/>
            <a:ahLst/>
            <a:cxnLst/>
            <a:rect l="l" t="t" r="r" b="b"/>
            <a:pathLst>
              <a:path w="619125" h="315595">
                <a:moveTo>
                  <a:pt x="251282" y="244716"/>
                </a:moveTo>
                <a:lnTo>
                  <a:pt x="231432" y="211848"/>
                </a:lnTo>
                <a:lnTo>
                  <a:pt x="220764" y="205968"/>
                </a:lnTo>
                <a:lnTo>
                  <a:pt x="220764" y="243319"/>
                </a:lnTo>
                <a:lnTo>
                  <a:pt x="220764" y="265531"/>
                </a:lnTo>
                <a:lnTo>
                  <a:pt x="169672" y="289191"/>
                </a:lnTo>
                <a:lnTo>
                  <a:pt x="157480" y="289750"/>
                </a:lnTo>
                <a:lnTo>
                  <a:pt x="142252" y="289737"/>
                </a:lnTo>
                <a:lnTo>
                  <a:pt x="90868" y="279323"/>
                </a:lnTo>
                <a:lnTo>
                  <a:pt x="78752" y="265531"/>
                </a:lnTo>
                <a:lnTo>
                  <a:pt x="78752" y="243319"/>
                </a:lnTo>
                <a:lnTo>
                  <a:pt x="110718" y="221780"/>
                </a:lnTo>
                <a:lnTo>
                  <a:pt x="150431" y="219087"/>
                </a:lnTo>
                <a:lnTo>
                  <a:pt x="158800" y="219113"/>
                </a:lnTo>
                <a:lnTo>
                  <a:pt x="209321" y="229527"/>
                </a:lnTo>
                <a:lnTo>
                  <a:pt x="220764" y="243319"/>
                </a:lnTo>
                <a:lnTo>
                  <a:pt x="220764" y="205968"/>
                </a:lnTo>
                <a:lnTo>
                  <a:pt x="180505" y="195199"/>
                </a:lnTo>
                <a:lnTo>
                  <a:pt x="150431" y="193852"/>
                </a:lnTo>
                <a:lnTo>
                  <a:pt x="137109" y="193903"/>
                </a:lnTo>
                <a:lnTo>
                  <a:pt x="98196" y="199009"/>
                </a:lnTo>
                <a:lnTo>
                  <a:pt x="60286" y="219494"/>
                </a:lnTo>
                <a:lnTo>
                  <a:pt x="48247" y="244716"/>
                </a:lnTo>
                <a:lnTo>
                  <a:pt x="48247" y="264134"/>
                </a:lnTo>
                <a:lnTo>
                  <a:pt x="68897" y="297002"/>
                </a:lnTo>
                <a:lnTo>
                  <a:pt x="109207" y="311975"/>
                </a:lnTo>
                <a:lnTo>
                  <a:pt x="150431" y="315341"/>
                </a:lnTo>
                <a:lnTo>
                  <a:pt x="163753" y="315290"/>
                </a:lnTo>
                <a:lnTo>
                  <a:pt x="202666" y="309918"/>
                </a:lnTo>
                <a:lnTo>
                  <a:pt x="239420" y="289763"/>
                </a:lnTo>
                <a:lnTo>
                  <a:pt x="251282" y="264134"/>
                </a:lnTo>
                <a:lnTo>
                  <a:pt x="251282" y="244716"/>
                </a:lnTo>
                <a:close/>
              </a:path>
              <a:path w="619125" h="315595">
                <a:moveTo>
                  <a:pt x="300863" y="152793"/>
                </a:moveTo>
                <a:lnTo>
                  <a:pt x="165912" y="152793"/>
                </a:lnTo>
                <a:lnTo>
                  <a:pt x="165912" y="129908"/>
                </a:lnTo>
                <a:lnTo>
                  <a:pt x="279666" y="129908"/>
                </a:lnTo>
                <a:lnTo>
                  <a:pt x="279666" y="104660"/>
                </a:lnTo>
                <a:lnTo>
                  <a:pt x="59563" y="104660"/>
                </a:lnTo>
                <a:lnTo>
                  <a:pt x="59563" y="79768"/>
                </a:lnTo>
                <a:lnTo>
                  <a:pt x="269570" y="79768"/>
                </a:lnTo>
                <a:lnTo>
                  <a:pt x="269570" y="54521"/>
                </a:lnTo>
                <a:lnTo>
                  <a:pt x="59563" y="54521"/>
                </a:lnTo>
                <a:lnTo>
                  <a:pt x="59563" y="29616"/>
                </a:lnTo>
                <a:lnTo>
                  <a:pt x="272935" y="29616"/>
                </a:lnTo>
                <a:lnTo>
                  <a:pt x="272935" y="4381"/>
                </a:lnTo>
                <a:lnTo>
                  <a:pt x="28600" y="4381"/>
                </a:lnTo>
                <a:lnTo>
                  <a:pt x="28600" y="119811"/>
                </a:lnTo>
                <a:lnTo>
                  <a:pt x="38366" y="129908"/>
                </a:lnTo>
                <a:lnTo>
                  <a:pt x="134950" y="129908"/>
                </a:lnTo>
                <a:lnTo>
                  <a:pt x="134950" y="152793"/>
                </a:lnTo>
                <a:lnTo>
                  <a:pt x="0" y="152793"/>
                </a:lnTo>
                <a:lnTo>
                  <a:pt x="0" y="178701"/>
                </a:lnTo>
                <a:lnTo>
                  <a:pt x="300863" y="178701"/>
                </a:lnTo>
                <a:lnTo>
                  <a:pt x="300863" y="152793"/>
                </a:lnTo>
                <a:close/>
              </a:path>
              <a:path w="619125" h="315595">
                <a:moveTo>
                  <a:pt x="463410" y="6400"/>
                </a:moveTo>
                <a:lnTo>
                  <a:pt x="363118" y="6400"/>
                </a:lnTo>
                <a:lnTo>
                  <a:pt x="363118" y="31978"/>
                </a:lnTo>
                <a:lnTo>
                  <a:pt x="463410" y="31978"/>
                </a:lnTo>
                <a:lnTo>
                  <a:pt x="463410" y="6400"/>
                </a:lnTo>
                <a:close/>
              </a:path>
              <a:path w="619125" h="315595">
                <a:moveTo>
                  <a:pt x="489597" y="169951"/>
                </a:moveTo>
                <a:lnTo>
                  <a:pt x="477075" y="128676"/>
                </a:lnTo>
                <a:lnTo>
                  <a:pt x="459041" y="109347"/>
                </a:lnTo>
                <a:lnTo>
                  <a:pt x="459041" y="168605"/>
                </a:lnTo>
                <a:lnTo>
                  <a:pt x="459041" y="190817"/>
                </a:lnTo>
                <a:lnTo>
                  <a:pt x="454329" y="211010"/>
                </a:lnTo>
                <a:lnTo>
                  <a:pt x="443217" y="226834"/>
                </a:lnTo>
                <a:lnTo>
                  <a:pt x="425716" y="236258"/>
                </a:lnTo>
                <a:lnTo>
                  <a:pt x="400138" y="236258"/>
                </a:lnTo>
                <a:lnTo>
                  <a:pt x="382638" y="226834"/>
                </a:lnTo>
                <a:lnTo>
                  <a:pt x="371868" y="211010"/>
                </a:lnTo>
                <a:lnTo>
                  <a:pt x="367157" y="190817"/>
                </a:lnTo>
                <a:lnTo>
                  <a:pt x="367157" y="168605"/>
                </a:lnTo>
                <a:lnTo>
                  <a:pt x="371868" y="148082"/>
                </a:lnTo>
                <a:lnTo>
                  <a:pt x="382638" y="132257"/>
                </a:lnTo>
                <a:lnTo>
                  <a:pt x="400138" y="122834"/>
                </a:lnTo>
                <a:lnTo>
                  <a:pt x="425716" y="122834"/>
                </a:lnTo>
                <a:lnTo>
                  <a:pt x="443217" y="132257"/>
                </a:lnTo>
                <a:lnTo>
                  <a:pt x="454329" y="148082"/>
                </a:lnTo>
                <a:lnTo>
                  <a:pt x="459041" y="168605"/>
                </a:lnTo>
                <a:lnTo>
                  <a:pt x="459041" y="109347"/>
                </a:lnTo>
                <a:lnTo>
                  <a:pt x="412927" y="96926"/>
                </a:lnTo>
                <a:lnTo>
                  <a:pt x="400837" y="97028"/>
                </a:lnTo>
                <a:lnTo>
                  <a:pt x="364109" y="110972"/>
                </a:lnTo>
                <a:lnTo>
                  <a:pt x="340791" y="148082"/>
                </a:lnTo>
                <a:lnTo>
                  <a:pt x="336600" y="169951"/>
                </a:lnTo>
                <a:lnTo>
                  <a:pt x="336677" y="190817"/>
                </a:lnTo>
                <a:lnTo>
                  <a:pt x="348792" y="231013"/>
                </a:lnTo>
                <a:lnTo>
                  <a:pt x="377926" y="255600"/>
                </a:lnTo>
                <a:lnTo>
                  <a:pt x="412927" y="262166"/>
                </a:lnTo>
                <a:lnTo>
                  <a:pt x="424827" y="262064"/>
                </a:lnTo>
                <a:lnTo>
                  <a:pt x="461429" y="248132"/>
                </a:lnTo>
                <a:lnTo>
                  <a:pt x="485178" y="211518"/>
                </a:lnTo>
                <a:lnTo>
                  <a:pt x="489496" y="190817"/>
                </a:lnTo>
                <a:lnTo>
                  <a:pt x="489597" y="169951"/>
                </a:lnTo>
                <a:close/>
              </a:path>
              <a:path w="619125" h="315595">
                <a:moveTo>
                  <a:pt x="499084" y="51155"/>
                </a:moveTo>
                <a:lnTo>
                  <a:pt x="327444" y="51155"/>
                </a:lnTo>
                <a:lnTo>
                  <a:pt x="327444" y="77406"/>
                </a:lnTo>
                <a:lnTo>
                  <a:pt x="499084" y="77406"/>
                </a:lnTo>
                <a:lnTo>
                  <a:pt x="499084" y="51155"/>
                </a:lnTo>
                <a:close/>
              </a:path>
              <a:path w="619125" h="315595">
                <a:moveTo>
                  <a:pt x="618553" y="0"/>
                </a:moveTo>
                <a:lnTo>
                  <a:pt x="588606" y="0"/>
                </a:lnTo>
                <a:lnTo>
                  <a:pt x="588606" y="125196"/>
                </a:lnTo>
                <a:lnTo>
                  <a:pt x="548220" y="125196"/>
                </a:lnTo>
                <a:lnTo>
                  <a:pt x="548220" y="3365"/>
                </a:lnTo>
                <a:lnTo>
                  <a:pt x="518604" y="3365"/>
                </a:lnTo>
                <a:lnTo>
                  <a:pt x="518604" y="297497"/>
                </a:lnTo>
                <a:lnTo>
                  <a:pt x="548220" y="297497"/>
                </a:lnTo>
                <a:lnTo>
                  <a:pt x="548220" y="151104"/>
                </a:lnTo>
                <a:lnTo>
                  <a:pt x="588606" y="151104"/>
                </a:lnTo>
                <a:lnTo>
                  <a:pt x="588606" y="305244"/>
                </a:lnTo>
                <a:lnTo>
                  <a:pt x="618553" y="305244"/>
                </a:lnTo>
                <a:lnTo>
                  <a:pt x="618553" y="151104"/>
                </a:lnTo>
                <a:lnTo>
                  <a:pt x="618553" y="125196"/>
                </a:lnTo>
                <a:lnTo>
                  <a:pt x="618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64264" y="9508703"/>
            <a:ext cx="288925" cy="309880"/>
          </a:xfrm>
          <a:custGeom>
            <a:avLst/>
            <a:gdLst/>
            <a:ahLst/>
            <a:cxnLst/>
            <a:rect l="l" t="t" r="r" b="b"/>
            <a:pathLst>
              <a:path w="288925" h="309879">
                <a:moveTo>
                  <a:pt x="288412" y="309277"/>
                </a:moveTo>
                <a:lnTo>
                  <a:pt x="47115" y="309277"/>
                </a:lnTo>
                <a:lnTo>
                  <a:pt x="37355" y="299181"/>
                </a:lnTo>
                <a:lnTo>
                  <a:pt x="37355" y="241633"/>
                </a:lnTo>
                <a:lnTo>
                  <a:pt x="251056" y="241633"/>
                </a:lnTo>
                <a:lnTo>
                  <a:pt x="251056" y="225816"/>
                </a:lnTo>
                <a:lnTo>
                  <a:pt x="37355" y="225816"/>
                </a:lnTo>
                <a:lnTo>
                  <a:pt x="37355" y="200576"/>
                </a:lnTo>
                <a:lnTo>
                  <a:pt x="281681" y="200576"/>
                </a:lnTo>
                <a:lnTo>
                  <a:pt x="281681" y="266874"/>
                </a:lnTo>
                <a:lnTo>
                  <a:pt x="68317" y="266874"/>
                </a:lnTo>
                <a:lnTo>
                  <a:pt x="68317" y="284037"/>
                </a:lnTo>
                <a:lnTo>
                  <a:pt x="288412" y="284037"/>
                </a:lnTo>
                <a:lnTo>
                  <a:pt x="288412" y="309277"/>
                </a:lnTo>
                <a:close/>
              </a:path>
              <a:path w="288925" h="309879">
                <a:moveTo>
                  <a:pt x="113413" y="109374"/>
                </a:moveTo>
                <a:lnTo>
                  <a:pt x="64762" y="103553"/>
                </a:lnTo>
                <a:lnTo>
                  <a:pt x="32349" y="80095"/>
                </a:lnTo>
                <a:lnTo>
                  <a:pt x="29615" y="54519"/>
                </a:lnTo>
                <a:lnTo>
                  <a:pt x="29957" y="38546"/>
                </a:lnTo>
                <a:lnTo>
                  <a:pt x="64762" y="5750"/>
                </a:lnTo>
                <a:lnTo>
                  <a:pt x="113413" y="0"/>
                </a:lnTo>
                <a:lnTo>
                  <a:pt x="137102" y="212"/>
                </a:lnTo>
                <a:lnTo>
                  <a:pt x="175672" y="13629"/>
                </a:lnTo>
                <a:lnTo>
                  <a:pt x="191372" y="25240"/>
                </a:lnTo>
                <a:lnTo>
                  <a:pt x="102643" y="25240"/>
                </a:lnTo>
                <a:lnTo>
                  <a:pt x="83461" y="28269"/>
                </a:lnTo>
                <a:lnTo>
                  <a:pt x="68653" y="35336"/>
                </a:lnTo>
                <a:lnTo>
                  <a:pt x="60240" y="46442"/>
                </a:lnTo>
                <a:lnTo>
                  <a:pt x="60240" y="62595"/>
                </a:lnTo>
                <a:lnTo>
                  <a:pt x="68653" y="73701"/>
                </a:lnTo>
                <a:lnTo>
                  <a:pt x="83461" y="80768"/>
                </a:lnTo>
                <a:lnTo>
                  <a:pt x="102643" y="83797"/>
                </a:lnTo>
                <a:lnTo>
                  <a:pt x="191416" y="83797"/>
                </a:lnTo>
                <a:lnTo>
                  <a:pt x="188318" y="87173"/>
                </a:lnTo>
                <a:lnTo>
                  <a:pt x="175672" y="95576"/>
                </a:lnTo>
                <a:lnTo>
                  <a:pt x="162395" y="103553"/>
                </a:lnTo>
                <a:lnTo>
                  <a:pt x="151483" y="107649"/>
                </a:lnTo>
                <a:lnTo>
                  <a:pt x="137102" y="109159"/>
                </a:lnTo>
                <a:lnTo>
                  <a:pt x="113413" y="109374"/>
                </a:lnTo>
                <a:close/>
              </a:path>
              <a:path w="288925" h="309879">
                <a:moveTo>
                  <a:pt x="281681" y="192162"/>
                </a:moveTo>
                <a:lnTo>
                  <a:pt x="251056" y="192162"/>
                </a:lnTo>
                <a:lnTo>
                  <a:pt x="251056" y="185768"/>
                </a:lnTo>
                <a:lnTo>
                  <a:pt x="176009" y="185768"/>
                </a:lnTo>
                <a:lnTo>
                  <a:pt x="176009" y="161537"/>
                </a:lnTo>
                <a:lnTo>
                  <a:pt x="251056" y="161537"/>
                </a:lnTo>
                <a:lnTo>
                  <a:pt x="251056" y="4038"/>
                </a:lnTo>
                <a:lnTo>
                  <a:pt x="281681" y="4038"/>
                </a:lnTo>
                <a:lnTo>
                  <a:pt x="281681" y="192162"/>
                </a:lnTo>
                <a:close/>
              </a:path>
              <a:path w="288925" h="309879">
                <a:moveTo>
                  <a:pt x="191416" y="83797"/>
                </a:moveTo>
                <a:lnTo>
                  <a:pt x="124182" y="83797"/>
                </a:lnTo>
                <a:lnTo>
                  <a:pt x="143701" y="80768"/>
                </a:lnTo>
                <a:lnTo>
                  <a:pt x="158172" y="73701"/>
                </a:lnTo>
                <a:lnTo>
                  <a:pt x="166922" y="62595"/>
                </a:lnTo>
                <a:lnTo>
                  <a:pt x="166922" y="46442"/>
                </a:lnTo>
                <a:lnTo>
                  <a:pt x="158172" y="35336"/>
                </a:lnTo>
                <a:lnTo>
                  <a:pt x="143701" y="28269"/>
                </a:lnTo>
                <a:lnTo>
                  <a:pt x="124182" y="25240"/>
                </a:lnTo>
                <a:lnTo>
                  <a:pt x="191372" y="25240"/>
                </a:lnTo>
                <a:lnTo>
                  <a:pt x="194813" y="28963"/>
                </a:lnTo>
                <a:lnTo>
                  <a:pt x="197205" y="38546"/>
                </a:lnTo>
                <a:lnTo>
                  <a:pt x="197547" y="54519"/>
                </a:lnTo>
                <a:lnTo>
                  <a:pt x="197205" y="70494"/>
                </a:lnTo>
                <a:lnTo>
                  <a:pt x="194813" y="80095"/>
                </a:lnTo>
                <a:lnTo>
                  <a:pt x="191416" y="83797"/>
                </a:lnTo>
                <a:close/>
              </a:path>
              <a:path w="288925" h="309879">
                <a:moveTo>
                  <a:pt x="234229" y="149759"/>
                </a:moveTo>
                <a:lnTo>
                  <a:pt x="0" y="149759"/>
                </a:lnTo>
                <a:lnTo>
                  <a:pt x="0" y="123845"/>
                </a:lnTo>
                <a:lnTo>
                  <a:pt x="234229" y="123845"/>
                </a:lnTo>
                <a:lnTo>
                  <a:pt x="234229" y="149759"/>
                </a:lnTo>
                <a:close/>
              </a:path>
              <a:path w="288925" h="309879">
                <a:moveTo>
                  <a:pt x="128893" y="190480"/>
                </a:moveTo>
                <a:lnTo>
                  <a:pt x="97932" y="190480"/>
                </a:lnTo>
                <a:lnTo>
                  <a:pt x="97932" y="149759"/>
                </a:lnTo>
                <a:lnTo>
                  <a:pt x="128893" y="149759"/>
                </a:lnTo>
                <a:lnTo>
                  <a:pt x="128893" y="19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07520" y="9512744"/>
            <a:ext cx="618490" cy="305435"/>
          </a:xfrm>
          <a:custGeom>
            <a:avLst/>
            <a:gdLst/>
            <a:ahLst/>
            <a:cxnLst/>
            <a:rect l="l" t="t" r="r" b="b"/>
            <a:pathLst>
              <a:path w="618489" h="305434">
                <a:moveTo>
                  <a:pt x="164566" y="4381"/>
                </a:moveTo>
                <a:lnTo>
                  <a:pt x="133946" y="4381"/>
                </a:lnTo>
                <a:lnTo>
                  <a:pt x="133946" y="54190"/>
                </a:lnTo>
                <a:lnTo>
                  <a:pt x="133946" y="80441"/>
                </a:lnTo>
                <a:lnTo>
                  <a:pt x="133946" y="125869"/>
                </a:lnTo>
                <a:lnTo>
                  <a:pt x="30632" y="125869"/>
                </a:lnTo>
                <a:lnTo>
                  <a:pt x="30632" y="80441"/>
                </a:lnTo>
                <a:lnTo>
                  <a:pt x="133946" y="80441"/>
                </a:lnTo>
                <a:lnTo>
                  <a:pt x="133946" y="54190"/>
                </a:lnTo>
                <a:lnTo>
                  <a:pt x="30632" y="54190"/>
                </a:lnTo>
                <a:lnTo>
                  <a:pt x="30632" y="4381"/>
                </a:lnTo>
                <a:lnTo>
                  <a:pt x="0" y="4381"/>
                </a:lnTo>
                <a:lnTo>
                  <a:pt x="0" y="141008"/>
                </a:lnTo>
                <a:lnTo>
                  <a:pt x="9766" y="151104"/>
                </a:lnTo>
                <a:lnTo>
                  <a:pt x="164566" y="151104"/>
                </a:lnTo>
                <a:lnTo>
                  <a:pt x="164566" y="125869"/>
                </a:lnTo>
                <a:lnTo>
                  <a:pt x="164566" y="80441"/>
                </a:lnTo>
                <a:lnTo>
                  <a:pt x="164566" y="54190"/>
                </a:lnTo>
                <a:lnTo>
                  <a:pt x="164566" y="4381"/>
                </a:lnTo>
                <a:close/>
              </a:path>
              <a:path w="618489" h="305434">
                <a:moveTo>
                  <a:pt x="268224" y="0"/>
                </a:moveTo>
                <a:lnTo>
                  <a:pt x="237604" y="0"/>
                </a:lnTo>
                <a:lnTo>
                  <a:pt x="237604" y="31305"/>
                </a:lnTo>
                <a:lnTo>
                  <a:pt x="178028" y="31305"/>
                </a:lnTo>
                <a:lnTo>
                  <a:pt x="178028" y="57556"/>
                </a:lnTo>
                <a:lnTo>
                  <a:pt x="237604" y="57556"/>
                </a:lnTo>
                <a:lnTo>
                  <a:pt x="237604" y="96253"/>
                </a:lnTo>
                <a:lnTo>
                  <a:pt x="178028" y="96253"/>
                </a:lnTo>
                <a:lnTo>
                  <a:pt x="178028" y="122504"/>
                </a:lnTo>
                <a:lnTo>
                  <a:pt x="237604" y="122504"/>
                </a:lnTo>
                <a:lnTo>
                  <a:pt x="237604" y="162890"/>
                </a:lnTo>
                <a:lnTo>
                  <a:pt x="268224" y="162890"/>
                </a:lnTo>
                <a:lnTo>
                  <a:pt x="268224" y="0"/>
                </a:lnTo>
                <a:close/>
              </a:path>
              <a:path w="618489" h="305434">
                <a:moveTo>
                  <a:pt x="274955" y="279996"/>
                </a:moveTo>
                <a:lnTo>
                  <a:pt x="51155" y="279996"/>
                </a:lnTo>
                <a:lnTo>
                  <a:pt x="51155" y="254431"/>
                </a:lnTo>
                <a:lnTo>
                  <a:pt x="268224" y="254431"/>
                </a:lnTo>
                <a:lnTo>
                  <a:pt x="268224" y="179717"/>
                </a:lnTo>
                <a:lnTo>
                  <a:pt x="20193" y="179717"/>
                </a:lnTo>
                <a:lnTo>
                  <a:pt x="20193" y="204952"/>
                </a:lnTo>
                <a:lnTo>
                  <a:pt x="237604" y="204952"/>
                </a:lnTo>
                <a:lnTo>
                  <a:pt x="237604" y="229184"/>
                </a:lnTo>
                <a:lnTo>
                  <a:pt x="20193" y="229184"/>
                </a:lnTo>
                <a:lnTo>
                  <a:pt x="20193" y="295148"/>
                </a:lnTo>
                <a:lnTo>
                  <a:pt x="29959" y="305244"/>
                </a:lnTo>
                <a:lnTo>
                  <a:pt x="274955" y="305244"/>
                </a:lnTo>
                <a:lnTo>
                  <a:pt x="274955" y="279996"/>
                </a:lnTo>
                <a:close/>
              </a:path>
              <a:path w="618489" h="305434">
                <a:moveTo>
                  <a:pt x="617893" y="252069"/>
                </a:moveTo>
                <a:lnTo>
                  <a:pt x="482600" y="252069"/>
                </a:lnTo>
                <a:lnTo>
                  <a:pt x="482600" y="196202"/>
                </a:lnTo>
                <a:lnTo>
                  <a:pt x="596011" y="196202"/>
                </a:lnTo>
                <a:lnTo>
                  <a:pt x="596011" y="170624"/>
                </a:lnTo>
                <a:lnTo>
                  <a:pt x="375920" y="170624"/>
                </a:lnTo>
                <a:lnTo>
                  <a:pt x="375920" y="115430"/>
                </a:lnTo>
                <a:lnTo>
                  <a:pt x="589280" y="115430"/>
                </a:lnTo>
                <a:lnTo>
                  <a:pt x="589280" y="7747"/>
                </a:lnTo>
                <a:lnTo>
                  <a:pt x="344284" y="7747"/>
                </a:lnTo>
                <a:lnTo>
                  <a:pt x="344284" y="33997"/>
                </a:lnTo>
                <a:lnTo>
                  <a:pt x="557987" y="33997"/>
                </a:lnTo>
                <a:lnTo>
                  <a:pt x="557987" y="89192"/>
                </a:lnTo>
                <a:lnTo>
                  <a:pt x="344957" y="89192"/>
                </a:lnTo>
                <a:lnTo>
                  <a:pt x="344957" y="186105"/>
                </a:lnTo>
                <a:lnTo>
                  <a:pt x="354711" y="196202"/>
                </a:lnTo>
                <a:lnTo>
                  <a:pt x="451637" y="196202"/>
                </a:lnTo>
                <a:lnTo>
                  <a:pt x="451637" y="252069"/>
                </a:lnTo>
                <a:lnTo>
                  <a:pt x="316344" y="252069"/>
                </a:lnTo>
                <a:lnTo>
                  <a:pt x="316344" y="277977"/>
                </a:lnTo>
                <a:lnTo>
                  <a:pt x="617893" y="277977"/>
                </a:lnTo>
                <a:lnTo>
                  <a:pt x="617893" y="252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047727" y="9510394"/>
            <a:ext cx="969010" cy="307975"/>
          </a:xfrm>
          <a:custGeom>
            <a:avLst/>
            <a:gdLst/>
            <a:ahLst/>
            <a:cxnLst/>
            <a:rect l="l" t="t" r="r" b="b"/>
            <a:pathLst>
              <a:path w="969009" h="307975">
                <a:moveTo>
                  <a:pt x="287401" y="138988"/>
                </a:moveTo>
                <a:lnTo>
                  <a:pt x="250050" y="120472"/>
                </a:lnTo>
                <a:lnTo>
                  <a:pt x="215722" y="96418"/>
                </a:lnTo>
                <a:lnTo>
                  <a:pt x="185940" y="69329"/>
                </a:lnTo>
                <a:lnTo>
                  <a:pt x="162204" y="41389"/>
                </a:lnTo>
                <a:lnTo>
                  <a:pt x="165773" y="32588"/>
                </a:lnTo>
                <a:lnTo>
                  <a:pt x="168021" y="26454"/>
                </a:lnTo>
                <a:lnTo>
                  <a:pt x="169875" y="20142"/>
                </a:lnTo>
                <a:lnTo>
                  <a:pt x="172300" y="10769"/>
                </a:lnTo>
                <a:lnTo>
                  <a:pt x="145046" y="6388"/>
                </a:lnTo>
                <a:lnTo>
                  <a:pt x="141554" y="19748"/>
                </a:lnTo>
                <a:lnTo>
                  <a:pt x="138544" y="28651"/>
                </a:lnTo>
                <a:lnTo>
                  <a:pt x="114731" y="68948"/>
                </a:lnTo>
                <a:lnTo>
                  <a:pt x="87464" y="96621"/>
                </a:lnTo>
                <a:lnTo>
                  <a:pt x="44704" y="125298"/>
                </a:lnTo>
                <a:lnTo>
                  <a:pt x="9080" y="139992"/>
                </a:lnTo>
                <a:lnTo>
                  <a:pt x="22212" y="161201"/>
                </a:lnTo>
                <a:lnTo>
                  <a:pt x="62509" y="145503"/>
                </a:lnTo>
                <a:lnTo>
                  <a:pt x="96253" y="122491"/>
                </a:lnTo>
                <a:lnTo>
                  <a:pt x="127381" y="97218"/>
                </a:lnTo>
                <a:lnTo>
                  <a:pt x="149428" y="65620"/>
                </a:lnTo>
                <a:lnTo>
                  <a:pt x="155473" y="73621"/>
                </a:lnTo>
                <a:lnTo>
                  <a:pt x="187413" y="106527"/>
                </a:lnTo>
                <a:lnTo>
                  <a:pt x="219608" y="131711"/>
                </a:lnTo>
                <a:lnTo>
                  <a:pt x="254736" y="153352"/>
                </a:lnTo>
                <a:lnTo>
                  <a:pt x="272262" y="161201"/>
                </a:lnTo>
                <a:lnTo>
                  <a:pt x="287401" y="138988"/>
                </a:lnTo>
                <a:close/>
              </a:path>
              <a:path w="969009" h="307975">
                <a:moveTo>
                  <a:pt x="300863" y="195529"/>
                </a:moveTo>
                <a:lnTo>
                  <a:pt x="0" y="195529"/>
                </a:lnTo>
                <a:lnTo>
                  <a:pt x="0" y="221437"/>
                </a:lnTo>
                <a:lnTo>
                  <a:pt x="134277" y="221437"/>
                </a:lnTo>
                <a:lnTo>
                  <a:pt x="134277" y="305904"/>
                </a:lnTo>
                <a:lnTo>
                  <a:pt x="165239" y="305904"/>
                </a:lnTo>
                <a:lnTo>
                  <a:pt x="165239" y="221437"/>
                </a:lnTo>
                <a:lnTo>
                  <a:pt x="300863" y="221437"/>
                </a:lnTo>
                <a:lnTo>
                  <a:pt x="300863" y="195529"/>
                </a:lnTo>
                <a:close/>
              </a:path>
              <a:path w="969009" h="307975">
                <a:moveTo>
                  <a:pt x="589826" y="85610"/>
                </a:moveTo>
                <a:lnTo>
                  <a:pt x="577240" y="47244"/>
                </a:lnTo>
                <a:lnTo>
                  <a:pt x="558888" y="26250"/>
                </a:lnTo>
                <a:lnTo>
                  <a:pt x="558888" y="87630"/>
                </a:lnTo>
                <a:lnTo>
                  <a:pt x="558888" y="110248"/>
                </a:lnTo>
                <a:lnTo>
                  <a:pt x="541350" y="149263"/>
                </a:lnTo>
                <a:lnTo>
                  <a:pt x="501180" y="170192"/>
                </a:lnTo>
                <a:lnTo>
                  <a:pt x="487540" y="171919"/>
                </a:lnTo>
                <a:lnTo>
                  <a:pt x="471258" y="171907"/>
                </a:lnTo>
                <a:lnTo>
                  <a:pt x="432092" y="159854"/>
                </a:lnTo>
                <a:lnTo>
                  <a:pt x="404253" y="123647"/>
                </a:lnTo>
                <a:lnTo>
                  <a:pt x="401586" y="110248"/>
                </a:lnTo>
                <a:lnTo>
                  <a:pt x="401586" y="87630"/>
                </a:lnTo>
                <a:lnTo>
                  <a:pt x="419125" y="48615"/>
                </a:lnTo>
                <a:lnTo>
                  <a:pt x="459295" y="27686"/>
                </a:lnTo>
                <a:lnTo>
                  <a:pt x="480237" y="25908"/>
                </a:lnTo>
                <a:lnTo>
                  <a:pt x="489216" y="25971"/>
                </a:lnTo>
                <a:lnTo>
                  <a:pt x="528383" y="38023"/>
                </a:lnTo>
                <a:lnTo>
                  <a:pt x="556221" y="74231"/>
                </a:lnTo>
                <a:lnTo>
                  <a:pt x="558888" y="87630"/>
                </a:lnTo>
                <a:lnTo>
                  <a:pt x="558888" y="26250"/>
                </a:lnTo>
                <a:lnTo>
                  <a:pt x="524992" y="7061"/>
                </a:lnTo>
                <a:lnTo>
                  <a:pt x="480237" y="0"/>
                </a:lnTo>
                <a:lnTo>
                  <a:pt x="465721" y="101"/>
                </a:lnTo>
                <a:lnTo>
                  <a:pt x="423583" y="11353"/>
                </a:lnTo>
                <a:lnTo>
                  <a:pt x="392328" y="34594"/>
                </a:lnTo>
                <a:lnTo>
                  <a:pt x="373862" y="69011"/>
                </a:lnTo>
                <a:lnTo>
                  <a:pt x="370649" y="85610"/>
                </a:lnTo>
                <a:lnTo>
                  <a:pt x="370649" y="112255"/>
                </a:lnTo>
                <a:lnTo>
                  <a:pt x="383235" y="150634"/>
                </a:lnTo>
                <a:lnTo>
                  <a:pt x="409498" y="178460"/>
                </a:lnTo>
                <a:lnTo>
                  <a:pt x="447535" y="194894"/>
                </a:lnTo>
                <a:lnTo>
                  <a:pt x="480237" y="197878"/>
                </a:lnTo>
                <a:lnTo>
                  <a:pt x="494753" y="197764"/>
                </a:lnTo>
                <a:lnTo>
                  <a:pt x="536892" y="186524"/>
                </a:lnTo>
                <a:lnTo>
                  <a:pt x="568147" y="163283"/>
                </a:lnTo>
                <a:lnTo>
                  <a:pt x="586613" y="128866"/>
                </a:lnTo>
                <a:lnTo>
                  <a:pt x="589826" y="112255"/>
                </a:lnTo>
                <a:lnTo>
                  <a:pt x="589826" y="85610"/>
                </a:lnTo>
                <a:close/>
              </a:path>
              <a:path w="969009" h="307975">
                <a:moveTo>
                  <a:pt x="631342" y="254419"/>
                </a:moveTo>
                <a:lnTo>
                  <a:pt x="568744" y="254419"/>
                </a:lnTo>
                <a:lnTo>
                  <a:pt x="568744" y="198551"/>
                </a:lnTo>
                <a:lnTo>
                  <a:pt x="537781" y="198551"/>
                </a:lnTo>
                <a:lnTo>
                  <a:pt x="537781" y="254419"/>
                </a:lnTo>
                <a:lnTo>
                  <a:pt x="423024" y="254419"/>
                </a:lnTo>
                <a:lnTo>
                  <a:pt x="423024" y="198551"/>
                </a:lnTo>
                <a:lnTo>
                  <a:pt x="392061" y="198551"/>
                </a:lnTo>
                <a:lnTo>
                  <a:pt x="392061" y="254419"/>
                </a:lnTo>
                <a:lnTo>
                  <a:pt x="329806" y="254419"/>
                </a:lnTo>
                <a:lnTo>
                  <a:pt x="329806" y="280327"/>
                </a:lnTo>
                <a:lnTo>
                  <a:pt x="631342" y="280327"/>
                </a:lnTo>
                <a:lnTo>
                  <a:pt x="631342" y="254419"/>
                </a:lnTo>
                <a:close/>
              </a:path>
              <a:path w="969009" h="307975">
                <a:moveTo>
                  <a:pt x="830910" y="10096"/>
                </a:moveTo>
                <a:lnTo>
                  <a:pt x="669366" y="10096"/>
                </a:lnTo>
                <a:lnTo>
                  <a:pt x="669366" y="36004"/>
                </a:lnTo>
                <a:lnTo>
                  <a:pt x="799274" y="36004"/>
                </a:lnTo>
                <a:lnTo>
                  <a:pt x="797699" y="61823"/>
                </a:lnTo>
                <a:lnTo>
                  <a:pt x="783628" y="113068"/>
                </a:lnTo>
                <a:lnTo>
                  <a:pt x="762025" y="156451"/>
                </a:lnTo>
                <a:lnTo>
                  <a:pt x="738085" y="186232"/>
                </a:lnTo>
                <a:lnTo>
                  <a:pt x="705218" y="214033"/>
                </a:lnTo>
                <a:lnTo>
                  <a:pt x="670217" y="236232"/>
                </a:lnTo>
                <a:lnTo>
                  <a:pt x="655243" y="243319"/>
                </a:lnTo>
                <a:lnTo>
                  <a:pt x="670712" y="266192"/>
                </a:lnTo>
                <a:lnTo>
                  <a:pt x="714070" y="242277"/>
                </a:lnTo>
                <a:lnTo>
                  <a:pt x="748372" y="216852"/>
                </a:lnTo>
                <a:lnTo>
                  <a:pt x="782447" y="178028"/>
                </a:lnTo>
                <a:lnTo>
                  <a:pt x="809853" y="131025"/>
                </a:lnTo>
                <a:lnTo>
                  <a:pt x="825373" y="82626"/>
                </a:lnTo>
                <a:lnTo>
                  <a:pt x="830707" y="44069"/>
                </a:lnTo>
                <a:lnTo>
                  <a:pt x="830910" y="10096"/>
                </a:lnTo>
                <a:close/>
              </a:path>
              <a:path w="969009" h="307975">
                <a:moveTo>
                  <a:pt x="968895" y="123837"/>
                </a:moveTo>
                <a:lnTo>
                  <a:pt x="917740" y="123837"/>
                </a:lnTo>
                <a:lnTo>
                  <a:pt x="917740" y="2349"/>
                </a:lnTo>
                <a:lnTo>
                  <a:pt x="887107" y="2349"/>
                </a:lnTo>
                <a:lnTo>
                  <a:pt x="887107" y="307594"/>
                </a:lnTo>
                <a:lnTo>
                  <a:pt x="917740" y="307594"/>
                </a:lnTo>
                <a:lnTo>
                  <a:pt x="917740" y="150088"/>
                </a:lnTo>
                <a:lnTo>
                  <a:pt x="968895" y="150088"/>
                </a:lnTo>
                <a:lnTo>
                  <a:pt x="968895" y="123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141286" y="9508705"/>
            <a:ext cx="621030" cy="315595"/>
          </a:xfrm>
          <a:custGeom>
            <a:avLst/>
            <a:gdLst/>
            <a:ahLst/>
            <a:cxnLst/>
            <a:rect l="l" t="t" r="r" b="b"/>
            <a:pathLst>
              <a:path w="621029" h="315595">
                <a:moveTo>
                  <a:pt x="123177" y="284035"/>
                </a:moveTo>
                <a:lnTo>
                  <a:pt x="38709" y="284035"/>
                </a:lnTo>
                <a:lnTo>
                  <a:pt x="38709" y="195872"/>
                </a:lnTo>
                <a:lnTo>
                  <a:pt x="8077" y="195872"/>
                </a:lnTo>
                <a:lnTo>
                  <a:pt x="8077" y="299186"/>
                </a:lnTo>
                <a:lnTo>
                  <a:pt x="17843" y="309283"/>
                </a:lnTo>
                <a:lnTo>
                  <a:pt x="123177" y="309283"/>
                </a:lnTo>
                <a:lnTo>
                  <a:pt x="123177" y="284035"/>
                </a:lnTo>
                <a:close/>
              </a:path>
              <a:path w="621029" h="315595">
                <a:moveTo>
                  <a:pt x="164566" y="8420"/>
                </a:moveTo>
                <a:lnTo>
                  <a:pt x="133946" y="8420"/>
                </a:lnTo>
                <a:lnTo>
                  <a:pt x="133946" y="33655"/>
                </a:lnTo>
                <a:lnTo>
                  <a:pt x="133946" y="126542"/>
                </a:lnTo>
                <a:lnTo>
                  <a:pt x="30632" y="126542"/>
                </a:lnTo>
                <a:lnTo>
                  <a:pt x="30632" y="33655"/>
                </a:lnTo>
                <a:lnTo>
                  <a:pt x="133946" y="33655"/>
                </a:lnTo>
                <a:lnTo>
                  <a:pt x="133946" y="8420"/>
                </a:lnTo>
                <a:lnTo>
                  <a:pt x="0" y="8420"/>
                </a:lnTo>
                <a:lnTo>
                  <a:pt x="0" y="141681"/>
                </a:lnTo>
                <a:lnTo>
                  <a:pt x="9766" y="151777"/>
                </a:lnTo>
                <a:lnTo>
                  <a:pt x="164566" y="151777"/>
                </a:lnTo>
                <a:lnTo>
                  <a:pt x="164566" y="126542"/>
                </a:lnTo>
                <a:lnTo>
                  <a:pt x="164566" y="33655"/>
                </a:lnTo>
                <a:lnTo>
                  <a:pt x="164566" y="8420"/>
                </a:lnTo>
                <a:close/>
              </a:path>
              <a:path w="621029" h="315595">
                <a:moveTo>
                  <a:pt x="249377" y="169621"/>
                </a:moveTo>
                <a:lnTo>
                  <a:pt x="155143" y="169621"/>
                </a:lnTo>
                <a:lnTo>
                  <a:pt x="155143" y="194183"/>
                </a:lnTo>
                <a:lnTo>
                  <a:pt x="249377" y="194183"/>
                </a:lnTo>
                <a:lnTo>
                  <a:pt x="249377" y="169621"/>
                </a:lnTo>
                <a:close/>
              </a:path>
              <a:path w="621029" h="315595">
                <a:moveTo>
                  <a:pt x="261835" y="277304"/>
                </a:moveTo>
                <a:lnTo>
                  <a:pt x="261581" y="266649"/>
                </a:lnTo>
                <a:lnTo>
                  <a:pt x="260578" y="262839"/>
                </a:lnTo>
                <a:lnTo>
                  <a:pt x="259880" y="260172"/>
                </a:lnTo>
                <a:lnTo>
                  <a:pt x="255231" y="255231"/>
                </a:lnTo>
                <a:lnTo>
                  <a:pt x="246176" y="249212"/>
                </a:lnTo>
                <a:lnTo>
                  <a:pt x="236677" y="243471"/>
                </a:lnTo>
                <a:lnTo>
                  <a:pt x="232892" y="242062"/>
                </a:lnTo>
                <a:lnTo>
                  <a:pt x="232892" y="270573"/>
                </a:lnTo>
                <a:lnTo>
                  <a:pt x="232892" y="284035"/>
                </a:lnTo>
                <a:lnTo>
                  <a:pt x="217741" y="291782"/>
                </a:lnTo>
                <a:lnTo>
                  <a:pt x="184086" y="291782"/>
                </a:lnTo>
                <a:lnTo>
                  <a:pt x="169278" y="284035"/>
                </a:lnTo>
                <a:lnTo>
                  <a:pt x="169278" y="270573"/>
                </a:lnTo>
                <a:lnTo>
                  <a:pt x="184086" y="262839"/>
                </a:lnTo>
                <a:lnTo>
                  <a:pt x="217741" y="262839"/>
                </a:lnTo>
                <a:lnTo>
                  <a:pt x="232892" y="270573"/>
                </a:lnTo>
                <a:lnTo>
                  <a:pt x="232892" y="242062"/>
                </a:lnTo>
                <a:lnTo>
                  <a:pt x="228790" y="240525"/>
                </a:lnTo>
                <a:lnTo>
                  <a:pt x="218287" y="239433"/>
                </a:lnTo>
                <a:lnTo>
                  <a:pt x="200914" y="239280"/>
                </a:lnTo>
                <a:lnTo>
                  <a:pt x="183553" y="239433"/>
                </a:lnTo>
                <a:lnTo>
                  <a:pt x="146875" y="255231"/>
                </a:lnTo>
                <a:lnTo>
                  <a:pt x="140347" y="277304"/>
                </a:lnTo>
                <a:lnTo>
                  <a:pt x="140589" y="287972"/>
                </a:lnTo>
                <a:lnTo>
                  <a:pt x="173075" y="314096"/>
                </a:lnTo>
                <a:lnTo>
                  <a:pt x="200914" y="315341"/>
                </a:lnTo>
                <a:lnTo>
                  <a:pt x="218287" y="315188"/>
                </a:lnTo>
                <a:lnTo>
                  <a:pt x="255231" y="299389"/>
                </a:lnTo>
                <a:lnTo>
                  <a:pt x="260578" y="291782"/>
                </a:lnTo>
                <a:lnTo>
                  <a:pt x="261581" y="287972"/>
                </a:lnTo>
                <a:lnTo>
                  <a:pt x="261835" y="277304"/>
                </a:lnTo>
                <a:close/>
              </a:path>
              <a:path w="621029" h="315595">
                <a:moveTo>
                  <a:pt x="277990" y="205625"/>
                </a:moveTo>
                <a:lnTo>
                  <a:pt x="124866" y="205625"/>
                </a:lnTo>
                <a:lnTo>
                  <a:pt x="124866" y="230200"/>
                </a:lnTo>
                <a:lnTo>
                  <a:pt x="277990" y="230200"/>
                </a:lnTo>
                <a:lnTo>
                  <a:pt x="277990" y="205625"/>
                </a:lnTo>
                <a:close/>
              </a:path>
              <a:path w="621029" h="315595">
                <a:moveTo>
                  <a:pt x="299186" y="61925"/>
                </a:moveTo>
                <a:lnTo>
                  <a:pt x="248031" y="61925"/>
                </a:lnTo>
                <a:lnTo>
                  <a:pt x="248031" y="4038"/>
                </a:lnTo>
                <a:lnTo>
                  <a:pt x="217411" y="4038"/>
                </a:lnTo>
                <a:lnTo>
                  <a:pt x="217411" y="155143"/>
                </a:lnTo>
                <a:lnTo>
                  <a:pt x="248031" y="155143"/>
                </a:lnTo>
                <a:lnTo>
                  <a:pt x="248031" y="87845"/>
                </a:lnTo>
                <a:lnTo>
                  <a:pt x="299186" y="87845"/>
                </a:lnTo>
                <a:lnTo>
                  <a:pt x="299186" y="61925"/>
                </a:lnTo>
                <a:close/>
              </a:path>
              <a:path w="621029" h="315595">
                <a:moveTo>
                  <a:pt x="567639" y="61417"/>
                </a:moveTo>
                <a:lnTo>
                  <a:pt x="549351" y="25247"/>
                </a:lnTo>
                <a:lnTo>
                  <a:pt x="548322" y="24307"/>
                </a:lnTo>
                <a:lnTo>
                  <a:pt x="540816" y="18846"/>
                </a:lnTo>
                <a:lnTo>
                  <a:pt x="537121" y="16294"/>
                </a:lnTo>
                <a:lnTo>
                  <a:pt x="537121" y="59575"/>
                </a:lnTo>
                <a:lnTo>
                  <a:pt x="537121" y="83134"/>
                </a:lnTo>
                <a:lnTo>
                  <a:pt x="509524" y="111734"/>
                </a:lnTo>
                <a:lnTo>
                  <a:pt x="477189" y="117424"/>
                </a:lnTo>
                <a:lnTo>
                  <a:pt x="461594" y="117411"/>
                </a:lnTo>
                <a:lnTo>
                  <a:pt x="413613" y="100291"/>
                </a:lnTo>
                <a:lnTo>
                  <a:pt x="403517" y="83134"/>
                </a:lnTo>
                <a:lnTo>
                  <a:pt x="403517" y="59575"/>
                </a:lnTo>
                <a:lnTo>
                  <a:pt x="431114" y="30962"/>
                </a:lnTo>
                <a:lnTo>
                  <a:pt x="470154" y="25247"/>
                </a:lnTo>
                <a:lnTo>
                  <a:pt x="478713" y="25285"/>
                </a:lnTo>
                <a:lnTo>
                  <a:pt x="527024" y="42405"/>
                </a:lnTo>
                <a:lnTo>
                  <a:pt x="537121" y="59575"/>
                </a:lnTo>
                <a:lnTo>
                  <a:pt x="537121" y="16294"/>
                </a:lnTo>
                <a:lnTo>
                  <a:pt x="499275" y="2057"/>
                </a:lnTo>
                <a:lnTo>
                  <a:pt x="470154" y="0"/>
                </a:lnTo>
                <a:lnTo>
                  <a:pt x="457225" y="76"/>
                </a:lnTo>
                <a:lnTo>
                  <a:pt x="419925" y="7848"/>
                </a:lnTo>
                <a:lnTo>
                  <a:pt x="387743" y="28460"/>
                </a:lnTo>
                <a:lnTo>
                  <a:pt x="372999" y="61417"/>
                </a:lnTo>
                <a:lnTo>
                  <a:pt x="372999" y="81280"/>
                </a:lnTo>
                <a:lnTo>
                  <a:pt x="392303" y="118198"/>
                </a:lnTo>
                <a:lnTo>
                  <a:pt x="430441" y="138150"/>
                </a:lnTo>
                <a:lnTo>
                  <a:pt x="470154" y="143027"/>
                </a:lnTo>
                <a:lnTo>
                  <a:pt x="483069" y="142951"/>
                </a:lnTo>
                <a:lnTo>
                  <a:pt x="520636" y="135191"/>
                </a:lnTo>
                <a:lnTo>
                  <a:pt x="549414" y="117449"/>
                </a:lnTo>
                <a:lnTo>
                  <a:pt x="552894" y="114261"/>
                </a:lnTo>
                <a:lnTo>
                  <a:pt x="567639" y="81280"/>
                </a:lnTo>
                <a:lnTo>
                  <a:pt x="567639" y="61417"/>
                </a:lnTo>
                <a:close/>
              </a:path>
              <a:path w="621029" h="315595">
                <a:moveTo>
                  <a:pt x="596011" y="283362"/>
                </a:moveTo>
                <a:lnTo>
                  <a:pt x="379285" y="283362"/>
                </a:lnTo>
                <a:lnTo>
                  <a:pt x="379285" y="214045"/>
                </a:lnTo>
                <a:lnTo>
                  <a:pt x="348322" y="214045"/>
                </a:lnTo>
                <a:lnTo>
                  <a:pt x="348322" y="299186"/>
                </a:lnTo>
                <a:lnTo>
                  <a:pt x="358076" y="309283"/>
                </a:lnTo>
                <a:lnTo>
                  <a:pt x="596011" y="309283"/>
                </a:lnTo>
                <a:lnTo>
                  <a:pt x="596011" y="283362"/>
                </a:lnTo>
                <a:close/>
              </a:path>
              <a:path w="621029" h="315595">
                <a:moveTo>
                  <a:pt x="620585" y="165239"/>
                </a:moveTo>
                <a:lnTo>
                  <a:pt x="319709" y="165239"/>
                </a:lnTo>
                <a:lnTo>
                  <a:pt x="319709" y="191160"/>
                </a:lnTo>
                <a:lnTo>
                  <a:pt x="620585" y="191160"/>
                </a:lnTo>
                <a:lnTo>
                  <a:pt x="620585" y="16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291443" y="9520821"/>
            <a:ext cx="30480" cy="297180"/>
          </a:xfrm>
          <a:custGeom>
            <a:avLst/>
            <a:gdLst/>
            <a:ahLst/>
            <a:cxnLst/>
            <a:rect l="l" t="t" r="r" b="b"/>
            <a:pathLst>
              <a:path w="30479" h="297179">
                <a:moveTo>
                  <a:pt x="30289" y="250723"/>
                </a:moveTo>
                <a:lnTo>
                  <a:pt x="0" y="250723"/>
                </a:lnTo>
                <a:lnTo>
                  <a:pt x="0" y="297167"/>
                </a:lnTo>
                <a:lnTo>
                  <a:pt x="30289" y="297167"/>
                </a:lnTo>
                <a:lnTo>
                  <a:pt x="30289" y="250723"/>
                </a:lnTo>
                <a:close/>
              </a:path>
              <a:path w="30479" h="297179">
                <a:moveTo>
                  <a:pt x="30289" y="0"/>
                </a:moveTo>
                <a:lnTo>
                  <a:pt x="0" y="0"/>
                </a:lnTo>
                <a:lnTo>
                  <a:pt x="0" y="213702"/>
                </a:lnTo>
                <a:lnTo>
                  <a:pt x="30289" y="213702"/>
                </a:lnTo>
                <a:lnTo>
                  <a:pt x="30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/>
          <p:cNvGrpSpPr/>
          <p:nvPr/>
        </p:nvGrpSpPr>
        <p:grpSpPr>
          <a:xfrm>
            <a:off x="11559796" y="3243810"/>
            <a:ext cx="1560830" cy="345440"/>
            <a:chOff x="11559796" y="3243810"/>
            <a:chExt cx="1560830" cy="345440"/>
          </a:xfrm>
        </p:grpSpPr>
        <p:pic>
          <p:nvPicPr>
            <p:cNvPr id="100" name="object 10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59796" y="3329324"/>
              <a:ext cx="208208" cy="17638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1779518" y="3248101"/>
              <a:ext cx="329565" cy="335915"/>
            </a:xfrm>
            <a:custGeom>
              <a:avLst/>
              <a:gdLst/>
              <a:ahLst/>
              <a:cxnLst/>
              <a:rect l="l" t="t" r="r" b="b"/>
              <a:pathLst>
                <a:path w="329565" h="335914">
                  <a:moveTo>
                    <a:pt x="11012" y="191366"/>
                  </a:moveTo>
                  <a:lnTo>
                    <a:pt x="0" y="166976"/>
                  </a:lnTo>
                  <a:lnTo>
                    <a:pt x="38506" y="148390"/>
                  </a:lnTo>
                  <a:lnTo>
                    <a:pt x="70509" y="121573"/>
                  </a:lnTo>
                  <a:lnTo>
                    <a:pt x="94243" y="88565"/>
                  </a:lnTo>
                  <a:lnTo>
                    <a:pt x="107945" y="51406"/>
                  </a:lnTo>
                  <a:lnTo>
                    <a:pt x="115194" y="16885"/>
                  </a:lnTo>
                  <a:lnTo>
                    <a:pt x="145963" y="16885"/>
                  </a:lnTo>
                  <a:lnTo>
                    <a:pt x="138162" y="54032"/>
                  </a:lnTo>
                  <a:lnTo>
                    <a:pt x="137133" y="87105"/>
                  </a:lnTo>
                  <a:lnTo>
                    <a:pt x="143809" y="106189"/>
                  </a:lnTo>
                  <a:lnTo>
                    <a:pt x="112200" y="106189"/>
                  </a:lnTo>
                  <a:lnTo>
                    <a:pt x="93026" y="134009"/>
                  </a:lnTo>
                  <a:lnTo>
                    <a:pt x="69254" y="157924"/>
                  </a:lnTo>
                  <a:lnTo>
                    <a:pt x="41658" y="177265"/>
                  </a:lnTo>
                  <a:lnTo>
                    <a:pt x="11012" y="191366"/>
                  </a:lnTo>
                  <a:close/>
                </a:path>
                <a:path w="329565" h="335914">
                  <a:moveTo>
                    <a:pt x="176582" y="181985"/>
                  </a:moveTo>
                  <a:lnTo>
                    <a:pt x="153455" y="169298"/>
                  </a:lnTo>
                  <a:lnTo>
                    <a:pt x="134716" y="151967"/>
                  </a:lnTo>
                  <a:lnTo>
                    <a:pt x="120814" y="130696"/>
                  </a:lnTo>
                  <a:lnTo>
                    <a:pt x="112200" y="106189"/>
                  </a:lnTo>
                  <a:lnTo>
                    <a:pt x="143809" y="106189"/>
                  </a:lnTo>
                  <a:lnTo>
                    <a:pt x="147534" y="116836"/>
                  </a:lnTo>
                  <a:lnTo>
                    <a:pt x="168149" y="141150"/>
                  </a:lnTo>
                  <a:lnTo>
                    <a:pt x="197760" y="157970"/>
                  </a:lnTo>
                  <a:lnTo>
                    <a:pt x="176582" y="181985"/>
                  </a:lnTo>
                  <a:close/>
                </a:path>
                <a:path w="329565" h="335914">
                  <a:moveTo>
                    <a:pt x="120260" y="335828"/>
                  </a:moveTo>
                  <a:lnTo>
                    <a:pt x="74791" y="331760"/>
                  </a:lnTo>
                  <a:lnTo>
                    <a:pt x="42325" y="319881"/>
                  </a:lnTo>
                  <a:lnTo>
                    <a:pt x="24271" y="300686"/>
                  </a:lnTo>
                  <a:lnTo>
                    <a:pt x="22037" y="274666"/>
                  </a:lnTo>
                  <a:lnTo>
                    <a:pt x="35244" y="248430"/>
                  </a:lnTo>
                  <a:lnTo>
                    <a:pt x="61384" y="229123"/>
                  </a:lnTo>
                  <a:lnTo>
                    <a:pt x="98848" y="217204"/>
                  </a:lnTo>
                  <a:lnTo>
                    <a:pt x="146027" y="213129"/>
                  </a:lnTo>
                  <a:lnTo>
                    <a:pt x="191277" y="217204"/>
                  </a:lnTo>
                  <a:lnTo>
                    <a:pt x="223624" y="229123"/>
                  </a:lnTo>
                  <a:lnTo>
                    <a:pt x="231097" y="237144"/>
                  </a:lnTo>
                  <a:lnTo>
                    <a:pt x="140984" y="237144"/>
                  </a:lnTo>
                  <a:lnTo>
                    <a:pt x="106850" y="239682"/>
                  </a:lnTo>
                  <a:lnTo>
                    <a:pt x="80042" y="247040"/>
                  </a:lnTo>
                  <a:lnTo>
                    <a:pt x="61660" y="258830"/>
                  </a:lnTo>
                  <a:lnTo>
                    <a:pt x="52805" y="274666"/>
                  </a:lnTo>
                  <a:lnTo>
                    <a:pt x="55054" y="290285"/>
                  </a:lnTo>
                  <a:lnTo>
                    <a:pt x="68508" y="301964"/>
                  </a:lnTo>
                  <a:lnTo>
                    <a:pt x="92234" y="309281"/>
                  </a:lnTo>
                  <a:lnTo>
                    <a:pt x="125303" y="311814"/>
                  </a:lnTo>
                  <a:lnTo>
                    <a:pt x="215523" y="311814"/>
                  </a:lnTo>
                  <a:lnTo>
                    <a:pt x="204564" y="319881"/>
                  </a:lnTo>
                  <a:lnTo>
                    <a:pt x="167221" y="331760"/>
                  </a:lnTo>
                  <a:lnTo>
                    <a:pt x="120260" y="335828"/>
                  </a:lnTo>
                  <a:close/>
                </a:path>
                <a:path w="329565" h="335914">
                  <a:moveTo>
                    <a:pt x="215523" y="311814"/>
                  </a:moveTo>
                  <a:lnTo>
                    <a:pt x="125303" y="311814"/>
                  </a:lnTo>
                  <a:lnTo>
                    <a:pt x="159219" y="309281"/>
                  </a:lnTo>
                  <a:lnTo>
                    <a:pt x="185907" y="301964"/>
                  </a:lnTo>
                  <a:lnTo>
                    <a:pt x="204225" y="290285"/>
                  </a:lnTo>
                  <a:lnTo>
                    <a:pt x="213028" y="274666"/>
                  </a:lnTo>
                  <a:lnTo>
                    <a:pt x="210830" y="258830"/>
                  </a:lnTo>
                  <a:lnTo>
                    <a:pt x="197441" y="247040"/>
                  </a:lnTo>
                  <a:lnTo>
                    <a:pt x="173834" y="239682"/>
                  </a:lnTo>
                  <a:lnTo>
                    <a:pt x="140984" y="237144"/>
                  </a:lnTo>
                  <a:lnTo>
                    <a:pt x="231097" y="237144"/>
                  </a:lnTo>
                  <a:lnTo>
                    <a:pt x="241614" y="248430"/>
                  </a:lnTo>
                  <a:lnTo>
                    <a:pt x="243796" y="274666"/>
                  </a:lnTo>
                  <a:lnTo>
                    <a:pt x="230640" y="300686"/>
                  </a:lnTo>
                  <a:lnTo>
                    <a:pt x="215523" y="311814"/>
                  </a:lnTo>
                  <a:close/>
                </a:path>
                <a:path w="329565" h="335914">
                  <a:moveTo>
                    <a:pt x="254937" y="203748"/>
                  </a:moveTo>
                  <a:lnTo>
                    <a:pt x="224168" y="203748"/>
                  </a:lnTo>
                  <a:lnTo>
                    <a:pt x="266955" y="0"/>
                  </a:lnTo>
                  <a:lnTo>
                    <a:pt x="297724" y="0"/>
                  </a:lnTo>
                  <a:lnTo>
                    <a:pt x="279522" y="86677"/>
                  </a:lnTo>
                  <a:lnTo>
                    <a:pt x="329427" y="86677"/>
                  </a:lnTo>
                  <a:lnTo>
                    <a:pt x="324069" y="112193"/>
                  </a:lnTo>
                  <a:lnTo>
                    <a:pt x="274163" y="112193"/>
                  </a:lnTo>
                  <a:lnTo>
                    <a:pt x="254937" y="203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75561" y="3244181"/>
              <a:ext cx="337303" cy="34372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2120123" y="3247726"/>
              <a:ext cx="328930" cy="329565"/>
            </a:xfrm>
            <a:custGeom>
              <a:avLst/>
              <a:gdLst/>
              <a:ahLst/>
              <a:cxnLst/>
              <a:rect l="l" t="t" r="r" b="b"/>
              <a:pathLst>
                <a:path w="328929" h="329564">
                  <a:moveTo>
                    <a:pt x="187801" y="143712"/>
                  </a:moveTo>
                  <a:lnTo>
                    <a:pt x="158117" y="140335"/>
                  </a:lnTo>
                  <a:lnTo>
                    <a:pt x="168559" y="113142"/>
                  </a:lnTo>
                  <a:lnTo>
                    <a:pt x="176271" y="89398"/>
                  </a:lnTo>
                  <a:lnTo>
                    <a:pt x="181827" y="68889"/>
                  </a:lnTo>
                  <a:lnTo>
                    <a:pt x="185797" y="51406"/>
                  </a:lnTo>
                  <a:lnTo>
                    <a:pt x="48464" y="51406"/>
                  </a:lnTo>
                  <a:lnTo>
                    <a:pt x="53743" y="26265"/>
                  </a:lnTo>
                  <a:lnTo>
                    <a:pt x="221095" y="26265"/>
                  </a:lnTo>
                  <a:lnTo>
                    <a:pt x="215761" y="51406"/>
                  </a:lnTo>
                  <a:lnTo>
                    <a:pt x="213328" y="62610"/>
                  </a:lnTo>
                  <a:lnTo>
                    <a:pt x="207576" y="85505"/>
                  </a:lnTo>
                  <a:lnTo>
                    <a:pt x="199334" y="112550"/>
                  </a:lnTo>
                  <a:lnTo>
                    <a:pt x="187801" y="143712"/>
                  </a:lnTo>
                  <a:close/>
                </a:path>
                <a:path w="328929" h="329564">
                  <a:moveTo>
                    <a:pt x="0" y="199996"/>
                  </a:moveTo>
                  <a:lnTo>
                    <a:pt x="2277" y="174856"/>
                  </a:lnTo>
                  <a:lnTo>
                    <a:pt x="73728" y="174105"/>
                  </a:lnTo>
                  <a:lnTo>
                    <a:pt x="89015" y="101311"/>
                  </a:lnTo>
                  <a:lnTo>
                    <a:pt x="119408" y="101311"/>
                  </a:lnTo>
                  <a:lnTo>
                    <a:pt x="104358" y="172980"/>
                  </a:lnTo>
                  <a:lnTo>
                    <a:pt x="214450" y="172980"/>
                  </a:lnTo>
                  <a:lnTo>
                    <a:pt x="212964" y="186488"/>
                  </a:lnTo>
                  <a:lnTo>
                    <a:pt x="157604" y="193506"/>
                  </a:lnTo>
                  <a:lnTo>
                    <a:pt x="101766" y="197604"/>
                  </a:lnTo>
                  <a:lnTo>
                    <a:pt x="48287" y="199521"/>
                  </a:lnTo>
                  <a:lnTo>
                    <a:pt x="0" y="199996"/>
                  </a:lnTo>
                  <a:close/>
                </a:path>
                <a:path w="328929" h="329564">
                  <a:moveTo>
                    <a:pt x="214450" y="172980"/>
                  </a:moveTo>
                  <a:lnTo>
                    <a:pt x="104358" y="172980"/>
                  </a:lnTo>
                  <a:lnTo>
                    <a:pt x="132415" y="171625"/>
                  </a:lnTo>
                  <a:lnTo>
                    <a:pt x="160618" y="169743"/>
                  </a:lnTo>
                  <a:lnTo>
                    <a:pt x="188462" y="167228"/>
                  </a:lnTo>
                  <a:lnTo>
                    <a:pt x="215440" y="163974"/>
                  </a:lnTo>
                  <a:lnTo>
                    <a:pt x="214450" y="172980"/>
                  </a:lnTo>
                  <a:close/>
                </a:path>
                <a:path w="328929" h="329564">
                  <a:moveTo>
                    <a:pt x="249890" y="253654"/>
                  </a:moveTo>
                  <a:lnTo>
                    <a:pt x="219121" y="253654"/>
                  </a:lnTo>
                  <a:lnTo>
                    <a:pt x="272389" y="0"/>
                  </a:lnTo>
                  <a:lnTo>
                    <a:pt x="303157" y="0"/>
                  </a:lnTo>
                  <a:lnTo>
                    <a:pt x="280148" y="109566"/>
                  </a:lnTo>
                  <a:lnTo>
                    <a:pt x="328553" y="109566"/>
                  </a:lnTo>
                  <a:lnTo>
                    <a:pt x="323195" y="135082"/>
                  </a:lnTo>
                  <a:lnTo>
                    <a:pt x="274790" y="135082"/>
                  </a:lnTo>
                  <a:lnTo>
                    <a:pt x="249890" y="253654"/>
                  </a:lnTo>
                  <a:close/>
                </a:path>
                <a:path w="328929" h="329564">
                  <a:moveTo>
                    <a:pt x="244933" y="329074"/>
                  </a:moveTo>
                  <a:lnTo>
                    <a:pt x="21297" y="329074"/>
                  </a:lnTo>
                  <a:lnTo>
                    <a:pt x="42021" y="230389"/>
                  </a:lnTo>
                  <a:lnTo>
                    <a:pt x="72790" y="230389"/>
                  </a:lnTo>
                  <a:lnTo>
                    <a:pt x="57346" y="303934"/>
                  </a:lnTo>
                  <a:lnTo>
                    <a:pt x="250213" y="303934"/>
                  </a:lnTo>
                  <a:lnTo>
                    <a:pt x="244933" y="3290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16144" y="3270026"/>
              <a:ext cx="229040" cy="1816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37441" y="3474136"/>
              <a:ext cx="236875" cy="10664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2339245" y="3247726"/>
              <a:ext cx="109855" cy="254000"/>
            </a:xfrm>
            <a:custGeom>
              <a:avLst/>
              <a:gdLst/>
              <a:ahLst/>
              <a:cxnLst/>
              <a:rect l="l" t="t" r="r" b="b"/>
              <a:pathLst>
                <a:path w="109854" h="254000">
                  <a:moveTo>
                    <a:pt x="61027" y="109566"/>
                  </a:moveTo>
                  <a:lnTo>
                    <a:pt x="84036" y="0"/>
                  </a:lnTo>
                  <a:lnTo>
                    <a:pt x="53267" y="0"/>
                  </a:lnTo>
                  <a:lnTo>
                    <a:pt x="0" y="253654"/>
                  </a:lnTo>
                  <a:lnTo>
                    <a:pt x="30768" y="253654"/>
                  </a:lnTo>
                  <a:lnTo>
                    <a:pt x="55668" y="135082"/>
                  </a:lnTo>
                  <a:lnTo>
                    <a:pt x="104073" y="135082"/>
                  </a:lnTo>
                  <a:lnTo>
                    <a:pt x="109431" y="109566"/>
                  </a:lnTo>
                  <a:lnTo>
                    <a:pt x="61027" y="109566"/>
                  </a:lnTo>
                  <a:close/>
                </a:path>
              </a:pathLst>
            </a:custGeom>
            <a:ln w="78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2455382" y="3247726"/>
              <a:ext cx="337185" cy="336550"/>
            </a:xfrm>
            <a:custGeom>
              <a:avLst/>
              <a:gdLst/>
              <a:ahLst/>
              <a:cxnLst/>
              <a:rect l="l" t="t" r="r" b="b"/>
              <a:pathLst>
                <a:path w="337184" h="336550">
                  <a:moveTo>
                    <a:pt x="249882" y="93806"/>
                  </a:moveTo>
                  <a:lnTo>
                    <a:pt x="220615" y="93806"/>
                  </a:lnTo>
                  <a:lnTo>
                    <a:pt x="238423" y="9005"/>
                  </a:lnTo>
                  <a:lnTo>
                    <a:pt x="267691" y="9005"/>
                  </a:lnTo>
                  <a:lnTo>
                    <a:pt x="249882" y="93806"/>
                  </a:lnTo>
                  <a:close/>
                </a:path>
                <a:path w="337184" h="336550">
                  <a:moveTo>
                    <a:pt x="13440" y="263785"/>
                  </a:moveTo>
                  <a:lnTo>
                    <a:pt x="0" y="242021"/>
                  </a:lnTo>
                  <a:lnTo>
                    <a:pt x="55030" y="206533"/>
                  </a:lnTo>
                  <a:lnTo>
                    <a:pt x="98158" y="165240"/>
                  </a:lnTo>
                  <a:lnTo>
                    <a:pt x="129771" y="118812"/>
                  </a:lnTo>
                  <a:lnTo>
                    <a:pt x="150256" y="67916"/>
                  </a:lnTo>
                  <a:lnTo>
                    <a:pt x="51571" y="67916"/>
                  </a:lnTo>
                  <a:lnTo>
                    <a:pt x="56850" y="42775"/>
                  </a:lnTo>
                  <a:lnTo>
                    <a:pt x="185929" y="42775"/>
                  </a:lnTo>
                  <a:lnTo>
                    <a:pt x="182942" y="55656"/>
                  </a:lnTo>
                  <a:lnTo>
                    <a:pt x="179415" y="68432"/>
                  </a:lnTo>
                  <a:lnTo>
                    <a:pt x="175340" y="81137"/>
                  </a:lnTo>
                  <a:lnTo>
                    <a:pt x="170709" y="93806"/>
                  </a:lnTo>
                  <a:lnTo>
                    <a:pt x="249882" y="93806"/>
                  </a:lnTo>
                  <a:lnTo>
                    <a:pt x="244682" y="118572"/>
                  </a:lnTo>
                  <a:lnTo>
                    <a:pt x="159880" y="118572"/>
                  </a:lnTo>
                  <a:lnTo>
                    <a:pt x="135420" y="159835"/>
                  </a:lnTo>
                  <a:lnTo>
                    <a:pt x="103194" y="198214"/>
                  </a:lnTo>
                  <a:lnTo>
                    <a:pt x="62700" y="233075"/>
                  </a:lnTo>
                  <a:lnTo>
                    <a:pt x="13440" y="263785"/>
                  </a:lnTo>
                  <a:close/>
                </a:path>
                <a:path w="337184" h="336550">
                  <a:moveTo>
                    <a:pt x="202525" y="319318"/>
                  </a:moveTo>
                  <a:lnTo>
                    <a:pt x="173257" y="319318"/>
                  </a:lnTo>
                  <a:lnTo>
                    <a:pt x="197685" y="202998"/>
                  </a:lnTo>
                  <a:lnTo>
                    <a:pt x="136898" y="202998"/>
                  </a:lnTo>
                  <a:lnTo>
                    <a:pt x="142177" y="177858"/>
                  </a:lnTo>
                  <a:lnTo>
                    <a:pt x="202964" y="177858"/>
                  </a:lnTo>
                  <a:lnTo>
                    <a:pt x="215414" y="118572"/>
                  </a:lnTo>
                  <a:lnTo>
                    <a:pt x="244682" y="118572"/>
                  </a:lnTo>
                  <a:lnTo>
                    <a:pt x="202525" y="319318"/>
                  </a:lnTo>
                  <a:close/>
                </a:path>
                <a:path w="337184" h="336550">
                  <a:moveTo>
                    <a:pt x="266520" y="336204"/>
                  </a:moveTo>
                  <a:lnTo>
                    <a:pt x="237252" y="336204"/>
                  </a:lnTo>
                  <a:lnTo>
                    <a:pt x="307855" y="0"/>
                  </a:lnTo>
                  <a:lnTo>
                    <a:pt x="337123" y="0"/>
                  </a:lnTo>
                  <a:lnTo>
                    <a:pt x="266520" y="336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2455382" y="3247726"/>
              <a:ext cx="337185" cy="336550"/>
            </a:xfrm>
            <a:custGeom>
              <a:avLst/>
              <a:gdLst/>
              <a:ahLst/>
              <a:cxnLst/>
              <a:rect l="l" t="t" r="r" b="b"/>
              <a:pathLst>
                <a:path w="337184" h="336550">
                  <a:moveTo>
                    <a:pt x="220615" y="93806"/>
                  </a:moveTo>
                  <a:lnTo>
                    <a:pt x="170709" y="93806"/>
                  </a:lnTo>
                  <a:lnTo>
                    <a:pt x="175340" y="81137"/>
                  </a:lnTo>
                  <a:lnTo>
                    <a:pt x="179415" y="68432"/>
                  </a:lnTo>
                  <a:lnTo>
                    <a:pt x="182942" y="55656"/>
                  </a:lnTo>
                  <a:lnTo>
                    <a:pt x="185929" y="42775"/>
                  </a:lnTo>
                  <a:lnTo>
                    <a:pt x="56850" y="42775"/>
                  </a:lnTo>
                  <a:lnTo>
                    <a:pt x="51571" y="67916"/>
                  </a:lnTo>
                  <a:lnTo>
                    <a:pt x="150256" y="67916"/>
                  </a:lnTo>
                  <a:lnTo>
                    <a:pt x="129771" y="118812"/>
                  </a:lnTo>
                  <a:lnTo>
                    <a:pt x="98158" y="165240"/>
                  </a:lnTo>
                  <a:lnTo>
                    <a:pt x="55030" y="206533"/>
                  </a:lnTo>
                  <a:lnTo>
                    <a:pt x="0" y="242021"/>
                  </a:lnTo>
                  <a:lnTo>
                    <a:pt x="13440" y="263785"/>
                  </a:lnTo>
                  <a:lnTo>
                    <a:pt x="62700" y="233075"/>
                  </a:lnTo>
                  <a:lnTo>
                    <a:pt x="103194" y="198214"/>
                  </a:lnTo>
                  <a:lnTo>
                    <a:pt x="135420" y="159835"/>
                  </a:lnTo>
                  <a:lnTo>
                    <a:pt x="159880" y="118572"/>
                  </a:lnTo>
                  <a:lnTo>
                    <a:pt x="215414" y="118572"/>
                  </a:lnTo>
                  <a:lnTo>
                    <a:pt x="202964" y="177858"/>
                  </a:lnTo>
                  <a:lnTo>
                    <a:pt x="142177" y="177858"/>
                  </a:lnTo>
                  <a:lnTo>
                    <a:pt x="136898" y="202998"/>
                  </a:lnTo>
                  <a:lnTo>
                    <a:pt x="197685" y="202998"/>
                  </a:lnTo>
                  <a:lnTo>
                    <a:pt x="173257" y="319318"/>
                  </a:lnTo>
                  <a:lnTo>
                    <a:pt x="202525" y="319318"/>
                  </a:lnTo>
                  <a:lnTo>
                    <a:pt x="267691" y="9005"/>
                  </a:lnTo>
                  <a:lnTo>
                    <a:pt x="238423" y="9005"/>
                  </a:lnTo>
                  <a:lnTo>
                    <a:pt x="220615" y="93806"/>
                  </a:lnTo>
                  <a:close/>
                </a:path>
                <a:path w="337184" h="336550">
                  <a:moveTo>
                    <a:pt x="307855" y="0"/>
                  </a:moveTo>
                  <a:lnTo>
                    <a:pt x="237252" y="336204"/>
                  </a:lnTo>
                  <a:lnTo>
                    <a:pt x="266520" y="336204"/>
                  </a:lnTo>
                  <a:lnTo>
                    <a:pt x="337123" y="0"/>
                  </a:lnTo>
                  <a:lnTo>
                    <a:pt x="307855" y="0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2807015" y="3259733"/>
              <a:ext cx="309880" cy="325120"/>
            </a:xfrm>
            <a:custGeom>
              <a:avLst/>
              <a:gdLst/>
              <a:ahLst/>
              <a:cxnLst/>
              <a:rect l="l" t="t" r="r" b="b"/>
              <a:pathLst>
                <a:path w="309880" h="325120">
                  <a:moveTo>
                    <a:pt x="40768" y="141085"/>
                  </a:moveTo>
                  <a:lnTo>
                    <a:pt x="33586" y="116320"/>
                  </a:lnTo>
                  <a:lnTo>
                    <a:pt x="80790" y="104031"/>
                  </a:lnTo>
                  <a:lnTo>
                    <a:pt x="123917" y="82174"/>
                  </a:lnTo>
                  <a:lnTo>
                    <a:pt x="157112" y="53000"/>
                  </a:lnTo>
                  <a:lnTo>
                    <a:pt x="174522" y="18761"/>
                  </a:lnTo>
                  <a:lnTo>
                    <a:pt x="178462" y="0"/>
                  </a:lnTo>
                  <a:lnTo>
                    <a:pt x="210731" y="0"/>
                  </a:lnTo>
                  <a:lnTo>
                    <a:pt x="206791" y="18761"/>
                  </a:lnTo>
                  <a:lnTo>
                    <a:pt x="210037" y="52526"/>
                  </a:lnTo>
                  <a:lnTo>
                    <a:pt x="217114" y="62287"/>
                  </a:lnTo>
                  <a:lnTo>
                    <a:pt x="181516" y="62287"/>
                  </a:lnTo>
                  <a:lnTo>
                    <a:pt x="154689" y="90588"/>
                  </a:lnTo>
                  <a:lnTo>
                    <a:pt x="120450" y="113647"/>
                  </a:lnTo>
                  <a:lnTo>
                    <a:pt x="81557" y="130725"/>
                  </a:lnTo>
                  <a:lnTo>
                    <a:pt x="40768" y="141085"/>
                  </a:lnTo>
                  <a:close/>
                </a:path>
                <a:path w="309880" h="325120">
                  <a:moveTo>
                    <a:pt x="289544" y="141085"/>
                  </a:moveTo>
                  <a:lnTo>
                    <a:pt x="253323" y="130673"/>
                  </a:lnTo>
                  <a:lnTo>
                    <a:pt x="221650" y="113506"/>
                  </a:lnTo>
                  <a:lnTo>
                    <a:pt x="196918" y="90429"/>
                  </a:lnTo>
                  <a:lnTo>
                    <a:pt x="181516" y="62287"/>
                  </a:lnTo>
                  <a:lnTo>
                    <a:pt x="217114" y="62287"/>
                  </a:lnTo>
                  <a:lnTo>
                    <a:pt x="231227" y="81752"/>
                  </a:lnTo>
                  <a:lnTo>
                    <a:pt x="265376" y="103873"/>
                  </a:lnTo>
                  <a:lnTo>
                    <a:pt x="307502" y="116320"/>
                  </a:lnTo>
                  <a:lnTo>
                    <a:pt x="289544" y="141085"/>
                  </a:lnTo>
                  <a:close/>
                </a:path>
                <a:path w="309880" h="325120">
                  <a:moveTo>
                    <a:pt x="304309" y="202998"/>
                  </a:moveTo>
                  <a:lnTo>
                    <a:pt x="0" y="202998"/>
                  </a:lnTo>
                  <a:lnTo>
                    <a:pt x="5358" y="177482"/>
                  </a:lnTo>
                  <a:lnTo>
                    <a:pt x="309292" y="177482"/>
                  </a:lnTo>
                  <a:lnTo>
                    <a:pt x="304309" y="202998"/>
                  </a:lnTo>
                  <a:close/>
                </a:path>
                <a:path w="309880" h="325120">
                  <a:moveTo>
                    <a:pt x="140991" y="324947"/>
                  </a:moveTo>
                  <a:lnTo>
                    <a:pt x="110223" y="324947"/>
                  </a:lnTo>
                  <a:lnTo>
                    <a:pt x="135832" y="202998"/>
                  </a:lnTo>
                  <a:lnTo>
                    <a:pt x="166601" y="202998"/>
                  </a:lnTo>
                  <a:lnTo>
                    <a:pt x="140991" y="324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2807015" y="3259733"/>
              <a:ext cx="309880" cy="325120"/>
            </a:xfrm>
            <a:custGeom>
              <a:avLst/>
              <a:gdLst/>
              <a:ahLst/>
              <a:cxnLst/>
              <a:rect l="l" t="t" r="r" b="b"/>
              <a:pathLst>
                <a:path w="309880" h="325120">
                  <a:moveTo>
                    <a:pt x="307502" y="116320"/>
                  </a:moveTo>
                  <a:lnTo>
                    <a:pt x="265376" y="103873"/>
                  </a:lnTo>
                  <a:lnTo>
                    <a:pt x="231227" y="81752"/>
                  </a:lnTo>
                  <a:lnTo>
                    <a:pt x="210037" y="52526"/>
                  </a:lnTo>
                  <a:lnTo>
                    <a:pt x="206791" y="18761"/>
                  </a:lnTo>
                  <a:lnTo>
                    <a:pt x="210731" y="0"/>
                  </a:lnTo>
                  <a:lnTo>
                    <a:pt x="178462" y="0"/>
                  </a:lnTo>
                  <a:lnTo>
                    <a:pt x="157112" y="53000"/>
                  </a:lnTo>
                  <a:lnTo>
                    <a:pt x="123917" y="82174"/>
                  </a:lnTo>
                  <a:lnTo>
                    <a:pt x="80790" y="104031"/>
                  </a:lnTo>
                  <a:lnTo>
                    <a:pt x="33586" y="116320"/>
                  </a:lnTo>
                  <a:lnTo>
                    <a:pt x="40768" y="141085"/>
                  </a:lnTo>
                  <a:lnTo>
                    <a:pt x="81557" y="130725"/>
                  </a:lnTo>
                  <a:lnTo>
                    <a:pt x="120450" y="113647"/>
                  </a:lnTo>
                  <a:lnTo>
                    <a:pt x="154689" y="90588"/>
                  </a:lnTo>
                  <a:lnTo>
                    <a:pt x="181516" y="62287"/>
                  </a:lnTo>
                  <a:lnTo>
                    <a:pt x="196918" y="90429"/>
                  </a:lnTo>
                  <a:lnTo>
                    <a:pt x="221650" y="113506"/>
                  </a:lnTo>
                  <a:lnTo>
                    <a:pt x="253323" y="130673"/>
                  </a:lnTo>
                  <a:lnTo>
                    <a:pt x="289544" y="141085"/>
                  </a:lnTo>
                  <a:lnTo>
                    <a:pt x="307502" y="116320"/>
                  </a:lnTo>
                  <a:close/>
                </a:path>
                <a:path w="309880" h="325120">
                  <a:moveTo>
                    <a:pt x="309292" y="177482"/>
                  </a:moveTo>
                  <a:lnTo>
                    <a:pt x="5358" y="177482"/>
                  </a:lnTo>
                  <a:lnTo>
                    <a:pt x="0" y="202998"/>
                  </a:lnTo>
                  <a:lnTo>
                    <a:pt x="135832" y="202998"/>
                  </a:lnTo>
                  <a:lnTo>
                    <a:pt x="110223" y="324947"/>
                  </a:lnTo>
                  <a:lnTo>
                    <a:pt x="140991" y="324947"/>
                  </a:lnTo>
                  <a:lnTo>
                    <a:pt x="166601" y="202998"/>
                  </a:lnTo>
                  <a:lnTo>
                    <a:pt x="304309" y="202998"/>
                  </a:lnTo>
                  <a:lnTo>
                    <a:pt x="309292" y="177482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13270279" y="3243758"/>
            <a:ext cx="867410" cy="344805"/>
            <a:chOff x="13270279" y="3243758"/>
            <a:chExt cx="867410" cy="344805"/>
          </a:xfrm>
        </p:grpSpPr>
        <p:sp>
          <p:nvSpPr>
            <p:cNvPr id="112" name="object 112"/>
            <p:cNvSpPr/>
            <p:nvPr/>
          </p:nvSpPr>
          <p:spPr>
            <a:xfrm>
              <a:off x="13274248" y="3247726"/>
              <a:ext cx="304800" cy="333375"/>
            </a:xfrm>
            <a:custGeom>
              <a:avLst/>
              <a:gdLst/>
              <a:ahLst/>
              <a:cxnLst/>
              <a:rect l="l" t="t" r="r" b="b"/>
              <a:pathLst>
                <a:path w="304800" h="333375">
                  <a:moveTo>
                    <a:pt x="294182" y="48779"/>
                  </a:moveTo>
                  <a:lnTo>
                    <a:pt x="263038" y="48779"/>
                  </a:lnTo>
                  <a:lnTo>
                    <a:pt x="273282" y="0"/>
                  </a:lnTo>
                  <a:lnTo>
                    <a:pt x="304426" y="0"/>
                  </a:lnTo>
                  <a:lnTo>
                    <a:pt x="294182" y="48779"/>
                  </a:lnTo>
                  <a:close/>
                </a:path>
                <a:path w="304800" h="333375">
                  <a:moveTo>
                    <a:pt x="5977" y="179358"/>
                  </a:moveTo>
                  <a:lnTo>
                    <a:pt x="0" y="154218"/>
                  </a:lnTo>
                  <a:lnTo>
                    <a:pt x="58739" y="136049"/>
                  </a:lnTo>
                  <a:lnTo>
                    <a:pt x="105189" y="110739"/>
                  </a:lnTo>
                  <a:lnTo>
                    <a:pt x="138630" y="79026"/>
                  </a:lnTo>
                  <a:lnTo>
                    <a:pt x="158346" y="41650"/>
                  </a:lnTo>
                  <a:lnTo>
                    <a:pt x="41275" y="41650"/>
                  </a:lnTo>
                  <a:lnTo>
                    <a:pt x="46554" y="16510"/>
                  </a:lnTo>
                  <a:lnTo>
                    <a:pt x="197020" y="16510"/>
                  </a:lnTo>
                  <a:lnTo>
                    <a:pt x="195063" y="24823"/>
                  </a:lnTo>
                  <a:lnTo>
                    <a:pt x="192729" y="32926"/>
                  </a:lnTo>
                  <a:lnTo>
                    <a:pt x="190001" y="40888"/>
                  </a:lnTo>
                  <a:lnTo>
                    <a:pt x="186867" y="48779"/>
                  </a:lnTo>
                  <a:lnTo>
                    <a:pt x="294182" y="48779"/>
                  </a:lnTo>
                  <a:lnTo>
                    <a:pt x="289139" y="72794"/>
                  </a:lnTo>
                  <a:lnTo>
                    <a:pt x="175070" y="72794"/>
                  </a:lnTo>
                  <a:lnTo>
                    <a:pt x="146065" y="109285"/>
                  </a:lnTo>
                  <a:lnTo>
                    <a:pt x="107726" y="139303"/>
                  </a:lnTo>
                  <a:lnTo>
                    <a:pt x="60786" y="162708"/>
                  </a:lnTo>
                  <a:lnTo>
                    <a:pt x="5977" y="179358"/>
                  </a:lnTo>
                  <a:close/>
                </a:path>
                <a:path w="304800" h="333375">
                  <a:moveTo>
                    <a:pt x="268336" y="171854"/>
                  </a:moveTo>
                  <a:lnTo>
                    <a:pt x="237192" y="171854"/>
                  </a:lnTo>
                  <a:lnTo>
                    <a:pt x="244520" y="136958"/>
                  </a:lnTo>
                  <a:lnTo>
                    <a:pt x="156717" y="136958"/>
                  </a:lnTo>
                  <a:lnTo>
                    <a:pt x="161760" y="112943"/>
                  </a:lnTo>
                  <a:lnTo>
                    <a:pt x="249564" y="112943"/>
                  </a:lnTo>
                  <a:lnTo>
                    <a:pt x="257995" y="72794"/>
                  </a:lnTo>
                  <a:lnTo>
                    <a:pt x="289139" y="72794"/>
                  </a:lnTo>
                  <a:lnTo>
                    <a:pt x="268336" y="171854"/>
                  </a:lnTo>
                  <a:close/>
                </a:path>
                <a:path w="304800" h="333375">
                  <a:moveTo>
                    <a:pt x="245710" y="333202"/>
                  </a:moveTo>
                  <a:lnTo>
                    <a:pt x="18322" y="333202"/>
                  </a:lnTo>
                  <a:lnTo>
                    <a:pt x="36524" y="246524"/>
                  </a:lnTo>
                  <a:lnTo>
                    <a:pt x="221887" y="246524"/>
                  </a:lnTo>
                  <a:lnTo>
                    <a:pt x="229136" y="212003"/>
                  </a:lnTo>
                  <a:lnTo>
                    <a:pt x="43023" y="212003"/>
                  </a:lnTo>
                  <a:lnTo>
                    <a:pt x="48224" y="187238"/>
                  </a:lnTo>
                  <a:lnTo>
                    <a:pt x="265105" y="187238"/>
                  </a:lnTo>
                  <a:lnTo>
                    <a:pt x="247770" y="269788"/>
                  </a:lnTo>
                  <a:lnTo>
                    <a:pt x="62032" y="269788"/>
                  </a:lnTo>
                  <a:lnTo>
                    <a:pt x="53837" y="308812"/>
                  </a:lnTo>
                  <a:lnTo>
                    <a:pt x="250832" y="308812"/>
                  </a:lnTo>
                  <a:lnTo>
                    <a:pt x="245710" y="333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3274247" y="3247726"/>
              <a:ext cx="304800" cy="333375"/>
            </a:xfrm>
            <a:custGeom>
              <a:avLst/>
              <a:gdLst/>
              <a:ahLst/>
              <a:cxnLst/>
              <a:rect l="l" t="t" r="r" b="b"/>
              <a:pathLst>
                <a:path w="304800" h="333375">
                  <a:moveTo>
                    <a:pt x="257995" y="72794"/>
                  </a:moveTo>
                  <a:lnTo>
                    <a:pt x="249564" y="112943"/>
                  </a:lnTo>
                  <a:lnTo>
                    <a:pt x="161760" y="112943"/>
                  </a:lnTo>
                  <a:lnTo>
                    <a:pt x="156717" y="136958"/>
                  </a:lnTo>
                  <a:lnTo>
                    <a:pt x="244520" y="136958"/>
                  </a:lnTo>
                  <a:lnTo>
                    <a:pt x="237192" y="171854"/>
                  </a:lnTo>
                  <a:lnTo>
                    <a:pt x="268336" y="171854"/>
                  </a:lnTo>
                  <a:lnTo>
                    <a:pt x="304426" y="0"/>
                  </a:lnTo>
                  <a:lnTo>
                    <a:pt x="273282" y="0"/>
                  </a:lnTo>
                  <a:lnTo>
                    <a:pt x="263038" y="48779"/>
                  </a:lnTo>
                  <a:lnTo>
                    <a:pt x="186867" y="48779"/>
                  </a:lnTo>
                  <a:lnTo>
                    <a:pt x="190001" y="40888"/>
                  </a:lnTo>
                  <a:lnTo>
                    <a:pt x="192729" y="32926"/>
                  </a:lnTo>
                  <a:lnTo>
                    <a:pt x="195063" y="24823"/>
                  </a:lnTo>
                  <a:lnTo>
                    <a:pt x="197020" y="16510"/>
                  </a:lnTo>
                  <a:lnTo>
                    <a:pt x="46554" y="16510"/>
                  </a:lnTo>
                  <a:lnTo>
                    <a:pt x="41275" y="41650"/>
                  </a:lnTo>
                  <a:lnTo>
                    <a:pt x="158346" y="41650"/>
                  </a:lnTo>
                  <a:lnTo>
                    <a:pt x="138630" y="79026"/>
                  </a:lnTo>
                  <a:lnTo>
                    <a:pt x="105189" y="110739"/>
                  </a:lnTo>
                  <a:lnTo>
                    <a:pt x="58739" y="136049"/>
                  </a:lnTo>
                  <a:lnTo>
                    <a:pt x="0" y="154218"/>
                  </a:lnTo>
                  <a:lnTo>
                    <a:pt x="5977" y="179358"/>
                  </a:lnTo>
                  <a:lnTo>
                    <a:pt x="60786" y="162708"/>
                  </a:lnTo>
                  <a:lnTo>
                    <a:pt x="107726" y="139303"/>
                  </a:lnTo>
                  <a:lnTo>
                    <a:pt x="146065" y="109285"/>
                  </a:lnTo>
                  <a:lnTo>
                    <a:pt x="175070" y="72794"/>
                  </a:lnTo>
                  <a:lnTo>
                    <a:pt x="257995" y="72794"/>
                  </a:lnTo>
                  <a:close/>
                </a:path>
                <a:path w="304800" h="333375">
                  <a:moveTo>
                    <a:pt x="53837" y="308812"/>
                  </a:moveTo>
                  <a:lnTo>
                    <a:pt x="62032" y="269788"/>
                  </a:lnTo>
                  <a:lnTo>
                    <a:pt x="247770" y="269788"/>
                  </a:lnTo>
                  <a:lnTo>
                    <a:pt x="265105" y="187238"/>
                  </a:lnTo>
                  <a:lnTo>
                    <a:pt x="48224" y="187238"/>
                  </a:lnTo>
                  <a:lnTo>
                    <a:pt x="43023" y="212003"/>
                  </a:lnTo>
                  <a:lnTo>
                    <a:pt x="229136" y="212003"/>
                  </a:lnTo>
                  <a:lnTo>
                    <a:pt x="221887" y="246524"/>
                  </a:lnTo>
                  <a:lnTo>
                    <a:pt x="36524" y="246524"/>
                  </a:lnTo>
                  <a:lnTo>
                    <a:pt x="18322" y="333202"/>
                  </a:lnTo>
                  <a:lnTo>
                    <a:pt x="245710" y="333202"/>
                  </a:lnTo>
                  <a:lnTo>
                    <a:pt x="250832" y="308812"/>
                  </a:lnTo>
                  <a:lnTo>
                    <a:pt x="53837" y="308812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3591353" y="3247726"/>
              <a:ext cx="337820" cy="337185"/>
            </a:xfrm>
            <a:custGeom>
              <a:avLst/>
              <a:gdLst/>
              <a:ahLst/>
              <a:cxnLst/>
              <a:rect l="l" t="t" r="r" b="b"/>
              <a:pathLst>
                <a:path w="337819" h="337185">
                  <a:moveTo>
                    <a:pt x="191208" y="188739"/>
                  </a:moveTo>
                  <a:lnTo>
                    <a:pt x="161070" y="185737"/>
                  </a:lnTo>
                  <a:lnTo>
                    <a:pt x="174829" y="146602"/>
                  </a:lnTo>
                  <a:lnTo>
                    <a:pt x="184930" y="112990"/>
                  </a:lnTo>
                  <a:lnTo>
                    <a:pt x="192135" y="84795"/>
                  </a:lnTo>
                  <a:lnTo>
                    <a:pt x="197204" y="61912"/>
                  </a:lnTo>
                  <a:lnTo>
                    <a:pt x="57244" y="61912"/>
                  </a:lnTo>
                  <a:lnTo>
                    <a:pt x="62524" y="36772"/>
                  </a:lnTo>
                  <a:lnTo>
                    <a:pt x="232502" y="36772"/>
                  </a:lnTo>
                  <a:lnTo>
                    <a:pt x="227180" y="61912"/>
                  </a:lnTo>
                  <a:lnTo>
                    <a:pt x="223568" y="78616"/>
                  </a:lnTo>
                  <a:lnTo>
                    <a:pt x="216249" y="108581"/>
                  </a:lnTo>
                  <a:lnTo>
                    <a:pt x="205768" y="145230"/>
                  </a:lnTo>
                  <a:lnTo>
                    <a:pt x="191208" y="188739"/>
                  </a:lnTo>
                  <a:close/>
                </a:path>
                <a:path w="337819" h="337185">
                  <a:moveTo>
                    <a:pt x="0" y="263034"/>
                  </a:moveTo>
                  <a:lnTo>
                    <a:pt x="1981" y="237519"/>
                  </a:lnTo>
                  <a:lnTo>
                    <a:pt x="36279" y="237237"/>
                  </a:lnTo>
                  <a:lnTo>
                    <a:pt x="73510" y="236393"/>
                  </a:lnTo>
                  <a:lnTo>
                    <a:pt x="95259" y="132830"/>
                  </a:lnTo>
                  <a:lnTo>
                    <a:pt x="125652" y="132830"/>
                  </a:lnTo>
                  <a:lnTo>
                    <a:pt x="104061" y="235643"/>
                  </a:lnTo>
                  <a:lnTo>
                    <a:pt x="213159" y="235643"/>
                  </a:lnTo>
                  <a:lnTo>
                    <a:pt x="211305" y="250276"/>
                  </a:lnTo>
                  <a:lnTo>
                    <a:pt x="156238" y="257019"/>
                  </a:lnTo>
                  <a:lnTo>
                    <a:pt x="100967" y="260877"/>
                  </a:lnTo>
                  <a:lnTo>
                    <a:pt x="48039" y="262624"/>
                  </a:lnTo>
                  <a:lnTo>
                    <a:pt x="0" y="263034"/>
                  </a:lnTo>
                  <a:close/>
                </a:path>
                <a:path w="337819" h="337185">
                  <a:moveTo>
                    <a:pt x="213159" y="235643"/>
                  </a:moveTo>
                  <a:lnTo>
                    <a:pt x="104061" y="235643"/>
                  </a:lnTo>
                  <a:lnTo>
                    <a:pt x="131975" y="234411"/>
                  </a:lnTo>
                  <a:lnTo>
                    <a:pt x="159858" y="232828"/>
                  </a:lnTo>
                  <a:lnTo>
                    <a:pt x="187366" y="230683"/>
                  </a:lnTo>
                  <a:lnTo>
                    <a:pt x="214157" y="227763"/>
                  </a:lnTo>
                  <a:lnTo>
                    <a:pt x="213159" y="235643"/>
                  </a:lnTo>
                  <a:close/>
                </a:path>
                <a:path w="337819" h="337185">
                  <a:moveTo>
                    <a:pt x="242712" y="336579"/>
                  </a:moveTo>
                  <a:lnTo>
                    <a:pt x="211943" y="336579"/>
                  </a:lnTo>
                  <a:lnTo>
                    <a:pt x="282625" y="0"/>
                  </a:lnTo>
                  <a:lnTo>
                    <a:pt x="313394" y="0"/>
                  </a:lnTo>
                  <a:lnTo>
                    <a:pt x="283844" y="140710"/>
                  </a:lnTo>
                  <a:lnTo>
                    <a:pt x="337502" y="140710"/>
                  </a:lnTo>
                  <a:lnTo>
                    <a:pt x="332065" y="166601"/>
                  </a:lnTo>
                  <a:lnTo>
                    <a:pt x="278407" y="166601"/>
                  </a:lnTo>
                  <a:lnTo>
                    <a:pt x="242712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87382" y="3280542"/>
              <a:ext cx="240428" cy="234188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3803296" y="3247726"/>
              <a:ext cx="125730" cy="337185"/>
            </a:xfrm>
            <a:custGeom>
              <a:avLst/>
              <a:gdLst/>
              <a:ahLst/>
              <a:cxnLst/>
              <a:rect l="l" t="t" r="r" b="b"/>
              <a:pathLst>
                <a:path w="125730" h="337185">
                  <a:moveTo>
                    <a:pt x="125558" y="140710"/>
                  </a:moveTo>
                  <a:lnTo>
                    <a:pt x="71901" y="140710"/>
                  </a:lnTo>
                  <a:lnTo>
                    <a:pt x="101450" y="0"/>
                  </a:lnTo>
                  <a:lnTo>
                    <a:pt x="70681" y="0"/>
                  </a:lnTo>
                  <a:lnTo>
                    <a:pt x="0" y="336579"/>
                  </a:lnTo>
                  <a:lnTo>
                    <a:pt x="30768" y="336579"/>
                  </a:lnTo>
                  <a:lnTo>
                    <a:pt x="66464" y="166601"/>
                  </a:lnTo>
                  <a:lnTo>
                    <a:pt x="120121" y="166601"/>
                  </a:lnTo>
                  <a:lnTo>
                    <a:pt x="125558" y="140710"/>
                  </a:lnTo>
                  <a:close/>
                </a:path>
              </a:pathLst>
            </a:custGeom>
            <a:ln w="78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928871" y="3329324"/>
              <a:ext cx="208208" cy="176385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072337" y="4768110"/>
            <a:ext cx="5217976" cy="268406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523173" y="3738578"/>
            <a:ext cx="5377994" cy="47811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996" y="544016"/>
            <a:ext cx="6587490" cy="650875"/>
          </a:xfrm>
          <a:custGeom>
            <a:avLst/>
            <a:gdLst/>
            <a:ahLst/>
            <a:cxnLst/>
            <a:rect l="l" t="t" r="r" b="b"/>
            <a:pathLst>
              <a:path w="6587490" h="650875">
                <a:moveTo>
                  <a:pt x="413804" y="106616"/>
                </a:moveTo>
                <a:lnTo>
                  <a:pt x="413562" y="90017"/>
                </a:lnTo>
                <a:lnTo>
                  <a:pt x="411873" y="79463"/>
                </a:lnTo>
                <a:lnTo>
                  <a:pt x="407314" y="70408"/>
                </a:lnTo>
                <a:lnTo>
                  <a:pt x="403352" y="65049"/>
                </a:lnTo>
                <a:lnTo>
                  <a:pt x="398411" y="58343"/>
                </a:lnTo>
                <a:lnTo>
                  <a:pt x="356730" y="25146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69"/>
                </a:lnTo>
                <a:lnTo>
                  <a:pt x="193484" y="148018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73"/>
                </a:lnTo>
                <a:lnTo>
                  <a:pt x="163283" y="69989"/>
                </a:lnTo>
                <a:lnTo>
                  <a:pt x="223799" y="65049"/>
                </a:lnTo>
                <a:lnTo>
                  <a:pt x="253238" y="65227"/>
                </a:lnTo>
                <a:lnTo>
                  <a:pt x="296265" y="76784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52"/>
                </a:lnTo>
                <a:lnTo>
                  <a:pt x="222300" y="0"/>
                </a:lnTo>
                <a:lnTo>
                  <a:pt x="199605" y="101"/>
                </a:lnTo>
                <a:lnTo>
                  <a:pt x="149072" y="6032"/>
                </a:lnTo>
                <a:lnTo>
                  <a:pt x="103771" y="17487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88" y="123215"/>
                </a:lnTo>
                <a:lnTo>
                  <a:pt x="56248" y="166725"/>
                </a:lnTo>
                <a:lnTo>
                  <a:pt x="88239" y="188087"/>
                </a:lnTo>
                <a:lnTo>
                  <a:pt x="128485" y="203504"/>
                </a:lnTo>
                <a:lnTo>
                  <a:pt x="169862" y="210693"/>
                </a:lnTo>
                <a:lnTo>
                  <a:pt x="222300" y="213233"/>
                </a:lnTo>
                <a:lnTo>
                  <a:pt x="245414" y="213144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3352" y="148196"/>
                </a:lnTo>
                <a:lnTo>
                  <a:pt x="407314" y="142824"/>
                </a:lnTo>
                <a:lnTo>
                  <a:pt x="411873" y="133769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587490" h="650875">
                <a:moveTo>
                  <a:pt x="482142" y="200494"/>
                </a:moveTo>
                <a:lnTo>
                  <a:pt x="443191" y="209550"/>
                </a:lnTo>
                <a:lnTo>
                  <a:pt x="358965" y="220459"/>
                </a:lnTo>
                <a:lnTo>
                  <a:pt x="309854" y="223189"/>
                </a:lnTo>
                <a:lnTo>
                  <a:pt x="0" y="223291"/>
                </a:lnTo>
                <a:lnTo>
                  <a:pt x="0" y="291020"/>
                </a:lnTo>
                <a:lnTo>
                  <a:pt x="138938" y="291020"/>
                </a:lnTo>
                <a:lnTo>
                  <a:pt x="138938" y="378180"/>
                </a:lnTo>
                <a:lnTo>
                  <a:pt x="232054" y="378180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58"/>
                </a:lnTo>
                <a:lnTo>
                  <a:pt x="318376" y="289242"/>
                </a:lnTo>
                <a:lnTo>
                  <a:pt x="381419" y="284708"/>
                </a:lnTo>
                <a:lnTo>
                  <a:pt x="439648" y="277177"/>
                </a:lnTo>
                <a:lnTo>
                  <a:pt x="472376" y="268224"/>
                </a:lnTo>
                <a:lnTo>
                  <a:pt x="482142" y="265531"/>
                </a:lnTo>
                <a:lnTo>
                  <a:pt x="482142" y="200494"/>
                </a:lnTo>
                <a:close/>
              </a:path>
              <a:path w="6587490" h="650875">
                <a:moveTo>
                  <a:pt x="606818" y="4025"/>
                </a:moveTo>
                <a:lnTo>
                  <a:pt x="506183" y="4025"/>
                </a:lnTo>
                <a:lnTo>
                  <a:pt x="506183" y="297726"/>
                </a:lnTo>
                <a:lnTo>
                  <a:pt x="306412" y="297726"/>
                </a:lnTo>
                <a:lnTo>
                  <a:pt x="306412" y="363435"/>
                </a:lnTo>
                <a:lnTo>
                  <a:pt x="506183" y="363435"/>
                </a:lnTo>
                <a:lnTo>
                  <a:pt x="506183" y="381533"/>
                </a:lnTo>
                <a:lnTo>
                  <a:pt x="597801" y="381533"/>
                </a:lnTo>
                <a:lnTo>
                  <a:pt x="606818" y="373494"/>
                </a:lnTo>
                <a:lnTo>
                  <a:pt x="606818" y="4025"/>
                </a:lnTo>
                <a:close/>
              </a:path>
              <a:path w="6587490" h="650875">
                <a:moveTo>
                  <a:pt x="624090" y="582028"/>
                </a:moveTo>
                <a:lnTo>
                  <a:pt x="210286" y="582028"/>
                </a:lnTo>
                <a:lnTo>
                  <a:pt x="210286" y="558558"/>
                </a:lnTo>
                <a:lnTo>
                  <a:pt x="560247" y="558558"/>
                </a:lnTo>
                <a:lnTo>
                  <a:pt x="572173" y="558368"/>
                </a:lnTo>
                <a:lnTo>
                  <a:pt x="604469" y="533590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91" y="466699"/>
                </a:lnTo>
                <a:lnTo>
                  <a:pt x="512191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401"/>
                </a:lnTo>
                <a:lnTo>
                  <a:pt x="133477" y="649795"/>
                </a:lnTo>
                <a:lnTo>
                  <a:pt x="159969" y="650430"/>
                </a:lnTo>
                <a:lnTo>
                  <a:pt x="615073" y="650430"/>
                </a:lnTo>
                <a:lnTo>
                  <a:pt x="624090" y="642378"/>
                </a:lnTo>
                <a:lnTo>
                  <a:pt x="624090" y="582028"/>
                </a:lnTo>
                <a:close/>
              </a:path>
              <a:path w="6587490" h="650875">
                <a:moveTo>
                  <a:pt x="1236154" y="4699"/>
                </a:moveTo>
                <a:lnTo>
                  <a:pt x="1134021" y="4699"/>
                </a:lnTo>
                <a:lnTo>
                  <a:pt x="1134021" y="62357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57"/>
                </a:lnTo>
                <a:lnTo>
                  <a:pt x="1016114" y="62357"/>
                </a:lnTo>
                <a:lnTo>
                  <a:pt x="1016114" y="9385"/>
                </a:lnTo>
                <a:lnTo>
                  <a:pt x="916978" y="9385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78"/>
                </a:lnTo>
                <a:lnTo>
                  <a:pt x="753262" y="262178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85"/>
                </a:lnTo>
                <a:lnTo>
                  <a:pt x="654126" y="9385"/>
                </a:lnTo>
                <a:lnTo>
                  <a:pt x="654126" y="293027"/>
                </a:lnTo>
                <a:lnTo>
                  <a:pt x="654316" y="302526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305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312"/>
                </a:lnTo>
                <a:lnTo>
                  <a:pt x="1227899" y="341312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78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57"/>
                </a:lnTo>
                <a:lnTo>
                  <a:pt x="1236154" y="4699"/>
                </a:lnTo>
                <a:close/>
              </a:path>
              <a:path w="6587490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41"/>
                </a:lnTo>
                <a:lnTo>
                  <a:pt x="1187335" y="538441"/>
                </a:lnTo>
                <a:lnTo>
                  <a:pt x="1199261" y="538276"/>
                </a:lnTo>
                <a:lnTo>
                  <a:pt x="1231557" y="515988"/>
                </a:lnTo>
                <a:lnTo>
                  <a:pt x="1233157" y="498208"/>
                </a:lnTo>
                <a:lnTo>
                  <a:pt x="1233157" y="362089"/>
                </a:lnTo>
                <a:lnTo>
                  <a:pt x="747255" y="362089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77"/>
                </a:lnTo>
                <a:lnTo>
                  <a:pt x="752221" y="644728"/>
                </a:lnTo>
                <a:lnTo>
                  <a:pt x="765822" y="649122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05"/>
                </a:lnTo>
                <a:lnTo>
                  <a:pt x="1248918" y="575995"/>
                </a:lnTo>
                <a:close/>
              </a:path>
              <a:path w="6587490" h="650875">
                <a:moveTo>
                  <a:pt x="1757845" y="400989"/>
                </a:moveTo>
                <a:lnTo>
                  <a:pt x="1672894" y="410286"/>
                </a:lnTo>
                <a:lnTo>
                  <a:pt x="1610931" y="414947"/>
                </a:lnTo>
                <a:lnTo>
                  <a:pt x="1564690" y="417182"/>
                </a:lnTo>
                <a:lnTo>
                  <a:pt x="1531797" y="417753"/>
                </a:lnTo>
                <a:lnTo>
                  <a:pt x="1524292" y="417753"/>
                </a:lnTo>
                <a:lnTo>
                  <a:pt x="1524292" y="109296"/>
                </a:lnTo>
                <a:lnTo>
                  <a:pt x="1715795" y="109296"/>
                </a:lnTo>
                <a:lnTo>
                  <a:pt x="1715795" y="34874"/>
                </a:lnTo>
                <a:lnTo>
                  <a:pt x="1464957" y="34874"/>
                </a:lnTo>
                <a:lnTo>
                  <a:pt x="1453464" y="35052"/>
                </a:lnTo>
                <a:lnTo>
                  <a:pt x="1420787" y="58420"/>
                </a:lnTo>
                <a:lnTo>
                  <a:pt x="1419148" y="75107"/>
                </a:lnTo>
                <a:lnTo>
                  <a:pt x="1419148" y="447929"/>
                </a:lnTo>
                <a:lnTo>
                  <a:pt x="1439735" y="489127"/>
                </a:lnTo>
                <a:lnTo>
                  <a:pt x="1482890" y="490537"/>
                </a:lnTo>
                <a:lnTo>
                  <a:pt x="1494485" y="490626"/>
                </a:lnTo>
                <a:lnTo>
                  <a:pt x="1508671" y="490397"/>
                </a:lnTo>
                <a:lnTo>
                  <a:pt x="1570520" y="488657"/>
                </a:lnTo>
                <a:lnTo>
                  <a:pt x="1653882" y="483958"/>
                </a:lnTo>
                <a:lnTo>
                  <a:pt x="1716824" y="478218"/>
                </a:lnTo>
                <a:lnTo>
                  <a:pt x="1757845" y="470725"/>
                </a:lnTo>
                <a:lnTo>
                  <a:pt x="1757845" y="417753"/>
                </a:lnTo>
                <a:lnTo>
                  <a:pt x="1757845" y="400989"/>
                </a:lnTo>
                <a:close/>
              </a:path>
              <a:path w="6587490" h="650875">
                <a:moveTo>
                  <a:pt x="1886267" y="4699"/>
                </a:moveTo>
                <a:lnTo>
                  <a:pt x="1784134" y="4699"/>
                </a:lnTo>
                <a:lnTo>
                  <a:pt x="1784134" y="211226"/>
                </a:lnTo>
                <a:lnTo>
                  <a:pt x="1631683" y="211226"/>
                </a:lnTo>
                <a:lnTo>
                  <a:pt x="1631683" y="289001"/>
                </a:lnTo>
                <a:lnTo>
                  <a:pt x="1784134" y="289001"/>
                </a:lnTo>
                <a:lnTo>
                  <a:pt x="1784134" y="626960"/>
                </a:lnTo>
                <a:lnTo>
                  <a:pt x="1877263" y="626960"/>
                </a:lnTo>
                <a:lnTo>
                  <a:pt x="1886267" y="618909"/>
                </a:lnTo>
                <a:lnTo>
                  <a:pt x="1886267" y="4699"/>
                </a:lnTo>
                <a:close/>
              </a:path>
              <a:path w="6587490" h="650875">
                <a:moveTo>
                  <a:pt x="2036470" y="4699"/>
                </a:moveTo>
                <a:lnTo>
                  <a:pt x="1933587" y="4699"/>
                </a:lnTo>
                <a:lnTo>
                  <a:pt x="1933587" y="643724"/>
                </a:lnTo>
                <a:lnTo>
                  <a:pt x="2027466" y="643724"/>
                </a:lnTo>
                <a:lnTo>
                  <a:pt x="2036470" y="635673"/>
                </a:lnTo>
                <a:lnTo>
                  <a:pt x="2036470" y="4699"/>
                </a:lnTo>
                <a:close/>
              </a:path>
              <a:path w="6587490" h="650875">
                <a:moveTo>
                  <a:pt x="2468295" y="263525"/>
                </a:moveTo>
                <a:lnTo>
                  <a:pt x="2466898" y="218135"/>
                </a:lnTo>
                <a:lnTo>
                  <a:pt x="2457031" y="174002"/>
                </a:lnTo>
                <a:lnTo>
                  <a:pt x="2444216" y="131305"/>
                </a:lnTo>
                <a:lnTo>
                  <a:pt x="2424836" y="99910"/>
                </a:lnTo>
                <a:lnTo>
                  <a:pt x="2422118" y="95885"/>
                </a:lnTo>
                <a:lnTo>
                  <a:pt x="2407843" y="75793"/>
                </a:lnTo>
                <a:lnTo>
                  <a:pt x="2396680" y="63373"/>
                </a:lnTo>
                <a:lnTo>
                  <a:pt x="2382824" y="53454"/>
                </a:lnTo>
                <a:lnTo>
                  <a:pt x="2366073" y="44030"/>
                </a:lnTo>
                <a:lnTo>
                  <a:pt x="2366073" y="244170"/>
                </a:lnTo>
                <a:lnTo>
                  <a:pt x="2366073" y="285051"/>
                </a:lnTo>
                <a:lnTo>
                  <a:pt x="2360155" y="331584"/>
                </a:lnTo>
                <a:lnTo>
                  <a:pt x="2349335" y="371614"/>
                </a:lnTo>
                <a:lnTo>
                  <a:pt x="2330018" y="405803"/>
                </a:lnTo>
                <a:lnTo>
                  <a:pt x="2293264" y="430276"/>
                </a:lnTo>
                <a:lnTo>
                  <a:pt x="2269286" y="431825"/>
                </a:lnTo>
                <a:lnTo>
                  <a:pt x="2254669" y="431634"/>
                </a:lnTo>
                <a:lnTo>
                  <a:pt x="2215273" y="411911"/>
                </a:lnTo>
                <a:lnTo>
                  <a:pt x="2188641" y="371614"/>
                </a:lnTo>
                <a:lnTo>
                  <a:pt x="2177745" y="331978"/>
                </a:lnTo>
                <a:lnTo>
                  <a:pt x="2171750" y="285051"/>
                </a:lnTo>
                <a:lnTo>
                  <a:pt x="2171750" y="242620"/>
                </a:lnTo>
                <a:lnTo>
                  <a:pt x="2177656" y="198818"/>
                </a:lnTo>
                <a:lnTo>
                  <a:pt x="2188807" y="160248"/>
                </a:lnTo>
                <a:lnTo>
                  <a:pt x="2209152" y="126530"/>
                </a:lnTo>
                <a:lnTo>
                  <a:pt x="2245347" y="101511"/>
                </a:lnTo>
                <a:lnTo>
                  <a:pt x="2269286" y="99910"/>
                </a:lnTo>
                <a:lnTo>
                  <a:pt x="2283904" y="100126"/>
                </a:lnTo>
                <a:lnTo>
                  <a:pt x="2323287" y="121958"/>
                </a:lnTo>
                <a:lnTo>
                  <a:pt x="2349919" y="163309"/>
                </a:lnTo>
                <a:lnTo>
                  <a:pt x="2360536" y="201828"/>
                </a:lnTo>
                <a:lnTo>
                  <a:pt x="2366073" y="244170"/>
                </a:lnTo>
                <a:lnTo>
                  <a:pt x="2366073" y="44030"/>
                </a:lnTo>
                <a:lnTo>
                  <a:pt x="2320772" y="22720"/>
                </a:lnTo>
                <a:lnTo>
                  <a:pt x="2270036" y="20116"/>
                </a:lnTo>
                <a:lnTo>
                  <a:pt x="2238184" y="20447"/>
                </a:lnTo>
                <a:lnTo>
                  <a:pt x="2200808" y="28892"/>
                </a:lnTo>
                <a:lnTo>
                  <a:pt x="2155736" y="53454"/>
                </a:lnTo>
                <a:lnTo>
                  <a:pt x="2115705" y="95885"/>
                </a:lnTo>
                <a:lnTo>
                  <a:pt x="2092985" y="131305"/>
                </a:lnTo>
                <a:lnTo>
                  <a:pt x="2080412" y="174002"/>
                </a:lnTo>
                <a:lnTo>
                  <a:pt x="2070874" y="218135"/>
                </a:lnTo>
                <a:lnTo>
                  <a:pt x="2069642" y="244170"/>
                </a:lnTo>
                <a:lnTo>
                  <a:pt x="2069693" y="294855"/>
                </a:lnTo>
                <a:lnTo>
                  <a:pt x="2074430" y="334759"/>
                </a:lnTo>
                <a:lnTo>
                  <a:pt x="2088261" y="388442"/>
                </a:lnTo>
                <a:lnTo>
                  <a:pt x="2116836" y="440207"/>
                </a:lnTo>
                <a:lnTo>
                  <a:pt x="2142604" y="471601"/>
                </a:lnTo>
                <a:lnTo>
                  <a:pt x="2178786" y="492175"/>
                </a:lnTo>
                <a:lnTo>
                  <a:pt x="2218639" y="508609"/>
                </a:lnTo>
                <a:lnTo>
                  <a:pt x="2270036" y="510959"/>
                </a:lnTo>
                <a:lnTo>
                  <a:pt x="2301011" y="510641"/>
                </a:lnTo>
                <a:lnTo>
                  <a:pt x="2360155" y="491172"/>
                </a:lnTo>
                <a:lnTo>
                  <a:pt x="2396020" y="469633"/>
                </a:lnTo>
                <a:lnTo>
                  <a:pt x="2421737" y="437527"/>
                </a:lnTo>
                <a:lnTo>
                  <a:pt x="2444178" y="402285"/>
                </a:lnTo>
                <a:lnTo>
                  <a:pt x="2457031" y="358736"/>
                </a:lnTo>
                <a:lnTo>
                  <a:pt x="2466898" y="313143"/>
                </a:lnTo>
                <a:lnTo>
                  <a:pt x="2468130" y="293306"/>
                </a:lnTo>
                <a:lnTo>
                  <a:pt x="2468295" y="263525"/>
                </a:lnTo>
                <a:close/>
              </a:path>
              <a:path w="6587490" h="650875">
                <a:moveTo>
                  <a:pt x="2652293" y="4025"/>
                </a:moveTo>
                <a:lnTo>
                  <a:pt x="2550909" y="4025"/>
                </a:lnTo>
                <a:lnTo>
                  <a:pt x="2550909" y="643724"/>
                </a:lnTo>
                <a:lnTo>
                  <a:pt x="2643289" y="643724"/>
                </a:lnTo>
                <a:lnTo>
                  <a:pt x="2652293" y="635673"/>
                </a:lnTo>
                <a:lnTo>
                  <a:pt x="2652293" y="4025"/>
                </a:lnTo>
                <a:close/>
              </a:path>
              <a:path w="6587490" h="650875">
                <a:moveTo>
                  <a:pt x="3129191" y="400316"/>
                </a:moveTo>
                <a:lnTo>
                  <a:pt x="3083369" y="405472"/>
                </a:lnTo>
                <a:lnTo>
                  <a:pt x="3001937" y="412927"/>
                </a:lnTo>
                <a:lnTo>
                  <a:pt x="2942298" y="417309"/>
                </a:lnTo>
                <a:lnTo>
                  <a:pt x="2856573" y="420306"/>
                </a:lnTo>
                <a:lnTo>
                  <a:pt x="2821279" y="420433"/>
                </a:lnTo>
                <a:lnTo>
                  <a:pt x="2813761" y="420433"/>
                </a:lnTo>
                <a:lnTo>
                  <a:pt x="2813761" y="289674"/>
                </a:lnTo>
                <a:lnTo>
                  <a:pt x="3039072" y="289674"/>
                </a:lnTo>
                <a:lnTo>
                  <a:pt x="3039072" y="215912"/>
                </a:lnTo>
                <a:lnTo>
                  <a:pt x="2813761" y="215912"/>
                </a:lnTo>
                <a:lnTo>
                  <a:pt x="2813761" y="111975"/>
                </a:lnTo>
                <a:lnTo>
                  <a:pt x="3050336" y="111975"/>
                </a:lnTo>
                <a:lnTo>
                  <a:pt x="3050336" y="35534"/>
                </a:lnTo>
                <a:lnTo>
                  <a:pt x="2756687" y="35534"/>
                </a:lnTo>
                <a:lnTo>
                  <a:pt x="2746476" y="35699"/>
                </a:lnTo>
                <a:lnTo>
                  <a:pt x="2712656" y="57454"/>
                </a:lnTo>
                <a:lnTo>
                  <a:pt x="2710878" y="75768"/>
                </a:lnTo>
                <a:lnTo>
                  <a:pt x="2710878" y="455295"/>
                </a:lnTo>
                <a:lnTo>
                  <a:pt x="2733078" y="490347"/>
                </a:lnTo>
                <a:lnTo>
                  <a:pt x="2780919" y="496290"/>
                </a:lnTo>
                <a:lnTo>
                  <a:pt x="2798419" y="496531"/>
                </a:lnTo>
                <a:lnTo>
                  <a:pt x="2817672" y="496290"/>
                </a:lnTo>
                <a:lnTo>
                  <a:pt x="2897174" y="494017"/>
                </a:lnTo>
                <a:lnTo>
                  <a:pt x="2977273" y="489889"/>
                </a:lnTo>
                <a:lnTo>
                  <a:pt x="3017088" y="486892"/>
                </a:lnTo>
                <a:lnTo>
                  <a:pt x="3073577" y="481330"/>
                </a:lnTo>
                <a:lnTo>
                  <a:pt x="3129191" y="473405"/>
                </a:lnTo>
                <a:lnTo>
                  <a:pt x="3129191" y="420433"/>
                </a:lnTo>
                <a:lnTo>
                  <a:pt x="3129191" y="400316"/>
                </a:lnTo>
                <a:close/>
              </a:path>
              <a:path w="6587490" h="650875">
                <a:moveTo>
                  <a:pt x="3284639" y="4699"/>
                </a:moveTo>
                <a:lnTo>
                  <a:pt x="3180257" y="4699"/>
                </a:lnTo>
                <a:lnTo>
                  <a:pt x="3180257" y="207200"/>
                </a:lnTo>
                <a:lnTo>
                  <a:pt x="3065348" y="207200"/>
                </a:lnTo>
                <a:lnTo>
                  <a:pt x="3065348" y="286321"/>
                </a:lnTo>
                <a:lnTo>
                  <a:pt x="3180257" y="286321"/>
                </a:lnTo>
                <a:lnTo>
                  <a:pt x="3180257" y="643724"/>
                </a:lnTo>
                <a:lnTo>
                  <a:pt x="3271126" y="643724"/>
                </a:lnTo>
                <a:lnTo>
                  <a:pt x="3283140" y="639699"/>
                </a:lnTo>
                <a:lnTo>
                  <a:pt x="3284639" y="630313"/>
                </a:lnTo>
                <a:lnTo>
                  <a:pt x="3284639" y="4699"/>
                </a:lnTo>
                <a:close/>
              </a:path>
              <a:path w="6587490" h="650875">
                <a:moveTo>
                  <a:pt x="4041051" y="6705"/>
                </a:moveTo>
                <a:lnTo>
                  <a:pt x="3941178" y="6705"/>
                </a:lnTo>
                <a:lnTo>
                  <a:pt x="3941178" y="71081"/>
                </a:lnTo>
                <a:lnTo>
                  <a:pt x="3941178" y="142824"/>
                </a:lnTo>
                <a:lnTo>
                  <a:pt x="3941178" y="204520"/>
                </a:lnTo>
                <a:lnTo>
                  <a:pt x="3644519" y="204520"/>
                </a:lnTo>
                <a:lnTo>
                  <a:pt x="3644519" y="142824"/>
                </a:lnTo>
                <a:lnTo>
                  <a:pt x="3941178" y="142824"/>
                </a:lnTo>
                <a:lnTo>
                  <a:pt x="3941178" y="71081"/>
                </a:lnTo>
                <a:lnTo>
                  <a:pt x="3644519" y="71081"/>
                </a:lnTo>
                <a:lnTo>
                  <a:pt x="3644519" y="6705"/>
                </a:lnTo>
                <a:lnTo>
                  <a:pt x="3546894" y="6705"/>
                </a:lnTo>
                <a:lnTo>
                  <a:pt x="3546894" y="235356"/>
                </a:lnTo>
                <a:lnTo>
                  <a:pt x="3547097" y="245237"/>
                </a:lnTo>
                <a:lnTo>
                  <a:pt x="3573361" y="274129"/>
                </a:lnTo>
                <a:lnTo>
                  <a:pt x="3592703" y="275590"/>
                </a:lnTo>
                <a:lnTo>
                  <a:pt x="3995242" y="275590"/>
                </a:lnTo>
                <a:lnTo>
                  <a:pt x="4035348" y="257327"/>
                </a:lnTo>
                <a:lnTo>
                  <a:pt x="4041051" y="235356"/>
                </a:lnTo>
                <a:lnTo>
                  <a:pt x="4041051" y="204520"/>
                </a:lnTo>
                <a:lnTo>
                  <a:pt x="4041051" y="142824"/>
                </a:lnTo>
                <a:lnTo>
                  <a:pt x="4041051" y="71081"/>
                </a:lnTo>
                <a:lnTo>
                  <a:pt x="4041051" y="6705"/>
                </a:lnTo>
                <a:close/>
              </a:path>
              <a:path w="6587490" h="650875">
                <a:moveTo>
                  <a:pt x="4050068" y="569290"/>
                </a:moveTo>
                <a:lnTo>
                  <a:pt x="3642271" y="569290"/>
                </a:lnTo>
                <a:lnTo>
                  <a:pt x="3637762" y="565937"/>
                </a:lnTo>
                <a:lnTo>
                  <a:pt x="3637762" y="437870"/>
                </a:lnTo>
                <a:lnTo>
                  <a:pt x="3537127" y="437870"/>
                </a:lnTo>
                <a:lnTo>
                  <a:pt x="3537127" y="604164"/>
                </a:lnTo>
                <a:lnTo>
                  <a:pt x="3537343" y="614426"/>
                </a:lnTo>
                <a:lnTo>
                  <a:pt x="3565436" y="643597"/>
                </a:lnTo>
                <a:lnTo>
                  <a:pt x="3582936" y="645058"/>
                </a:lnTo>
                <a:lnTo>
                  <a:pt x="4040301" y="645058"/>
                </a:lnTo>
                <a:lnTo>
                  <a:pt x="4050068" y="636346"/>
                </a:lnTo>
                <a:lnTo>
                  <a:pt x="4050068" y="569290"/>
                </a:lnTo>
                <a:close/>
              </a:path>
              <a:path w="6587490" h="650875">
                <a:moveTo>
                  <a:pt x="4529213" y="307784"/>
                </a:moveTo>
                <a:lnTo>
                  <a:pt x="4492269" y="290347"/>
                </a:lnTo>
                <a:lnTo>
                  <a:pt x="4439717" y="262521"/>
                </a:lnTo>
                <a:lnTo>
                  <a:pt x="4401909" y="235699"/>
                </a:lnTo>
                <a:lnTo>
                  <a:pt x="4371873" y="206324"/>
                </a:lnTo>
                <a:lnTo>
                  <a:pt x="4350753" y="168224"/>
                </a:lnTo>
                <a:lnTo>
                  <a:pt x="4348962" y="139471"/>
                </a:lnTo>
                <a:lnTo>
                  <a:pt x="4348962" y="12738"/>
                </a:lnTo>
                <a:lnTo>
                  <a:pt x="4244581" y="12738"/>
                </a:lnTo>
                <a:lnTo>
                  <a:pt x="4244568" y="139471"/>
                </a:lnTo>
                <a:lnTo>
                  <a:pt x="4237926" y="178879"/>
                </a:lnTo>
                <a:lnTo>
                  <a:pt x="4211815" y="220230"/>
                </a:lnTo>
                <a:lnTo>
                  <a:pt x="4172216" y="257416"/>
                </a:lnTo>
                <a:lnTo>
                  <a:pt x="4128554" y="286321"/>
                </a:lnTo>
                <a:lnTo>
                  <a:pt x="4094988" y="305181"/>
                </a:lnTo>
                <a:lnTo>
                  <a:pt x="4069918" y="316496"/>
                </a:lnTo>
                <a:lnTo>
                  <a:pt x="3451517" y="316496"/>
                </a:lnTo>
                <a:lnTo>
                  <a:pt x="3451517" y="393611"/>
                </a:lnTo>
                <a:lnTo>
                  <a:pt x="3757930" y="393611"/>
                </a:lnTo>
                <a:lnTo>
                  <a:pt x="3757930" y="517664"/>
                </a:lnTo>
                <a:lnTo>
                  <a:pt x="3851046" y="517664"/>
                </a:lnTo>
                <a:lnTo>
                  <a:pt x="3860063" y="509612"/>
                </a:lnTo>
                <a:lnTo>
                  <a:pt x="3860063" y="393611"/>
                </a:lnTo>
                <a:lnTo>
                  <a:pt x="4122166" y="393611"/>
                </a:lnTo>
                <a:lnTo>
                  <a:pt x="4131183" y="385559"/>
                </a:lnTo>
                <a:lnTo>
                  <a:pt x="4131183" y="375704"/>
                </a:lnTo>
                <a:lnTo>
                  <a:pt x="4142829" y="370179"/>
                </a:lnTo>
                <a:lnTo>
                  <a:pt x="4195699" y="338594"/>
                </a:lnTo>
                <a:lnTo>
                  <a:pt x="4241520" y="305739"/>
                </a:lnTo>
                <a:lnTo>
                  <a:pt x="4278642" y="272923"/>
                </a:lnTo>
                <a:lnTo>
                  <a:pt x="4298645" y="252793"/>
                </a:lnTo>
                <a:lnTo>
                  <a:pt x="4307230" y="261188"/>
                </a:lnTo>
                <a:lnTo>
                  <a:pt x="4346473" y="291985"/>
                </a:lnTo>
                <a:lnTo>
                  <a:pt x="4392104" y="322402"/>
                </a:lnTo>
                <a:lnTo>
                  <a:pt x="4440999" y="348805"/>
                </a:lnTo>
                <a:lnTo>
                  <a:pt x="4473638" y="362762"/>
                </a:lnTo>
                <a:lnTo>
                  <a:pt x="4529213" y="307784"/>
                </a:lnTo>
                <a:close/>
              </a:path>
              <a:path w="6587490" h="650875">
                <a:moveTo>
                  <a:pt x="4702695" y="442556"/>
                </a:moveTo>
                <a:lnTo>
                  <a:pt x="4681067" y="407136"/>
                </a:lnTo>
                <a:lnTo>
                  <a:pt x="4656887" y="402323"/>
                </a:lnTo>
                <a:lnTo>
                  <a:pt x="4210037" y="402323"/>
                </a:lnTo>
                <a:lnTo>
                  <a:pt x="4210037" y="475411"/>
                </a:lnTo>
                <a:lnTo>
                  <a:pt x="4602810" y="475411"/>
                </a:lnTo>
                <a:lnTo>
                  <a:pt x="4602810" y="643051"/>
                </a:lnTo>
                <a:lnTo>
                  <a:pt x="4693678" y="643051"/>
                </a:lnTo>
                <a:lnTo>
                  <a:pt x="4702695" y="635000"/>
                </a:lnTo>
                <a:lnTo>
                  <a:pt x="4702695" y="442556"/>
                </a:lnTo>
                <a:close/>
              </a:path>
              <a:path w="6587490" h="650875">
                <a:moveTo>
                  <a:pt x="4705693" y="4025"/>
                </a:moveTo>
                <a:lnTo>
                  <a:pt x="4605058" y="4025"/>
                </a:lnTo>
                <a:lnTo>
                  <a:pt x="4605058" y="122707"/>
                </a:lnTo>
                <a:lnTo>
                  <a:pt x="4432325" y="122707"/>
                </a:lnTo>
                <a:lnTo>
                  <a:pt x="4432325" y="199821"/>
                </a:lnTo>
                <a:lnTo>
                  <a:pt x="4605058" y="199821"/>
                </a:lnTo>
                <a:lnTo>
                  <a:pt x="4605058" y="376847"/>
                </a:lnTo>
                <a:lnTo>
                  <a:pt x="4696688" y="376847"/>
                </a:lnTo>
                <a:lnTo>
                  <a:pt x="4705693" y="368795"/>
                </a:lnTo>
                <a:lnTo>
                  <a:pt x="4705693" y="4025"/>
                </a:lnTo>
                <a:close/>
              </a:path>
              <a:path w="6587490" h="650875">
                <a:moveTo>
                  <a:pt x="5483936" y="4699"/>
                </a:moveTo>
                <a:lnTo>
                  <a:pt x="5383301" y="4699"/>
                </a:lnTo>
                <a:lnTo>
                  <a:pt x="5383301" y="65709"/>
                </a:lnTo>
                <a:lnTo>
                  <a:pt x="5383301" y="137464"/>
                </a:lnTo>
                <a:lnTo>
                  <a:pt x="5383301" y="211226"/>
                </a:lnTo>
                <a:lnTo>
                  <a:pt x="5211318" y="211226"/>
                </a:lnTo>
                <a:lnTo>
                  <a:pt x="5224818" y="191211"/>
                </a:lnTo>
                <a:lnTo>
                  <a:pt x="5231968" y="176860"/>
                </a:lnTo>
                <a:lnTo>
                  <a:pt x="5235181" y="161251"/>
                </a:lnTo>
                <a:lnTo>
                  <a:pt x="5236845" y="137464"/>
                </a:lnTo>
                <a:lnTo>
                  <a:pt x="5383301" y="137464"/>
                </a:lnTo>
                <a:lnTo>
                  <a:pt x="5383301" y="65709"/>
                </a:lnTo>
                <a:lnTo>
                  <a:pt x="5236845" y="65709"/>
                </a:lnTo>
                <a:lnTo>
                  <a:pt x="5236845" y="63030"/>
                </a:lnTo>
                <a:lnTo>
                  <a:pt x="5214061" y="27330"/>
                </a:lnTo>
                <a:lnTo>
                  <a:pt x="5191036" y="22796"/>
                </a:lnTo>
                <a:lnTo>
                  <a:pt x="4919929" y="22796"/>
                </a:lnTo>
                <a:lnTo>
                  <a:pt x="4919929" y="95224"/>
                </a:lnTo>
                <a:lnTo>
                  <a:pt x="5139969" y="95224"/>
                </a:lnTo>
                <a:lnTo>
                  <a:pt x="5139969" y="132092"/>
                </a:lnTo>
                <a:lnTo>
                  <a:pt x="5131384" y="184442"/>
                </a:lnTo>
                <a:lnTo>
                  <a:pt x="5071249" y="224967"/>
                </a:lnTo>
                <a:lnTo>
                  <a:pt x="5029555" y="247662"/>
                </a:lnTo>
                <a:lnTo>
                  <a:pt x="4950384" y="273951"/>
                </a:lnTo>
                <a:lnTo>
                  <a:pt x="4876368" y="289674"/>
                </a:lnTo>
                <a:lnTo>
                  <a:pt x="4938700" y="346671"/>
                </a:lnTo>
                <a:lnTo>
                  <a:pt x="4980254" y="337858"/>
                </a:lnTo>
                <a:lnTo>
                  <a:pt x="5018100" y="327888"/>
                </a:lnTo>
                <a:lnTo>
                  <a:pt x="5080711" y="305257"/>
                </a:lnTo>
                <a:lnTo>
                  <a:pt x="5122329" y="284975"/>
                </a:lnTo>
                <a:lnTo>
                  <a:pt x="5160607" y="261594"/>
                </a:lnTo>
                <a:lnTo>
                  <a:pt x="5174513" y="250113"/>
                </a:lnTo>
                <a:lnTo>
                  <a:pt x="5174513" y="284314"/>
                </a:lnTo>
                <a:lnTo>
                  <a:pt x="5383301" y="284314"/>
                </a:lnTo>
                <a:lnTo>
                  <a:pt x="5383301" y="329907"/>
                </a:lnTo>
                <a:lnTo>
                  <a:pt x="5474919" y="329907"/>
                </a:lnTo>
                <a:lnTo>
                  <a:pt x="5483936" y="321856"/>
                </a:lnTo>
                <a:lnTo>
                  <a:pt x="5483936" y="250113"/>
                </a:lnTo>
                <a:lnTo>
                  <a:pt x="5483936" y="211226"/>
                </a:lnTo>
                <a:lnTo>
                  <a:pt x="5483936" y="137464"/>
                </a:lnTo>
                <a:lnTo>
                  <a:pt x="5483936" y="65709"/>
                </a:lnTo>
                <a:lnTo>
                  <a:pt x="5483936" y="4699"/>
                </a:lnTo>
                <a:close/>
              </a:path>
              <a:path w="6587490" h="650875">
                <a:moveTo>
                  <a:pt x="5491442" y="577342"/>
                </a:moveTo>
                <a:lnTo>
                  <a:pt x="5089652" y="577342"/>
                </a:lnTo>
                <a:lnTo>
                  <a:pt x="5089652" y="535089"/>
                </a:lnTo>
                <a:lnTo>
                  <a:pt x="5435117" y="535089"/>
                </a:lnTo>
                <a:lnTo>
                  <a:pt x="5447462" y="534924"/>
                </a:lnTo>
                <a:lnTo>
                  <a:pt x="5479377" y="512635"/>
                </a:lnTo>
                <a:lnTo>
                  <a:pt x="5480926" y="494855"/>
                </a:lnTo>
                <a:lnTo>
                  <a:pt x="5480926" y="352031"/>
                </a:lnTo>
                <a:lnTo>
                  <a:pt x="4992027" y="352031"/>
                </a:lnTo>
                <a:lnTo>
                  <a:pt x="4992027" y="425119"/>
                </a:lnTo>
                <a:lnTo>
                  <a:pt x="5382552" y="425119"/>
                </a:lnTo>
                <a:lnTo>
                  <a:pt x="5382552" y="464680"/>
                </a:lnTo>
                <a:lnTo>
                  <a:pt x="4989766" y="464680"/>
                </a:lnTo>
                <a:lnTo>
                  <a:pt x="4989766" y="609523"/>
                </a:lnTo>
                <a:lnTo>
                  <a:pt x="4990490" y="632777"/>
                </a:lnTo>
                <a:lnTo>
                  <a:pt x="4995494" y="644728"/>
                </a:lnTo>
                <a:lnTo>
                  <a:pt x="5009096" y="649122"/>
                </a:lnTo>
                <a:lnTo>
                  <a:pt x="5035588" y="649757"/>
                </a:lnTo>
                <a:lnTo>
                  <a:pt x="5482425" y="649757"/>
                </a:lnTo>
                <a:lnTo>
                  <a:pt x="5491442" y="641705"/>
                </a:lnTo>
                <a:lnTo>
                  <a:pt x="5491442" y="577342"/>
                </a:lnTo>
                <a:close/>
              </a:path>
              <a:path w="6587490" h="650875">
                <a:moveTo>
                  <a:pt x="5927026" y="74434"/>
                </a:moveTo>
                <a:lnTo>
                  <a:pt x="5905982" y="39154"/>
                </a:lnTo>
                <a:lnTo>
                  <a:pt x="5881217" y="34201"/>
                </a:lnTo>
                <a:lnTo>
                  <a:pt x="5531243" y="34201"/>
                </a:lnTo>
                <a:lnTo>
                  <a:pt x="5531243" y="111315"/>
                </a:lnTo>
                <a:lnTo>
                  <a:pt x="5823382" y="111315"/>
                </a:lnTo>
                <a:lnTo>
                  <a:pt x="5823318" y="197434"/>
                </a:lnTo>
                <a:lnTo>
                  <a:pt x="5819762" y="241147"/>
                </a:lnTo>
                <a:lnTo>
                  <a:pt x="5811647" y="292455"/>
                </a:lnTo>
                <a:lnTo>
                  <a:pt x="5797842" y="343611"/>
                </a:lnTo>
                <a:lnTo>
                  <a:pt x="5783580" y="374167"/>
                </a:lnTo>
                <a:lnTo>
                  <a:pt x="5882716" y="374167"/>
                </a:lnTo>
                <a:lnTo>
                  <a:pt x="5901487" y="330581"/>
                </a:lnTo>
                <a:lnTo>
                  <a:pt x="5915380" y="278612"/>
                </a:lnTo>
                <a:lnTo>
                  <a:pt x="5924016" y="227990"/>
                </a:lnTo>
                <a:lnTo>
                  <a:pt x="5926975" y="197434"/>
                </a:lnTo>
                <a:lnTo>
                  <a:pt x="5927026" y="74434"/>
                </a:lnTo>
                <a:close/>
              </a:path>
              <a:path w="6587490" h="650875">
                <a:moveTo>
                  <a:pt x="5981852" y="428472"/>
                </a:moveTo>
                <a:lnTo>
                  <a:pt x="5921299" y="440232"/>
                </a:lnTo>
                <a:lnTo>
                  <a:pt x="5869965" y="446151"/>
                </a:lnTo>
                <a:lnTo>
                  <a:pt x="5818771" y="449897"/>
                </a:lnTo>
                <a:lnTo>
                  <a:pt x="5727255" y="450596"/>
                </a:lnTo>
                <a:lnTo>
                  <a:pt x="5727255" y="222618"/>
                </a:lnTo>
                <a:lnTo>
                  <a:pt x="5625122" y="222618"/>
                </a:lnTo>
                <a:lnTo>
                  <a:pt x="5625122" y="450608"/>
                </a:lnTo>
                <a:lnTo>
                  <a:pt x="5496699" y="450608"/>
                </a:lnTo>
                <a:lnTo>
                  <a:pt x="5496699" y="527723"/>
                </a:lnTo>
                <a:lnTo>
                  <a:pt x="5707735" y="527723"/>
                </a:lnTo>
                <a:lnTo>
                  <a:pt x="5745188" y="527634"/>
                </a:lnTo>
                <a:lnTo>
                  <a:pt x="5818505" y="526211"/>
                </a:lnTo>
                <a:lnTo>
                  <a:pt x="5872683" y="523138"/>
                </a:lnTo>
                <a:lnTo>
                  <a:pt x="5934862" y="516432"/>
                </a:lnTo>
                <a:lnTo>
                  <a:pt x="5972086" y="508266"/>
                </a:lnTo>
                <a:lnTo>
                  <a:pt x="5981852" y="506260"/>
                </a:lnTo>
                <a:lnTo>
                  <a:pt x="5981852" y="428472"/>
                </a:lnTo>
                <a:close/>
              </a:path>
              <a:path w="6587490" h="650875">
                <a:moveTo>
                  <a:pt x="6196635" y="242062"/>
                </a:moveTo>
                <a:lnTo>
                  <a:pt x="6108763" y="242062"/>
                </a:lnTo>
                <a:lnTo>
                  <a:pt x="6108763" y="3352"/>
                </a:lnTo>
                <a:lnTo>
                  <a:pt x="6004382" y="3352"/>
                </a:lnTo>
                <a:lnTo>
                  <a:pt x="6004382" y="643724"/>
                </a:lnTo>
                <a:lnTo>
                  <a:pt x="6100508" y="643724"/>
                </a:lnTo>
                <a:lnTo>
                  <a:pt x="6108763" y="635673"/>
                </a:lnTo>
                <a:lnTo>
                  <a:pt x="6108763" y="319849"/>
                </a:lnTo>
                <a:lnTo>
                  <a:pt x="6196635" y="319849"/>
                </a:lnTo>
                <a:lnTo>
                  <a:pt x="6196635" y="242062"/>
                </a:lnTo>
                <a:close/>
              </a:path>
              <a:path w="6587490" h="650875">
                <a:moveTo>
                  <a:pt x="6587160" y="506933"/>
                </a:moveTo>
                <a:lnTo>
                  <a:pt x="6276238" y="506933"/>
                </a:lnTo>
                <a:lnTo>
                  <a:pt x="6276238" y="484797"/>
                </a:lnTo>
                <a:lnTo>
                  <a:pt x="6283757" y="472059"/>
                </a:lnTo>
                <a:lnTo>
                  <a:pt x="6289014" y="467372"/>
                </a:lnTo>
                <a:lnTo>
                  <a:pt x="6294272" y="462000"/>
                </a:lnTo>
                <a:lnTo>
                  <a:pt x="6488773" y="317842"/>
                </a:lnTo>
                <a:lnTo>
                  <a:pt x="6525527" y="287743"/>
                </a:lnTo>
                <a:lnTo>
                  <a:pt x="6552984" y="250113"/>
                </a:lnTo>
                <a:lnTo>
                  <a:pt x="6575666" y="210388"/>
                </a:lnTo>
                <a:lnTo>
                  <a:pt x="6578841" y="169646"/>
                </a:lnTo>
                <a:lnTo>
                  <a:pt x="6578828" y="141109"/>
                </a:lnTo>
                <a:lnTo>
                  <a:pt x="6578676" y="129057"/>
                </a:lnTo>
                <a:lnTo>
                  <a:pt x="6577165" y="117678"/>
                </a:lnTo>
                <a:lnTo>
                  <a:pt x="6573037" y="107810"/>
                </a:lnTo>
                <a:lnTo>
                  <a:pt x="6572313" y="106616"/>
                </a:lnTo>
                <a:lnTo>
                  <a:pt x="6565011" y="94551"/>
                </a:lnTo>
                <a:lnTo>
                  <a:pt x="6526708" y="57670"/>
                </a:lnTo>
                <a:lnTo>
                  <a:pt x="6488582" y="40182"/>
                </a:lnTo>
                <a:lnTo>
                  <a:pt x="6448958" y="31800"/>
                </a:lnTo>
                <a:lnTo>
                  <a:pt x="6397155" y="28168"/>
                </a:lnTo>
                <a:lnTo>
                  <a:pt x="6367221" y="27863"/>
                </a:lnTo>
                <a:lnTo>
                  <a:pt x="6346368" y="28244"/>
                </a:lnTo>
                <a:lnTo>
                  <a:pt x="6260795" y="36195"/>
                </a:lnTo>
                <a:lnTo>
                  <a:pt x="6220523" y="44361"/>
                </a:lnTo>
                <a:lnTo>
                  <a:pt x="6193637" y="52971"/>
                </a:lnTo>
                <a:lnTo>
                  <a:pt x="6193637" y="131432"/>
                </a:lnTo>
                <a:lnTo>
                  <a:pt x="6213716" y="125539"/>
                </a:lnTo>
                <a:lnTo>
                  <a:pt x="6227521" y="121996"/>
                </a:lnTo>
                <a:lnTo>
                  <a:pt x="6282398" y="113398"/>
                </a:lnTo>
                <a:lnTo>
                  <a:pt x="6342469" y="107607"/>
                </a:lnTo>
                <a:lnTo>
                  <a:pt x="6375006" y="106616"/>
                </a:lnTo>
                <a:lnTo>
                  <a:pt x="6394005" y="106705"/>
                </a:lnTo>
                <a:lnTo>
                  <a:pt x="6398501" y="106895"/>
                </a:lnTo>
                <a:lnTo>
                  <a:pt x="6403162" y="107289"/>
                </a:lnTo>
                <a:lnTo>
                  <a:pt x="6406172" y="107289"/>
                </a:lnTo>
                <a:lnTo>
                  <a:pt x="6443345" y="115671"/>
                </a:lnTo>
                <a:lnTo>
                  <a:pt x="6475489" y="141109"/>
                </a:lnTo>
                <a:lnTo>
                  <a:pt x="6476759" y="157581"/>
                </a:lnTo>
                <a:lnTo>
                  <a:pt x="6476657" y="179171"/>
                </a:lnTo>
                <a:lnTo>
                  <a:pt x="6459817" y="219722"/>
                </a:lnTo>
                <a:lnTo>
                  <a:pt x="6430569" y="251460"/>
                </a:lnTo>
                <a:lnTo>
                  <a:pt x="6206693" y="420712"/>
                </a:lnTo>
                <a:lnTo>
                  <a:pt x="6199924" y="426554"/>
                </a:lnTo>
                <a:lnTo>
                  <a:pt x="6171476" y="464604"/>
                </a:lnTo>
                <a:lnTo>
                  <a:pt x="6169596" y="566610"/>
                </a:lnTo>
                <a:lnTo>
                  <a:pt x="6188380" y="582701"/>
                </a:lnTo>
                <a:lnTo>
                  <a:pt x="6578905" y="582701"/>
                </a:lnTo>
                <a:lnTo>
                  <a:pt x="6587160" y="573989"/>
                </a:lnTo>
                <a:lnTo>
                  <a:pt x="6587160" y="506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5331" y="1937623"/>
            <a:ext cx="7644678" cy="30202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44036" y="5497228"/>
            <a:ext cx="433070" cy="298450"/>
            <a:chOff x="944036" y="5497228"/>
            <a:chExt cx="433070" cy="298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036" y="5527180"/>
              <a:ext cx="135287" cy="2466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8026" y="5497228"/>
              <a:ext cx="259079" cy="298450"/>
            </a:xfrm>
            <a:custGeom>
              <a:avLst/>
              <a:gdLst/>
              <a:ahLst/>
              <a:cxnLst/>
              <a:rect l="l" t="t" r="r" b="b"/>
              <a:pathLst>
                <a:path w="259080" h="298450">
                  <a:moveTo>
                    <a:pt x="248027" y="177355"/>
                  </a:moveTo>
                  <a:lnTo>
                    <a:pt x="220431" y="177355"/>
                  </a:lnTo>
                  <a:lnTo>
                    <a:pt x="220431" y="161537"/>
                  </a:lnTo>
                  <a:lnTo>
                    <a:pt x="160528" y="161537"/>
                  </a:lnTo>
                  <a:lnTo>
                    <a:pt x="160528" y="143364"/>
                  </a:lnTo>
                  <a:lnTo>
                    <a:pt x="220431" y="143364"/>
                  </a:lnTo>
                  <a:lnTo>
                    <a:pt x="220431" y="0"/>
                  </a:lnTo>
                  <a:lnTo>
                    <a:pt x="248027" y="0"/>
                  </a:lnTo>
                  <a:lnTo>
                    <a:pt x="248027" y="177355"/>
                  </a:lnTo>
                  <a:close/>
                </a:path>
                <a:path w="259080" h="298450">
                  <a:moveTo>
                    <a:pt x="97595" y="95913"/>
                  </a:moveTo>
                  <a:lnTo>
                    <a:pt x="67091" y="92800"/>
                  </a:lnTo>
                  <a:lnTo>
                    <a:pt x="43623" y="83881"/>
                  </a:lnTo>
                  <a:lnTo>
                    <a:pt x="28547" y="69789"/>
                  </a:lnTo>
                  <a:lnTo>
                    <a:pt x="23221" y="51153"/>
                  </a:lnTo>
                  <a:lnTo>
                    <a:pt x="28547" y="32128"/>
                  </a:lnTo>
                  <a:lnTo>
                    <a:pt x="43623" y="17836"/>
                  </a:lnTo>
                  <a:lnTo>
                    <a:pt x="67091" y="8844"/>
                  </a:lnTo>
                  <a:lnTo>
                    <a:pt x="97595" y="5721"/>
                  </a:lnTo>
                  <a:lnTo>
                    <a:pt x="128099" y="8844"/>
                  </a:lnTo>
                  <a:lnTo>
                    <a:pt x="151567" y="17836"/>
                  </a:lnTo>
                  <a:lnTo>
                    <a:pt x="159022" y="24903"/>
                  </a:lnTo>
                  <a:lnTo>
                    <a:pt x="97595" y="24903"/>
                  </a:lnTo>
                  <a:lnTo>
                    <a:pt x="77671" y="26733"/>
                  </a:lnTo>
                  <a:lnTo>
                    <a:pt x="62385" y="31971"/>
                  </a:lnTo>
                  <a:lnTo>
                    <a:pt x="52589" y="40237"/>
                  </a:lnTo>
                  <a:lnTo>
                    <a:pt x="49134" y="51153"/>
                  </a:lnTo>
                  <a:lnTo>
                    <a:pt x="52589" y="61733"/>
                  </a:lnTo>
                  <a:lnTo>
                    <a:pt x="62385" y="69915"/>
                  </a:lnTo>
                  <a:lnTo>
                    <a:pt x="77671" y="75195"/>
                  </a:lnTo>
                  <a:lnTo>
                    <a:pt x="97595" y="77067"/>
                  </a:lnTo>
                  <a:lnTo>
                    <a:pt x="158858" y="77067"/>
                  </a:lnTo>
                  <a:lnTo>
                    <a:pt x="151567" y="83881"/>
                  </a:lnTo>
                  <a:lnTo>
                    <a:pt x="128099" y="92800"/>
                  </a:lnTo>
                  <a:lnTo>
                    <a:pt x="97595" y="95913"/>
                  </a:lnTo>
                  <a:close/>
                </a:path>
                <a:path w="259080" h="298450">
                  <a:moveTo>
                    <a:pt x="158858" y="77067"/>
                  </a:moveTo>
                  <a:lnTo>
                    <a:pt x="97595" y="77067"/>
                  </a:lnTo>
                  <a:lnTo>
                    <a:pt x="117661" y="75195"/>
                  </a:lnTo>
                  <a:lnTo>
                    <a:pt x="132932" y="69915"/>
                  </a:lnTo>
                  <a:lnTo>
                    <a:pt x="142649" y="61733"/>
                  </a:lnTo>
                  <a:lnTo>
                    <a:pt x="146057" y="51153"/>
                  </a:lnTo>
                  <a:lnTo>
                    <a:pt x="142649" y="40237"/>
                  </a:lnTo>
                  <a:lnTo>
                    <a:pt x="132932" y="31971"/>
                  </a:lnTo>
                  <a:lnTo>
                    <a:pt x="117661" y="26733"/>
                  </a:lnTo>
                  <a:lnTo>
                    <a:pt x="97595" y="24903"/>
                  </a:lnTo>
                  <a:lnTo>
                    <a:pt x="159022" y="24903"/>
                  </a:lnTo>
                  <a:lnTo>
                    <a:pt x="166643" y="32128"/>
                  </a:lnTo>
                  <a:lnTo>
                    <a:pt x="171970" y="51153"/>
                  </a:lnTo>
                  <a:lnTo>
                    <a:pt x="166643" y="69789"/>
                  </a:lnTo>
                  <a:lnTo>
                    <a:pt x="158858" y="77067"/>
                  </a:lnTo>
                  <a:close/>
                </a:path>
                <a:path w="259080" h="298450">
                  <a:moveTo>
                    <a:pt x="3365" y="134278"/>
                  </a:moveTo>
                  <a:lnTo>
                    <a:pt x="0" y="113413"/>
                  </a:lnTo>
                  <a:lnTo>
                    <a:pt x="46184" y="113244"/>
                  </a:lnTo>
                  <a:lnTo>
                    <a:pt x="95871" y="112319"/>
                  </a:lnTo>
                  <a:lnTo>
                    <a:pt x="146756" y="110005"/>
                  </a:lnTo>
                  <a:lnTo>
                    <a:pt x="196537" y="105672"/>
                  </a:lnTo>
                  <a:lnTo>
                    <a:pt x="198220" y="123845"/>
                  </a:lnTo>
                  <a:lnTo>
                    <a:pt x="176156" y="126574"/>
                  </a:lnTo>
                  <a:lnTo>
                    <a:pt x="153965" y="128767"/>
                  </a:lnTo>
                  <a:lnTo>
                    <a:pt x="131775" y="130518"/>
                  </a:lnTo>
                  <a:lnTo>
                    <a:pt x="109711" y="131922"/>
                  </a:lnTo>
                  <a:lnTo>
                    <a:pt x="109711" y="133268"/>
                  </a:lnTo>
                  <a:lnTo>
                    <a:pt x="82115" y="133268"/>
                  </a:lnTo>
                  <a:lnTo>
                    <a:pt x="21964" y="134215"/>
                  </a:lnTo>
                  <a:lnTo>
                    <a:pt x="3365" y="134278"/>
                  </a:lnTo>
                  <a:close/>
                </a:path>
                <a:path w="259080" h="298450">
                  <a:moveTo>
                    <a:pt x="109711" y="178364"/>
                  </a:moveTo>
                  <a:lnTo>
                    <a:pt x="82115" y="178364"/>
                  </a:lnTo>
                  <a:lnTo>
                    <a:pt x="82115" y="133268"/>
                  </a:lnTo>
                  <a:lnTo>
                    <a:pt x="109711" y="133268"/>
                  </a:lnTo>
                  <a:lnTo>
                    <a:pt x="109711" y="178364"/>
                  </a:lnTo>
                  <a:close/>
                </a:path>
                <a:path w="259080" h="298450">
                  <a:moveTo>
                    <a:pt x="258460" y="298172"/>
                  </a:moveTo>
                  <a:lnTo>
                    <a:pt x="46442" y="298172"/>
                  </a:lnTo>
                  <a:lnTo>
                    <a:pt x="46442" y="232547"/>
                  </a:lnTo>
                  <a:lnTo>
                    <a:pt x="221105" y="232547"/>
                  </a:lnTo>
                  <a:lnTo>
                    <a:pt x="221105" y="208316"/>
                  </a:lnTo>
                  <a:lnTo>
                    <a:pt x="45769" y="208316"/>
                  </a:lnTo>
                  <a:lnTo>
                    <a:pt x="45769" y="188460"/>
                  </a:lnTo>
                  <a:lnTo>
                    <a:pt x="248027" y="188460"/>
                  </a:lnTo>
                  <a:lnTo>
                    <a:pt x="248027" y="251393"/>
                  </a:lnTo>
                  <a:lnTo>
                    <a:pt x="73701" y="251393"/>
                  </a:lnTo>
                  <a:lnTo>
                    <a:pt x="73701" y="277979"/>
                  </a:lnTo>
                  <a:lnTo>
                    <a:pt x="258460" y="277979"/>
                  </a:lnTo>
                  <a:lnTo>
                    <a:pt x="258460" y="298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435380" y="5595497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8965" y="5523636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4" h="139700">
                <a:moveTo>
                  <a:pt x="138658" y="0"/>
                </a:moveTo>
                <a:lnTo>
                  <a:pt x="0" y="0"/>
                </a:lnTo>
                <a:lnTo>
                  <a:pt x="0" y="22860"/>
                </a:lnTo>
                <a:lnTo>
                  <a:pt x="0" y="118110"/>
                </a:lnTo>
                <a:lnTo>
                  <a:pt x="0" y="139700"/>
                </a:lnTo>
                <a:lnTo>
                  <a:pt x="138658" y="139700"/>
                </a:lnTo>
                <a:lnTo>
                  <a:pt x="138658" y="118110"/>
                </a:lnTo>
                <a:lnTo>
                  <a:pt x="26924" y="118110"/>
                </a:lnTo>
                <a:lnTo>
                  <a:pt x="26924" y="22860"/>
                </a:lnTo>
                <a:lnTo>
                  <a:pt x="111734" y="22860"/>
                </a:lnTo>
                <a:lnTo>
                  <a:pt x="111734" y="117970"/>
                </a:lnTo>
                <a:lnTo>
                  <a:pt x="138658" y="117970"/>
                </a:lnTo>
                <a:lnTo>
                  <a:pt x="138658" y="22860"/>
                </a:lnTo>
                <a:lnTo>
                  <a:pt x="138658" y="22402"/>
                </a:lnTo>
                <a:lnTo>
                  <a:pt x="138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23148" y="5496966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89" h="220979">
                <a:moveTo>
                  <a:pt x="72364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557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5570"/>
                </a:lnTo>
                <a:lnTo>
                  <a:pt x="72364" y="115570"/>
                </a:lnTo>
                <a:lnTo>
                  <a:pt x="72364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2963" y="5697626"/>
            <a:ext cx="201295" cy="93980"/>
          </a:xfrm>
          <a:custGeom>
            <a:avLst/>
            <a:gdLst/>
            <a:ahLst/>
            <a:cxnLst/>
            <a:rect l="l" t="t" r="r" b="b"/>
            <a:pathLst>
              <a:path w="201294" h="93979">
                <a:moveTo>
                  <a:pt x="201244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3980"/>
                </a:lnTo>
                <a:lnTo>
                  <a:pt x="201244" y="93980"/>
                </a:lnTo>
                <a:lnTo>
                  <a:pt x="201244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6132" y="5514746"/>
            <a:ext cx="273685" cy="283210"/>
          </a:xfrm>
          <a:custGeom>
            <a:avLst/>
            <a:gdLst/>
            <a:ahLst/>
            <a:cxnLst/>
            <a:rect l="l" t="t" r="r" b="b"/>
            <a:pathLst>
              <a:path w="273685" h="283210">
                <a:moveTo>
                  <a:pt x="239280" y="93980"/>
                </a:moveTo>
                <a:lnTo>
                  <a:pt x="65620" y="93980"/>
                </a:lnTo>
                <a:lnTo>
                  <a:pt x="65620" y="22860"/>
                </a:lnTo>
                <a:lnTo>
                  <a:pt x="235572" y="22860"/>
                </a:lnTo>
                <a:lnTo>
                  <a:pt x="235572" y="0"/>
                </a:lnTo>
                <a:lnTo>
                  <a:pt x="37350" y="0"/>
                </a:lnTo>
                <a:lnTo>
                  <a:pt x="37350" y="22860"/>
                </a:lnTo>
                <a:lnTo>
                  <a:pt x="37350" y="93980"/>
                </a:lnTo>
                <a:lnTo>
                  <a:pt x="37350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5" h="283210">
                <a:moveTo>
                  <a:pt x="273608" y="156146"/>
                </a:moveTo>
                <a:lnTo>
                  <a:pt x="0" y="156146"/>
                </a:lnTo>
                <a:lnTo>
                  <a:pt x="0" y="178689"/>
                </a:lnTo>
                <a:lnTo>
                  <a:pt x="122161" y="178689"/>
                </a:lnTo>
                <a:lnTo>
                  <a:pt x="122161" y="282676"/>
                </a:lnTo>
                <a:lnTo>
                  <a:pt x="149758" y="282676"/>
                </a:lnTo>
                <a:lnTo>
                  <a:pt x="149758" y="178689"/>
                </a:lnTo>
                <a:lnTo>
                  <a:pt x="273608" y="178689"/>
                </a:lnTo>
                <a:lnTo>
                  <a:pt x="273608" y="156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831" y="5573622"/>
            <a:ext cx="161201" cy="1511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611203" y="5497228"/>
            <a:ext cx="255904" cy="295275"/>
          </a:xfrm>
          <a:custGeom>
            <a:avLst/>
            <a:gdLst/>
            <a:ahLst/>
            <a:cxnLst/>
            <a:rect l="l" t="t" r="r" b="b"/>
            <a:pathLst>
              <a:path w="255905" h="295275">
                <a:moveTo>
                  <a:pt x="248364" y="225479"/>
                </a:moveTo>
                <a:lnTo>
                  <a:pt x="220431" y="225479"/>
                </a:lnTo>
                <a:lnTo>
                  <a:pt x="220431" y="93557"/>
                </a:lnTo>
                <a:lnTo>
                  <a:pt x="154470" y="93557"/>
                </a:lnTo>
                <a:lnTo>
                  <a:pt x="154470" y="70672"/>
                </a:lnTo>
                <a:lnTo>
                  <a:pt x="220431" y="70672"/>
                </a:lnTo>
                <a:lnTo>
                  <a:pt x="220431" y="0"/>
                </a:lnTo>
                <a:lnTo>
                  <a:pt x="248364" y="0"/>
                </a:lnTo>
                <a:lnTo>
                  <a:pt x="248364" y="225479"/>
                </a:lnTo>
                <a:close/>
              </a:path>
              <a:path w="255905" h="295275">
                <a:moveTo>
                  <a:pt x="14471" y="182403"/>
                </a:moveTo>
                <a:lnTo>
                  <a:pt x="0" y="160528"/>
                </a:lnTo>
                <a:lnTo>
                  <a:pt x="30803" y="143596"/>
                </a:lnTo>
                <a:lnTo>
                  <a:pt x="54603" y="118965"/>
                </a:lnTo>
                <a:lnTo>
                  <a:pt x="69947" y="88782"/>
                </a:lnTo>
                <a:lnTo>
                  <a:pt x="75384" y="55192"/>
                </a:lnTo>
                <a:lnTo>
                  <a:pt x="75384" y="17836"/>
                </a:lnTo>
                <a:lnTo>
                  <a:pt x="102980" y="17836"/>
                </a:lnTo>
                <a:lnTo>
                  <a:pt x="102980" y="56201"/>
                </a:lnTo>
                <a:lnTo>
                  <a:pt x="108286" y="86979"/>
                </a:lnTo>
                <a:lnTo>
                  <a:pt x="117206" y="103653"/>
                </a:lnTo>
                <a:lnTo>
                  <a:pt x="89518" y="103653"/>
                </a:lnTo>
                <a:lnTo>
                  <a:pt x="77366" y="129161"/>
                </a:lnTo>
                <a:lnTo>
                  <a:pt x="60450" y="151231"/>
                </a:lnTo>
                <a:lnTo>
                  <a:pt x="39306" y="169199"/>
                </a:lnTo>
                <a:lnTo>
                  <a:pt x="14471" y="182403"/>
                </a:lnTo>
                <a:close/>
              </a:path>
              <a:path w="255905" h="295275">
                <a:moveTo>
                  <a:pt x="161537" y="175335"/>
                </a:moveTo>
                <a:lnTo>
                  <a:pt x="138027" y="163189"/>
                </a:lnTo>
                <a:lnTo>
                  <a:pt x="117830" y="146814"/>
                </a:lnTo>
                <a:lnTo>
                  <a:pt x="101481" y="126779"/>
                </a:lnTo>
                <a:lnTo>
                  <a:pt x="89518" y="103653"/>
                </a:lnTo>
                <a:lnTo>
                  <a:pt x="117206" y="103653"/>
                </a:lnTo>
                <a:lnTo>
                  <a:pt x="123214" y="114885"/>
                </a:lnTo>
                <a:lnTo>
                  <a:pt x="146283" y="137932"/>
                </a:lnTo>
                <a:lnTo>
                  <a:pt x="176009" y="154134"/>
                </a:lnTo>
                <a:lnTo>
                  <a:pt x="161537" y="175335"/>
                </a:lnTo>
                <a:close/>
              </a:path>
              <a:path w="255905" h="295275">
                <a:moveTo>
                  <a:pt x="255431" y="294806"/>
                </a:moveTo>
                <a:lnTo>
                  <a:pt x="54182" y="294806"/>
                </a:lnTo>
                <a:lnTo>
                  <a:pt x="54182" y="200576"/>
                </a:lnTo>
                <a:lnTo>
                  <a:pt x="81778" y="200576"/>
                </a:lnTo>
                <a:lnTo>
                  <a:pt x="81778" y="272258"/>
                </a:lnTo>
                <a:lnTo>
                  <a:pt x="255431" y="272258"/>
                </a:lnTo>
                <a:lnTo>
                  <a:pt x="255431" y="2948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20136" y="5496902"/>
            <a:ext cx="566420" cy="302260"/>
          </a:xfrm>
          <a:custGeom>
            <a:avLst/>
            <a:gdLst/>
            <a:ahLst/>
            <a:cxnLst/>
            <a:rect l="l" t="t" r="r" b="b"/>
            <a:pathLst>
              <a:path w="566420" h="302260">
                <a:moveTo>
                  <a:pt x="237934" y="10223"/>
                </a:moveTo>
                <a:lnTo>
                  <a:pt x="35674" y="10223"/>
                </a:lnTo>
                <a:lnTo>
                  <a:pt x="35674" y="31813"/>
                </a:lnTo>
                <a:lnTo>
                  <a:pt x="35674" y="80073"/>
                </a:lnTo>
                <a:lnTo>
                  <a:pt x="35674" y="101663"/>
                </a:lnTo>
                <a:lnTo>
                  <a:pt x="237934" y="101663"/>
                </a:lnTo>
                <a:lnTo>
                  <a:pt x="237934" y="80086"/>
                </a:lnTo>
                <a:lnTo>
                  <a:pt x="237934" y="31965"/>
                </a:lnTo>
                <a:lnTo>
                  <a:pt x="210680" y="31965"/>
                </a:lnTo>
                <a:lnTo>
                  <a:pt x="210680" y="80073"/>
                </a:lnTo>
                <a:lnTo>
                  <a:pt x="62598" y="80073"/>
                </a:lnTo>
                <a:lnTo>
                  <a:pt x="62598" y="31813"/>
                </a:lnTo>
                <a:lnTo>
                  <a:pt x="237934" y="31813"/>
                </a:lnTo>
                <a:lnTo>
                  <a:pt x="237934" y="10223"/>
                </a:lnTo>
                <a:close/>
              </a:path>
              <a:path w="566420" h="302260">
                <a:moveTo>
                  <a:pt x="247357" y="276923"/>
                </a:moveTo>
                <a:lnTo>
                  <a:pt x="60921" y="276923"/>
                </a:lnTo>
                <a:lnTo>
                  <a:pt x="60921" y="246443"/>
                </a:lnTo>
                <a:lnTo>
                  <a:pt x="238264" y="246443"/>
                </a:lnTo>
                <a:lnTo>
                  <a:pt x="238264" y="227393"/>
                </a:lnTo>
                <a:lnTo>
                  <a:pt x="238264" y="199453"/>
                </a:lnTo>
                <a:lnTo>
                  <a:pt x="238264" y="179133"/>
                </a:lnTo>
                <a:lnTo>
                  <a:pt x="32981" y="179133"/>
                </a:lnTo>
                <a:lnTo>
                  <a:pt x="32981" y="199453"/>
                </a:lnTo>
                <a:lnTo>
                  <a:pt x="211010" y="199453"/>
                </a:lnTo>
                <a:lnTo>
                  <a:pt x="211010" y="227393"/>
                </a:lnTo>
                <a:lnTo>
                  <a:pt x="33997" y="227393"/>
                </a:lnTo>
                <a:lnTo>
                  <a:pt x="33997" y="246443"/>
                </a:lnTo>
                <a:lnTo>
                  <a:pt x="33997" y="276923"/>
                </a:lnTo>
                <a:lnTo>
                  <a:pt x="33997" y="298513"/>
                </a:lnTo>
                <a:lnTo>
                  <a:pt x="247357" y="298513"/>
                </a:lnTo>
                <a:lnTo>
                  <a:pt x="247357" y="276923"/>
                </a:lnTo>
                <a:close/>
              </a:path>
              <a:path w="566420" h="302260">
                <a:moveTo>
                  <a:pt x="273265" y="127203"/>
                </a:moveTo>
                <a:lnTo>
                  <a:pt x="0" y="127203"/>
                </a:lnTo>
                <a:lnTo>
                  <a:pt x="0" y="149415"/>
                </a:lnTo>
                <a:lnTo>
                  <a:pt x="122834" y="149415"/>
                </a:lnTo>
                <a:lnTo>
                  <a:pt x="122834" y="179031"/>
                </a:lnTo>
                <a:lnTo>
                  <a:pt x="150431" y="179031"/>
                </a:lnTo>
                <a:lnTo>
                  <a:pt x="150431" y="149415"/>
                </a:lnTo>
                <a:lnTo>
                  <a:pt x="273265" y="149415"/>
                </a:lnTo>
                <a:lnTo>
                  <a:pt x="273265" y="127203"/>
                </a:lnTo>
                <a:close/>
              </a:path>
              <a:path w="566420" h="302260">
                <a:moveTo>
                  <a:pt x="461733" y="208991"/>
                </a:moveTo>
                <a:lnTo>
                  <a:pt x="415709" y="156146"/>
                </a:lnTo>
                <a:lnTo>
                  <a:pt x="399592" y="86144"/>
                </a:lnTo>
                <a:lnTo>
                  <a:pt x="399478" y="28600"/>
                </a:lnTo>
                <a:lnTo>
                  <a:pt x="372884" y="28600"/>
                </a:lnTo>
                <a:lnTo>
                  <a:pt x="372884" y="86144"/>
                </a:lnTo>
                <a:lnTo>
                  <a:pt x="368350" y="124955"/>
                </a:lnTo>
                <a:lnTo>
                  <a:pt x="355257" y="161620"/>
                </a:lnTo>
                <a:lnTo>
                  <a:pt x="334416" y="193103"/>
                </a:lnTo>
                <a:lnTo>
                  <a:pt x="306590" y="216395"/>
                </a:lnTo>
                <a:lnTo>
                  <a:pt x="323748" y="237248"/>
                </a:lnTo>
                <a:lnTo>
                  <a:pt x="344652" y="220560"/>
                </a:lnTo>
                <a:lnTo>
                  <a:pt x="362242" y="198894"/>
                </a:lnTo>
                <a:lnTo>
                  <a:pt x="376237" y="173177"/>
                </a:lnTo>
                <a:lnTo>
                  <a:pt x="386346" y="144373"/>
                </a:lnTo>
                <a:lnTo>
                  <a:pt x="396176" y="170840"/>
                </a:lnTo>
                <a:lnTo>
                  <a:pt x="409448" y="194640"/>
                </a:lnTo>
                <a:lnTo>
                  <a:pt x="426059" y="214833"/>
                </a:lnTo>
                <a:lnTo>
                  <a:pt x="445909" y="230517"/>
                </a:lnTo>
                <a:lnTo>
                  <a:pt x="461733" y="208991"/>
                </a:lnTo>
                <a:close/>
              </a:path>
              <a:path w="566420" h="302260">
                <a:moveTo>
                  <a:pt x="504812" y="6731"/>
                </a:moveTo>
                <a:lnTo>
                  <a:pt x="478891" y="6731"/>
                </a:lnTo>
                <a:lnTo>
                  <a:pt x="478891" y="108356"/>
                </a:lnTo>
                <a:lnTo>
                  <a:pt x="429082" y="108356"/>
                </a:lnTo>
                <a:lnTo>
                  <a:pt x="429082" y="131241"/>
                </a:lnTo>
                <a:lnTo>
                  <a:pt x="478891" y="131241"/>
                </a:lnTo>
                <a:lnTo>
                  <a:pt x="478891" y="287058"/>
                </a:lnTo>
                <a:lnTo>
                  <a:pt x="504812" y="287058"/>
                </a:lnTo>
                <a:lnTo>
                  <a:pt x="504812" y="6731"/>
                </a:lnTo>
                <a:close/>
              </a:path>
              <a:path w="566420" h="302260">
                <a:moveTo>
                  <a:pt x="566394" y="0"/>
                </a:moveTo>
                <a:lnTo>
                  <a:pt x="540143" y="0"/>
                </a:lnTo>
                <a:lnTo>
                  <a:pt x="540143" y="301866"/>
                </a:lnTo>
                <a:lnTo>
                  <a:pt x="566394" y="301866"/>
                </a:lnTo>
                <a:lnTo>
                  <a:pt x="566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74707" y="5523636"/>
            <a:ext cx="207645" cy="158750"/>
          </a:xfrm>
          <a:custGeom>
            <a:avLst/>
            <a:gdLst/>
            <a:ahLst/>
            <a:cxnLst/>
            <a:rect l="l" t="t" r="r" b="b"/>
            <a:pathLst>
              <a:path w="207645" h="158750">
                <a:moveTo>
                  <a:pt x="207302" y="135890"/>
                </a:moveTo>
                <a:lnTo>
                  <a:pt x="27927" y="135890"/>
                </a:lnTo>
                <a:lnTo>
                  <a:pt x="27927" y="88900"/>
                </a:lnTo>
                <a:lnTo>
                  <a:pt x="197548" y="88900"/>
                </a:lnTo>
                <a:lnTo>
                  <a:pt x="197548" y="66040"/>
                </a:lnTo>
                <a:lnTo>
                  <a:pt x="27927" y="66040"/>
                </a:lnTo>
                <a:lnTo>
                  <a:pt x="27927" y="21590"/>
                </a:lnTo>
                <a:lnTo>
                  <a:pt x="204279" y="21590"/>
                </a:lnTo>
                <a:lnTo>
                  <a:pt x="204279" y="0"/>
                </a:lnTo>
                <a:lnTo>
                  <a:pt x="0" y="0"/>
                </a:lnTo>
                <a:lnTo>
                  <a:pt x="0" y="21590"/>
                </a:lnTo>
                <a:lnTo>
                  <a:pt x="0" y="66040"/>
                </a:lnTo>
                <a:lnTo>
                  <a:pt x="0" y="88900"/>
                </a:lnTo>
                <a:lnTo>
                  <a:pt x="0" y="135890"/>
                </a:lnTo>
                <a:lnTo>
                  <a:pt x="0" y="158750"/>
                </a:lnTo>
                <a:lnTo>
                  <a:pt x="207302" y="158750"/>
                </a:lnTo>
                <a:lnTo>
                  <a:pt x="207302" y="135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39373" y="5737179"/>
            <a:ext cx="274320" cy="22860"/>
          </a:xfrm>
          <a:custGeom>
            <a:avLst/>
            <a:gdLst/>
            <a:ahLst/>
            <a:cxnLst/>
            <a:rect l="l" t="t" r="r" b="b"/>
            <a:pathLst>
              <a:path w="274320" h="22860">
                <a:moveTo>
                  <a:pt x="273941" y="22547"/>
                </a:moveTo>
                <a:lnTo>
                  <a:pt x="0" y="22547"/>
                </a:lnTo>
                <a:lnTo>
                  <a:pt x="0" y="0"/>
                </a:lnTo>
                <a:lnTo>
                  <a:pt x="273941" y="0"/>
                </a:lnTo>
                <a:lnTo>
                  <a:pt x="273941" y="2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8300" y="5573622"/>
            <a:ext cx="161201" cy="15110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224325" y="5497233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60">
                <a:moveTo>
                  <a:pt x="239280" y="198564"/>
                </a:moveTo>
                <a:lnTo>
                  <a:pt x="30289" y="198564"/>
                </a:lnTo>
                <a:lnTo>
                  <a:pt x="30289" y="220764"/>
                </a:lnTo>
                <a:lnTo>
                  <a:pt x="211683" y="220764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64"/>
                </a:lnTo>
                <a:close/>
              </a:path>
              <a:path w="558800" h="302260">
                <a:moveTo>
                  <a:pt x="257797" y="103314"/>
                </a:moveTo>
                <a:lnTo>
                  <a:pt x="219024" y="95161"/>
                </a:lnTo>
                <a:lnTo>
                  <a:pt x="167106" y="63271"/>
                </a:lnTo>
                <a:lnTo>
                  <a:pt x="154470" y="35674"/>
                </a:lnTo>
                <a:lnTo>
                  <a:pt x="248373" y="35674"/>
                </a:lnTo>
                <a:lnTo>
                  <a:pt x="248373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808" y="35674"/>
                </a:lnTo>
                <a:lnTo>
                  <a:pt x="109855" y="59867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47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71" y="104330"/>
                </a:lnTo>
                <a:lnTo>
                  <a:pt x="212077" y="117500"/>
                </a:lnTo>
                <a:lnTo>
                  <a:pt x="248031" y="125196"/>
                </a:lnTo>
                <a:lnTo>
                  <a:pt x="257797" y="103314"/>
                </a:lnTo>
                <a:close/>
              </a:path>
              <a:path w="558800" h="302260">
                <a:moveTo>
                  <a:pt x="273951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51" y="167601"/>
                </a:lnTo>
                <a:lnTo>
                  <a:pt x="273951" y="145046"/>
                </a:lnTo>
                <a:close/>
              </a:path>
              <a:path w="558800" h="302260">
                <a:moveTo>
                  <a:pt x="485965" y="143370"/>
                </a:moveTo>
                <a:lnTo>
                  <a:pt x="455993" y="127723"/>
                </a:lnTo>
                <a:lnTo>
                  <a:pt x="432701" y="105295"/>
                </a:lnTo>
                <a:lnTo>
                  <a:pt x="427342" y="95580"/>
                </a:lnTo>
                <a:lnTo>
                  <a:pt x="417626" y="78016"/>
                </a:lnTo>
                <a:lnTo>
                  <a:pt x="412267" y="47790"/>
                </a:lnTo>
                <a:lnTo>
                  <a:pt x="412267" y="14808"/>
                </a:lnTo>
                <a:lnTo>
                  <a:pt x="384670" y="14808"/>
                </a:lnTo>
                <a:lnTo>
                  <a:pt x="384670" y="46786"/>
                </a:lnTo>
                <a:lnTo>
                  <a:pt x="379425" y="79857"/>
                </a:lnTo>
                <a:lnTo>
                  <a:pt x="364477" y="109245"/>
                </a:lnTo>
                <a:lnTo>
                  <a:pt x="340944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211" y="159042"/>
                </a:lnTo>
                <a:lnTo>
                  <a:pt x="370243" y="141732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40" y="153416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60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90" y="217068"/>
                </a:lnTo>
                <a:lnTo>
                  <a:pt x="530390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60">
                <a:moveTo>
                  <a:pt x="558317" y="0"/>
                </a:moveTo>
                <a:lnTo>
                  <a:pt x="530390" y="0"/>
                </a:lnTo>
                <a:lnTo>
                  <a:pt x="530390" y="62928"/>
                </a:lnTo>
                <a:lnTo>
                  <a:pt x="464756" y="62928"/>
                </a:lnTo>
                <a:lnTo>
                  <a:pt x="464756" y="85483"/>
                </a:lnTo>
                <a:lnTo>
                  <a:pt x="530390" y="85483"/>
                </a:lnTo>
                <a:lnTo>
                  <a:pt x="530390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56010" y="5496966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81368"/>
                </a:moveTo>
                <a:lnTo>
                  <a:pt x="112737" y="81368"/>
                </a:lnTo>
                <a:lnTo>
                  <a:pt x="112737" y="130505"/>
                </a:lnTo>
                <a:lnTo>
                  <a:pt x="139661" y="130505"/>
                </a:lnTo>
                <a:lnTo>
                  <a:pt x="139661" y="81368"/>
                </a:lnTo>
                <a:close/>
              </a:path>
              <a:path w="266700" h="297179">
                <a:moveTo>
                  <a:pt x="139661" y="15074"/>
                </a:moveTo>
                <a:lnTo>
                  <a:pt x="112737" y="15074"/>
                </a:lnTo>
                <a:lnTo>
                  <a:pt x="112737" y="59690"/>
                </a:ln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39661" y="81280"/>
                </a:lnTo>
                <a:lnTo>
                  <a:pt x="139661" y="59829"/>
                </a:lnTo>
                <a:lnTo>
                  <a:pt x="139661" y="59690"/>
                </a:lnTo>
                <a:lnTo>
                  <a:pt x="139661" y="15074"/>
                </a:lnTo>
                <a:close/>
              </a:path>
              <a:path w="266700" h="297179">
                <a:moveTo>
                  <a:pt x="221780" y="237528"/>
                </a:moveTo>
                <a:lnTo>
                  <a:pt x="194513" y="237528"/>
                </a:lnTo>
                <a:lnTo>
                  <a:pt x="194513" y="275551"/>
                </a:lnTo>
                <a:lnTo>
                  <a:pt x="221780" y="275551"/>
                </a:lnTo>
                <a:lnTo>
                  <a:pt x="221780" y="237528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221780" y="237490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984"/>
                </a:moveTo>
                <a:lnTo>
                  <a:pt x="194513" y="179984"/>
                </a:lnTo>
                <a:lnTo>
                  <a:pt x="194513" y="215658"/>
                </a:lnTo>
                <a:lnTo>
                  <a:pt x="221780" y="215658"/>
                </a:lnTo>
                <a:lnTo>
                  <a:pt x="221780" y="179984"/>
                </a:lnTo>
                <a:close/>
              </a:path>
              <a:path w="266700" h="297179">
                <a:moveTo>
                  <a:pt x="266534" y="69850"/>
                </a:moveTo>
                <a:lnTo>
                  <a:pt x="221780" y="6985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9850"/>
                </a:lnTo>
                <a:lnTo>
                  <a:pt x="194183" y="92710"/>
                </a:lnTo>
                <a:lnTo>
                  <a:pt x="194183" y="166370"/>
                </a:lnTo>
                <a:lnTo>
                  <a:pt x="221780" y="16637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2034" y="5573622"/>
            <a:ext cx="161201" cy="15110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528068" y="5497233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5">
                <a:moveTo>
                  <a:pt x="273939" y="121831"/>
                </a:moveTo>
                <a:lnTo>
                  <a:pt x="231190" y="121831"/>
                </a:lnTo>
                <a:lnTo>
                  <a:pt x="235470" y="96545"/>
                </a:lnTo>
                <a:lnTo>
                  <a:pt x="237680" y="74002"/>
                </a:lnTo>
                <a:lnTo>
                  <a:pt x="238480" y="53911"/>
                </a:lnTo>
                <a:lnTo>
                  <a:pt x="238594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24" y="73914"/>
                </a:lnTo>
                <a:lnTo>
                  <a:pt x="207937" y="96304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5">
                <a:moveTo>
                  <a:pt x="418642" y="9766"/>
                </a:moveTo>
                <a:lnTo>
                  <a:pt x="396430" y="9766"/>
                </a:lnTo>
                <a:lnTo>
                  <a:pt x="295478" y="336880"/>
                </a:lnTo>
                <a:lnTo>
                  <a:pt x="318020" y="336880"/>
                </a:lnTo>
                <a:lnTo>
                  <a:pt x="418642" y="9766"/>
                </a:lnTo>
                <a:close/>
              </a:path>
              <a:path w="720725" h="337185">
                <a:moveTo>
                  <a:pt x="615861" y="156159"/>
                </a:moveTo>
                <a:lnTo>
                  <a:pt x="614019" y="142697"/>
                </a:lnTo>
                <a:lnTo>
                  <a:pt x="612825" y="133946"/>
                </a:lnTo>
                <a:lnTo>
                  <a:pt x="584200" y="138290"/>
                </a:lnTo>
                <a:lnTo>
                  <a:pt x="554939" y="140970"/>
                </a:lnTo>
                <a:lnTo>
                  <a:pt x="522147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21" y="102984"/>
                </a:lnTo>
                <a:lnTo>
                  <a:pt x="587921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05" y="43078"/>
                </a:lnTo>
                <a:lnTo>
                  <a:pt x="593305" y="20866"/>
                </a:lnTo>
                <a:lnTo>
                  <a:pt x="455333" y="20866"/>
                </a:lnTo>
                <a:lnTo>
                  <a:pt x="455333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59"/>
                </a:lnTo>
                <a:close/>
              </a:path>
              <a:path w="720725" h="337185">
                <a:moveTo>
                  <a:pt x="679462" y="247015"/>
                </a:moveTo>
                <a:lnTo>
                  <a:pt x="672617" y="224078"/>
                </a:lnTo>
                <a:lnTo>
                  <a:pt x="661390" y="214376"/>
                </a:lnTo>
                <a:lnTo>
                  <a:pt x="652919" y="207060"/>
                </a:lnTo>
                <a:lnTo>
                  <a:pt x="652208" y="206832"/>
                </a:lnTo>
                <a:lnTo>
                  <a:pt x="652208" y="247015"/>
                </a:lnTo>
                <a:lnTo>
                  <a:pt x="647242" y="260972"/>
                </a:lnTo>
                <a:lnTo>
                  <a:pt x="632980" y="271335"/>
                </a:lnTo>
                <a:lnTo>
                  <a:pt x="610323" y="277787"/>
                </a:lnTo>
                <a:lnTo>
                  <a:pt x="580186" y="279996"/>
                </a:lnTo>
                <a:lnTo>
                  <a:pt x="550049" y="277787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15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85"/>
                </a:lnTo>
                <a:lnTo>
                  <a:pt x="580186" y="214376"/>
                </a:lnTo>
                <a:lnTo>
                  <a:pt x="610323" y="216585"/>
                </a:lnTo>
                <a:lnTo>
                  <a:pt x="632980" y="222999"/>
                </a:lnTo>
                <a:lnTo>
                  <a:pt x="647242" y="233260"/>
                </a:lnTo>
                <a:lnTo>
                  <a:pt x="652208" y="247015"/>
                </a:lnTo>
                <a:lnTo>
                  <a:pt x="652208" y="206832"/>
                </a:lnTo>
                <a:lnTo>
                  <a:pt x="621677" y="196481"/>
                </a:lnTo>
                <a:lnTo>
                  <a:pt x="580186" y="192836"/>
                </a:lnTo>
                <a:lnTo>
                  <a:pt x="538695" y="196481"/>
                </a:lnTo>
                <a:lnTo>
                  <a:pt x="507453" y="207060"/>
                </a:lnTo>
                <a:lnTo>
                  <a:pt x="487756" y="224078"/>
                </a:lnTo>
                <a:lnTo>
                  <a:pt x="480910" y="247015"/>
                </a:lnTo>
                <a:lnTo>
                  <a:pt x="487756" y="270103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49" y="279996"/>
                </a:lnTo>
                <a:lnTo>
                  <a:pt x="672617" y="270103"/>
                </a:lnTo>
                <a:lnTo>
                  <a:pt x="679462" y="247015"/>
                </a:lnTo>
                <a:close/>
              </a:path>
              <a:path w="720725" h="337185">
                <a:moveTo>
                  <a:pt x="720521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21" y="100622"/>
                </a:lnTo>
                <a:lnTo>
                  <a:pt x="720521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8699" y="5573622"/>
            <a:ext cx="161201" cy="15110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654572" y="5518093"/>
            <a:ext cx="273685" cy="240665"/>
          </a:xfrm>
          <a:custGeom>
            <a:avLst/>
            <a:gdLst/>
            <a:ahLst/>
            <a:cxnLst/>
            <a:rect l="l" t="t" r="r" b="b"/>
            <a:pathLst>
              <a:path w="273684" h="240664">
                <a:moveTo>
                  <a:pt x="23894" y="153461"/>
                </a:moveTo>
                <a:lnTo>
                  <a:pt x="11442" y="130576"/>
                </a:lnTo>
                <a:lnTo>
                  <a:pt x="50874" y="116641"/>
                </a:lnTo>
                <a:lnTo>
                  <a:pt x="86111" y="92295"/>
                </a:lnTo>
                <a:lnTo>
                  <a:pt x="111441" y="60250"/>
                </a:lnTo>
                <a:lnTo>
                  <a:pt x="121153" y="23221"/>
                </a:lnTo>
                <a:lnTo>
                  <a:pt x="121153" y="0"/>
                </a:lnTo>
                <a:lnTo>
                  <a:pt x="150095" y="0"/>
                </a:lnTo>
                <a:lnTo>
                  <a:pt x="150095" y="23221"/>
                </a:lnTo>
                <a:lnTo>
                  <a:pt x="159860" y="60298"/>
                </a:lnTo>
                <a:lnTo>
                  <a:pt x="164613" y="66297"/>
                </a:lnTo>
                <a:lnTo>
                  <a:pt x="135624" y="66297"/>
                </a:lnTo>
                <a:lnTo>
                  <a:pt x="116462" y="97001"/>
                </a:lnTo>
                <a:lnTo>
                  <a:pt x="89603" y="122373"/>
                </a:lnTo>
                <a:lnTo>
                  <a:pt x="57821" y="141498"/>
                </a:lnTo>
                <a:lnTo>
                  <a:pt x="23894" y="153461"/>
                </a:lnTo>
                <a:close/>
              </a:path>
              <a:path w="273684" h="240664">
                <a:moveTo>
                  <a:pt x="247691" y="153461"/>
                </a:moveTo>
                <a:lnTo>
                  <a:pt x="213569" y="141687"/>
                </a:lnTo>
                <a:lnTo>
                  <a:pt x="181688" y="122625"/>
                </a:lnTo>
                <a:lnTo>
                  <a:pt x="154791" y="97190"/>
                </a:lnTo>
                <a:lnTo>
                  <a:pt x="135624" y="66297"/>
                </a:lnTo>
                <a:lnTo>
                  <a:pt x="164613" y="66297"/>
                </a:lnTo>
                <a:lnTo>
                  <a:pt x="185305" y="92421"/>
                </a:lnTo>
                <a:lnTo>
                  <a:pt x="220658" y="116783"/>
                </a:lnTo>
                <a:lnTo>
                  <a:pt x="260143" y="130576"/>
                </a:lnTo>
                <a:lnTo>
                  <a:pt x="247691" y="153461"/>
                </a:lnTo>
                <a:close/>
              </a:path>
              <a:path w="273684" h="240664">
                <a:moveTo>
                  <a:pt x="273604" y="240287"/>
                </a:moveTo>
                <a:lnTo>
                  <a:pt x="0" y="240287"/>
                </a:lnTo>
                <a:lnTo>
                  <a:pt x="0" y="217403"/>
                </a:lnTo>
                <a:lnTo>
                  <a:pt x="273604" y="217403"/>
                </a:lnTo>
                <a:lnTo>
                  <a:pt x="273604" y="240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75292" y="5496555"/>
            <a:ext cx="245110" cy="302260"/>
          </a:xfrm>
          <a:custGeom>
            <a:avLst/>
            <a:gdLst/>
            <a:ahLst/>
            <a:cxnLst/>
            <a:rect l="l" t="t" r="r" b="b"/>
            <a:pathLst>
              <a:path w="245109" h="302260">
                <a:moveTo>
                  <a:pt x="184085" y="286729"/>
                </a:moveTo>
                <a:lnTo>
                  <a:pt x="158172" y="286729"/>
                </a:lnTo>
                <a:lnTo>
                  <a:pt x="158172" y="137307"/>
                </a:lnTo>
                <a:lnTo>
                  <a:pt x="114422" y="137307"/>
                </a:lnTo>
                <a:lnTo>
                  <a:pt x="114422" y="114759"/>
                </a:lnTo>
                <a:lnTo>
                  <a:pt x="158172" y="114759"/>
                </a:lnTo>
                <a:lnTo>
                  <a:pt x="158172" y="7740"/>
                </a:lnTo>
                <a:lnTo>
                  <a:pt x="184085" y="7740"/>
                </a:lnTo>
                <a:lnTo>
                  <a:pt x="184085" y="286729"/>
                </a:lnTo>
                <a:close/>
              </a:path>
              <a:path w="245109" h="302260">
                <a:moveTo>
                  <a:pt x="19519" y="229518"/>
                </a:moveTo>
                <a:lnTo>
                  <a:pt x="0" y="229518"/>
                </a:lnTo>
                <a:lnTo>
                  <a:pt x="0" y="36346"/>
                </a:lnTo>
                <a:lnTo>
                  <a:pt x="112403" y="36346"/>
                </a:lnTo>
                <a:lnTo>
                  <a:pt x="112403" y="58894"/>
                </a:lnTo>
                <a:lnTo>
                  <a:pt x="26586" y="58894"/>
                </a:lnTo>
                <a:lnTo>
                  <a:pt x="26586" y="118124"/>
                </a:lnTo>
                <a:lnTo>
                  <a:pt x="98268" y="118124"/>
                </a:lnTo>
                <a:lnTo>
                  <a:pt x="98268" y="139999"/>
                </a:lnTo>
                <a:lnTo>
                  <a:pt x="26586" y="139999"/>
                </a:lnTo>
                <a:lnTo>
                  <a:pt x="26586" y="206970"/>
                </a:lnTo>
                <a:lnTo>
                  <a:pt x="128019" y="206970"/>
                </a:lnTo>
                <a:lnTo>
                  <a:pt x="129566" y="221778"/>
                </a:lnTo>
                <a:lnTo>
                  <a:pt x="104563" y="225827"/>
                </a:lnTo>
                <a:lnTo>
                  <a:pt x="79464" y="228172"/>
                </a:lnTo>
                <a:lnTo>
                  <a:pt x="51905" y="229255"/>
                </a:lnTo>
                <a:lnTo>
                  <a:pt x="19519" y="229518"/>
                </a:lnTo>
                <a:close/>
              </a:path>
              <a:path w="245109" h="302260">
                <a:moveTo>
                  <a:pt x="128019" y="206970"/>
                </a:moveTo>
                <a:lnTo>
                  <a:pt x="26586" y="206970"/>
                </a:lnTo>
                <a:lnTo>
                  <a:pt x="55749" y="206660"/>
                </a:lnTo>
                <a:lnTo>
                  <a:pt x="80937" y="205498"/>
                </a:lnTo>
                <a:lnTo>
                  <a:pt x="104105" y="203137"/>
                </a:lnTo>
                <a:lnTo>
                  <a:pt x="127211" y="199230"/>
                </a:lnTo>
                <a:lnTo>
                  <a:pt x="128019" y="206970"/>
                </a:lnTo>
                <a:close/>
              </a:path>
              <a:path w="245109" h="302260">
                <a:moveTo>
                  <a:pt x="244999" y="301873"/>
                </a:moveTo>
                <a:lnTo>
                  <a:pt x="218749" y="301873"/>
                </a:lnTo>
                <a:lnTo>
                  <a:pt x="218749" y="0"/>
                </a:lnTo>
                <a:lnTo>
                  <a:pt x="244999" y="0"/>
                </a:lnTo>
                <a:lnTo>
                  <a:pt x="244999" y="301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84907" y="5496891"/>
            <a:ext cx="236220" cy="302895"/>
          </a:xfrm>
          <a:custGeom>
            <a:avLst/>
            <a:gdLst/>
            <a:ahLst/>
            <a:cxnLst/>
            <a:rect l="l" t="t" r="r" b="b"/>
            <a:pathLst>
              <a:path w="236220" h="302895">
                <a:moveTo>
                  <a:pt x="235912" y="302547"/>
                </a:moveTo>
                <a:lnTo>
                  <a:pt x="208316" y="302547"/>
                </a:lnTo>
                <a:lnTo>
                  <a:pt x="208316" y="0"/>
                </a:lnTo>
                <a:lnTo>
                  <a:pt x="235912" y="0"/>
                </a:lnTo>
                <a:lnTo>
                  <a:pt x="235912" y="302547"/>
                </a:lnTo>
                <a:close/>
              </a:path>
              <a:path w="236220" h="302895">
                <a:moveTo>
                  <a:pt x="76730" y="233893"/>
                </a:moveTo>
                <a:lnTo>
                  <a:pt x="45858" y="226473"/>
                </a:lnTo>
                <a:lnTo>
                  <a:pt x="21580" y="205329"/>
                </a:lnTo>
                <a:lnTo>
                  <a:pt x="5694" y="172133"/>
                </a:lnTo>
                <a:lnTo>
                  <a:pt x="0" y="128557"/>
                </a:lnTo>
                <a:lnTo>
                  <a:pt x="5694" y="84980"/>
                </a:lnTo>
                <a:lnTo>
                  <a:pt x="21580" y="51784"/>
                </a:lnTo>
                <a:lnTo>
                  <a:pt x="45858" y="30640"/>
                </a:lnTo>
                <a:lnTo>
                  <a:pt x="76730" y="23221"/>
                </a:lnTo>
                <a:lnTo>
                  <a:pt x="107602" y="30640"/>
                </a:lnTo>
                <a:lnTo>
                  <a:pt x="127678" y="48124"/>
                </a:lnTo>
                <a:lnTo>
                  <a:pt x="76730" y="48124"/>
                </a:lnTo>
                <a:lnTo>
                  <a:pt x="56348" y="53830"/>
                </a:lnTo>
                <a:lnTo>
                  <a:pt x="40384" y="70041"/>
                </a:lnTo>
                <a:lnTo>
                  <a:pt x="29972" y="95403"/>
                </a:lnTo>
                <a:lnTo>
                  <a:pt x="26249" y="128557"/>
                </a:lnTo>
                <a:lnTo>
                  <a:pt x="29972" y="161905"/>
                </a:lnTo>
                <a:lnTo>
                  <a:pt x="40384" y="187367"/>
                </a:lnTo>
                <a:lnTo>
                  <a:pt x="56348" y="203615"/>
                </a:lnTo>
                <a:lnTo>
                  <a:pt x="76730" y="209326"/>
                </a:lnTo>
                <a:lnTo>
                  <a:pt x="127291" y="209326"/>
                </a:lnTo>
                <a:lnTo>
                  <a:pt x="107602" y="226473"/>
                </a:lnTo>
                <a:lnTo>
                  <a:pt x="76730" y="233893"/>
                </a:lnTo>
                <a:close/>
              </a:path>
              <a:path w="236220" h="302895">
                <a:moveTo>
                  <a:pt x="127291" y="209326"/>
                </a:moveTo>
                <a:lnTo>
                  <a:pt x="76730" y="209326"/>
                </a:lnTo>
                <a:lnTo>
                  <a:pt x="96917" y="203615"/>
                </a:lnTo>
                <a:lnTo>
                  <a:pt x="112782" y="187367"/>
                </a:lnTo>
                <a:lnTo>
                  <a:pt x="123156" y="161905"/>
                </a:lnTo>
                <a:lnTo>
                  <a:pt x="126874" y="128557"/>
                </a:lnTo>
                <a:lnTo>
                  <a:pt x="123156" y="95403"/>
                </a:lnTo>
                <a:lnTo>
                  <a:pt x="112782" y="70041"/>
                </a:lnTo>
                <a:lnTo>
                  <a:pt x="96917" y="53830"/>
                </a:lnTo>
                <a:lnTo>
                  <a:pt x="76730" y="48124"/>
                </a:lnTo>
                <a:lnTo>
                  <a:pt x="127678" y="48124"/>
                </a:lnTo>
                <a:lnTo>
                  <a:pt x="131880" y="51784"/>
                </a:lnTo>
                <a:lnTo>
                  <a:pt x="147766" y="84980"/>
                </a:lnTo>
                <a:lnTo>
                  <a:pt x="153461" y="128557"/>
                </a:lnTo>
                <a:lnTo>
                  <a:pt x="147766" y="172133"/>
                </a:lnTo>
                <a:lnTo>
                  <a:pt x="131880" y="205329"/>
                </a:lnTo>
                <a:lnTo>
                  <a:pt x="127291" y="209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83741" y="5527522"/>
            <a:ext cx="366395" cy="310515"/>
          </a:xfrm>
          <a:custGeom>
            <a:avLst/>
            <a:gdLst/>
            <a:ahLst/>
            <a:cxnLst/>
            <a:rect l="l" t="t" r="r" b="b"/>
            <a:pathLst>
              <a:path w="366395" h="310514">
                <a:moveTo>
                  <a:pt x="236550" y="114757"/>
                </a:moveTo>
                <a:lnTo>
                  <a:pt x="209765" y="114757"/>
                </a:lnTo>
                <a:lnTo>
                  <a:pt x="209080" y="122428"/>
                </a:lnTo>
                <a:lnTo>
                  <a:pt x="206717" y="141046"/>
                </a:lnTo>
                <a:lnTo>
                  <a:pt x="203479" y="160743"/>
                </a:lnTo>
                <a:lnTo>
                  <a:pt x="199237" y="181737"/>
                </a:lnTo>
                <a:lnTo>
                  <a:pt x="226161" y="184429"/>
                </a:lnTo>
                <a:lnTo>
                  <a:pt x="233743" y="141566"/>
                </a:lnTo>
                <a:lnTo>
                  <a:pt x="236550" y="114757"/>
                </a:lnTo>
                <a:close/>
              </a:path>
              <a:path w="366395" h="310514">
                <a:moveTo>
                  <a:pt x="239280" y="0"/>
                </a:moveTo>
                <a:lnTo>
                  <a:pt x="32308" y="0"/>
                </a:lnTo>
                <a:lnTo>
                  <a:pt x="32308" y="22542"/>
                </a:lnTo>
                <a:lnTo>
                  <a:pt x="212356" y="22542"/>
                </a:lnTo>
                <a:lnTo>
                  <a:pt x="212280" y="60286"/>
                </a:lnTo>
                <a:lnTo>
                  <a:pt x="212077" y="71996"/>
                </a:lnTo>
                <a:lnTo>
                  <a:pt x="211683" y="83794"/>
                </a:lnTo>
                <a:lnTo>
                  <a:pt x="24574" y="91871"/>
                </a:lnTo>
                <a:lnTo>
                  <a:pt x="26822" y="104660"/>
                </a:lnTo>
                <a:lnTo>
                  <a:pt x="210680" y="104660"/>
                </a:lnTo>
                <a:lnTo>
                  <a:pt x="237604" y="104660"/>
                </a:lnTo>
                <a:lnTo>
                  <a:pt x="237642" y="104279"/>
                </a:lnTo>
                <a:lnTo>
                  <a:pt x="239077" y="70231"/>
                </a:lnTo>
                <a:lnTo>
                  <a:pt x="239217" y="48641"/>
                </a:lnTo>
                <a:lnTo>
                  <a:pt x="239280" y="0"/>
                </a:lnTo>
                <a:close/>
              </a:path>
              <a:path w="366395" h="310514">
                <a:moveTo>
                  <a:pt x="272935" y="206629"/>
                </a:moveTo>
                <a:lnTo>
                  <a:pt x="0" y="206629"/>
                </a:lnTo>
                <a:lnTo>
                  <a:pt x="0" y="229184"/>
                </a:lnTo>
                <a:lnTo>
                  <a:pt x="272935" y="229184"/>
                </a:lnTo>
                <a:lnTo>
                  <a:pt x="272935" y="206629"/>
                </a:lnTo>
                <a:close/>
              </a:path>
              <a:path w="366395" h="310514">
                <a:moveTo>
                  <a:pt x="365823" y="239953"/>
                </a:moveTo>
                <a:lnTo>
                  <a:pt x="364045" y="224764"/>
                </a:lnTo>
                <a:lnTo>
                  <a:pt x="358927" y="213321"/>
                </a:lnTo>
                <a:lnTo>
                  <a:pt x="350774" y="206108"/>
                </a:lnTo>
                <a:lnTo>
                  <a:pt x="339902" y="203606"/>
                </a:lnTo>
                <a:lnTo>
                  <a:pt x="331025" y="205130"/>
                </a:lnTo>
                <a:lnTo>
                  <a:pt x="323621" y="209448"/>
                </a:lnTo>
                <a:lnTo>
                  <a:pt x="318566" y="216242"/>
                </a:lnTo>
                <a:lnTo>
                  <a:pt x="316687" y="225145"/>
                </a:lnTo>
                <a:lnTo>
                  <a:pt x="318554" y="234467"/>
                </a:lnTo>
                <a:lnTo>
                  <a:pt x="323545" y="241211"/>
                </a:lnTo>
                <a:lnTo>
                  <a:pt x="330746" y="245300"/>
                </a:lnTo>
                <a:lnTo>
                  <a:pt x="339229" y="246684"/>
                </a:lnTo>
                <a:lnTo>
                  <a:pt x="341591" y="246684"/>
                </a:lnTo>
                <a:lnTo>
                  <a:pt x="342938" y="246341"/>
                </a:lnTo>
                <a:lnTo>
                  <a:pt x="340474" y="260883"/>
                </a:lnTo>
                <a:lnTo>
                  <a:pt x="333806" y="273519"/>
                </a:lnTo>
                <a:lnTo>
                  <a:pt x="323291" y="284022"/>
                </a:lnTo>
                <a:lnTo>
                  <a:pt x="309283" y="292112"/>
                </a:lnTo>
                <a:lnTo>
                  <a:pt x="316687" y="310286"/>
                </a:lnTo>
                <a:lnTo>
                  <a:pt x="337146" y="298450"/>
                </a:lnTo>
                <a:lnTo>
                  <a:pt x="352615" y="282435"/>
                </a:lnTo>
                <a:lnTo>
                  <a:pt x="362407" y="262775"/>
                </a:lnTo>
                <a:lnTo>
                  <a:pt x="365823" y="239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79258" y="5497228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40" h="297814">
                <a:moveTo>
                  <a:pt x="90528" y="34326"/>
                </a:moveTo>
                <a:lnTo>
                  <a:pt x="63269" y="34326"/>
                </a:lnTo>
                <a:lnTo>
                  <a:pt x="63269" y="1346"/>
                </a:lnTo>
                <a:lnTo>
                  <a:pt x="90528" y="1346"/>
                </a:lnTo>
                <a:lnTo>
                  <a:pt x="90528" y="34326"/>
                </a:lnTo>
                <a:close/>
              </a:path>
              <a:path w="256540" h="297814">
                <a:moveTo>
                  <a:pt x="153461" y="56201"/>
                </a:moveTo>
                <a:lnTo>
                  <a:pt x="0" y="56201"/>
                </a:lnTo>
                <a:lnTo>
                  <a:pt x="0" y="34326"/>
                </a:lnTo>
                <a:lnTo>
                  <a:pt x="153461" y="34326"/>
                </a:lnTo>
                <a:lnTo>
                  <a:pt x="153461" y="56201"/>
                </a:lnTo>
                <a:close/>
              </a:path>
              <a:path w="256540" h="297814">
                <a:moveTo>
                  <a:pt x="77067" y="174662"/>
                </a:moveTo>
                <a:lnTo>
                  <a:pt x="50927" y="170971"/>
                </a:lnTo>
                <a:lnTo>
                  <a:pt x="30498" y="160528"/>
                </a:lnTo>
                <a:lnTo>
                  <a:pt x="17200" y="144279"/>
                </a:lnTo>
                <a:lnTo>
                  <a:pt x="12451" y="123172"/>
                </a:lnTo>
                <a:lnTo>
                  <a:pt x="17200" y="101870"/>
                </a:lnTo>
                <a:lnTo>
                  <a:pt x="30498" y="85522"/>
                </a:lnTo>
                <a:lnTo>
                  <a:pt x="50927" y="75042"/>
                </a:lnTo>
                <a:lnTo>
                  <a:pt x="77067" y="71345"/>
                </a:lnTo>
                <a:lnTo>
                  <a:pt x="103153" y="75042"/>
                </a:lnTo>
                <a:lnTo>
                  <a:pt x="123467" y="85522"/>
                </a:lnTo>
                <a:lnTo>
                  <a:pt x="128589" y="91874"/>
                </a:lnTo>
                <a:lnTo>
                  <a:pt x="77067" y="91874"/>
                </a:lnTo>
                <a:lnTo>
                  <a:pt x="60781" y="94114"/>
                </a:lnTo>
                <a:lnTo>
                  <a:pt x="48251" y="100456"/>
                </a:lnTo>
                <a:lnTo>
                  <a:pt x="40200" y="110331"/>
                </a:lnTo>
                <a:lnTo>
                  <a:pt x="37355" y="123172"/>
                </a:lnTo>
                <a:lnTo>
                  <a:pt x="40200" y="135961"/>
                </a:lnTo>
                <a:lnTo>
                  <a:pt x="48251" y="145720"/>
                </a:lnTo>
                <a:lnTo>
                  <a:pt x="60781" y="151946"/>
                </a:lnTo>
                <a:lnTo>
                  <a:pt x="77067" y="154134"/>
                </a:lnTo>
                <a:lnTo>
                  <a:pt x="128654" y="154134"/>
                </a:lnTo>
                <a:lnTo>
                  <a:pt x="123467" y="160528"/>
                </a:lnTo>
                <a:lnTo>
                  <a:pt x="103153" y="170971"/>
                </a:lnTo>
                <a:lnTo>
                  <a:pt x="77067" y="174662"/>
                </a:lnTo>
                <a:close/>
              </a:path>
              <a:path w="256540" h="297814">
                <a:moveTo>
                  <a:pt x="128654" y="154134"/>
                </a:moveTo>
                <a:lnTo>
                  <a:pt x="77067" y="154134"/>
                </a:lnTo>
                <a:lnTo>
                  <a:pt x="93210" y="151946"/>
                </a:lnTo>
                <a:lnTo>
                  <a:pt x="105756" y="145720"/>
                </a:lnTo>
                <a:lnTo>
                  <a:pt x="113886" y="135961"/>
                </a:lnTo>
                <a:lnTo>
                  <a:pt x="116778" y="123172"/>
                </a:lnTo>
                <a:lnTo>
                  <a:pt x="113886" y="110331"/>
                </a:lnTo>
                <a:lnTo>
                  <a:pt x="105756" y="100456"/>
                </a:lnTo>
                <a:lnTo>
                  <a:pt x="93210" y="94114"/>
                </a:lnTo>
                <a:lnTo>
                  <a:pt x="77067" y="91874"/>
                </a:lnTo>
                <a:lnTo>
                  <a:pt x="128589" y="91874"/>
                </a:lnTo>
                <a:lnTo>
                  <a:pt x="136649" y="101870"/>
                </a:lnTo>
                <a:lnTo>
                  <a:pt x="141345" y="123172"/>
                </a:lnTo>
                <a:lnTo>
                  <a:pt x="136649" y="144279"/>
                </a:lnTo>
                <a:lnTo>
                  <a:pt x="128654" y="154134"/>
                </a:lnTo>
                <a:close/>
              </a:path>
              <a:path w="256540" h="297814">
                <a:moveTo>
                  <a:pt x="256441" y="297498"/>
                </a:moveTo>
                <a:lnTo>
                  <a:pt x="58220" y="297498"/>
                </a:lnTo>
                <a:lnTo>
                  <a:pt x="58220" y="200576"/>
                </a:lnTo>
                <a:lnTo>
                  <a:pt x="256441" y="200576"/>
                </a:lnTo>
                <a:lnTo>
                  <a:pt x="256441" y="222787"/>
                </a:lnTo>
                <a:lnTo>
                  <a:pt x="85143" y="222787"/>
                </a:lnTo>
                <a:lnTo>
                  <a:pt x="85143" y="275287"/>
                </a:lnTo>
                <a:lnTo>
                  <a:pt x="256441" y="275287"/>
                </a:lnTo>
                <a:lnTo>
                  <a:pt x="256441" y="297498"/>
                </a:lnTo>
                <a:close/>
              </a:path>
              <a:path w="256540" h="297814">
                <a:moveTo>
                  <a:pt x="256441" y="275287"/>
                </a:moveTo>
                <a:lnTo>
                  <a:pt x="229181" y="275287"/>
                </a:lnTo>
                <a:lnTo>
                  <a:pt x="229181" y="222787"/>
                </a:lnTo>
                <a:lnTo>
                  <a:pt x="256441" y="222787"/>
                </a:lnTo>
                <a:lnTo>
                  <a:pt x="256441" y="275287"/>
                </a:lnTo>
                <a:close/>
              </a:path>
              <a:path w="256540" h="297814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6540" h="297814">
                <a:moveTo>
                  <a:pt x="191826" y="182066"/>
                </a:moveTo>
                <a:lnTo>
                  <a:pt x="165912" y="182066"/>
                </a:lnTo>
                <a:lnTo>
                  <a:pt x="165912" y="4711"/>
                </a:lnTo>
                <a:lnTo>
                  <a:pt x="191826" y="4711"/>
                </a:lnTo>
                <a:lnTo>
                  <a:pt x="191826" y="82115"/>
                </a:lnTo>
                <a:lnTo>
                  <a:pt x="256441" y="82115"/>
                </a:lnTo>
                <a:lnTo>
                  <a:pt x="256441" y="104999"/>
                </a:lnTo>
                <a:lnTo>
                  <a:pt x="191826" y="104999"/>
                </a:lnTo>
                <a:lnTo>
                  <a:pt x="191826" y="182066"/>
                </a:lnTo>
                <a:close/>
              </a:path>
              <a:path w="256540" h="297814">
                <a:moveTo>
                  <a:pt x="256441" y="184422"/>
                </a:moveTo>
                <a:lnTo>
                  <a:pt x="229854" y="184422"/>
                </a:lnTo>
                <a:lnTo>
                  <a:pt x="229854" y="104999"/>
                </a:lnTo>
                <a:lnTo>
                  <a:pt x="256441" y="104999"/>
                </a:lnTo>
                <a:lnTo>
                  <a:pt x="256441" y="184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351" y="6010031"/>
            <a:ext cx="8345021" cy="320928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654462" y="5500857"/>
            <a:ext cx="448945" cy="298450"/>
            <a:chOff x="9654462" y="5500857"/>
            <a:chExt cx="448945" cy="29845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4462" y="5526097"/>
              <a:ext cx="156489" cy="2513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844606" y="5500857"/>
              <a:ext cx="259079" cy="298450"/>
            </a:xfrm>
            <a:custGeom>
              <a:avLst/>
              <a:gdLst/>
              <a:ahLst/>
              <a:cxnLst/>
              <a:rect l="l" t="t" r="r" b="b"/>
              <a:pathLst>
                <a:path w="259079" h="298450">
                  <a:moveTo>
                    <a:pt x="248027" y="177355"/>
                  </a:moveTo>
                  <a:lnTo>
                    <a:pt x="220431" y="177355"/>
                  </a:lnTo>
                  <a:lnTo>
                    <a:pt x="220431" y="161537"/>
                  </a:lnTo>
                  <a:lnTo>
                    <a:pt x="160528" y="161537"/>
                  </a:lnTo>
                  <a:lnTo>
                    <a:pt x="160528" y="143364"/>
                  </a:lnTo>
                  <a:lnTo>
                    <a:pt x="220431" y="143364"/>
                  </a:lnTo>
                  <a:lnTo>
                    <a:pt x="220431" y="0"/>
                  </a:lnTo>
                  <a:lnTo>
                    <a:pt x="248027" y="0"/>
                  </a:lnTo>
                  <a:lnTo>
                    <a:pt x="248027" y="177355"/>
                  </a:lnTo>
                  <a:close/>
                </a:path>
                <a:path w="259079" h="298450">
                  <a:moveTo>
                    <a:pt x="97595" y="95913"/>
                  </a:moveTo>
                  <a:lnTo>
                    <a:pt x="67091" y="92800"/>
                  </a:lnTo>
                  <a:lnTo>
                    <a:pt x="43623" y="83881"/>
                  </a:lnTo>
                  <a:lnTo>
                    <a:pt x="28547" y="69789"/>
                  </a:lnTo>
                  <a:lnTo>
                    <a:pt x="23221" y="51153"/>
                  </a:lnTo>
                  <a:lnTo>
                    <a:pt x="28547" y="32128"/>
                  </a:lnTo>
                  <a:lnTo>
                    <a:pt x="43623" y="17836"/>
                  </a:lnTo>
                  <a:lnTo>
                    <a:pt x="67091" y="8844"/>
                  </a:lnTo>
                  <a:lnTo>
                    <a:pt x="97595" y="5721"/>
                  </a:lnTo>
                  <a:lnTo>
                    <a:pt x="128099" y="8844"/>
                  </a:lnTo>
                  <a:lnTo>
                    <a:pt x="151567" y="17836"/>
                  </a:lnTo>
                  <a:lnTo>
                    <a:pt x="159022" y="24903"/>
                  </a:lnTo>
                  <a:lnTo>
                    <a:pt x="97595" y="24903"/>
                  </a:lnTo>
                  <a:lnTo>
                    <a:pt x="77671" y="26733"/>
                  </a:lnTo>
                  <a:lnTo>
                    <a:pt x="62385" y="31971"/>
                  </a:lnTo>
                  <a:lnTo>
                    <a:pt x="52589" y="40237"/>
                  </a:lnTo>
                  <a:lnTo>
                    <a:pt x="49134" y="51153"/>
                  </a:lnTo>
                  <a:lnTo>
                    <a:pt x="52589" y="61733"/>
                  </a:lnTo>
                  <a:lnTo>
                    <a:pt x="62385" y="69915"/>
                  </a:lnTo>
                  <a:lnTo>
                    <a:pt x="77671" y="75195"/>
                  </a:lnTo>
                  <a:lnTo>
                    <a:pt x="97595" y="77067"/>
                  </a:lnTo>
                  <a:lnTo>
                    <a:pt x="158858" y="77067"/>
                  </a:lnTo>
                  <a:lnTo>
                    <a:pt x="151567" y="83881"/>
                  </a:lnTo>
                  <a:lnTo>
                    <a:pt x="128099" y="92800"/>
                  </a:lnTo>
                  <a:lnTo>
                    <a:pt x="97595" y="95913"/>
                  </a:lnTo>
                  <a:close/>
                </a:path>
                <a:path w="259079" h="298450">
                  <a:moveTo>
                    <a:pt x="158858" y="77067"/>
                  </a:moveTo>
                  <a:lnTo>
                    <a:pt x="97595" y="77067"/>
                  </a:lnTo>
                  <a:lnTo>
                    <a:pt x="117661" y="75195"/>
                  </a:lnTo>
                  <a:lnTo>
                    <a:pt x="132932" y="69915"/>
                  </a:lnTo>
                  <a:lnTo>
                    <a:pt x="142649" y="61733"/>
                  </a:lnTo>
                  <a:lnTo>
                    <a:pt x="146057" y="51153"/>
                  </a:lnTo>
                  <a:lnTo>
                    <a:pt x="142649" y="40237"/>
                  </a:lnTo>
                  <a:lnTo>
                    <a:pt x="132932" y="31971"/>
                  </a:lnTo>
                  <a:lnTo>
                    <a:pt x="117661" y="26733"/>
                  </a:lnTo>
                  <a:lnTo>
                    <a:pt x="97595" y="24903"/>
                  </a:lnTo>
                  <a:lnTo>
                    <a:pt x="159022" y="24903"/>
                  </a:lnTo>
                  <a:lnTo>
                    <a:pt x="166643" y="32128"/>
                  </a:lnTo>
                  <a:lnTo>
                    <a:pt x="171970" y="51153"/>
                  </a:lnTo>
                  <a:lnTo>
                    <a:pt x="166643" y="69789"/>
                  </a:lnTo>
                  <a:lnTo>
                    <a:pt x="158858" y="77067"/>
                  </a:lnTo>
                  <a:close/>
                </a:path>
                <a:path w="259079" h="298450">
                  <a:moveTo>
                    <a:pt x="3365" y="134278"/>
                  </a:moveTo>
                  <a:lnTo>
                    <a:pt x="0" y="113413"/>
                  </a:lnTo>
                  <a:lnTo>
                    <a:pt x="46184" y="113244"/>
                  </a:lnTo>
                  <a:lnTo>
                    <a:pt x="95871" y="112319"/>
                  </a:lnTo>
                  <a:lnTo>
                    <a:pt x="146756" y="110005"/>
                  </a:lnTo>
                  <a:lnTo>
                    <a:pt x="196537" y="105672"/>
                  </a:lnTo>
                  <a:lnTo>
                    <a:pt x="198220" y="123845"/>
                  </a:lnTo>
                  <a:lnTo>
                    <a:pt x="176156" y="126574"/>
                  </a:lnTo>
                  <a:lnTo>
                    <a:pt x="153965" y="128767"/>
                  </a:lnTo>
                  <a:lnTo>
                    <a:pt x="131775" y="130518"/>
                  </a:lnTo>
                  <a:lnTo>
                    <a:pt x="109711" y="131922"/>
                  </a:lnTo>
                  <a:lnTo>
                    <a:pt x="109711" y="133268"/>
                  </a:lnTo>
                  <a:lnTo>
                    <a:pt x="82115" y="133268"/>
                  </a:lnTo>
                  <a:lnTo>
                    <a:pt x="21964" y="134215"/>
                  </a:lnTo>
                  <a:lnTo>
                    <a:pt x="3365" y="134278"/>
                  </a:lnTo>
                  <a:close/>
                </a:path>
                <a:path w="259079" h="298450">
                  <a:moveTo>
                    <a:pt x="109711" y="178364"/>
                  </a:moveTo>
                  <a:lnTo>
                    <a:pt x="82115" y="178364"/>
                  </a:lnTo>
                  <a:lnTo>
                    <a:pt x="82115" y="133268"/>
                  </a:lnTo>
                  <a:lnTo>
                    <a:pt x="109711" y="133268"/>
                  </a:lnTo>
                  <a:lnTo>
                    <a:pt x="109711" y="178364"/>
                  </a:lnTo>
                  <a:close/>
                </a:path>
                <a:path w="259079" h="298450">
                  <a:moveTo>
                    <a:pt x="258460" y="298172"/>
                  </a:moveTo>
                  <a:lnTo>
                    <a:pt x="46442" y="298172"/>
                  </a:lnTo>
                  <a:lnTo>
                    <a:pt x="46442" y="232547"/>
                  </a:lnTo>
                  <a:lnTo>
                    <a:pt x="221105" y="232547"/>
                  </a:lnTo>
                  <a:lnTo>
                    <a:pt x="221105" y="208316"/>
                  </a:lnTo>
                  <a:lnTo>
                    <a:pt x="45769" y="208316"/>
                  </a:lnTo>
                  <a:lnTo>
                    <a:pt x="45769" y="188460"/>
                  </a:lnTo>
                  <a:lnTo>
                    <a:pt x="248027" y="188460"/>
                  </a:lnTo>
                  <a:lnTo>
                    <a:pt x="248027" y="251393"/>
                  </a:lnTo>
                  <a:lnTo>
                    <a:pt x="73701" y="251393"/>
                  </a:lnTo>
                  <a:lnTo>
                    <a:pt x="73701" y="277979"/>
                  </a:lnTo>
                  <a:lnTo>
                    <a:pt x="258460" y="277979"/>
                  </a:lnTo>
                  <a:lnTo>
                    <a:pt x="258460" y="298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10255718" y="5599126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49166" y="5527446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5" h="139700">
                <a:moveTo>
                  <a:pt x="138645" y="22212"/>
                </a:moveTo>
                <a:lnTo>
                  <a:pt x="111721" y="22212"/>
                </a:lnTo>
                <a:lnTo>
                  <a:pt x="111721" y="117792"/>
                </a:lnTo>
                <a:lnTo>
                  <a:pt x="138645" y="117792"/>
                </a:lnTo>
                <a:lnTo>
                  <a:pt x="138645" y="22212"/>
                </a:lnTo>
                <a:close/>
              </a:path>
              <a:path w="139065" h="139700">
                <a:moveTo>
                  <a:pt x="138645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45" y="139700"/>
                </a:lnTo>
                <a:lnTo>
                  <a:pt x="138645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45" y="21590"/>
                </a:lnTo>
                <a:lnTo>
                  <a:pt x="138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643349" y="5500776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90" h="220979">
                <a:moveTo>
                  <a:pt x="72351" y="91440"/>
                </a:moveTo>
                <a:lnTo>
                  <a:pt x="27584" y="91440"/>
                </a:lnTo>
                <a:lnTo>
                  <a:pt x="27584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84" y="220980"/>
                </a:lnTo>
                <a:lnTo>
                  <a:pt x="27584" y="114300"/>
                </a:lnTo>
                <a:lnTo>
                  <a:pt x="72351" y="114300"/>
                </a:lnTo>
                <a:lnTo>
                  <a:pt x="72351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483152" y="5700166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5" h="95250">
                <a:moveTo>
                  <a:pt x="201244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44" y="95250"/>
                </a:lnTo>
                <a:lnTo>
                  <a:pt x="201244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746321" y="5518556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4" h="282575">
                <a:moveTo>
                  <a:pt x="239280" y="93980"/>
                </a:moveTo>
                <a:lnTo>
                  <a:pt x="65633" y="93980"/>
                </a:lnTo>
                <a:lnTo>
                  <a:pt x="65633" y="22860"/>
                </a:lnTo>
                <a:lnTo>
                  <a:pt x="235585" y="22860"/>
                </a:lnTo>
                <a:lnTo>
                  <a:pt x="235585" y="0"/>
                </a:lnTo>
                <a:lnTo>
                  <a:pt x="37363" y="0"/>
                </a:lnTo>
                <a:lnTo>
                  <a:pt x="37363" y="22860"/>
                </a:lnTo>
                <a:lnTo>
                  <a:pt x="37363" y="93980"/>
                </a:lnTo>
                <a:lnTo>
                  <a:pt x="37363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4" h="282575">
                <a:moveTo>
                  <a:pt x="273608" y="155956"/>
                </a:moveTo>
                <a:lnTo>
                  <a:pt x="0" y="155956"/>
                </a:lnTo>
                <a:lnTo>
                  <a:pt x="0" y="178511"/>
                </a:lnTo>
                <a:lnTo>
                  <a:pt x="122161" y="178511"/>
                </a:lnTo>
                <a:lnTo>
                  <a:pt x="122161" y="282498"/>
                </a:lnTo>
                <a:lnTo>
                  <a:pt x="149758" y="282498"/>
                </a:lnTo>
                <a:lnTo>
                  <a:pt x="149758" y="178511"/>
                </a:lnTo>
                <a:lnTo>
                  <a:pt x="273608" y="178511"/>
                </a:lnTo>
                <a:lnTo>
                  <a:pt x="273608" y="15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4851" y="5577251"/>
            <a:ext cx="161201" cy="15110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1430151" y="5519703"/>
            <a:ext cx="274320" cy="244475"/>
          </a:xfrm>
          <a:custGeom>
            <a:avLst/>
            <a:gdLst/>
            <a:ahLst/>
            <a:cxnLst/>
            <a:rect l="l" t="t" r="r" b="b"/>
            <a:pathLst>
              <a:path w="274320" h="244475">
                <a:moveTo>
                  <a:pt x="94903" y="221105"/>
                </a:moveTo>
                <a:lnTo>
                  <a:pt x="67307" y="221105"/>
                </a:lnTo>
                <a:lnTo>
                  <a:pt x="67307" y="139662"/>
                </a:lnTo>
                <a:lnTo>
                  <a:pt x="50349" y="128231"/>
                </a:lnTo>
                <a:lnTo>
                  <a:pt x="37650" y="113833"/>
                </a:lnTo>
                <a:lnTo>
                  <a:pt x="29683" y="96786"/>
                </a:lnTo>
                <a:lnTo>
                  <a:pt x="26922" y="77403"/>
                </a:lnTo>
                <a:lnTo>
                  <a:pt x="35073" y="45432"/>
                </a:lnTo>
                <a:lnTo>
                  <a:pt x="57800" y="21033"/>
                </a:lnTo>
                <a:lnTo>
                  <a:pt x="92516" y="5468"/>
                </a:lnTo>
                <a:lnTo>
                  <a:pt x="136634" y="0"/>
                </a:lnTo>
                <a:lnTo>
                  <a:pt x="180894" y="5468"/>
                </a:lnTo>
                <a:lnTo>
                  <a:pt x="215594" y="21033"/>
                </a:lnTo>
                <a:lnTo>
                  <a:pt x="216062" y="21538"/>
                </a:lnTo>
                <a:lnTo>
                  <a:pt x="136634" y="21538"/>
                </a:lnTo>
                <a:lnTo>
                  <a:pt x="103201" y="25534"/>
                </a:lnTo>
                <a:lnTo>
                  <a:pt x="76898" y="36850"/>
                </a:lnTo>
                <a:lnTo>
                  <a:pt x="59682" y="54476"/>
                </a:lnTo>
                <a:lnTo>
                  <a:pt x="53509" y="77403"/>
                </a:lnTo>
                <a:lnTo>
                  <a:pt x="59682" y="100330"/>
                </a:lnTo>
                <a:lnTo>
                  <a:pt x="76898" y="117956"/>
                </a:lnTo>
                <a:lnTo>
                  <a:pt x="103201" y="129272"/>
                </a:lnTo>
                <a:lnTo>
                  <a:pt x="136634" y="133268"/>
                </a:lnTo>
                <a:lnTo>
                  <a:pt x="215530" y="133268"/>
                </a:lnTo>
                <a:lnTo>
                  <a:pt x="206633" y="139326"/>
                </a:lnTo>
                <a:lnTo>
                  <a:pt x="206633" y="150095"/>
                </a:lnTo>
                <a:lnTo>
                  <a:pt x="94903" y="150095"/>
                </a:lnTo>
                <a:lnTo>
                  <a:pt x="94903" y="221105"/>
                </a:lnTo>
                <a:close/>
              </a:path>
              <a:path w="274320" h="244475">
                <a:moveTo>
                  <a:pt x="215530" y="133268"/>
                </a:moveTo>
                <a:lnTo>
                  <a:pt x="136634" y="133268"/>
                </a:lnTo>
                <a:lnTo>
                  <a:pt x="170119" y="129272"/>
                </a:lnTo>
                <a:lnTo>
                  <a:pt x="196537" y="117956"/>
                </a:lnTo>
                <a:lnTo>
                  <a:pt x="213869" y="100330"/>
                </a:lnTo>
                <a:lnTo>
                  <a:pt x="220095" y="77403"/>
                </a:lnTo>
                <a:lnTo>
                  <a:pt x="213869" y="54476"/>
                </a:lnTo>
                <a:lnTo>
                  <a:pt x="196537" y="36850"/>
                </a:lnTo>
                <a:lnTo>
                  <a:pt x="170119" y="25534"/>
                </a:lnTo>
                <a:lnTo>
                  <a:pt x="136634" y="21538"/>
                </a:lnTo>
                <a:lnTo>
                  <a:pt x="216062" y="21538"/>
                </a:lnTo>
                <a:lnTo>
                  <a:pt x="238242" y="45432"/>
                </a:lnTo>
                <a:lnTo>
                  <a:pt x="246345" y="77403"/>
                </a:lnTo>
                <a:lnTo>
                  <a:pt x="243642" y="96733"/>
                </a:lnTo>
                <a:lnTo>
                  <a:pt x="235828" y="113665"/>
                </a:lnTo>
                <a:lnTo>
                  <a:pt x="223345" y="127947"/>
                </a:lnTo>
                <a:lnTo>
                  <a:pt x="215530" y="133268"/>
                </a:lnTo>
                <a:close/>
              </a:path>
              <a:path w="274320" h="244475">
                <a:moveTo>
                  <a:pt x="136634" y="154807"/>
                </a:moveTo>
                <a:lnTo>
                  <a:pt x="125617" y="154496"/>
                </a:lnTo>
                <a:lnTo>
                  <a:pt x="114885" y="153587"/>
                </a:lnTo>
                <a:lnTo>
                  <a:pt x="104594" y="152109"/>
                </a:lnTo>
                <a:lnTo>
                  <a:pt x="94903" y="150095"/>
                </a:lnTo>
                <a:lnTo>
                  <a:pt x="179037" y="150095"/>
                </a:lnTo>
                <a:lnTo>
                  <a:pt x="169146" y="152109"/>
                </a:lnTo>
                <a:lnTo>
                  <a:pt x="158719" y="153587"/>
                </a:lnTo>
                <a:lnTo>
                  <a:pt x="147850" y="154496"/>
                </a:lnTo>
                <a:lnTo>
                  <a:pt x="136634" y="154807"/>
                </a:lnTo>
                <a:close/>
              </a:path>
              <a:path w="274320" h="244475">
                <a:moveTo>
                  <a:pt x="206633" y="221105"/>
                </a:moveTo>
                <a:lnTo>
                  <a:pt x="179037" y="221105"/>
                </a:lnTo>
                <a:lnTo>
                  <a:pt x="179037" y="150095"/>
                </a:lnTo>
                <a:lnTo>
                  <a:pt x="206633" y="150095"/>
                </a:lnTo>
                <a:lnTo>
                  <a:pt x="206633" y="221105"/>
                </a:lnTo>
                <a:close/>
              </a:path>
              <a:path w="274320" h="244475">
                <a:moveTo>
                  <a:pt x="274277" y="243989"/>
                </a:moveTo>
                <a:lnTo>
                  <a:pt x="0" y="243989"/>
                </a:lnTo>
                <a:lnTo>
                  <a:pt x="0" y="221105"/>
                </a:lnTo>
                <a:lnTo>
                  <a:pt x="274277" y="221105"/>
                </a:lnTo>
                <a:lnTo>
                  <a:pt x="274277" y="243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756592" y="5500184"/>
            <a:ext cx="231775" cy="302895"/>
          </a:xfrm>
          <a:custGeom>
            <a:avLst/>
            <a:gdLst/>
            <a:ahLst/>
            <a:cxnLst/>
            <a:rect l="l" t="t" r="r" b="b"/>
            <a:pathLst>
              <a:path w="231775" h="302895">
                <a:moveTo>
                  <a:pt x="25913" y="229518"/>
                </a:moveTo>
                <a:lnTo>
                  <a:pt x="1009" y="229518"/>
                </a:lnTo>
                <a:lnTo>
                  <a:pt x="1009" y="113749"/>
                </a:lnTo>
                <a:lnTo>
                  <a:pt x="112066" y="113749"/>
                </a:lnTo>
                <a:lnTo>
                  <a:pt x="112066" y="50817"/>
                </a:lnTo>
                <a:lnTo>
                  <a:pt x="0" y="50817"/>
                </a:lnTo>
                <a:lnTo>
                  <a:pt x="0" y="28269"/>
                </a:lnTo>
                <a:lnTo>
                  <a:pt x="139999" y="28269"/>
                </a:lnTo>
                <a:lnTo>
                  <a:pt x="139999" y="136297"/>
                </a:lnTo>
                <a:lnTo>
                  <a:pt x="28605" y="136297"/>
                </a:lnTo>
                <a:lnTo>
                  <a:pt x="28605" y="206633"/>
                </a:lnTo>
                <a:lnTo>
                  <a:pt x="176621" y="206633"/>
                </a:lnTo>
                <a:lnTo>
                  <a:pt x="178028" y="218412"/>
                </a:lnTo>
                <a:lnTo>
                  <a:pt x="138548" y="223981"/>
                </a:lnTo>
                <a:lnTo>
                  <a:pt x="100961" y="227373"/>
                </a:lnTo>
                <a:lnTo>
                  <a:pt x="63878" y="229060"/>
                </a:lnTo>
                <a:lnTo>
                  <a:pt x="25913" y="229518"/>
                </a:lnTo>
                <a:close/>
              </a:path>
              <a:path w="231775" h="302895">
                <a:moveTo>
                  <a:pt x="176621" y="206633"/>
                </a:moveTo>
                <a:lnTo>
                  <a:pt x="28605" y="206633"/>
                </a:lnTo>
                <a:lnTo>
                  <a:pt x="64972" y="206134"/>
                </a:lnTo>
                <a:lnTo>
                  <a:pt x="100708" y="204404"/>
                </a:lnTo>
                <a:lnTo>
                  <a:pt x="137075" y="201096"/>
                </a:lnTo>
                <a:lnTo>
                  <a:pt x="175335" y="195864"/>
                </a:lnTo>
                <a:lnTo>
                  <a:pt x="176621" y="206633"/>
                </a:lnTo>
                <a:close/>
              </a:path>
              <a:path w="231775" h="302895">
                <a:moveTo>
                  <a:pt x="231201" y="302547"/>
                </a:moveTo>
                <a:lnTo>
                  <a:pt x="203605" y="302547"/>
                </a:lnTo>
                <a:lnTo>
                  <a:pt x="203605" y="0"/>
                </a:lnTo>
                <a:lnTo>
                  <a:pt x="231201" y="0"/>
                </a:lnTo>
                <a:lnTo>
                  <a:pt x="231201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049709" y="5520715"/>
            <a:ext cx="583565" cy="242570"/>
          </a:xfrm>
          <a:custGeom>
            <a:avLst/>
            <a:gdLst/>
            <a:ahLst/>
            <a:cxnLst/>
            <a:rect l="l" t="t" r="r" b="b"/>
            <a:pathLst>
              <a:path w="583565" h="242570">
                <a:moveTo>
                  <a:pt x="260477" y="127215"/>
                </a:moveTo>
                <a:lnTo>
                  <a:pt x="220941" y="114046"/>
                </a:lnTo>
                <a:lnTo>
                  <a:pt x="185470" y="90487"/>
                </a:lnTo>
                <a:lnTo>
                  <a:pt x="165379" y="65963"/>
                </a:lnTo>
                <a:lnTo>
                  <a:pt x="159918" y="59309"/>
                </a:lnTo>
                <a:lnTo>
                  <a:pt x="150101" y="23228"/>
                </a:lnTo>
                <a:lnTo>
                  <a:pt x="150101" y="0"/>
                </a:lnTo>
                <a:lnTo>
                  <a:pt x="121158" y="0"/>
                </a:lnTo>
                <a:lnTo>
                  <a:pt x="121158" y="23228"/>
                </a:lnTo>
                <a:lnTo>
                  <a:pt x="111391" y="59309"/>
                </a:lnTo>
                <a:lnTo>
                  <a:pt x="85940" y="90487"/>
                </a:lnTo>
                <a:lnTo>
                  <a:pt x="50596" y="114046"/>
                </a:lnTo>
                <a:lnTo>
                  <a:pt x="11112" y="127215"/>
                </a:lnTo>
                <a:lnTo>
                  <a:pt x="22542" y="150101"/>
                </a:lnTo>
                <a:lnTo>
                  <a:pt x="57061" y="138899"/>
                </a:lnTo>
                <a:lnTo>
                  <a:pt x="89179" y="120523"/>
                </a:lnTo>
                <a:lnTo>
                  <a:pt x="116255" y="95910"/>
                </a:lnTo>
                <a:lnTo>
                  <a:pt x="135623" y="65963"/>
                </a:lnTo>
                <a:lnTo>
                  <a:pt x="155041" y="95910"/>
                </a:lnTo>
                <a:lnTo>
                  <a:pt x="182194" y="120523"/>
                </a:lnTo>
                <a:lnTo>
                  <a:pt x="214325" y="138899"/>
                </a:lnTo>
                <a:lnTo>
                  <a:pt x="248704" y="150101"/>
                </a:lnTo>
                <a:lnTo>
                  <a:pt x="260477" y="127215"/>
                </a:lnTo>
                <a:close/>
              </a:path>
              <a:path w="583565" h="242570">
                <a:moveTo>
                  <a:pt x="273939" y="219760"/>
                </a:moveTo>
                <a:lnTo>
                  <a:pt x="149428" y="219760"/>
                </a:lnTo>
                <a:lnTo>
                  <a:pt x="149428" y="146392"/>
                </a:lnTo>
                <a:lnTo>
                  <a:pt x="121831" y="146392"/>
                </a:lnTo>
                <a:lnTo>
                  <a:pt x="121831" y="219760"/>
                </a:lnTo>
                <a:lnTo>
                  <a:pt x="0" y="219760"/>
                </a:lnTo>
                <a:lnTo>
                  <a:pt x="0" y="242316"/>
                </a:lnTo>
                <a:lnTo>
                  <a:pt x="273939" y="242316"/>
                </a:lnTo>
                <a:lnTo>
                  <a:pt x="273939" y="219760"/>
                </a:lnTo>
                <a:close/>
              </a:path>
              <a:path w="583565" h="242570">
                <a:moveTo>
                  <a:pt x="569760" y="131584"/>
                </a:moveTo>
                <a:lnTo>
                  <a:pt x="530275" y="117792"/>
                </a:lnTo>
                <a:lnTo>
                  <a:pt x="494919" y="93433"/>
                </a:lnTo>
                <a:lnTo>
                  <a:pt x="474230" y="67310"/>
                </a:lnTo>
                <a:lnTo>
                  <a:pt x="469480" y="61315"/>
                </a:lnTo>
                <a:lnTo>
                  <a:pt x="459714" y="24231"/>
                </a:lnTo>
                <a:lnTo>
                  <a:pt x="459714" y="1016"/>
                </a:lnTo>
                <a:lnTo>
                  <a:pt x="430771" y="1016"/>
                </a:lnTo>
                <a:lnTo>
                  <a:pt x="430771" y="24231"/>
                </a:lnTo>
                <a:lnTo>
                  <a:pt x="421055" y="61264"/>
                </a:lnTo>
                <a:lnTo>
                  <a:pt x="395732" y="93306"/>
                </a:lnTo>
                <a:lnTo>
                  <a:pt x="360489" y="117652"/>
                </a:lnTo>
                <a:lnTo>
                  <a:pt x="321056" y="131584"/>
                </a:lnTo>
                <a:lnTo>
                  <a:pt x="333514" y="154470"/>
                </a:lnTo>
                <a:lnTo>
                  <a:pt x="367436" y="142506"/>
                </a:lnTo>
                <a:lnTo>
                  <a:pt x="399211" y="123393"/>
                </a:lnTo>
                <a:lnTo>
                  <a:pt x="426072" y="98018"/>
                </a:lnTo>
                <a:lnTo>
                  <a:pt x="445236" y="67310"/>
                </a:lnTo>
                <a:lnTo>
                  <a:pt x="464400" y="98209"/>
                </a:lnTo>
                <a:lnTo>
                  <a:pt x="491299" y="123634"/>
                </a:lnTo>
                <a:lnTo>
                  <a:pt x="523189" y="142697"/>
                </a:lnTo>
                <a:lnTo>
                  <a:pt x="557301" y="154470"/>
                </a:lnTo>
                <a:lnTo>
                  <a:pt x="569760" y="131584"/>
                </a:lnTo>
                <a:close/>
              </a:path>
              <a:path w="583565" h="242570">
                <a:moveTo>
                  <a:pt x="583222" y="218414"/>
                </a:moveTo>
                <a:lnTo>
                  <a:pt x="309613" y="218414"/>
                </a:lnTo>
                <a:lnTo>
                  <a:pt x="309613" y="241300"/>
                </a:lnTo>
                <a:lnTo>
                  <a:pt x="583222" y="241300"/>
                </a:lnTo>
                <a:lnTo>
                  <a:pt x="583222" y="218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57348" y="5577251"/>
            <a:ext cx="161201" cy="15110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3042989" y="5500865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60">
                <a:moveTo>
                  <a:pt x="239280" y="198551"/>
                </a:moveTo>
                <a:lnTo>
                  <a:pt x="30289" y="198551"/>
                </a:lnTo>
                <a:lnTo>
                  <a:pt x="30289" y="220764"/>
                </a:lnTo>
                <a:lnTo>
                  <a:pt x="211683" y="220764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51"/>
                </a:lnTo>
                <a:close/>
              </a:path>
              <a:path w="558800" h="302260">
                <a:moveTo>
                  <a:pt x="257784" y="103314"/>
                </a:moveTo>
                <a:lnTo>
                  <a:pt x="219024" y="95161"/>
                </a:lnTo>
                <a:lnTo>
                  <a:pt x="167093" y="6327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19"/>
                </a:lnTo>
                <a:lnTo>
                  <a:pt x="24904" y="13119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42" y="59867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34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26" y="63271"/>
                </a:lnTo>
                <a:lnTo>
                  <a:pt x="154038" y="86106"/>
                </a:lnTo>
                <a:lnTo>
                  <a:pt x="179959" y="104330"/>
                </a:lnTo>
                <a:lnTo>
                  <a:pt x="212064" y="117500"/>
                </a:lnTo>
                <a:lnTo>
                  <a:pt x="248031" y="125196"/>
                </a:lnTo>
                <a:lnTo>
                  <a:pt x="257784" y="103314"/>
                </a:lnTo>
                <a:close/>
              </a:path>
              <a:path w="558800" h="302260">
                <a:moveTo>
                  <a:pt x="273939" y="145046"/>
                </a:moveTo>
                <a:lnTo>
                  <a:pt x="0" y="145046"/>
                </a:lnTo>
                <a:lnTo>
                  <a:pt x="0" y="167589"/>
                </a:lnTo>
                <a:lnTo>
                  <a:pt x="273939" y="167589"/>
                </a:lnTo>
                <a:lnTo>
                  <a:pt x="273939" y="145046"/>
                </a:lnTo>
                <a:close/>
              </a:path>
              <a:path w="558800" h="302260">
                <a:moveTo>
                  <a:pt x="485952" y="143357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57" y="14808"/>
                </a:lnTo>
                <a:lnTo>
                  <a:pt x="384657" y="46774"/>
                </a:lnTo>
                <a:lnTo>
                  <a:pt x="379425" y="79857"/>
                </a:lnTo>
                <a:lnTo>
                  <a:pt x="364464" y="109245"/>
                </a:lnTo>
                <a:lnTo>
                  <a:pt x="340931" y="133146"/>
                </a:lnTo>
                <a:lnTo>
                  <a:pt x="309943" y="149758"/>
                </a:lnTo>
                <a:lnTo>
                  <a:pt x="324421" y="171970"/>
                </a:lnTo>
                <a:lnTo>
                  <a:pt x="349199" y="159042"/>
                </a:lnTo>
                <a:lnTo>
                  <a:pt x="370230" y="141719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27" y="153403"/>
                </a:lnTo>
                <a:lnTo>
                  <a:pt x="471144" y="165239"/>
                </a:lnTo>
                <a:lnTo>
                  <a:pt x="485952" y="143357"/>
                </a:lnTo>
                <a:close/>
              </a:path>
              <a:path w="558800" h="302260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77" y="217068"/>
                </a:lnTo>
                <a:lnTo>
                  <a:pt x="530377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60">
                <a:moveTo>
                  <a:pt x="558317" y="0"/>
                </a:moveTo>
                <a:lnTo>
                  <a:pt x="530377" y="0"/>
                </a:lnTo>
                <a:lnTo>
                  <a:pt x="530377" y="62928"/>
                </a:lnTo>
                <a:lnTo>
                  <a:pt x="464756" y="62928"/>
                </a:lnTo>
                <a:lnTo>
                  <a:pt x="464756" y="85483"/>
                </a:lnTo>
                <a:lnTo>
                  <a:pt x="530377" y="85483"/>
                </a:lnTo>
                <a:lnTo>
                  <a:pt x="530377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674675" y="5500776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27"/>
                </a:lnTo>
                <a:lnTo>
                  <a:pt x="139661" y="130327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97"/>
                </a:moveTo>
                <a:lnTo>
                  <a:pt x="112737" y="14897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97"/>
                </a:lnTo>
                <a:close/>
              </a:path>
              <a:path w="266700" h="297179">
                <a:moveTo>
                  <a:pt x="221767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23" y="180340"/>
                </a:lnTo>
                <a:lnTo>
                  <a:pt x="31623" y="215900"/>
                </a:lnTo>
                <a:lnTo>
                  <a:pt x="31623" y="237490"/>
                </a:lnTo>
                <a:lnTo>
                  <a:pt x="31623" y="275590"/>
                </a:lnTo>
                <a:lnTo>
                  <a:pt x="31623" y="297180"/>
                </a:lnTo>
                <a:lnTo>
                  <a:pt x="221767" y="297180"/>
                </a:lnTo>
                <a:lnTo>
                  <a:pt x="221767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74"/>
                </a:lnTo>
                <a:lnTo>
                  <a:pt x="221767" y="275374"/>
                </a:lnTo>
                <a:lnTo>
                  <a:pt x="221767" y="237490"/>
                </a:lnTo>
                <a:lnTo>
                  <a:pt x="221767" y="237350"/>
                </a:lnTo>
                <a:lnTo>
                  <a:pt x="221767" y="215900"/>
                </a:lnTo>
                <a:close/>
              </a:path>
              <a:path w="266700" h="297179">
                <a:moveTo>
                  <a:pt x="221767" y="179793"/>
                </a:moveTo>
                <a:lnTo>
                  <a:pt x="194513" y="179793"/>
                </a:lnTo>
                <a:lnTo>
                  <a:pt x="194513" y="215468"/>
                </a:lnTo>
                <a:lnTo>
                  <a:pt x="221767" y="215468"/>
                </a:lnTo>
                <a:lnTo>
                  <a:pt x="221767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67" y="68580"/>
                </a:lnTo>
                <a:lnTo>
                  <a:pt x="221767" y="0"/>
                </a:lnTo>
                <a:lnTo>
                  <a:pt x="194170" y="0"/>
                </a:lnTo>
                <a:lnTo>
                  <a:pt x="194170" y="68580"/>
                </a:lnTo>
                <a:lnTo>
                  <a:pt x="194170" y="92710"/>
                </a:lnTo>
                <a:lnTo>
                  <a:pt x="194170" y="165100"/>
                </a:lnTo>
                <a:lnTo>
                  <a:pt x="221767" y="165100"/>
                </a:lnTo>
                <a:lnTo>
                  <a:pt x="221767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60292" y="5577251"/>
            <a:ext cx="161201" cy="151105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4346327" y="5500865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5">
                <a:moveTo>
                  <a:pt x="273939" y="121831"/>
                </a:moveTo>
                <a:lnTo>
                  <a:pt x="231190" y="121831"/>
                </a:lnTo>
                <a:lnTo>
                  <a:pt x="235470" y="96532"/>
                </a:lnTo>
                <a:lnTo>
                  <a:pt x="237680" y="73990"/>
                </a:lnTo>
                <a:lnTo>
                  <a:pt x="238480" y="53911"/>
                </a:lnTo>
                <a:lnTo>
                  <a:pt x="238594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5">
                <a:moveTo>
                  <a:pt x="418642" y="9753"/>
                </a:moveTo>
                <a:lnTo>
                  <a:pt x="396430" y="9753"/>
                </a:lnTo>
                <a:lnTo>
                  <a:pt x="295478" y="336867"/>
                </a:lnTo>
                <a:lnTo>
                  <a:pt x="318020" y="336867"/>
                </a:lnTo>
                <a:lnTo>
                  <a:pt x="418642" y="9753"/>
                </a:lnTo>
                <a:close/>
              </a:path>
              <a:path w="720725" h="337185">
                <a:moveTo>
                  <a:pt x="615861" y="156146"/>
                </a:moveTo>
                <a:lnTo>
                  <a:pt x="614019" y="142684"/>
                </a:lnTo>
                <a:lnTo>
                  <a:pt x="612825" y="133946"/>
                </a:lnTo>
                <a:lnTo>
                  <a:pt x="584200" y="138290"/>
                </a:lnTo>
                <a:lnTo>
                  <a:pt x="554939" y="140970"/>
                </a:lnTo>
                <a:lnTo>
                  <a:pt x="522147" y="142316"/>
                </a:lnTo>
                <a:lnTo>
                  <a:pt x="482930" y="142684"/>
                </a:lnTo>
                <a:lnTo>
                  <a:pt x="482930" y="102984"/>
                </a:lnTo>
                <a:lnTo>
                  <a:pt x="587921" y="102984"/>
                </a:lnTo>
                <a:lnTo>
                  <a:pt x="587921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05" y="43078"/>
                </a:lnTo>
                <a:lnTo>
                  <a:pt x="593305" y="20866"/>
                </a:lnTo>
                <a:lnTo>
                  <a:pt x="455333" y="20866"/>
                </a:lnTo>
                <a:lnTo>
                  <a:pt x="455333" y="164896"/>
                </a:lnTo>
                <a:lnTo>
                  <a:pt x="478218" y="164896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46"/>
                </a:lnTo>
                <a:close/>
              </a:path>
              <a:path w="720725" h="337185">
                <a:moveTo>
                  <a:pt x="679462" y="247015"/>
                </a:moveTo>
                <a:lnTo>
                  <a:pt x="672617" y="224066"/>
                </a:lnTo>
                <a:lnTo>
                  <a:pt x="661390" y="214376"/>
                </a:lnTo>
                <a:lnTo>
                  <a:pt x="652919" y="207048"/>
                </a:lnTo>
                <a:lnTo>
                  <a:pt x="652208" y="206819"/>
                </a:lnTo>
                <a:lnTo>
                  <a:pt x="652208" y="247015"/>
                </a:lnTo>
                <a:lnTo>
                  <a:pt x="647242" y="260972"/>
                </a:lnTo>
                <a:lnTo>
                  <a:pt x="632980" y="271335"/>
                </a:lnTo>
                <a:lnTo>
                  <a:pt x="610323" y="277774"/>
                </a:lnTo>
                <a:lnTo>
                  <a:pt x="580186" y="279996"/>
                </a:lnTo>
                <a:lnTo>
                  <a:pt x="550049" y="277774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15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85"/>
                </a:lnTo>
                <a:lnTo>
                  <a:pt x="580186" y="214376"/>
                </a:lnTo>
                <a:lnTo>
                  <a:pt x="610323" y="216585"/>
                </a:lnTo>
                <a:lnTo>
                  <a:pt x="632980" y="222999"/>
                </a:lnTo>
                <a:lnTo>
                  <a:pt x="647242" y="233260"/>
                </a:lnTo>
                <a:lnTo>
                  <a:pt x="652208" y="247015"/>
                </a:lnTo>
                <a:lnTo>
                  <a:pt x="652208" y="206819"/>
                </a:lnTo>
                <a:lnTo>
                  <a:pt x="621677" y="196469"/>
                </a:lnTo>
                <a:lnTo>
                  <a:pt x="580186" y="192836"/>
                </a:lnTo>
                <a:lnTo>
                  <a:pt x="538695" y="196469"/>
                </a:lnTo>
                <a:lnTo>
                  <a:pt x="507453" y="207048"/>
                </a:lnTo>
                <a:lnTo>
                  <a:pt x="487756" y="224066"/>
                </a:lnTo>
                <a:lnTo>
                  <a:pt x="480910" y="247015"/>
                </a:lnTo>
                <a:lnTo>
                  <a:pt x="487756" y="270103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49" y="279996"/>
                </a:lnTo>
                <a:lnTo>
                  <a:pt x="672617" y="270103"/>
                </a:lnTo>
                <a:lnTo>
                  <a:pt x="679462" y="247015"/>
                </a:lnTo>
                <a:close/>
              </a:path>
              <a:path w="720725" h="337185">
                <a:moveTo>
                  <a:pt x="720521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21" y="100622"/>
                </a:lnTo>
                <a:lnTo>
                  <a:pt x="720521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86223" y="5577251"/>
            <a:ext cx="161201" cy="151105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15472258" y="5521723"/>
            <a:ext cx="273685" cy="240665"/>
          </a:xfrm>
          <a:custGeom>
            <a:avLst/>
            <a:gdLst/>
            <a:ahLst/>
            <a:cxnLst/>
            <a:rect l="l" t="t" r="r" b="b"/>
            <a:pathLst>
              <a:path w="273684" h="240664">
                <a:moveTo>
                  <a:pt x="23894" y="153461"/>
                </a:moveTo>
                <a:lnTo>
                  <a:pt x="11442" y="130576"/>
                </a:lnTo>
                <a:lnTo>
                  <a:pt x="50874" y="116641"/>
                </a:lnTo>
                <a:lnTo>
                  <a:pt x="86111" y="92295"/>
                </a:lnTo>
                <a:lnTo>
                  <a:pt x="111441" y="60250"/>
                </a:lnTo>
                <a:lnTo>
                  <a:pt x="121153" y="23221"/>
                </a:lnTo>
                <a:lnTo>
                  <a:pt x="121153" y="0"/>
                </a:lnTo>
                <a:lnTo>
                  <a:pt x="150095" y="0"/>
                </a:lnTo>
                <a:lnTo>
                  <a:pt x="150095" y="23221"/>
                </a:lnTo>
                <a:lnTo>
                  <a:pt x="159860" y="60298"/>
                </a:lnTo>
                <a:lnTo>
                  <a:pt x="164613" y="66297"/>
                </a:lnTo>
                <a:lnTo>
                  <a:pt x="135624" y="66297"/>
                </a:lnTo>
                <a:lnTo>
                  <a:pt x="116462" y="97001"/>
                </a:lnTo>
                <a:lnTo>
                  <a:pt x="89603" y="122373"/>
                </a:lnTo>
                <a:lnTo>
                  <a:pt x="57821" y="141498"/>
                </a:lnTo>
                <a:lnTo>
                  <a:pt x="23894" y="153461"/>
                </a:lnTo>
                <a:close/>
              </a:path>
              <a:path w="273684" h="240664">
                <a:moveTo>
                  <a:pt x="247691" y="153461"/>
                </a:moveTo>
                <a:lnTo>
                  <a:pt x="213569" y="141687"/>
                </a:lnTo>
                <a:lnTo>
                  <a:pt x="181688" y="122625"/>
                </a:lnTo>
                <a:lnTo>
                  <a:pt x="154791" y="97190"/>
                </a:lnTo>
                <a:lnTo>
                  <a:pt x="135624" y="66297"/>
                </a:lnTo>
                <a:lnTo>
                  <a:pt x="164613" y="66297"/>
                </a:lnTo>
                <a:lnTo>
                  <a:pt x="185305" y="92421"/>
                </a:lnTo>
                <a:lnTo>
                  <a:pt x="220658" y="116783"/>
                </a:lnTo>
                <a:lnTo>
                  <a:pt x="260143" y="130576"/>
                </a:lnTo>
                <a:lnTo>
                  <a:pt x="247691" y="153461"/>
                </a:lnTo>
                <a:close/>
              </a:path>
              <a:path w="273684" h="240664">
                <a:moveTo>
                  <a:pt x="273604" y="240287"/>
                </a:moveTo>
                <a:lnTo>
                  <a:pt x="0" y="240287"/>
                </a:lnTo>
                <a:lnTo>
                  <a:pt x="0" y="217403"/>
                </a:lnTo>
                <a:lnTo>
                  <a:pt x="273604" y="217403"/>
                </a:lnTo>
                <a:lnTo>
                  <a:pt x="273604" y="240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792980" y="5500184"/>
            <a:ext cx="245110" cy="302260"/>
          </a:xfrm>
          <a:custGeom>
            <a:avLst/>
            <a:gdLst/>
            <a:ahLst/>
            <a:cxnLst/>
            <a:rect l="l" t="t" r="r" b="b"/>
            <a:pathLst>
              <a:path w="245109" h="302260">
                <a:moveTo>
                  <a:pt x="184085" y="286729"/>
                </a:moveTo>
                <a:lnTo>
                  <a:pt x="158172" y="286729"/>
                </a:lnTo>
                <a:lnTo>
                  <a:pt x="158172" y="137307"/>
                </a:lnTo>
                <a:lnTo>
                  <a:pt x="114422" y="137307"/>
                </a:lnTo>
                <a:lnTo>
                  <a:pt x="114422" y="114759"/>
                </a:lnTo>
                <a:lnTo>
                  <a:pt x="158172" y="114759"/>
                </a:lnTo>
                <a:lnTo>
                  <a:pt x="158172" y="7740"/>
                </a:lnTo>
                <a:lnTo>
                  <a:pt x="184085" y="7740"/>
                </a:lnTo>
                <a:lnTo>
                  <a:pt x="184085" y="286729"/>
                </a:lnTo>
                <a:close/>
              </a:path>
              <a:path w="245109" h="302260">
                <a:moveTo>
                  <a:pt x="19519" y="229518"/>
                </a:moveTo>
                <a:lnTo>
                  <a:pt x="0" y="229518"/>
                </a:lnTo>
                <a:lnTo>
                  <a:pt x="0" y="36346"/>
                </a:lnTo>
                <a:lnTo>
                  <a:pt x="112403" y="36346"/>
                </a:lnTo>
                <a:lnTo>
                  <a:pt x="112403" y="58894"/>
                </a:lnTo>
                <a:lnTo>
                  <a:pt x="26586" y="58894"/>
                </a:lnTo>
                <a:lnTo>
                  <a:pt x="26586" y="118124"/>
                </a:lnTo>
                <a:lnTo>
                  <a:pt x="98268" y="118124"/>
                </a:lnTo>
                <a:lnTo>
                  <a:pt x="98268" y="139999"/>
                </a:lnTo>
                <a:lnTo>
                  <a:pt x="26586" y="139999"/>
                </a:lnTo>
                <a:lnTo>
                  <a:pt x="26586" y="206970"/>
                </a:lnTo>
                <a:lnTo>
                  <a:pt x="128019" y="206970"/>
                </a:lnTo>
                <a:lnTo>
                  <a:pt x="129566" y="221778"/>
                </a:lnTo>
                <a:lnTo>
                  <a:pt x="104563" y="225827"/>
                </a:lnTo>
                <a:lnTo>
                  <a:pt x="79464" y="228172"/>
                </a:lnTo>
                <a:lnTo>
                  <a:pt x="51905" y="229255"/>
                </a:lnTo>
                <a:lnTo>
                  <a:pt x="19519" y="229518"/>
                </a:lnTo>
                <a:close/>
              </a:path>
              <a:path w="245109" h="302260">
                <a:moveTo>
                  <a:pt x="128019" y="206970"/>
                </a:moveTo>
                <a:lnTo>
                  <a:pt x="26586" y="206970"/>
                </a:lnTo>
                <a:lnTo>
                  <a:pt x="55749" y="206660"/>
                </a:lnTo>
                <a:lnTo>
                  <a:pt x="80937" y="205498"/>
                </a:lnTo>
                <a:lnTo>
                  <a:pt x="104105" y="203137"/>
                </a:lnTo>
                <a:lnTo>
                  <a:pt x="127211" y="199230"/>
                </a:lnTo>
                <a:lnTo>
                  <a:pt x="128019" y="206970"/>
                </a:lnTo>
                <a:close/>
              </a:path>
              <a:path w="245109" h="302260">
                <a:moveTo>
                  <a:pt x="244999" y="301873"/>
                </a:moveTo>
                <a:lnTo>
                  <a:pt x="218749" y="301873"/>
                </a:lnTo>
                <a:lnTo>
                  <a:pt x="218749" y="0"/>
                </a:lnTo>
                <a:lnTo>
                  <a:pt x="244999" y="0"/>
                </a:lnTo>
                <a:lnTo>
                  <a:pt x="244999" y="301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102593" y="5500521"/>
            <a:ext cx="236220" cy="302895"/>
          </a:xfrm>
          <a:custGeom>
            <a:avLst/>
            <a:gdLst/>
            <a:ahLst/>
            <a:cxnLst/>
            <a:rect l="l" t="t" r="r" b="b"/>
            <a:pathLst>
              <a:path w="236219" h="302895">
                <a:moveTo>
                  <a:pt x="235912" y="302547"/>
                </a:moveTo>
                <a:lnTo>
                  <a:pt x="208316" y="302547"/>
                </a:lnTo>
                <a:lnTo>
                  <a:pt x="208316" y="0"/>
                </a:lnTo>
                <a:lnTo>
                  <a:pt x="235912" y="0"/>
                </a:lnTo>
                <a:lnTo>
                  <a:pt x="235912" y="302547"/>
                </a:lnTo>
                <a:close/>
              </a:path>
              <a:path w="236219" h="302895">
                <a:moveTo>
                  <a:pt x="76730" y="233893"/>
                </a:moveTo>
                <a:lnTo>
                  <a:pt x="45858" y="226473"/>
                </a:lnTo>
                <a:lnTo>
                  <a:pt x="21580" y="205329"/>
                </a:lnTo>
                <a:lnTo>
                  <a:pt x="5694" y="172133"/>
                </a:lnTo>
                <a:lnTo>
                  <a:pt x="0" y="128557"/>
                </a:lnTo>
                <a:lnTo>
                  <a:pt x="5694" y="84980"/>
                </a:lnTo>
                <a:lnTo>
                  <a:pt x="21580" y="51784"/>
                </a:lnTo>
                <a:lnTo>
                  <a:pt x="45858" y="30640"/>
                </a:lnTo>
                <a:lnTo>
                  <a:pt x="76730" y="23221"/>
                </a:lnTo>
                <a:lnTo>
                  <a:pt x="107602" y="30640"/>
                </a:lnTo>
                <a:lnTo>
                  <a:pt x="127678" y="48124"/>
                </a:lnTo>
                <a:lnTo>
                  <a:pt x="76730" y="48124"/>
                </a:lnTo>
                <a:lnTo>
                  <a:pt x="56348" y="53830"/>
                </a:lnTo>
                <a:lnTo>
                  <a:pt x="40384" y="70041"/>
                </a:lnTo>
                <a:lnTo>
                  <a:pt x="29972" y="95403"/>
                </a:lnTo>
                <a:lnTo>
                  <a:pt x="26249" y="128557"/>
                </a:lnTo>
                <a:lnTo>
                  <a:pt x="29972" y="161905"/>
                </a:lnTo>
                <a:lnTo>
                  <a:pt x="40384" y="187367"/>
                </a:lnTo>
                <a:lnTo>
                  <a:pt x="56348" y="203615"/>
                </a:lnTo>
                <a:lnTo>
                  <a:pt x="76730" y="209326"/>
                </a:lnTo>
                <a:lnTo>
                  <a:pt x="127291" y="209326"/>
                </a:lnTo>
                <a:lnTo>
                  <a:pt x="107602" y="226473"/>
                </a:lnTo>
                <a:lnTo>
                  <a:pt x="76730" y="233893"/>
                </a:lnTo>
                <a:close/>
              </a:path>
              <a:path w="236219" h="302895">
                <a:moveTo>
                  <a:pt x="127291" y="209326"/>
                </a:moveTo>
                <a:lnTo>
                  <a:pt x="76730" y="209326"/>
                </a:lnTo>
                <a:lnTo>
                  <a:pt x="96917" y="203615"/>
                </a:lnTo>
                <a:lnTo>
                  <a:pt x="112782" y="187367"/>
                </a:lnTo>
                <a:lnTo>
                  <a:pt x="123156" y="161905"/>
                </a:lnTo>
                <a:lnTo>
                  <a:pt x="126874" y="128557"/>
                </a:lnTo>
                <a:lnTo>
                  <a:pt x="123156" y="95403"/>
                </a:lnTo>
                <a:lnTo>
                  <a:pt x="112782" y="70041"/>
                </a:lnTo>
                <a:lnTo>
                  <a:pt x="96917" y="53830"/>
                </a:lnTo>
                <a:lnTo>
                  <a:pt x="76730" y="48124"/>
                </a:lnTo>
                <a:lnTo>
                  <a:pt x="127678" y="48124"/>
                </a:lnTo>
                <a:lnTo>
                  <a:pt x="131880" y="51784"/>
                </a:lnTo>
                <a:lnTo>
                  <a:pt x="147766" y="84980"/>
                </a:lnTo>
                <a:lnTo>
                  <a:pt x="153461" y="128557"/>
                </a:lnTo>
                <a:lnTo>
                  <a:pt x="147766" y="172133"/>
                </a:lnTo>
                <a:lnTo>
                  <a:pt x="131880" y="205329"/>
                </a:lnTo>
                <a:lnTo>
                  <a:pt x="127291" y="209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401428" y="5531154"/>
            <a:ext cx="366395" cy="310515"/>
          </a:xfrm>
          <a:custGeom>
            <a:avLst/>
            <a:gdLst/>
            <a:ahLst/>
            <a:cxnLst/>
            <a:rect l="l" t="t" r="r" b="b"/>
            <a:pathLst>
              <a:path w="366394" h="310514">
                <a:moveTo>
                  <a:pt x="236550" y="114757"/>
                </a:moveTo>
                <a:lnTo>
                  <a:pt x="209765" y="114757"/>
                </a:lnTo>
                <a:lnTo>
                  <a:pt x="209080" y="122428"/>
                </a:lnTo>
                <a:lnTo>
                  <a:pt x="206717" y="141046"/>
                </a:lnTo>
                <a:lnTo>
                  <a:pt x="203479" y="160743"/>
                </a:lnTo>
                <a:lnTo>
                  <a:pt x="199237" y="181724"/>
                </a:lnTo>
                <a:lnTo>
                  <a:pt x="226161" y="184416"/>
                </a:lnTo>
                <a:lnTo>
                  <a:pt x="233743" y="141554"/>
                </a:lnTo>
                <a:lnTo>
                  <a:pt x="236550" y="114757"/>
                </a:lnTo>
                <a:close/>
              </a:path>
              <a:path w="366394" h="310514">
                <a:moveTo>
                  <a:pt x="239280" y="0"/>
                </a:moveTo>
                <a:lnTo>
                  <a:pt x="32308" y="0"/>
                </a:lnTo>
                <a:lnTo>
                  <a:pt x="32308" y="22542"/>
                </a:lnTo>
                <a:lnTo>
                  <a:pt x="212356" y="22542"/>
                </a:lnTo>
                <a:lnTo>
                  <a:pt x="212280" y="60274"/>
                </a:lnTo>
                <a:lnTo>
                  <a:pt x="212077" y="71996"/>
                </a:lnTo>
                <a:lnTo>
                  <a:pt x="211683" y="83794"/>
                </a:lnTo>
                <a:lnTo>
                  <a:pt x="24574" y="91871"/>
                </a:lnTo>
                <a:lnTo>
                  <a:pt x="26835" y="104660"/>
                </a:lnTo>
                <a:lnTo>
                  <a:pt x="210680" y="104660"/>
                </a:lnTo>
                <a:lnTo>
                  <a:pt x="237604" y="104660"/>
                </a:lnTo>
                <a:lnTo>
                  <a:pt x="237642" y="104279"/>
                </a:lnTo>
                <a:lnTo>
                  <a:pt x="239077" y="70218"/>
                </a:lnTo>
                <a:lnTo>
                  <a:pt x="239217" y="48628"/>
                </a:lnTo>
                <a:lnTo>
                  <a:pt x="239280" y="0"/>
                </a:lnTo>
                <a:close/>
              </a:path>
              <a:path w="366394" h="310514">
                <a:moveTo>
                  <a:pt x="272935" y="206629"/>
                </a:moveTo>
                <a:lnTo>
                  <a:pt x="0" y="206629"/>
                </a:lnTo>
                <a:lnTo>
                  <a:pt x="0" y="229184"/>
                </a:lnTo>
                <a:lnTo>
                  <a:pt x="272935" y="229184"/>
                </a:lnTo>
                <a:lnTo>
                  <a:pt x="272935" y="206629"/>
                </a:lnTo>
                <a:close/>
              </a:path>
              <a:path w="366394" h="310514">
                <a:moveTo>
                  <a:pt x="365823" y="239953"/>
                </a:moveTo>
                <a:lnTo>
                  <a:pt x="364045" y="224751"/>
                </a:lnTo>
                <a:lnTo>
                  <a:pt x="358927" y="213321"/>
                </a:lnTo>
                <a:lnTo>
                  <a:pt x="350774" y="206108"/>
                </a:lnTo>
                <a:lnTo>
                  <a:pt x="339902" y="203606"/>
                </a:lnTo>
                <a:lnTo>
                  <a:pt x="331025" y="205117"/>
                </a:lnTo>
                <a:lnTo>
                  <a:pt x="323621" y="209448"/>
                </a:lnTo>
                <a:lnTo>
                  <a:pt x="318566" y="216242"/>
                </a:lnTo>
                <a:lnTo>
                  <a:pt x="316687" y="225145"/>
                </a:lnTo>
                <a:lnTo>
                  <a:pt x="318554" y="234467"/>
                </a:lnTo>
                <a:lnTo>
                  <a:pt x="323545" y="241211"/>
                </a:lnTo>
                <a:lnTo>
                  <a:pt x="330746" y="245300"/>
                </a:lnTo>
                <a:lnTo>
                  <a:pt x="339229" y="246684"/>
                </a:lnTo>
                <a:lnTo>
                  <a:pt x="341591" y="246684"/>
                </a:lnTo>
                <a:lnTo>
                  <a:pt x="342938" y="246341"/>
                </a:lnTo>
                <a:lnTo>
                  <a:pt x="340474" y="260883"/>
                </a:lnTo>
                <a:lnTo>
                  <a:pt x="333806" y="273519"/>
                </a:lnTo>
                <a:lnTo>
                  <a:pt x="323291" y="284010"/>
                </a:lnTo>
                <a:lnTo>
                  <a:pt x="309283" y="292112"/>
                </a:lnTo>
                <a:lnTo>
                  <a:pt x="316687" y="310286"/>
                </a:lnTo>
                <a:lnTo>
                  <a:pt x="337146" y="298437"/>
                </a:lnTo>
                <a:lnTo>
                  <a:pt x="352615" y="282435"/>
                </a:lnTo>
                <a:lnTo>
                  <a:pt x="362407" y="262775"/>
                </a:lnTo>
                <a:lnTo>
                  <a:pt x="365823" y="239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896154" y="5500857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40" h="297814">
                <a:moveTo>
                  <a:pt x="90528" y="34326"/>
                </a:moveTo>
                <a:lnTo>
                  <a:pt x="63269" y="34326"/>
                </a:lnTo>
                <a:lnTo>
                  <a:pt x="63269" y="1346"/>
                </a:lnTo>
                <a:lnTo>
                  <a:pt x="90528" y="1346"/>
                </a:lnTo>
                <a:lnTo>
                  <a:pt x="90528" y="34326"/>
                </a:lnTo>
                <a:close/>
              </a:path>
              <a:path w="256540" h="297814">
                <a:moveTo>
                  <a:pt x="153461" y="56201"/>
                </a:moveTo>
                <a:lnTo>
                  <a:pt x="0" y="56201"/>
                </a:lnTo>
                <a:lnTo>
                  <a:pt x="0" y="34326"/>
                </a:lnTo>
                <a:lnTo>
                  <a:pt x="153461" y="34326"/>
                </a:lnTo>
                <a:lnTo>
                  <a:pt x="153461" y="56201"/>
                </a:lnTo>
                <a:close/>
              </a:path>
              <a:path w="256540" h="297814">
                <a:moveTo>
                  <a:pt x="77067" y="174662"/>
                </a:moveTo>
                <a:lnTo>
                  <a:pt x="50927" y="170971"/>
                </a:lnTo>
                <a:lnTo>
                  <a:pt x="30498" y="160528"/>
                </a:lnTo>
                <a:lnTo>
                  <a:pt x="17200" y="144279"/>
                </a:lnTo>
                <a:lnTo>
                  <a:pt x="12451" y="123172"/>
                </a:lnTo>
                <a:lnTo>
                  <a:pt x="17200" y="101870"/>
                </a:lnTo>
                <a:lnTo>
                  <a:pt x="30498" y="85522"/>
                </a:lnTo>
                <a:lnTo>
                  <a:pt x="50927" y="75042"/>
                </a:lnTo>
                <a:lnTo>
                  <a:pt x="77067" y="71345"/>
                </a:lnTo>
                <a:lnTo>
                  <a:pt x="103153" y="75042"/>
                </a:lnTo>
                <a:lnTo>
                  <a:pt x="123467" y="85522"/>
                </a:lnTo>
                <a:lnTo>
                  <a:pt x="128589" y="91874"/>
                </a:lnTo>
                <a:lnTo>
                  <a:pt x="77067" y="91874"/>
                </a:lnTo>
                <a:lnTo>
                  <a:pt x="60781" y="94114"/>
                </a:lnTo>
                <a:lnTo>
                  <a:pt x="48251" y="100456"/>
                </a:lnTo>
                <a:lnTo>
                  <a:pt x="40200" y="110331"/>
                </a:lnTo>
                <a:lnTo>
                  <a:pt x="37355" y="123172"/>
                </a:lnTo>
                <a:lnTo>
                  <a:pt x="40200" y="135961"/>
                </a:lnTo>
                <a:lnTo>
                  <a:pt x="48251" y="145720"/>
                </a:lnTo>
                <a:lnTo>
                  <a:pt x="60781" y="151946"/>
                </a:lnTo>
                <a:lnTo>
                  <a:pt x="77067" y="154134"/>
                </a:lnTo>
                <a:lnTo>
                  <a:pt x="128654" y="154134"/>
                </a:lnTo>
                <a:lnTo>
                  <a:pt x="123467" y="160528"/>
                </a:lnTo>
                <a:lnTo>
                  <a:pt x="103153" y="170971"/>
                </a:lnTo>
                <a:lnTo>
                  <a:pt x="77067" y="174662"/>
                </a:lnTo>
                <a:close/>
              </a:path>
              <a:path w="256540" h="297814">
                <a:moveTo>
                  <a:pt x="128654" y="154134"/>
                </a:moveTo>
                <a:lnTo>
                  <a:pt x="77067" y="154134"/>
                </a:lnTo>
                <a:lnTo>
                  <a:pt x="93210" y="151946"/>
                </a:lnTo>
                <a:lnTo>
                  <a:pt x="105756" y="145720"/>
                </a:lnTo>
                <a:lnTo>
                  <a:pt x="113886" y="135961"/>
                </a:lnTo>
                <a:lnTo>
                  <a:pt x="116778" y="123172"/>
                </a:lnTo>
                <a:lnTo>
                  <a:pt x="113886" y="110331"/>
                </a:lnTo>
                <a:lnTo>
                  <a:pt x="105756" y="100456"/>
                </a:lnTo>
                <a:lnTo>
                  <a:pt x="93210" y="94114"/>
                </a:lnTo>
                <a:lnTo>
                  <a:pt x="77067" y="91874"/>
                </a:lnTo>
                <a:lnTo>
                  <a:pt x="128589" y="91874"/>
                </a:lnTo>
                <a:lnTo>
                  <a:pt x="136649" y="101870"/>
                </a:lnTo>
                <a:lnTo>
                  <a:pt x="141345" y="123172"/>
                </a:lnTo>
                <a:lnTo>
                  <a:pt x="136649" y="144279"/>
                </a:lnTo>
                <a:lnTo>
                  <a:pt x="128654" y="154134"/>
                </a:lnTo>
                <a:close/>
              </a:path>
              <a:path w="256540" h="297814">
                <a:moveTo>
                  <a:pt x="256441" y="297498"/>
                </a:moveTo>
                <a:lnTo>
                  <a:pt x="58220" y="297498"/>
                </a:lnTo>
                <a:lnTo>
                  <a:pt x="58220" y="200576"/>
                </a:lnTo>
                <a:lnTo>
                  <a:pt x="256441" y="200576"/>
                </a:lnTo>
                <a:lnTo>
                  <a:pt x="256441" y="222787"/>
                </a:lnTo>
                <a:lnTo>
                  <a:pt x="85143" y="222787"/>
                </a:lnTo>
                <a:lnTo>
                  <a:pt x="85143" y="275287"/>
                </a:lnTo>
                <a:lnTo>
                  <a:pt x="256441" y="275287"/>
                </a:lnTo>
                <a:lnTo>
                  <a:pt x="256441" y="297498"/>
                </a:lnTo>
                <a:close/>
              </a:path>
              <a:path w="256540" h="297814">
                <a:moveTo>
                  <a:pt x="256441" y="275287"/>
                </a:moveTo>
                <a:lnTo>
                  <a:pt x="229181" y="275287"/>
                </a:lnTo>
                <a:lnTo>
                  <a:pt x="229181" y="222787"/>
                </a:lnTo>
                <a:lnTo>
                  <a:pt x="256441" y="222787"/>
                </a:lnTo>
                <a:lnTo>
                  <a:pt x="256441" y="275287"/>
                </a:lnTo>
                <a:close/>
              </a:path>
              <a:path w="256540" h="297814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6540" h="297814">
                <a:moveTo>
                  <a:pt x="191826" y="182066"/>
                </a:moveTo>
                <a:lnTo>
                  <a:pt x="165912" y="182066"/>
                </a:lnTo>
                <a:lnTo>
                  <a:pt x="165912" y="4711"/>
                </a:lnTo>
                <a:lnTo>
                  <a:pt x="191826" y="4711"/>
                </a:lnTo>
                <a:lnTo>
                  <a:pt x="191826" y="82115"/>
                </a:lnTo>
                <a:lnTo>
                  <a:pt x="256441" y="82115"/>
                </a:lnTo>
                <a:lnTo>
                  <a:pt x="256441" y="104999"/>
                </a:lnTo>
                <a:lnTo>
                  <a:pt x="191826" y="104999"/>
                </a:lnTo>
                <a:lnTo>
                  <a:pt x="191826" y="182066"/>
                </a:lnTo>
                <a:close/>
              </a:path>
              <a:path w="256540" h="297814">
                <a:moveTo>
                  <a:pt x="256441" y="184422"/>
                </a:moveTo>
                <a:lnTo>
                  <a:pt x="229854" y="184422"/>
                </a:lnTo>
                <a:lnTo>
                  <a:pt x="229854" y="104999"/>
                </a:lnTo>
                <a:lnTo>
                  <a:pt x="256441" y="104999"/>
                </a:lnTo>
                <a:lnTo>
                  <a:pt x="256441" y="184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06705" y="6288600"/>
            <a:ext cx="7320717" cy="2892829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1246835" y="9315932"/>
            <a:ext cx="452755" cy="298450"/>
          </a:xfrm>
          <a:custGeom>
            <a:avLst/>
            <a:gdLst/>
            <a:ahLst/>
            <a:cxnLst/>
            <a:rect l="l" t="t" r="r" b="b"/>
            <a:pathLst>
              <a:path w="452755" h="298450">
                <a:moveTo>
                  <a:pt x="158165" y="210680"/>
                </a:moveTo>
                <a:lnTo>
                  <a:pt x="154076" y="187642"/>
                </a:lnTo>
                <a:lnTo>
                  <a:pt x="142900" y="169278"/>
                </a:lnTo>
                <a:lnTo>
                  <a:pt x="126225" y="155968"/>
                </a:lnTo>
                <a:lnTo>
                  <a:pt x="105664" y="148082"/>
                </a:lnTo>
                <a:lnTo>
                  <a:pt x="105664" y="146735"/>
                </a:lnTo>
                <a:lnTo>
                  <a:pt x="123634" y="137515"/>
                </a:lnTo>
                <a:lnTo>
                  <a:pt x="137553" y="124523"/>
                </a:lnTo>
                <a:lnTo>
                  <a:pt x="146558" y="107734"/>
                </a:lnTo>
                <a:lnTo>
                  <a:pt x="149758" y="87160"/>
                </a:lnTo>
                <a:lnTo>
                  <a:pt x="144373" y="60731"/>
                </a:lnTo>
                <a:lnTo>
                  <a:pt x="129438" y="41313"/>
                </a:lnTo>
                <a:lnTo>
                  <a:pt x="106730" y="29337"/>
                </a:lnTo>
                <a:lnTo>
                  <a:pt x="78066" y="25247"/>
                </a:lnTo>
                <a:lnTo>
                  <a:pt x="57823" y="27457"/>
                </a:lnTo>
                <a:lnTo>
                  <a:pt x="39789" y="33616"/>
                </a:lnTo>
                <a:lnTo>
                  <a:pt x="23647" y="42989"/>
                </a:lnTo>
                <a:lnTo>
                  <a:pt x="9080" y="54864"/>
                </a:lnTo>
                <a:lnTo>
                  <a:pt x="25577" y="74371"/>
                </a:lnTo>
                <a:lnTo>
                  <a:pt x="36588" y="64808"/>
                </a:lnTo>
                <a:lnTo>
                  <a:pt x="48882" y="57175"/>
                </a:lnTo>
                <a:lnTo>
                  <a:pt x="62293" y="51993"/>
                </a:lnTo>
                <a:lnTo>
                  <a:pt x="76720" y="49809"/>
                </a:lnTo>
                <a:lnTo>
                  <a:pt x="94030" y="52933"/>
                </a:lnTo>
                <a:lnTo>
                  <a:pt x="107188" y="60960"/>
                </a:lnTo>
                <a:lnTo>
                  <a:pt x="115531" y="73329"/>
                </a:lnTo>
                <a:lnTo>
                  <a:pt x="118452" y="89522"/>
                </a:lnTo>
                <a:lnTo>
                  <a:pt x="114922" y="108102"/>
                </a:lnTo>
                <a:lnTo>
                  <a:pt x="103352" y="123050"/>
                </a:lnTo>
                <a:lnTo>
                  <a:pt x="82257" y="133019"/>
                </a:lnTo>
                <a:lnTo>
                  <a:pt x="50139" y="136639"/>
                </a:lnTo>
                <a:lnTo>
                  <a:pt x="50139" y="160197"/>
                </a:lnTo>
                <a:lnTo>
                  <a:pt x="86118" y="163753"/>
                </a:lnTo>
                <a:lnTo>
                  <a:pt x="109829" y="173824"/>
                </a:lnTo>
                <a:lnTo>
                  <a:pt x="122885" y="189445"/>
                </a:lnTo>
                <a:lnTo>
                  <a:pt x="126873" y="209664"/>
                </a:lnTo>
                <a:lnTo>
                  <a:pt x="123151" y="228739"/>
                </a:lnTo>
                <a:lnTo>
                  <a:pt x="112776" y="243154"/>
                </a:lnTo>
                <a:lnTo>
                  <a:pt x="96913" y="252260"/>
                </a:lnTo>
                <a:lnTo>
                  <a:pt x="76720" y="255435"/>
                </a:lnTo>
                <a:lnTo>
                  <a:pt x="57404" y="253149"/>
                </a:lnTo>
                <a:lnTo>
                  <a:pt x="41059" y="246976"/>
                </a:lnTo>
                <a:lnTo>
                  <a:pt x="27228" y="237972"/>
                </a:lnTo>
                <a:lnTo>
                  <a:pt x="15481" y="227164"/>
                </a:lnTo>
                <a:lnTo>
                  <a:pt x="0" y="247357"/>
                </a:lnTo>
                <a:lnTo>
                  <a:pt x="13728" y="259994"/>
                </a:lnTo>
                <a:lnTo>
                  <a:pt x="31089" y="270751"/>
                </a:lnTo>
                <a:lnTo>
                  <a:pt x="52666" y="278218"/>
                </a:lnTo>
                <a:lnTo>
                  <a:pt x="79082" y="281012"/>
                </a:lnTo>
                <a:lnTo>
                  <a:pt x="109893" y="276225"/>
                </a:lnTo>
                <a:lnTo>
                  <a:pt x="135026" y="262369"/>
                </a:lnTo>
                <a:lnTo>
                  <a:pt x="151968" y="240258"/>
                </a:lnTo>
                <a:lnTo>
                  <a:pt x="158165" y="210680"/>
                </a:lnTo>
                <a:close/>
              </a:path>
              <a:path w="452755" h="298450">
                <a:moveTo>
                  <a:pt x="365810" y="51155"/>
                </a:moveTo>
                <a:lnTo>
                  <a:pt x="360489" y="32131"/>
                </a:lnTo>
                <a:lnTo>
                  <a:pt x="352869" y="24904"/>
                </a:lnTo>
                <a:lnTo>
                  <a:pt x="345414" y="17843"/>
                </a:lnTo>
                <a:lnTo>
                  <a:pt x="339902" y="15735"/>
                </a:lnTo>
                <a:lnTo>
                  <a:pt x="339902" y="51155"/>
                </a:lnTo>
                <a:lnTo>
                  <a:pt x="336486" y="61734"/>
                </a:lnTo>
                <a:lnTo>
                  <a:pt x="326771" y="69913"/>
                </a:lnTo>
                <a:lnTo>
                  <a:pt x="311505" y="75196"/>
                </a:lnTo>
                <a:lnTo>
                  <a:pt x="291439" y="77063"/>
                </a:lnTo>
                <a:lnTo>
                  <a:pt x="271513" y="75196"/>
                </a:lnTo>
                <a:lnTo>
                  <a:pt x="256222" y="69913"/>
                </a:lnTo>
                <a:lnTo>
                  <a:pt x="246430" y="61734"/>
                </a:lnTo>
                <a:lnTo>
                  <a:pt x="242976" y="51155"/>
                </a:lnTo>
                <a:lnTo>
                  <a:pt x="246430" y="40233"/>
                </a:lnTo>
                <a:lnTo>
                  <a:pt x="256222" y="31978"/>
                </a:lnTo>
                <a:lnTo>
                  <a:pt x="271513" y="26733"/>
                </a:lnTo>
                <a:lnTo>
                  <a:pt x="291439" y="24904"/>
                </a:lnTo>
                <a:lnTo>
                  <a:pt x="311505" y="26733"/>
                </a:lnTo>
                <a:lnTo>
                  <a:pt x="326771" y="31978"/>
                </a:lnTo>
                <a:lnTo>
                  <a:pt x="336486" y="40233"/>
                </a:lnTo>
                <a:lnTo>
                  <a:pt x="339902" y="51155"/>
                </a:lnTo>
                <a:lnTo>
                  <a:pt x="339902" y="15735"/>
                </a:lnTo>
                <a:lnTo>
                  <a:pt x="321945" y="8851"/>
                </a:lnTo>
                <a:lnTo>
                  <a:pt x="291439" y="5727"/>
                </a:lnTo>
                <a:lnTo>
                  <a:pt x="260934" y="8851"/>
                </a:lnTo>
                <a:lnTo>
                  <a:pt x="237464" y="17843"/>
                </a:lnTo>
                <a:lnTo>
                  <a:pt x="222389" y="32131"/>
                </a:lnTo>
                <a:lnTo>
                  <a:pt x="217068" y="51155"/>
                </a:lnTo>
                <a:lnTo>
                  <a:pt x="222389" y="69786"/>
                </a:lnTo>
                <a:lnTo>
                  <a:pt x="237464" y="83883"/>
                </a:lnTo>
                <a:lnTo>
                  <a:pt x="260934" y="92798"/>
                </a:lnTo>
                <a:lnTo>
                  <a:pt x="291439" y="95910"/>
                </a:lnTo>
                <a:lnTo>
                  <a:pt x="321945" y="92798"/>
                </a:lnTo>
                <a:lnTo>
                  <a:pt x="345414" y="83883"/>
                </a:lnTo>
                <a:lnTo>
                  <a:pt x="352704" y="77063"/>
                </a:lnTo>
                <a:lnTo>
                  <a:pt x="360489" y="69786"/>
                </a:lnTo>
                <a:lnTo>
                  <a:pt x="365810" y="51155"/>
                </a:lnTo>
                <a:close/>
              </a:path>
              <a:path w="452755" h="298450">
                <a:moveTo>
                  <a:pt x="392061" y="123850"/>
                </a:moveTo>
                <a:lnTo>
                  <a:pt x="390385" y="105676"/>
                </a:lnTo>
                <a:lnTo>
                  <a:pt x="340601" y="110007"/>
                </a:lnTo>
                <a:lnTo>
                  <a:pt x="289712" y="112318"/>
                </a:lnTo>
                <a:lnTo>
                  <a:pt x="240030" y="113245"/>
                </a:lnTo>
                <a:lnTo>
                  <a:pt x="193840" y="113411"/>
                </a:lnTo>
                <a:lnTo>
                  <a:pt x="197205" y="134277"/>
                </a:lnTo>
                <a:lnTo>
                  <a:pt x="215811" y="134213"/>
                </a:lnTo>
                <a:lnTo>
                  <a:pt x="275958" y="133273"/>
                </a:lnTo>
                <a:lnTo>
                  <a:pt x="275958" y="178371"/>
                </a:lnTo>
                <a:lnTo>
                  <a:pt x="303555" y="178371"/>
                </a:lnTo>
                <a:lnTo>
                  <a:pt x="303555" y="133273"/>
                </a:lnTo>
                <a:lnTo>
                  <a:pt x="303555" y="131927"/>
                </a:lnTo>
                <a:lnTo>
                  <a:pt x="325615" y="130517"/>
                </a:lnTo>
                <a:lnTo>
                  <a:pt x="347802" y="128765"/>
                </a:lnTo>
                <a:lnTo>
                  <a:pt x="370001" y="126580"/>
                </a:lnTo>
                <a:lnTo>
                  <a:pt x="392061" y="123850"/>
                </a:lnTo>
                <a:close/>
              </a:path>
              <a:path w="452755" h="298450">
                <a:moveTo>
                  <a:pt x="441871" y="0"/>
                </a:moveTo>
                <a:lnTo>
                  <a:pt x="414274" y="0"/>
                </a:lnTo>
                <a:lnTo>
                  <a:pt x="414274" y="143370"/>
                </a:lnTo>
                <a:lnTo>
                  <a:pt x="354368" y="143370"/>
                </a:lnTo>
                <a:lnTo>
                  <a:pt x="354368" y="161544"/>
                </a:lnTo>
                <a:lnTo>
                  <a:pt x="414274" y="161544"/>
                </a:lnTo>
                <a:lnTo>
                  <a:pt x="414274" y="177355"/>
                </a:lnTo>
                <a:lnTo>
                  <a:pt x="441871" y="177355"/>
                </a:lnTo>
                <a:lnTo>
                  <a:pt x="441871" y="0"/>
                </a:lnTo>
                <a:close/>
              </a:path>
              <a:path w="452755" h="298450">
                <a:moveTo>
                  <a:pt x="452297" y="277977"/>
                </a:moveTo>
                <a:lnTo>
                  <a:pt x="267538" y="277977"/>
                </a:lnTo>
                <a:lnTo>
                  <a:pt x="267538" y="251396"/>
                </a:lnTo>
                <a:lnTo>
                  <a:pt x="441871" y="251396"/>
                </a:lnTo>
                <a:lnTo>
                  <a:pt x="441871" y="188468"/>
                </a:lnTo>
                <a:lnTo>
                  <a:pt x="239610" y="188468"/>
                </a:lnTo>
                <a:lnTo>
                  <a:pt x="239610" y="208318"/>
                </a:lnTo>
                <a:lnTo>
                  <a:pt x="414947" y="208318"/>
                </a:lnTo>
                <a:lnTo>
                  <a:pt x="414947" y="232549"/>
                </a:lnTo>
                <a:lnTo>
                  <a:pt x="240284" y="232549"/>
                </a:lnTo>
                <a:lnTo>
                  <a:pt x="240284" y="298170"/>
                </a:lnTo>
                <a:lnTo>
                  <a:pt x="452297" y="298170"/>
                </a:lnTo>
                <a:lnTo>
                  <a:pt x="452297" y="277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58037" y="9414197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45233" y="9342513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4" h="139700">
                <a:moveTo>
                  <a:pt x="138658" y="22225"/>
                </a:moveTo>
                <a:lnTo>
                  <a:pt x="111734" y="22225"/>
                </a:lnTo>
                <a:lnTo>
                  <a:pt x="111734" y="117792"/>
                </a:lnTo>
                <a:lnTo>
                  <a:pt x="138658" y="117792"/>
                </a:lnTo>
                <a:lnTo>
                  <a:pt x="138658" y="22225"/>
                </a:lnTo>
                <a:close/>
              </a:path>
              <a:path w="139064" h="139700">
                <a:moveTo>
                  <a:pt x="138658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58" y="139700"/>
                </a:lnTo>
                <a:lnTo>
                  <a:pt x="138658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58" y="21590"/>
                </a:lnTo>
                <a:lnTo>
                  <a:pt x="138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39416" y="9315843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89" h="220979">
                <a:moveTo>
                  <a:pt x="72364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4300"/>
                </a:lnTo>
                <a:lnTo>
                  <a:pt x="72364" y="114300"/>
                </a:lnTo>
                <a:lnTo>
                  <a:pt x="72364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79231" y="9515233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4" h="95250">
                <a:moveTo>
                  <a:pt x="201244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44" y="95250"/>
                </a:lnTo>
                <a:lnTo>
                  <a:pt x="201244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42400" y="9333623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5" h="282575">
                <a:moveTo>
                  <a:pt x="239280" y="93980"/>
                </a:moveTo>
                <a:lnTo>
                  <a:pt x="65620" y="93980"/>
                </a:lnTo>
                <a:lnTo>
                  <a:pt x="65620" y="22860"/>
                </a:lnTo>
                <a:lnTo>
                  <a:pt x="235572" y="22860"/>
                </a:lnTo>
                <a:lnTo>
                  <a:pt x="235572" y="0"/>
                </a:lnTo>
                <a:lnTo>
                  <a:pt x="37350" y="0"/>
                </a:lnTo>
                <a:lnTo>
                  <a:pt x="37350" y="22860"/>
                </a:lnTo>
                <a:lnTo>
                  <a:pt x="37350" y="93980"/>
                </a:lnTo>
                <a:lnTo>
                  <a:pt x="37350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5" h="282575">
                <a:moveTo>
                  <a:pt x="273608" y="155968"/>
                </a:moveTo>
                <a:lnTo>
                  <a:pt x="0" y="155968"/>
                </a:lnTo>
                <a:lnTo>
                  <a:pt x="0" y="178511"/>
                </a:lnTo>
                <a:lnTo>
                  <a:pt x="122161" y="178511"/>
                </a:lnTo>
                <a:lnTo>
                  <a:pt x="122161" y="282498"/>
                </a:lnTo>
                <a:lnTo>
                  <a:pt x="149758" y="282498"/>
                </a:lnTo>
                <a:lnTo>
                  <a:pt x="149758" y="178511"/>
                </a:lnTo>
                <a:lnTo>
                  <a:pt x="273608" y="178511"/>
                </a:lnTo>
                <a:lnTo>
                  <a:pt x="273608" y="155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0928" y="9392322"/>
            <a:ext cx="161201" cy="151105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3026564" y="9343188"/>
            <a:ext cx="274320" cy="235585"/>
          </a:xfrm>
          <a:custGeom>
            <a:avLst/>
            <a:gdLst/>
            <a:ahLst/>
            <a:cxnLst/>
            <a:rect l="l" t="t" r="r" b="b"/>
            <a:pathLst>
              <a:path w="274320" h="235584">
                <a:moveTo>
                  <a:pt x="251056" y="22547"/>
                </a:moveTo>
                <a:lnTo>
                  <a:pt x="22547" y="22547"/>
                </a:lnTo>
                <a:lnTo>
                  <a:pt x="22547" y="0"/>
                </a:lnTo>
                <a:lnTo>
                  <a:pt x="251056" y="0"/>
                </a:lnTo>
                <a:lnTo>
                  <a:pt x="251056" y="22547"/>
                </a:lnTo>
                <a:close/>
              </a:path>
              <a:path w="274320" h="235584">
                <a:moveTo>
                  <a:pt x="24903" y="150432"/>
                </a:moveTo>
                <a:lnTo>
                  <a:pt x="13124" y="127884"/>
                </a:lnTo>
                <a:lnTo>
                  <a:pt x="52221" y="115500"/>
                </a:lnTo>
                <a:lnTo>
                  <a:pt x="87373" y="93178"/>
                </a:lnTo>
                <a:lnTo>
                  <a:pt x="112745" y="63474"/>
                </a:lnTo>
                <a:lnTo>
                  <a:pt x="122499" y="28942"/>
                </a:lnTo>
                <a:lnTo>
                  <a:pt x="122499" y="22547"/>
                </a:lnTo>
                <a:lnTo>
                  <a:pt x="151105" y="22547"/>
                </a:lnTo>
                <a:lnTo>
                  <a:pt x="151105" y="28942"/>
                </a:lnTo>
                <a:lnTo>
                  <a:pt x="160917" y="63363"/>
                </a:lnTo>
                <a:lnTo>
                  <a:pt x="165796" y="68990"/>
                </a:lnTo>
                <a:lnTo>
                  <a:pt x="136970" y="68990"/>
                </a:lnTo>
                <a:lnTo>
                  <a:pt x="117756" y="97948"/>
                </a:lnTo>
                <a:lnTo>
                  <a:pt x="90780" y="121700"/>
                </a:lnTo>
                <a:lnTo>
                  <a:pt x="58883" y="139457"/>
                </a:lnTo>
                <a:lnTo>
                  <a:pt x="24903" y="150432"/>
                </a:lnTo>
                <a:close/>
              </a:path>
              <a:path w="274320" h="235584">
                <a:moveTo>
                  <a:pt x="250047" y="149086"/>
                </a:moveTo>
                <a:lnTo>
                  <a:pt x="215625" y="138558"/>
                </a:lnTo>
                <a:lnTo>
                  <a:pt x="183412" y="121153"/>
                </a:lnTo>
                <a:lnTo>
                  <a:pt x="156247" y="97690"/>
                </a:lnTo>
                <a:lnTo>
                  <a:pt x="136970" y="68990"/>
                </a:lnTo>
                <a:lnTo>
                  <a:pt x="165796" y="68990"/>
                </a:lnTo>
                <a:lnTo>
                  <a:pt x="186441" y="92800"/>
                </a:lnTo>
                <a:lnTo>
                  <a:pt x="221809" y="114790"/>
                </a:lnTo>
                <a:lnTo>
                  <a:pt x="261152" y="126874"/>
                </a:lnTo>
                <a:lnTo>
                  <a:pt x="250047" y="149086"/>
                </a:lnTo>
                <a:close/>
              </a:path>
              <a:path w="274320" h="235584">
                <a:moveTo>
                  <a:pt x="150768" y="212691"/>
                </a:moveTo>
                <a:lnTo>
                  <a:pt x="123172" y="212691"/>
                </a:lnTo>
                <a:lnTo>
                  <a:pt x="123172" y="139662"/>
                </a:lnTo>
                <a:lnTo>
                  <a:pt x="150768" y="139662"/>
                </a:lnTo>
                <a:lnTo>
                  <a:pt x="150768" y="212691"/>
                </a:lnTo>
                <a:close/>
              </a:path>
              <a:path w="274320" h="235584">
                <a:moveTo>
                  <a:pt x="273941" y="235576"/>
                </a:moveTo>
                <a:lnTo>
                  <a:pt x="0" y="235576"/>
                </a:lnTo>
                <a:lnTo>
                  <a:pt x="0" y="212691"/>
                </a:lnTo>
                <a:lnTo>
                  <a:pt x="273941" y="212691"/>
                </a:lnTo>
                <a:lnTo>
                  <a:pt x="273941" y="235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353676" y="9345053"/>
            <a:ext cx="139065" cy="196850"/>
          </a:xfrm>
          <a:custGeom>
            <a:avLst/>
            <a:gdLst/>
            <a:ahLst/>
            <a:cxnLst/>
            <a:rect l="l" t="t" r="r" b="b"/>
            <a:pathLst>
              <a:path w="139064" h="196850">
                <a:moveTo>
                  <a:pt x="138645" y="0"/>
                </a:moveTo>
                <a:lnTo>
                  <a:pt x="111721" y="0"/>
                </a:lnTo>
                <a:lnTo>
                  <a:pt x="111721" y="22860"/>
                </a:lnTo>
                <a:lnTo>
                  <a:pt x="111721" y="173990"/>
                </a:lnTo>
                <a:lnTo>
                  <a:pt x="26924" y="173990"/>
                </a:lnTo>
                <a:lnTo>
                  <a:pt x="26924" y="22860"/>
                </a:lnTo>
                <a:lnTo>
                  <a:pt x="111721" y="22860"/>
                </a:lnTo>
                <a:lnTo>
                  <a:pt x="111721" y="0"/>
                </a:lnTo>
                <a:lnTo>
                  <a:pt x="0" y="0"/>
                </a:lnTo>
                <a:lnTo>
                  <a:pt x="0" y="22860"/>
                </a:lnTo>
                <a:lnTo>
                  <a:pt x="0" y="173990"/>
                </a:lnTo>
                <a:lnTo>
                  <a:pt x="0" y="196850"/>
                </a:lnTo>
                <a:lnTo>
                  <a:pt x="138645" y="196850"/>
                </a:lnTo>
                <a:lnTo>
                  <a:pt x="138645" y="174485"/>
                </a:lnTo>
                <a:lnTo>
                  <a:pt x="138645" y="173990"/>
                </a:lnTo>
                <a:lnTo>
                  <a:pt x="138645" y="22860"/>
                </a:lnTo>
                <a:lnTo>
                  <a:pt x="138645" y="22377"/>
                </a:lnTo>
                <a:lnTo>
                  <a:pt x="138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55601" y="9315592"/>
            <a:ext cx="27940" cy="302895"/>
          </a:xfrm>
          <a:custGeom>
            <a:avLst/>
            <a:gdLst/>
            <a:ahLst/>
            <a:cxnLst/>
            <a:rect l="l" t="t" r="r" b="b"/>
            <a:pathLst>
              <a:path w="27939" h="302895">
                <a:moveTo>
                  <a:pt x="27596" y="302547"/>
                </a:moveTo>
                <a:lnTo>
                  <a:pt x="0" y="302547"/>
                </a:lnTo>
                <a:lnTo>
                  <a:pt x="0" y="0"/>
                </a:lnTo>
                <a:lnTo>
                  <a:pt x="27596" y="0"/>
                </a:lnTo>
                <a:lnTo>
                  <a:pt x="27596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45446" y="9337433"/>
            <a:ext cx="274320" cy="243204"/>
          </a:xfrm>
          <a:custGeom>
            <a:avLst/>
            <a:gdLst/>
            <a:ahLst/>
            <a:cxnLst/>
            <a:rect l="l" t="t" r="r" b="b"/>
            <a:pathLst>
              <a:path w="274320" h="243204">
                <a:moveTo>
                  <a:pt x="247357" y="140970"/>
                </a:moveTo>
                <a:lnTo>
                  <a:pt x="61595" y="140970"/>
                </a:lnTo>
                <a:lnTo>
                  <a:pt x="61595" y="91440"/>
                </a:lnTo>
                <a:lnTo>
                  <a:pt x="240296" y="91440"/>
                </a:lnTo>
                <a:lnTo>
                  <a:pt x="240296" y="69850"/>
                </a:lnTo>
                <a:lnTo>
                  <a:pt x="240296" y="22860"/>
                </a:lnTo>
                <a:lnTo>
                  <a:pt x="240296" y="0"/>
                </a:lnTo>
                <a:lnTo>
                  <a:pt x="33655" y="0"/>
                </a:lnTo>
                <a:lnTo>
                  <a:pt x="33655" y="22860"/>
                </a:lnTo>
                <a:lnTo>
                  <a:pt x="213372" y="22860"/>
                </a:lnTo>
                <a:lnTo>
                  <a:pt x="213372" y="69850"/>
                </a:lnTo>
                <a:lnTo>
                  <a:pt x="34328" y="69850"/>
                </a:lnTo>
                <a:lnTo>
                  <a:pt x="34328" y="91440"/>
                </a:lnTo>
                <a:lnTo>
                  <a:pt x="34328" y="140970"/>
                </a:lnTo>
                <a:lnTo>
                  <a:pt x="34328" y="162560"/>
                </a:lnTo>
                <a:lnTo>
                  <a:pt x="247357" y="162560"/>
                </a:lnTo>
                <a:lnTo>
                  <a:pt x="247357" y="140970"/>
                </a:lnTo>
                <a:close/>
              </a:path>
              <a:path w="274320" h="243204">
                <a:moveTo>
                  <a:pt x="274281" y="220129"/>
                </a:moveTo>
                <a:lnTo>
                  <a:pt x="200240" y="220129"/>
                </a:lnTo>
                <a:lnTo>
                  <a:pt x="200240" y="162928"/>
                </a:lnTo>
                <a:lnTo>
                  <a:pt x="172986" y="162928"/>
                </a:lnTo>
                <a:lnTo>
                  <a:pt x="172986" y="220129"/>
                </a:lnTo>
                <a:lnTo>
                  <a:pt x="104000" y="220129"/>
                </a:lnTo>
                <a:lnTo>
                  <a:pt x="104000" y="162928"/>
                </a:lnTo>
                <a:lnTo>
                  <a:pt x="76733" y="162928"/>
                </a:lnTo>
                <a:lnTo>
                  <a:pt x="76733" y="220129"/>
                </a:lnTo>
                <a:lnTo>
                  <a:pt x="0" y="220129"/>
                </a:lnTo>
                <a:lnTo>
                  <a:pt x="0" y="242684"/>
                </a:lnTo>
                <a:lnTo>
                  <a:pt x="274281" y="242684"/>
                </a:lnTo>
                <a:lnTo>
                  <a:pt x="274281" y="220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3863" y="9392322"/>
            <a:ext cx="161201" cy="151105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4329887" y="9315932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4">
                <a:moveTo>
                  <a:pt x="273951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93" y="53911"/>
                </a:lnTo>
                <a:lnTo>
                  <a:pt x="238607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53" y="36347"/>
                </a:lnTo>
                <a:lnTo>
                  <a:pt x="211226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76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47" y="144373"/>
                </a:lnTo>
                <a:lnTo>
                  <a:pt x="122847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99" y="221780"/>
                </a:lnTo>
                <a:lnTo>
                  <a:pt x="212699" y="301205"/>
                </a:lnTo>
                <a:lnTo>
                  <a:pt x="240296" y="301205"/>
                </a:lnTo>
                <a:lnTo>
                  <a:pt x="240296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51" y="144373"/>
                </a:lnTo>
                <a:lnTo>
                  <a:pt x="273951" y="121831"/>
                </a:lnTo>
                <a:close/>
              </a:path>
              <a:path w="720725" h="337184">
                <a:moveTo>
                  <a:pt x="418655" y="9766"/>
                </a:moveTo>
                <a:lnTo>
                  <a:pt x="396443" y="9766"/>
                </a:lnTo>
                <a:lnTo>
                  <a:pt x="295490" y="336880"/>
                </a:lnTo>
                <a:lnTo>
                  <a:pt x="318033" y="336880"/>
                </a:lnTo>
                <a:lnTo>
                  <a:pt x="418655" y="9766"/>
                </a:lnTo>
                <a:close/>
              </a:path>
              <a:path w="720725" h="337184">
                <a:moveTo>
                  <a:pt x="615873" y="156159"/>
                </a:moveTo>
                <a:lnTo>
                  <a:pt x="614032" y="142697"/>
                </a:lnTo>
                <a:lnTo>
                  <a:pt x="612838" y="133946"/>
                </a:lnTo>
                <a:lnTo>
                  <a:pt x="584212" y="138290"/>
                </a:lnTo>
                <a:lnTo>
                  <a:pt x="554951" y="140970"/>
                </a:lnTo>
                <a:lnTo>
                  <a:pt x="522160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33" y="102984"/>
                </a:lnTo>
                <a:lnTo>
                  <a:pt x="587933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18" y="43078"/>
                </a:lnTo>
                <a:lnTo>
                  <a:pt x="593318" y="20866"/>
                </a:lnTo>
                <a:lnTo>
                  <a:pt x="455345" y="20866"/>
                </a:lnTo>
                <a:lnTo>
                  <a:pt x="455345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75" y="163309"/>
                </a:lnTo>
                <a:lnTo>
                  <a:pt x="585749" y="160642"/>
                </a:lnTo>
                <a:lnTo>
                  <a:pt x="615873" y="156159"/>
                </a:lnTo>
                <a:close/>
              </a:path>
              <a:path w="720725" h="337184">
                <a:moveTo>
                  <a:pt x="679475" y="247015"/>
                </a:moveTo>
                <a:lnTo>
                  <a:pt x="672617" y="224078"/>
                </a:lnTo>
                <a:lnTo>
                  <a:pt x="661403" y="214376"/>
                </a:lnTo>
                <a:lnTo>
                  <a:pt x="652932" y="207060"/>
                </a:lnTo>
                <a:lnTo>
                  <a:pt x="652208" y="206819"/>
                </a:lnTo>
                <a:lnTo>
                  <a:pt x="652208" y="247015"/>
                </a:lnTo>
                <a:lnTo>
                  <a:pt x="647255" y="260972"/>
                </a:lnTo>
                <a:lnTo>
                  <a:pt x="632993" y="271335"/>
                </a:lnTo>
                <a:lnTo>
                  <a:pt x="610336" y="277787"/>
                </a:lnTo>
                <a:lnTo>
                  <a:pt x="580199" y="279996"/>
                </a:lnTo>
                <a:lnTo>
                  <a:pt x="550062" y="277787"/>
                </a:lnTo>
                <a:lnTo>
                  <a:pt x="527405" y="271335"/>
                </a:lnTo>
                <a:lnTo>
                  <a:pt x="513130" y="260972"/>
                </a:lnTo>
                <a:lnTo>
                  <a:pt x="508177" y="247015"/>
                </a:lnTo>
                <a:lnTo>
                  <a:pt x="513130" y="233260"/>
                </a:lnTo>
                <a:lnTo>
                  <a:pt x="527405" y="222999"/>
                </a:lnTo>
                <a:lnTo>
                  <a:pt x="550062" y="216585"/>
                </a:lnTo>
                <a:lnTo>
                  <a:pt x="580199" y="214376"/>
                </a:lnTo>
                <a:lnTo>
                  <a:pt x="610336" y="216585"/>
                </a:lnTo>
                <a:lnTo>
                  <a:pt x="632993" y="222999"/>
                </a:lnTo>
                <a:lnTo>
                  <a:pt x="647255" y="233260"/>
                </a:lnTo>
                <a:lnTo>
                  <a:pt x="652208" y="247015"/>
                </a:lnTo>
                <a:lnTo>
                  <a:pt x="652208" y="206819"/>
                </a:lnTo>
                <a:lnTo>
                  <a:pt x="621690" y="196481"/>
                </a:lnTo>
                <a:lnTo>
                  <a:pt x="580199" y="192836"/>
                </a:lnTo>
                <a:lnTo>
                  <a:pt x="538695" y="196481"/>
                </a:lnTo>
                <a:lnTo>
                  <a:pt x="507466" y="207060"/>
                </a:lnTo>
                <a:lnTo>
                  <a:pt x="487768" y="224078"/>
                </a:lnTo>
                <a:lnTo>
                  <a:pt x="480910" y="247015"/>
                </a:lnTo>
                <a:lnTo>
                  <a:pt x="487768" y="270116"/>
                </a:lnTo>
                <a:lnTo>
                  <a:pt x="507466" y="287108"/>
                </a:lnTo>
                <a:lnTo>
                  <a:pt x="538695" y="297611"/>
                </a:lnTo>
                <a:lnTo>
                  <a:pt x="580199" y="301205"/>
                </a:lnTo>
                <a:lnTo>
                  <a:pt x="621690" y="297611"/>
                </a:lnTo>
                <a:lnTo>
                  <a:pt x="652932" y="287108"/>
                </a:lnTo>
                <a:lnTo>
                  <a:pt x="661162" y="279996"/>
                </a:lnTo>
                <a:lnTo>
                  <a:pt x="672617" y="270116"/>
                </a:lnTo>
                <a:lnTo>
                  <a:pt x="679475" y="247015"/>
                </a:lnTo>
                <a:close/>
              </a:path>
              <a:path w="720725" h="337184">
                <a:moveTo>
                  <a:pt x="720534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34" y="100622"/>
                </a:lnTo>
                <a:lnTo>
                  <a:pt x="720534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9803" y="9392322"/>
            <a:ext cx="161201" cy="151105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5455831" y="9315932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59">
                <a:moveTo>
                  <a:pt x="239280" y="198564"/>
                </a:moveTo>
                <a:lnTo>
                  <a:pt x="30289" y="198564"/>
                </a:lnTo>
                <a:lnTo>
                  <a:pt x="30289" y="220776"/>
                </a:lnTo>
                <a:lnTo>
                  <a:pt x="211683" y="220776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64"/>
                </a:lnTo>
                <a:close/>
              </a:path>
              <a:path w="558800" h="302259">
                <a:moveTo>
                  <a:pt x="257784" y="103314"/>
                </a:moveTo>
                <a:lnTo>
                  <a:pt x="219024" y="95161"/>
                </a:lnTo>
                <a:lnTo>
                  <a:pt x="167093" y="6327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55" y="59880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47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71" y="104330"/>
                </a:lnTo>
                <a:lnTo>
                  <a:pt x="212077" y="117500"/>
                </a:lnTo>
                <a:lnTo>
                  <a:pt x="248031" y="125196"/>
                </a:lnTo>
                <a:lnTo>
                  <a:pt x="257784" y="103314"/>
                </a:lnTo>
                <a:close/>
              </a:path>
              <a:path w="558800" h="302259">
                <a:moveTo>
                  <a:pt x="273939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46"/>
                </a:lnTo>
                <a:close/>
              </a:path>
              <a:path w="558800" h="302259">
                <a:moveTo>
                  <a:pt x="485965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70" y="14808"/>
                </a:lnTo>
                <a:lnTo>
                  <a:pt x="384670" y="46786"/>
                </a:lnTo>
                <a:lnTo>
                  <a:pt x="379425" y="79857"/>
                </a:lnTo>
                <a:lnTo>
                  <a:pt x="364477" y="109245"/>
                </a:lnTo>
                <a:lnTo>
                  <a:pt x="340931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211" y="159042"/>
                </a:lnTo>
                <a:lnTo>
                  <a:pt x="370230" y="141732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27" y="153416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59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90" y="217068"/>
                </a:lnTo>
                <a:lnTo>
                  <a:pt x="530390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59">
                <a:moveTo>
                  <a:pt x="558317" y="0"/>
                </a:moveTo>
                <a:lnTo>
                  <a:pt x="530390" y="0"/>
                </a:lnTo>
                <a:lnTo>
                  <a:pt x="530390" y="62941"/>
                </a:lnTo>
                <a:lnTo>
                  <a:pt x="464756" y="62941"/>
                </a:lnTo>
                <a:lnTo>
                  <a:pt x="464756" y="85483"/>
                </a:lnTo>
                <a:lnTo>
                  <a:pt x="530390" y="85483"/>
                </a:lnTo>
                <a:lnTo>
                  <a:pt x="530390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87516" y="9315843"/>
            <a:ext cx="703580" cy="337185"/>
          </a:xfrm>
          <a:custGeom>
            <a:avLst/>
            <a:gdLst/>
            <a:ahLst/>
            <a:cxnLst/>
            <a:rect l="l" t="t" r="r" b="b"/>
            <a:pathLst>
              <a:path w="703579" h="337184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27"/>
                </a:lnTo>
                <a:lnTo>
                  <a:pt x="139661" y="130327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703579" h="337184">
                <a:moveTo>
                  <a:pt x="139661" y="14897"/>
                </a:moveTo>
                <a:lnTo>
                  <a:pt x="112737" y="14897"/>
                </a:lnTo>
                <a:lnTo>
                  <a:pt x="112737" y="59664"/>
                </a:lnTo>
                <a:lnTo>
                  <a:pt x="139661" y="59664"/>
                </a:lnTo>
                <a:lnTo>
                  <a:pt x="139661" y="14897"/>
                </a:lnTo>
                <a:close/>
              </a:path>
              <a:path w="703579" h="337184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50"/>
                </a:lnTo>
                <a:lnTo>
                  <a:pt x="221780" y="215900"/>
                </a:lnTo>
                <a:close/>
              </a:path>
              <a:path w="703579" h="337184">
                <a:moveTo>
                  <a:pt x="221780" y="179806"/>
                </a:moveTo>
                <a:lnTo>
                  <a:pt x="194513" y="179806"/>
                </a:lnTo>
                <a:lnTo>
                  <a:pt x="194513" y="215480"/>
                </a:lnTo>
                <a:lnTo>
                  <a:pt x="221780" y="215480"/>
                </a:lnTo>
                <a:lnTo>
                  <a:pt x="221780" y="179806"/>
                </a:lnTo>
                <a:close/>
              </a:path>
              <a:path w="703579" h="337184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  <a:path w="703579" h="337184">
                <a:moveTo>
                  <a:pt x="406196" y="9855"/>
                </a:moveTo>
                <a:lnTo>
                  <a:pt x="383984" y="9855"/>
                </a:lnTo>
                <a:lnTo>
                  <a:pt x="283019" y="336969"/>
                </a:lnTo>
                <a:lnTo>
                  <a:pt x="305574" y="336969"/>
                </a:lnTo>
                <a:lnTo>
                  <a:pt x="406196" y="9855"/>
                </a:lnTo>
                <a:close/>
              </a:path>
              <a:path w="703579" h="337184">
                <a:moveTo>
                  <a:pt x="686866" y="101053"/>
                </a:moveTo>
                <a:lnTo>
                  <a:pt x="648525" y="92862"/>
                </a:lnTo>
                <a:lnTo>
                  <a:pt x="615899" y="78206"/>
                </a:lnTo>
                <a:lnTo>
                  <a:pt x="596036" y="61010"/>
                </a:lnTo>
                <a:lnTo>
                  <a:pt x="592924" y="58318"/>
                </a:lnTo>
                <a:lnTo>
                  <a:pt x="583552" y="34417"/>
                </a:lnTo>
                <a:lnTo>
                  <a:pt x="677443" y="34417"/>
                </a:lnTo>
                <a:lnTo>
                  <a:pt x="677443" y="11874"/>
                </a:lnTo>
                <a:lnTo>
                  <a:pt x="453986" y="11874"/>
                </a:lnTo>
                <a:lnTo>
                  <a:pt x="453986" y="34417"/>
                </a:lnTo>
                <a:lnTo>
                  <a:pt x="547878" y="34417"/>
                </a:lnTo>
                <a:lnTo>
                  <a:pt x="538403" y="58318"/>
                </a:lnTo>
                <a:lnTo>
                  <a:pt x="515277" y="78206"/>
                </a:lnTo>
                <a:lnTo>
                  <a:pt x="482612" y="92862"/>
                </a:lnTo>
                <a:lnTo>
                  <a:pt x="444563" y="101053"/>
                </a:lnTo>
                <a:lnTo>
                  <a:pt x="454660" y="122593"/>
                </a:lnTo>
                <a:lnTo>
                  <a:pt x="490512" y="115100"/>
                </a:lnTo>
                <a:lnTo>
                  <a:pt x="522427" y="102019"/>
                </a:lnTo>
                <a:lnTo>
                  <a:pt x="548220" y="83832"/>
                </a:lnTo>
                <a:lnTo>
                  <a:pt x="565721" y="61010"/>
                </a:lnTo>
                <a:lnTo>
                  <a:pt x="583260" y="83832"/>
                </a:lnTo>
                <a:lnTo>
                  <a:pt x="609168" y="102019"/>
                </a:lnTo>
                <a:lnTo>
                  <a:pt x="641197" y="115100"/>
                </a:lnTo>
                <a:lnTo>
                  <a:pt x="677113" y="122593"/>
                </a:lnTo>
                <a:lnTo>
                  <a:pt x="686866" y="101053"/>
                </a:lnTo>
                <a:close/>
              </a:path>
              <a:path w="703579" h="337184">
                <a:moveTo>
                  <a:pt x="703021" y="141770"/>
                </a:moveTo>
                <a:lnTo>
                  <a:pt x="429082" y="141770"/>
                </a:lnTo>
                <a:lnTo>
                  <a:pt x="429082" y="163982"/>
                </a:lnTo>
                <a:lnTo>
                  <a:pt x="551916" y="163982"/>
                </a:lnTo>
                <a:lnTo>
                  <a:pt x="551916" y="204038"/>
                </a:lnTo>
                <a:lnTo>
                  <a:pt x="459371" y="204038"/>
                </a:lnTo>
                <a:lnTo>
                  <a:pt x="459371" y="226250"/>
                </a:lnTo>
                <a:lnTo>
                  <a:pt x="640765" y="226250"/>
                </a:lnTo>
                <a:lnTo>
                  <a:pt x="640765" y="301967"/>
                </a:lnTo>
                <a:lnTo>
                  <a:pt x="668362" y="301967"/>
                </a:lnTo>
                <a:lnTo>
                  <a:pt x="668362" y="204038"/>
                </a:lnTo>
                <a:lnTo>
                  <a:pt x="579513" y="204038"/>
                </a:lnTo>
                <a:lnTo>
                  <a:pt x="579513" y="163982"/>
                </a:lnTo>
                <a:lnTo>
                  <a:pt x="703021" y="163982"/>
                </a:lnTo>
                <a:lnTo>
                  <a:pt x="703021" y="141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object 6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4460" y="9392322"/>
            <a:ext cx="161201" cy="151105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7235494" y="9524123"/>
            <a:ext cx="209550" cy="86360"/>
          </a:xfrm>
          <a:custGeom>
            <a:avLst/>
            <a:gdLst/>
            <a:ahLst/>
            <a:cxnLst/>
            <a:rect l="l" t="t" r="r" b="b"/>
            <a:pathLst>
              <a:path w="209550" h="86359">
                <a:moveTo>
                  <a:pt x="209321" y="63500"/>
                </a:moveTo>
                <a:lnTo>
                  <a:pt x="27584" y="63500"/>
                </a:lnTo>
                <a:lnTo>
                  <a:pt x="27584" y="0"/>
                </a:lnTo>
                <a:lnTo>
                  <a:pt x="0" y="0"/>
                </a:lnTo>
                <a:lnTo>
                  <a:pt x="0" y="63500"/>
                </a:lnTo>
                <a:lnTo>
                  <a:pt x="0" y="86360"/>
                </a:lnTo>
                <a:lnTo>
                  <a:pt x="209321" y="86360"/>
                </a:lnTo>
                <a:lnTo>
                  <a:pt x="20932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200493" y="9315602"/>
            <a:ext cx="893444" cy="302260"/>
          </a:xfrm>
          <a:custGeom>
            <a:avLst/>
            <a:gdLst/>
            <a:ahLst/>
            <a:cxnLst/>
            <a:rect l="l" t="t" r="r" b="b"/>
            <a:pathLst>
              <a:path w="893445" h="302259">
                <a:moveTo>
                  <a:pt x="273265" y="158838"/>
                </a:moveTo>
                <a:lnTo>
                  <a:pt x="150431" y="158838"/>
                </a:lnTo>
                <a:lnTo>
                  <a:pt x="150431" y="119621"/>
                </a:lnTo>
                <a:lnTo>
                  <a:pt x="241960" y="119621"/>
                </a:lnTo>
                <a:lnTo>
                  <a:pt x="241960" y="96761"/>
                </a:lnTo>
                <a:lnTo>
                  <a:pt x="61912" y="96761"/>
                </a:lnTo>
                <a:lnTo>
                  <a:pt x="61912" y="37071"/>
                </a:lnTo>
                <a:lnTo>
                  <a:pt x="239268" y="37071"/>
                </a:lnTo>
                <a:lnTo>
                  <a:pt x="239268" y="15481"/>
                </a:lnTo>
                <a:lnTo>
                  <a:pt x="34328" y="15481"/>
                </a:lnTo>
                <a:lnTo>
                  <a:pt x="34328" y="37071"/>
                </a:lnTo>
                <a:lnTo>
                  <a:pt x="34328" y="96761"/>
                </a:lnTo>
                <a:lnTo>
                  <a:pt x="34328" y="119621"/>
                </a:lnTo>
                <a:lnTo>
                  <a:pt x="122834" y="119621"/>
                </a:lnTo>
                <a:lnTo>
                  <a:pt x="122834" y="158838"/>
                </a:lnTo>
                <a:lnTo>
                  <a:pt x="0" y="158838"/>
                </a:lnTo>
                <a:lnTo>
                  <a:pt x="0" y="181051"/>
                </a:lnTo>
                <a:lnTo>
                  <a:pt x="273265" y="181051"/>
                </a:lnTo>
                <a:lnTo>
                  <a:pt x="273265" y="158838"/>
                </a:lnTo>
                <a:close/>
              </a:path>
              <a:path w="893445" h="302259">
                <a:moveTo>
                  <a:pt x="463740" y="32308"/>
                </a:moveTo>
                <a:lnTo>
                  <a:pt x="325767" y="32308"/>
                </a:lnTo>
                <a:lnTo>
                  <a:pt x="325767" y="55194"/>
                </a:lnTo>
                <a:lnTo>
                  <a:pt x="436486" y="55194"/>
                </a:lnTo>
                <a:lnTo>
                  <a:pt x="428447" y="96329"/>
                </a:lnTo>
                <a:lnTo>
                  <a:pt x="411962" y="133972"/>
                </a:lnTo>
                <a:lnTo>
                  <a:pt x="387032" y="167830"/>
                </a:lnTo>
                <a:lnTo>
                  <a:pt x="353593" y="197637"/>
                </a:lnTo>
                <a:lnTo>
                  <a:pt x="311632" y="223126"/>
                </a:lnTo>
                <a:lnTo>
                  <a:pt x="326771" y="244652"/>
                </a:lnTo>
                <a:lnTo>
                  <a:pt x="370801" y="217944"/>
                </a:lnTo>
                <a:lnTo>
                  <a:pt x="405663" y="186982"/>
                </a:lnTo>
                <a:lnTo>
                  <a:pt x="431863" y="152361"/>
                </a:lnTo>
                <a:lnTo>
                  <a:pt x="449922" y="114655"/>
                </a:lnTo>
                <a:lnTo>
                  <a:pt x="460375" y="74447"/>
                </a:lnTo>
                <a:lnTo>
                  <a:pt x="463740" y="32308"/>
                </a:lnTo>
                <a:close/>
              </a:path>
              <a:path w="893445" h="302259">
                <a:moveTo>
                  <a:pt x="590283" y="122491"/>
                </a:moveTo>
                <a:lnTo>
                  <a:pt x="541820" y="122491"/>
                </a:lnTo>
                <a:lnTo>
                  <a:pt x="541820" y="0"/>
                </a:lnTo>
                <a:lnTo>
                  <a:pt x="514223" y="0"/>
                </a:lnTo>
                <a:lnTo>
                  <a:pt x="514223" y="301866"/>
                </a:lnTo>
                <a:lnTo>
                  <a:pt x="541820" y="301866"/>
                </a:lnTo>
                <a:lnTo>
                  <a:pt x="541820" y="145376"/>
                </a:lnTo>
                <a:lnTo>
                  <a:pt x="590283" y="145376"/>
                </a:lnTo>
                <a:lnTo>
                  <a:pt x="590283" y="122491"/>
                </a:lnTo>
                <a:close/>
              </a:path>
              <a:path w="893445" h="302259">
                <a:moveTo>
                  <a:pt x="879373" y="151777"/>
                </a:moveTo>
                <a:lnTo>
                  <a:pt x="839876" y="137985"/>
                </a:lnTo>
                <a:lnTo>
                  <a:pt x="804532" y="113614"/>
                </a:lnTo>
                <a:lnTo>
                  <a:pt x="779081" y="81495"/>
                </a:lnTo>
                <a:lnTo>
                  <a:pt x="769315" y="44424"/>
                </a:lnTo>
                <a:lnTo>
                  <a:pt x="769315" y="21196"/>
                </a:lnTo>
                <a:lnTo>
                  <a:pt x="740371" y="21196"/>
                </a:lnTo>
                <a:lnTo>
                  <a:pt x="740371" y="44424"/>
                </a:lnTo>
                <a:lnTo>
                  <a:pt x="730669" y="81445"/>
                </a:lnTo>
                <a:lnTo>
                  <a:pt x="705332" y="113487"/>
                </a:lnTo>
                <a:lnTo>
                  <a:pt x="670102" y="137845"/>
                </a:lnTo>
                <a:lnTo>
                  <a:pt x="630669" y="151777"/>
                </a:lnTo>
                <a:lnTo>
                  <a:pt x="643115" y="174663"/>
                </a:lnTo>
                <a:lnTo>
                  <a:pt x="677049" y="162699"/>
                </a:lnTo>
                <a:lnTo>
                  <a:pt x="708825" y="143573"/>
                </a:lnTo>
                <a:lnTo>
                  <a:pt x="735685" y="118198"/>
                </a:lnTo>
                <a:lnTo>
                  <a:pt x="754849" y="87490"/>
                </a:lnTo>
                <a:lnTo>
                  <a:pt x="774014" y="118389"/>
                </a:lnTo>
                <a:lnTo>
                  <a:pt x="800912" y="143827"/>
                </a:lnTo>
                <a:lnTo>
                  <a:pt x="832789" y="162890"/>
                </a:lnTo>
                <a:lnTo>
                  <a:pt x="866914" y="174663"/>
                </a:lnTo>
                <a:lnTo>
                  <a:pt x="879373" y="151777"/>
                </a:lnTo>
                <a:close/>
              </a:path>
              <a:path w="893445" h="302259">
                <a:moveTo>
                  <a:pt x="892835" y="238594"/>
                </a:moveTo>
                <a:lnTo>
                  <a:pt x="619226" y="238594"/>
                </a:lnTo>
                <a:lnTo>
                  <a:pt x="619226" y="261480"/>
                </a:lnTo>
                <a:lnTo>
                  <a:pt x="892835" y="261480"/>
                </a:lnTo>
                <a:lnTo>
                  <a:pt x="892835" y="238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2" name="object 72"/>
          <p:cNvGrpSpPr/>
          <p:nvPr/>
        </p:nvGrpSpPr>
        <p:grpSpPr>
          <a:xfrm>
            <a:off x="10519627" y="9315918"/>
            <a:ext cx="455930" cy="298450"/>
            <a:chOff x="10519627" y="9315918"/>
            <a:chExt cx="455930" cy="298450"/>
          </a:xfrm>
        </p:grpSpPr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9627" y="9345870"/>
              <a:ext cx="169278" cy="24668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716501" y="9315918"/>
              <a:ext cx="259079" cy="298450"/>
            </a:xfrm>
            <a:custGeom>
              <a:avLst/>
              <a:gdLst/>
              <a:ahLst/>
              <a:cxnLst/>
              <a:rect l="l" t="t" r="r" b="b"/>
              <a:pathLst>
                <a:path w="259079" h="298450">
                  <a:moveTo>
                    <a:pt x="248027" y="177355"/>
                  </a:moveTo>
                  <a:lnTo>
                    <a:pt x="220431" y="177355"/>
                  </a:lnTo>
                  <a:lnTo>
                    <a:pt x="220431" y="161537"/>
                  </a:lnTo>
                  <a:lnTo>
                    <a:pt x="160528" y="161537"/>
                  </a:lnTo>
                  <a:lnTo>
                    <a:pt x="160528" y="143364"/>
                  </a:lnTo>
                  <a:lnTo>
                    <a:pt x="220431" y="143364"/>
                  </a:lnTo>
                  <a:lnTo>
                    <a:pt x="220431" y="0"/>
                  </a:lnTo>
                  <a:lnTo>
                    <a:pt x="248027" y="0"/>
                  </a:lnTo>
                  <a:lnTo>
                    <a:pt x="248027" y="177355"/>
                  </a:lnTo>
                  <a:close/>
                </a:path>
                <a:path w="259079" h="298450">
                  <a:moveTo>
                    <a:pt x="97595" y="95913"/>
                  </a:moveTo>
                  <a:lnTo>
                    <a:pt x="67091" y="92800"/>
                  </a:lnTo>
                  <a:lnTo>
                    <a:pt x="43623" y="83881"/>
                  </a:lnTo>
                  <a:lnTo>
                    <a:pt x="28547" y="69789"/>
                  </a:lnTo>
                  <a:lnTo>
                    <a:pt x="23221" y="51153"/>
                  </a:lnTo>
                  <a:lnTo>
                    <a:pt x="28547" y="32128"/>
                  </a:lnTo>
                  <a:lnTo>
                    <a:pt x="43623" y="17836"/>
                  </a:lnTo>
                  <a:lnTo>
                    <a:pt x="67091" y="8844"/>
                  </a:lnTo>
                  <a:lnTo>
                    <a:pt x="97595" y="5721"/>
                  </a:lnTo>
                  <a:lnTo>
                    <a:pt x="128099" y="8844"/>
                  </a:lnTo>
                  <a:lnTo>
                    <a:pt x="151567" y="17836"/>
                  </a:lnTo>
                  <a:lnTo>
                    <a:pt x="159022" y="24903"/>
                  </a:lnTo>
                  <a:lnTo>
                    <a:pt x="97595" y="24903"/>
                  </a:lnTo>
                  <a:lnTo>
                    <a:pt x="77671" y="26733"/>
                  </a:lnTo>
                  <a:lnTo>
                    <a:pt x="62385" y="31971"/>
                  </a:lnTo>
                  <a:lnTo>
                    <a:pt x="52589" y="40237"/>
                  </a:lnTo>
                  <a:lnTo>
                    <a:pt x="49134" y="51153"/>
                  </a:lnTo>
                  <a:lnTo>
                    <a:pt x="52589" y="61733"/>
                  </a:lnTo>
                  <a:lnTo>
                    <a:pt x="62385" y="69915"/>
                  </a:lnTo>
                  <a:lnTo>
                    <a:pt x="77671" y="75195"/>
                  </a:lnTo>
                  <a:lnTo>
                    <a:pt x="97595" y="77067"/>
                  </a:lnTo>
                  <a:lnTo>
                    <a:pt x="158858" y="77067"/>
                  </a:lnTo>
                  <a:lnTo>
                    <a:pt x="151567" y="83881"/>
                  </a:lnTo>
                  <a:lnTo>
                    <a:pt x="128099" y="92800"/>
                  </a:lnTo>
                  <a:lnTo>
                    <a:pt x="97595" y="95913"/>
                  </a:lnTo>
                  <a:close/>
                </a:path>
                <a:path w="259079" h="298450">
                  <a:moveTo>
                    <a:pt x="158858" y="77067"/>
                  </a:moveTo>
                  <a:lnTo>
                    <a:pt x="97595" y="77067"/>
                  </a:lnTo>
                  <a:lnTo>
                    <a:pt x="117661" y="75195"/>
                  </a:lnTo>
                  <a:lnTo>
                    <a:pt x="132932" y="69915"/>
                  </a:lnTo>
                  <a:lnTo>
                    <a:pt x="142649" y="61733"/>
                  </a:lnTo>
                  <a:lnTo>
                    <a:pt x="146057" y="51153"/>
                  </a:lnTo>
                  <a:lnTo>
                    <a:pt x="142649" y="40237"/>
                  </a:lnTo>
                  <a:lnTo>
                    <a:pt x="132932" y="31971"/>
                  </a:lnTo>
                  <a:lnTo>
                    <a:pt x="117661" y="26733"/>
                  </a:lnTo>
                  <a:lnTo>
                    <a:pt x="97595" y="24903"/>
                  </a:lnTo>
                  <a:lnTo>
                    <a:pt x="159022" y="24903"/>
                  </a:lnTo>
                  <a:lnTo>
                    <a:pt x="166643" y="32128"/>
                  </a:lnTo>
                  <a:lnTo>
                    <a:pt x="171970" y="51153"/>
                  </a:lnTo>
                  <a:lnTo>
                    <a:pt x="166643" y="69789"/>
                  </a:lnTo>
                  <a:lnTo>
                    <a:pt x="158858" y="77067"/>
                  </a:lnTo>
                  <a:close/>
                </a:path>
                <a:path w="259079" h="298450">
                  <a:moveTo>
                    <a:pt x="3365" y="134278"/>
                  </a:moveTo>
                  <a:lnTo>
                    <a:pt x="0" y="113413"/>
                  </a:lnTo>
                  <a:lnTo>
                    <a:pt x="46184" y="113244"/>
                  </a:lnTo>
                  <a:lnTo>
                    <a:pt x="95871" y="112319"/>
                  </a:lnTo>
                  <a:lnTo>
                    <a:pt x="146756" y="110005"/>
                  </a:lnTo>
                  <a:lnTo>
                    <a:pt x="196537" y="105672"/>
                  </a:lnTo>
                  <a:lnTo>
                    <a:pt x="198220" y="123845"/>
                  </a:lnTo>
                  <a:lnTo>
                    <a:pt x="176156" y="126574"/>
                  </a:lnTo>
                  <a:lnTo>
                    <a:pt x="153965" y="128767"/>
                  </a:lnTo>
                  <a:lnTo>
                    <a:pt x="131775" y="130518"/>
                  </a:lnTo>
                  <a:lnTo>
                    <a:pt x="109711" y="131922"/>
                  </a:lnTo>
                  <a:lnTo>
                    <a:pt x="109711" y="133268"/>
                  </a:lnTo>
                  <a:lnTo>
                    <a:pt x="82115" y="133268"/>
                  </a:lnTo>
                  <a:lnTo>
                    <a:pt x="21964" y="134215"/>
                  </a:lnTo>
                  <a:lnTo>
                    <a:pt x="3365" y="134278"/>
                  </a:lnTo>
                  <a:close/>
                </a:path>
                <a:path w="259079" h="298450">
                  <a:moveTo>
                    <a:pt x="109711" y="178364"/>
                  </a:moveTo>
                  <a:lnTo>
                    <a:pt x="82115" y="178364"/>
                  </a:lnTo>
                  <a:lnTo>
                    <a:pt x="82115" y="133268"/>
                  </a:lnTo>
                  <a:lnTo>
                    <a:pt x="109711" y="133268"/>
                  </a:lnTo>
                  <a:lnTo>
                    <a:pt x="109711" y="178364"/>
                  </a:lnTo>
                  <a:close/>
                </a:path>
                <a:path w="259079" h="298450">
                  <a:moveTo>
                    <a:pt x="258460" y="298172"/>
                  </a:moveTo>
                  <a:lnTo>
                    <a:pt x="46442" y="298172"/>
                  </a:lnTo>
                  <a:lnTo>
                    <a:pt x="46442" y="232547"/>
                  </a:lnTo>
                  <a:lnTo>
                    <a:pt x="221105" y="232547"/>
                  </a:lnTo>
                  <a:lnTo>
                    <a:pt x="221105" y="208316"/>
                  </a:lnTo>
                  <a:lnTo>
                    <a:pt x="45769" y="208316"/>
                  </a:lnTo>
                  <a:lnTo>
                    <a:pt x="45769" y="188460"/>
                  </a:lnTo>
                  <a:lnTo>
                    <a:pt x="248027" y="188460"/>
                  </a:lnTo>
                  <a:lnTo>
                    <a:pt x="248027" y="251393"/>
                  </a:lnTo>
                  <a:lnTo>
                    <a:pt x="73701" y="251393"/>
                  </a:lnTo>
                  <a:lnTo>
                    <a:pt x="73701" y="277979"/>
                  </a:lnTo>
                  <a:lnTo>
                    <a:pt x="258460" y="277979"/>
                  </a:lnTo>
                  <a:lnTo>
                    <a:pt x="258460" y="298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11127614" y="9414188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321060" y="9342513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5" h="139700">
                <a:moveTo>
                  <a:pt x="138645" y="22212"/>
                </a:moveTo>
                <a:lnTo>
                  <a:pt x="111721" y="22212"/>
                </a:lnTo>
                <a:lnTo>
                  <a:pt x="111721" y="117792"/>
                </a:lnTo>
                <a:lnTo>
                  <a:pt x="138645" y="117792"/>
                </a:lnTo>
                <a:lnTo>
                  <a:pt x="138645" y="22212"/>
                </a:lnTo>
                <a:close/>
              </a:path>
              <a:path w="139065" h="139700">
                <a:moveTo>
                  <a:pt x="138645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45" y="139700"/>
                </a:lnTo>
                <a:lnTo>
                  <a:pt x="138645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45" y="21590"/>
                </a:lnTo>
                <a:lnTo>
                  <a:pt x="138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515242" y="9315843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90" h="220979">
                <a:moveTo>
                  <a:pt x="72351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4300"/>
                </a:lnTo>
                <a:lnTo>
                  <a:pt x="72351" y="114300"/>
                </a:lnTo>
                <a:lnTo>
                  <a:pt x="72351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355044" y="9515233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5" h="95250">
                <a:moveTo>
                  <a:pt x="201256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56" y="95250"/>
                </a:lnTo>
                <a:lnTo>
                  <a:pt x="201256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618214" y="9333623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4" h="282575">
                <a:moveTo>
                  <a:pt x="239280" y="93980"/>
                </a:moveTo>
                <a:lnTo>
                  <a:pt x="65633" y="93980"/>
                </a:lnTo>
                <a:lnTo>
                  <a:pt x="65633" y="22860"/>
                </a:lnTo>
                <a:lnTo>
                  <a:pt x="235585" y="22860"/>
                </a:lnTo>
                <a:lnTo>
                  <a:pt x="235585" y="0"/>
                </a:lnTo>
                <a:lnTo>
                  <a:pt x="37363" y="0"/>
                </a:lnTo>
                <a:lnTo>
                  <a:pt x="37363" y="22860"/>
                </a:lnTo>
                <a:lnTo>
                  <a:pt x="37363" y="93980"/>
                </a:lnTo>
                <a:lnTo>
                  <a:pt x="37363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4" h="282575">
                <a:moveTo>
                  <a:pt x="273608" y="155956"/>
                </a:moveTo>
                <a:lnTo>
                  <a:pt x="0" y="155956"/>
                </a:lnTo>
                <a:lnTo>
                  <a:pt x="0" y="178498"/>
                </a:lnTo>
                <a:lnTo>
                  <a:pt x="122174" y="178498"/>
                </a:lnTo>
                <a:lnTo>
                  <a:pt x="122174" y="282498"/>
                </a:lnTo>
                <a:lnTo>
                  <a:pt x="149771" y="282498"/>
                </a:lnTo>
                <a:lnTo>
                  <a:pt x="149771" y="178498"/>
                </a:lnTo>
                <a:lnTo>
                  <a:pt x="273608" y="178498"/>
                </a:lnTo>
                <a:lnTo>
                  <a:pt x="273608" y="15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16747" y="9392313"/>
            <a:ext cx="161201" cy="151105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2302376" y="9315919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59">
                <a:moveTo>
                  <a:pt x="239280" y="198564"/>
                </a:moveTo>
                <a:lnTo>
                  <a:pt x="30289" y="198564"/>
                </a:lnTo>
                <a:lnTo>
                  <a:pt x="30289" y="220776"/>
                </a:lnTo>
                <a:lnTo>
                  <a:pt x="211683" y="220776"/>
                </a:lnTo>
                <a:lnTo>
                  <a:pt x="211683" y="301548"/>
                </a:lnTo>
                <a:lnTo>
                  <a:pt x="239280" y="301548"/>
                </a:lnTo>
                <a:lnTo>
                  <a:pt x="239280" y="198564"/>
                </a:lnTo>
                <a:close/>
              </a:path>
              <a:path w="558800" h="302259">
                <a:moveTo>
                  <a:pt x="257784" y="103327"/>
                </a:moveTo>
                <a:lnTo>
                  <a:pt x="219024" y="95161"/>
                </a:lnTo>
                <a:lnTo>
                  <a:pt x="186194" y="80225"/>
                </a:lnTo>
                <a:lnTo>
                  <a:pt x="167093" y="63271"/>
                </a:lnTo>
                <a:lnTo>
                  <a:pt x="163322" y="5993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55" y="59880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27"/>
                </a:lnTo>
                <a:lnTo>
                  <a:pt x="25247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59" y="104330"/>
                </a:lnTo>
                <a:lnTo>
                  <a:pt x="212077" y="117513"/>
                </a:lnTo>
                <a:lnTo>
                  <a:pt x="248031" y="125196"/>
                </a:lnTo>
                <a:lnTo>
                  <a:pt x="257784" y="103327"/>
                </a:lnTo>
                <a:close/>
              </a:path>
              <a:path w="558800" h="302259">
                <a:moveTo>
                  <a:pt x="273939" y="145059"/>
                </a:moveTo>
                <a:lnTo>
                  <a:pt x="0" y="145059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59"/>
                </a:lnTo>
                <a:close/>
              </a:path>
              <a:path w="558800" h="302259">
                <a:moveTo>
                  <a:pt x="485965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57" y="14808"/>
                </a:lnTo>
                <a:lnTo>
                  <a:pt x="384657" y="46786"/>
                </a:lnTo>
                <a:lnTo>
                  <a:pt x="379425" y="79870"/>
                </a:lnTo>
                <a:lnTo>
                  <a:pt x="364477" y="109258"/>
                </a:lnTo>
                <a:lnTo>
                  <a:pt x="340931" y="133159"/>
                </a:lnTo>
                <a:lnTo>
                  <a:pt x="309956" y="149771"/>
                </a:lnTo>
                <a:lnTo>
                  <a:pt x="324421" y="171970"/>
                </a:lnTo>
                <a:lnTo>
                  <a:pt x="349211" y="159042"/>
                </a:lnTo>
                <a:lnTo>
                  <a:pt x="370230" y="141732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27" y="153416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59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90" y="217068"/>
                </a:lnTo>
                <a:lnTo>
                  <a:pt x="530390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59">
                <a:moveTo>
                  <a:pt x="558317" y="0"/>
                </a:moveTo>
                <a:lnTo>
                  <a:pt x="530390" y="0"/>
                </a:lnTo>
                <a:lnTo>
                  <a:pt x="530390" y="62941"/>
                </a:lnTo>
                <a:lnTo>
                  <a:pt x="464756" y="62941"/>
                </a:lnTo>
                <a:lnTo>
                  <a:pt x="464756" y="85483"/>
                </a:lnTo>
                <a:lnTo>
                  <a:pt x="530390" y="85483"/>
                </a:lnTo>
                <a:lnTo>
                  <a:pt x="530390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934061" y="9315843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27"/>
                </a:lnTo>
                <a:lnTo>
                  <a:pt x="139661" y="130327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84"/>
                </a:moveTo>
                <a:lnTo>
                  <a:pt x="112737" y="14884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84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37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793"/>
                </a:moveTo>
                <a:lnTo>
                  <a:pt x="194513" y="179793"/>
                </a:lnTo>
                <a:lnTo>
                  <a:pt x="194513" y="215468"/>
                </a:lnTo>
                <a:lnTo>
                  <a:pt x="221780" y="215468"/>
                </a:lnTo>
                <a:lnTo>
                  <a:pt x="221780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9681" y="9392313"/>
            <a:ext cx="161201" cy="151105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13604371" y="9315918"/>
            <a:ext cx="280670" cy="301625"/>
          </a:xfrm>
          <a:custGeom>
            <a:avLst/>
            <a:gdLst/>
            <a:ahLst/>
            <a:cxnLst/>
            <a:rect l="l" t="t" r="r" b="b"/>
            <a:pathLst>
              <a:path w="280669" h="301625">
                <a:moveTo>
                  <a:pt x="169951" y="44422"/>
                </a:moveTo>
                <a:lnTo>
                  <a:pt x="8076" y="44422"/>
                </a:lnTo>
                <a:lnTo>
                  <a:pt x="8076" y="22211"/>
                </a:lnTo>
                <a:lnTo>
                  <a:pt x="169951" y="22211"/>
                </a:lnTo>
                <a:lnTo>
                  <a:pt x="169951" y="44422"/>
                </a:lnTo>
                <a:close/>
              </a:path>
              <a:path w="280669" h="301625">
                <a:moveTo>
                  <a:pt x="14134" y="176345"/>
                </a:moveTo>
                <a:lnTo>
                  <a:pt x="0" y="154470"/>
                </a:lnTo>
                <a:lnTo>
                  <a:pt x="30998" y="138548"/>
                </a:lnTo>
                <a:lnTo>
                  <a:pt x="54897" y="115684"/>
                </a:lnTo>
                <a:lnTo>
                  <a:pt x="70278" y="87646"/>
                </a:lnTo>
                <a:lnTo>
                  <a:pt x="75720" y="56201"/>
                </a:lnTo>
                <a:lnTo>
                  <a:pt x="75720" y="44422"/>
                </a:lnTo>
                <a:lnTo>
                  <a:pt x="103316" y="44422"/>
                </a:lnTo>
                <a:lnTo>
                  <a:pt x="103316" y="56201"/>
                </a:lnTo>
                <a:lnTo>
                  <a:pt x="108480" y="84718"/>
                </a:lnTo>
                <a:lnTo>
                  <a:pt x="118632" y="102307"/>
                </a:lnTo>
                <a:lnTo>
                  <a:pt x="90191" y="102307"/>
                </a:lnTo>
                <a:lnTo>
                  <a:pt x="77976" y="126559"/>
                </a:lnTo>
                <a:lnTo>
                  <a:pt x="60871" y="147403"/>
                </a:lnTo>
                <a:lnTo>
                  <a:pt x="39411" y="164209"/>
                </a:lnTo>
                <a:lnTo>
                  <a:pt x="14134" y="176345"/>
                </a:lnTo>
                <a:close/>
              </a:path>
              <a:path w="280669" h="301625">
                <a:moveTo>
                  <a:pt x="163220" y="167259"/>
                </a:moveTo>
                <a:lnTo>
                  <a:pt x="139126" y="156637"/>
                </a:lnTo>
                <a:lnTo>
                  <a:pt x="118629" y="141850"/>
                </a:lnTo>
                <a:lnTo>
                  <a:pt x="102170" y="123530"/>
                </a:lnTo>
                <a:lnTo>
                  <a:pt x="90191" y="102307"/>
                </a:lnTo>
                <a:lnTo>
                  <a:pt x="118632" y="102307"/>
                </a:lnTo>
                <a:lnTo>
                  <a:pt x="123172" y="110173"/>
                </a:lnTo>
                <a:lnTo>
                  <a:pt x="146193" y="131023"/>
                </a:lnTo>
                <a:lnTo>
                  <a:pt x="176345" y="145720"/>
                </a:lnTo>
                <a:lnTo>
                  <a:pt x="163220" y="167259"/>
                </a:lnTo>
                <a:close/>
              </a:path>
              <a:path w="280669" h="301625">
                <a:moveTo>
                  <a:pt x="139662" y="301200"/>
                </a:moveTo>
                <a:lnTo>
                  <a:pt x="97974" y="297441"/>
                </a:lnTo>
                <a:lnTo>
                  <a:pt x="66634" y="286519"/>
                </a:lnTo>
                <a:lnTo>
                  <a:pt x="46904" y="268972"/>
                </a:lnTo>
                <a:lnTo>
                  <a:pt x="40047" y="245335"/>
                </a:lnTo>
                <a:lnTo>
                  <a:pt x="46904" y="221893"/>
                </a:lnTo>
                <a:lnTo>
                  <a:pt x="66634" y="204446"/>
                </a:lnTo>
                <a:lnTo>
                  <a:pt x="97974" y="193561"/>
                </a:lnTo>
                <a:lnTo>
                  <a:pt x="139662" y="189807"/>
                </a:lnTo>
                <a:lnTo>
                  <a:pt x="181015" y="193561"/>
                </a:lnTo>
                <a:lnTo>
                  <a:pt x="212270" y="204446"/>
                </a:lnTo>
                <a:lnTo>
                  <a:pt x="220470" y="211681"/>
                </a:lnTo>
                <a:lnTo>
                  <a:pt x="139662" y="211681"/>
                </a:lnTo>
                <a:lnTo>
                  <a:pt x="109385" y="213958"/>
                </a:lnTo>
                <a:lnTo>
                  <a:pt x="86742" y="220558"/>
                </a:lnTo>
                <a:lnTo>
                  <a:pt x="72555" y="231132"/>
                </a:lnTo>
                <a:lnTo>
                  <a:pt x="67643" y="245335"/>
                </a:lnTo>
                <a:lnTo>
                  <a:pt x="72555" y="259733"/>
                </a:lnTo>
                <a:lnTo>
                  <a:pt x="86742" y="270407"/>
                </a:lnTo>
                <a:lnTo>
                  <a:pt x="109385" y="277043"/>
                </a:lnTo>
                <a:lnTo>
                  <a:pt x="139662" y="279325"/>
                </a:lnTo>
                <a:lnTo>
                  <a:pt x="220376" y="279325"/>
                </a:lnTo>
                <a:lnTo>
                  <a:pt x="212270" y="286519"/>
                </a:lnTo>
                <a:lnTo>
                  <a:pt x="181015" y="297441"/>
                </a:lnTo>
                <a:lnTo>
                  <a:pt x="139662" y="301200"/>
                </a:lnTo>
                <a:close/>
              </a:path>
              <a:path w="280669" h="301625">
                <a:moveTo>
                  <a:pt x="220376" y="279325"/>
                </a:moveTo>
                <a:lnTo>
                  <a:pt x="139662" y="279325"/>
                </a:lnTo>
                <a:lnTo>
                  <a:pt x="169604" y="277043"/>
                </a:lnTo>
                <a:lnTo>
                  <a:pt x="192162" y="270407"/>
                </a:lnTo>
                <a:lnTo>
                  <a:pt x="206392" y="259733"/>
                </a:lnTo>
                <a:lnTo>
                  <a:pt x="211345" y="245335"/>
                </a:lnTo>
                <a:lnTo>
                  <a:pt x="206392" y="231132"/>
                </a:lnTo>
                <a:lnTo>
                  <a:pt x="192162" y="220558"/>
                </a:lnTo>
                <a:lnTo>
                  <a:pt x="169604" y="213958"/>
                </a:lnTo>
                <a:lnTo>
                  <a:pt x="139662" y="211681"/>
                </a:lnTo>
                <a:lnTo>
                  <a:pt x="220470" y="211681"/>
                </a:lnTo>
                <a:lnTo>
                  <a:pt x="232042" y="221893"/>
                </a:lnTo>
                <a:lnTo>
                  <a:pt x="238941" y="245335"/>
                </a:lnTo>
                <a:lnTo>
                  <a:pt x="232042" y="268972"/>
                </a:lnTo>
                <a:lnTo>
                  <a:pt x="220376" y="279325"/>
                </a:lnTo>
                <a:close/>
              </a:path>
              <a:path w="280669" h="301625">
                <a:moveTo>
                  <a:pt x="235576" y="182066"/>
                </a:moveTo>
                <a:lnTo>
                  <a:pt x="207980" y="182066"/>
                </a:lnTo>
                <a:lnTo>
                  <a:pt x="207980" y="0"/>
                </a:lnTo>
                <a:lnTo>
                  <a:pt x="235576" y="0"/>
                </a:lnTo>
                <a:lnTo>
                  <a:pt x="235576" y="76057"/>
                </a:lnTo>
                <a:lnTo>
                  <a:pt x="280335" y="76057"/>
                </a:lnTo>
                <a:lnTo>
                  <a:pt x="280335" y="99278"/>
                </a:lnTo>
                <a:lnTo>
                  <a:pt x="235576" y="99278"/>
                </a:lnTo>
                <a:lnTo>
                  <a:pt x="235576" y="182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914984" y="9327273"/>
            <a:ext cx="274320" cy="290830"/>
          </a:xfrm>
          <a:custGeom>
            <a:avLst/>
            <a:gdLst/>
            <a:ahLst/>
            <a:cxnLst/>
            <a:rect l="l" t="t" r="r" b="b"/>
            <a:pathLst>
              <a:path w="274319" h="290829">
                <a:moveTo>
                  <a:pt x="247700" y="114300"/>
                </a:moveTo>
                <a:lnTo>
                  <a:pt x="61252" y="114300"/>
                </a:lnTo>
                <a:lnTo>
                  <a:pt x="61252" y="77470"/>
                </a:lnTo>
                <a:lnTo>
                  <a:pt x="240969" y="77470"/>
                </a:lnTo>
                <a:lnTo>
                  <a:pt x="240969" y="57150"/>
                </a:lnTo>
                <a:lnTo>
                  <a:pt x="240969" y="22860"/>
                </a:lnTo>
                <a:lnTo>
                  <a:pt x="240969" y="0"/>
                </a:lnTo>
                <a:lnTo>
                  <a:pt x="32651" y="0"/>
                </a:lnTo>
                <a:lnTo>
                  <a:pt x="32651" y="22860"/>
                </a:lnTo>
                <a:lnTo>
                  <a:pt x="213029" y="22860"/>
                </a:lnTo>
                <a:lnTo>
                  <a:pt x="213029" y="57150"/>
                </a:lnTo>
                <a:lnTo>
                  <a:pt x="33655" y="57150"/>
                </a:lnTo>
                <a:lnTo>
                  <a:pt x="33655" y="77470"/>
                </a:lnTo>
                <a:lnTo>
                  <a:pt x="33655" y="114300"/>
                </a:lnTo>
                <a:lnTo>
                  <a:pt x="33655" y="137160"/>
                </a:lnTo>
                <a:lnTo>
                  <a:pt x="247700" y="137160"/>
                </a:lnTo>
                <a:lnTo>
                  <a:pt x="247700" y="114300"/>
                </a:lnTo>
                <a:close/>
              </a:path>
              <a:path w="274319" h="290829">
                <a:moveTo>
                  <a:pt x="273951" y="168363"/>
                </a:moveTo>
                <a:lnTo>
                  <a:pt x="0" y="168363"/>
                </a:lnTo>
                <a:lnTo>
                  <a:pt x="0" y="190576"/>
                </a:lnTo>
                <a:lnTo>
                  <a:pt x="71348" y="190576"/>
                </a:lnTo>
                <a:lnTo>
                  <a:pt x="71348" y="290525"/>
                </a:lnTo>
                <a:lnTo>
                  <a:pt x="98945" y="290525"/>
                </a:lnTo>
                <a:lnTo>
                  <a:pt x="98945" y="190576"/>
                </a:lnTo>
                <a:lnTo>
                  <a:pt x="175006" y="190576"/>
                </a:lnTo>
                <a:lnTo>
                  <a:pt x="175006" y="290525"/>
                </a:lnTo>
                <a:lnTo>
                  <a:pt x="202603" y="290525"/>
                </a:lnTo>
                <a:lnTo>
                  <a:pt x="202603" y="190576"/>
                </a:lnTo>
                <a:lnTo>
                  <a:pt x="273951" y="190576"/>
                </a:lnTo>
                <a:lnTo>
                  <a:pt x="273951" y="168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3464" y="9392313"/>
            <a:ext cx="161201" cy="151105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14634489" y="9524123"/>
            <a:ext cx="209550" cy="86360"/>
          </a:xfrm>
          <a:custGeom>
            <a:avLst/>
            <a:gdLst/>
            <a:ahLst/>
            <a:cxnLst/>
            <a:rect l="l" t="t" r="r" b="b"/>
            <a:pathLst>
              <a:path w="209550" h="86359">
                <a:moveTo>
                  <a:pt x="209334" y="63500"/>
                </a:moveTo>
                <a:lnTo>
                  <a:pt x="27597" y="63500"/>
                </a:lnTo>
                <a:lnTo>
                  <a:pt x="27597" y="0"/>
                </a:lnTo>
                <a:lnTo>
                  <a:pt x="0" y="0"/>
                </a:lnTo>
                <a:lnTo>
                  <a:pt x="0" y="63500"/>
                </a:lnTo>
                <a:lnTo>
                  <a:pt x="0" y="86360"/>
                </a:lnTo>
                <a:lnTo>
                  <a:pt x="209334" y="86360"/>
                </a:lnTo>
                <a:lnTo>
                  <a:pt x="209334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599488" y="9315589"/>
            <a:ext cx="893444" cy="302260"/>
          </a:xfrm>
          <a:custGeom>
            <a:avLst/>
            <a:gdLst/>
            <a:ahLst/>
            <a:cxnLst/>
            <a:rect l="l" t="t" r="r" b="b"/>
            <a:pathLst>
              <a:path w="893444" h="302259">
                <a:moveTo>
                  <a:pt x="273278" y="158838"/>
                </a:moveTo>
                <a:lnTo>
                  <a:pt x="150431" y="158838"/>
                </a:lnTo>
                <a:lnTo>
                  <a:pt x="150431" y="119634"/>
                </a:lnTo>
                <a:lnTo>
                  <a:pt x="241973" y="119634"/>
                </a:lnTo>
                <a:lnTo>
                  <a:pt x="241973" y="96774"/>
                </a:lnTo>
                <a:lnTo>
                  <a:pt x="61925" y="96774"/>
                </a:lnTo>
                <a:lnTo>
                  <a:pt x="61925" y="37084"/>
                </a:lnTo>
                <a:lnTo>
                  <a:pt x="239280" y="37084"/>
                </a:lnTo>
                <a:lnTo>
                  <a:pt x="239280" y="15494"/>
                </a:lnTo>
                <a:lnTo>
                  <a:pt x="34328" y="15494"/>
                </a:lnTo>
                <a:lnTo>
                  <a:pt x="34328" y="37084"/>
                </a:lnTo>
                <a:lnTo>
                  <a:pt x="34328" y="96774"/>
                </a:lnTo>
                <a:lnTo>
                  <a:pt x="34328" y="119634"/>
                </a:lnTo>
                <a:lnTo>
                  <a:pt x="122847" y="119634"/>
                </a:lnTo>
                <a:lnTo>
                  <a:pt x="122847" y="158838"/>
                </a:lnTo>
                <a:lnTo>
                  <a:pt x="0" y="158838"/>
                </a:lnTo>
                <a:lnTo>
                  <a:pt x="0" y="181051"/>
                </a:lnTo>
                <a:lnTo>
                  <a:pt x="273278" y="181051"/>
                </a:lnTo>
                <a:lnTo>
                  <a:pt x="273278" y="158838"/>
                </a:lnTo>
                <a:close/>
              </a:path>
              <a:path w="893444" h="302259">
                <a:moveTo>
                  <a:pt x="463753" y="32308"/>
                </a:moveTo>
                <a:lnTo>
                  <a:pt x="325767" y="32308"/>
                </a:lnTo>
                <a:lnTo>
                  <a:pt x="325767" y="55194"/>
                </a:lnTo>
                <a:lnTo>
                  <a:pt x="436499" y="55194"/>
                </a:lnTo>
                <a:lnTo>
                  <a:pt x="428447" y="96342"/>
                </a:lnTo>
                <a:lnTo>
                  <a:pt x="411975" y="133985"/>
                </a:lnTo>
                <a:lnTo>
                  <a:pt x="387032" y="167843"/>
                </a:lnTo>
                <a:lnTo>
                  <a:pt x="353606" y="197650"/>
                </a:lnTo>
                <a:lnTo>
                  <a:pt x="311632" y="223126"/>
                </a:lnTo>
                <a:lnTo>
                  <a:pt x="326783" y="244665"/>
                </a:lnTo>
                <a:lnTo>
                  <a:pt x="370814" y="217944"/>
                </a:lnTo>
                <a:lnTo>
                  <a:pt x="405663" y="186994"/>
                </a:lnTo>
                <a:lnTo>
                  <a:pt x="431863" y="152361"/>
                </a:lnTo>
                <a:lnTo>
                  <a:pt x="449935" y="114655"/>
                </a:lnTo>
                <a:lnTo>
                  <a:pt x="460387" y="74447"/>
                </a:lnTo>
                <a:lnTo>
                  <a:pt x="463753" y="32308"/>
                </a:lnTo>
                <a:close/>
              </a:path>
              <a:path w="893444" h="302259">
                <a:moveTo>
                  <a:pt x="590296" y="122504"/>
                </a:moveTo>
                <a:lnTo>
                  <a:pt x="541832" y="122504"/>
                </a:lnTo>
                <a:lnTo>
                  <a:pt x="541832" y="0"/>
                </a:lnTo>
                <a:lnTo>
                  <a:pt x="514235" y="0"/>
                </a:lnTo>
                <a:lnTo>
                  <a:pt x="514235" y="301879"/>
                </a:lnTo>
                <a:lnTo>
                  <a:pt x="541832" y="301879"/>
                </a:lnTo>
                <a:lnTo>
                  <a:pt x="541832" y="145389"/>
                </a:lnTo>
                <a:lnTo>
                  <a:pt x="590296" y="145389"/>
                </a:lnTo>
                <a:lnTo>
                  <a:pt x="590296" y="122504"/>
                </a:lnTo>
                <a:close/>
              </a:path>
              <a:path w="893444" h="302259">
                <a:moveTo>
                  <a:pt x="879373" y="151777"/>
                </a:moveTo>
                <a:lnTo>
                  <a:pt x="839889" y="137985"/>
                </a:lnTo>
                <a:lnTo>
                  <a:pt x="804545" y="113626"/>
                </a:lnTo>
                <a:lnTo>
                  <a:pt x="779094" y="81495"/>
                </a:lnTo>
                <a:lnTo>
                  <a:pt x="769327" y="44424"/>
                </a:lnTo>
                <a:lnTo>
                  <a:pt x="769327" y="21196"/>
                </a:lnTo>
                <a:lnTo>
                  <a:pt x="740384" y="21196"/>
                </a:lnTo>
                <a:lnTo>
                  <a:pt x="740384" y="44424"/>
                </a:lnTo>
                <a:lnTo>
                  <a:pt x="730669" y="81457"/>
                </a:lnTo>
                <a:lnTo>
                  <a:pt x="705345" y="113499"/>
                </a:lnTo>
                <a:lnTo>
                  <a:pt x="670102" y="137845"/>
                </a:lnTo>
                <a:lnTo>
                  <a:pt x="630682" y="151777"/>
                </a:lnTo>
                <a:lnTo>
                  <a:pt x="643128" y="174663"/>
                </a:lnTo>
                <a:lnTo>
                  <a:pt x="677049" y="162699"/>
                </a:lnTo>
                <a:lnTo>
                  <a:pt x="708837" y="143573"/>
                </a:lnTo>
                <a:lnTo>
                  <a:pt x="735698" y="118198"/>
                </a:lnTo>
                <a:lnTo>
                  <a:pt x="754862" y="87503"/>
                </a:lnTo>
                <a:lnTo>
                  <a:pt x="774026" y="118389"/>
                </a:lnTo>
                <a:lnTo>
                  <a:pt x="800925" y="143827"/>
                </a:lnTo>
                <a:lnTo>
                  <a:pt x="832802" y="162890"/>
                </a:lnTo>
                <a:lnTo>
                  <a:pt x="866927" y="174663"/>
                </a:lnTo>
                <a:lnTo>
                  <a:pt x="879373" y="151777"/>
                </a:lnTo>
                <a:close/>
              </a:path>
              <a:path w="893444" h="302259">
                <a:moveTo>
                  <a:pt x="892835" y="238607"/>
                </a:moveTo>
                <a:lnTo>
                  <a:pt x="619239" y="238607"/>
                </a:lnTo>
                <a:lnTo>
                  <a:pt x="619239" y="261493"/>
                </a:lnTo>
                <a:lnTo>
                  <a:pt x="892835" y="261493"/>
                </a:lnTo>
                <a:lnTo>
                  <a:pt x="892835" y="238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16798" y="9392313"/>
            <a:ext cx="161201" cy="151105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15905125" y="9315918"/>
            <a:ext cx="245110" cy="302260"/>
          </a:xfrm>
          <a:custGeom>
            <a:avLst/>
            <a:gdLst/>
            <a:ahLst/>
            <a:cxnLst/>
            <a:rect l="l" t="t" r="r" b="b"/>
            <a:pathLst>
              <a:path w="245109" h="302259">
                <a:moveTo>
                  <a:pt x="14134" y="168941"/>
                </a:moveTo>
                <a:lnTo>
                  <a:pt x="0" y="147066"/>
                </a:lnTo>
                <a:lnTo>
                  <a:pt x="31050" y="130255"/>
                </a:lnTo>
                <a:lnTo>
                  <a:pt x="55065" y="105967"/>
                </a:lnTo>
                <a:lnTo>
                  <a:pt x="70562" y="76315"/>
                </a:lnTo>
                <a:lnTo>
                  <a:pt x="76057" y="43413"/>
                </a:lnTo>
                <a:lnTo>
                  <a:pt x="76057" y="13798"/>
                </a:lnTo>
                <a:lnTo>
                  <a:pt x="103653" y="13798"/>
                </a:lnTo>
                <a:lnTo>
                  <a:pt x="103653" y="43413"/>
                </a:lnTo>
                <a:lnTo>
                  <a:pt x="109190" y="74905"/>
                </a:lnTo>
                <a:lnTo>
                  <a:pt x="118568" y="91874"/>
                </a:lnTo>
                <a:lnTo>
                  <a:pt x="90191" y="91874"/>
                </a:lnTo>
                <a:lnTo>
                  <a:pt x="77740" y="117072"/>
                </a:lnTo>
                <a:lnTo>
                  <a:pt x="60492" y="138737"/>
                </a:lnTo>
                <a:lnTo>
                  <a:pt x="39080" y="156237"/>
                </a:lnTo>
                <a:lnTo>
                  <a:pt x="14134" y="168941"/>
                </a:lnTo>
                <a:close/>
              </a:path>
              <a:path w="245109" h="302259">
                <a:moveTo>
                  <a:pt x="165576" y="163557"/>
                </a:moveTo>
                <a:lnTo>
                  <a:pt x="141066" y="151788"/>
                </a:lnTo>
                <a:lnTo>
                  <a:pt x="119933" y="135540"/>
                </a:lnTo>
                <a:lnTo>
                  <a:pt x="102775" y="115379"/>
                </a:lnTo>
                <a:lnTo>
                  <a:pt x="90191" y="91874"/>
                </a:lnTo>
                <a:lnTo>
                  <a:pt x="118568" y="91874"/>
                </a:lnTo>
                <a:lnTo>
                  <a:pt x="124729" y="103022"/>
                </a:lnTo>
                <a:lnTo>
                  <a:pt x="148660" y="125901"/>
                </a:lnTo>
                <a:lnTo>
                  <a:pt x="179374" y="141682"/>
                </a:lnTo>
                <a:lnTo>
                  <a:pt x="165576" y="163557"/>
                </a:lnTo>
                <a:close/>
              </a:path>
              <a:path w="245109" h="302259">
                <a:moveTo>
                  <a:pt x="244999" y="301873"/>
                </a:moveTo>
                <a:lnTo>
                  <a:pt x="217403" y="301873"/>
                </a:lnTo>
                <a:lnTo>
                  <a:pt x="217403" y="219085"/>
                </a:lnTo>
                <a:lnTo>
                  <a:pt x="43076" y="219085"/>
                </a:lnTo>
                <a:lnTo>
                  <a:pt x="43076" y="196874"/>
                </a:lnTo>
                <a:lnTo>
                  <a:pt x="244999" y="196874"/>
                </a:lnTo>
                <a:lnTo>
                  <a:pt x="244999" y="301873"/>
                </a:lnTo>
                <a:close/>
              </a:path>
              <a:path w="245109" h="302259">
                <a:moveTo>
                  <a:pt x="244999" y="181393"/>
                </a:moveTo>
                <a:lnTo>
                  <a:pt x="217403" y="181393"/>
                </a:lnTo>
                <a:lnTo>
                  <a:pt x="217403" y="0"/>
                </a:lnTo>
                <a:lnTo>
                  <a:pt x="244999" y="0"/>
                </a:lnTo>
                <a:lnTo>
                  <a:pt x="244999" y="181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211703" y="9320974"/>
            <a:ext cx="583565" cy="296545"/>
          </a:xfrm>
          <a:custGeom>
            <a:avLst/>
            <a:gdLst/>
            <a:ahLst/>
            <a:cxnLst/>
            <a:rect l="l" t="t" r="r" b="b"/>
            <a:pathLst>
              <a:path w="583565" h="296545">
                <a:moveTo>
                  <a:pt x="239953" y="242646"/>
                </a:moveTo>
                <a:lnTo>
                  <a:pt x="232943" y="219608"/>
                </a:lnTo>
                <a:lnTo>
                  <a:pt x="221805" y="210337"/>
                </a:lnTo>
                <a:lnTo>
                  <a:pt x="212648" y="202717"/>
                </a:lnTo>
                <a:lnTo>
                  <a:pt x="212026" y="202526"/>
                </a:lnTo>
                <a:lnTo>
                  <a:pt x="212026" y="242646"/>
                </a:lnTo>
                <a:lnTo>
                  <a:pt x="206870" y="256349"/>
                </a:lnTo>
                <a:lnTo>
                  <a:pt x="191998" y="266496"/>
                </a:lnTo>
                <a:lnTo>
                  <a:pt x="168287" y="272783"/>
                </a:lnTo>
                <a:lnTo>
                  <a:pt x="136639" y="274955"/>
                </a:lnTo>
                <a:lnTo>
                  <a:pt x="104838" y="272783"/>
                </a:lnTo>
                <a:lnTo>
                  <a:pt x="81153" y="266496"/>
                </a:lnTo>
                <a:lnTo>
                  <a:pt x="66357" y="256349"/>
                </a:lnTo>
                <a:lnTo>
                  <a:pt x="61252" y="242646"/>
                </a:lnTo>
                <a:lnTo>
                  <a:pt x="66357" y="228930"/>
                </a:lnTo>
                <a:lnTo>
                  <a:pt x="81153" y="218795"/>
                </a:lnTo>
                <a:lnTo>
                  <a:pt x="104838" y="212496"/>
                </a:lnTo>
                <a:lnTo>
                  <a:pt x="136639" y="210337"/>
                </a:lnTo>
                <a:lnTo>
                  <a:pt x="168287" y="212496"/>
                </a:lnTo>
                <a:lnTo>
                  <a:pt x="191998" y="218795"/>
                </a:lnTo>
                <a:lnTo>
                  <a:pt x="206870" y="228930"/>
                </a:lnTo>
                <a:lnTo>
                  <a:pt x="212026" y="242646"/>
                </a:lnTo>
                <a:lnTo>
                  <a:pt x="212026" y="202526"/>
                </a:lnTo>
                <a:lnTo>
                  <a:pt x="180187" y="192341"/>
                </a:lnTo>
                <a:lnTo>
                  <a:pt x="136639" y="188798"/>
                </a:lnTo>
                <a:lnTo>
                  <a:pt x="93230" y="192341"/>
                </a:lnTo>
                <a:lnTo>
                  <a:pt x="60744" y="202717"/>
                </a:lnTo>
                <a:lnTo>
                  <a:pt x="40373" y="219608"/>
                </a:lnTo>
                <a:lnTo>
                  <a:pt x="33324" y="242646"/>
                </a:lnTo>
                <a:lnTo>
                  <a:pt x="40373" y="265633"/>
                </a:lnTo>
                <a:lnTo>
                  <a:pt x="60744" y="282397"/>
                </a:lnTo>
                <a:lnTo>
                  <a:pt x="93230" y="292671"/>
                </a:lnTo>
                <a:lnTo>
                  <a:pt x="136639" y="296151"/>
                </a:lnTo>
                <a:lnTo>
                  <a:pt x="180187" y="292671"/>
                </a:lnTo>
                <a:lnTo>
                  <a:pt x="212648" y="282397"/>
                </a:lnTo>
                <a:lnTo>
                  <a:pt x="221665" y="274955"/>
                </a:lnTo>
                <a:lnTo>
                  <a:pt x="232943" y="265633"/>
                </a:lnTo>
                <a:lnTo>
                  <a:pt x="239953" y="242646"/>
                </a:lnTo>
                <a:close/>
              </a:path>
              <a:path w="583565" h="296545">
                <a:moveTo>
                  <a:pt x="273265" y="144043"/>
                </a:moveTo>
                <a:lnTo>
                  <a:pt x="205968" y="144043"/>
                </a:lnTo>
                <a:lnTo>
                  <a:pt x="205968" y="108699"/>
                </a:lnTo>
                <a:lnTo>
                  <a:pt x="205968" y="101295"/>
                </a:lnTo>
                <a:lnTo>
                  <a:pt x="240182" y="70446"/>
                </a:lnTo>
                <a:lnTo>
                  <a:pt x="242646" y="56197"/>
                </a:lnTo>
                <a:lnTo>
                  <a:pt x="235305" y="32512"/>
                </a:lnTo>
                <a:lnTo>
                  <a:pt x="222224" y="21539"/>
                </a:lnTo>
                <a:lnTo>
                  <a:pt x="214376" y="14960"/>
                </a:lnTo>
                <a:lnTo>
                  <a:pt x="214376" y="56197"/>
                </a:lnTo>
                <a:lnTo>
                  <a:pt x="209003" y="70700"/>
                </a:lnTo>
                <a:lnTo>
                  <a:pt x="193548" y="81610"/>
                </a:lnTo>
                <a:lnTo>
                  <a:pt x="178701" y="85788"/>
                </a:lnTo>
                <a:lnTo>
                  <a:pt x="178701" y="108699"/>
                </a:lnTo>
                <a:lnTo>
                  <a:pt x="178701" y="144043"/>
                </a:lnTo>
                <a:lnTo>
                  <a:pt x="94907" y="144043"/>
                </a:lnTo>
                <a:lnTo>
                  <a:pt x="94907" y="108699"/>
                </a:lnTo>
                <a:lnTo>
                  <a:pt x="104546" y="110083"/>
                </a:lnTo>
                <a:lnTo>
                  <a:pt x="114757" y="111137"/>
                </a:lnTo>
                <a:lnTo>
                  <a:pt x="125476" y="111823"/>
                </a:lnTo>
                <a:lnTo>
                  <a:pt x="136639" y="112064"/>
                </a:lnTo>
                <a:lnTo>
                  <a:pt x="147993" y="111823"/>
                </a:lnTo>
                <a:lnTo>
                  <a:pt x="158800" y="111137"/>
                </a:lnTo>
                <a:lnTo>
                  <a:pt x="169049" y="110083"/>
                </a:lnTo>
                <a:lnTo>
                  <a:pt x="178701" y="108699"/>
                </a:lnTo>
                <a:lnTo>
                  <a:pt x="178701" y="85788"/>
                </a:lnTo>
                <a:lnTo>
                  <a:pt x="169087" y="88480"/>
                </a:lnTo>
                <a:lnTo>
                  <a:pt x="136639" y="90868"/>
                </a:lnTo>
                <a:lnTo>
                  <a:pt x="104190" y="88480"/>
                </a:lnTo>
                <a:lnTo>
                  <a:pt x="79717" y="81610"/>
                </a:lnTo>
                <a:lnTo>
                  <a:pt x="64274" y="70700"/>
                </a:lnTo>
                <a:lnTo>
                  <a:pt x="58902" y="56197"/>
                </a:lnTo>
                <a:lnTo>
                  <a:pt x="64274" y="41554"/>
                </a:lnTo>
                <a:lnTo>
                  <a:pt x="79717" y="30670"/>
                </a:lnTo>
                <a:lnTo>
                  <a:pt x="104190" y="23876"/>
                </a:lnTo>
                <a:lnTo>
                  <a:pt x="136639" y="21539"/>
                </a:lnTo>
                <a:lnTo>
                  <a:pt x="169087" y="23876"/>
                </a:lnTo>
                <a:lnTo>
                  <a:pt x="193548" y="30670"/>
                </a:lnTo>
                <a:lnTo>
                  <a:pt x="209003" y="41554"/>
                </a:lnTo>
                <a:lnTo>
                  <a:pt x="214376" y="56197"/>
                </a:lnTo>
                <a:lnTo>
                  <a:pt x="214376" y="14960"/>
                </a:lnTo>
                <a:lnTo>
                  <a:pt x="214249" y="14846"/>
                </a:lnTo>
                <a:lnTo>
                  <a:pt x="180886" y="3810"/>
                </a:lnTo>
                <a:lnTo>
                  <a:pt x="136639" y="0"/>
                </a:lnTo>
                <a:lnTo>
                  <a:pt x="92532" y="3810"/>
                </a:lnTo>
                <a:lnTo>
                  <a:pt x="59143" y="14846"/>
                </a:lnTo>
                <a:lnTo>
                  <a:pt x="38011" y="32512"/>
                </a:lnTo>
                <a:lnTo>
                  <a:pt x="30632" y="56197"/>
                </a:lnTo>
                <a:lnTo>
                  <a:pt x="33032" y="70446"/>
                </a:lnTo>
                <a:lnTo>
                  <a:pt x="33121" y="70700"/>
                </a:lnTo>
                <a:lnTo>
                  <a:pt x="40182" y="82956"/>
                </a:lnTo>
                <a:lnTo>
                  <a:pt x="51777" y="93306"/>
                </a:lnTo>
                <a:lnTo>
                  <a:pt x="67652" y="101638"/>
                </a:lnTo>
                <a:lnTo>
                  <a:pt x="67652" y="144043"/>
                </a:lnTo>
                <a:lnTo>
                  <a:pt x="0" y="144043"/>
                </a:lnTo>
                <a:lnTo>
                  <a:pt x="0" y="166243"/>
                </a:lnTo>
                <a:lnTo>
                  <a:pt x="273265" y="166243"/>
                </a:lnTo>
                <a:lnTo>
                  <a:pt x="273265" y="144043"/>
                </a:lnTo>
                <a:close/>
              </a:path>
              <a:path w="583565" h="296545">
                <a:moveTo>
                  <a:pt x="551586" y="72351"/>
                </a:moveTo>
                <a:lnTo>
                  <a:pt x="543928" y="45059"/>
                </a:lnTo>
                <a:lnTo>
                  <a:pt x="527088" y="28943"/>
                </a:lnTo>
                <a:lnTo>
                  <a:pt x="523316" y="25323"/>
                </a:lnTo>
                <a:lnTo>
                  <a:pt x="523316" y="72351"/>
                </a:lnTo>
                <a:lnTo>
                  <a:pt x="517702" y="90411"/>
                </a:lnTo>
                <a:lnTo>
                  <a:pt x="501904" y="104203"/>
                </a:lnTo>
                <a:lnTo>
                  <a:pt x="477456" y="113004"/>
                </a:lnTo>
                <a:lnTo>
                  <a:pt x="445909" y="116103"/>
                </a:lnTo>
                <a:lnTo>
                  <a:pt x="414566" y="113004"/>
                </a:lnTo>
                <a:lnTo>
                  <a:pt x="390220" y="104203"/>
                </a:lnTo>
                <a:lnTo>
                  <a:pt x="374446" y="90411"/>
                </a:lnTo>
                <a:lnTo>
                  <a:pt x="368846" y="72351"/>
                </a:lnTo>
                <a:lnTo>
                  <a:pt x="374446" y="54356"/>
                </a:lnTo>
                <a:lnTo>
                  <a:pt x="414566" y="31991"/>
                </a:lnTo>
                <a:lnTo>
                  <a:pt x="477456" y="31991"/>
                </a:lnTo>
                <a:lnTo>
                  <a:pt x="517702" y="54356"/>
                </a:lnTo>
                <a:lnTo>
                  <a:pt x="523316" y="72351"/>
                </a:lnTo>
                <a:lnTo>
                  <a:pt x="523316" y="25323"/>
                </a:lnTo>
                <a:lnTo>
                  <a:pt x="522351" y="24396"/>
                </a:lnTo>
                <a:lnTo>
                  <a:pt x="488975" y="11303"/>
                </a:lnTo>
                <a:lnTo>
                  <a:pt x="445909" y="6731"/>
                </a:lnTo>
                <a:lnTo>
                  <a:pt x="403047" y="11303"/>
                </a:lnTo>
                <a:lnTo>
                  <a:pt x="369773" y="24396"/>
                </a:lnTo>
                <a:lnTo>
                  <a:pt x="348234" y="45059"/>
                </a:lnTo>
                <a:lnTo>
                  <a:pt x="340575" y="72351"/>
                </a:lnTo>
                <a:lnTo>
                  <a:pt x="348234" y="99695"/>
                </a:lnTo>
                <a:lnTo>
                  <a:pt x="369773" y="120484"/>
                </a:lnTo>
                <a:lnTo>
                  <a:pt x="403047" y="133692"/>
                </a:lnTo>
                <a:lnTo>
                  <a:pt x="445909" y="138315"/>
                </a:lnTo>
                <a:lnTo>
                  <a:pt x="488975" y="133692"/>
                </a:lnTo>
                <a:lnTo>
                  <a:pt x="522351" y="120484"/>
                </a:lnTo>
                <a:lnTo>
                  <a:pt x="526897" y="116103"/>
                </a:lnTo>
                <a:lnTo>
                  <a:pt x="543928" y="99695"/>
                </a:lnTo>
                <a:lnTo>
                  <a:pt x="551586" y="72351"/>
                </a:lnTo>
                <a:close/>
              </a:path>
              <a:path w="583565" h="296545">
                <a:moveTo>
                  <a:pt x="583222" y="166585"/>
                </a:moveTo>
                <a:lnTo>
                  <a:pt x="309956" y="166585"/>
                </a:lnTo>
                <a:lnTo>
                  <a:pt x="309956" y="189128"/>
                </a:lnTo>
                <a:lnTo>
                  <a:pt x="380288" y="189128"/>
                </a:lnTo>
                <a:lnTo>
                  <a:pt x="380288" y="296494"/>
                </a:lnTo>
                <a:lnTo>
                  <a:pt x="408216" y="296494"/>
                </a:lnTo>
                <a:lnTo>
                  <a:pt x="408216" y="189128"/>
                </a:lnTo>
                <a:lnTo>
                  <a:pt x="483946" y="189128"/>
                </a:lnTo>
                <a:lnTo>
                  <a:pt x="483946" y="296494"/>
                </a:lnTo>
                <a:lnTo>
                  <a:pt x="511873" y="296494"/>
                </a:lnTo>
                <a:lnTo>
                  <a:pt x="511873" y="189128"/>
                </a:lnTo>
                <a:lnTo>
                  <a:pt x="583222" y="189128"/>
                </a:lnTo>
                <a:lnTo>
                  <a:pt x="583222" y="166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5280" y="1830899"/>
            <a:ext cx="9022878" cy="34319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996" y="544004"/>
            <a:ext cx="6587490" cy="650875"/>
          </a:xfrm>
          <a:custGeom>
            <a:avLst/>
            <a:gdLst/>
            <a:ahLst/>
            <a:cxnLst/>
            <a:rect l="l" t="t" r="r" b="b"/>
            <a:pathLst>
              <a:path w="6587490" h="650875">
                <a:moveTo>
                  <a:pt x="413804" y="106616"/>
                </a:moveTo>
                <a:lnTo>
                  <a:pt x="413562" y="90030"/>
                </a:lnTo>
                <a:lnTo>
                  <a:pt x="411873" y="79463"/>
                </a:lnTo>
                <a:lnTo>
                  <a:pt x="407314" y="70408"/>
                </a:lnTo>
                <a:lnTo>
                  <a:pt x="403352" y="65049"/>
                </a:lnTo>
                <a:lnTo>
                  <a:pt x="398411" y="58343"/>
                </a:lnTo>
                <a:lnTo>
                  <a:pt x="356730" y="25146"/>
                </a:lnTo>
                <a:lnTo>
                  <a:pt x="318427" y="10261"/>
                </a:lnTo>
                <a:lnTo>
                  <a:pt x="318427" y="106616"/>
                </a:lnTo>
                <a:lnTo>
                  <a:pt x="318084" y="117652"/>
                </a:lnTo>
                <a:lnTo>
                  <a:pt x="282676" y="143383"/>
                </a:lnTo>
                <a:lnTo>
                  <a:pt x="245884" y="148069"/>
                </a:lnTo>
                <a:lnTo>
                  <a:pt x="193484" y="148018"/>
                </a:lnTo>
                <a:lnTo>
                  <a:pt x="149453" y="136791"/>
                </a:lnTo>
                <a:lnTo>
                  <a:pt x="126923" y="106616"/>
                </a:lnTo>
                <a:lnTo>
                  <a:pt x="127266" y="95973"/>
                </a:lnTo>
                <a:lnTo>
                  <a:pt x="163283" y="70002"/>
                </a:lnTo>
                <a:lnTo>
                  <a:pt x="223799" y="65049"/>
                </a:lnTo>
                <a:lnTo>
                  <a:pt x="253238" y="65227"/>
                </a:lnTo>
                <a:lnTo>
                  <a:pt x="296265" y="76784"/>
                </a:lnTo>
                <a:lnTo>
                  <a:pt x="318427" y="106616"/>
                </a:lnTo>
                <a:lnTo>
                  <a:pt x="318427" y="10261"/>
                </a:lnTo>
                <a:lnTo>
                  <a:pt x="275310" y="2552"/>
                </a:lnTo>
                <a:lnTo>
                  <a:pt x="222300" y="0"/>
                </a:lnTo>
                <a:lnTo>
                  <a:pt x="199605" y="101"/>
                </a:lnTo>
                <a:lnTo>
                  <a:pt x="149072" y="6045"/>
                </a:lnTo>
                <a:lnTo>
                  <a:pt x="103771" y="17500"/>
                </a:lnTo>
                <a:lnTo>
                  <a:pt x="63652" y="39103"/>
                </a:lnTo>
                <a:lnTo>
                  <a:pt x="38036" y="70408"/>
                </a:lnTo>
                <a:lnTo>
                  <a:pt x="31546" y="106616"/>
                </a:lnTo>
                <a:lnTo>
                  <a:pt x="31788" y="123215"/>
                </a:lnTo>
                <a:lnTo>
                  <a:pt x="56248" y="166738"/>
                </a:lnTo>
                <a:lnTo>
                  <a:pt x="88239" y="188087"/>
                </a:lnTo>
                <a:lnTo>
                  <a:pt x="128485" y="203504"/>
                </a:lnTo>
                <a:lnTo>
                  <a:pt x="169862" y="210693"/>
                </a:lnTo>
                <a:lnTo>
                  <a:pt x="222300" y="213233"/>
                </a:lnTo>
                <a:lnTo>
                  <a:pt x="245414" y="213144"/>
                </a:lnTo>
                <a:lnTo>
                  <a:pt x="295897" y="207200"/>
                </a:lnTo>
                <a:lnTo>
                  <a:pt x="340995" y="195745"/>
                </a:lnTo>
                <a:lnTo>
                  <a:pt x="381647" y="174129"/>
                </a:lnTo>
                <a:lnTo>
                  <a:pt x="403352" y="148196"/>
                </a:lnTo>
                <a:lnTo>
                  <a:pt x="407314" y="142824"/>
                </a:lnTo>
                <a:lnTo>
                  <a:pt x="411873" y="133781"/>
                </a:lnTo>
                <a:lnTo>
                  <a:pt x="413562" y="123215"/>
                </a:lnTo>
                <a:lnTo>
                  <a:pt x="413804" y="106616"/>
                </a:lnTo>
                <a:close/>
              </a:path>
              <a:path w="6587490" h="650875">
                <a:moveTo>
                  <a:pt x="482142" y="200494"/>
                </a:moveTo>
                <a:lnTo>
                  <a:pt x="443191" y="209550"/>
                </a:lnTo>
                <a:lnTo>
                  <a:pt x="358965" y="220472"/>
                </a:lnTo>
                <a:lnTo>
                  <a:pt x="309854" y="223189"/>
                </a:lnTo>
                <a:lnTo>
                  <a:pt x="0" y="223291"/>
                </a:lnTo>
                <a:lnTo>
                  <a:pt x="0" y="291020"/>
                </a:lnTo>
                <a:lnTo>
                  <a:pt x="138938" y="291020"/>
                </a:lnTo>
                <a:lnTo>
                  <a:pt x="138938" y="378193"/>
                </a:lnTo>
                <a:lnTo>
                  <a:pt x="232054" y="378193"/>
                </a:lnTo>
                <a:lnTo>
                  <a:pt x="241071" y="370141"/>
                </a:lnTo>
                <a:lnTo>
                  <a:pt x="241071" y="290347"/>
                </a:lnTo>
                <a:lnTo>
                  <a:pt x="268668" y="290271"/>
                </a:lnTo>
                <a:lnTo>
                  <a:pt x="318376" y="289255"/>
                </a:lnTo>
                <a:lnTo>
                  <a:pt x="381419" y="284708"/>
                </a:lnTo>
                <a:lnTo>
                  <a:pt x="439648" y="277177"/>
                </a:lnTo>
                <a:lnTo>
                  <a:pt x="472376" y="268224"/>
                </a:lnTo>
                <a:lnTo>
                  <a:pt x="482142" y="265544"/>
                </a:lnTo>
                <a:lnTo>
                  <a:pt x="482142" y="200494"/>
                </a:lnTo>
                <a:close/>
              </a:path>
              <a:path w="6587490" h="650875">
                <a:moveTo>
                  <a:pt x="606818" y="4025"/>
                </a:moveTo>
                <a:lnTo>
                  <a:pt x="506183" y="4025"/>
                </a:lnTo>
                <a:lnTo>
                  <a:pt x="506183" y="297726"/>
                </a:lnTo>
                <a:lnTo>
                  <a:pt x="306412" y="297726"/>
                </a:lnTo>
                <a:lnTo>
                  <a:pt x="306412" y="363435"/>
                </a:lnTo>
                <a:lnTo>
                  <a:pt x="506183" y="363435"/>
                </a:lnTo>
                <a:lnTo>
                  <a:pt x="506183" y="381546"/>
                </a:lnTo>
                <a:lnTo>
                  <a:pt x="597801" y="381546"/>
                </a:lnTo>
                <a:lnTo>
                  <a:pt x="606818" y="373494"/>
                </a:lnTo>
                <a:lnTo>
                  <a:pt x="606818" y="4025"/>
                </a:lnTo>
                <a:close/>
              </a:path>
              <a:path w="6587490" h="650875">
                <a:moveTo>
                  <a:pt x="624090" y="582028"/>
                </a:moveTo>
                <a:lnTo>
                  <a:pt x="210286" y="582028"/>
                </a:lnTo>
                <a:lnTo>
                  <a:pt x="210286" y="558571"/>
                </a:lnTo>
                <a:lnTo>
                  <a:pt x="560247" y="558571"/>
                </a:lnTo>
                <a:lnTo>
                  <a:pt x="572173" y="558380"/>
                </a:lnTo>
                <a:lnTo>
                  <a:pt x="604469" y="533590"/>
                </a:lnTo>
                <a:lnTo>
                  <a:pt x="606056" y="515645"/>
                </a:lnTo>
                <a:lnTo>
                  <a:pt x="606056" y="398970"/>
                </a:lnTo>
                <a:lnTo>
                  <a:pt x="115658" y="398970"/>
                </a:lnTo>
                <a:lnTo>
                  <a:pt x="115658" y="466699"/>
                </a:lnTo>
                <a:lnTo>
                  <a:pt x="512191" y="466699"/>
                </a:lnTo>
                <a:lnTo>
                  <a:pt x="512191" y="492848"/>
                </a:lnTo>
                <a:lnTo>
                  <a:pt x="114147" y="492848"/>
                </a:lnTo>
                <a:lnTo>
                  <a:pt x="114147" y="610196"/>
                </a:lnTo>
                <a:lnTo>
                  <a:pt x="114871" y="633450"/>
                </a:lnTo>
                <a:lnTo>
                  <a:pt x="119875" y="645401"/>
                </a:lnTo>
                <a:lnTo>
                  <a:pt x="133477" y="649795"/>
                </a:lnTo>
                <a:lnTo>
                  <a:pt x="159969" y="650430"/>
                </a:lnTo>
                <a:lnTo>
                  <a:pt x="615073" y="650430"/>
                </a:lnTo>
                <a:lnTo>
                  <a:pt x="624090" y="642378"/>
                </a:lnTo>
                <a:lnTo>
                  <a:pt x="624090" y="582028"/>
                </a:lnTo>
                <a:close/>
              </a:path>
              <a:path w="6587490" h="650875">
                <a:moveTo>
                  <a:pt x="1236154" y="4699"/>
                </a:moveTo>
                <a:lnTo>
                  <a:pt x="1134021" y="4699"/>
                </a:lnTo>
                <a:lnTo>
                  <a:pt x="1134021" y="62369"/>
                </a:lnTo>
                <a:lnTo>
                  <a:pt x="1134021" y="136791"/>
                </a:lnTo>
                <a:lnTo>
                  <a:pt x="1134021" y="213233"/>
                </a:lnTo>
                <a:lnTo>
                  <a:pt x="1016114" y="213233"/>
                </a:lnTo>
                <a:lnTo>
                  <a:pt x="1016114" y="173672"/>
                </a:lnTo>
                <a:lnTo>
                  <a:pt x="1016114" y="136791"/>
                </a:lnTo>
                <a:lnTo>
                  <a:pt x="1134021" y="136791"/>
                </a:lnTo>
                <a:lnTo>
                  <a:pt x="1134021" y="62369"/>
                </a:lnTo>
                <a:lnTo>
                  <a:pt x="1016114" y="62369"/>
                </a:lnTo>
                <a:lnTo>
                  <a:pt x="1016114" y="9398"/>
                </a:lnTo>
                <a:lnTo>
                  <a:pt x="916978" y="9398"/>
                </a:lnTo>
                <a:lnTo>
                  <a:pt x="916978" y="103936"/>
                </a:lnTo>
                <a:lnTo>
                  <a:pt x="916978" y="173672"/>
                </a:lnTo>
                <a:lnTo>
                  <a:pt x="916978" y="262191"/>
                </a:lnTo>
                <a:lnTo>
                  <a:pt x="753262" y="262191"/>
                </a:lnTo>
                <a:lnTo>
                  <a:pt x="753262" y="173672"/>
                </a:lnTo>
                <a:lnTo>
                  <a:pt x="916978" y="173672"/>
                </a:lnTo>
                <a:lnTo>
                  <a:pt x="916978" y="103936"/>
                </a:lnTo>
                <a:lnTo>
                  <a:pt x="753262" y="103936"/>
                </a:lnTo>
                <a:lnTo>
                  <a:pt x="753262" y="9398"/>
                </a:lnTo>
                <a:lnTo>
                  <a:pt x="654126" y="9398"/>
                </a:lnTo>
                <a:lnTo>
                  <a:pt x="654126" y="293027"/>
                </a:lnTo>
                <a:lnTo>
                  <a:pt x="654316" y="302526"/>
                </a:lnTo>
                <a:lnTo>
                  <a:pt x="679983" y="331749"/>
                </a:lnTo>
                <a:lnTo>
                  <a:pt x="699935" y="333260"/>
                </a:lnTo>
                <a:lnTo>
                  <a:pt x="970305" y="333260"/>
                </a:lnTo>
                <a:lnTo>
                  <a:pt x="1010412" y="314998"/>
                </a:lnTo>
                <a:lnTo>
                  <a:pt x="1016114" y="293027"/>
                </a:lnTo>
                <a:lnTo>
                  <a:pt x="1016114" y="286321"/>
                </a:lnTo>
                <a:lnTo>
                  <a:pt x="1134021" y="286321"/>
                </a:lnTo>
                <a:lnTo>
                  <a:pt x="1134021" y="341312"/>
                </a:lnTo>
                <a:lnTo>
                  <a:pt x="1227899" y="341312"/>
                </a:lnTo>
                <a:lnTo>
                  <a:pt x="1236154" y="333260"/>
                </a:lnTo>
                <a:lnTo>
                  <a:pt x="1236154" y="286321"/>
                </a:lnTo>
                <a:lnTo>
                  <a:pt x="1236154" y="262191"/>
                </a:lnTo>
                <a:lnTo>
                  <a:pt x="1236154" y="213233"/>
                </a:lnTo>
                <a:lnTo>
                  <a:pt x="1236154" y="136791"/>
                </a:lnTo>
                <a:lnTo>
                  <a:pt x="1236154" y="103936"/>
                </a:lnTo>
                <a:lnTo>
                  <a:pt x="1236154" y="62369"/>
                </a:lnTo>
                <a:lnTo>
                  <a:pt x="1236154" y="4699"/>
                </a:lnTo>
                <a:close/>
              </a:path>
              <a:path w="6587490" h="650875">
                <a:moveTo>
                  <a:pt x="1248918" y="575995"/>
                </a:moveTo>
                <a:lnTo>
                  <a:pt x="849388" y="575995"/>
                </a:lnTo>
                <a:lnTo>
                  <a:pt x="849388" y="538454"/>
                </a:lnTo>
                <a:lnTo>
                  <a:pt x="1187335" y="538454"/>
                </a:lnTo>
                <a:lnTo>
                  <a:pt x="1199261" y="538276"/>
                </a:lnTo>
                <a:lnTo>
                  <a:pt x="1231557" y="515988"/>
                </a:lnTo>
                <a:lnTo>
                  <a:pt x="1233157" y="498221"/>
                </a:lnTo>
                <a:lnTo>
                  <a:pt x="1233157" y="362102"/>
                </a:lnTo>
                <a:lnTo>
                  <a:pt x="747255" y="362102"/>
                </a:lnTo>
                <a:lnTo>
                  <a:pt x="747255" y="433844"/>
                </a:lnTo>
                <a:lnTo>
                  <a:pt x="1129512" y="433844"/>
                </a:lnTo>
                <a:lnTo>
                  <a:pt x="1129512" y="470052"/>
                </a:lnTo>
                <a:lnTo>
                  <a:pt x="746493" y="470052"/>
                </a:lnTo>
                <a:lnTo>
                  <a:pt x="746493" y="609523"/>
                </a:lnTo>
                <a:lnTo>
                  <a:pt x="747217" y="632790"/>
                </a:lnTo>
                <a:lnTo>
                  <a:pt x="752221" y="644728"/>
                </a:lnTo>
                <a:lnTo>
                  <a:pt x="765822" y="649135"/>
                </a:lnTo>
                <a:lnTo>
                  <a:pt x="792314" y="649757"/>
                </a:lnTo>
                <a:lnTo>
                  <a:pt x="1239913" y="649757"/>
                </a:lnTo>
                <a:lnTo>
                  <a:pt x="1248918" y="641718"/>
                </a:lnTo>
                <a:lnTo>
                  <a:pt x="1248918" y="575995"/>
                </a:lnTo>
                <a:close/>
              </a:path>
              <a:path w="6587490" h="650875">
                <a:moveTo>
                  <a:pt x="1757845" y="400989"/>
                </a:moveTo>
                <a:lnTo>
                  <a:pt x="1672894" y="410286"/>
                </a:lnTo>
                <a:lnTo>
                  <a:pt x="1610931" y="414947"/>
                </a:lnTo>
                <a:lnTo>
                  <a:pt x="1564690" y="417182"/>
                </a:lnTo>
                <a:lnTo>
                  <a:pt x="1531797" y="417753"/>
                </a:lnTo>
                <a:lnTo>
                  <a:pt x="1524292" y="417753"/>
                </a:lnTo>
                <a:lnTo>
                  <a:pt x="1524292" y="109308"/>
                </a:lnTo>
                <a:lnTo>
                  <a:pt x="1715795" y="109308"/>
                </a:lnTo>
                <a:lnTo>
                  <a:pt x="1715795" y="34874"/>
                </a:lnTo>
                <a:lnTo>
                  <a:pt x="1464957" y="34874"/>
                </a:lnTo>
                <a:lnTo>
                  <a:pt x="1453464" y="35052"/>
                </a:lnTo>
                <a:lnTo>
                  <a:pt x="1420787" y="58420"/>
                </a:lnTo>
                <a:lnTo>
                  <a:pt x="1419148" y="75107"/>
                </a:lnTo>
                <a:lnTo>
                  <a:pt x="1419148" y="447929"/>
                </a:lnTo>
                <a:lnTo>
                  <a:pt x="1439735" y="489127"/>
                </a:lnTo>
                <a:lnTo>
                  <a:pt x="1482890" y="490537"/>
                </a:lnTo>
                <a:lnTo>
                  <a:pt x="1494485" y="490626"/>
                </a:lnTo>
                <a:lnTo>
                  <a:pt x="1508671" y="490410"/>
                </a:lnTo>
                <a:lnTo>
                  <a:pt x="1570520" y="488657"/>
                </a:lnTo>
                <a:lnTo>
                  <a:pt x="1653882" y="483971"/>
                </a:lnTo>
                <a:lnTo>
                  <a:pt x="1716824" y="478218"/>
                </a:lnTo>
                <a:lnTo>
                  <a:pt x="1757845" y="470725"/>
                </a:lnTo>
                <a:lnTo>
                  <a:pt x="1757845" y="417753"/>
                </a:lnTo>
                <a:lnTo>
                  <a:pt x="1757845" y="400989"/>
                </a:lnTo>
                <a:close/>
              </a:path>
              <a:path w="6587490" h="650875">
                <a:moveTo>
                  <a:pt x="1886267" y="4699"/>
                </a:moveTo>
                <a:lnTo>
                  <a:pt x="1784134" y="4699"/>
                </a:lnTo>
                <a:lnTo>
                  <a:pt x="1784134" y="211226"/>
                </a:lnTo>
                <a:lnTo>
                  <a:pt x="1631683" y="211226"/>
                </a:lnTo>
                <a:lnTo>
                  <a:pt x="1631683" y="289013"/>
                </a:lnTo>
                <a:lnTo>
                  <a:pt x="1784134" y="289013"/>
                </a:lnTo>
                <a:lnTo>
                  <a:pt x="1784134" y="626960"/>
                </a:lnTo>
                <a:lnTo>
                  <a:pt x="1877263" y="626960"/>
                </a:lnTo>
                <a:lnTo>
                  <a:pt x="1886267" y="618909"/>
                </a:lnTo>
                <a:lnTo>
                  <a:pt x="1886267" y="4699"/>
                </a:lnTo>
                <a:close/>
              </a:path>
              <a:path w="6587490" h="650875">
                <a:moveTo>
                  <a:pt x="2036470" y="4699"/>
                </a:moveTo>
                <a:lnTo>
                  <a:pt x="1933587" y="4699"/>
                </a:lnTo>
                <a:lnTo>
                  <a:pt x="1933587" y="643724"/>
                </a:lnTo>
                <a:lnTo>
                  <a:pt x="2027466" y="643724"/>
                </a:lnTo>
                <a:lnTo>
                  <a:pt x="2036470" y="635673"/>
                </a:lnTo>
                <a:lnTo>
                  <a:pt x="2036470" y="4699"/>
                </a:lnTo>
                <a:close/>
              </a:path>
              <a:path w="6587490" h="650875">
                <a:moveTo>
                  <a:pt x="2468295" y="263525"/>
                </a:moveTo>
                <a:lnTo>
                  <a:pt x="2466898" y="218135"/>
                </a:lnTo>
                <a:lnTo>
                  <a:pt x="2457031" y="174015"/>
                </a:lnTo>
                <a:lnTo>
                  <a:pt x="2444216" y="131305"/>
                </a:lnTo>
                <a:lnTo>
                  <a:pt x="2422118" y="95897"/>
                </a:lnTo>
                <a:lnTo>
                  <a:pt x="2396680" y="63373"/>
                </a:lnTo>
                <a:lnTo>
                  <a:pt x="2366073" y="44030"/>
                </a:lnTo>
                <a:lnTo>
                  <a:pt x="2366073" y="244170"/>
                </a:lnTo>
                <a:lnTo>
                  <a:pt x="2366073" y="285051"/>
                </a:lnTo>
                <a:lnTo>
                  <a:pt x="2360155" y="331584"/>
                </a:lnTo>
                <a:lnTo>
                  <a:pt x="2349335" y="371614"/>
                </a:lnTo>
                <a:lnTo>
                  <a:pt x="2330018" y="405803"/>
                </a:lnTo>
                <a:lnTo>
                  <a:pt x="2293264" y="430288"/>
                </a:lnTo>
                <a:lnTo>
                  <a:pt x="2269286" y="431838"/>
                </a:lnTo>
                <a:lnTo>
                  <a:pt x="2254669" y="431634"/>
                </a:lnTo>
                <a:lnTo>
                  <a:pt x="2215273" y="411911"/>
                </a:lnTo>
                <a:lnTo>
                  <a:pt x="2188641" y="371614"/>
                </a:lnTo>
                <a:lnTo>
                  <a:pt x="2177745" y="331990"/>
                </a:lnTo>
                <a:lnTo>
                  <a:pt x="2171750" y="285051"/>
                </a:lnTo>
                <a:lnTo>
                  <a:pt x="2171750" y="242620"/>
                </a:lnTo>
                <a:lnTo>
                  <a:pt x="2177656" y="198818"/>
                </a:lnTo>
                <a:lnTo>
                  <a:pt x="2188807" y="160248"/>
                </a:lnTo>
                <a:lnTo>
                  <a:pt x="2209152" y="126530"/>
                </a:lnTo>
                <a:lnTo>
                  <a:pt x="2245347" y="101511"/>
                </a:lnTo>
                <a:lnTo>
                  <a:pt x="2269286" y="99910"/>
                </a:lnTo>
                <a:lnTo>
                  <a:pt x="2283904" y="100126"/>
                </a:lnTo>
                <a:lnTo>
                  <a:pt x="2323287" y="121958"/>
                </a:lnTo>
                <a:lnTo>
                  <a:pt x="2349919" y="163322"/>
                </a:lnTo>
                <a:lnTo>
                  <a:pt x="2360536" y="201841"/>
                </a:lnTo>
                <a:lnTo>
                  <a:pt x="2366073" y="244170"/>
                </a:lnTo>
                <a:lnTo>
                  <a:pt x="2366073" y="44030"/>
                </a:lnTo>
                <a:lnTo>
                  <a:pt x="2320772" y="22720"/>
                </a:lnTo>
                <a:lnTo>
                  <a:pt x="2270036" y="20116"/>
                </a:lnTo>
                <a:lnTo>
                  <a:pt x="2238184" y="20447"/>
                </a:lnTo>
                <a:lnTo>
                  <a:pt x="2200808" y="28892"/>
                </a:lnTo>
                <a:lnTo>
                  <a:pt x="2155736" y="53454"/>
                </a:lnTo>
                <a:lnTo>
                  <a:pt x="2115705" y="95897"/>
                </a:lnTo>
                <a:lnTo>
                  <a:pt x="2092985" y="131305"/>
                </a:lnTo>
                <a:lnTo>
                  <a:pt x="2080412" y="174015"/>
                </a:lnTo>
                <a:lnTo>
                  <a:pt x="2070874" y="218135"/>
                </a:lnTo>
                <a:lnTo>
                  <a:pt x="2069642" y="244170"/>
                </a:lnTo>
                <a:lnTo>
                  <a:pt x="2069693" y="294855"/>
                </a:lnTo>
                <a:lnTo>
                  <a:pt x="2074430" y="334772"/>
                </a:lnTo>
                <a:lnTo>
                  <a:pt x="2088261" y="388442"/>
                </a:lnTo>
                <a:lnTo>
                  <a:pt x="2116836" y="440220"/>
                </a:lnTo>
                <a:lnTo>
                  <a:pt x="2142604" y="471601"/>
                </a:lnTo>
                <a:lnTo>
                  <a:pt x="2178786" y="492175"/>
                </a:lnTo>
                <a:lnTo>
                  <a:pt x="2218639" y="508609"/>
                </a:lnTo>
                <a:lnTo>
                  <a:pt x="2270036" y="510959"/>
                </a:lnTo>
                <a:lnTo>
                  <a:pt x="2301011" y="510654"/>
                </a:lnTo>
                <a:lnTo>
                  <a:pt x="2360155" y="491172"/>
                </a:lnTo>
                <a:lnTo>
                  <a:pt x="2396020" y="469633"/>
                </a:lnTo>
                <a:lnTo>
                  <a:pt x="2421737" y="437527"/>
                </a:lnTo>
                <a:lnTo>
                  <a:pt x="2444178" y="402285"/>
                </a:lnTo>
                <a:lnTo>
                  <a:pt x="2457031" y="358749"/>
                </a:lnTo>
                <a:lnTo>
                  <a:pt x="2466898" y="313143"/>
                </a:lnTo>
                <a:lnTo>
                  <a:pt x="2468130" y="293306"/>
                </a:lnTo>
                <a:lnTo>
                  <a:pt x="2468295" y="263525"/>
                </a:lnTo>
                <a:close/>
              </a:path>
              <a:path w="6587490" h="650875">
                <a:moveTo>
                  <a:pt x="2652293" y="4025"/>
                </a:moveTo>
                <a:lnTo>
                  <a:pt x="2550909" y="4025"/>
                </a:lnTo>
                <a:lnTo>
                  <a:pt x="2550909" y="643724"/>
                </a:lnTo>
                <a:lnTo>
                  <a:pt x="2643289" y="643724"/>
                </a:lnTo>
                <a:lnTo>
                  <a:pt x="2652293" y="635673"/>
                </a:lnTo>
                <a:lnTo>
                  <a:pt x="2652293" y="4025"/>
                </a:lnTo>
                <a:close/>
              </a:path>
              <a:path w="6587490" h="650875">
                <a:moveTo>
                  <a:pt x="3129191" y="400316"/>
                </a:moveTo>
                <a:lnTo>
                  <a:pt x="3083369" y="405472"/>
                </a:lnTo>
                <a:lnTo>
                  <a:pt x="3001937" y="412927"/>
                </a:lnTo>
                <a:lnTo>
                  <a:pt x="2942298" y="417309"/>
                </a:lnTo>
                <a:lnTo>
                  <a:pt x="2856573" y="420306"/>
                </a:lnTo>
                <a:lnTo>
                  <a:pt x="2821279" y="420433"/>
                </a:lnTo>
                <a:lnTo>
                  <a:pt x="2813761" y="420433"/>
                </a:lnTo>
                <a:lnTo>
                  <a:pt x="2813761" y="289674"/>
                </a:lnTo>
                <a:lnTo>
                  <a:pt x="3039072" y="289674"/>
                </a:lnTo>
                <a:lnTo>
                  <a:pt x="3039072" y="215912"/>
                </a:lnTo>
                <a:lnTo>
                  <a:pt x="2813761" y="215912"/>
                </a:lnTo>
                <a:lnTo>
                  <a:pt x="2813761" y="111988"/>
                </a:lnTo>
                <a:lnTo>
                  <a:pt x="3050336" y="111988"/>
                </a:lnTo>
                <a:lnTo>
                  <a:pt x="3050336" y="35547"/>
                </a:lnTo>
                <a:lnTo>
                  <a:pt x="2756687" y="35547"/>
                </a:lnTo>
                <a:lnTo>
                  <a:pt x="2746476" y="35699"/>
                </a:lnTo>
                <a:lnTo>
                  <a:pt x="2712656" y="57467"/>
                </a:lnTo>
                <a:lnTo>
                  <a:pt x="2710878" y="75780"/>
                </a:lnTo>
                <a:lnTo>
                  <a:pt x="2710878" y="455307"/>
                </a:lnTo>
                <a:lnTo>
                  <a:pt x="2733078" y="490347"/>
                </a:lnTo>
                <a:lnTo>
                  <a:pt x="2780919" y="496290"/>
                </a:lnTo>
                <a:lnTo>
                  <a:pt x="2798419" y="496544"/>
                </a:lnTo>
                <a:lnTo>
                  <a:pt x="2817672" y="496290"/>
                </a:lnTo>
                <a:lnTo>
                  <a:pt x="2897174" y="494030"/>
                </a:lnTo>
                <a:lnTo>
                  <a:pt x="2977273" y="489889"/>
                </a:lnTo>
                <a:lnTo>
                  <a:pt x="3017088" y="486892"/>
                </a:lnTo>
                <a:lnTo>
                  <a:pt x="3073577" y="481330"/>
                </a:lnTo>
                <a:lnTo>
                  <a:pt x="3129191" y="473405"/>
                </a:lnTo>
                <a:lnTo>
                  <a:pt x="3129191" y="420433"/>
                </a:lnTo>
                <a:lnTo>
                  <a:pt x="3129191" y="400316"/>
                </a:lnTo>
                <a:close/>
              </a:path>
              <a:path w="6587490" h="650875">
                <a:moveTo>
                  <a:pt x="3284639" y="4699"/>
                </a:moveTo>
                <a:lnTo>
                  <a:pt x="3180257" y="4699"/>
                </a:lnTo>
                <a:lnTo>
                  <a:pt x="3180257" y="207200"/>
                </a:lnTo>
                <a:lnTo>
                  <a:pt x="3065348" y="207200"/>
                </a:lnTo>
                <a:lnTo>
                  <a:pt x="3065348" y="286321"/>
                </a:lnTo>
                <a:lnTo>
                  <a:pt x="3180257" y="286321"/>
                </a:lnTo>
                <a:lnTo>
                  <a:pt x="3180257" y="643724"/>
                </a:lnTo>
                <a:lnTo>
                  <a:pt x="3271126" y="643724"/>
                </a:lnTo>
                <a:lnTo>
                  <a:pt x="3283140" y="639699"/>
                </a:lnTo>
                <a:lnTo>
                  <a:pt x="3284639" y="630313"/>
                </a:lnTo>
                <a:lnTo>
                  <a:pt x="3284639" y="4699"/>
                </a:lnTo>
                <a:close/>
              </a:path>
              <a:path w="6587490" h="650875">
                <a:moveTo>
                  <a:pt x="4041051" y="6705"/>
                </a:moveTo>
                <a:lnTo>
                  <a:pt x="3941178" y="6705"/>
                </a:lnTo>
                <a:lnTo>
                  <a:pt x="3941178" y="71081"/>
                </a:lnTo>
                <a:lnTo>
                  <a:pt x="3941178" y="142824"/>
                </a:lnTo>
                <a:lnTo>
                  <a:pt x="3941178" y="204520"/>
                </a:lnTo>
                <a:lnTo>
                  <a:pt x="3644519" y="204520"/>
                </a:lnTo>
                <a:lnTo>
                  <a:pt x="3644519" y="142824"/>
                </a:lnTo>
                <a:lnTo>
                  <a:pt x="3941178" y="142824"/>
                </a:lnTo>
                <a:lnTo>
                  <a:pt x="3941178" y="71081"/>
                </a:lnTo>
                <a:lnTo>
                  <a:pt x="3644519" y="71081"/>
                </a:lnTo>
                <a:lnTo>
                  <a:pt x="3644519" y="6705"/>
                </a:lnTo>
                <a:lnTo>
                  <a:pt x="3546894" y="6705"/>
                </a:lnTo>
                <a:lnTo>
                  <a:pt x="3546894" y="235369"/>
                </a:lnTo>
                <a:lnTo>
                  <a:pt x="3547097" y="245237"/>
                </a:lnTo>
                <a:lnTo>
                  <a:pt x="3573361" y="274129"/>
                </a:lnTo>
                <a:lnTo>
                  <a:pt x="3592703" y="275602"/>
                </a:lnTo>
                <a:lnTo>
                  <a:pt x="3995242" y="275602"/>
                </a:lnTo>
                <a:lnTo>
                  <a:pt x="4035348" y="257340"/>
                </a:lnTo>
                <a:lnTo>
                  <a:pt x="4041051" y="235369"/>
                </a:lnTo>
                <a:lnTo>
                  <a:pt x="4041051" y="204520"/>
                </a:lnTo>
                <a:lnTo>
                  <a:pt x="4041051" y="142824"/>
                </a:lnTo>
                <a:lnTo>
                  <a:pt x="4041051" y="71081"/>
                </a:lnTo>
                <a:lnTo>
                  <a:pt x="4041051" y="6705"/>
                </a:lnTo>
                <a:close/>
              </a:path>
              <a:path w="6587490" h="650875">
                <a:moveTo>
                  <a:pt x="4050068" y="569290"/>
                </a:moveTo>
                <a:lnTo>
                  <a:pt x="3642271" y="569290"/>
                </a:lnTo>
                <a:lnTo>
                  <a:pt x="3637762" y="565937"/>
                </a:lnTo>
                <a:lnTo>
                  <a:pt x="3637762" y="437870"/>
                </a:lnTo>
                <a:lnTo>
                  <a:pt x="3537127" y="437870"/>
                </a:lnTo>
                <a:lnTo>
                  <a:pt x="3537127" y="604164"/>
                </a:lnTo>
                <a:lnTo>
                  <a:pt x="3537343" y="614426"/>
                </a:lnTo>
                <a:lnTo>
                  <a:pt x="3565436" y="643597"/>
                </a:lnTo>
                <a:lnTo>
                  <a:pt x="3582936" y="645071"/>
                </a:lnTo>
                <a:lnTo>
                  <a:pt x="4040301" y="645071"/>
                </a:lnTo>
                <a:lnTo>
                  <a:pt x="4050068" y="636346"/>
                </a:lnTo>
                <a:lnTo>
                  <a:pt x="4050068" y="569290"/>
                </a:lnTo>
                <a:close/>
              </a:path>
              <a:path w="6587490" h="650875">
                <a:moveTo>
                  <a:pt x="4529213" y="307784"/>
                </a:moveTo>
                <a:lnTo>
                  <a:pt x="4492269" y="290347"/>
                </a:lnTo>
                <a:lnTo>
                  <a:pt x="4439717" y="262521"/>
                </a:lnTo>
                <a:lnTo>
                  <a:pt x="4424032" y="252793"/>
                </a:lnTo>
                <a:lnTo>
                  <a:pt x="4416539" y="247408"/>
                </a:lnTo>
                <a:lnTo>
                  <a:pt x="4378769" y="215455"/>
                </a:lnTo>
                <a:lnTo>
                  <a:pt x="4354982" y="178422"/>
                </a:lnTo>
                <a:lnTo>
                  <a:pt x="4348962" y="139471"/>
                </a:lnTo>
                <a:lnTo>
                  <a:pt x="4348962" y="12750"/>
                </a:lnTo>
                <a:lnTo>
                  <a:pt x="4244581" y="12750"/>
                </a:lnTo>
                <a:lnTo>
                  <a:pt x="4244568" y="139471"/>
                </a:lnTo>
                <a:lnTo>
                  <a:pt x="4237926" y="178879"/>
                </a:lnTo>
                <a:lnTo>
                  <a:pt x="4211815" y="220230"/>
                </a:lnTo>
                <a:lnTo>
                  <a:pt x="4172216" y="257429"/>
                </a:lnTo>
                <a:lnTo>
                  <a:pt x="4128554" y="286321"/>
                </a:lnTo>
                <a:lnTo>
                  <a:pt x="4094988" y="305181"/>
                </a:lnTo>
                <a:lnTo>
                  <a:pt x="4069931" y="316496"/>
                </a:lnTo>
                <a:lnTo>
                  <a:pt x="3451517" y="316496"/>
                </a:lnTo>
                <a:lnTo>
                  <a:pt x="3451517" y="393611"/>
                </a:lnTo>
                <a:lnTo>
                  <a:pt x="3757930" y="393611"/>
                </a:lnTo>
                <a:lnTo>
                  <a:pt x="3757930" y="517664"/>
                </a:lnTo>
                <a:lnTo>
                  <a:pt x="3851046" y="517664"/>
                </a:lnTo>
                <a:lnTo>
                  <a:pt x="3860063" y="509612"/>
                </a:lnTo>
                <a:lnTo>
                  <a:pt x="3860063" y="393611"/>
                </a:lnTo>
                <a:lnTo>
                  <a:pt x="4122166" y="393611"/>
                </a:lnTo>
                <a:lnTo>
                  <a:pt x="4131183" y="385572"/>
                </a:lnTo>
                <a:lnTo>
                  <a:pt x="4131183" y="375704"/>
                </a:lnTo>
                <a:lnTo>
                  <a:pt x="4142829" y="370179"/>
                </a:lnTo>
                <a:lnTo>
                  <a:pt x="4195699" y="338594"/>
                </a:lnTo>
                <a:lnTo>
                  <a:pt x="4241520" y="305739"/>
                </a:lnTo>
                <a:lnTo>
                  <a:pt x="4278642" y="272935"/>
                </a:lnTo>
                <a:lnTo>
                  <a:pt x="4298645" y="252793"/>
                </a:lnTo>
                <a:lnTo>
                  <a:pt x="4307230" y="261188"/>
                </a:lnTo>
                <a:lnTo>
                  <a:pt x="4346473" y="291985"/>
                </a:lnTo>
                <a:lnTo>
                  <a:pt x="4392104" y="322402"/>
                </a:lnTo>
                <a:lnTo>
                  <a:pt x="4440999" y="348818"/>
                </a:lnTo>
                <a:lnTo>
                  <a:pt x="4473638" y="362762"/>
                </a:lnTo>
                <a:lnTo>
                  <a:pt x="4529213" y="307784"/>
                </a:lnTo>
                <a:close/>
              </a:path>
              <a:path w="6587490" h="650875">
                <a:moveTo>
                  <a:pt x="4702695" y="442556"/>
                </a:moveTo>
                <a:lnTo>
                  <a:pt x="4681067" y="407136"/>
                </a:lnTo>
                <a:lnTo>
                  <a:pt x="4656887" y="402323"/>
                </a:lnTo>
                <a:lnTo>
                  <a:pt x="4210037" y="402323"/>
                </a:lnTo>
                <a:lnTo>
                  <a:pt x="4210037" y="475424"/>
                </a:lnTo>
                <a:lnTo>
                  <a:pt x="4602810" y="475424"/>
                </a:lnTo>
                <a:lnTo>
                  <a:pt x="4602810" y="643051"/>
                </a:lnTo>
                <a:lnTo>
                  <a:pt x="4693678" y="643051"/>
                </a:lnTo>
                <a:lnTo>
                  <a:pt x="4702695" y="635012"/>
                </a:lnTo>
                <a:lnTo>
                  <a:pt x="4702695" y="442556"/>
                </a:lnTo>
                <a:close/>
              </a:path>
              <a:path w="6587490" h="650875">
                <a:moveTo>
                  <a:pt x="4705693" y="4025"/>
                </a:moveTo>
                <a:lnTo>
                  <a:pt x="4605058" y="4025"/>
                </a:lnTo>
                <a:lnTo>
                  <a:pt x="4605058" y="122720"/>
                </a:lnTo>
                <a:lnTo>
                  <a:pt x="4432325" y="122720"/>
                </a:lnTo>
                <a:lnTo>
                  <a:pt x="4432325" y="199821"/>
                </a:lnTo>
                <a:lnTo>
                  <a:pt x="4605058" y="199821"/>
                </a:lnTo>
                <a:lnTo>
                  <a:pt x="4605058" y="376847"/>
                </a:lnTo>
                <a:lnTo>
                  <a:pt x="4696688" y="376847"/>
                </a:lnTo>
                <a:lnTo>
                  <a:pt x="4705693" y="368808"/>
                </a:lnTo>
                <a:lnTo>
                  <a:pt x="4705693" y="4025"/>
                </a:lnTo>
                <a:close/>
              </a:path>
              <a:path w="6587490" h="650875">
                <a:moveTo>
                  <a:pt x="5483936" y="4699"/>
                </a:moveTo>
                <a:lnTo>
                  <a:pt x="5383301" y="4699"/>
                </a:lnTo>
                <a:lnTo>
                  <a:pt x="5383301" y="65722"/>
                </a:lnTo>
                <a:lnTo>
                  <a:pt x="5383301" y="137464"/>
                </a:lnTo>
                <a:lnTo>
                  <a:pt x="5383301" y="211226"/>
                </a:lnTo>
                <a:lnTo>
                  <a:pt x="5211318" y="211226"/>
                </a:lnTo>
                <a:lnTo>
                  <a:pt x="5224818" y="191211"/>
                </a:lnTo>
                <a:lnTo>
                  <a:pt x="5231968" y="176860"/>
                </a:lnTo>
                <a:lnTo>
                  <a:pt x="5235181" y="161251"/>
                </a:lnTo>
                <a:lnTo>
                  <a:pt x="5236845" y="137464"/>
                </a:lnTo>
                <a:lnTo>
                  <a:pt x="5383301" y="137464"/>
                </a:lnTo>
                <a:lnTo>
                  <a:pt x="5383301" y="65722"/>
                </a:lnTo>
                <a:lnTo>
                  <a:pt x="5236845" y="65722"/>
                </a:lnTo>
                <a:lnTo>
                  <a:pt x="5236845" y="63030"/>
                </a:lnTo>
                <a:lnTo>
                  <a:pt x="5214061" y="27330"/>
                </a:lnTo>
                <a:lnTo>
                  <a:pt x="5191036" y="22809"/>
                </a:lnTo>
                <a:lnTo>
                  <a:pt x="4919929" y="22809"/>
                </a:lnTo>
                <a:lnTo>
                  <a:pt x="4919929" y="95224"/>
                </a:lnTo>
                <a:lnTo>
                  <a:pt x="5139969" y="95224"/>
                </a:lnTo>
                <a:lnTo>
                  <a:pt x="5139969" y="132105"/>
                </a:lnTo>
                <a:lnTo>
                  <a:pt x="5131384" y="184442"/>
                </a:lnTo>
                <a:lnTo>
                  <a:pt x="5071249" y="224967"/>
                </a:lnTo>
                <a:lnTo>
                  <a:pt x="5029555" y="247675"/>
                </a:lnTo>
                <a:lnTo>
                  <a:pt x="4950384" y="273951"/>
                </a:lnTo>
                <a:lnTo>
                  <a:pt x="4876368" y="289674"/>
                </a:lnTo>
                <a:lnTo>
                  <a:pt x="4938700" y="346671"/>
                </a:lnTo>
                <a:lnTo>
                  <a:pt x="4980254" y="337858"/>
                </a:lnTo>
                <a:lnTo>
                  <a:pt x="5018100" y="327888"/>
                </a:lnTo>
                <a:lnTo>
                  <a:pt x="5080711" y="305257"/>
                </a:lnTo>
                <a:lnTo>
                  <a:pt x="5122329" y="284988"/>
                </a:lnTo>
                <a:lnTo>
                  <a:pt x="5160607" y="261594"/>
                </a:lnTo>
                <a:lnTo>
                  <a:pt x="5174513" y="250113"/>
                </a:lnTo>
                <a:lnTo>
                  <a:pt x="5174513" y="284314"/>
                </a:lnTo>
                <a:lnTo>
                  <a:pt x="5383301" y="284314"/>
                </a:lnTo>
                <a:lnTo>
                  <a:pt x="5383301" y="329907"/>
                </a:lnTo>
                <a:lnTo>
                  <a:pt x="5474919" y="329907"/>
                </a:lnTo>
                <a:lnTo>
                  <a:pt x="5483936" y="321868"/>
                </a:lnTo>
                <a:lnTo>
                  <a:pt x="5483936" y="250113"/>
                </a:lnTo>
                <a:lnTo>
                  <a:pt x="5483936" y="211226"/>
                </a:lnTo>
                <a:lnTo>
                  <a:pt x="5483936" y="137464"/>
                </a:lnTo>
                <a:lnTo>
                  <a:pt x="5483936" y="65722"/>
                </a:lnTo>
                <a:lnTo>
                  <a:pt x="5483936" y="4699"/>
                </a:lnTo>
                <a:close/>
              </a:path>
              <a:path w="6587490" h="650875">
                <a:moveTo>
                  <a:pt x="5491442" y="577342"/>
                </a:moveTo>
                <a:lnTo>
                  <a:pt x="5089652" y="577342"/>
                </a:lnTo>
                <a:lnTo>
                  <a:pt x="5089652" y="535101"/>
                </a:lnTo>
                <a:lnTo>
                  <a:pt x="5435117" y="535101"/>
                </a:lnTo>
                <a:lnTo>
                  <a:pt x="5447462" y="534924"/>
                </a:lnTo>
                <a:lnTo>
                  <a:pt x="5479377" y="512635"/>
                </a:lnTo>
                <a:lnTo>
                  <a:pt x="5480926" y="494868"/>
                </a:lnTo>
                <a:lnTo>
                  <a:pt x="5480926" y="352044"/>
                </a:lnTo>
                <a:lnTo>
                  <a:pt x="4992027" y="352044"/>
                </a:lnTo>
                <a:lnTo>
                  <a:pt x="4992027" y="425132"/>
                </a:lnTo>
                <a:lnTo>
                  <a:pt x="5382552" y="425132"/>
                </a:lnTo>
                <a:lnTo>
                  <a:pt x="5382552" y="464693"/>
                </a:lnTo>
                <a:lnTo>
                  <a:pt x="4989766" y="464693"/>
                </a:lnTo>
                <a:lnTo>
                  <a:pt x="4989766" y="609523"/>
                </a:lnTo>
                <a:lnTo>
                  <a:pt x="4990490" y="632790"/>
                </a:lnTo>
                <a:lnTo>
                  <a:pt x="4995494" y="644728"/>
                </a:lnTo>
                <a:lnTo>
                  <a:pt x="5009096" y="649135"/>
                </a:lnTo>
                <a:lnTo>
                  <a:pt x="5035588" y="649757"/>
                </a:lnTo>
                <a:lnTo>
                  <a:pt x="5482425" y="649757"/>
                </a:lnTo>
                <a:lnTo>
                  <a:pt x="5491442" y="641718"/>
                </a:lnTo>
                <a:lnTo>
                  <a:pt x="5491442" y="577342"/>
                </a:lnTo>
                <a:close/>
              </a:path>
              <a:path w="6587490" h="650875">
                <a:moveTo>
                  <a:pt x="5927026" y="74434"/>
                </a:moveTo>
                <a:lnTo>
                  <a:pt x="5905982" y="39154"/>
                </a:lnTo>
                <a:lnTo>
                  <a:pt x="5881217" y="34201"/>
                </a:lnTo>
                <a:lnTo>
                  <a:pt x="5531243" y="34201"/>
                </a:lnTo>
                <a:lnTo>
                  <a:pt x="5531243" y="111315"/>
                </a:lnTo>
                <a:lnTo>
                  <a:pt x="5823382" y="111315"/>
                </a:lnTo>
                <a:lnTo>
                  <a:pt x="5823318" y="197434"/>
                </a:lnTo>
                <a:lnTo>
                  <a:pt x="5819762" y="241147"/>
                </a:lnTo>
                <a:lnTo>
                  <a:pt x="5811647" y="292455"/>
                </a:lnTo>
                <a:lnTo>
                  <a:pt x="5797842" y="343611"/>
                </a:lnTo>
                <a:lnTo>
                  <a:pt x="5783580" y="374167"/>
                </a:lnTo>
                <a:lnTo>
                  <a:pt x="5882716" y="374167"/>
                </a:lnTo>
                <a:lnTo>
                  <a:pt x="5901487" y="330581"/>
                </a:lnTo>
                <a:lnTo>
                  <a:pt x="5915380" y="278612"/>
                </a:lnTo>
                <a:lnTo>
                  <a:pt x="5924016" y="227990"/>
                </a:lnTo>
                <a:lnTo>
                  <a:pt x="5926975" y="197434"/>
                </a:lnTo>
                <a:lnTo>
                  <a:pt x="5927026" y="74434"/>
                </a:lnTo>
                <a:close/>
              </a:path>
              <a:path w="6587490" h="650875">
                <a:moveTo>
                  <a:pt x="5981852" y="428485"/>
                </a:moveTo>
                <a:lnTo>
                  <a:pt x="5921299" y="440232"/>
                </a:lnTo>
                <a:lnTo>
                  <a:pt x="5869965" y="446151"/>
                </a:lnTo>
                <a:lnTo>
                  <a:pt x="5818771" y="449897"/>
                </a:lnTo>
                <a:lnTo>
                  <a:pt x="5727255" y="450596"/>
                </a:lnTo>
                <a:lnTo>
                  <a:pt x="5727255" y="222618"/>
                </a:lnTo>
                <a:lnTo>
                  <a:pt x="5625122" y="222618"/>
                </a:lnTo>
                <a:lnTo>
                  <a:pt x="5625122" y="450608"/>
                </a:lnTo>
                <a:lnTo>
                  <a:pt x="5496699" y="450608"/>
                </a:lnTo>
                <a:lnTo>
                  <a:pt x="5496699" y="527723"/>
                </a:lnTo>
                <a:lnTo>
                  <a:pt x="5707735" y="527723"/>
                </a:lnTo>
                <a:lnTo>
                  <a:pt x="5745188" y="527634"/>
                </a:lnTo>
                <a:lnTo>
                  <a:pt x="5818505" y="526211"/>
                </a:lnTo>
                <a:lnTo>
                  <a:pt x="5872683" y="523151"/>
                </a:lnTo>
                <a:lnTo>
                  <a:pt x="5934862" y="516432"/>
                </a:lnTo>
                <a:lnTo>
                  <a:pt x="5972086" y="508279"/>
                </a:lnTo>
                <a:lnTo>
                  <a:pt x="5981852" y="506260"/>
                </a:lnTo>
                <a:lnTo>
                  <a:pt x="5981852" y="428485"/>
                </a:lnTo>
                <a:close/>
              </a:path>
              <a:path w="6587490" h="650875">
                <a:moveTo>
                  <a:pt x="6196635" y="242074"/>
                </a:moveTo>
                <a:lnTo>
                  <a:pt x="6108763" y="242074"/>
                </a:lnTo>
                <a:lnTo>
                  <a:pt x="6108763" y="3352"/>
                </a:lnTo>
                <a:lnTo>
                  <a:pt x="6004382" y="3352"/>
                </a:lnTo>
                <a:lnTo>
                  <a:pt x="6004382" y="643724"/>
                </a:lnTo>
                <a:lnTo>
                  <a:pt x="6100508" y="643724"/>
                </a:lnTo>
                <a:lnTo>
                  <a:pt x="6108763" y="635673"/>
                </a:lnTo>
                <a:lnTo>
                  <a:pt x="6108763" y="319849"/>
                </a:lnTo>
                <a:lnTo>
                  <a:pt x="6196635" y="319849"/>
                </a:lnTo>
                <a:lnTo>
                  <a:pt x="6196635" y="242074"/>
                </a:lnTo>
                <a:close/>
              </a:path>
              <a:path w="6587490" h="650875">
                <a:moveTo>
                  <a:pt x="6587160" y="506933"/>
                </a:moveTo>
                <a:lnTo>
                  <a:pt x="6276238" y="506933"/>
                </a:lnTo>
                <a:lnTo>
                  <a:pt x="6276238" y="484809"/>
                </a:lnTo>
                <a:lnTo>
                  <a:pt x="6283757" y="472071"/>
                </a:lnTo>
                <a:lnTo>
                  <a:pt x="6289014" y="467372"/>
                </a:lnTo>
                <a:lnTo>
                  <a:pt x="6294272" y="462013"/>
                </a:lnTo>
                <a:lnTo>
                  <a:pt x="6488773" y="317842"/>
                </a:lnTo>
                <a:lnTo>
                  <a:pt x="6525527" y="287756"/>
                </a:lnTo>
                <a:lnTo>
                  <a:pt x="6552984" y="250113"/>
                </a:lnTo>
                <a:lnTo>
                  <a:pt x="6575666" y="210388"/>
                </a:lnTo>
                <a:lnTo>
                  <a:pt x="6578841" y="169646"/>
                </a:lnTo>
                <a:lnTo>
                  <a:pt x="6578828" y="141109"/>
                </a:lnTo>
                <a:lnTo>
                  <a:pt x="6578676" y="129057"/>
                </a:lnTo>
                <a:lnTo>
                  <a:pt x="6577165" y="117690"/>
                </a:lnTo>
                <a:lnTo>
                  <a:pt x="6573037" y="107810"/>
                </a:lnTo>
                <a:lnTo>
                  <a:pt x="6572313" y="106616"/>
                </a:lnTo>
                <a:lnTo>
                  <a:pt x="6565011" y="94551"/>
                </a:lnTo>
                <a:lnTo>
                  <a:pt x="6526708" y="57670"/>
                </a:lnTo>
                <a:lnTo>
                  <a:pt x="6488582" y="40182"/>
                </a:lnTo>
                <a:lnTo>
                  <a:pt x="6448958" y="31800"/>
                </a:lnTo>
                <a:lnTo>
                  <a:pt x="6397155" y="28168"/>
                </a:lnTo>
                <a:lnTo>
                  <a:pt x="6367221" y="27863"/>
                </a:lnTo>
                <a:lnTo>
                  <a:pt x="6346368" y="28257"/>
                </a:lnTo>
                <a:lnTo>
                  <a:pt x="6260795" y="36195"/>
                </a:lnTo>
                <a:lnTo>
                  <a:pt x="6220523" y="44361"/>
                </a:lnTo>
                <a:lnTo>
                  <a:pt x="6193637" y="52971"/>
                </a:lnTo>
                <a:lnTo>
                  <a:pt x="6193637" y="131432"/>
                </a:lnTo>
                <a:lnTo>
                  <a:pt x="6213716" y="125539"/>
                </a:lnTo>
                <a:lnTo>
                  <a:pt x="6227521" y="121996"/>
                </a:lnTo>
                <a:lnTo>
                  <a:pt x="6282398" y="113398"/>
                </a:lnTo>
                <a:lnTo>
                  <a:pt x="6342469" y="107607"/>
                </a:lnTo>
                <a:lnTo>
                  <a:pt x="6375006" y="106616"/>
                </a:lnTo>
                <a:lnTo>
                  <a:pt x="6394005" y="106705"/>
                </a:lnTo>
                <a:lnTo>
                  <a:pt x="6398501" y="106908"/>
                </a:lnTo>
                <a:lnTo>
                  <a:pt x="6403162" y="107289"/>
                </a:lnTo>
                <a:lnTo>
                  <a:pt x="6406172" y="107289"/>
                </a:lnTo>
                <a:lnTo>
                  <a:pt x="6443345" y="115671"/>
                </a:lnTo>
                <a:lnTo>
                  <a:pt x="6475489" y="141109"/>
                </a:lnTo>
                <a:lnTo>
                  <a:pt x="6476759" y="157581"/>
                </a:lnTo>
                <a:lnTo>
                  <a:pt x="6476657" y="179184"/>
                </a:lnTo>
                <a:lnTo>
                  <a:pt x="6459817" y="219722"/>
                </a:lnTo>
                <a:lnTo>
                  <a:pt x="6430569" y="251460"/>
                </a:lnTo>
                <a:lnTo>
                  <a:pt x="6206693" y="420712"/>
                </a:lnTo>
                <a:lnTo>
                  <a:pt x="6199924" y="426554"/>
                </a:lnTo>
                <a:lnTo>
                  <a:pt x="6171476" y="464604"/>
                </a:lnTo>
                <a:lnTo>
                  <a:pt x="6169596" y="566610"/>
                </a:lnTo>
                <a:lnTo>
                  <a:pt x="6188380" y="582701"/>
                </a:lnTo>
                <a:lnTo>
                  <a:pt x="6578905" y="582701"/>
                </a:lnTo>
                <a:lnTo>
                  <a:pt x="6587160" y="573989"/>
                </a:lnTo>
                <a:lnTo>
                  <a:pt x="6587160" y="506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873219" y="5500850"/>
            <a:ext cx="452755" cy="298450"/>
            <a:chOff x="1873219" y="5500850"/>
            <a:chExt cx="452755" cy="298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3219" y="5530802"/>
              <a:ext cx="159182" cy="251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7401" y="5500850"/>
              <a:ext cx="259079" cy="298450"/>
            </a:xfrm>
            <a:custGeom>
              <a:avLst/>
              <a:gdLst/>
              <a:ahLst/>
              <a:cxnLst/>
              <a:rect l="l" t="t" r="r" b="b"/>
              <a:pathLst>
                <a:path w="259080" h="298450">
                  <a:moveTo>
                    <a:pt x="248027" y="177355"/>
                  </a:moveTo>
                  <a:lnTo>
                    <a:pt x="220431" y="177355"/>
                  </a:lnTo>
                  <a:lnTo>
                    <a:pt x="220431" y="161537"/>
                  </a:lnTo>
                  <a:lnTo>
                    <a:pt x="160528" y="161537"/>
                  </a:lnTo>
                  <a:lnTo>
                    <a:pt x="160528" y="143364"/>
                  </a:lnTo>
                  <a:lnTo>
                    <a:pt x="220431" y="143364"/>
                  </a:lnTo>
                  <a:lnTo>
                    <a:pt x="220431" y="0"/>
                  </a:lnTo>
                  <a:lnTo>
                    <a:pt x="248027" y="0"/>
                  </a:lnTo>
                  <a:lnTo>
                    <a:pt x="248027" y="177355"/>
                  </a:lnTo>
                  <a:close/>
                </a:path>
                <a:path w="259080" h="298450">
                  <a:moveTo>
                    <a:pt x="97595" y="95913"/>
                  </a:moveTo>
                  <a:lnTo>
                    <a:pt x="67091" y="92800"/>
                  </a:lnTo>
                  <a:lnTo>
                    <a:pt x="43623" y="83881"/>
                  </a:lnTo>
                  <a:lnTo>
                    <a:pt x="28547" y="69789"/>
                  </a:lnTo>
                  <a:lnTo>
                    <a:pt x="23221" y="51153"/>
                  </a:lnTo>
                  <a:lnTo>
                    <a:pt x="28547" y="32128"/>
                  </a:lnTo>
                  <a:lnTo>
                    <a:pt x="43623" y="17836"/>
                  </a:lnTo>
                  <a:lnTo>
                    <a:pt x="67091" y="8844"/>
                  </a:lnTo>
                  <a:lnTo>
                    <a:pt x="97595" y="5721"/>
                  </a:lnTo>
                  <a:lnTo>
                    <a:pt x="128099" y="8844"/>
                  </a:lnTo>
                  <a:lnTo>
                    <a:pt x="151567" y="17836"/>
                  </a:lnTo>
                  <a:lnTo>
                    <a:pt x="159022" y="24903"/>
                  </a:lnTo>
                  <a:lnTo>
                    <a:pt x="97595" y="24903"/>
                  </a:lnTo>
                  <a:lnTo>
                    <a:pt x="77671" y="26733"/>
                  </a:lnTo>
                  <a:lnTo>
                    <a:pt x="62385" y="31971"/>
                  </a:lnTo>
                  <a:lnTo>
                    <a:pt x="52589" y="40237"/>
                  </a:lnTo>
                  <a:lnTo>
                    <a:pt x="49134" y="51153"/>
                  </a:lnTo>
                  <a:lnTo>
                    <a:pt x="52589" y="61733"/>
                  </a:lnTo>
                  <a:lnTo>
                    <a:pt x="62385" y="69915"/>
                  </a:lnTo>
                  <a:lnTo>
                    <a:pt x="77671" y="75195"/>
                  </a:lnTo>
                  <a:lnTo>
                    <a:pt x="97595" y="77067"/>
                  </a:lnTo>
                  <a:lnTo>
                    <a:pt x="158858" y="77067"/>
                  </a:lnTo>
                  <a:lnTo>
                    <a:pt x="151567" y="83881"/>
                  </a:lnTo>
                  <a:lnTo>
                    <a:pt x="128099" y="92800"/>
                  </a:lnTo>
                  <a:lnTo>
                    <a:pt x="97595" y="95913"/>
                  </a:lnTo>
                  <a:close/>
                </a:path>
                <a:path w="259080" h="298450">
                  <a:moveTo>
                    <a:pt x="158858" y="77067"/>
                  </a:moveTo>
                  <a:lnTo>
                    <a:pt x="97595" y="77067"/>
                  </a:lnTo>
                  <a:lnTo>
                    <a:pt x="117661" y="75195"/>
                  </a:lnTo>
                  <a:lnTo>
                    <a:pt x="132932" y="69915"/>
                  </a:lnTo>
                  <a:lnTo>
                    <a:pt x="142649" y="61733"/>
                  </a:lnTo>
                  <a:lnTo>
                    <a:pt x="146057" y="51153"/>
                  </a:lnTo>
                  <a:lnTo>
                    <a:pt x="142649" y="40237"/>
                  </a:lnTo>
                  <a:lnTo>
                    <a:pt x="132932" y="31971"/>
                  </a:lnTo>
                  <a:lnTo>
                    <a:pt x="117661" y="26733"/>
                  </a:lnTo>
                  <a:lnTo>
                    <a:pt x="97595" y="24903"/>
                  </a:lnTo>
                  <a:lnTo>
                    <a:pt x="159022" y="24903"/>
                  </a:lnTo>
                  <a:lnTo>
                    <a:pt x="166643" y="32128"/>
                  </a:lnTo>
                  <a:lnTo>
                    <a:pt x="171970" y="51153"/>
                  </a:lnTo>
                  <a:lnTo>
                    <a:pt x="166643" y="69789"/>
                  </a:lnTo>
                  <a:lnTo>
                    <a:pt x="158858" y="77067"/>
                  </a:lnTo>
                  <a:close/>
                </a:path>
                <a:path w="259080" h="298450">
                  <a:moveTo>
                    <a:pt x="3365" y="134278"/>
                  </a:moveTo>
                  <a:lnTo>
                    <a:pt x="0" y="113413"/>
                  </a:lnTo>
                  <a:lnTo>
                    <a:pt x="46184" y="113244"/>
                  </a:lnTo>
                  <a:lnTo>
                    <a:pt x="95871" y="112319"/>
                  </a:lnTo>
                  <a:lnTo>
                    <a:pt x="146756" y="110005"/>
                  </a:lnTo>
                  <a:lnTo>
                    <a:pt x="196537" y="105672"/>
                  </a:lnTo>
                  <a:lnTo>
                    <a:pt x="198220" y="123845"/>
                  </a:lnTo>
                  <a:lnTo>
                    <a:pt x="176156" y="126574"/>
                  </a:lnTo>
                  <a:lnTo>
                    <a:pt x="153965" y="128767"/>
                  </a:lnTo>
                  <a:lnTo>
                    <a:pt x="131775" y="130518"/>
                  </a:lnTo>
                  <a:lnTo>
                    <a:pt x="109711" y="131922"/>
                  </a:lnTo>
                  <a:lnTo>
                    <a:pt x="109711" y="133268"/>
                  </a:lnTo>
                  <a:lnTo>
                    <a:pt x="82115" y="133268"/>
                  </a:lnTo>
                  <a:lnTo>
                    <a:pt x="21964" y="134215"/>
                  </a:lnTo>
                  <a:lnTo>
                    <a:pt x="3365" y="134278"/>
                  </a:lnTo>
                  <a:close/>
                </a:path>
                <a:path w="259080" h="298450">
                  <a:moveTo>
                    <a:pt x="109711" y="178364"/>
                  </a:moveTo>
                  <a:lnTo>
                    <a:pt x="82115" y="178364"/>
                  </a:lnTo>
                  <a:lnTo>
                    <a:pt x="82115" y="133268"/>
                  </a:lnTo>
                  <a:lnTo>
                    <a:pt x="109711" y="133268"/>
                  </a:lnTo>
                  <a:lnTo>
                    <a:pt x="109711" y="178364"/>
                  </a:lnTo>
                  <a:close/>
                </a:path>
                <a:path w="259080" h="298450">
                  <a:moveTo>
                    <a:pt x="258460" y="298172"/>
                  </a:moveTo>
                  <a:lnTo>
                    <a:pt x="46442" y="298172"/>
                  </a:lnTo>
                  <a:lnTo>
                    <a:pt x="46442" y="232547"/>
                  </a:lnTo>
                  <a:lnTo>
                    <a:pt x="221105" y="232547"/>
                  </a:lnTo>
                  <a:lnTo>
                    <a:pt x="221105" y="208316"/>
                  </a:lnTo>
                  <a:lnTo>
                    <a:pt x="45769" y="208316"/>
                  </a:lnTo>
                  <a:lnTo>
                    <a:pt x="45769" y="188460"/>
                  </a:lnTo>
                  <a:lnTo>
                    <a:pt x="248027" y="188460"/>
                  </a:lnTo>
                  <a:lnTo>
                    <a:pt x="248027" y="251393"/>
                  </a:lnTo>
                  <a:lnTo>
                    <a:pt x="73701" y="251393"/>
                  </a:lnTo>
                  <a:lnTo>
                    <a:pt x="73701" y="277979"/>
                  </a:lnTo>
                  <a:lnTo>
                    <a:pt x="258460" y="277979"/>
                  </a:lnTo>
                  <a:lnTo>
                    <a:pt x="258460" y="298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384756" y="5599119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68144" y="5500850"/>
            <a:ext cx="245110" cy="302260"/>
          </a:xfrm>
          <a:custGeom>
            <a:avLst/>
            <a:gdLst/>
            <a:ahLst/>
            <a:cxnLst/>
            <a:rect l="l" t="t" r="r" b="b"/>
            <a:pathLst>
              <a:path w="245110" h="302260">
                <a:moveTo>
                  <a:pt x="14134" y="168941"/>
                </a:moveTo>
                <a:lnTo>
                  <a:pt x="0" y="147066"/>
                </a:lnTo>
                <a:lnTo>
                  <a:pt x="31050" y="130255"/>
                </a:lnTo>
                <a:lnTo>
                  <a:pt x="55065" y="105967"/>
                </a:lnTo>
                <a:lnTo>
                  <a:pt x="70562" y="76315"/>
                </a:lnTo>
                <a:lnTo>
                  <a:pt x="76057" y="43413"/>
                </a:lnTo>
                <a:lnTo>
                  <a:pt x="76057" y="13798"/>
                </a:lnTo>
                <a:lnTo>
                  <a:pt x="103653" y="13798"/>
                </a:lnTo>
                <a:lnTo>
                  <a:pt x="103653" y="43413"/>
                </a:lnTo>
                <a:lnTo>
                  <a:pt x="109190" y="74905"/>
                </a:lnTo>
                <a:lnTo>
                  <a:pt x="118568" y="91874"/>
                </a:lnTo>
                <a:lnTo>
                  <a:pt x="90191" y="91874"/>
                </a:lnTo>
                <a:lnTo>
                  <a:pt x="77740" y="117072"/>
                </a:lnTo>
                <a:lnTo>
                  <a:pt x="60492" y="138737"/>
                </a:lnTo>
                <a:lnTo>
                  <a:pt x="39080" y="156237"/>
                </a:lnTo>
                <a:lnTo>
                  <a:pt x="14134" y="168941"/>
                </a:lnTo>
                <a:close/>
              </a:path>
              <a:path w="245110" h="302260">
                <a:moveTo>
                  <a:pt x="165576" y="163557"/>
                </a:moveTo>
                <a:lnTo>
                  <a:pt x="141066" y="151788"/>
                </a:lnTo>
                <a:lnTo>
                  <a:pt x="119933" y="135540"/>
                </a:lnTo>
                <a:lnTo>
                  <a:pt x="102775" y="115379"/>
                </a:lnTo>
                <a:lnTo>
                  <a:pt x="90191" y="91874"/>
                </a:lnTo>
                <a:lnTo>
                  <a:pt x="118568" y="91874"/>
                </a:lnTo>
                <a:lnTo>
                  <a:pt x="124729" y="103022"/>
                </a:lnTo>
                <a:lnTo>
                  <a:pt x="148660" y="125901"/>
                </a:lnTo>
                <a:lnTo>
                  <a:pt x="179374" y="141682"/>
                </a:lnTo>
                <a:lnTo>
                  <a:pt x="165576" y="163557"/>
                </a:lnTo>
                <a:close/>
              </a:path>
              <a:path w="245110" h="302260">
                <a:moveTo>
                  <a:pt x="244999" y="301873"/>
                </a:moveTo>
                <a:lnTo>
                  <a:pt x="217403" y="301873"/>
                </a:lnTo>
                <a:lnTo>
                  <a:pt x="217403" y="219085"/>
                </a:lnTo>
                <a:lnTo>
                  <a:pt x="43076" y="219085"/>
                </a:lnTo>
                <a:lnTo>
                  <a:pt x="43076" y="196874"/>
                </a:lnTo>
                <a:lnTo>
                  <a:pt x="244999" y="196874"/>
                </a:lnTo>
                <a:lnTo>
                  <a:pt x="244999" y="301873"/>
                </a:lnTo>
                <a:close/>
              </a:path>
              <a:path w="245110" h="302260">
                <a:moveTo>
                  <a:pt x="244999" y="181393"/>
                </a:moveTo>
                <a:lnTo>
                  <a:pt x="217403" y="181393"/>
                </a:lnTo>
                <a:lnTo>
                  <a:pt x="217403" y="0"/>
                </a:lnTo>
                <a:lnTo>
                  <a:pt x="244999" y="0"/>
                </a:lnTo>
                <a:lnTo>
                  <a:pt x="244999" y="181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74721" y="5505906"/>
            <a:ext cx="583565" cy="296545"/>
          </a:xfrm>
          <a:custGeom>
            <a:avLst/>
            <a:gdLst/>
            <a:ahLst/>
            <a:cxnLst/>
            <a:rect l="l" t="t" r="r" b="b"/>
            <a:pathLst>
              <a:path w="583564" h="296545">
                <a:moveTo>
                  <a:pt x="239953" y="242646"/>
                </a:moveTo>
                <a:lnTo>
                  <a:pt x="232943" y="219608"/>
                </a:lnTo>
                <a:lnTo>
                  <a:pt x="221805" y="210337"/>
                </a:lnTo>
                <a:lnTo>
                  <a:pt x="212648" y="202717"/>
                </a:lnTo>
                <a:lnTo>
                  <a:pt x="212026" y="202526"/>
                </a:lnTo>
                <a:lnTo>
                  <a:pt x="212026" y="242646"/>
                </a:lnTo>
                <a:lnTo>
                  <a:pt x="206870" y="256349"/>
                </a:lnTo>
                <a:lnTo>
                  <a:pt x="191998" y="266496"/>
                </a:lnTo>
                <a:lnTo>
                  <a:pt x="168287" y="272783"/>
                </a:lnTo>
                <a:lnTo>
                  <a:pt x="136639" y="274942"/>
                </a:lnTo>
                <a:lnTo>
                  <a:pt x="104838" y="272783"/>
                </a:lnTo>
                <a:lnTo>
                  <a:pt x="81153" y="266496"/>
                </a:lnTo>
                <a:lnTo>
                  <a:pt x="66357" y="256349"/>
                </a:lnTo>
                <a:lnTo>
                  <a:pt x="61252" y="242646"/>
                </a:lnTo>
                <a:lnTo>
                  <a:pt x="66357" y="228930"/>
                </a:lnTo>
                <a:lnTo>
                  <a:pt x="81153" y="218782"/>
                </a:lnTo>
                <a:lnTo>
                  <a:pt x="104838" y="212496"/>
                </a:lnTo>
                <a:lnTo>
                  <a:pt x="136639" y="210337"/>
                </a:lnTo>
                <a:lnTo>
                  <a:pt x="168287" y="212496"/>
                </a:lnTo>
                <a:lnTo>
                  <a:pt x="191998" y="218782"/>
                </a:lnTo>
                <a:lnTo>
                  <a:pt x="206870" y="228930"/>
                </a:lnTo>
                <a:lnTo>
                  <a:pt x="212026" y="242646"/>
                </a:lnTo>
                <a:lnTo>
                  <a:pt x="212026" y="202526"/>
                </a:lnTo>
                <a:lnTo>
                  <a:pt x="180187" y="192328"/>
                </a:lnTo>
                <a:lnTo>
                  <a:pt x="136639" y="188798"/>
                </a:lnTo>
                <a:lnTo>
                  <a:pt x="93230" y="192328"/>
                </a:lnTo>
                <a:lnTo>
                  <a:pt x="60744" y="202717"/>
                </a:lnTo>
                <a:lnTo>
                  <a:pt x="40373" y="219608"/>
                </a:lnTo>
                <a:lnTo>
                  <a:pt x="33324" y="242646"/>
                </a:lnTo>
                <a:lnTo>
                  <a:pt x="40373" y="265620"/>
                </a:lnTo>
                <a:lnTo>
                  <a:pt x="60744" y="282397"/>
                </a:lnTo>
                <a:lnTo>
                  <a:pt x="93230" y="292658"/>
                </a:lnTo>
                <a:lnTo>
                  <a:pt x="136639" y="296151"/>
                </a:lnTo>
                <a:lnTo>
                  <a:pt x="180187" y="292658"/>
                </a:lnTo>
                <a:lnTo>
                  <a:pt x="212648" y="282397"/>
                </a:lnTo>
                <a:lnTo>
                  <a:pt x="221665" y="274942"/>
                </a:lnTo>
                <a:lnTo>
                  <a:pt x="232943" y="265620"/>
                </a:lnTo>
                <a:lnTo>
                  <a:pt x="239953" y="242646"/>
                </a:lnTo>
                <a:close/>
              </a:path>
              <a:path w="583564" h="296545">
                <a:moveTo>
                  <a:pt x="273265" y="144030"/>
                </a:moveTo>
                <a:lnTo>
                  <a:pt x="205968" y="144030"/>
                </a:lnTo>
                <a:lnTo>
                  <a:pt x="205968" y="108699"/>
                </a:lnTo>
                <a:lnTo>
                  <a:pt x="205968" y="101295"/>
                </a:lnTo>
                <a:lnTo>
                  <a:pt x="240182" y="70434"/>
                </a:lnTo>
                <a:lnTo>
                  <a:pt x="242646" y="56197"/>
                </a:lnTo>
                <a:lnTo>
                  <a:pt x="235305" y="32512"/>
                </a:lnTo>
                <a:lnTo>
                  <a:pt x="222224" y="21539"/>
                </a:lnTo>
                <a:lnTo>
                  <a:pt x="214376" y="14960"/>
                </a:lnTo>
                <a:lnTo>
                  <a:pt x="214376" y="56197"/>
                </a:lnTo>
                <a:lnTo>
                  <a:pt x="208991" y="70700"/>
                </a:lnTo>
                <a:lnTo>
                  <a:pt x="193548" y="81610"/>
                </a:lnTo>
                <a:lnTo>
                  <a:pt x="178701" y="85788"/>
                </a:lnTo>
                <a:lnTo>
                  <a:pt x="178701" y="108699"/>
                </a:lnTo>
                <a:lnTo>
                  <a:pt x="178701" y="144030"/>
                </a:lnTo>
                <a:lnTo>
                  <a:pt x="94907" y="144030"/>
                </a:lnTo>
                <a:lnTo>
                  <a:pt x="94907" y="108699"/>
                </a:lnTo>
                <a:lnTo>
                  <a:pt x="104546" y="110070"/>
                </a:lnTo>
                <a:lnTo>
                  <a:pt x="114757" y="111137"/>
                </a:lnTo>
                <a:lnTo>
                  <a:pt x="125476" y="111823"/>
                </a:lnTo>
                <a:lnTo>
                  <a:pt x="136639" y="112064"/>
                </a:lnTo>
                <a:lnTo>
                  <a:pt x="147993" y="111823"/>
                </a:lnTo>
                <a:lnTo>
                  <a:pt x="158800" y="111137"/>
                </a:lnTo>
                <a:lnTo>
                  <a:pt x="169049" y="110070"/>
                </a:lnTo>
                <a:lnTo>
                  <a:pt x="178701" y="108699"/>
                </a:lnTo>
                <a:lnTo>
                  <a:pt x="178701" y="85788"/>
                </a:lnTo>
                <a:lnTo>
                  <a:pt x="169087" y="88480"/>
                </a:lnTo>
                <a:lnTo>
                  <a:pt x="136639" y="90868"/>
                </a:lnTo>
                <a:lnTo>
                  <a:pt x="104190" y="88480"/>
                </a:lnTo>
                <a:lnTo>
                  <a:pt x="79717" y="81610"/>
                </a:lnTo>
                <a:lnTo>
                  <a:pt x="64274" y="70700"/>
                </a:lnTo>
                <a:lnTo>
                  <a:pt x="58902" y="56197"/>
                </a:lnTo>
                <a:lnTo>
                  <a:pt x="64274" y="41554"/>
                </a:lnTo>
                <a:lnTo>
                  <a:pt x="79717" y="30670"/>
                </a:lnTo>
                <a:lnTo>
                  <a:pt x="104190" y="23876"/>
                </a:lnTo>
                <a:lnTo>
                  <a:pt x="136639" y="21539"/>
                </a:lnTo>
                <a:lnTo>
                  <a:pt x="169087" y="23876"/>
                </a:lnTo>
                <a:lnTo>
                  <a:pt x="193548" y="30670"/>
                </a:lnTo>
                <a:lnTo>
                  <a:pt x="208991" y="41554"/>
                </a:lnTo>
                <a:lnTo>
                  <a:pt x="214376" y="56197"/>
                </a:lnTo>
                <a:lnTo>
                  <a:pt x="214376" y="14960"/>
                </a:lnTo>
                <a:lnTo>
                  <a:pt x="214249" y="14846"/>
                </a:lnTo>
                <a:lnTo>
                  <a:pt x="180886" y="3810"/>
                </a:lnTo>
                <a:lnTo>
                  <a:pt x="136639" y="0"/>
                </a:lnTo>
                <a:lnTo>
                  <a:pt x="92532" y="3810"/>
                </a:lnTo>
                <a:lnTo>
                  <a:pt x="59143" y="14846"/>
                </a:lnTo>
                <a:lnTo>
                  <a:pt x="38011" y="32512"/>
                </a:lnTo>
                <a:lnTo>
                  <a:pt x="30632" y="56197"/>
                </a:lnTo>
                <a:lnTo>
                  <a:pt x="33032" y="70434"/>
                </a:lnTo>
                <a:lnTo>
                  <a:pt x="33121" y="70700"/>
                </a:lnTo>
                <a:lnTo>
                  <a:pt x="40182" y="82956"/>
                </a:lnTo>
                <a:lnTo>
                  <a:pt x="51777" y="93306"/>
                </a:lnTo>
                <a:lnTo>
                  <a:pt x="67640" y="101638"/>
                </a:lnTo>
                <a:lnTo>
                  <a:pt x="67640" y="144030"/>
                </a:lnTo>
                <a:lnTo>
                  <a:pt x="0" y="144030"/>
                </a:lnTo>
                <a:lnTo>
                  <a:pt x="0" y="166243"/>
                </a:lnTo>
                <a:lnTo>
                  <a:pt x="273265" y="166243"/>
                </a:lnTo>
                <a:lnTo>
                  <a:pt x="273265" y="144030"/>
                </a:lnTo>
                <a:close/>
              </a:path>
              <a:path w="583564" h="296545">
                <a:moveTo>
                  <a:pt x="551586" y="72351"/>
                </a:moveTo>
                <a:lnTo>
                  <a:pt x="543928" y="45059"/>
                </a:lnTo>
                <a:lnTo>
                  <a:pt x="527088" y="28943"/>
                </a:lnTo>
                <a:lnTo>
                  <a:pt x="523316" y="25323"/>
                </a:lnTo>
                <a:lnTo>
                  <a:pt x="523316" y="72351"/>
                </a:lnTo>
                <a:lnTo>
                  <a:pt x="517702" y="90411"/>
                </a:lnTo>
                <a:lnTo>
                  <a:pt x="501904" y="104203"/>
                </a:lnTo>
                <a:lnTo>
                  <a:pt x="477456" y="113004"/>
                </a:lnTo>
                <a:lnTo>
                  <a:pt x="445909" y="116103"/>
                </a:lnTo>
                <a:lnTo>
                  <a:pt x="414566" y="113004"/>
                </a:lnTo>
                <a:lnTo>
                  <a:pt x="390220" y="104203"/>
                </a:lnTo>
                <a:lnTo>
                  <a:pt x="374446" y="90411"/>
                </a:lnTo>
                <a:lnTo>
                  <a:pt x="368846" y="72351"/>
                </a:lnTo>
                <a:lnTo>
                  <a:pt x="374446" y="54356"/>
                </a:lnTo>
                <a:lnTo>
                  <a:pt x="414566" y="31978"/>
                </a:lnTo>
                <a:lnTo>
                  <a:pt x="477456" y="31978"/>
                </a:lnTo>
                <a:lnTo>
                  <a:pt x="517702" y="54356"/>
                </a:lnTo>
                <a:lnTo>
                  <a:pt x="523316" y="72351"/>
                </a:lnTo>
                <a:lnTo>
                  <a:pt x="523316" y="25323"/>
                </a:lnTo>
                <a:lnTo>
                  <a:pt x="522351" y="24396"/>
                </a:lnTo>
                <a:lnTo>
                  <a:pt x="488975" y="11303"/>
                </a:lnTo>
                <a:lnTo>
                  <a:pt x="445909" y="6731"/>
                </a:lnTo>
                <a:lnTo>
                  <a:pt x="403047" y="11303"/>
                </a:lnTo>
                <a:lnTo>
                  <a:pt x="369773" y="24396"/>
                </a:lnTo>
                <a:lnTo>
                  <a:pt x="348234" y="45059"/>
                </a:lnTo>
                <a:lnTo>
                  <a:pt x="340575" y="72351"/>
                </a:lnTo>
                <a:lnTo>
                  <a:pt x="348234" y="99695"/>
                </a:lnTo>
                <a:lnTo>
                  <a:pt x="369773" y="120472"/>
                </a:lnTo>
                <a:lnTo>
                  <a:pt x="403047" y="133692"/>
                </a:lnTo>
                <a:lnTo>
                  <a:pt x="445909" y="138315"/>
                </a:lnTo>
                <a:lnTo>
                  <a:pt x="488975" y="133692"/>
                </a:lnTo>
                <a:lnTo>
                  <a:pt x="522351" y="120472"/>
                </a:lnTo>
                <a:lnTo>
                  <a:pt x="526897" y="116103"/>
                </a:lnTo>
                <a:lnTo>
                  <a:pt x="543928" y="99695"/>
                </a:lnTo>
                <a:lnTo>
                  <a:pt x="551586" y="72351"/>
                </a:lnTo>
                <a:close/>
              </a:path>
              <a:path w="583564" h="296545">
                <a:moveTo>
                  <a:pt x="583222" y="166585"/>
                </a:moveTo>
                <a:lnTo>
                  <a:pt x="309956" y="166585"/>
                </a:lnTo>
                <a:lnTo>
                  <a:pt x="309956" y="189128"/>
                </a:lnTo>
                <a:lnTo>
                  <a:pt x="380288" y="189128"/>
                </a:lnTo>
                <a:lnTo>
                  <a:pt x="380288" y="296481"/>
                </a:lnTo>
                <a:lnTo>
                  <a:pt x="408216" y="296481"/>
                </a:lnTo>
                <a:lnTo>
                  <a:pt x="408216" y="189128"/>
                </a:lnTo>
                <a:lnTo>
                  <a:pt x="483946" y="189128"/>
                </a:lnTo>
                <a:lnTo>
                  <a:pt x="483946" y="296481"/>
                </a:lnTo>
                <a:lnTo>
                  <a:pt x="511873" y="296481"/>
                </a:lnTo>
                <a:lnTo>
                  <a:pt x="511873" y="189128"/>
                </a:lnTo>
                <a:lnTo>
                  <a:pt x="583222" y="189128"/>
                </a:lnTo>
                <a:lnTo>
                  <a:pt x="583222" y="166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2750" y="5577244"/>
            <a:ext cx="161201" cy="15110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881234" y="5527446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4" h="139700">
                <a:moveTo>
                  <a:pt x="138645" y="22212"/>
                </a:moveTo>
                <a:lnTo>
                  <a:pt x="111721" y="22212"/>
                </a:lnTo>
                <a:lnTo>
                  <a:pt x="111721" y="117779"/>
                </a:lnTo>
                <a:lnTo>
                  <a:pt x="138645" y="117779"/>
                </a:lnTo>
                <a:lnTo>
                  <a:pt x="138645" y="22212"/>
                </a:lnTo>
                <a:close/>
              </a:path>
              <a:path w="139064" h="139700">
                <a:moveTo>
                  <a:pt x="138645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45" y="139700"/>
                </a:lnTo>
                <a:lnTo>
                  <a:pt x="138645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45" y="21590"/>
                </a:lnTo>
                <a:lnTo>
                  <a:pt x="138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5417" y="5500776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89" h="220979">
                <a:moveTo>
                  <a:pt x="72351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4300"/>
                </a:lnTo>
                <a:lnTo>
                  <a:pt x="72351" y="114300"/>
                </a:lnTo>
                <a:lnTo>
                  <a:pt x="72351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15219" y="5700166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5" h="95250">
                <a:moveTo>
                  <a:pt x="201256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56" y="95250"/>
                </a:lnTo>
                <a:lnTo>
                  <a:pt x="201256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78389" y="5518556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5" h="282575">
                <a:moveTo>
                  <a:pt x="239280" y="93980"/>
                </a:moveTo>
                <a:lnTo>
                  <a:pt x="65633" y="93980"/>
                </a:lnTo>
                <a:lnTo>
                  <a:pt x="65633" y="22860"/>
                </a:lnTo>
                <a:lnTo>
                  <a:pt x="235585" y="22860"/>
                </a:lnTo>
                <a:lnTo>
                  <a:pt x="235585" y="0"/>
                </a:lnTo>
                <a:lnTo>
                  <a:pt x="37363" y="0"/>
                </a:lnTo>
                <a:lnTo>
                  <a:pt x="37363" y="22860"/>
                </a:lnTo>
                <a:lnTo>
                  <a:pt x="37363" y="93980"/>
                </a:lnTo>
                <a:lnTo>
                  <a:pt x="37363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5" h="282575">
                <a:moveTo>
                  <a:pt x="273608" y="155956"/>
                </a:moveTo>
                <a:lnTo>
                  <a:pt x="0" y="155956"/>
                </a:lnTo>
                <a:lnTo>
                  <a:pt x="0" y="178498"/>
                </a:lnTo>
                <a:lnTo>
                  <a:pt x="122174" y="178498"/>
                </a:lnTo>
                <a:lnTo>
                  <a:pt x="122174" y="282486"/>
                </a:lnTo>
                <a:lnTo>
                  <a:pt x="149758" y="282486"/>
                </a:lnTo>
                <a:lnTo>
                  <a:pt x="149758" y="178498"/>
                </a:lnTo>
                <a:lnTo>
                  <a:pt x="273608" y="178498"/>
                </a:lnTo>
                <a:lnTo>
                  <a:pt x="273608" y="15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532" y="5577244"/>
            <a:ext cx="161201" cy="1511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862157" y="5500852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60">
                <a:moveTo>
                  <a:pt x="239280" y="198564"/>
                </a:moveTo>
                <a:lnTo>
                  <a:pt x="30289" y="198564"/>
                </a:lnTo>
                <a:lnTo>
                  <a:pt x="30289" y="220776"/>
                </a:lnTo>
                <a:lnTo>
                  <a:pt x="211683" y="220776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64"/>
                </a:lnTo>
                <a:close/>
              </a:path>
              <a:path w="558800" h="302260">
                <a:moveTo>
                  <a:pt x="257797" y="103327"/>
                </a:moveTo>
                <a:lnTo>
                  <a:pt x="219024" y="95161"/>
                </a:lnTo>
                <a:lnTo>
                  <a:pt x="167106" y="63271"/>
                </a:lnTo>
                <a:lnTo>
                  <a:pt x="154470" y="35674"/>
                </a:lnTo>
                <a:lnTo>
                  <a:pt x="248373" y="35674"/>
                </a:lnTo>
                <a:lnTo>
                  <a:pt x="248373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808" y="35674"/>
                </a:lnTo>
                <a:lnTo>
                  <a:pt x="109855" y="59880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27"/>
                </a:lnTo>
                <a:lnTo>
                  <a:pt x="25247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71" y="104330"/>
                </a:lnTo>
                <a:lnTo>
                  <a:pt x="212077" y="117513"/>
                </a:lnTo>
                <a:lnTo>
                  <a:pt x="248031" y="125196"/>
                </a:lnTo>
                <a:lnTo>
                  <a:pt x="257797" y="103327"/>
                </a:lnTo>
                <a:close/>
              </a:path>
              <a:path w="558800" h="302260">
                <a:moveTo>
                  <a:pt x="273951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51" y="167601"/>
                </a:lnTo>
                <a:lnTo>
                  <a:pt x="273951" y="145046"/>
                </a:lnTo>
                <a:close/>
              </a:path>
              <a:path w="558800" h="302260">
                <a:moveTo>
                  <a:pt x="485965" y="143370"/>
                </a:moveTo>
                <a:lnTo>
                  <a:pt x="455993" y="127723"/>
                </a:lnTo>
                <a:lnTo>
                  <a:pt x="432701" y="105295"/>
                </a:lnTo>
                <a:lnTo>
                  <a:pt x="427342" y="95580"/>
                </a:lnTo>
                <a:lnTo>
                  <a:pt x="417626" y="78016"/>
                </a:lnTo>
                <a:lnTo>
                  <a:pt x="412267" y="47790"/>
                </a:lnTo>
                <a:lnTo>
                  <a:pt x="412267" y="14808"/>
                </a:lnTo>
                <a:lnTo>
                  <a:pt x="384670" y="14808"/>
                </a:lnTo>
                <a:lnTo>
                  <a:pt x="384670" y="46786"/>
                </a:lnTo>
                <a:lnTo>
                  <a:pt x="379425" y="79857"/>
                </a:lnTo>
                <a:lnTo>
                  <a:pt x="364477" y="109258"/>
                </a:lnTo>
                <a:lnTo>
                  <a:pt x="340944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211" y="159042"/>
                </a:lnTo>
                <a:lnTo>
                  <a:pt x="370243" y="141732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40" y="153416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60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90" y="217068"/>
                </a:lnTo>
                <a:lnTo>
                  <a:pt x="530390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60">
                <a:moveTo>
                  <a:pt x="558317" y="0"/>
                </a:moveTo>
                <a:lnTo>
                  <a:pt x="530390" y="0"/>
                </a:lnTo>
                <a:lnTo>
                  <a:pt x="530390" y="62941"/>
                </a:lnTo>
                <a:lnTo>
                  <a:pt x="464756" y="62941"/>
                </a:lnTo>
                <a:lnTo>
                  <a:pt x="464756" y="85483"/>
                </a:lnTo>
                <a:lnTo>
                  <a:pt x="530390" y="85483"/>
                </a:lnTo>
                <a:lnTo>
                  <a:pt x="530390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93842" y="5500776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14"/>
                </a:lnTo>
                <a:lnTo>
                  <a:pt x="139661" y="130314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84"/>
                </a:moveTo>
                <a:lnTo>
                  <a:pt x="112737" y="14884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84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37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793"/>
                </a:moveTo>
                <a:lnTo>
                  <a:pt x="194513" y="179793"/>
                </a:lnTo>
                <a:lnTo>
                  <a:pt x="194513" y="215468"/>
                </a:lnTo>
                <a:lnTo>
                  <a:pt x="221780" y="215468"/>
                </a:lnTo>
                <a:lnTo>
                  <a:pt x="221780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9466" y="5577244"/>
            <a:ext cx="161201" cy="15110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166848" y="5500850"/>
            <a:ext cx="265430" cy="297815"/>
          </a:xfrm>
          <a:custGeom>
            <a:avLst/>
            <a:gdLst/>
            <a:ahLst/>
            <a:cxnLst/>
            <a:rect l="l" t="t" r="r" b="b"/>
            <a:pathLst>
              <a:path w="265429" h="297814">
                <a:moveTo>
                  <a:pt x="253412" y="160864"/>
                </a:moveTo>
                <a:lnTo>
                  <a:pt x="226826" y="160864"/>
                </a:lnTo>
                <a:lnTo>
                  <a:pt x="226826" y="0"/>
                </a:lnTo>
                <a:lnTo>
                  <a:pt x="253412" y="0"/>
                </a:lnTo>
                <a:lnTo>
                  <a:pt x="253412" y="160864"/>
                </a:lnTo>
                <a:close/>
              </a:path>
              <a:path w="265429" h="297814">
                <a:moveTo>
                  <a:pt x="194855" y="157835"/>
                </a:moveTo>
                <a:lnTo>
                  <a:pt x="168605" y="157835"/>
                </a:lnTo>
                <a:lnTo>
                  <a:pt x="168605" y="90191"/>
                </a:lnTo>
                <a:lnTo>
                  <a:pt x="123845" y="90191"/>
                </a:lnTo>
                <a:lnTo>
                  <a:pt x="123845" y="67980"/>
                </a:lnTo>
                <a:lnTo>
                  <a:pt x="168605" y="67980"/>
                </a:lnTo>
                <a:lnTo>
                  <a:pt x="168605" y="6057"/>
                </a:lnTo>
                <a:lnTo>
                  <a:pt x="194855" y="6057"/>
                </a:lnTo>
                <a:lnTo>
                  <a:pt x="194855" y="157835"/>
                </a:lnTo>
                <a:close/>
              </a:path>
              <a:path w="265429" h="297814">
                <a:moveTo>
                  <a:pt x="139662" y="41057"/>
                </a:moveTo>
                <a:lnTo>
                  <a:pt x="5721" y="41057"/>
                </a:lnTo>
                <a:lnTo>
                  <a:pt x="5721" y="18509"/>
                </a:lnTo>
                <a:lnTo>
                  <a:pt x="139662" y="18509"/>
                </a:lnTo>
                <a:lnTo>
                  <a:pt x="139662" y="41057"/>
                </a:lnTo>
                <a:close/>
              </a:path>
              <a:path w="265429" h="297814">
                <a:moveTo>
                  <a:pt x="14134" y="158845"/>
                </a:moveTo>
                <a:lnTo>
                  <a:pt x="0" y="137643"/>
                </a:lnTo>
                <a:lnTo>
                  <a:pt x="25897" y="122184"/>
                </a:lnTo>
                <a:lnTo>
                  <a:pt x="45138" y="101045"/>
                </a:lnTo>
                <a:lnTo>
                  <a:pt x="57121" y="76499"/>
                </a:lnTo>
                <a:lnTo>
                  <a:pt x="61249" y="50817"/>
                </a:lnTo>
                <a:lnTo>
                  <a:pt x="61249" y="41057"/>
                </a:lnTo>
                <a:lnTo>
                  <a:pt x="87836" y="41057"/>
                </a:lnTo>
                <a:lnTo>
                  <a:pt x="87836" y="50817"/>
                </a:lnTo>
                <a:lnTo>
                  <a:pt x="91832" y="74506"/>
                </a:lnTo>
                <a:lnTo>
                  <a:pt x="101708" y="93893"/>
                </a:lnTo>
                <a:lnTo>
                  <a:pt x="74711" y="93893"/>
                </a:lnTo>
                <a:lnTo>
                  <a:pt x="65151" y="114028"/>
                </a:lnTo>
                <a:lnTo>
                  <a:pt x="51742" y="132048"/>
                </a:lnTo>
                <a:lnTo>
                  <a:pt x="34673" y="147229"/>
                </a:lnTo>
                <a:lnTo>
                  <a:pt x="14134" y="158845"/>
                </a:lnTo>
                <a:close/>
              </a:path>
              <a:path w="265429" h="297814">
                <a:moveTo>
                  <a:pt x="133605" y="152451"/>
                </a:moveTo>
                <a:lnTo>
                  <a:pt x="113991" y="142024"/>
                </a:lnTo>
                <a:lnTo>
                  <a:pt x="97595" y="128346"/>
                </a:lnTo>
                <a:lnTo>
                  <a:pt x="84481" y="112082"/>
                </a:lnTo>
                <a:lnTo>
                  <a:pt x="74711" y="93893"/>
                </a:lnTo>
                <a:lnTo>
                  <a:pt x="101708" y="93893"/>
                </a:lnTo>
                <a:lnTo>
                  <a:pt x="103401" y="97217"/>
                </a:lnTo>
                <a:lnTo>
                  <a:pt x="121910" y="116836"/>
                </a:lnTo>
                <a:lnTo>
                  <a:pt x="146730" y="131249"/>
                </a:lnTo>
                <a:lnTo>
                  <a:pt x="133605" y="152451"/>
                </a:lnTo>
                <a:close/>
              </a:path>
              <a:path w="265429" h="297814">
                <a:moveTo>
                  <a:pt x="264854" y="297498"/>
                </a:moveTo>
                <a:lnTo>
                  <a:pt x="54855" y="297498"/>
                </a:lnTo>
                <a:lnTo>
                  <a:pt x="54855" y="223460"/>
                </a:lnTo>
                <a:lnTo>
                  <a:pt x="226153" y="223460"/>
                </a:lnTo>
                <a:lnTo>
                  <a:pt x="226153" y="195864"/>
                </a:lnTo>
                <a:lnTo>
                  <a:pt x="54182" y="195864"/>
                </a:lnTo>
                <a:lnTo>
                  <a:pt x="54182" y="174326"/>
                </a:lnTo>
                <a:lnTo>
                  <a:pt x="253412" y="174326"/>
                </a:lnTo>
                <a:lnTo>
                  <a:pt x="253412" y="243989"/>
                </a:lnTo>
                <a:lnTo>
                  <a:pt x="82115" y="243989"/>
                </a:lnTo>
                <a:lnTo>
                  <a:pt x="82115" y="275624"/>
                </a:lnTo>
                <a:lnTo>
                  <a:pt x="264854" y="275624"/>
                </a:lnTo>
                <a:lnTo>
                  <a:pt x="264854" y="297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91606" y="5500177"/>
            <a:ext cx="231775" cy="302895"/>
          </a:xfrm>
          <a:custGeom>
            <a:avLst/>
            <a:gdLst/>
            <a:ahLst/>
            <a:cxnLst/>
            <a:rect l="l" t="t" r="r" b="b"/>
            <a:pathLst>
              <a:path w="231775" h="302895">
                <a:moveTo>
                  <a:pt x="25913" y="229518"/>
                </a:moveTo>
                <a:lnTo>
                  <a:pt x="1009" y="229518"/>
                </a:lnTo>
                <a:lnTo>
                  <a:pt x="1009" y="113749"/>
                </a:lnTo>
                <a:lnTo>
                  <a:pt x="112066" y="113749"/>
                </a:lnTo>
                <a:lnTo>
                  <a:pt x="112066" y="50817"/>
                </a:lnTo>
                <a:lnTo>
                  <a:pt x="0" y="50817"/>
                </a:lnTo>
                <a:lnTo>
                  <a:pt x="0" y="28269"/>
                </a:lnTo>
                <a:lnTo>
                  <a:pt x="139999" y="28269"/>
                </a:lnTo>
                <a:lnTo>
                  <a:pt x="139999" y="136297"/>
                </a:lnTo>
                <a:lnTo>
                  <a:pt x="28605" y="136297"/>
                </a:lnTo>
                <a:lnTo>
                  <a:pt x="28605" y="206633"/>
                </a:lnTo>
                <a:lnTo>
                  <a:pt x="176621" y="206633"/>
                </a:lnTo>
                <a:lnTo>
                  <a:pt x="178028" y="218412"/>
                </a:lnTo>
                <a:lnTo>
                  <a:pt x="138548" y="223981"/>
                </a:lnTo>
                <a:lnTo>
                  <a:pt x="100961" y="227373"/>
                </a:lnTo>
                <a:lnTo>
                  <a:pt x="63878" y="229060"/>
                </a:lnTo>
                <a:lnTo>
                  <a:pt x="25913" y="229518"/>
                </a:lnTo>
                <a:close/>
              </a:path>
              <a:path w="231775" h="302895">
                <a:moveTo>
                  <a:pt x="176621" y="206633"/>
                </a:moveTo>
                <a:lnTo>
                  <a:pt x="28605" y="206633"/>
                </a:lnTo>
                <a:lnTo>
                  <a:pt x="64972" y="206134"/>
                </a:lnTo>
                <a:lnTo>
                  <a:pt x="100708" y="204404"/>
                </a:lnTo>
                <a:lnTo>
                  <a:pt x="137075" y="201096"/>
                </a:lnTo>
                <a:lnTo>
                  <a:pt x="175335" y="195864"/>
                </a:lnTo>
                <a:lnTo>
                  <a:pt x="176621" y="206633"/>
                </a:lnTo>
                <a:close/>
              </a:path>
              <a:path w="231775" h="302895">
                <a:moveTo>
                  <a:pt x="231201" y="302547"/>
                </a:moveTo>
                <a:lnTo>
                  <a:pt x="203605" y="302547"/>
                </a:lnTo>
                <a:lnTo>
                  <a:pt x="203605" y="0"/>
                </a:lnTo>
                <a:lnTo>
                  <a:pt x="231201" y="0"/>
                </a:lnTo>
                <a:lnTo>
                  <a:pt x="231201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70596" y="5510609"/>
            <a:ext cx="123189" cy="327660"/>
          </a:xfrm>
          <a:custGeom>
            <a:avLst/>
            <a:gdLst/>
            <a:ahLst/>
            <a:cxnLst/>
            <a:rect l="l" t="t" r="r" b="b"/>
            <a:pathLst>
              <a:path w="123190" h="327660">
                <a:moveTo>
                  <a:pt x="22547" y="327114"/>
                </a:moveTo>
                <a:lnTo>
                  <a:pt x="0" y="327114"/>
                </a:lnTo>
                <a:lnTo>
                  <a:pt x="100961" y="0"/>
                </a:lnTo>
                <a:lnTo>
                  <a:pt x="123172" y="0"/>
                </a:lnTo>
                <a:lnTo>
                  <a:pt x="22547" y="327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16305" y="5517349"/>
            <a:ext cx="273685" cy="285115"/>
          </a:xfrm>
          <a:custGeom>
            <a:avLst/>
            <a:gdLst/>
            <a:ahLst/>
            <a:cxnLst/>
            <a:rect l="l" t="t" r="r" b="b"/>
            <a:pathLst>
              <a:path w="273684" h="285114">
                <a:moveTo>
                  <a:pt x="247357" y="0"/>
                </a:moveTo>
                <a:lnTo>
                  <a:pt x="174332" y="0"/>
                </a:lnTo>
                <a:lnTo>
                  <a:pt x="174332" y="22542"/>
                </a:lnTo>
                <a:lnTo>
                  <a:pt x="174332" y="104660"/>
                </a:lnTo>
                <a:lnTo>
                  <a:pt x="99288" y="104660"/>
                </a:lnTo>
                <a:lnTo>
                  <a:pt x="99288" y="22542"/>
                </a:lnTo>
                <a:lnTo>
                  <a:pt x="174332" y="22542"/>
                </a:lnTo>
                <a:lnTo>
                  <a:pt x="174332" y="0"/>
                </a:lnTo>
                <a:lnTo>
                  <a:pt x="26250" y="0"/>
                </a:lnTo>
                <a:lnTo>
                  <a:pt x="26250" y="22542"/>
                </a:lnTo>
                <a:lnTo>
                  <a:pt x="71691" y="22542"/>
                </a:lnTo>
                <a:lnTo>
                  <a:pt x="71691" y="104660"/>
                </a:lnTo>
                <a:lnTo>
                  <a:pt x="27266" y="104660"/>
                </a:lnTo>
                <a:lnTo>
                  <a:pt x="27266" y="127203"/>
                </a:lnTo>
                <a:lnTo>
                  <a:pt x="246354" y="127203"/>
                </a:lnTo>
                <a:lnTo>
                  <a:pt x="246354" y="104660"/>
                </a:lnTo>
                <a:lnTo>
                  <a:pt x="201930" y="104660"/>
                </a:lnTo>
                <a:lnTo>
                  <a:pt x="201930" y="22542"/>
                </a:lnTo>
                <a:lnTo>
                  <a:pt x="247357" y="22542"/>
                </a:lnTo>
                <a:lnTo>
                  <a:pt x="247357" y="0"/>
                </a:lnTo>
                <a:close/>
              </a:path>
              <a:path w="273684" h="285114">
                <a:moveTo>
                  <a:pt x="273608" y="162204"/>
                </a:moveTo>
                <a:lnTo>
                  <a:pt x="0" y="162204"/>
                </a:lnTo>
                <a:lnTo>
                  <a:pt x="0" y="184759"/>
                </a:lnTo>
                <a:lnTo>
                  <a:pt x="122847" y="184759"/>
                </a:lnTo>
                <a:lnTo>
                  <a:pt x="122847" y="285038"/>
                </a:lnTo>
                <a:lnTo>
                  <a:pt x="150774" y="285038"/>
                </a:lnTo>
                <a:lnTo>
                  <a:pt x="150774" y="184759"/>
                </a:lnTo>
                <a:lnTo>
                  <a:pt x="273608" y="184759"/>
                </a:lnTo>
                <a:lnTo>
                  <a:pt x="273608" y="16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44440" y="5500513"/>
            <a:ext cx="231140" cy="302260"/>
          </a:xfrm>
          <a:custGeom>
            <a:avLst/>
            <a:gdLst/>
            <a:ahLst/>
            <a:cxnLst/>
            <a:rect l="l" t="t" r="r" b="b"/>
            <a:pathLst>
              <a:path w="231140" h="302260">
                <a:moveTo>
                  <a:pt x="229518" y="185768"/>
                </a:moveTo>
                <a:lnTo>
                  <a:pt x="201922" y="185768"/>
                </a:lnTo>
                <a:lnTo>
                  <a:pt x="201922" y="0"/>
                </a:lnTo>
                <a:lnTo>
                  <a:pt x="229518" y="0"/>
                </a:lnTo>
                <a:lnTo>
                  <a:pt x="229518" y="185768"/>
                </a:lnTo>
                <a:close/>
              </a:path>
              <a:path w="231140" h="302260">
                <a:moveTo>
                  <a:pt x="24903" y="156153"/>
                </a:moveTo>
                <a:lnTo>
                  <a:pt x="0" y="156153"/>
                </a:lnTo>
                <a:lnTo>
                  <a:pt x="0" y="23894"/>
                </a:lnTo>
                <a:lnTo>
                  <a:pt x="142018" y="23894"/>
                </a:lnTo>
                <a:lnTo>
                  <a:pt x="142018" y="46105"/>
                </a:lnTo>
                <a:lnTo>
                  <a:pt x="27596" y="46105"/>
                </a:lnTo>
                <a:lnTo>
                  <a:pt x="27596" y="133605"/>
                </a:lnTo>
                <a:lnTo>
                  <a:pt x="172919" y="133605"/>
                </a:lnTo>
                <a:lnTo>
                  <a:pt x="174326" y="145384"/>
                </a:lnTo>
                <a:lnTo>
                  <a:pt x="141561" y="150758"/>
                </a:lnTo>
                <a:lnTo>
                  <a:pt x="107818" y="154049"/>
                </a:lnTo>
                <a:lnTo>
                  <a:pt x="69973" y="155701"/>
                </a:lnTo>
                <a:lnTo>
                  <a:pt x="24903" y="156153"/>
                </a:lnTo>
                <a:close/>
              </a:path>
              <a:path w="231140" h="302260">
                <a:moveTo>
                  <a:pt x="172919" y="133605"/>
                </a:moveTo>
                <a:lnTo>
                  <a:pt x="27596" y="133605"/>
                </a:lnTo>
                <a:lnTo>
                  <a:pt x="70877" y="133153"/>
                </a:lnTo>
                <a:lnTo>
                  <a:pt x="107313" y="131501"/>
                </a:lnTo>
                <a:lnTo>
                  <a:pt x="139899" y="128210"/>
                </a:lnTo>
                <a:lnTo>
                  <a:pt x="171634" y="122836"/>
                </a:lnTo>
                <a:lnTo>
                  <a:pt x="172919" y="133605"/>
                </a:lnTo>
                <a:close/>
              </a:path>
              <a:path w="231140" h="302260">
                <a:moveTo>
                  <a:pt x="129230" y="301873"/>
                </a:moveTo>
                <a:lnTo>
                  <a:pt x="87136" y="297988"/>
                </a:lnTo>
                <a:lnTo>
                  <a:pt x="55234" y="286687"/>
                </a:lnTo>
                <a:lnTo>
                  <a:pt x="35005" y="268509"/>
                </a:lnTo>
                <a:lnTo>
                  <a:pt x="27932" y="243989"/>
                </a:lnTo>
                <a:lnTo>
                  <a:pt x="35005" y="219469"/>
                </a:lnTo>
                <a:lnTo>
                  <a:pt x="55234" y="201291"/>
                </a:lnTo>
                <a:lnTo>
                  <a:pt x="87136" y="189991"/>
                </a:lnTo>
                <a:lnTo>
                  <a:pt x="129230" y="186105"/>
                </a:lnTo>
                <a:lnTo>
                  <a:pt x="171323" y="189991"/>
                </a:lnTo>
                <a:lnTo>
                  <a:pt x="203226" y="201291"/>
                </a:lnTo>
                <a:lnTo>
                  <a:pt x="210669" y="207980"/>
                </a:lnTo>
                <a:lnTo>
                  <a:pt x="129230" y="207980"/>
                </a:lnTo>
                <a:lnTo>
                  <a:pt x="98353" y="210435"/>
                </a:lnTo>
                <a:lnTo>
                  <a:pt x="75047" y="217529"/>
                </a:lnTo>
                <a:lnTo>
                  <a:pt x="60324" y="228850"/>
                </a:lnTo>
                <a:lnTo>
                  <a:pt x="55192" y="243989"/>
                </a:lnTo>
                <a:lnTo>
                  <a:pt x="60324" y="259128"/>
                </a:lnTo>
                <a:lnTo>
                  <a:pt x="75047" y="270449"/>
                </a:lnTo>
                <a:lnTo>
                  <a:pt x="98353" y="277543"/>
                </a:lnTo>
                <a:lnTo>
                  <a:pt x="129230" y="279999"/>
                </a:lnTo>
                <a:lnTo>
                  <a:pt x="210669" y="279999"/>
                </a:lnTo>
                <a:lnTo>
                  <a:pt x="203226" y="286687"/>
                </a:lnTo>
                <a:lnTo>
                  <a:pt x="171323" y="297988"/>
                </a:lnTo>
                <a:lnTo>
                  <a:pt x="129230" y="301873"/>
                </a:lnTo>
                <a:close/>
              </a:path>
              <a:path w="231140" h="302260">
                <a:moveTo>
                  <a:pt x="210669" y="279999"/>
                </a:moveTo>
                <a:lnTo>
                  <a:pt x="129230" y="279999"/>
                </a:lnTo>
                <a:lnTo>
                  <a:pt x="160055" y="277543"/>
                </a:lnTo>
                <a:lnTo>
                  <a:pt x="183244" y="270449"/>
                </a:lnTo>
                <a:lnTo>
                  <a:pt x="197852" y="259128"/>
                </a:lnTo>
                <a:lnTo>
                  <a:pt x="202931" y="243989"/>
                </a:lnTo>
                <a:lnTo>
                  <a:pt x="197852" y="228850"/>
                </a:lnTo>
                <a:lnTo>
                  <a:pt x="183244" y="217529"/>
                </a:lnTo>
                <a:lnTo>
                  <a:pt x="160055" y="210435"/>
                </a:lnTo>
                <a:lnTo>
                  <a:pt x="129230" y="207980"/>
                </a:lnTo>
                <a:lnTo>
                  <a:pt x="210669" y="207980"/>
                </a:lnTo>
                <a:lnTo>
                  <a:pt x="223455" y="219469"/>
                </a:lnTo>
                <a:lnTo>
                  <a:pt x="230528" y="243989"/>
                </a:lnTo>
                <a:lnTo>
                  <a:pt x="223455" y="268509"/>
                </a:lnTo>
                <a:lnTo>
                  <a:pt x="210669" y="279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85184" y="5601182"/>
            <a:ext cx="443230" cy="298450"/>
          </a:xfrm>
          <a:custGeom>
            <a:avLst/>
            <a:gdLst/>
            <a:ahLst/>
            <a:cxnLst/>
            <a:rect l="l" t="t" r="r" b="b"/>
            <a:pathLst>
              <a:path w="443229" h="298450">
                <a:moveTo>
                  <a:pt x="153123" y="200914"/>
                </a:moveTo>
                <a:lnTo>
                  <a:pt x="148323" y="167093"/>
                </a:lnTo>
                <a:lnTo>
                  <a:pt x="136601" y="146392"/>
                </a:lnTo>
                <a:lnTo>
                  <a:pt x="134620" y="142900"/>
                </a:lnTo>
                <a:lnTo>
                  <a:pt x="124180" y="135851"/>
                </a:lnTo>
                <a:lnTo>
                  <a:pt x="124180" y="200914"/>
                </a:lnTo>
                <a:lnTo>
                  <a:pt x="120980" y="223888"/>
                </a:lnTo>
                <a:lnTo>
                  <a:pt x="112153" y="241630"/>
                </a:lnTo>
                <a:lnTo>
                  <a:pt x="98907" y="253060"/>
                </a:lnTo>
                <a:lnTo>
                  <a:pt x="82448" y="257111"/>
                </a:lnTo>
                <a:lnTo>
                  <a:pt x="61607" y="251955"/>
                </a:lnTo>
                <a:lnTo>
                  <a:pt x="45643" y="236753"/>
                </a:lnTo>
                <a:lnTo>
                  <a:pt x="34798" y="211963"/>
                </a:lnTo>
                <a:lnTo>
                  <a:pt x="29286" y="178028"/>
                </a:lnTo>
                <a:lnTo>
                  <a:pt x="41808" y="163436"/>
                </a:lnTo>
                <a:lnTo>
                  <a:pt x="54775" y="153631"/>
                </a:lnTo>
                <a:lnTo>
                  <a:pt x="55168" y="153466"/>
                </a:lnTo>
                <a:lnTo>
                  <a:pt x="67614" y="148120"/>
                </a:lnTo>
                <a:lnTo>
                  <a:pt x="113207" y="161163"/>
                </a:lnTo>
                <a:lnTo>
                  <a:pt x="124180" y="200914"/>
                </a:lnTo>
                <a:lnTo>
                  <a:pt x="124180" y="135851"/>
                </a:lnTo>
                <a:lnTo>
                  <a:pt x="113093" y="128358"/>
                </a:lnTo>
                <a:lnTo>
                  <a:pt x="84810" y="123507"/>
                </a:lnTo>
                <a:lnTo>
                  <a:pt x="69926" y="125590"/>
                </a:lnTo>
                <a:lnTo>
                  <a:pt x="55067" y="131546"/>
                </a:lnTo>
                <a:lnTo>
                  <a:pt x="41033" y="140970"/>
                </a:lnTo>
                <a:lnTo>
                  <a:pt x="28613" y="153466"/>
                </a:lnTo>
                <a:lnTo>
                  <a:pt x="34378" y="105054"/>
                </a:lnTo>
                <a:lnTo>
                  <a:pt x="48298" y="73367"/>
                </a:lnTo>
                <a:lnTo>
                  <a:pt x="68262" y="56070"/>
                </a:lnTo>
                <a:lnTo>
                  <a:pt x="92214" y="50812"/>
                </a:lnTo>
                <a:lnTo>
                  <a:pt x="103428" y="52108"/>
                </a:lnTo>
                <a:lnTo>
                  <a:pt x="114084" y="55829"/>
                </a:lnTo>
                <a:lnTo>
                  <a:pt x="123736" y="61747"/>
                </a:lnTo>
                <a:lnTo>
                  <a:pt x="131927" y="69659"/>
                </a:lnTo>
                <a:lnTo>
                  <a:pt x="148463" y="50812"/>
                </a:lnTo>
                <a:lnTo>
                  <a:pt x="109093" y="27152"/>
                </a:lnTo>
                <a:lnTo>
                  <a:pt x="91198" y="25234"/>
                </a:lnTo>
                <a:lnTo>
                  <a:pt x="56794" y="32537"/>
                </a:lnTo>
                <a:lnTo>
                  <a:pt x="27686" y="55829"/>
                </a:lnTo>
                <a:lnTo>
                  <a:pt x="7531" y="97218"/>
                </a:lnTo>
                <a:lnTo>
                  <a:pt x="0" y="158851"/>
                </a:lnTo>
                <a:lnTo>
                  <a:pt x="6210" y="212293"/>
                </a:lnTo>
                <a:lnTo>
                  <a:pt x="23431" y="250469"/>
                </a:lnTo>
                <a:lnTo>
                  <a:pt x="49555" y="273380"/>
                </a:lnTo>
                <a:lnTo>
                  <a:pt x="82448" y="281012"/>
                </a:lnTo>
                <a:lnTo>
                  <a:pt x="109677" y="275209"/>
                </a:lnTo>
                <a:lnTo>
                  <a:pt x="132181" y="258876"/>
                </a:lnTo>
                <a:lnTo>
                  <a:pt x="133248" y="257111"/>
                </a:lnTo>
                <a:lnTo>
                  <a:pt x="147485" y="233591"/>
                </a:lnTo>
                <a:lnTo>
                  <a:pt x="153123" y="200914"/>
                </a:lnTo>
                <a:close/>
              </a:path>
              <a:path w="443229" h="298450">
                <a:moveTo>
                  <a:pt x="356730" y="51155"/>
                </a:moveTo>
                <a:lnTo>
                  <a:pt x="351409" y="32131"/>
                </a:lnTo>
                <a:lnTo>
                  <a:pt x="343789" y="24904"/>
                </a:lnTo>
                <a:lnTo>
                  <a:pt x="336334" y="17843"/>
                </a:lnTo>
                <a:lnTo>
                  <a:pt x="330822" y="15735"/>
                </a:lnTo>
                <a:lnTo>
                  <a:pt x="330822" y="51155"/>
                </a:lnTo>
                <a:lnTo>
                  <a:pt x="327406" y="61734"/>
                </a:lnTo>
                <a:lnTo>
                  <a:pt x="317690" y="69913"/>
                </a:lnTo>
                <a:lnTo>
                  <a:pt x="302425" y="75196"/>
                </a:lnTo>
                <a:lnTo>
                  <a:pt x="282359" y="77063"/>
                </a:lnTo>
                <a:lnTo>
                  <a:pt x="262432" y="75196"/>
                </a:lnTo>
                <a:lnTo>
                  <a:pt x="247142" y="69913"/>
                </a:lnTo>
                <a:lnTo>
                  <a:pt x="237350" y="61734"/>
                </a:lnTo>
                <a:lnTo>
                  <a:pt x="233895" y="51155"/>
                </a:lnTo>
                <a:lnTo>
                  <a:pt x="237350" y="40233"/>
                </a:lnTo>
                <a:lnTo>
                  <a:pt x="247142" y="31965"/>
                </a:lnTo>
                <a:lnTo>
                  <a:pt x="262432" y="26733"/>
                </a:lnTo>
                <a:lnTo>
                  <a:pt x="282359" y="24904"/>
                </a:lnTo>
                <a:lnTo>
                  <a:pt x="302425" y="26733"/>
                </a:lnTo>
                <a:lnTo>
                  <a:pt x="317690" y="31965"/>
                </a:lnTo>
                <a:lnTo>
                  <a:pt x="327406" y="40233"/>
                </a:lnTo>
                <a:lnTo>
                  <a:pt x="330822" y="51155"/>
                </a:lnTo>
                <a:lnTo>
                  <a:pt x="330822" y="15735"/>
                </a:lnTo>
                <a:lnTo>
                  <a:pt x="312864" y="8839"/>
                </a:lnTo>
                <a:lnTo>
                  <a:pt x="282359" y="5727"/>
                </a:lnTo>
                <a:lnTo>
                  <a:pt x="251853" y="8839"/>
                </a:lnTo>
                <a:lnTo>
                  <a:pt x="228384" y="17843"/>
                </a:lnTo>
                <a:lnTo>
                  <a:pt x="213309" y="32131"/>
                </a:lnTo>
                <a:lnTo>
                  <a:pt x="207987" y="51155"/>
                </a:lnTo>
                <a:lnTo>
                  <a:pt x="213309" y="69786"/>
                </a:lnTo>
                <a:lnTo>
                  <a:pt x="228384" y="83883"/>
                </a:lnTo>
                <a:lnTo>
                  <a:pt x="251853" y="92798"/>
                </a:lnTo>
                <a:lnTo>
                  <a:pt x="282359" y="95910"/>
                </a:lnTo>
                <a:lnTo>
                  <a:pt x="312864" y="92798"/>
                </a:lnTo>
                <a:lnTo>
                  <a:pt x="336334" y="83883"/>
                </a:lnTo>
                <a:lnTo>
                  <a:pt x="343623" y="77063"/>
                </a:lnTo>
                <a:lnTo>
                  <a:pt x="351409" y="69786"/>
                </a:lnTo>
                <a:lnTo>
                  <a:pt x="356730" y="51155"/>
                </a:lnTo>
                <a:close/>
              </a:path>
              <a:path w="443229" h="298450">
                <a:moveTo>
                  <a:pt x="382981" y="123850"/>
                </a:moveTo>
                <a:lnTo>
                  <a:pt x="381304" y="105676"/>
                </a:lnTo>
                <a:lnTo>
                  <a:pt x="331520" y="110007"/>
                </a:lnTo>
                <a:lnTo>
                  <a:pt x="280631" y="112318"/>
                </a:lnTo>
                <a:lnTo>
                  <a:pt x="230949" y="113245"/>
                </a:lnTo>
                <a:lnTo>
                  <a:pt x="184759" y="113411"/>
                </a:lnTo>
                <a:lnTo>
                  <a:pt x="188125" y="134277"/>
                </a:lnTo>
                <a:lnTo>
                  <a:pt x="206730" y="134213"/>
                </a:lnTo>
                <a:lnTo>
                  <a:pt x="266877" y="133273"/>
                </a:lnTo>
                <a:lnTo>
                  <a:pt x="266877" y="178371"/>
                </a:lnTo>
                <a:lnTo>
                  <a:pt x="294474" y="178371"/>
                </a:lnTo>
                <a:lnTo>
                  <a:pt x="294474" y="133273"/>
                </a:lnTo>
                <a:lnTo>
                  <a:pt x="294474" y="131927"/>
                </a:lnTo>
                <a:lnTo>
                  <a:pt x="316534" y="130517"/>
                </a:lnTo>
                <a:lnTo>
                  <a:pt x="338721" y="128765"/>
                </a:lnTo>
                <a:lnTo>
                  <a:pt x="360921" y="126580"/>
                </a:lnTo>
                <a:lnTo>
                  <a:pt x="382981" y="123850"/>
                </a:lnTo>
                <a:close/>
              </a:path>
              <a:path w="443229" h="298450">
                <a:moveTo>
                  <a:pt x="432790" y="0"/>
                </a:moveTo>
                <a:lnTo>
                  <a:pt x="405193" y="0"/>
                </a:lnTo>
                <a:lnTo>
                  <a:pt x="405193" y="143370"/>
                </a:lnTo>
                <a:lnTo>
                  <a:pt x="345287" y="143370"/>
                </a:lnTo>
                <a:lnTo>
                  <a:pt x="345287" y="161544"/>
                </a:lnTo>
                <a:lnTo>
                  <a:pt x="405193" y="161544"/>
                </a:lnTo>
                <a:lnTo>
                  <a:pt x="405193" y="177355"/>
                </a:lnTo>
                <a:lnTo>
                  <a:pt x="432790" y="177355"/>
                </a:lnTo>
                <a:lnTo>
                  <a:pt x="432790" y="0"/>
                </a:lnTo>
                <a:close/>
              </a:path>
              <a:path w="443229" h="298450">
                <a:moveTo>
                  <a:pt x="443217" y="277977"/>
                </a:moveTo>
                <a:lnTo>
                  <a:pt x="258457" y="277977"/>
                </a:lnTo>
                <a:lnTo>
                  <a:pt x="258457" y="251396"/>
                </a:lnTo>
                <a:lnTo>
                  <a:pt x="432790" y="251396"/>
                </a:lnTo>
                <a:lnTo>
                  <a:pt x="432790" y="188468"/>
                </a:lnTo>
                <a:lnTo>
                  <a:pt x="230530" y="188468"/>
                </a:lnTo>
                <a:lnTo>
                  <a:pt x="230530" y="208318"/>
                </a:lnTo>
                <a:lnTo>
                  <a:pt x="405866" y="208318"/>
                </a:lnTo>
                <a:lnTo>
                  <a:pt x="405866" y="232549"/>
                </a:lnTo>
                <a:lnTo>
                  <a:pt x="231203" y="232549"/>
                </a:lnTo>
                <a:lnTo>
                  <a:pt x="231203" y="298170"/>
                </a:lnTo>
                <a:lnTo>
                  <a:pt x="443217" y="298170"/>
                </a:lnTo>
                <a:lnTo>
                  <a:pt x="443217" y="277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781073" y="5699445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62056" y="5601182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60">
                <a:moveTo>
                  <a:pt x="239280" y="198551"/>
                </a:moveTo>
                <a:lnTo>
                  <a:pt x="30289" y="198551"/>
                </a:lnTo>
                <a:lnTo>
                  <a:pt x="30289" y="220764"/>
                </a:lnTo>
                <a:lnTo>
                  <a:pt x="211683" y="220764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51"/>
                </a:lnTo>
                <a:close/>
              </a:path>
              <a:path w="558800" h="302260">
                <a:moveTo>
                  <a:pt x="257784" y="103314"/>
                </a:moveTo>
                <a:lnTo>
                  <a:pt x="219024" y="95161"/>
                </a:lnTo>
                <a:lnTo>
                  <a:pt x="167093" y="6327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42" y="59867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34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59" y="104330"/>
                </a:lnTo>
                <a:lnTo>
                  <a:pt x="212064" y="117500"/>
                </a:lnTo>
                <a:lnTo>
                  <a:pt x="248031" y="125196"/>
                </a:lnTo>
                <a:lnTo>
                  <a:pt x="257784" y="103314"/>
                </a:lnTo>
                <a:close/>
              </a:path>
              <a:path w="558800" h="302260">
                <a:moveTo>
                  <a:pt x="273939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46"/>
                </a:lnTo>
                <a:close/>
              </a:path>
              <a:path w="558800" h="302260">
                <a:moveTo>
                  <a:pt x="485965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57" y="14808"/>
                </a:lnTo>
                <a:lnTo>
                  <a:pt x="384657" y="46774"/>
                </a:lnTo>
                <a:lnTo>
                  <a:pt x="379425" y="79857"/>
                </a:lnTo>
                <a:lnTo>
                  <a:pt x="364464" y="109245"/>
                </a:lnTo>
                <a:lnTo>
                  <a:pt x="340931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199" y="159042"/>
                </a:lnTo>
                <a:lnTo>
                  <a:pt x="370230" y="141719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27" y="153403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60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77" y="217068"/>
                </a:lnTo>
                <a:lnTo>
                  <a:pt x="530377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60">
                <a:moveTo>
                  <a:pt x="558317" y="0"/>
                </a:moveTo>
                <a:lnTo>
                  <a:pt x="530377" y="0"/>
                </a:lnTo>
                <a:lnTo>
                  <a:pt x="530377" y="62928"/>
                </a:lnTo>
                <a:lnTo>
                  <a:pt x="464756" y="62928"/>
                </a:lnTo>
                <a:lnTo>
                  <a:pt x="464756" y="85483"/>
                </a:lnTo>
                <a:lnTo>
                  <a:pt x="530377" y="85483"/>
                </a:lnTo>
                <a:lnTo>
                  <a:pt x="530377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593741" y="5601106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14"/>
                </a:lnTo>
                <a:lnTo>
                  <a:pt x="139661" y="130314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84"/>
                </a:moveTo>
                <a:lnTo>
                  <a:pt x="112737" y="14884"/>
                </a:lnTo>
                <a:lnTo>
                  <a:pt x="112737" y="59639"/>
                </a:lnTo>
                <a:lnTo>
                  <a:pt x="139661" y="59639"/>
                </a:lnTo>
                <a:lnTo>
                  <a:pt x="139661" y="14884"/>
                </a:lnTo>
                <a:close/>
              </a:path>
              <a:path w="266700" h="297179">
                <a:moveTo>
                  <a:pt x="221767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23" y="180340"/>
                </a:lnTo>
                <a:lnTo>
                  <a:pt x="31623" y="215900"/>
                </a:lnTo>
                <a:lnTo>
                  <a:pt x="31623" y="237490"/>
                </a:lnTo>
                <a:lnTo>
                  <a:pt x="31623" y="275590"/>
                </a:lnTo>
                <a:lnTo>
                  <a:pt x="31623" y="297180"/>
                </a:lnTo>
                <a:lnTo>
                  <a:pt x="221767" y="297180"/>
                </a:lnTo>
                <a:lnTo>
                  <a:pt x="221767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61"/>
                </a:lnTo>
                <a:lnTo>
                  <a:pt x="221767" y="275361"/>
                </a:lnTo>
                <a:lnTo>
                  <a:pt x="221767" y="237490"/>
                </a:lnTo>
                <a:lnTo>
                  <a:pt x="221767" y="237337"/>
                </a:lnTo>
                <a:lnTo>
                  <a:pt x="221767" y="215900"/>
                </a:lnTo>
                <a:close/>
              </a:path>
              <a:path w="266700" h="297179">
                <a:moveTo>
                  <a:pt x="221767" y="179793"/>
                </a:moveTo>
                <a:lnTo>
                  <a:pt x="194513" y="179793"/>
                </a:lnTo>
                <a:lnTo>
                  <a:pt x="194513" y="215455"/>
                </a:lnTo>
                <a:lnTo>
                  <a:pt x="221767" y="215455"/>
                </a:lnTo>
                <a:lnTo>
                  <a:pt x="221767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67" y="68580"/>
                </a:lnTo>
                <a:lnTo>
                  <a:pt x="221767" y="0"/>
                </a:lnTo>
                <a:lnTo>
                  <a:pt x="194170" y="0"/>
                </a:lnTo>
                <a:lnTo>
                  <a:pt x="194170" y="68580"/>
                </a:lnTo>
                <a:lnTo>
                  <a:pt x="194170" y="92710"/>
                </a:lnTo>
                <a:lnTo>
                  <a:pt x="194170" y="165100"/>
                </a:lnTo>
                <a:lnTo>
                  <a:pt x="221767" y="165100"/>
                </a:lnTo>
                <a:lnTo>
                  <a:pt x="221767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79360" y="5677571"/>
            <a:ext cx="161201" cy="15110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2265393" y="5601182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5">
                <a:moveTo>
                  <a:pt x="273939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80" y="53911"/>
                </a:lnTo>
                <a:lnTo>
                  <a:pt x="238594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5">
                <a:moveTo>
                  <a:pt x="418642" y="9766"/>
                </a:moveTo>
                <a:lnTo>
                  <a:pt x="396443" y="9766"/>
                </a:lnTo>
                <a:lnTo>
                  <a:pt x="295478" y="336880"/>
                </a:lnTo>
                <a:lnTo>
                  <a:pt x="318020" y="336880"/>
                </a:lnTo>
                <a:lnTo>
                  <a:pt x="418642" y="9766"/>
                </a:lnTo>
                <a:close/>
              </a:path>
              <a:path w="720725" h="337185">
                <a:moveTo>
                  <a:pt x="615861" y="156159"/>
                </a:moveTo>
                <a:lnTo>
                  <a:pt x="614019" y="142697"/>
                </a:lnTo>
                <a:lnTo>
                  <a:pt x="612825" y="133946"/>
                </a:lnTo>
                <a:lnTo>
                  <a:pt x="584200" y="138290"/>
                </a:lnTo>
                <a:lnTo>
                  <a:pt x="554951" y="140970"/>
                </a:lnTo>
                <a:lnTo>
                  <a:pt x="522160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21" y="102984"/>
                </a:lnTo>
                <a:lnTo>
                  <a:pt x="587921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05" y="43078"/>
                </a:lnTo>
                <a:lnTo>
                  <a:pt x="593305" y="20866"/>
                </a:lnTo>
                <a:lnTo>
                  <a:pt x="455333" y="20866"/>
                </a:lnTo>
                <a:lnTo>
                  <a:pt x="455333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59"/>
                </a:lnTo>
                <a:close/>
              </a:path>
              <a:path w="720725" h="337185">
                <a:moveTo>
                  <a:pt x="679462" y="247015"/>
                </a:moveTo>
                <a:lnTo>
                  <a:pt x="672617" y="224066"/>
                </a:lnTo>
                <a:lnTo>
                  <a:pt x="661390" y="214376"/>
                </a:lnTo>
                <a:lnTo>
                  <a:pt x="652919" y="207060"/>
                </a:lnTo>
                <a:lnTo>
                  <a:pt x="652208" y="206832"/>
                </a:lnTo>
                <a:lnTo>
                  <a:pt x="652208" y="247015"/>
                </a:lnTo>
                <a:lnTo>
                  <a:pt x="647242" y="260972"/>
                </a:lnTo>
                <a:lnTo>
                  <a:pt x="632980" y="271335"/>
                </a:lnTo>
                <a:lnTo>
                  <a:pt x="610323" y="277787"/>
                </a:lnTo>
                <a:lnTo>
                  <a:pt x="580186" y="279996"/>
                </a:lnTo>
                <a:lnTo>
                  <a:pt x="550049" y="277787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15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85"/>
                </a:lnTo>
                <a:lnTo>
                  <a:pt x="580186" y="214376"/>
                </a:lnTo>
                <a:lnTo>
                  <a:pt x="610323" y="216585"/>
                </a:lnTo>
                <a:lnTo>
                  <a:pt x="632980" y="222999"/>
                </a:lnTo>
                <a:lnTo>
                  <a:pt x="647242" y="233260"/>
                </a:lnTo>
                <a:lnTo>
                  <a:pt x="652208" y="247015"/>
                </a:lnTo>
                <a:lnTo>
                  <a:pt x="652208" y="206832"/>
                </a:lnTo>
                <a:lnTo>
                  <a:pt x="621677" y="196481"/>
                </a:lnTo>
                <a:lnTo>
                  <a:pt x="580186" y="192836"/>
                </a:lnTo>
                <a:lnTo>
                  <a:pt x="538695" y="196481"/>
                </a:lnTo>
                <a:lnTo>
                  <a:pt x="507453" y="207060"/>
                </a:lnTo>
                <a:lnTo>
                  <a:pt x="487756" y="224066"/>
                </a:lnTo>
                <a:lnTo>
                  <a:pt x="480910" y="247015"/>
                </a:lnTo>
                <a:lnTo>
                  <a:pt x="487756" y="270103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62" y="279996"/>
                </a:lnTo>
                <a:lnTo>
                  <a:pt x="672617" y="270103"/>
                </a:lnTo>
                <a:lnTo>
                  <a:pt x="679462" y="247015"/>
                </a:lnTo>
                <a:close/>
              </a:path>
              <a:path w="720725" h="337185">
                <a:moveTo>
                  <a:pt x="720521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21" y="100622"/>
                </a:lnTo>
                <a:lnTo>
                  <a:pt x="720521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5300" y="5677571"/>
            <a:ext cx="161201" cy="151105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3418591" y="5800496"/>
            <a:ext cx="213360" cy="101600"/>
          </a:xfrm>
          <a:custGeom>
            <a:avLst/>
            <a:gdLst/>
            <a:ahLst/>
            <a:cxnLst/>
            <a:rect l="l" t="t" r="r" b="b"/>
            <a:pathLst>
              <a:path w="213359" h="101600">
                <a:moveTo>
                  <a:pt x="100622" y="0"/>
                </a:moveTo>
                <a:lnTo>
                  <a:pt x="0" y="0"/>
                </a:lnTo>
                <a:lnTo>
                  <a:pt x="0" y="22860"/>
                </a:lnTo>
                <a:lnTo>
                  <a:pt x="73367" y="22860"/>
                </a:lnTo>
                <a:lnTo>
                  <a:pt x="73367" y="101600"/>
                </a:lnTo>
                <a:lnTo>
                  <a:pt x="100622" y="101600"/>
                </a:lnTo>
                <a:lnTo>
                  <a:pt x="100622" y="22860"/>
                </a:lnTo>
                <a:lnTo>
                  <a:pt x="100622" y="0"/>
                </a:lnTo>
                <a:close/>
              </a:path>
              <a:path w="213359" h="101600">
                <a:moveTo>
                  <a:pt x="213360" y="0"/>
                </a:moveTo>
                <a:lnTo>
                  <a:pt x="115100" y="0"/>
                </a:lnTo>
                <a:lnTo>
                  <a:pt x="115100" y="22860"/>
                </a:lnTo>
                <a:lnTo>
                  <a:pt x="186105" y="22860"/>
                </a:lnTo>
                <a:lnTo>
                  <a:pt x="186105" y="101600"/>
                </a:lnTo>
                <a:lnTo>
                  <a:pt x="213360" y="101600"/>
                </a:lnTo>
                <a:lnTo>
                  <a:pt x="213360" y="22860"/>
                </a:lnTo>
                <a:lnTo>
                  <a:pt x="213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390995" y="5606910"/>
            <a:ext cx="582930" cy="292100"/>
          </a:xfrm>
          <a:custGeom>
            <a:avLst/>
            <a:gdLst/>
            <a:ahLst/>
            <a:cxnLst/>
            <a:rect l="l" t="t" r="r" b="b"/>
            <a:pathLst>
              <a:path w="582930" h="292100">
                <a:moveTo>
                  <a:pt x="237591" y="55524"/>
                </a:moveTo>
                <a:lnTo>
                  <a:pt x="210337" y="55524"/>
                </a:lnTo>
                <a:lnTo>
                  <a:pt x="210337" y="90182"/>
                </a:lnTo>
                <a:lnTo>
                  <a:pt x="237591" y="90182"/>
                </a:lnTo>
                <a:lnTo>
                  <a:pt x="237591" y="55524"/>
                </a:lnTo>
                <a:close/>
              </a:path>
              <a:path w="582930" h="292100">
                <a:moveTo>
                  <a:pt x="237591" y="34836"/>
                </a:moveTo>
                <a:lnTo>
                  <a:pt x="63601" y="34836"/>
                </a:lnTo>
                <a:lnTo>
                  <a:pt x="63601" y="546"/>
                </a:lnTo>
                <a:lnTo>
                  <a:pt x="36347" y="546"/>
                </a:lnTo>
                <a:lnTo>
                  <a:pt x="36347" y="34836"/>
                </a:lnTo>
                <a:lnTo>
                  <a:pt x="36347" y="55156"/>
                </a:lnTo>
                <a:lnTo>
                  <a:pt x="36347" y="90716"/>
                </a:lnTo>
                <a:lnTo>
                  <a:pt x="36347" y="112306"/>
                </a:lnTo>
                <a:lnTo>
                  <a:pt x="237591" y="112306"/>
                </a:lnTo>
                <a:lnTo>
                  <a:pt x="237591" y="90716"/>
                </a:lnTo>
                <a:lnTo>
                  <a:pt x="63601" y="90716"/>
                </a:lnTo>
                <a:lnTo>
                  <a:pt x="63601" y="55156"/>
                </a:lnTo>
                <a:lnTo>
                  <a:pt x="237591" y="55156"/>
                </a:lnTo>
                <a:lnTo>
                  <a:pt x="237591" y="34836"/>
                </a:lnTo>
                <a:close/>
              </a:path>
              <a:path w="582930" h="292100">
                <a:moveTo>
                  <a:pt x="237591" y="0"/>
                </a:moveTo>
                <a:lnTo>
                  <a:pt x="210337" y="0"/>
                </a:lnTo>
                <a:lnTo>
                  <a:pt x="210337" y="34315"/>
                </a:lnTo>
                <a:lnTo>
                  <a:pt x="237591" y="34315"/>
                </a:lnTo>
                <a:lnTo>
                  <a:pt x="237591" y="0"/>
                </a:lnTo>
                <a:close/>
              </a:path>
              <a:path w="582930" h="292100">
                <a:moveTo>
                  <a:pt x="273265" y="144703"/>
                </a:moveTo>
                <a:lnTo>
                  <a:pt x="150774" y="144703"/>
                </a:lnTo>
                <a:lnTo>
                  <a:pt x="150774" y="112395"/>
                </a:lnTo>
                <a:lnTo>
                  <a:pt x="123177" y="112395"/>
                </a:lnTo>
                <a:lnTo>
                  <a:pt x="123177" y="144703"/>
                </a:lnTo>
                <a:lnTo>
                  <a:pt x="0" y="144703"/>
                </a:lnTo>
                <a:lnTo>
                  <a:pt x="0" y="166916"/>
                </a:lnTo>
                <a:lnTo>
                  <a:pt x="273265" y="166916"/>
                </a:lnTo>
                <a:lnTo>
                  <a:pt x="273265" y="144703"/>
                </a:lnTo>
                <a:close/>
              </a:path>
              <a:path w="582930" h="292100">
                <a:moveTo>
                  <a:pt x="549567" y="192493"/>
                </a:moveTo>
                <a:lnTo>
                  <a:pt x="522643" y="192493"/>
                </a:lnTo>
                <a:lnTo>
                  <a:pt x="522643" y="214363"/>
                </a:lnTo>
                <a:lnTo>
                  <a:pt x="522643" y="269557"/>
                </a:lnTo>
                <a:lnTo>
                  <a:pt x="370522" y="269557"/>
                </a:lnTo>
                <a:lnTo>
                  <a:pt x="370522" y="214363"/>
                </a:lnTo>
                <a:lnTo>
                  <a:pt x="522643" y="214363"/>
                </a:lnTo>
                <a:lnTo>
                  <a:pt x="522643" y="192493"/>
                </a:lnTo>
                <a:lnTo>
                  <a:pt x="343598" y="192493"/>
                </a:lnTo>
                <a:lnTo>
                  <a:pt x="343598" y="291769"/>
                </a:lnTo>
                <a:lnTo>
                  <a:pt x="549567" y="291769"/>
                </a:lnTo>
                <a:lnTo>
                  <a:pt x="549567" y="269557"/>
                </a:lnTo>
                <a:lnTo>
                  <a:pt x="549567" y="214363"/>
                </a:lnTo>
                <a:lnTo>
                  <a:pt x="549567" y="192493"/>
                </a:lnTo>
                <a:close/>
              </a:path>
              <a:path w="582930" h="292100">
                <a:moveTo>
                  <a:pt x="552259" y="57873"/>
                </a:moveTo>
                <a:lnTo>
                  <a:pt x="544868" y="33743"/>
                </a:lnTo>
                <a:lnTo>
                  <a:pt x="531698" y="22542"/>
                </a:lnTo>
                <a:lnTo>
                  <a:pt x="523989" y="16002"/>
                </a:lnTo>
                <a:lnTo>
                  <a:pt x="523989" y="57873"/>
                </a:lnTo>
                <a:lnTo>
                  <a:pt x="518566" y="72771"/>
                </a:lnTo>
                <a:lnTo>
                  <a:pt x="503034" y="83870"/>
                </a:lnTo>
                <a:lnTo>
                  <a:pt x="478561" y="90817"/>
                </a:lnTo>
                <a:lnTo>
                  <a:pt x="446252" y="93218"/>
                </a:lnTo>
                <a:lnTo>
                  <a:pt x="413943" y="90817"/>
                </a:lnTo>
                <a:lnTo>
                  <a:pt x="389458" y="83870"/>
                </a:lnTo>
                <a:lnTo>
                  <a:pt x="373938" y="72771"/>
                </a:lnTo>
                <a:lnTo>
                  <a:pt x="368503" y="57873"/>
                </a:lnTo>
                <a:lnTo>
                  <a:pt x="373938" y="42989"/>
                </a:lnTo>
                <a:lnTo>
                  <a:pt x="389458" y="31877"/>
                </a:lnTo>
                <a:lnTo>
                  <a:pt x="413943" y="24942"/>
                </a:lnTo>
                <a:lnTo>
                  <a:pt x="446252" y="22542"/>
                </a:lnTo>
                <a:lnTo>
                  <a:pt x="478561" y="24942"/>
                </a:lnTo>
                <a:lnTo>
                  <a:pt x="503034" y="31877"/>
                </a:lnTo>
                <a:lnTo>
                  <a:pt x="518566" y="42989"/>
                </a:lnTo>
                <a:lnTo>
                  <a:pt x="523989" y="57873"/>
                </a:lnTo>
                <a:lnTo>
                  <a:pt x="523989" y="16002"/>
                </a:lnTo>
                <a:lnTo>
                  <a:pt x="523735" y="15773"/>
                </a:lnTo>
                <a:lnTo>
                  <a:pt x="490359" y="4546"/>
                </a:lnTo>
                <a:lnTo>
                  <a:pt x="446252" y="673"/>
                </a:lnTo>
                <a:lnTo>
                  <a:pt x="402145" y="4546"/>
                </a:lnTo>
                <a:lnTo>
                  <a:pt x="368757" y="15773"/>
                </a:lnTo>
                <a:lnTo>
                  <a:pt x="347624" y="33743"/>
                </a:lnTo>
                <a:lnTo>
                  <a:pt x="340233" y="57873"/>
                </a:lnTo>
                <a:lnTo>
                  <a:pt x="347624" y="81813"/>
                </a:lnTo>
                <a:lnTo>
                  <a:pt x="368757" y="99695"/>
                </a:lnTo>
                <a:lnTo>
                  <a:pt x="402145" y="110883"/>
                </a:lnTo>
                <a:lnTo>
                  <a:pt x="446252" y="114757"/>
                </a:lnTo>
                <a:lnTo>
                  <a:pt x="490359" y="110883"/>
                </a:lnTo>
                <a:lnTo>
                  <a:pt x="523735" y="99695"/>
                </a:lnTo>
                <a:lnTo>
                  <a:pt x="531393" y="93218"/>
                </a:lnTo>
                <a:lnTo>
                  <a:pt x="544868" y="81813"/>
                </a:lnTo>
                <a:lnTo>
                  <a:pt x="552259" y="57873"/>
                </a:lnTo>
                <a:close/>
              </a:path>
              <a:path w="582930" h="292100">
                <a:moveTo>
                  <a:pt x="582879" y="140665"/>
                </a:moveTo>
                <a:lnTo>
                  <a:pt x="309956" y="140665"/>
                </a:lnTo>
                <a:lnTo>
                  <a:pt x="309956" y="162877"/>
                </a:lnTo>
                <a:lnTo>
                  <a:pt x="582879" y="162877"/>
                </a:lnTo>
                <a:lnTo>
                  <a:pt x="582879" y="1406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023010" y="5601106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66" y="59690"/>
                </a:lnTo>
                <a:lnTo>
                  <a:pt x="27266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66" y="130810"/>
                </a:lnTo>
                <a:lnTo>
                  <a:pt x="27266" y="81280"/>
                </a:lnTo>
                <a:lnTo>
                  <a:pt x="112737" y="81280"/>
                </a:lnTo>
                <a:lnTo>
                  <a:pt x="112737" y="130314"/>
                </a:lnTo>
                <a:lnTo>
                  <a:pt x="139661" y="130314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84"/>
                </a:moveTo>
                <a:lnTo>
                  <a:pt x="112737" y="14884"/>
                </a:lnTo>
                <a:lnTo>
                  <a:pt x="112737" y="59639"/>
                </a:lnTo>
                <a:lnTo>
                  <a:pt x="139661" y="59639"/>
                </a:lnTo>
                <a:lnTo>
                  <a:pt x="139661" y="14884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25" y="237490"/>
                </a:lnTo>
                <a:lnTo>
                  <a:pt x="194525" y="275361"/>
                </a:lnTo>
                <a:lnTo>
                  <a:pt x="221780" y="275361"/>
                </a:lnTo>
                <a:lnTo>
                  <a:pt x="221780" y="237490"/>
                </a:lnTo>
                <a:lnTo>
                  <a:pt x="221780" y="237337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793"/>
                </a:moveTo>
                <a:lnTo>
                  <a:pt x="194525" y="179793"/>
                </a:lnTo>
                <a:lnTo>
                  <a:pt x="194525" y="215455"/>
                </a:lnTo>
                <a:lnTo>
                  <a:pt x="221780" y="215455"/>
                </a:lnTo>
                <a:lnTo>
                  <a:pt x="221780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8635" y="5677571"/>
            <a:ext cx="161201" cy="151105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4706714" y="5627776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5" h="139700">
                <a:moveTo>
                  <a:pt x="138658" y="22199"/>
                </a:moveTo>
                <a:lnTo>
                  <a:pt x="111734" y="22199"/>
                </a:lnTo>
                <a:lnTo>
                  <a:pt x="111734" y="117779"/>
                </a:lnTo>
                <a:lnTo>
                  <a:pt x="138658" y="117779"/>
                </a:lnTo>
                <a:lnTo>
                  <a:pt x="138658" y="22199"/>
                </a:lnTo>
                <a:close/>
              </a:path>
              <a:path w="139065" h="139700">
                <a:moveTo>
                  <a:pt x="138658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58" y="139700"/>
                </a:lnTo>
                <a:lnTo>
                  <a:pt x="138658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58" y="21590"/>
                </a:lnTo>
                <a:lnTo>
                  <a:pt x="138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900898" y="5601106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90" h="220979">
                <a:moveTo>
                  <a:pt x="72351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4300"/>
                </a:lnTo>
                <a:lnTo>
                  <a:pt x="72351" y="114300"/>
                </a:lnTo>
                <a:lnTo>
                  <a:pt x="72351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740712" y="5800496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4" h="95250">
                <a:moveTo>
                  <a:pt x="201244" y="72390"/>
                </a:moveTo>
                <a:lnTo>
                  <a:pt x="27584" y="72390"/>
                </a:lnTo>
                <a:lnTo>
                  <a:pt x="27584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44" y="95250"/>
                </a:lnTo>
                <a:lnTo>
                  <a:pt x="201244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003882" y="5618886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4" h="282575">
                <a:moveTo>
                  <a:pt x="239280" y="93980"/>
                </a:moveTo>
                <a:lnTo>
                  <a:pt x="65620" y="93980"/>
                </a:lnTo>
                <a:lnTo>
                  <a:pt x="65620" y="22860"/>
                </a:lnTo>
                <a:lnTo>
                  <a:pt x="235572" y="22860"/>
                </a:lnTo>
                <a:lnTo>
                  <a:pt x="235572" y="0"/>
                </a:lnTo>
                <a:lnTo>
                  <a:pt x="37350" y="0"/>
                </a:lnTo>
                <a:lnTo>
                  <a:pt x="37350" y="22860"/>
                </a:lnTo>
                <a:lnTo>
                  <a:pt x="37350" y="93980"/>
                </a:lnTo>
                <a:lnTo>
                  <a:pt x="37350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4" h="282575">
                <a:moveTo>
                  <a:pt x="273596" y="155956"/>
                </a:moveTo>
                <a:lnTo>
                  <a:pt x="0" y="155956"/>
                </a:lnTo>
                <a:lnTo>
                  <a:pt x="0" y="178498"/>
                </a:lnTo>
                <a:lnTo>
                  <a:pt x="122161" y="178498"/>
                </a:lnTo>
                <a:lnTo>
                  <a:pt x="122161" y="282486"/>
                </a:lnTo>
                <a:lnTo>
                  <a:pt x="149758" y="282486"/>
                </a:lnTo>
                <a:lnTo>
                  <a:pt x="149758" y="178498"/>
                </a:lnTo>
                <a:lnTo>
                  <a:pt x="273596" y="178498"/>
                </a:lnTo>
                <a:lnTo>
                  <a:pt x="273596" y="155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2407" y="5677571"/>
            <a:ext cx="161201" cy="151105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5723044" y="5809386"/>
            <a:ext cx="209550" cy="86360"/>
          </a:xfrm>
          <a:custGeom>
            <a:avLst/>
            <a:gdLst/>
            <a:ahLst/>
            <a:cxnLst/>
            <a:rect l="l" t="t" r="r" b="b"/>
            <a:pathLst>
              <a:path w="209550" h="86360">
                <a:moveTo>
                  <a:pt x="209321" y="63500"/>
                </a:moveTo>
                <a:lnTo>
                  <a:pt x="27597" y="63500"/>
                </a:lnTo>
                <a:lnTo>
                  <a:pt x="27597" y="0"/>
                </a:lnTo>
                <a:lnTo>
                  <a:pt x="0" y="0"/>
                </a:lnTo>
                <a:lnTo>
                  <a:pt x="0" y="63500"/>
                </a:lnTo>
                <a:lnTo>
                  <a:pt x="0" y="86360"/>
                </a:lnTo>
                <a:lnTo>
                  <a:pt x="209321" y="86360"/>
                </a:lnTo>
                <a:lnTo>
                  <a:pt x="20932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688043" y="5600852"/>
            <a:ext cx="893444" cy="302260"/>
          </a:xfrm>
          <a:custGeom>
            <a:avLst/>
            <a:gdLst/>
            <a:ahLst/>
            <a:cxnLst/>
            <a:rect l="l" t="t" r="r" b="b"/>
            <a:pathLst>
              <a:path w="893444" h="302260">
                <a:moveTo>
                  <a:pt x="273265" y="158838"/>
                </a:moveTo>
                <a:lnTo>
                  <a:pt x="150431" y="158838"/>
                </a:lnTo>
                <a:lnTo>
                  <a:pt x="150431" y="119634"/>
                </a:lnTo>
                <a:lnTo>
                  <a:pt x="241973" y="119634"/>
                </a:lnTo>
                <a:lnTo>
                  <a:pt x="241973" y="96774"/>
                </a:lnTo>
                <a:lnTo>
                  <a:pt x="61925" y="96774"/>
                </a:lnTo>
                <a:lnTo>
                  <a:pt x="61925" y="37084"/>
                </a:lnTo>
                <a:lnTo>
                  <a:pt x="239280" y="37084"/>
                </a:lnTo>
                <a:lnTo>
                  <a:pt x="239280" y="15494"/>
                </a:lnTo>
                <a:lnTo>
                  <a:pt x="34328" y="15494"/>
                </a:lnTo>
                <a:lnTo>
                  <a:pt x="34328" y="37084"/>
                </a:lnTo>
                <a:lnTo>
                  <a:pt x="34328" y="96774"/>
                </a:lnTo>
                <a:lnTo>
                  <a:pt x="34328" y="119634"/>
                </a:lnTo>
                <a:lnTo>
                  <a:pt x="122834" y="119634"/>
                </a:lnTo>
                <a:lnTo>
                  <a:pt x="122834" y="158838"/>
                </a:lnTo>
                <a:lnTo>
                  <a:pt x="0" y="158838"/>
                </a:lnTo>
                <a:lnTo>
                  <a:pt x="0" y="181051"/>
                </a:lnTo>
                <a:lnTo>
                  <a:pt x="273265" y="181051"/>
                </a:lnTo>
                <a:lnTo>
                  <a:pt x="273265" y="158838"/>
                </a:lnTo>
                <a:close/>
              </a:path>
              <a:path w="893444" h="302260">
                <a:moveTo>
                  <a:pt x="463753" y="32296"/>
                </a:moveTo>
                <a:lnTo>
                  <a:pt x="325767" y="32296"/>
                </a:lnTo>
                <a:lnTo>
                  <a:pt x="325767" y="55181"/>
                </a:lnTo>
                <a:lnTo>
                  <a:pt x="436486" y="55181"/>
                </a:lnTo>
                <a:lnTo>
                  <a:pt x="428447" y="96329"/>
                </a:lnTo>
                <a:lnTo>
                  <a:pt x="411975" y="133972"/>
                </a:lnTo>
                <a:lnTo>
                  <a:pt x="387032" y="167830"/>
                </a:lnTo>
                <a:lnTo>
                  <a:pt x="353606" y="197637"/>
                </a:lnTo>
                <a:lnTo>
                  <a:pt x="311632" y="223113"/>
                </a:lnTo>
                <a:lnTo>
                  <a:pt x="326783" y="244652"/>
                </a:lnTo>
                <a:lnTo>
                  <a:pt x="370814" y="217944"/>
                </a:lnTo>
                <a:lnTo>
                  <a:pt x="405663" y="186982"/>
                </a:lnTo>
                <a:lnTo>
                  <a:pt x="431863" y="152361"/>
                </a:lnTo>
                <a:lnTo>
                  <a:pt x="449922" y="114655"/>
                </a:lnTo>
                <a:lnTo>
                  <a:pt x="460387" y="74434"/>
                </a:lnTo>
                <a:lnTo>
                  <a:pt x="463753" y="32296"/>
                </a:lnTo>
                <a:close/>
              </a:path>
              <a:path w="893444" h="302260">
                <a:moveTo>
                  <a:pt x="590283" y="122491"/>
                </a:moveTo>
                <a:lnTo>
                  <a:pt x="541832" y="122491"/>
                </a:lnTo>
                <a:lnTo>
                  <a:pt x="541832" y="0"/>
                </a:lnTo>
                <a:lnTo>
                  <a:pt x="514235" y="0"/>
                </a:lnTo>
                <a:lnTo>
                  <a:pt x="514235" y="301866"/>
                </a:lnTo>
                <a:lnTo>
                  <a:pt x="541832" y="301866"/>
                </a:lnTo>
                <a:lnTo>
                  <a:pt x="541832" y="145376"/>
                </a:lnTo>
                <a:lnTo>
                  <a:pt x="590283" y="145376"/>
                </a:lnTo>
                <a:lnTo>
                  <a:pt x="590283" y="122491"/>
                </a:lnTo>
                <a:close/>
              </a:path>
              <a:path w="893444" h="302260">
                <a:moveTo>
                  <a:pt x="879373" y="151777"/>
                </a:moveTo>
                <a:lnTo>
                  <a:pt x="839889" y="137985"/>
                </a:lnTo>
                <a:lnTo>
                  <a:pt x="804532" y="113614"/>
                </a:lnTo>
                <a:lnTo>
                  <a:pt x="783844" y="87490"/>
                </a:lnTo>
                <a:lnTo>
                  <a:pt x="779094" y="81495"/>
                </a:lnTo>
                <a:lnTo>
                  <a:pt x="769327" y="44411"/>
                </a:lnTo>
                <a:lnTo>
                  <a:pt x="769327" y="21196"/>
                </a:lnTo>
                <a:lnTo>
                  <a:pt x="740384" y="21196"/>
                </a:lnTo>
                <a:lnTo>
                  <a:pt x="740384" y="44411"/>
                </a:lnTo>
                <a:lnTo>
                  <a:pt x="730669" y="81445"/>
                </a:lnTo>
                <a:lnTo>
                  <a:pt x="705345" y="113487"/>
                </a:lnTo>
                <a:lnTo>
                  <a:pt x="670102" y="137833"/>
                </a:lnTo>
                <a:lnTo>
                  <a:pt x="630669" y="151777"/>
                </a:lnTo>
                <a:lnTo>
                  <a:pt x="643128" y="174663"/>
                </a:lnTo>
                <a:lnTo>
                  <a:pt x="677049" y="162699"/>
                </a:lnTo>
                <a:lnTo>
                  <a:pt x="708837" y="143573"/>
                </a:lnTo>
                <a:lnTo>
                  <a:pt x="735698" y="118198"/>
                </a:lnTo>
                <a:lnTo>
                  <a:pt x="754849" y="87490"/>
                </a:lnTo>
                <a:lnTo>
                  <a:pt x="774026" y="118389"/>
                </a:lnTo>
                <a:lnTo>
                  <a:pt x="800925" y="143827"/>
                </a:lnTo>
                <a:lnTo>
                  <a:pt x="832802" y="162890"/>
                </a:lnTo>
                <a:lnTo>
                  <a:pt x="866927" y="174663"/>
                </a:lnTo>
                <a:lnTo>
                  <a:pt x="879373" y="151777"/>
                </a:lnTo>
                <a:close/>
              </a:path>
              <a:path w="893444" h="302260">
                <a:moveTo>
                  <a:pt x="892835" y="238594"/>
                </a:moveTo>
                <a:lnTo>
                  <a:pt x="619226" y="238594"/>
                </a:lnTo>
                <a:lnTo>
                  <a:pt x="619226" y="261480"/>
                </a:lnTo>
                <a:lnTo>
                  <a:pt x="892835" y="261480"/>
                </a:lnTo>
                <a:lnTo>
                  <a:pt x="892835" y="238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1944980" y="9227687"/>
            <a:ext cx="445770" cy="298450"/>
            <a:chOff x="1944980" y="9227687"/>
            <a:chExt cx="445770" cy="298450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980" y="9257639"/>
              <a:ext cx="154470" cy="24668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132095" y="9227687"/>
              <a:ext cx="259079" cy="298450"/>
            </a:xfrm>
            <a:custGeom>
              <a:avLst/>
              <a:gdLst/>
              <a:ahLst/>
              <a:cxnLst/>
              <a:rect l="l" t="t" r="r" b="b"/>
              <a:pathLst>
                <a:path w="259080" h="298450">
                  <a:moveTo>
                    <a:pt x="248027" y="177355"/>
                  </a:moveTo>
                  <a:lnTo>
                    <a:pt x="220431" y="177355"/>
                  </a:lnTo>
                  <a:lnTo>
                    <a:pt x="220431" y="161537"/>
                  </a:lnTo>
                  <a:lnTo>
                    <a:pt x="160528" y="161537"/>
                  </a:lnTo>
                  <a:lnTo>
                    <a:pt x="160528" y="143364"/>
                  </a:lnTo>
                  <a:lnTo>
                    <a:pt x="220431" y="143364"/>
                  </a:lnTo>
                  <a:lnTo>
                    <a:pt x="220431" y="0"/>
                  </a:lnTo>
                  <a:lnTo>
                    <a:pt x="248027" y="0"/>
                  </a:lnTo>
                  <a:lnTo>
                    <a:pt x="248027" y="177355"/>
                  </a:lnTo>
                  <a:close/>
                </a:path>
                <a:path w="259080" h="298450">
                  <a:moveTo>
                    <a:pt x="97595" y="95913"/>
                  </a:moveTo>
                  <a:lnTo>
                    <a:pt x="67091" y="92800"/>
                  </a:lnTo>
                  <a:lnTo>
                    <a:pt x="43623" y="83881"/>
                  </a:lnTo>
                  <a:lnTo>
                    <a:pt x="28547" y="69789"/>
                  </a:lnTo>
                  <a:lnTo>
                    <a:pt x="23221" y="51153"/>
                  </a:lnTo>
                  <a:lnTo>
                    <a:pt x="28547" y="32128"/>
                  </a:lnTo>
                  <a:lnTo>
                    <a:pt x="43623" y="17836"/>
                  </a:lnTo>
                  <a:lnTo>
                    <a:pt x="67091" y="8844"/>
                  </a:lnTo>
                  <a:lnTo>
                    <a:pt x="97595" y="5721"/>
                  </a:lnTo>
                  <a:lnTo>
                    <a:pt x="128099" y="8844"/>
                  </a:lnTo>
                  <a:lnTo>
                    <a:pt x="151567" y="17836"/>
                  </a:lnTo>
                  <a:lnTo>
                    <a:pt x="159022" y="24903"/>
                  </a:lnTo>
                  <a:lnTo>
                    <a:pt x="97595" y="24903"/>
                  </a:lnTo>
                  <a:lnTo>
                    <a:pt x="77671" y="26733"/>
                  </a:lnTo>
                  <a:lnTo>
                    <a:pt x="62385" y="31971"/>
                  </a:lnTo>
                  <a:lnTo>
                    <a:pt x="52589" y="40237"/>
                  </a:lnTo>
                  <a:lnTo>
                    <a:pt x="49134" y="51153"/>
                  </a:lnTo>
                  <a:lnTo>
                    <a:pt x="52589" y="61733"/>
                  </a:lnTo>
                  <a:lnTo>
                    <a:pt x="62385" y="69915"/>
                  </a:lnTo>
                  <a:lnTo>
                    <a:pt x="77671" y="75195"/>
                  </a:lnTo>
                  <a:lnTo>
                    <a:pt x="97595" y="77067"/>
                  </a:lnTo>
                  <a:lnTo>
                    <a:pt x="158858" y="77067"/>
                  </a:lnTo>
                  <a:lnTo>
                    <a:pt x="151567" y="83881"/>
                  </a:lnTo>
                  <a:lnTo>
                    <a:pt x="128099" y="92800"/>
                  </a:lnTo>
                  <a:lnTo>
                    <a:pt x="97595" y="95913"/>
                  </a:lnTo>
                  <a:close/>
                </a:path>
                <a:path w="259080" h="298450">
                  <a:moveTo>
                    <a:pt x="158858" y="77067"/>
                  </a:moveTo>
                  <a:lnTo>
                    <a:pt x="97595" y="77067"/>
                  </a:lnTo>
                  <a:lnTo>
                    <a:pt x="117661" y="75195"/>
                  </a:lnTo>
                  <a:lnTo>
                    <a:pt x="132932" y="69915"/>
                  </a:lnTo>
                  <a:lnTo>
                    <a:pt x="142649" y="61733"/>
                  </a:lnTo>
                  <a:lnTo>
                    <a:pt x="146057" y="51153"/>
                  </a:lnTo>
                  <a:lnTo>
                    <a:pt x="142649" y="40237"/>
                  </a:lnTo>
                  <a:lnTo>
                    <a:pt x="132932" y="31971"/>
                  </a:lnTo>
                  <a:lnTo>
                    <a:pt x="117661" y="26733"/>
                  </a:lnTo>
                  <a:lnTo>
                    <a:pt x="97595" y="24903"/>
                  </a:lnTo>
                  <a:lnTo>
                    <a:pt x="159022" y="24903"/>
                  </a:lnTo>
                  <a:lnTo>
                    <a:pt x="166643" y="32128"/>
                  </a:lnTo>
                  <a:lnTo>
                    <a:pt x="171970" y="51153"/>
                  </a:lnTo>
                  <a:lnTo>
                    <a:pt x="166643" y="69789"/>
                  </a:lnTo>
                  <a:lnTo>
                    <a:pt x="158858" y="77067"/>
                  </a:lnTo>
                  <a:close/>
                </a:path>
                <a:path w="259080" h="298450">
                  <a:moveTo>
                    <a:pt x="3365" y="134278"/>
                  </a:moveTo>
                  <a:lnTo>
                    <a:pt x="0" y="113413"/>
                  </a:lnTo>
                  <a:lnTo>
                    <a:pt x="46184" y="113244"/>
                  </a:lnTo>
                  <a:lnTo>
                    <a:pt x="95871" y="112319"/>
                  </a:lnTo>
                  <a:lnTo>
                    <a:pt x="146756" y="110005"/>
                  </a:lnTo>
                  <a:lnTo>
                    <a:pt x="196537" y="105672"/>
                  </a:lnTo>
                  <a:lnTo>
                    <a:pt x="198220" y="123845"/>
                  </a:lnTo>
                  <a:lnTo>
                    <a:pt x="176156" y="126574"/>
                  </a:lnTo>
                  <a:lnTo>
                    <a:pt x="153965" y="128767"/>
                  </a:lnTo>
                  <a:lnTo>
                    <a:pt x="131775" y="130518"/>
                  </a:lnTo>
                  <a:lnTo>
                    <a:pt x="109711" y="131922"/>
                  </a:lnTo>
                  <a:lnTo>
                    <a:pt x="109711" y="133268"/>
                  </a:lnTo>
                  <a:lnTo>
                    <a:pt x="82115" y="133268"/>
                  </a:lnTo>
                  <a:lnTo>
                    <a:pt x="21964" y="134215"/>
                  </a:lnTo>
                  <a:lnTo>
                    <a:pt x="3365" y="134278"/>
                  </a:lnTo>
                  <a:close/>
                </a:path>
                <a:path w="259080" h="298450">
                  <a:moveTo>
                    <a:pt x="109711" y="178364"/>
                  </a:moveTo>
                  <a:lnTo>
                    <a:pt x="82115" y="178364"/>
                  </a:lnTo>
                  <a:lnTo>
                    <a:pt x="82115" y="133268"/>
                  </a:lnTo>
                  <a:lnTo>
                    <a:pt x="109711" y="133268"/>
                  </a:lnTo>
                  <a:lnTo>
                    <a:pt x="109711" y="178364"/>
                  </a:lnTo>
                  <a:close/>
                </a:path>
                <a:path w="259080" h="298450">
                  <a:moveTo>
                    <a:pt x="258460" y="298172"/>
                  </a:moveTo>
                  <a:lnTo>
                    <a:pt x="46442" y="298172"/>
                  </a:lnTo>
                  <a:lnTo>
                    <a:pt x="46442" y="232547"/>
                  </a:lnTo>
                  <a:lnTo>
                    <a:pt x="221105" y="232547"/>
                  </a:lnTo>
                  <a:lnTo>
                    <a:pt x="221105" y="208316"/>
                  </a:lnTo>
                  <a:lnTo>
                    <a:pt x="45769" y="208316"/>
                  </a:lnTo>
                  <a:lnTo>
                    <a:pt x="45769" y="188460"/>
                  </a:lnTo>
                  <a:lnTo>
                    <a:pt x="248027" y="188460"/>
                  </a:lnTo>
                  <a:lnTo>
                    <a:pt x="248027" y="251393"/>
                  </a:lnTo>
                  <a:lnTo>
                    <a:pt x="73701" y="251393"/>
                  </a:lnTo>
                  <a:lnTo>
                    <a:pt x="73701" y="277979"/>
                  </a:lnTo>
                  <a:lnTo>
                    <a:pt x="258460" y="277979"/>
                  </a:lnTo>
                  <a:lnTo>
                    <a:pt x="258460" y="298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2449450" y="9325956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30144" y="9227692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59">
                <a:moveTo>
                  <a:pt x="239268" y="198551"/>
                </a:moveTo>
                <a:lnTo>
                  <a:pt x="30289" y="198551"/>
                </a:lnTo>
                <a:lnTo>
                  <a:pt x="30289" y="220764"/>
                </a:lnTo>
                <a:lnTo>
                  <a:pt x="211670" y="220764"/>
                </a:lnTo>
                <a:lnTo>
                  <a:pt x="211670" y="301536"/>
                </a:lnTo>
                <a:lnTo>
                  <a:pt x="239268" y="301536"/>
                </a:lnTo>
                <a:lnTo>
                  <a:pt x="239268" y="198551"/>
                </a:lnTo>
                <a:close/>
              </a:path>
              <a:path w="558800" h="302259">
                <a:moveTo>
                  <a:pt x="257784" y="103314"/>
                </a:moveTo>
                <a:lnTo>
                  <a:pt x="219011" y="95161"/>
                </a:lnTo>
                <a:lnTo>
                  <a:pt x="167093" y="6327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42" y="59867"/>
                </a:lnTo>
                <a:lnTo>
                  <a:pt x="86817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34" y="125196"/>
                </a:lnTo>
                <a:lnTo>
                  <a:pt x="61188" y="117551"/>
                </a:lnTo>
                <a:lnTo>
                  <a:pt x="93294" y="104457"/>
                </a:lnTo>
                <a:lnTo>
                  <a:pt x="119227" y="86245"/>
                </a:lnTo>
                <a:lnTo>
                  <a:pt x="136626" y="63271"/>
                </a:lnTo>
                <a:lnTo>
                  <a:pt x="154038" y="86106"/>
                </a:lnTo>
                <a:lnTo>
                  <a:pt x="179959" y="104330"/>
                </a:lnTo>
                <a:lnTo>
                  <a:pt x="212064" y="117500"/>
                </a:lnTo>
                <a:lnTo>
                  <a:pt x="248018" y="125196"/>
                </a:lnTo>
                <a:lnTo>
                  <a:pt x="257784" y="103314"/>
                </a:lnTo>
                <a:close/>
              </a:path>
              <a:path w="558800" h="302259">
                <a:moveTo>
                  <a:pt x="273939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46"/>
                </a:lnTo>
                <a:close/>
              </a:path>
              <a:path w="558800" h="302259">
                <a:moveTo>
                  <a:pt x="485952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57" y="14808"/>
                </a:lnTo>
                <a:lnTo>
                  <a:pt x="384657" y="46774"/>
                </a:lnTo>
                <a:lnTo>
                  <a:pt x="379425" y="79857"/>
                </a:lnTo>
                <a:lnTo>
                  <a:pt x="364464" y="109245"/>
                </a:lnTo>
                <a:lnTo>
                  <a:pt x="340931" y="133146"/>
                </a:lnTo>
                <a:lnTo>
                  <a:pt x="309943" y="149758"/>
                </a:lnTo>
                <a:lnTo>
                  <a:pt x="324421" y="171970"/>
                </a:lnTo>
                <a:lnTo>
                  <a:pt x="349199" y="159042"/>
                </a:lnTo>
                <a:lnTo>
                  <a:pt x="370230" y="141719"/>
                </a:lnTo>
                <a:lnTo>
                  <a:pt x="387032" y="120434"/>
                </a:lnTo>
                <a:lnTo>
                  <a:pt x="399122" y="95580"/>
                </a:lnTo>
                <a:lnTo>
                  <a:pt x="411276" y="118008"/>
                </a:lnTo>
                <a:lnTo>
                  <a:pt x="427697" y="137477"/>
                </a:lnTo>
                <a:lnTo>
                  <a:pt x="447827" y="153403"/>
                </a:lnTo>
                <a:lnTo>
                  <a:pt x="471144" y="165239"/>
                </a:lnTo>
                <a:lnTo>
                  <a:pt x="485952" y="143370"/>
                </a:lnTo>
                <a:close/>
              </a:path>
              <a:path w="558800" h="302259">
                <a:moveTo>
                  <a:pt x="558304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77" y="217068"/>
                </a:lnTo>
                <a:lnTo>
                  <a:pt x="530377" y="301879"/>
                </a:lnTo>
                <a:lnTo>
                  <a:pt x="558304" y="301879"/>
                </a:lnTo>
                <a:lnTo>
                  <a:pt x="558304" y="194856"/>
                </a:lnTo>
                <a:close/>
              </a:path>
              <a:path w="558800" h="302259">
                <a:moveTo>
                  <a:pt x="558304" y="0"/>
                </a:moveTo>
                <a:lnTo>
                  <a:pt x="530377" y="0"/>
                </a:lnTo>
                <a:lnTo>
                  <a:pt x="530377" y="62928"/>
                </a:lnTo>
                <a:lnTo>
                  <a:pt x="464756" y="62928"/>
                </a:lnTo>
                <a:lnTo>
                  <a:pt x="464756" y="85483"/>
                </a:lnTo>
                <a:lnTo>
                  <a:pt x="530377" y="85483"/>
                </a:lnTo>
                <a:lnTo>
                  <a:pt x="530377" y="178028"/>
                </a:lnTo>
                <a:lnTo>
                  <a:pt x="558304" y="178028"/>
                </a:lnTo>
                <a:lnTo>
                  <a:pt x="558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61817" y="9227604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66" y="59690"/>
                </a:lnTo>
                <a:lnTo>
                  <a:pt x="27266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66" y="130810"/>
                </a:lnTo>
                <a:lnTo>
                  <a:pt x="27266" y="81280"/>
                </a:lnTo>
                <a:lnTo>
                  <a:pt x="112737" y="81280"/>
                </a:lnTo>
                <a:lnTo>
                  <a:pt x="112737" y="130327"/>
                </a:lnTo>
                <a:lnTo>
                  <a:pt x="139661" y="130327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97"/>
                </a:moveTo>
                <a:lnTo>
                  <a:pt x="112737" y="14897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97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902" y="215900"/>
                </a:lnTo>
                <a:lnTo>
                  <a:pt x="58902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902" y="275590"/>
                </a:lnTo>
                <a:lnTo>
                  <a:pt x="58902" y="237490"/>
                </a:lnTo>
                <a:lnTo>
                  <a:pt x="194525" y="237490"/>
                </a:lnTo>
                <a:lnTo>
                  <a:pt x="194525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50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806"/>
                </a:moveTo>
                <a:lnTo>
                  <a:pt x="194525" y="179806"/>
                </a:lnTo>
                <a:lnTo>
                  <a:pt x="194525" y="215468"/>
                </a:lnTo>
                <a:lnTo>
                  <a:pt x="221780" y="215468"/>
                </a:lnTo>
                <a:lnTo>
                  <a:pt x="221780" y="179806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7444" y="9304081"/>
            <a:ext cx="161201" cy="151105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933139" y="9244190"/>
            <a:ext cx="273685" cy="285115"/>
          </a:xfrm>
          <a:custGeom>
            <a:avLst/>
            <a:gdLst/>
            <a:ahLst/>
            <a:cxnLst/>
            <a:rect l="l" t="t" r="r" b="b"/>
            <a:pathLst>
              <a:path w="273685" h="285115">
                <a:moveTo>
                  <a:pt x="247357" y="0"/>
                </a:moveTo>
                <a:lnTo>
                  <a:pt x="174320" y="0"/>
                </a:lnTo>
                <a:lnTo>
                  <a:pt x="174320" y="22542"/>
                </a:lnTo>
                <a:lnTo>
                  <a:pt x="174320" y="104660"/>
                </a:lnTo>
                <a:lnTo>
                  <a:pt x="99275" y="104660"/>
                </a:lnTo>
                <a:lnTo>
                  <a:pt x="99275" y="22542"/>
                </a:lnTo>
                <a:lnTo>
                  <a:pt x="174320" y="22542"/>
                </a:lnTo>
                <a:lnTo>
                  <a:pt x="174320" y="0"/>
                </a:lnTo>
                <a:lnTo>
                  <a:pt x="26250" y="0"/>
                </a:lnTo>
                <a:lnTo>
                  <a:pt x="26250" y="22542"/>
                </a:lnTo>
                <a:lnTo>
                  <a:pt x="71678" y="22542"/>
                </a:lnTo>
                <a:lnTo>
                  <a:pt x="71678" y="104660"/>
                </a:lnTo>
                <a:lnTo>
                  <a:pt x="27254" y="104660"/>
                </a:lnTo>
                <a:lnTo>
                  <a:pt x="27254" y="127203"/>
                </a:lnTo>
                <a:lnTo>
                  <a:pt x="246341" y="127203"/>
                </a:lnTo>
                <a:lnTo>
                  <a:pt x="246341" y="104660"/>
                </a:lnTo>
                <a:lnTo>
                  <a:pt x="201917" y="104660"/>
                </a:lnTo>
                <a:lnTo>
                  <a:pt x="201917" y="22542"/>
                </a:lnTo>
                <a:lnTo>
                  <a:pt x="247357" y="22542"/>
                </a:lnTo>
                <a:lnTo>
                  <a:pt x="247357" y="0"/>
                </a:lnTo>
                <a:close/>
              </a:path>
              <a:path w="273685" h="285115">
                <a:moveTo>
                  <a:pt x="273608" y="162204"/>
                </a:moveTo>
                <a:lnTo>
                  <a:pt x="0" y="162204"/>
                </a:lnTo>
                <a:lnTo>
                  <a:pt x="0" y="184746"/>
                </a:lnTo>
                <a:lnTo>
                  <a:pt x="122834" y="184746"/>
                </a:lnTo>
                <a:lnTo>
                  <a:pt x="122834" y="285038"/>
                </a:lnTo>
                <a:lnTo>
                  <a:pt x="150761" y="285038"/>
                </a:lnTo>
                <a:lnTo>
                  <a:pt x="150761" y="184746"/>
                </a:lnTo>
                <a:lnTo>
                  <a:pt x="273608" y="184746"/>
                </a:lnTo>
                <a:lnTo>
                  <a:pt x="273608" y="16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61267" y="9227350"/>
            <a:ext cx="231140" cy="302260"/>
          </a:xfrm>
          <a:custGeom>
            <a:avLst/>
            <a:gdLst/>
            <a:ahLst/>
            <a:cxnLst/>
            <a:rect l="l" t="t" r="r" b="b"/>
            <a:pathLst>
              <a:path w="231139" h="302259">
                <a:moveTo>
                  <a:pt x="229518" y="185768"/>
                </a:moveTo>
                <a:lnTo>
                  <a:pt x="201922" y="185768"/>
                </a:lnTo>
                <a:lnTo>
                  <a:pt x="201922" y="0"/>
                </a:lnTo>
                <a:lnTo>
                  <a:pt x="229518" y="0"/>
                </a:lnTo>
                <a:lnTo>
                  <a:pt x="229518" y="185768"/>
                </a:lnTo>
                <a:close/>
              </a:path>
              <a:path w="231139" h="302259">
                <a:moveTo>
                  <a:pt x="24903" y="156153"/>
                </a:moveTo>
                <a:lnTo>
                  <a:pt x="0" y="156153"/>
                </a:lnTo>
                <a:lnTo>
                  <a:pt x="0" y="23894"/>
                </a:lnTo>
                <a:lnTo>
                  <a:pt x="142018" y="23894"/>
                </a:lnTo>
                <a:lnTo>
                  <a:pt x="142018" y="46105"/>
                </a:lnTo>
                <a:lnTo>
                  <a:pt x="27596" y="46105"/>
                </a:lnTo>
                <a:lnTo>
                  <a:pt x="27596" y="133605"/>
                </a:lnTo>
                <a:lnTo>
                  <a:pt x="172919" y="133605"/>
                </a:lnTo>
                <a:lnTo>
                  <a:pt x="174326" y="145384"/>
                </a:lnTo>
                <a:lnTo>
                  <a:pt x="141561" y="150758"/>
                </a:lnTo>
                <a:lnTo>
                  <a:pt x="107818" y="154049"/>
                </a:lnTo>
                <a:lnTo>
                  <a:pt x="69973" y="155701"/>
                </a:lnTo>
                <a:lnTo>
                  <a:pt x="24903" y="156153"/>
                </a:lnTo>
                <a:close/>
              </a:path>
              <a:path w="231139" h="302259">
                <a:moveTo>
                  <a:pt x="172919" y="133605"/>
                </a:moveTo>
                <a:lnTo>
                  <a:pt x="27596" y="133605"/>
                </a:lnTo>
                <a:lnTo>
                  <a:pt x="70877" y="133153"/>
                </a:lnTo>
                <a:lnTo>
                  <a:pt x="107313" y="131501"/>
                </a:lnTo>
                <a:lnTo>
                  <a:pt x="139899" y="128210"/>
                </a:lnTo>
                <a:lnTo>
                  <a:pt x="171634" y="122836"/>
                </a:lnTo>
                <a:lnTo>
                  <a:pt x="172919" y="133605"/>
                </a:lnTo>
                <a:close/>
              </a:path>
              <a:path w="231139" h="302259">
                <a:moveTo>
                  <a:pt x="129230" y="301873"/>
                </a:moveTo>
                <a:lnTo>
                  <a:pt x="87136" y="297988"/>
                </a:lnTo>
                <a:lnTo>
                  <a:pt x="55234" y="286687"/>
                </a:lnTo>
                <a:lnTo>
                  <a:pt x="35005" y="268509"/>
                </a:lnTo>
                <a:lnTo>
                  <a:pt x="27932" y="243989"/>
                </a:lnTo>
                <a:lnTo>
                  <a:pt x="35005" y="219469"/>
                </a:lnTo>
                <a:lnTo>
                  <a:pt x="55234" y="201291"/>
                </a:lnTo>
                <a:lnTo>
                  <a:pt x="87136" y="189991"/>
                </a:lnTo>
                <a:lnTo>
                  <a:pt x="129230" y="186105"/>
                </a:lnTo>
                <a:lnTo>
                  <a:pt x="171323" y="189991"/>
                </a:lnTo>
                <a:lnTo>
                  <a:pt x="203226" y="201291"/>
                </a:lnTo>
                <a:lnTo>
                  <a:pt x="210669" y="207980"/>
                </a:lnTo>
                <a:lnTo>
                  <a:pt x="129230" y="207980"/>
                </a:lnTo>
                <a:lnTo>
                  <a:pt x="98353" y="210435"/>
                </a:lnTo>
                <a:lnTo>
                  <a:pt x="75047" y="217529"/>
                </a:lnTo>
                <a:lnTo>
                  <a:pt x="60324" y="228850"/>
                </a:lnTo>
                <a:lnTo>
                  <a:pt x="55192" y="243989"/>
                </a:lnTo>
                <a:lnTo>
                  <a:pt x="60324" y="259128"/>
                </a:lnTo>
                <a:lnTo>
                  <a:pt x="75047" y="270449"/>
                </a:lnTo>
                <a:lnTo>
                  <a:pt x="98353" y="277543"/>
                </a:lnTo>
                <a:lnTo>
                  <a:pt x="129230" y="279999"/>
                </a:lnTo>
                <a:lnTo>
                  <a:pt x="210669" y="279999"/>
                </a:lnTo>
                <a:lnTo>
                  <a:pt x="203226" y="286687"/>
                </a:lnTo>
                <a:lnTo>
                  <a:pt x="171323" y="297988"/>
                </a:lnTo>
                <a:lnTo>
                  <a:pt x="129230" y="301873"/>
                </a:lnTo>
                <a:close/>
              </a:path>
              <a:path w="231139" h="302259">
                <a:moveTo>
                  <a:pt x="210669" y="279999"/>
                </a:moveTo>
                <a:lnTo>
                  <a:pt x="129230" y="279999"/>
                </a:lnTo>
                <a:lnTo>
                  <a:pt x="160055" y="277543"/>
                </a:lnTo>
                <a:lnTo>
                  <a:pt x="183244" y="270449"/>
                </a:lnTo>
                <a:lnTo>
                  <a:pt x="197852" y="259128"/>
                </a:lnTo>
                <a:lnTo>
                  <a:pt x="202931" y="243989"/>
                </a:lnTo>
                <a:lnTo>
                  <a:pt x="197852" y="228850"/>
                </a:lnTo>
                <a:lnTo>
                  <a:pt x="183244" y="217529"/>
                </a:lnTo>
                <a:lnTo>
                  <a:pt x="160055" y="210435"/>
                </a:lnTo>
                <a:lnTo>
                  <a:pt x="129230" y="207980"/>
                </a:lnTo>
                <a:lnTo>
                  <a:pt x="210669" y="207980"/>
                </a:lnTo>
                <a:lnTo>
                  <a:pt x="223455" y="219469"/>
                </a:lnTo>
                <a:lnTo>
                  <a:pt x="230528" y="243989"/>
                </a:lnTo>
                <a:lnTo>
                  <a:pt x="223455" y="268509"/>
                </a:lnTo>
                <a:lnTo>
                  <a:pt x="210669" y="279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1216" y="9304081"/>
            <a:ext cx="161201" cy="151105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5147629" y="9227687"/>
            <a:ext cx="27940" cy="53340"/>
          </a:xfrm>
          <a:custGeom>
            <a:avLst/>
            <a:gdLst/>
            <a:ahLst/>
            <a:cxnLst/>
            <a:rect l="l" t="t" r="r" b="b"/>
            <a:pathLst>
              <a:path w="27939" h="53340">
                <a:moveTo>
                  <a:pt x="27932" y="52836"/>
                </a:moveTo>
                <a:lnTo>
                  <a:pt x="0" y="52836"/>
                </a:lnTo>
                <a:lnTo>
                  <a:pt x="0" y="0"/>
                </a:lnTo>
                <a:lnTo>
                  <a:pt x="27932" y="0"/>
                </a:lnTo>
                <a:lnTo>
                  <a:pt x="27932" y="52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40655" y="9254273"/>
            <a:ext cx="242570" cy="267970"/>
          </a:xfrm>
          <a:custGeom>
            <a:avLst/>
            <a:gdLst/>
            <a:ahLst/>
            <a:cxnLst/>
            <a:rect l="l" t="t" r="r" b="b"/>
            <a:pathLst>
              <a:path w="242570" h="267970">
                <a:moveTo>
                  <a:pt x="234899" y="113423"/>
                </a:moveTo>
                <a:lnTo>
                  <a:pt x="206971" y="113423"/>
                </a:lnTo>
                <a:lnTo>
                  <a:pt x="206971" y="193509"/>
                </a:lnTo>
                <a:lnTo>
                  <a:pt x="234899" y="193509"/>
                </a:lnTo>
                <a:lnTo>
                  <a:pt x="234899" y="113423"/>
                </a:lnTo>
                <a:close/>
              </a:path>
              <a:path w="242570" h="267970">
                <a:moveTo>
                  <a:pt x="234899" y="48806"/>
                </a:moveTo>
                <a:lnTo>
                  <a:pt x="206971" y="48806"/>
                </a:lnTo>
                <a:lnTo>
                  <a:pt x="206971" y="90868"/>
                </a:lnTo>
                <a:lnTo>
                  <a:pt x="234899" y="90868"/>
                </a:lnTo>
                <a:lnTo>
                  <a:pt x="234899" y="48806"/>
                </a:lnTo>
                <a:close/>
              </a:path>
              <a:path w="242570" h="267970">
                <a:moveTo>
                  <a:pt x="234899" y="26670"/>
                </a:moveTo>
                <a:lnTo>
                  <a:pt x="137642" y="26670"/>
                </a:lnTo>
                <a:lnTo>
                  <a:pt x="137642" y="21590"/>
                </a:lnTo>
                <a:lnTo>
                  <a:pt x="137642" y="0"/>
                </a:lnTo>
                <a:lnTo>
                  <a:pt x="110718" y="0"/>
                </a:lnTo>
                <a:lnTo>
                  <a:pt x="110718" y="21590"/>
                </a:lnTo>
                <a:lnTo>
                  <a:pt x="110718" y="26670"/>
                </a:lnTo>
                <a:lnTo>
                  <a:pt x="110718" y="48260"/>
                </a:lnTo>
                <a:lnTo>
                  <a:pt x="110718" y="91440"/>
                </a:lnTo>
                <a:lnTo>
                  <a:pt x="110718" y="113030"/>
                </a:lnTo>
                <a:lnTo>
                  <a:pt x="110718" y="118110"/>
                </a:lnTo>
                <a:lnTo>
                  <a:pt x="27254" y="118110"/>
                </a:lnTo>
                <a:lnTo>
                  <a:pt x="27254" y="21590"/>
                </a:lnTo>
                <a:lnTo>
                  <a:pt x="110718" y="21590"/>
                </a:lnTo>
                <a:lnTo>
                  <a:pt x="110718" y="0"/>
                </a:ln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40970"/>
                </a:lnTo>
                <a:lnTo>
                  <a:pt x="137642" y="140970"/>
                </a:lnTo>
                <a:lnTo>
                  <a:pt x="137642" y="118110"/>
                </a:lnTo>
                <a:lnTo>
                  <a:pt x="137642" y="113030"/>
                </a:lnTo>
                <a:lnTo>
                  <a:pt x="234899" y="113030"/>
                </a:lnTo>
                <a:lnTo>
                  <a:pt x="234899" y="91440"/>
                </a:lnTo>
                <a:lnTo>
                  <a:pt x="137642" y="91440"/>
                </a:lnTo>
                <a:lnTo>
                  <a:pt x="137642" y="48260"/>
                </a:lnTo>
                <a:lnTo>
                  <a:pt x="234899" y="48260"/>
                </a:lnTo>
                <a:lnTo>
                  <a:pt x="234899" y="26670"/>
                </a:lnTo>
                <a:close/>
              </a:path>
              <a:path w="242570" h="267970">
                <a:moveTo>
                  <a:pt x="241973" y="245110"/>
                </a:moveTo>
                <a:lnTo>
                  <a:pt x="68313" y="245110"/>
                </a:lnTo>
                <a:lnTo>
                  <a:pt x="68313" y="173990"/>
                </a:lnTo>
                <a:lnTo>
                  <a:pt x="40716" y="173990"/>
                </a:lnTo>
                <a:lnTo>
                  <a:pt x="40716" y="245110"/>
                </a:lnTo>
                <a:lnTo>
                  <a:pt x="40716" y="267970"/>
                </a:lnTo>
                <a:lnTo>
                  <a:pt x="241973" y="267970"/>
                </a:lnTo>
                <a:lnTo>
                  <a:pt x="241973" y="245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25435" y="9304081"/>
            <a:ext cx="161201" cy="15110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611469" y="9247555"/>
            <a:ext cx="583565" cy="242570"/>
          </a:xfrm>
          <a:custGeom>
            <a:avLst/>
            <a:gdLst/>
            <a:ahLst/>
            <a:cxnLst/>
            <a:rect l="l" t="t" r="r" b="b"/>
            <a:pathLst>
              <a:path w="583564" h="242570">
                <a:moveTo>
                  <a:pt x="260477" y="127203"/>
                </a:moveTo>
                <a:lnTo>
                  <a:pt x="220941" y="114033"/>
                </a:lnTo>
                <a:lnTo>
                  <a:pt x="185470" y="90474"/>
                </a:lnTo>
                <a:lnTo>
                  <a:pt x="165366" y="65951"/>
                </a:lnTo>
                <a:lnTo>
                  <a:pt x="159905" y="59296"/>
                </a:lnTo>
                <a:lnTo>
                  <a:pt x="150088" y="23215"/>
                </a:lnTo>
                <a:lnTo>
                  <a:pt x="150088" y="0"/>
                </a:lnTo>
                <a:lnTo>
                  <a:pt x="121145" y="0"/>
                </a:lnTo>
                <a:lnTo>
                  <a:pt x="121145" y="23215"/>
                </a:lnTo>
                <a:lnTo>
                  <a:pt x="111379" y="59296"/>
                </a:lnTo>
                <a:lnTo>
                  <a:pt x="85940" y="90474"/>
                </a:lnTo>
                <a:lnTo>
                  <a:pt x="50584" y="114033"/>
                </a:lnTo>
                <a:lnTo>
                  <a:pt x="11099" y="127203"/>
                </a:lnTo>
                <a:lnTo>
                  <a:pt x="22542" y="150088"/>
                </a:lnTo>
                <a:lnTo>
                  <a:pt x="57061" y="138887"/>
                </a:lnTo>
                <a:lnTo>
                  <a:pt x="89179" y="120510"/>
                </a:lnTo>
                <a:lnTo>
                  <a:pt x="116243" y="95897"/>
                </a:lnTo>
                <a:lnTo>
                  <a:pt x="135623" y="65951"/>
                </a:lnTo>
                <a:lnTo>
                  <a:pt x="155041" y="95897"/>
                </a:lnTo>
                <a:lnTo>
                  <a:pt x="182194" y="120510"/>
                </a:lnTo>
                <a:lnTo>
                  <a:pt x="214325" y="138887"/>
                </a:lnTo>
                <a:lnTo>
                  <a:pt x="248691" y="150088"/>
                </a:lnTo>
                <a:lnTo>
                  <a:pt x="260477" y="127203"/>
                </a:lnTo>
                <a:close/>
              </a:path>
              <a:path w="583564" h="242570">
                <a:moveTo>
                  <a:pt x="273939" y="219748"/>
                </a:moveTo>
                <a:lnTo>
                  <a:pt x="149415" y="219748"/>
                </a:lnTo>
                <a:lnTo>
                  <a:pt x="149415" y="146392"/>
                </a:lnTo>
                <a:lnTo>
                  <a:pt x="121818" y="146392"/>
                </a:lnTo>
                <a:lnTo>
                  <a:pt x="121818" y="219748"/>
                </a:lnTo>
                <a:lnTo>
                  <a:pt x="0" y="219748"/>
                </a:lnTo>
                <a:lnTo>
                  <a:pt x="0" y="242303"/>
                </a:lnTo>
                <a:lnTo>
                  <a:pt x="273939" y="242303"/>
                </a:lnTo>
                <a:lnTo>
                  <a:pt x="273939" y="219748"/>
                </a:lnTo>
                <a:close/>
              </a:path>
              <a:path w="583564" h="242570">
                <a:moveTo>
                  <a:pt x="569747" y="131584"/>
                </a:moveTo>
                <a:lnTo>
                  <a:pt x="530263" y="117792"/>
                </a:lnTo>
                <a:lnTo>
                  <a:pt x="494919" y="93421"/>
                </a:lnTo>
                <a:lnTo>
                  <a:pt x="469468" y="61302"/>
                </a:lnTo>
                <a:lnTo>
                  <a:pt x="459701" y="24218"/>
                </a:lnTo>
                <a:lnTo>
                  <a:pt x="459701" y="1003"/>
                </a:lnTo>
                <a:lnTo>
                  <a:pt x="430758" y="1003"/>
                </a:lnTo>
                <a:lnTo>
                  <a:pt x="430758" y="24218"/>
                </a:lnTo>
                <a:lnTo>
                  <a:pt x="421055" y="61252"/>
                </a:lnTo>
                <a:lnTo>
                  <a:pt x="395719" y="93294"/>
                </a:lnTo>
                <a:lnTo>
                  <a:pt x="360489" y="117640"/>
                </a:lnTo>
                <a:lnTo>
                  <a:pt x="321056" y="131584"/>
                </a:lnTo>
                <a:lnTo>
                  <a:pt x="333502" y="154470"/>
                </a:lnTo>
                <a:lnTo>
                  <a:pt x="367436" y="142506"/>
                </a:lnTo>
                <a:lnTo>
                  <a:pt x="399211" y="123380"/>
                </a:lnTo>
                <a:lnTo>
                  <a:pt x="426072" y="98005"/>
                </a:lnTo>
                <a:lnTo>
                  <a:pt x="445236" y="67297"/>
                </a:lnTo>
                <a:lnTo>
                  <a:pt x="464400" y="98196"/>
                </a:lnTo>
                <a:lnTo>
                  <a:pt x="491299" y="123634"/>
                </a:lnTo>
                <a:lnTo>
                  <a:pt x="523176" y="142697"/>
                </a:lnTo>
                <a:lnTo>
                  <a:pt x="557301" y="154470"/>
                </a:lnTo>
                <a:lnTo>
                  <a:pt x="569747" y="131584"/>
                </a:lnTo>
                <a:close/>
              </a:path>
              <a:path w="583564" h="242570">
                <a:moveTo>
                  <a:pt x="583209" y="218401"/>
                </a:moveTo>
                <a:lnTo>
                  <a:pt x="309613" y="218401"/>
                </a:lnTo>
                <a:lnTo>
                  <a:pt x="309613" y="241287"/>
                </a:lnTo>
                <a:lnTo>
                  <a:pt x="583209" y="241287"/>
                </a:lnTo>
                <a:lnTo>
                  <a:pt x="583209" y="218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9206" y="9304081"/>
            <a:ext cx="161201" cy="151105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6605232" y="9227692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4">
                <a:moveTo>
                  <a:pt x="273951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93" y="53911"/>
                </a:lnTo>
                <a:lnTo>
                  <a:pt x="238607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53" y="36347"/>
                </a:lnTo>
                <a:lnTo>
                  <a:pt x="211226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76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99" y="221780"/>
                </a:lnTo>
                <a:lnTo>
                  <a:pt x="212699" y="301205"/>
                </a:lnTo>
                <a:lnTo>
                  <a:pt x="240296" y="301205"/>
                </a:lnTo>
                <a:lnTo>
                  <a:pt x="240296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51" y="144373"/>
                </a:lnTo>
                <a:lnTo>
                  <a:pt x="273951" y="121831"/>
                </a:lnTo>
                <a:close/>
              </a:path>
              <a:path w="720725" h="337184">
                <a:moveTo>
                  <a:pt x="418655" y="9766"/>
                </a:moveTo>
                <a:lnTo>
                  <a:pt x="396443" y="9766"/>
                </a:lnTo>
                <a:lnTo>
                  <a:pt x="295478" y="336880"/>
                </a:lnTo>
                <a:lnTo>
                  <a:pt x="318033" y="336880"/>
                </a:lnTo>
                <a:lnTo>
                  <a:pt x="418655" y="9766"/>
                </a:lnTo>
                <a:close/>
              </a:path>
              <a:path w="720725" h="337184">
                <a:moveTo>
                  <a:pt x="615873" y="156159"/>
                </a:moveTo>
                <a:lnTo>
                  <a:pt x="614032" y="142697"/>
                </a:lnTo>
                <a:lnTo>
                  <a:pt x="612838" y="133946"/>
                </a:lnTo>
                <a:lnTo>
                  <a:pt x="584212" y="138290"/>
                </a:lnTo>
                <a:lnTo>
                  <a:pt x="554951" y="140970"/>
                </a:lnTo>
                <a:lnTo>
                  <a:pt x="522160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33" y="102984"/>
                </a:lnTo>
                <a:lnTo>
                  <a:pt x="587933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18" y="43078"/>
                </a:lnTo>
                <a:lnTo>
                  <a:pt x="593318" y="20866"/>
                </a:lnTo>
                <a:lnTo>
                  <a:pt x="455345" y="20866"/>
                </a:lnTo>
                <a:lnTo>
                  <a:pt x="455345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75" y="163309"/>
                </a:lnTo>
                <a:lnTo>
                  <a:pt x="585749" y="160642"/>
                </a:lnTo>
                <a:lnTo>
                  <a:pt x="615873" y="156159"/>
                </a:lnTo>
                <a:close/>
              </a:path>
              <a:path w="720725" h="337184">
                <a:moveTo>
                  <a:pt x="679475" y="247015"/>
                </a:moveTo>
                <a:lnTo>
                  <a:pt x="672617" y="224066"/>
                </a:lnTo>
                <a:lnTo>
                  <a:pt x="661403" y="214376"/>
                </a:lnTo>
                <a:lnTo>
                  <a:pt x="652932" y="207060"/>
                </a:lnTo>
                <a:lnTo>
                  <a:pt x="652208" y="206819"/>
                </a:lnTo>
                <a:lnTo>
                  <a:pt x="652208" y="247015"/>
                </a:lnTo>
                <a:lnTo>
                  <a:pt x="647255" y="260972"/>
                </a:lnTo>
                <a:lnTo>
                  <a:pt x="632993" y="271335"/>
                </a:lnTo>
                <a:lnTo>
                  <a:pt x="610336" y="277787"/>
                </a:lnTo>
                <a:lnTo>
                  <a:pt x="580199" y="279996"/>
                </a:lnTo>
                <a:lnTo>
                  <a:pt x="550062" y="277787"/>
                </a:lnTo>
                <a:lnTo>
                  <a:pt x="527405" y="271335"/>
                </a:lnTo>
                <a:lnTo>
                  <a:pt x="513130" y="260972"/>
                </a:lnTo>
                <a:lnTo>
                  <a:pt x="508177" y="247015"/>
                </a:lnTo>
                <a:lnTo>
                  <a:pt x="513130" y="233260"/>
                </a:lnTo>
                <a:lnTo>
                  <a:pt x="527405" y="222999"/>
                </a:lnTo>
                <a:lnTo>
                  <a:pt x="550062" y="216585"/>
                </a:lnTo>
                <a:lnTo>
                  <a:pt x="580199" y="214376"/>
                </a:lnTo>
                <a:lnTo>
                  <a:pt x="610336" y="216585"/>
                </a:lnTo>
                <a:lnTo>
                  <a:pt x="632993" y="222999"/>
                </a:lnTo>
                <a:lnTo>
                  <a:pt x="647255" y="233260"/>
                </a:lnTo>
                <a:lnTo>
                  <a:pt x="652208" y="247015"/>
                </a:lnTo>
                <a:lnTo>
                  <a:pt x="652208" y="206819"/>
                </a:lnTo>
                <a:lnTo>
                  <a:pt x="621690" y="196481"/>
                </a:lnTo>
                <a:lnTo>
                  <a:pt x="580199" y="192836"/>
                </a:lnTo>
                <a:lnTo>
                  <a:pt x="538695" y="196481"/>
                </a:lnTo>
                <a:lnTo>
                  <a:pt x="507466" y="207060"/>
                </a:lnTo>
                <a:lnTo>
                  <a:pt x="487768" y="224066"/>
                </a:lnTo>
                <a:lnTo>
                  <a:pt x="480910" y="247015"/>
                </a:lnTo>
                <a:lnTo>
                  <a:pt x="487768" y="270103"/>
                </a:lnTo>
                <a:lnTo>
                  <a:pt x="507466" y="287108"/>
                </a:lnTo>
                <a:lnTo>
                  <a:pt x="538695" y="297611"/>
                </a:lnTo>
                <a:lnTo>
                  <a:pt x="580199" y="301205"/>
                </a:lnTo>
                <a:lnTo>
                  <a:pt x="621690" y="297611"/>
                </a:lnTo>
                <a:lnTo>
                  <a:pt x="652932" y="287108"/>
                </a:lnTo>
                <a:lnTo>
                  <a:pt x="661162" y="279996"/>
                </a:lnTo>
                <a:lnTo>
                  <a:pt x="672617" y="270103"/>
                </a:lnTo>
                <a:lnTo>
                  <a:pt x="679475" y="247015"/>
                </a:lnTo>
                <a:close/>
              </a:path>
              <a:path w="720725" h="337184">
                <a:moveTo>
                  <a:pt x="720534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34" y="100622"/>
                </a:lnTo>
                <a:lnTo>
                  <a:pt x="720534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31566" y="9227692"/>
            <a:ext cx="447040" cy="298450"/>
          </a:xfrm>
          <a:custGeom>
            <a:avLst/>
            <a:gdLst/>
            <a:ahLst/>
            <a:cxnLst/>
            <a:rect l="l" t="t" r="r" b="b"/>
            <a:pathLst>
              <a:path w="447040" h="298450">
                <a:moveTo>
                  <a:pt x="156146" y="217068"/>
                </a:moveTo>
                <a:lnTo>
                  <a:pt x="152666" y="194525"/>
                </a:lnTo>
                <a:lnTo>
                  <a:pt x="143370" y="176809"/>
                </a:lnTo>
                <a:lnTo>
                  <a:pt x="130035" y="163068"/>
                </a:lnTo>
                <a:lnTo>
                  <a:pt x="126873" y="160921"/>
                </a:lnTo>
                <a:lnTo>
                  <a:pt x="126873" y="216395"/>
                </a:lnTo>
                <a:lnTo>
                  <a:pt x="123431" y="233273"/>
                </a:lnTo>
                <a:lnTo>
                  <a:pt x="113753" y="246468"/>
                </a:lnTo>
                <a:lnTo>
                  <a:pt x="98767" y="255054"/>
                </a:lnTo>
                <a:lnTo>
                  <a:pt x="79425" y="258127"/>
                </a:lnTo>
                <a:lnTo>
                  <a:pt x="58877" y="254723"/>
                </a:lnTo>
                <a:lnTo>
                  <a:pt x="42570" y="245249"/>
                </a:lnTo>
                <a:lnTo>
                  <a:pt x="31813" y="230860"/>
                </a:lnTo>
                <a:lnTo>
                  <a:pt x="27927" y="212686"/>
                </a:lnTo>
                <a:lnTo>
                  <a:pt x="30403" y="195821"/>
                </a:lnTo>
                <a:lnTo>
                  <a:pt x="37312" y="180721"/>
                </a:lnTo>
                <a:lnTo>
                  <a:pt x="47955" y="167640"/>
                </a:lnTo>
                <a:lnTo>
                  <a:pt x="61582" y="156832"/>
                </a:lnTo>
                <a:lnTo>
                  <a:pt x="86550" y="167462"/>
                </a:lnTo>
                <a:lnTo>
                  <a:pt x="107353" y="179539"/>
                </a:lnTo>
                <a:lnTo>
                  <a:pt x="121589" y="195160"/>
                </a:lnTo>
                <a:lnTo>
                  <a:pt x="126873" y="216395"/>
                </a:lnTo>
                <a:lnTo>
                  <a:pt x="126873" y="160921"/>
                </a:lnTo>
                <a:lnTo>
                  <a:pt x="120853" y="156832"/>
                </a:lnTo>
                <a:lnTo>
                  <a:pt x="114427" y="152450"/>
                </a:lnTo>
                <a:lnTo>
                  <a:pt x="114427" y="150774"/>
                </a:lnTo>
                <a:lnTo>
                  <a:pt x="123202" y="142697"/>
                </a:lnTo>
                <a:lnTo>
                  <a:pt x="125818" y="140284"/>
                </a:lnTo>
                <a:lnTo>
                  <a:pt x="136461" y="126415"/>
                </a:lnTo>
                <a:lnTo>
                  <a:pt x="144335" y="109829"/>
                </a:lnTo>
                <a:lnTo>
                  <a:pt x="147408" y="91198"/>
                </a:lnTo>
                <a:lnTo>
                  <a:pt x="142748" y="65011"/>
                </a:lnTo>
                <a:lnTo>
                  <a:pt x="132181" y="48793"/>
                </a:lnTo>
                <a:lnTo>
                  <a:pt x="129362" y="44462"/>
                </a:lnTo>
                <a:lnTo>
                  <a:pt x="121158" y="39293"/>
                </a:lnTo>
                <a:lnTo>
                  <a:pt x="121158" y="92887"/>
                </a:lnTo>
                <a:lnTo>
                  <a:pt x="119519" y="106248"/>
                </a:lnTo>
                <a:lnTo>
                  <a:pt x="114668" y="119049"/>
                </a:lnTo>
                <a:lnTo>
                  <a:pt x="106667" y="131216"/>
                </a:lnTo>
                <a:lnTo>
                  <a:pt x="95580" y="142697"/>
                </a:lnTo>
                <a:lnTo>
                  <a:pt x="74688" y="133616"/>
                </a:lnTo>
                <a:lnTo>
                  <a:pt x="56959" y="122580"/>
                </a:lnTo>
                <a:lnTo>
                  <a:pt x="44653" y="108140"/>
                </a:lnTo>
                <a:lnTo>
                  <a:pt x="40043" y="88849"/>
                </a:lnTo>
                <a:lnTo>
                  <a:pt x="42976" y="72504"/>
                </a:lnTo>
                <a:lnTo>
                  <a:pt x="51104" y="59867"/>
                </a:lnTo>
                <a:lnTo>
                  <a:pt x="63474" y="51701"/>
                </a:lnTo>
                <a:lnTo>
                  <a:pt x="79082" y="48793"/>
                </a:lnTo>
                <a:lnTo>
                  <a:pt x="96875" y="52285"/>
                </a:lnTo>
                <a:lnTo>
                  <a:pt x="110083" y="61760"/>
                </a:lnTo>
                <a:lnTo>
                  <a:pt x="118313" y="75768"/>
                </a:lnTo>
                <a:lnTo>
                  <a:pt x="121158" y="92887"/>
                </a:lnTo>
                <a:lnTo>
                  <a:pt x="121158" y="39293"/>
                </a:lnTo>
                <a:lnTo>
                  <a:pt x="108077" y="31051"/>
                </a:lnTo>
                <a:lnTo>
                  <a:pt x="79756" y="26250"/>
                </a:lnTo>
                <a:lnTo>
                  <a:pt x="52857" y="30734"/>
                </a:lnTo>
                <a:lnTo>
                  <a:pt x="31419" y="43408"/>
                </a:lnTo>
                <a:lnTo>
                  <a:pt x="17246" y="63169"/>
                </a:lnTo>
                <a:lnTo>
                  <a:pt x="12115" y="88849"/>
                </a:lnTo>
                <a:lnTo>
                  <a:pt x="14770" y="106908"/>
                </a:lnTo>
                <a:lnTo>
                  <a:pt x="21958" y="122326"/>
                </a:lnTo>
                <a:lnTo>
                  <a:pt x="32562" y="135229"/>
                </a:lnTo>
                <a:lnTo>
                  <a:pt x="45427" y="145719"/>
                </a:lnTo>
                <a:lnTo>
                  <a:pt x="45427" y="147408"/>
                </a:lnTo>
                <a:lnTo>
                  <a:pt x="28816" y="158496"/>
                </a:lnTo>
                <a:lnTo>
                  <a:pt x="14262" y="173570"/>
                </a:lnTo>
                <a:lnTo>
                  <a:pt x="3924" y="192557"/>
                </a:lnTo>
                <a:lnTo>
                  <a:pt x="0" y="215379"/>
                </a:lnTo>
                <a:lnTo>
                  <a:pt x="5918" y="241681"/>
                </a:lnTo>
                <a:lnTo>
                  <a:pt x="22339" y="262458"/>
                </a:lnTo>
                <a:lnTo>
                  <a:pt x="47282" y="276098"/>
                </a:lnTo>
                <a:lnTo>
                  <a:pt x="78752" y="281012"/>
                </a:lnTo>
                <a:lnTo>
                  <a:pt x="110439" y="276085"/>
                </a:lnTo>
                <a:lnTo>
                  <a:pt x="134861" y="262547"/>
                </a:lnTo>
                <a:lnTo>
                  <a:pt x="138290" y="258127"/>
                </a:lnTo>
                <a:lnTo>
                  <a:pt x="150583" y="242252"/>
                </a:lnTo>
                <a:lnTo>
                  <a:pt x="156146" y="217068"/>
                </a:lnTo>
                <a:close/>
              </a:path>
              <a:path w="447040" h="298450">
                <a:moveTo>
                  <a:pt x="360426" y="51155"/>
                </a:moveTo>
                <a:lnTo>
                  <a:pt x="355104" y="32131"/>
                </a:lnTo>
                <a:lnTo>
                  <a:pt x="347484" y="24904"/>
                </a:lnTo>
                <a:lnTo>
                  <a:pt x="340029" y="17843"/>
                </a:lnTo>
                <a:lnTo>
                  <a:pt x="334518" y="15735"/>
                </a:lnTo>
                <a:lnTo>
                  <a:pt x="334518" y="51155"/>
                </a:lnTo>
                <a:lnTo>
                  <a:pt x="331114" y="61734"/>
                </a:lnTo>
                <a:lnTo>
                  <a:pt x="321398" y="69913"/>
                </a:lnTo>
                <a:lnTo>
                  <a:pt x="306120" y="75196"/>
                </a:lnTo>
                <a:lnTo>
                  <a:pt x="286054" y="77063"/>
                </a:lnTo>
                <a:lnTo>
                  <a:pt x="266128" y="75196"/>
                </a:lnTo>
                <a:lnTo>
                  <a:pt x="250850" y="69913"/>
                </a:lnTo>
                <a:lnTo>
                  <a:pt x="241046" y="61734"/>
                </a:lnTo>
                <a:lnTo>
                  <a:pt x="237591" y="51155"/>
                </a:lnTo>
                <a:lnTo>
                  <a:pt x="241046" y="40233"/>
                </a:lnTo>
                <a:lnTo>
                  <a:pt x="250850" y="31965"/>
                </a:lnTo>
                <a:lnTo>
                  <a:pt x="266128" y="26733"/>
                </a:lnTo>
                <a:lnTo>
                  <a:pt x="286054" y="24904"/>
                </a:lnTo>
                <a:lnTo>
                  <a:pt x="306120" y="26733"/>
                </a:lnTo>
                <a:lnTo>
                  <a:pt x="321398" y="31965"/>
                </a:lnTo>
                <a:lnTo>
                  <a:pt x="331114" y="40233"/>
                </a:lnTo>
                <a:lnTo>
                  <a:pt x="334518" y="51155"/>
                </a:lnTo>
                <a:lnTo>
                  <a:pt x="334518" y="15735"/>
                </a:lnTo>
                <a:lnTo>
                  <a:pt x="316560" y="8839"/>
                </a:lnTo>
                <a:lnTo>
                  <a:pt x="286054" y="5727"/>
                </a:lnTo>
                <a:lnTo>
                  <a:pt x="255549" y="8839"/>
                </a:lnTo>
                <a:lnTo>
                  <a:pt x="232079" y="17843"/>
                </a:lnTo>
                <a:lnTo>
                  <a:pt x="217004" y="32131"/>
                </a:lnTo>
                <a:lnTo>
                  <a:pt x="211683" y="51155"/>
                </a:lnTo>
                <a:lnTo>
                  <a:pt x="217004" y="69786"/>
                </a:lnTo>
                <a:lnTo>
                  <a:pt x="232079" y="83883"/>
                </a:lnTo>
                <a:lnTo>
                  <a:pt x="255549" y="92798"/>
                </a:lnTo>
                <a:lnTo>
                  <a:pt x="286054" y="95910"/>
                </a:lnTo>
                <a:lnTo>
                  <a:pt x="316560" y="92798"/>
                </a:lnTo>
                <a:lnTo>
                  <a:pt x="340029" y="83883"/>
                </a:lnTo>
                <a:lnTo>
                  <a:pt x="347319" y="77063"/>
                </a:lnTo>
                <a:lnTo>
                  <a:pt x="355104" y="69786"/>
                </a:lnTo>
                <a:lnTo>
                  <a:pt x="360426" y="51155"/>
                </a:lnTo>
                <a:close/>
              </a:path>
              <a:path w="447040" h="298450">
                <a:moveTo>
                  <a:pt x="386676" y="123850"/>
                </a:moveTo>
                <a:lnTo>
                  <a:pt x="385000" y="105676"/>
                </a:lnTo>
                <a:lnTo>
                  <a:pt x="335216" y="110007"/>
                </a:lnTo>
                <a:lnTo>
                  <a:pt x="284327" y="112318"/>
                </a:lnTo>
                <a:lnTo>
                  <a:pt x="234645" y="113245"/>
                </a:lnTo>
                <a:lnTo>
                  <a:pt x="188455" y="113411"/>
                </a:lnTo>
                <a:lnTo>
                  <a:pt x="191820" y="134277"/>
                </a:lnTo>
                <a:lnTo>
                  <a:pt x="210426" y="134213"/>
                </a:lnTo>
                <a:lnTo>
                  <a:pt x="270573" y="133273"/>
                </a:lnTo>
                <a:lnTo>
                  <a:pt x="270573" y="178371"/>
                </a:lnTo>
                <a:lnTo>
                  <a:pt x="298170" y="178371"/>
                </a:lnTo>
                <a:lnTo>
                  <a:pt x="298170" y="133273"/>
                </a:lnTo>
                <a:lnTo>
                  <a:pt x="298170" y="131927"/>
                </a:lnTo>
                <a:lnTo>
                  <a:pt x="320230" y="130517"/>
                </a:lnTo>
                <a:lnTo>
                  <a:pt x="342430" y="128765"/>
                </a:lnTo>
                <a:lnTo>
                  <a:pt x="364617" y="126580"/>
                </a:lnTo>
                <a:lnTo>
                  <a:pt x="386676" y="123850"/>
                </a:lnTo>
                <a:close/>
              </a:path>
              <a:path w="447040" h="298450">
                <a:moveTo>
                  <a:pt x="436486" y="0"/>
                </a:moveTo>
                <a:lnTo>
                  <a:pt x="408889" y="0"/>
                </a:lnTo>
                <a:lnTo>
                  <a:pt x="408889" y="143370"/>
                </a:lnTo>
                <a:lnTo>
                  <a:pt x="348983" y="143370"/>
                </a:lnTo>
                <a:lnTo>
                  <a:pt x="348983" y="161544"/>
                </a:lnTo>
                <a:lnTo>
                  <a:pt x="408889" y="161544"/>
                </a:lnTo>
                <a:lnTo>
                  <a:pt x="408889" y="177355"/>
                </a:lnTo>
                <a:lnTo>
                  <a:pt x="436486" y="177355"/>
                </a:lnTo>
                <a:lnTo>
                  <a:pt x="436486" y="0"/>
                </a:lnTo>
                <a:close/>
              </a:path>
              <a:path w="447040" h="298450">
                <a:moveTo>
                  <a:pt x="446925" y="277977"/>
                </a:moveTo>
                <a:lnTo>
                  <a:pt x="262166" y="277977"/>
                </a:lnTo>
                <a:lnTo>
                  <a:pt x="262166" y="251396"/>
                </a:lnTo>
                <a:lnTo>
                  <a:pt x="436486" y="251396"/>
                </a:lnTo>
                <a:lnTo>
                  <a:pt x="436486" y="188468"/>
                </a:lnTo>
                <a:lnTo>
                  <a:pt x="234226" y="188468"/>
                </a:lnTo>
                <a:lnTo>
                  <a:pt x="234226" y="208318"/>
                </a:lnTo>
                <a:lnTo>
                  <a:pt x="409562" y="208318"/>
                </a:lnTo>
                <a:lnTo>
                  <a:pt x="409562" y="232549"/>
                </a:lnTo>
                <a:lnTo>
                  <a:pt x="234899" y="232549"/>
                </a:lnTo>
                <a:lnTo>
                  <a:pt x="234899" y="298170"/>
                </a:lnTo>
                <a:lnTo>
                  <a:pt x="446925" y="298170"/>
                </a:lnTo>
                <a:lnTo>
                  <a:pt x="446925" y="277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131154" y="9325956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312134" y="9227692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59">
                <a:moveTo>
                  <a:pt x="239280" y="198551"/>
                </a:moveTo>
                <a:lnTo>
                  <a:pt x="30289" y="198551"/>
                </a:lnTo>
                <a:lnTo>
                  <a:pt x="30289" y="220764"/>
                </a:lnTo>
                <a:lnTo>
                  <a:pt x="211683" y="220764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51"/>
                </a:lnTo>
                <a:close/>
              </a:path>
              <a:path w="558800" h="302259">
                <a:moveTo>
                  <a:pt x="257784" y="103314"/>
                </a:moveTo>
                <a:lnTo>
                  <a:pt x="219024" y="95161"/>
                </a:lnTo>
                <a:lnTo>
                  <a:pt x="186194" y="80225"/>
                </a:lnTo>
                <a:lnTo>
                  <a:pt x="167106" y="63271"/>
                </a:lnTo>
                <a:lnTo>
                  <a:pt x="163322" y="59918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55" y="59867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47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71" y="104330"/>
                </a:lnTo>
                <a:lnTo>
                  <a:pt x="212077" y="117500"/>
                </a:lnTo>
                <a:lnTo>
                  <a:pt x="248031" y="125196"/>
                </a:lnTo>
                <a:lnTo>
                  <a:pt x="257784" y="103314"/>
                </a:lnTo>
                <a:close/>
              </a:path>
              <a:path w="558800" h="302259">
                <a:moveTo>
                  <a:pt x="273939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46"/>
                </a:lnTo>
                <a:close/>
              </a:path>
              <a:path w="558800" h="302259">
                <a:moveTo>
                  <a:pt x="485965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70" y="14808"/>
                </a:lnTo>
                <a:lnTo>
                  <a:pt x="384670" y="46774"/>
                </a:lnTo>
                <a:lnTo>
                  <a:pt x="379425" y="79857"/>
                </a:lnTo>
                <a:lnTo>
                  <a:pt x="364477" y="109245"/>
                </a:lnTo>
                <a:lnTo>
                  <a:pt x="340931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211" y="159042"/>
                </a:lnTo>
                <a:lnTo>
                  <a:pt x="370230" y="141719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40" y="153403"/>
                </a:lnTo>
                <a:lnTo>
                  <a:pt x="471157" y="165239"/>
                </a:lnTo>
                <a:lnTo>
                  <a:pt x="485965" y="143370"/>
                </a:lnTo>
                <a:close/>
              </a:path>
              <a:path w="558800" h="302259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90" y="217068"/>
                </a:lnTo>
                <a:lnTo>
                  <a:pt x="530390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59">
                <a:moveTo>
                  <a:pt x="558317" y="0"/>
                </a:moveTo>
                <a:lnTo>
                  <a:pt x="530390" y="0"/>
                </a:lnTo>
                <a:lnTo>
                  <a:pt x="530390" y="62928"/>
                </a:lnTo>
                <a:lnTo>
                  <a:pt x="464756" y="62928"/>
                </a:lnTo>
                <a:lnTo>
                  <a:pt x="464756" y="85483"/>
                </a:lnTo>
                <a:lnTo>
                  <a:pt x="530390" y="85483"/>
                </a:lnTo>
                <a:lnTo>
                  <a:pt x="530390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943818" y="9227604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27"/>
                </a:lnTo>
                <a:lnTo>
                  <a:pt x="139661" y="130327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97"/>
                </a:moveTo>
                <a:lnTo>
                  <a:pt x="112737" y="14897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97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50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806"/>
                </a:moveTo>
                <a:lnTo>
                  <a:pt x="194513" y="179806"/>
                </a:lnTo>
                <a:lnTo>
                  <a:pt x="194513" y="215468"/>
                </a:lnTo>
                <a:lnTo>
                  <a:pt x="221780" y="215468"/>
                </a:lnTo>
                <a:lnTo>
                  <a:pt x="221780" y="179806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29441" y="9304081"/>
            <a:ext cx="161201" cy="151105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11615471" y="9227692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4">
                <a:moveTo>
                  <a:pt x="273939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93" y="53911"/>
                </a:lnTo>
                <a:lnTo>
                  <a:pt x="238607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4">
                <a:moveTo>
                  <a:pt x="418655" y="9766"/>
                </a:moveTo>
                <a:lnTo>
                  <a:pt x="396443" y="9766"/>
                </a:lnTo>
                <a:lnTo>
                  <a:pt x="295478" y="336880"/>
                </a:lnTo>
                <a:lnTo>
                  <a:pt x="318033" y="336880"/>
                </a:lnTo>
                <a:lnTo>
                  <a:pt x="418655" y="9766"/>
                </a:lnTo>
                <a:close/>
              </a:path>
              <a:path w="720725" h="337184">
                <a:moveTo>
                  <a:pt x="615861" y="156159"/>
                </a:moveTo>
                <a:lnTo>
                  <a:pt x="614032" y="142697"/>
                </a:lnTo>
                <a:lnTo>
                  <a:pt x="612838" y="133946"/>
                </a:lnTo>
                <a:lnTo>
                  <a:pt x="584212" y="138290"/>
                </a:lnTo>
                <a:lnTo>
                  <a:pt x="554951" y="140970"/>
                </a:lnTo>
                <a:lnTo>
                  <a:pt x="522160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33" y="102984"/>
                </a:lnTo>
                <a:lnTo>
                  <a:pt x="587933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18" y="43078"/>
                </a:lnTo>
                <a:lnTo>
                  <a:pt x="593318" y="20866"/>
                </a:lnTo>
                <a:lnTo>
                  <a:pt x="455333" y="20866"/>
                </a:lnTo>
                <a:lnTo>
                  <a:pt x="455333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59"/>
                </a:lnTo>
                <a:close/>
              </a:path>
              <a:path w="720725" h="337184">
                <a:moveTo>
                  <a:pt x="679462" y="247015"/>
                </a:moveTo>
                <a:lnTo>
                  <a:pt x="672617" y="224066"/>
                </a:lnTo>
                <a:lnTo>
                  <a:pt x="661390" y="214376"/>
                </a:lnTo>
                <a:lnTo>
                  <a:pt x="652919" y="207060"/>
                </a:lnTo>
                <a:lnTo>
                  <a:pt x="652208" y="206832"/>
                </a:lnTo>
                <a:lnTo>
                  <a:pt x="652208" y="247015"/>
                </a:lnTo>
                <a:lnTo>
                  <a:pt x="647255" y="260972"/>
                </a:lnTo>
                <a:lnTo>
                  <a:pt x="632980" y="271335"/>
                </a:lnTo>
                <a:lnTo>
                  <a:pt x="610323" y="277787"/>
                </a:lnTo>
                <a:lnTo>
                  <a:pt x="580186" y="279996"/>
                </a:lnTo>
                <a:lnTo>
                  <a:pt x="550049" y="277787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15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85"/>
                </a:lnTo>
                <a:lnTo>
                  <a:pt x="580186" y="214376"/>
                </a:lnTo>
                <a:lnTo>
                  <a:pt x="610323" y="216585"/>
                </a:lnTo>
                <a:lnTo>
                  <a:pt x="632980" y="222999"/>
                </a:lnTo>
                <a:lnTo>
                  <a:pt x="647255" y="233260"/>
                </a:lnTo>
                <a:lnTo>
                  <a:pt x="652208" y="247015"/>
                </a:lnTo>
                <a:lnTo>
                  <a:pt x="652208" y="206832"/>
                </a:lnTo>
                <a:lnTo>
                  <a:pt x="621677" y="196481"/>
                </a:lnTo>
                <a:lnTo>
                  <a:pt x="580186" y="192836"/>
                </a:lnTo>
                <a:lnTo>
                  <a:pt x="538695" y="196481"/>
                </a:lnTo>
                <a:lnTo>
                  <a:pt x="507453" y="207060"/>
                </a:lnTo>
                <a:lnTo>
                  <a:pt x="487768" y="224066"/>
                </a:lnTo>
                <a:lnTo>
                  <a:pt x="480910" y="247015"/>
                </a:lnTo>
                <a:lnTo>
                  <a:pt x="487768" y="270103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62" y="279996"/>
                </a:lnTo>
                <a:lnTo>
                  <a:pt x="672617" y="270103"/>
                </a:lnTo>
                <a:lnTo>
                  <a:pt x="679462" y="247015"/>
                </a:lnTo>
                <a:close/>
              </a:path>
              <a:path w="720725" h="337184">
                <a:moveTo>
                  <a:pt x="720521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21" y="100622"/>
                </a:lnTo>
                <a:lnTo>
                  <a:pt x="720521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55381" y="9304081"/>
            <a:ext cx="161201" cy="151105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2739734" y="9227687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40" h="297815">
                <a:moveTo>
                  <a:pt x="90528" y="34326"/>
                </a:moveTo>
                <a:lnTo>
                  <a:pt x="63269" y="34326"/>
                </a:lnTo>
                <a:lnTo>
                  <a:pt x="63269" y="1346"/>
                </a:lnTo>
                <a:lnTo>
                  <a:pt x="90528" y="1346"/>
                </a:lnTo>
                <a:lnTo>
                  <a:pt x="90528" y="34326"/>
                </a:lnTo>
                <a:close/>
              </a:path>
              <a:path w="256540" h="297815">
                <a:moveTo>
                  <a:pt x="153461" y="56201"/>
                </a:moveTo>
                <a:lnTo>
                  <a:pt x="0" y="56201"/>
                </a:lnTo>
                <a:lnTo>
                  <a:pt x="0" y="34326"/>
                </a:lnTo>
                <a:lnTo>
                  <a:pt x="153461" y="34326"/>
                </a:lnTo>
                <a:lnTo>
                  <a:pt x="153461" y="56201"/>
                </a:lnTo>
                <a:close/>
              </a:path>
              <a:path w="256540" h="297815">
                <a:moveTo>
                  <a:pt x="77067" y="174662"/>
                </a:moveTo>
                <a:lnTo>
                  <a:pt x="50927" y="170971"/>
                </a:lnTo>
                <a:lnTo>
                  <a:pt x="30498" y="160528"/>
                </a:lnTo>
                <a:lnTo>
                  <a:pt x="17200" y="144279"/>
                </a:lnTo>
                <a:lnTo>
                  <a:pt x="12451" y="123172"/>
                </a:lnTo>
                <a:lnTo>
                  <a:pt x="17200" y="101870"/>
                </a:lnTo>
                <a:lnTo>
                  <a:pt x="30498" y="85522"/>
                </a:lnTo>
                <a:lnTo>
                  <a:pt x="50927" y="75042"/>
                </a:lnTo>
                <a:lnTo>
                  <a:pt x="77067" y="71345"/>
                </a:lnTo>
                <a:lnTo>
                  <a:pt x="103153" y="75042"/>
                </a:lnTo>
                <a:lnTo>
                  <a:pt x="123467" y="85522"/>
                </a:lnTo>
                <a:lnTo>
                  <a:pt x="128589" y="91874"/>
                </a:lnTo>
                <a:lnTo>
                  <a:pt x="77067" y="91874"/>
                </a:lnTo>
                <a:lnTo>
                  <a:pt x="60781" y="94114"/>
                </a:lnTo>
                <a:lnTo>
                  <a:pt x="48251" y="100456"/>
                </a:lnTo>
                <a:lnTo>
                  <a:pt x="40200" y="110331"/>
                </a:lnTo>
                <a:lnTo>
                  <a:pt x="37355" y="123172"/>
                </a:lnTo>
                <a:lnTo>
                  <a:pt x="40200" y="135961"/>
                </a:lnTo>
                <a:lnTo>
                  <a:pt x="48251" y="145720"/>
                </a:lnTo>
                <a:lnTo>
                  <a:pt x="60781" y="151946"/>
                </a:lnTo>
                <a:lnTo>
                  <a:pt x="77067" y="154134"/>
                </a:lnTo>
                <a:lnTo>
                  <a:pt x="128654" y="154134"/>
                </a:lnTo>
                <a:lnTo>
                  <a:pt x="123467" y="160528"/>
                </a:lnTo>
                <a:lnTo>
                  <a:pt x="103153" y="170971"/>
                </a:lnTo>
                <a:lnTo>
                  <a:pt x="77067" y="174662"/>
                </a:lnTo>
                <a:close/>
              </a:path>
              <a:path w="256540" h="297815">
                <a:moveTo>
                  <a:pt x="128654" y="154134"/>
                </a:moveTo>
                <a:lnTo>
                  <a:pt x="77067" y="154134"/>
                </a:lnTo>
                <a:lnTo>
                  <a:pt x="93210" y="151946"/>
                </a:lnTo>
                <a:lnTo>
                  <a:pt x="105756" y="145720"/>
                </a:lnTo>
                <a:lnTo>
                  <a:pt x="113886" y="135961"/>
                </a:lnTo>
                <a:lnTo>
                  <a:pt x="116778" y="123172"/>
                </a:lnTo>
                <a:lnTo>
                  <a:pt x="113886" y="110331"/>
                </a:lnTo>
                <a:lnTo>
                  <a:pt x="105756" y="100456"/>
                </a:lnTo>
                <a:lnTo>
                  <a:pt x="93210" y="94114"/>
                </a:lnTo>
                <a:lnTo>
                  <a:pt x="77067" y="91874"/>
                </a:lnTo>
                <a:lnTo>
                  <a:pt x="128589" y="91874"/>
                </a:lnTo>
                <a:lnTo>
                  <a:pt x="136649" y="101870"/>
                </a:lnTo>
                <a:lnTo>
                  <a:pt x="141345" y="123172"/>
                </a:lnTo>
                <a:lnTo>
                  <a:pt x="136649" y="144279"/>
                </a:lnTo>
                <a:lnTo>
                  <a:pt x="128654" y="154134"/>
                </a:lnTo>
                <a:close/>
              </a:path>
              <a:path w="256540" h="297815">
                <a:moveTo>
                  <a:pt x="256441" y="297498"/>
                </a:moveTo>
                <a:lnTo>
                  <a:pt x="58220" y="297498"/>
                </a:lnTo>
                <a:lnTo>
                  <a:pt x="58220" y="200576"/>
                </a:lnTo>
                <a:lnTo>
                  <a:pt x="256441" y="200576"/>
                </a:lnTo>
                <a:lnTo>
                  <a:pt x="256441" y="222787"/>
                </a:lnTo>
                <a:lnTo>
                  <a:pt x="85143" y="222787"/>
                </a:lnTo>
                <a:lnTo>
                  <a:pt x="85143" y="275287"/>
                </a:lnTo>
                <a:lnTo>
                  <a:pt x="256441" y="275287"/>
                </a:lnTo>
                <a:lnTo>
                  <a:pt x="256441" y="297498"/>
                </a:lnTo>
                <a:close/>
              </a:path>
              <a:path w="256540" h="297815">
                <a:moveTo>
                  <a:pt x="256441" y="275287"/>
                </a:moveTo>
                <a:lnTo>
                  <a:pt x="229181" y="275287"/>
                </a:lnTo>
                <a:lnTo>
                  <a:pt x="229181" y="222787"/>
                </a:lnTo>
                <a:lnTo>
                  <a:pt x="256441" y="222787"/>
                </a:lnTo>
                <a:lnTo>
                  <a:pt x="256441" y="275287"/>
                </a:lnTo>
                <a:close/>
              </a:path>
              <a:path w="256540" h="297815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6540" h="297815">
                <a:moveTo>
                  <a:pt x="191826" y="182066"/>
                </a:moveTo>
                <a:lnTo>
                  <a:pt x="165912" y="182066"/>
                </a:lnTo>
                <a:lnTo>
                  <a:pt x="165912" y="4711"/>
                </a:lnTo>
                <a:lnTo>
                  <a:pt x="191826" y="4711"/>
                </a:lnTo>
                <a:lnTo>
                  <a:pt x="191826" y="82115"/>
                </a:lnTo>
                <a:lnTo>
                  <a:pt x="256441" y="82115"/>
                </a:lnTo>
                <a:lnTo>
                  <a:pt x="256441" y="104999"/>
                </a:lnTo>
                <a:lnTo>
                  <a:pt x="191826" y="104999"/>
                </a:lnTo>
                <a:lnTo>
                  <a:pt x="191826" y="182066"/>
                </a:lnTo>
                <a:close/>
              </a:path>
              <a:path w="256540" h="297815">
                <a:moveTo>
                  <a:pt x="256441" y="184422"/>
                </a:moveTo>
                <a:lnTo>
                  <a:pt x="229854" y="184422"/>
                </a:lnTo>
                <a:lnTo>
                  <a:pt x="229854" y="104999"/>
                </a:lnTo>
                <a:lnTo>
                  <a:pt x="256441" y="104999"/>
                </a:lnTo>
                <a:lnTo>
                  <a:pt x="256441" y="184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050685" y="9236112"/>
            <a:ext cx="584200" cy="293370"/>
          </a:xfrm>
          <a:custGeom>
            <a:avLst/>
            <a:gdLst/>
            <a:ahLst/>
            <a:cxnLst/>
            <a:rect l="l" t="t" r="r" b="b"/>
            <a:pathLst>
              <a:path w="584200" h="293370">
                <a:moveTo>
                  <a:pt x="239953" y="244322"/>
                </a:moveTo>
                <a:lnTo>
                  <a:pt x="233045" y="223596"/>
                </a:lnTo>
                <a:lnTo>
                  <a:pt x="223862" y="216725"/>
                </a:lnTo>
                <a:lnTo>
                  <a:pt x="212902" y="208521"/>
                </a:lnTo>
                <a:lnTo>
                  <a:pt x="212356" y="208368"/>
                </a:lnTo>
                <a:lnTo>
                  <a:pt x="212356" y="244322"/>
                </a:lnTo>
                <a:lnTo>
                  <a:pt x="207391" y="256298"/>
                </a:lnTo>
                <a:lnTo>
                  <a:pt x="192798" y="264934"/>
                </a:lnTo>
                <a:lnTo>
                  <a:pt x="169049" y="270154"/>
                </a:lnTo>
                <a:lnTo>
                  <a:pt x="136639" y="271919"/>
                </a:lnTo>
                <a:lnTo>
                  <a:pt x="104355" y="270154"/>
                </a:lnTo>
                <a:lnTo>
                  <a:pt x="80606" y="264934"/>
                </a:lnTo>
                <a:lnTo>
                  <a:pt x="65938" y="256298"/>
                </a:lnTo>
                <a:lnTo>
                  <a:pt x="60921" y="244322"/>
                </a:lnTo>
                <a:lnTo>
                  <a:pt x="65938" y="232486"/>
                </a:lnTo>
                <a:lnTo>
                  <a:pt x="80606" y="223837"/>
                </a:lnTo>
                <a:lnTo>
                  <a:pt x="104355" y="218528"/>
                </a:lnTo>
                <a:lnTo>
                  <a:pt x="136639" y="216725"/>
                </a:lnTo>
                <a:lnTo>
                  <a:pt x="169049" y="218528"/>
                </a:lnTo>
                <a:lnTo>
                  <a:pt x="192798" y="223837"/>
                </a:lnTo>
                <a:lnTo>
                  <a:pt x="207391" y="232486"/>
                </a:lnTo>
                <a:lnTo>
                  <a:pt x="212356" y="244322"/>
                </a:lnTo>
                <a:lnTo>
                  <a:pt x="212356" y="208368"/>
                </a:lnTo>
                <a:lnTo>
                  <a:pt x="180467" y="199313"/>
                </a:lnTo>
                <a:lnTo>
                  <a:pt x="136639" y="196189"/>
                </a:lnTo>
                <a:lnTo>
                  <a:pt x="92811" y="199313"/>
                </a:lnTo>
                <a:lnTo>
                  <a:pt x="60375" y="208521"/>
                </a:lnTo>
                <a:lnTo>
                  <a:pt x="40233" y="223596"/>
                </a:lnTo>
                <a:lnTo>
                  <a:pt x="33324" y="244322"/>
                </a:lnTo>
                <a:lnTo>
                  <a:pt x="40233" y="265239"/>
                </a:lnTo>
                <a:lnTo>
                  <a:pt x="60375" y="280416"/>
                </a:lnTo>
                <a:lnTo>
                  <a:pt x="92811" y="289661"/>
                </a:lnTo>
                <a:lnTo>
                  <a:pt x="136639" y="292785"/>
                </a:lnTo>
                <a:lnTo>
                  <a:pt x="180467" y="289661"/>
                </a:lnTo>
                <a:lnTo>
                  <a:pt x="212902" y="280416"/>
                </a:lnTo>
                <a:lnTo>
                  <a:pt x="224180" y="271919"/>
                </a:lnTo>
                <a:lnTo>
                  <a:pt x="233045" y="265239"/>
                </a:lnTo>
                <a:lnTo>
                  <a:pt x="239953" y="244322"/>
                </a:lnTo>
                <a:close/>
              </a:path>
              <a:path w="584200" h="293370">
                <a:moveTo>
                  <a:pt x="273265" y="151104"/>
                </a:moveTo>
                <a:lnTo>
                  <a:pt x="150431" y="151104"/>
                </a:lnTo>
                <a:lnTo>
                  <a:pt x="150431" y="121488"/>
                </a:lnTo>
                <a:lnTo>
                  <a:pt x="241300" y="121488"/>
                </a:lnTo>
                <a:lnTo>
                  <a:pt x="241300" y="99949"/>
                </a:lnTo>
                <a:lnTo>
                  <a:pt x="63614" y="99949"/>
                </a:lnTo>
                <a:lnTo>
                  <a:pt x="63614" y="70332"/>
                </a:lnTo>
                <a:lnTo>
                  <a:pt x="231546" y="70332"/>
                </a:lnTo>
                <a:lnTo>
                  <a:pt x="231546" y="49466"/>
                </a:lnTo>
                <a:lnTo>
                  <a:pt x="63614" y="49466"/>
                </a:lnTo>
                <a:lnTo>
                  <a:pt x="63614" y="21526"/>
                </a:lnTo>
                <a:lnTo>
                  <a:pt x="239623" y="21526"/>
                </a:lnTo>
                <a:lnTo>
                  <a:pt x="239623" y="0"/>
                </a:lnTo>
                <a:lnTo>
                  <a:pt x="36017" y="0"/>
                </a:lnTo>
                <a:lnTo>
                  <a:pt x="36017" y="121488"/>
                </a:lnTo>
                <a:lnTo>
                  <a:pt x="122834" y="121488"/>
                </a:lnTo>
                <a:lnTo>
                  <a:pt x="122834" y="151104"/>
                </a:lnTo>
                <a:lnTo>
                  <a:pt x="0" y="151104"/>
                </a:lnTo>
                <a:lnTo>
                  <a:pt x="0" y="173316"/>
                </a:lnTo>
                <a:lnTo>
                  <a:pt x="273265" y="173316"/>
                </a:lnTo>
                <a:lnTo>
                  <a:pt x="273265" y="151104"/>
                </a:lnTo>
                <a:close/>
              </a:path>
              <a:path w="584200" h="293370">
                <a:moveTo>
                  <a:pt x="571106" y="145719"/>
                </a:moveTo>
                <a:lnTo>
                  <a:pt x="531761" y="133629"/>
                </a:lnTo>
                <a:lnTo>
                  <a:pt x="496392" y="111645"/>
                </a:lnTo>
                <a:lnTo>
                  <a:pt x="475754" y="87833"/>
                </a:lnTo>
                <a:lnTo>
                  <a:pt x="470877" y="82207"/>
                </a:lnTo>
                <a:lnTo>
                  <a:pt x="461060" y="47777"/>
                </a:lnTo>
                <a:lnTo>
                  <a:pt x="461060" y="41389"/>
                </a:lnTo>
                <a:lnTo>
                  <a:pt x="561009" y="41389"/>
                </a:lnTo>
                <a:lnTo>
                  <a:pt x="561009" y="18834"/>
                </a:lnTo>
                <a:lnTo>
                  <a:pt x="332498" y="18834"/>
                </a:lnTo>
                <a:lnTo>
                  <a:pt x="332498" y="41389"/>
                </a:lnTo>
                <a:lnTo>
                  <a:pt x="432460" y="41389"/>
                </a:lnTo>
                <a:lnTo>
                  <a:pt x="432460" y="47777"/>
                </a:lnTo>
                <a:lnTo>
                  <a:pt x="422694" y="82308"/>
                </a:lnTo>
                <a:lnTo>
                  <a:pt x="397332" y="112014"/>
                </a:lnTo>
                <a:lnTo>
                  <a:pt x="362178" y="134340"/>
                </a:lnTo>
                <a:lnTo>
                  <a:pt x="323075" y="146723"/>
                </a:lnTo>
                <a:lnTo>
                  <a:pt x="334860" y="169278"/>
                </a:lnTo>
                <a:lnTo>
                  <a:pt x="368833" y="158292"/>
                </a:lnTo>
                <a:lnTo>
                  <a:pt x="400735" y="140538"/>
                </a:lnTo>
                <a:lnTo>
                  <a:pt x="427710" y="116789"/>
                </a:lnTo>
                <a:lnTo>
                  <a:pt x="446925" y="87833"/>
                </a:lnTo>
                <a:lnTo>
                  <a:pt x="466204" y="116535"/>
                </a:lnTo>
                <a:lnTo>
                  <a:pt x="493369" y="139992"/>
                </a:lnTo>
                <a:lnTo>
                  <a:pt x="525576" y="157403"/>
                </a:lnTo>
                <a:lnTo>
                  <a:pt x="560006" y="167932"/>
                </a:lnTo>
                <a:lnTo>
                  <a:pt x="571106" y="145719"/>
                </a:lnTo>
                <a:close/>
              </a:path>
              <a:path w="584200" h="293370">
                <a:moveTo>
                  <a:pt x="583895" y="231533"/>
                </a:moveTo>
                <a:lnTo>
                  <a:pt x="460717" y="231533"/>
                </a:lnTo>
                <a:lnTo>
                  <a:pt x="460717" y="158508"/>
                </a:lnTo>
                <a:lnTo>
                  <a:pt x="433133" y="158508"/>
                </a:lnTo>
                <a:lnTo>
                  <a:pt x="433133" y="231533"/>
                </a:lnTo>
                <a:lnTo>
                  <a:pt x="309956" y="231533"/>
                </a:lnTo>
                <a:lnTo>
                  <a:pt x="309956" y="254419"/>
                </a:lnTo>
                <a:lnTo>
                  <a:pt x="583895" y="254419"/>
                </a:lnTo>
                <a:lnTo>
                  <a:pt x="583895" y="231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685068" y="9227687"/>
            <a:ext cx="233045" cy="297815"/>
          </a:xfrm>
          <a:custGeom>
            <a:avLst/>
            <a:gdLst/>
            <a:ahLst/>
            <a:cxnLst/>
            <a:rect l="l" t="t" r="r" b="b"/>
            <a:pathLst>
              <a:path w="233044" h="297815">
                <a:moveTo>
                  <a:pt x="25240" y="164230"/>
                </a:moveTo>
                <a:lnTo>
                  <a:pt x="1009" y="164230"/>
                </a:lnTo>
                <a:lnTo>
                  <a:pt x="1009" y="78749"/>
                </a:lnTo>
                <a:lnTo>
                  <a:pt x="110047" y="78749"/>
                </a:lnTo>
                <a:lnTo>
                  <a:pt x="110047" y="40384"/>
                </a:lnTo>
                <a:lnTo>
                  <a:pt x="0" y="40384"/>
                </a:lnTo>
                <a:lnTo>
                  <a:pt x="0" y="17836"/>
                </a:lnTo>
                <a:lnTo>
                  <a:pt x="137307" y="17836"/>
                </a:lnTo>
                <a:lnTo>
                  <a:pt x="137307" y="99951"/>
                </a:lnTo>
                <a:lnTo>
                  <a:pt x="27932" y="99951"/>
                </a:lnTo>
                <a:lnTo>
                  <a:pt x="27932" y="141682"/>
                </a:lnTo>
                <a:lnTo>
                  <a:pt x="169890" y="141682"/>
                </a:lnTo>
                <a:lnTo>
                  <a:pt x="171634" y="154470"/>
                </a:lnTo>
                <a:lnTo>
                  <a:pt x="135745" y="159403"/>
                </a:lnTo>
                <a:lnTo>
                  <a:pt x="100834" y="162379"/>
                </a:lnTo>
                <a:lnTo>
                  <a:pt x="64725" y="163841"/>
                </a:lnTo>
                <a:lnTo>
                  <a:pt x="25240" y="164230"/>
                </a:lnTo>
                <a:close/>
              </a:path>
              <a:path w="233044" h="297815">
                <a:moveTo>
                  <a:pt x="169890" y="141682"/>
                </a:moveTo>
                <a:lnTo>
                  <a:pt x="27932" y="141682"/>
                </a:lnTo>
                <a:lnTo>
                  <a:pt x="65766" y="141298"/>
                </a:lnTo>
                <a:lnTo>
                  <a:pt x="100414" y="139873"/>
                </a:lnTo>
                <a:lnTo>
                  <a:pt x="133989" y="136996"/>
                </a:lnTo>
                <a:lnTo>
                  <a:pt x="168605" y="132259"/>
                </a:lnTo>
                <a:lnTo>
                  <a:pt x="169890" y="141682"/>
                </a:lnTo>
                <a:close/>
              </a:path>
              <a:path w="233044" h="297815">
                <a:moveTo>
                  <a:pt x="232883" y="297498"/>
                </a:moveTo>
                <a:lnTo>
                  <a:pt x="37692" y="297498"/>
                </a:lnTo>
                <a:lnTo>
                  <a:pt x="37692" y="195528"/>
                </a:lnTo>
                <a:lnTo>
                  <a:pt x="232883" y="195528"/>
                </a:lnTo>
                <a:lnTo>
                  <a:pt x="232883" y="217403"/>
                </a:lnTo>
                <a:lnTo>
                  <a:pt x="64615" y="217403"/>
                </a:lnTo>
                <a:lnTo>
                  <a:pt x="64615" y="275287"/>
                </a:lnTo>
                <a:lnTo>
                  <a:pt x="232883" y="275287"/>
                </a:lnTo>
                <a:lnTo>
                  <a:pt x="232883" y="297498"/>
                </a:lnTo>
                <a:close/>
              </a:path>
              <a:path w="233044" h="297815">
                <a:moveTo>
                  <a:pt x="232883" y="275287"/>
                </a:moveTo>
                <a:lnTo>
                  <a:pt x="205960" y="275287"/>
                </a:lnTo>
                <a:lnTo>
                  <a:pt x="205960" y="217403"/>
                </a:lnTo>
                <a:lnTo>
                  <a:pt x="232883" y="217403"/>
                </a:lnTo>
                <a:lnTo>
                  <a:pt x="232883" y="275287"/>
                </a:lnTo>
                <a:close/>
              </a:path>
              <a:path w="233044" h="297815">
                <a:moveTo>
                  <a:pt x="232883" y="178701"/>
                </a:moveTo>
                <a:lnTo>
                  <a:pt x="205287" y="178701"/>
                </a:lnTo>
                <a:lnTo>
                  <a:pt x="205287" y="0"/>
                </a:lnTo>
                <a:lnTo>
                  <a:pt x="232883" y="0"/>
                </a:lnTo>
                <a:lnTo>
                  <a:pt x="232883" y="178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67877" y="9304081"/>
            <a:ext cx="161201" cy="151105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14366355" y="9254273"/>
            <a:ext cx="139065" cy="139700"/>
          </a:xfrm>
          <a:custGeom>
            <a:avLst/>
            <a:gdLst/>
            <a:ahLst/>
            <a:cxnLst/>
            <a:rect l="l" t="t" r="r" b="b"/>
            <a:pathLst>
              <a:path w="139065" h="139700">
                <a:moveTo>
                  <a:pt x="138658" y="22212"/>
                </a:moveTo>
                <a:lnTo>
                  <a:pt x="111734" y="22212"/>
                </a:lnTo>
                <a:lnTo>
                  <a:pt x="111734" y="117792"/>
                </a:lnTo>
                <a:lnTo>
                  <a:pt x="138658" y="117792"/>
                </a:lnTo>
                <a:lnTo>
                  <a:pt x="138658" y="22212"/>
                </a:lnTo>
                <a:close/>
              </a:path>
              <a:path w="139065" h="139700">
                <a:moveTo>
                  <a:pt x="138658" y="0"/>
                </a:moveTo>
                <a:lnTo>
                  <a:pt x="0" y="0"/>
                </a:lnTo>
                <a:lnTo>
                  <a:pt x="0" y="21590"/>
                </a:lnTo>
                <a:lnTo>
                  <a:pt x="0" y="118110"/>
                </a:lnTo>
                <a:lnTo>
                  <a:pt x="0" y="139700"/>
                </a:lnTo>
                <a:lnTo>
                  <a:pt x="138658" y="139700"/>
                </a:lnTo>
                <a:lnTo>
                  <a:pt x="138658" y="118110"/>
                </a:lnTo>
                <a:lnTo>
                  <a:pt x="26924" y="118110"/>
                </a:lnTo>
                <a:lnTo>
                  <a:pt x="26924" y="21590"/>
                </a:lnTo>
                <a:lnTo>
                  <a:pt x="138658" y="21590"/>
                </a:lnTo>
                <a:lnTo>
                  <a:pt x="138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560537" y="9227604"/>
            <a:ext cx="72390" cy="220979"/>
          </a:xfrm>
          <a:custGeom>
            <a:avLst/>
            <a:gdLst/>
            <a:ahLst/>
            <a:cxnLst/>
            <a:rect l="l" t="t" r="r" b="b"/>
            <a:pathLst>
              <a:path w="72390" h="220979">
                <a:moveTo>
                  <a:pt x="72364" y="91440"/>
                </a:moveTo>
                <a:lnTo>
                  <a:pt x="27597" y="91440"/>
                </a:lnTo>
                <a:lnTo>
                  <a:pt x="27597" y="0"/>
                </a:lnTo>
                <a:lnTo>
                  <a:pt x="0" y="0"/>
                </a:lnTo>
                <a:lnTo>
                  <a:pt x="0" y="91440"/>
                </a:lnTo>
                <a:lnTo>
                  <a:pt x="0" y="114300"/>
                </a:lnTo>
                <a:lnTo>
                  <a:pt x="0" y="220980"/>
                </a:lnTo>
                <a:lnTo>
                  <a:pt x="27597" y="220980"/>
                </a:lnTo>
                <a:lnTo>
                  <a:pt x="27597" y="114300"/>
                </a:lnTo>
                <a:lnTo>
                  <a:pt x="72364" y="114300"/>
                </a:lnTo>
                <a:lnTo>
                  <a:pt x="72364" y="91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00353" y="9426994"/>
            <a:ext cx="201295" cy="95250"/>
          </a:xfrm>
          <a:custGeom>
            <a:avLst/>
            <a:gdLst/>
            <a:ahLst/>
            <a:cxnLst/>
            <a:rect l="l" t="t" r="r" b="b"/>
            <a:pathLst>
              <a:path w="201294" h="95250">
                <a:moveTo>
                  <a:pt x="201244" y="72390"/>
                </a:moveTo>
                <a:lnTo>
                  <a:pt x="27597" y="72390"/>
                </a:lnTo>
                <a:lnTo>
                  <a:pt x="27597" y="0"/>
                </a:lnTo>
                <a:lnTo>
                  <a:pt x="0" y="0"/>
                </a:lnTo>
                <a:lnTo>
                  <a:pt x="0" y="72390"/>
                </a:lnTo>
                <a:lnTo>
                  <a:pt x="0" y="95250"/>
                </a:lnTo>
                <a:lnTo>
                  <a:pt x="201244" y="95250"/>
                </a:lnTo>
                <a:lnTo>
                  <a:pt x="201244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663522" y="9245383"/>
            <a:ext cx="273685" cy="282575"/>
          </a:xfrm>
          <a:custGeom>
            <a:avLst/>
            <a:gdLst/>
            <a:ahLst/>
            <a:cxnLst/>
            <a:rect l="l" t="t" r="r" b="b"/>
            <a:pathLst>
              <a:path w="273684" h="282575">
                <a:moveTo>
                  <a:pt x="239280" y="93980"/>
                </a:moveTo>
                <a:lnTo>
                  <a:pt x="65620" y="93980"/>
                </a:lnTo>
                <a:lnTo>
                  <a:pt x="65620" y="22860"/>
                </a:lnTo>
                <a:lnTo>
                  <a:pt x="235572" y="22860"/>
                </a:lnTo>
                <a:lnTo>
                  <a:pt x="235572" y="0"/>
                </a:lnTo>
                <a:lnTo>
                  <a:pt x="37350" y="0"/>
                </a:lnTo>
                <a:lnTo>
                  <a:pt x="37350" y="22860"/>
                </a:lnTo>
                <a:lnTo>
                  <a:pt x="37350" y="93980"/>
                </a:lnTo>
                <a:lnTo>
                  <a:pt x="37350" y="116840"/>
                </a:lnTo>
                <a:lnTo>
                  <a:pt x="239280" y="116840"/>
                </a:lnTo>
                <a:lnTo>
                  <a:pt x="239280" y="93980"/>
                </a:lnTo>
                <a:close/>
              </a:path>
              <a:path w="273684" h="282575">
                <a:moveTo>
                  <a:pt x="273608" y="155968"/>
                </a:moveTo>
                <a:lnTo>
                  <a:pt x="0" y="155968"/>
                </a:lnTo>
                <a:lnTo>
                  <a:pt x="0" y="178511"/>
                </a:lnTo>
                <a:lnTo>
                  <a:pt x="122161" y="178511"/>
                </a:lnTo>
                <a:lnTo>
                  <a:pt x="122161" y="282498"/>
                </a:lnTo>
                <a:lnTo>
                  <a:pt x="149758" y="282498"/>
                </a:lnTo>
                <a:lnTo>
                  <a:pt x="149758" y="178511"/>
                </a:lnTo>
                <a:lnTo>
                  <a:pt x="273608" y="178511"/>
                </a:lnTo>
                <a:lnTo>
                  <a:pt x="273608" y="155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2" name="object 7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61660" y="9304081"/>
            <a:ext cx="161201" cy="151105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15350387" y="9227687"/>
            <a:ext cx="245110" cy="302260"/>
          </a:xfrm>
          <a:custGeom>
            <a:avLst/>
            <a:gdLst/>
            <a:ahLst/>
            <a:cxnLst/>
            <a:rect l="l" t="t" r="r" b="b"/>
            <a:pathLst>
              <a:path w="245109" h="302259">
                <a:moveTo>
                  <a:pt x="14134" y="168941"/>
                </a:moveTo>
                <a:lnTo>
                  <a:pt x="0" y="147066"/>
                </a:lnTo>
                <a:lnTo>
                  <a:pt x="31050" y="130255"/>
                </a:lnTo>
                <a:lnTo>
                  <a:pt x="55065" y="105967"/>
                </a:lnTo>
                <a:lnTo>
                  <a:pt x="70562" y="76315"/>
                </a:lnTo>
                <a:lnTo>
                  <a:pt x="76057" y="43413"/>
                </a:lnTo>
                <a:lnTo>
                  <a:pt x="76057" y="13798"/>
                </a:lnTo>
                <a:lnTo>
                  <a:pt x="103653" y="13798"/>
                </a:lnTo>
                <a:lnTo>
                  <a:pt x="103653" y="43413"/>
                </a:lnTo>
                <a:lnTo>
                  <a:pt x="109190" y="74905"/>
                </a:lnTo>
                <a:lnTo>
                  <a:pt x="118568" y="91874"/>
                </a:lnTo>
                <a:lnTo>
                  <a:pt x="90191" y="91874"/>
                </a:lnTo>
                <a:lnTo>
                  <a:pt x="77740" y="117072"/>
                </a:lnTo>
                <a:lnTo>
                  <a:pt x="60492" y="138737"/>
                </a:lnTo>
                <a:lnTo>
                  <a:pt x="39080" y="156237"/>
                </a:lnTo>
                <a:lnTo>
                  <a:pt x="14134" y="168941"/>
                </a:lnTo>
                <a:close/>
              </a:path>
              <a:path w="245109" h="302259">
                <a:moveTo>
                  <a:pt x="165576" y="163557"/>
                </a:moveTo>
                <a:lnTo>
                  <a:pt x="141066" y="151788"/>
                </a:lnTo>
                <a:lnTo>
                  <a:pt x="119933" y="135540"/>
                </a:lnTo>
                <a:lnTo>
                  <a:pt x="102775" y="115379"/>
                </a:lnTo>
                <a:lnTo>
                  <a:pt x="90191" y="91874"/>
                </a:lnTo>
                <a:lnTo>
                  <a:pt x="118568" y="91874"/>
                </a:lnTo>
                <a:lnTo>
                  <a:pt x="124729" y="103022"/>
                </a:lnTo>
                <a:lnTo>
                  <a:pt x="148660" y="125901"/>
                </a:lnTo>
                <a:lnTo>
                  <a:pt x="179374" y="141682"/>
                </a:lnTo>
                <a:lnTo>
                  <a:pt x="165576" y="163557"/>
                </a:lnTo>
                <a:close/>
              </a:path>
              <a:path w="245109" h="302259">
                <a:moveTo>
                  <a:pt x="244999" y="301873"/>
                </a:moveTo>
                <a:lnTo>
                  <a:pt x="217403" y="301873"/>
                </a:lnTo>
                <a:lnTo>
                  <a:pt x="217403" y="219085"/>
                </a:lnTo>
                <a:lnTo>
                  <a:pt x="43076" y="219085"/>
                </a:lnTo>
                <a:lnTo>
                  <a:pt x="43076" y="196874"/>
                </a:lnTo>
                <a:lnTo>
                  <a:pt x="244999" y="196874"/>
                </a:lnTo>
                <a:lnTo>
                  <a:pt x="244999" y="301873"/>
                </a:lnTo>
                <a:close/>
              </a:path>
              <a:path w="245109" h="302259">
                <a:moveTo>
                  <a:pt x="244999" y="181393"/>
                </a:moveTo>
                <a:lnTo>
                  <a:pt x="217403" y="181393"/>
                </a:lnTo>
                <a:lnTo>
                  <a:pt x="217403" y="0"/>
                </a:lnTo>
                <a:lnTo>
                  <a:pt x="244999" y="0"/>
                </a:lnTo>
                <a:lnTo>
                  <a:pt x="244999" y="1813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656966" y="9232747"/>
            <a:ext cx="583565" cy="296545"/>
          </a:xfrm>
          <a:custGeom>
            <a:avLst/>
            <a:gdLst/>
            <a:ahLst/>
            <a:cxnLst/>
            <a:rect l="l" t="t" r="r" b="b"/>
            <a:pathLst>
              <a:path w="583565" h="296545">
                <a:moveTo>
                  <a:pt x="239953" y="242633"/>
                </a:moveTo>
                <a:lnTo>
                  <a:pt x="232943" y="219595"/>
                </a:lnTo>
                <a:lnTo>
                  <a:pt x="221805" y="210324"/>
                </a:lnTo>
                <a:lnTo>
                  <a:pt x="212648" y="202717"/>
                </a:lnTo>
                <a:lnTo>
                  <a:pt x="212013" y="202526"/>
                </a:lnTo>
                <a:lnTo>
                  <a:pt x="212013" y="242633"/>
                </a:lnTo>
                <a:lnTo>
                  <a:pt x="206870" y="256349"/>
                </a:lnTo>
                <a:lnTo>
                  <a:pt x="191998" y="266484"/>
                </a:lnTo>
                <a:lnTo>
                  <a:pt x="168287" y="272783"/>
                </a:lnTo>
                <a:lnTo>
                  <a:pt x="136639" y="274942"/>
                </a:lnTo>
                <a:lnTo>
                  <a:pt x="104838" y="272783"/>
                </a:lnTo>
                <a:lnTo>
                  <a:pt x="81153" y="266484"/>
                </a:lnTo>
                <a:lnTo>
                  <a:pt x="66357" y="256349"/>
                </a:lnTo>
                <a:lnTo>
                  <a:pt x="61252" y="242633"/>
                </a:lnTo>
                <a:lnTo>
                  <a:pt x="66357" y="228930"/>
                </a:lnTo>
                <a:lnTo>
                  <a:pt x="81153" y="218782"/>
                </a:lnTo>
                <a:lnTo>
                  <a:pt x="104838" y="212496"/>
                </a:lnTo>
                <a:lnTo>
                  <a:pt x="136639" y="210324"/>
                </a:lnTo>
                <a:lnTo>
                  <a:pt x="168287" y="212496"/>
                </a:lnTo>
                <a:lnTo>
                  <a:pt x="191998" y="218782"/>
                </a:lnTo>
                <a:lnTo>
                  <a:pt x="206870" y="228930"/>
                </a:lnTo>
                <a:lnTo>
                  <a:pt x="212013" y="242633"/>
                </a:lnTo>
                <a:lnTo>
                  <a:pt x="212013" y="202526"/>
                </a:lnTo>
                <a:lnTo>
                  <a:pt x="180174" y="192328"/>
                </a:lnTo>
                <a:lnTo>
                  <a:pt x="136639" y="188785"/>
                </a:lnTo>
                <a:lnTo>
                  <a:pt x="93230" y="192328"/>
                </a:lnTo>
                <a:lnTo>
                  <a:pt x="60744" y="202717"/>
                </a:lnTo>
                <a:lnTo>
                  <a:pt x="40373" y="219595"/>
                </a:lnTo>
                <a:lnTo>
                  <a:pt x="33312" y="242633"/>
                </a:lnTo>
                <a:lnTo>
                  <a:pt x="40373" y="265620"/>
                </a:lnTo>
                <a:lnTo>
                  <a:pt x="60744" y="282397"/>
                </a:lnTo>
                <a:lnTo>
                  <a:pt x="93230" y="292658"/>
                </a:lnTo>
                <a:lnTo>
                  <a:pt x="136639" y="296151"/>
                </a:lnTo>
                <a:lnTo>
                  <a:pt x="180174" y="292658"/>
                </a:lnTo>
                <a:lnTo>
                  <a:pt x="212648" y="282397"/>
                </a:lnTo>
                <a:lnTo>
                  <a:pt x="221665" y="274942"/>
                </a:lnTo>
                <a:lnTo>
                  <a:pt x="232943" y="265620"/>
                </a:lnTo>
                <a:lnTo>
                  <a:pt x="239953" y="242633"/>
                </a:lnTo>
                <a:close/>
              </a:path>
              <a:path w="583565" h="296545">
                <a:moveTo>
                  <a:pt x="273265" y="144030"/>
                </a:moveTo>
                <a:lnTo>
                  <a:pt x="205955" y="144030"/>
                </a:lnTo>
                <a:lnTo>
                  <a:pt x="205955" y="108699"/>
                </a:lnTo>
                <a:lnTo>
                  <a:pt x="205955" y="101295"/>
                </a:lnTo>
                <a:lnTo>
                  <a:pt x="240182" y="70434"/>
                </a:lnTo>
                <a:lnTo>
                  <a:pt x="242646" y="56197"/>
                </a:lnTo>
                <a:lnTo>
                  <a:pt x="235305" y="32512"/>
                </a:lnTo>
                <a:lnTo>
                  <a:pt x="222224" y="21526"/>
                </a:lnTo>
                <a:lnTo>
                  <a:pt x="214376" y="14960"/>
                </a:lnTo>
                <a:lnTo>
                  <a:pt x="214376" y="56197"/>
                </a:lnTo>
                <a:lnTo>
                  <a:pt x="208991" y="70700"/>
                </a:lnTo>
                <a:lnTo>
                  <a:pt x="193548" y="81610"/>
                </a:lnTo>
                <a:lnTo>
                  <a:pt x="178701" y="85775"/>
                </a:lnTo>
                <a:lnTo>
                  <a:pt x="178701" y="108699"/>
                </a:lnTo>
                <a:lnTo>
                  <a:pt x="178701" y="144030"/>
                </a:lnTo>
                <a:lnTo>
                  <a:pt x="94907" y="144030"/>
                </a:lnTo>
                <a:lnTo>
                  <a:pt x="94907" y="108699"/>
                </a:lnTo>
                <a:lnTo>
                  <a:pt x="104546" y="110070"/>
                </a:lnTo>
                <a:lnTo>
                  <a:pt x="114757" y="111137"/>
                </a:lnTo>
                <a:lnTo>
                  <a:pt x="125476" y="111823"/>
                </a:lnTo>
                <a:lnTo>
                  <a:pt x="136639" y="112064"/>
                </a:lnTo>
                <a:lnTo>
                  <a:pt x="147993" y="111823"/>
                </a:lnTo>
                <a:lnTo>
                  <a:pt x="158800" y="111137"/>
                </a:lnTo>
                <a:lnTo>
                  <a:pt x="169049" y="110070"/>
                </a:lnTo>
                <a:lnTo>
                  <a:pt x="178701" y="108699"/>
                </a:lnTo>
                <a:lnTo>
                  <a:pt x="178701" y="85775"/>
                </a:lnTo>
                <a:lnTo>
                  <a:pt x="169087" y="88468"/>
                </a:lnTo>
                <a:lnTo>
                  <a:pt x="136639" y="90855"/>
                </a:lnTo>
                <a:lnTo>
                  <a:pt x="104190" y="88468"/>
                </a:lnTo>
                <a:lnTo>
                  <a:pt x="79717" y="81610"/>
                </a:lnTo>
                <a:lnTo>
                  <a:pt x="64274" y="70700"/>
                </a:lnTo>
                <a:lnTo>
                  <a:pt x="58889" y="56197"/>
                </a:lnTo>
                <a:lnTo>
                  <a:pt x="64274" y="41554"/>
                </a:lnTo>
                <a:lnTo>
                  <a:pt x="79717" y="30657"/>
                </a:lnTo>
                <a:lnTo>
                  <a:pt x="104190" y="23876"/>
                </a:lnTo>
                <a:lnTo>
                  <a:pt x="136639" y="21526"/>
                </a:lnTo>
                <a:lnTo>
                  <a:pt x="169087" y="23876"/>
                </a:lnTo>
                <a:lnTo>
                  <a:pt x="193548" y="30657"/>
                </a:lnTo>
                <a:lnTo>
                  <a:pt x="208991" y="41554"/>
                </a:lnTo>
                <a:lnTo>
                  <a:pt x="214376" y="56197"/>
                </a:lnTo>
                <a:lnTo>
                  <a:pt x="214376" y="14960"/>
                </a:lnTo>
                <a:lnTo>
                  <a:pt x="214249" y="14846"/>
                </a:lnTo>
                <a:lnTo>
                  <a:pt x="180886" y="3810"/>
                </a:lnTo>
                <a:lnTo>
                  <a:pt x="136639" y="0"/>
                </a:lnTo>
                <a:lnTo>
                  <a:pt x="92532" y="3810"/>
                </a:lnTo>
                <a:lnTo>
                  <a:pt x="59143" y="14846"/>
                </a:lnTo>
                <a:lnTo>
                  <a:pt x="38011" y="32512"/>
                </a:lnTo>
                <a:lnTo>
                  <a:pt x="30619" y="56197"/>
                </a:lnTo>
                <a:lnTo>
                  <a:pt x="33020" y="70434"/>
                </a:lnTo>
                <a:lnTo>
                  <a:pt x="33121" y="70700"/>
                </a:lnTo>
                <a:lnTo>
                  <a:pt x="40170" y="82956"/>
                </a:lnTo>
                <a:lnTo>
                  <a:pt x="51777" y="93294"/>
                </a:lnTo>
                <a:lnTo>
                  <a:pt x="67640" y="101625"/>
                </a:lnTo>
                <a:lnTo>
                  <a:pt x="67640" y="144030"/>
                </a:lnTo>
                <a:lnTo>
                  <a:pt x="0" y="144030"/>
                </a:lnTo>
                <a:lnTo>
                  <a:pt x="0" y="166243"/>
                </a:lnTo>
                <a:lnTo>
                  <a:pt x="273265" y="166243"/>
                </a:lnTo>
                <a:lnTo>
                  <a:pt x="273265" y="144030"/>
                </a:lnTo>
                <a:close/>
              </a:path>
              <a:path w="583565" h="296545">
                <a:moveTo>
                  <a:pt x="551586" y="72351"/>
                </a:moveTo>
                <a:lnTo>
                  <a:pt x="543928" y="45059"/>
                </a:lnTo>
                <a:lnTo>
                  <a:pt x="527088" y="28930"/>
                </a:lnTo>
                <a:lnTo>
                  <a:pt x="523316" y="25323"/>
                </a:lnTo>
                <a:lnTo>
                  <a:pt x="523316" y="72351"/>
                </a:lnTo>
                <a:lnTo>
                  <a:pt x="517702" y="90398"/>
                </a:lnTo>
                <a:lnTo>
                  <a:pt x="501904" y="104190"/>
                </a:lnTo>
                <a:lnTo>
                  <a:pt x="477456" y="113004"/>
                </a:lnTo>
                <a:lnTo>
                  <a:pt x="445909" y="116103"/>
                </a:lnTo>
                <a:lnTo>
                  <a:pt x="414566" y="113004"/>
                </a:lnTo>
                <a:lnTo>
                  <a:pt x="390220" y="104190"/>
                </a:lnTo>
                <a:lnTo>
                  <a:pt x="374446" y="90398"/>
                </a:lnTo>
                <a:lnTo>
                  <a:pt x="368846" y="72351"/>
                </a:lnTo>
                <a:lnTo>
                  <a:pt x="374446" y="54356"/>
                </a:lnTo>
                <a:lnTo>
                  <a:pt x="390220" y="40678"/>
                </a:lnTo>
                <a:lnTo>
                  <a:pt x="414566" y="31978"/>
                </a:lnTo>
                <a:lnTo>
                  <a:pt x="445909" y="28930"/>
                </a:lnTo>
                <a:lnTo>
                  <a:pt x="477456" y="31978"/>
                </a:lnTo>
                <a:lnTo>
                  <a:pt x="501904" y="40678"/>
                </a:lnTo>
                <a:lnTo>
                  <a:pt x="517702" y="54356"/>
                </a:lnTo>
                <a:lnTo>
                  <a:pt x="523316" y="72351"/>
                </a:lnTo>
                <a:lnTo>
                  <a:pt x="523316" y="25323"/>
                </a:lnTo>
                <a:lnTo>
                  <a:pt x="522351" y="24396"/>
                </a:lnTo>
                <a:lnTo>
                  <a:pt x="488975" y="11303"/>
                </a:lnTo>
                <a:lnTo>
                  <a:pt x="445909" y="6731"/>
                </a:lnTo>
                <a:lnTo>
                  <a:pt x="403047" y="11303"/>
                </a:lnTo>
                <a:lnTo>
                  <a:pt x="369773" y="24396"/>
                </a:lnTo>
                <a:lnTo>
                  <a:pt x="348234" y="45059"/>
                </a:lnTo>
                <a:lnTo>
                  <a:pt x="340575" y="72351"/>
                </a:lnTo>
                <a:lnTo>
                  <a:pt x="348234" y="99695"/>
                </a:lnTo>
                <a:lnTo>
                  <a:pt x="369773" y="120472"/>
                </a:lnTo>
                <a:lnTo>
                  <a:pt x="403047" y="133680"/>
                </a:lnTo>
                <a:lnTo>
                  <a:pt x="445909" y="138315"/>
                </a:lnTo>
                <a:lnTo>
                  <a:pt x="488975" y="133680"/>
                </a:lnTo>
                <a:lnTo>
                  <a:pt x="522351" y="120472"/>
                </a:lnTo>
                <a:lnTo>
                  <a:pt x="526884" y="116103"/>
                </a:lnTo>
                <a:lnTo>
                  <a:pt x="543928" y="99695"/>
                </a:lnTo>
                <a:lnTo>
                  <a:pt x="551586" y="72351"/>
                </a:lnTo>
                <a:close/>
              </a:path>
              <a:path w="583565" h="296545">
                <a:moveTo>
                  <a:pt x="583222" y="166585"/>
                </a:moveTo>
                <a:lnTo>
                  <a:pt x="309956" y="166585"/>
                </a:lnTo>
                <a:lnTo>
                  <a:pt x="309956" y="189128"/>
                </a:lnTo>
                <a:lnTo>
                  <a:pt x="380288" y="189128"/>
                </a:lnTo>
                <a:lnTo>
                  <a:pt x="380288" y="296481"/>
                </a:lnTo>
                <a:lnTo>
                  <a:pt x="408216" y="296481"/>
                </a:lnTo>
                <a:lnTo>
                  <a:pt x="408216" y="189128"/>
                </a:lnTo>
                <a:lnTo>
                  <a:pt x="483946" y="189128"/>
                </a:lnTo>
                <a:lnTo>
                  <a:pt x="483946" y="296481"/>
                </a:lnTo>
                <a:lnTo>
                  <a:pt x="511873" y="296481"/>
                </a:lnTo>
                <a:lnTo>
                  <a:pt x="511873" y="189128"/>
                </a:lnTo>
                <a:lnTo>
                  <a:pt x="583222" y="189128"/>
                </a:lnTo>
                <a:lnTo>
                  <a:pt x="583222" y="166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383165" y="9227692"/>
            <a:ext cx="659130" cy="343535"/>
          </a:xfrm>
          <a:custGeom>
            <a:avLst/>
            <a:gdLst/>
            <a:ahLst/>
            <a:cxnLst/>
            <a:rect l="l" t="t" r="r" b="b"/>
            <a:pathLst>
              <a:path w="659130" h="343534">
                <a:moveTo>
                  <a:pt x="68643" y="10096"/>
                </a:moveTo>
                <a:lnTo>
                  <a:pt x="28676" y="39890"/>
                </a:lnTo>
                <a:lnTo>
                  <a:pt x="13119" y="80733"/>
                </a:lnTo>
                <a:lnTo>
                  <a:pt x="3365" y="124536"/>
                </a:lnTo>
                <a:lnTo>
                  <a:pt x="0" y="171970"/>
                </a:lnTo>
                <a:lnTo>
                  <a:pt x="3365" y="219557"/>
                </a:lnTo>
                <a:lnTo>
                  <a:pt x="13119" y="263385"/>
                </a:lnTo>
                <a:lnTo>
                  <a:pt x="28676" y="304241"/>
                </a:lnTo>
                <a:lnTo>
                  <a:pt x="49466" y="342938"/>
                </a:lnTo>
                <a:lnTo>
                  <a:pt x="68643" y="333844"/>
                </a:lnTo>
                <a:lnTo>
                  <a:pt x="49568" y="296443"/>
                </a:lnTo>
                <a:lnTo>
                  <a:pt x="36131" y="256438"/>
                </a:lnTo>
                <a:lnTo>
                  <a:pt x="28181" y="214680"/>
                </a:lnTo>
                <a:lnTo>
                  <a:pt x="25577" y="171970"/>
                </a:lnTo>
                <a:lnTo>
                  <a:pt x="28181" y="129311"/>
                </a:lnTo>
                <a:lnTo>
                  <a:pt x="36131" y="87630"/>
                </a:lnTo>
                <a:lnTo>
                  <a:pt x="49568" y="47650"/>
                </a:lnTo>
                <a:lnTo>
                  <a:pt x="68643" y="10096"/>
                </a:lnTo>
                <a:close/>
              </a:path>
              <a:path w="659130" h="343534">
                <a:moveTo>
                  <a:pt x="339902" y="198551"/>
                </a:moveTo>
                <a:lnTo>
                  <a:pt x="130911" y="198551"/>
                </a:lnTo>
                <a:lnTo>
                  <a:pt x="130911" y="220764"/>
                </a:lnTo>
                <a:lnTo>
                  <a:pt x="312305" y="220764"/>
                </a:lnTo>
                <a:lnTo>
                  <a:pt x="312305" y="301536"/>
                </a:lnTo>
                <a:lnTo>
                  <a:pt x="339902" y="301536"/>
                </a:lnTo>
                <a:lnTo>
                  <a:pt x="339902" y="198551"/>
                </a:lnTo>
                <a:close/>
              </a:path>
              <a:path w="659130" h="343534">
                <a:moveTo>
                  <a:pt x="358406" y="103314"/>
                </a:moveTo>
                <a:lnTo>
                  <a:pt x="319646" y="95161"/>
                </a:lnTo>
                <a:lnTo>
                  <a:pt x="267716" y="63271"/>
                </a:lnTo>
                <a:lnTo>
                  <a:pt x="255092" y="35674"/>
                </a:lnTo>
                <a:lnTo>
                  <a:pt x="348983" y="35674"/>
                </a:lnTo>
                <a:lnTo>
                  <a:pt x="348983" y="13131"/>
                </a:lnTo>
                <a:lnTo>
                  <a:pt x="125526" y="13131"/>
                </a:lnTo>
                <a:lnTo>
                  <a:pt x="125526" y="35674"/>
                </a:lnTo>
                <a:lnTo>
                  <a:pt x="219417" y="35674"/>
                </a:lnTo>
                <a:lnTo>
                  <a:pt x="210464" y="59867"/>
                </a:lnTo>
                <a:lnTo>
                  <a:pt x="187452" y="80098"/>
                </a:lnTo>
                <a:lnTo>
                  <a:pt x="154584" y="95021"/>
                </a:lnTo>
                <a:lnTo>
                  <a:pt x="116103" y="103314"/>
                </a:lnTo>
                <a:lnTo>
                  <a:pt x="125857" y="125196"/>
                </a:lnTo>
                <a:lnTo>
                  <a:pt x="161823" y="117551"/>
                </a:lnTo>
                <a:lnTo>
                  <a:pt x="193929" y="104457"/>
                </a:lnTo>
                <a:lnTo>
                  <a:pt x="219849" y="86245"/>
                </a:lnTo>
                <a:lnTo>
                  <a:pt x="237248" y="63271"/>
                </a:lnTo>
                <a:lnTo>
                  <a:pt x="254660" y="86106"/>
                </a:lnTo>
                <a:lnTo>
                  <a:pt x="280581" y="104330"/>
                </a:lnTo>
                <a:lnTo>
                  <a:pt x="312686" y="117500"/>
                </a:lnTo>
                <a:lnTo>
                  <a:pt x="348653" y="125196"/>
                </a:lnTo>
                <a:lnTo>
                  <a:pt x="358406" y="103314"/>
                </a:lnTo>
                <a:close/>
              </a:path>
              <a:path w="659130" h="343534">
                <a:moveTo>
                  <a:pt x="374561" y="145046"/>
                </a:moveTo>
                <a:lnTo>
                  <a:pt x="100622" y="145046"/>
                </a:lnTo>
                <a:lnTo>
                  <a:pt x="100622" y="167601"/>
                </a:lnTo>
                <a:lnTo>
                  <a:pt x="374561" y="167601"/>
                </a:lnTo>
                <a:lnTo>
                  <a:pt x="374561" y="145046"/>
                </a:lnTo>
                <a:close/>
              </a:path>
              <a:path w="659130" h="343534">
                <a:moveTo>
                  <a:pt x="586574" y="143370"/>
                </a:moveTo>
                <a:lnTo>
                  <a:pt x="533323" y="105295"/>
                </a:lnTo>
                <a:lnTo>
                  <a:pt x="512876" y="47790"/>
                </a:lnTo>
                <a:lnTo>
                  <a:pt x="512876" y="14808"/>
                </a:lnTo>
                <a:lnTo>
                  <a:pt x="485279" y="14808"/>
                </a:lnTo>
                <a:lnTo>
                  <a:pt x="485279" y="46774"/>
                </a:lnTo>
                <a:lnTo>
                  <a:pt x="480047" y="79857"/>
                </a:lnTo>
                <a:lnTo>
                  <a:pt x="465086" y="109245"/>
                </a:lnTo>
                <a:lnTo>
                  <a:pt x="441553" y="133146"/>
                </a:lnTo>
                <a:lnTo>
                  <a:pt x="410565" y="149758"/>
                </a:lnTo>
                <a:lnTo>
                  <a:pt x="425043" y="171970"/>
                </a:lnTo>
                <a:lnTo>
                  <a:pt x="449821" y="159042"/>
                </a:lnTo>
                <a:lnTo>
                  <a:pt x="470852" y="141719"/>
                </a:lnTo>
                <a:lnTo>
                  <a:pt x="487654" y="120434"/>
                </a:lnTo>
                <a:lnTo>
                  <a:pt x="499757" y="95580"/>
                </a:lnTo>
                <a:lnTo>
                  <a:pt x="511911" y="118008"/>
                </a:lnTo>
                <a:lnTo>
                  <a:pt x="528320" y="137477"/>
                </a:lnTo>
                <a:lnTo>
                  <a:pt x="548449" y="153403"/>
                </a:lnTo>
                <a:lnTo>
                  <a:pt x="571766" y="165239"/>
                </a:lnTo>
                <a:lnTo>
                  <a:pt x="586574" y="143370"/>
                </a:lnTo>
                <a:close/>
              </a:path>
              <a:path w="659130" h="343534">
                <a:moveTo>
                  <a:pt x="658939" y="194856"/>
                </a:moveTo>
                <a:lnTo>
                  <a:pt x="456679" y="194856"/>
                </a:lnTo>
                <a:lnTo>
                  <a:pt x="456679" y="217068"/>
                </a:lnTo>
                <a:lnTo>
                  <a:pt x="630999" y="217068"/>
                </a:lnTo>
                <a:lnTo>
                  <a:pt x="630999" y="301879"/>
                </a:lnTo>
                <a:lnTo>
                  <a:pt x="658939" y="301879"/>
                </a:lnTo>
                <a:lnTo>
                  <a:pt x="658939" y="194856"/>
                </a:lnTo>
                <a:close/>
              </a:path>
              <a:path w="659130" h="343534">
                <a:moveTo>
                  <a:pt x="658939" y="0"/>
                </a:moveTo>
                <a:lnTo>
                  <a:pt x="630999" y="0"/>
                </a:lnTo>
                <a:lnTo>
                  <a:pt x="630999" y="62928"/>
                </a:lnTo>
                <a:lnTo>
                  <a:pt x="565378" y="62928"/>
                </a:lnTo>
                <a:lnTo>
                  <a:pt x="565378" y="85483"/>
                </a:lnTo>
                <a:lnTo>
                  <a:pt x="630999" y="85483"/>
                </a:lnTo>
                <a:lnTo>
                  <a:pt x="630999" y="178028"/>
                </a:lnTo>
                <a:lnTo>
                  <a:pt x="658939" y="178028"/>
                </a:lnTo>
                <a:lnTo>
                  <a:pt x="6589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115460" y="9227604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74" y="59690"/>
                </a:moveTo>
                <a:lnTo>
                  <a:pt x="27266" y="59690"/>
                </a:lnTo>
                <a:lnTo>
                  <a:pt x="27266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74" y="152400"/>
                </a:lnTo>
                <a:lnTo>
                  <a:pt x="139674" y="130810"/>
                </a:lnTo>
                <a:lnTo>
                  <a:pt x="27266" y="130810"/>
                </a:lnTo>
                <a:lnTo>
                  <a:pt x="27266" y="81280"/>
                </a:lnTo>
                <a:lnTo>
                  <a:pt x="112750" y="81280"/>
                </a:lnTo>
                <a:lnTo>
                  <a:pt x="112750" y="130327"/>
                </a:lnTo>
                <a:lnTo>
                  <a:pt x="139674" y="130327"/>
                </a:lnTo>
                <a:lnTo>
                  <a:pt x="139674" y="81280"/>
                </a:lnTo>
                <a:lnTo>
                  <a:pt x="139674" y="59690"/>
                </a:lnTo>
                <a:close/>
              </a:path>
              <a:path w="266700" h="297179">
                <a:moveTo>
                  <a:pt x="139674" y="14897"/>
                </a:moveTo>
                <a:lnTo>
                  <a:pt x="112750" y="14897"/>
                </a:lnTo>
                <a:lnTo>
                  <a:pt x="112750" y="59651"/>
                </a:lnTo>
                <a:lnTo>
                  <a:pt x="139674" y="59651"/>
                </a:lnTo>
                <a:lnTo>
                  <a:pt x="139674" y="14897"/>
                </a:lnTo>
                <a:close/>
              </a:path>
              <a:path w="266700" h="297179">
                <a:moveTo>
                  <a:pt x="221780" y="215900"/>
                </a:moveTo>
                <a:lnTo>
                  <a:pt x="58902" y="215900"/>
                </a:lnTo>
                <a:lnTo>
                  <a:pt x="58902" y="180340"/>
                </a:lnTo>
                <a:lnTo>
                  <a:pt x="31635" y="180340"/>
                </a:lnTo>
                <a:lnTo>
                  <a:pt x="31635" y="215900"/>
                </a:lnTo>
                <a:lnTo>
                  <a:pt x="31635" y="237490"/>
                </a:lnTo>
                <a:lnTo>
                  <a:pt x="31635" y="275590"/>
                </a:lnTo>
                <a:lnTo>
                  <a:pt x="31635" y="297180"/>
                </a:lnTo>
                <a:lnTo>
                  <a:pt x="221780" y="297180"/>
                </a:lnTo>
                <a:lnTo>
                  <a:pt x="221780" y="275590"/>
                </a:lnTo>
                <a:lnTo>
                  <a:pt x="58902" y="275590"/>
                </a:lnTo>
                <a:lnTo>
                  <a:pt x="58902" y="237490"/>
                </a:lnTo>
                <a:lnTo>
                  <a:pt x="194525" y="237490"/>
                </a:lnTo>
                <a:lnTo>
                  <a:pt x="194525" y="275374"/>
                </a:lnTo>
                <a:lnTo>
                  <a:pt x="221780" y="275374"/>
                </a:lnTo>
                <a:lnTo>
                  <a:pt x="221780" y="237490"/>
                </a:lnTo>
                <a:lnTo>
                  <a:pt x="221780" y="237350"/>
                </a:lnTo>
                <a:lnTo>
                  <a:pt x="221780" y="215900"/>
                </a:lnTo>
                <a:close/>
              </a:path>
              <a:path w="266700" h="297179">
                <a:moveTo>
                  <a:pt x="221780" y="179806"/>
                </a:moveTo>
                <a:lnTo>
                  <a:pt x="194525" y="179806"/>
                </a:lnTo>
                <a:lnTo>
                  <a:pt x="194525" y="215468"/>
                </a:lnTo>
                <a:lnTo>
                  <a:pt x="221780" y="215468"/>
                </a:lnTo>
                <a:lnTo>
                  <a:pt x="221780" y="179806"/>
                </a:lnTo>
                <a:close/>
              </a:path>
              <a:path w="266700" h="297179">
                <a:moveTo>
                  <a:pt x="266547" y="68580"/>
                </a:moveTo>
                <a:lnTo>
                  <a:pt x="221780" y="68580"/>
                </a:lnTo>
                <a:lnTo>
                  <a:pt x="221780" y="0"/>
                </a:lnTo>
                <a:lnTo>
                  <a:pt x="194183" y="0"/>
                </a:lnTo>
                <a:lnTo>
                  <a:pt x="194183" y="68580"/>
                </a:lnTo>
                <a:lnTo>
                  <a:pt x="194183" y="92710"/>
                </a:lnTo>
                <a:lnTo>
                  <a:pt x="194183" y="165100"/>
                </a:lnTo>
                <a:lnTo>
                  <a:pt x="221780" y="165100"/>
                </a:lnTo>
                <a:lnTo>
                  <a:pt x="221780" y="92710"/>
                </a:lnTo>
                <a:lnTo>
                  <a:pt x="266547" y="92710"/>
                </a:lnTo>
                <a:lnTo>
                  <a:pt x="266547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511283" y="9227350"/>
            <a:ext cx="243840" cy="302895"/>
          </a:xfrm>
          <a:custGeom>
            <a:avLst/>
            <a:gdLst/>
            <a:ahLst/>
            <a:cxnLst/>
            <a:rect l="l" t="t" r="r" b="b"/>
            <a:pathLst>
              <a:path w="243840" h="302895">
                <a:moveTo>
                  <a:pt x="243316" y="67643"/>
                </a:moveTo>
                <a:lnTo>
                  <a:pt x="215720" y="67643"/>
                </a:lnTo>
                <a:lnTo>
                  <a:pt x="215720" y="0"/>
                </a:lnTo>
                <a:lnTo>
                  <a:pt x="243316" y="0"/>
                </a:lnTo>
                <a:lnTo>
                  <a:pt x="243316" y="67643"/>
                </a:lnTo>
                <a:close/>
              </a:path>
              <a:path w="243840" h="302895">
                <a:moveTo>
                  <a:pt x="75384" y="233893"/>
                </a:moveTo>
                <a:lnTo>
                  <a:pt x="45006" y="226473"/>
                </a:lnTo>
                <a:lnTo>
                  <a:pt x="21159" y="205329"/>
                </a:lnTo>
                <a:lnTo>
                  <a:pt x="5579" y="172133"/>
                </a:lnTo>
                <a:lnTo>
                  <a:pt x="0" y="128557"/>
                </a:lnTo>
                <a:lnTo>
                  <a:pt x="5579" y="84980"/>
                </a:lnTo>
                <a:lnTo>
                  <a:pt x="21159" y="51784"/>
                </a:lnTo>
                <a:lnTo>
                  <a:pt x="45006" y="30640"/>
                </a:lnTo>
                <a:lnTo>
                  <a:pt x="75384" y="23221"/>
                </a:lnTo>
                <a:lnTo>
                  <a:pt x="95203" y="26186"/>
                </a:lnTo>
                <a:lnTo>
                  <a:pt x="112529" y="34831"/>
                </a:lnTo>
                <a:lnTo>
                  <a:pt x="126339" y="48124"/>
                </a:lnTo>
                <a:lnTo>
                  <a:pt x="75384" y="48124"/>
                </a:lnTo>
                <a:lnTo>
                  <a:pt x="55497" y="53830"/>
                </a:lnTo>
                <a:lnTo>
                  <a:pt x="39963" y="70041"/>
                </a:lnTo>
                <a:lnTo>
                  <a:pt x="29857" y="95403"/>
                </a:lnTo>
                <a:lnTo>
                  <a:pt x="26249" y="128557"/>
                </a:lnTo>
                <a:lnTo>
                  <a:pt x="29857" y="161905"/>
                </a:lnTo>
                <a:lnTo>
                  <a:pt x="39963" y="187367"/>
                </a:lnTo>
                <a:lnTo>
                  <a:pt x="55497" y="203615"/>
                </a:lnTo>
                <a:lnTo>
                  <a:pt x="75384" y="209326"/>
                </a:lnTo>
                <a:lnTo>
                  <a:pt x="125660" y="209326"/>
                </a:lnTo>
                <a:lnTo>
                  <a:pt x="114044" y="221147"/>
                </a:lnTo>
                <a:lnTo>
                  <a:pt x="95992" y="230627"/>
                </a:lnTo>
                <a:lnTo>
                  <a:pt x="75384" y="233893"/>
                </a:lnTo>
                <a:close/>
              </a:path>
              <a:path w="243840" h="302895">
                <a:moveTo>
                  <a:pt x="125660" y="209326"/>
                </a:moveTo>
                <a:lnTo>
                  <a:pt x="75384" y="209326"/>
                </a:lnTo>
                <a:lnTo>
                  <a:pt x="95129" y="203615"/>
                </a:lnTo>
                <a:lnTo>
                  <a:pt x="110678" y="187367"/>
                </a:lnTo>
                <a:lnTo>
                  <a:pt x="120864" y="161905"/>
                </a:lnTo>
                <a:lnTo>
                  <a:pt x="124518" y="128557"/>
                </a:lnTo>
                <a:lnTo>
                  <a:pt x="120864" y="95403"/>
                </a:lnTo>
                <a:lnTo>
                  <a:pt x="110678" y="70041"/>
                </a:lnTo>
                <a:lnTo>
                  <a:pt x="95129" y="53830"/>
                </a:lnTo>
                <a:lnTo>
                  <a:pt x="75384" y="48124"/>
                </a:lnTo>
                <a:lnTo>
                  <a:pt x="126339" y="48124"/>
                </a:lnTo>
                <a:lnTo>
                  <a:pt x="127016" y="48776"/>
                </a:lnTo>
                <a:lnTo>
                  <a:pt x="138316" y="67643"/>
                </a:lnTo>
                <a:lnTo>
                  <a:pt x="243316" y="67643"/>
                </a:lnTo>
                <a:lnTo>
                  <a:pt x="243316" y="90191"/>
                </a:lnTo>
                <a:lnTo>
                  <a:pt x="146057" y="90191"/>
                </a:lnTo>
                <a:lnTo>
                  <a:pt x="147876" y="99215"/>
                </a:lnTo>
                <a:lnTo>
                  <a:pt x="149254" y="108617"/>
                </a:lnTo>
                <a:lnTo>
                  <a:pt x="150127" y="118398"/>
                </a:lnTo>
                <a:lnTo>
                  <a:pt x="150432" y="128557"/>
                </a:lnTo>
                <a:lnTo>
                  <a:pt x="150190" y="137706"/>
                </a:lnTo>
                <a:lnTo>
                  <a:pt x="149506" y="146477"/>
                </a:lnTo>
                <a:lnTo>
                  <a:pt x="148444" y="154870"/>
                </a:lnTo>
                <a:lnTo>
                  <a:pt x="147066" y="162884"/>
                </a:lnTo>
                <a:lnTo>
                  <a:pt x="243316" y="162884"/>
                </a:lnTo>
                <a:lnTo>
                  <a:pt x="243316" y="185432"/>
                </a:lnTo>
                <a:lnTo>
                  <a:pt x="140336" y="185432"/>
                </a:lnTo>
                <a:lnTo>
                  <a:pt x="129004" y="205924"/>
                </a:lnTo>
                <a:lnTo>
                  <a:pt x="125660" y="209326"/>
                </a:lnTo>
                <a:close/>
              </a:path>
              <a:path w="243840" h="302895">
                <a:moveTo>
                  <a:pt x="243316" y="162884"/>
                </a:moveTo>
                <a:lnTo>
                  <a:pt x="215720" y="162884"/>
                </a:lnTo>
                <a:lnTo>
                  <a:pt x="215720" y="90191"/>
                </a:lnTo>
                <a:lnTo>
                  <a:pt x="243316" y="90191"/>
                </a:lnTo>
                <a:lnTo>
                  <a:pt x="243316" y="162884"/>
                </a:lnTo>
                <a:close/>
              </a:path>
              <a:path w="243840" h="302895">
                <a:moveTo>
                  <a:pt x="243316" y="302547"/>
                </a:moveTo>
                <a:lnTo>
                  <a:pt x="215720" y="302547"/>
                </a:lnTo>
                <a:lnTo>
                  <a:pt x="215720" y="185432"/>
                </a:lnTo>
                <a:lnTo>
                  <a:pt x="243316" y="185432"/>
                </a:lnTo>
                <a:lnTo>
                  <a:pt x="243316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825946" y="9227014"/>
            <a:ext cx="238125" cy="302895"/>
          </a:xfrm>
          <a:custGeom>
            <a:avLst/>
            <a:gdLst/>
            <a:ahLst/>
            <a:cxnLst/>
            <a:rect l="l" t="t" r="r" b="b"/>
            <a:pathLst>
              <a:path w="238125" h="302895">
                <a:moveTo>
                  <a:pt x="237931" y="302547"/>
                </a:moveTo>
                <a:lnTo>
                  <a:pt x="210335" y="302547"/>
                </a:lnTo>
                <a:lnTo>
                  <a:pt x="210335" y="138989"/>
                </a:lnTo>
                <a:lnTo>
                  <a:pt x="152787" y="138989"/>
                </a:lnTo>
                <a:lnTo>
                  <a:pt x="152787" y="116441"/>
                </a:lnTo>
                <a:lnTo>
                  <a:pt x="210335" y="116441"/>
                </a:lnTo>
                <a:lnTo>
                  <a:pt x="210335" y="0"/>
                </a:lnTo>
                <a:lnTo>
                  <a:pt x="237931" y="0"/>
                </a:lnTo>
                <a:lnTo>
                  <a:pt x="237931" y="302547"/>
                </a:lnTo>
                <a:close/>
              </a:path>
              <a:path w="238125" h="302895">
                <a:moveTo>
                  <a:pt x="23894" y="229854"/>
                </a:moveTo>
                <a:lnTo>
                  <a:pt x="673" y="229854"/>
                </a:lnTo>
                <a:lnTo>
                  <a:pt x="673" y="111730"/>
                </a:lnTo>
                <a:lnTo>
                  <a:pt x="108028" y="111730"/>
                </a:lnTo>
                <a:lnTo>
                  <a:pt x="108028" y="50817"/>
                </a:lnTo>
                <a:lnTo>
                  <a:pt x="0" y="50817"/>
                </a:lnTo>
                <a:lnTo>
                  <a:pt x="0" y="28269"/>
                </a:lnTo>
                <a:lnTo>
                  <a:pt x="134951" y="28269"/>
                </a:lnTo>
                <a:lnTo>
                  <a:pt x="134951" y="133941"/>
                </a:lnTo>
                <a:lnTo>
                  <a:pt x="27932" y="133941"/>
                </a:lnTo>
                <a:lnTo>
                  <a:pt x="27932" y="206970"/>
                </a:lnTo>
                <a:lnTo>
                  <a:pt x="160666" y="206970"/>
                </a:lnTo>
                <a:lnTo>
                  <a:pt x="162210" y="220095"/>
                </a:lnTo>
                <a:lnTo>
                  <a:pt x="129098" y="225027"/>
                </a:lnTo>
                <a:lnTo>
                  <a:pt x="96460" y="228004"/>
                </a:lnTo>
                <a:lnTo>
                  <a:pt x="62117" y="229465"/>
                </a:lnTo>
                <a:lnTo>
                  <a:pt x="23894" y="229854"/>
                </a:lnTo>
                <a:close/>
              </a:path>
              <a:path w="238125" h="302895">
                <a:moveTo>
                  <a:pt x="160666" y="206970"/>
                </a:moveTo>
                <a:lnTo>
                  <a:pt x="27932" y="206970"/>
                </a:lnTo>
                <a:lnTo>
                  <a:pt x="64110" y="206533"/>
                </a:lnTo>
                <a:lnTo>
                  <a:pt x="96754" y="204993"/>
                </a:lnTo>
                <a:lnTo>
                  <a:pt x="127884" y="202001"/>
                </a:lnTo>
                <a:lnTo>
                  <a:pt x="159518" y="197210"/>
                </a:lnTo>
                <a:lnTo>
                  <a:pt x="160666" y="206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676256" y="9630972"/>
            <a:ext cx="258445" cy="301625"/>
          </a:xfrm>
          <a:custGeom>
            <a:avLst/>
            <a:gdLst/>
            <a:ahLst/>
            <a:cxnLst/>
            <a:rect l="l" t="t" r="r" b="b"/>
            <a:pathLst>
              <a:path w="258445" h="301625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8445" h="301625">
                <a:moveTo>
                  <a:pt x="191489" y="180383"/>
                </a:moveTo>
                <a:lnTo>
                  <a:pt x="165239" y="180383"/>
                </a:lnTo>
                <a:lnTo>
                  <a:pt x="165239" y="6057"/>
                </a:lnTo>
                <a:lnTo>
                  <a:pt x="191489" y="6057"/>
                </a:lnTo>
                <a:lnTo>
                  <a:pt x="191489" y="82115"/>
                </a:lnTo>
                <a:lnTo>
                  <a:pt x="256441" y="82115"/>
                </a:lnTo>
                <a:lnTo>
                  <a:pt x="256441" y="104663"/>
                </a:lnTo>
                <a:lnTo>
                  <a:pt x="191489" y="104663"/>
                </a:lnTo>
                <a:lnTo>
                  <a:pt x="191489" y="180383"/>
                </a:lnTo>
                <a:close/>
              </a:path>
              <a:path w="258445" h="301625">
                <a:moveTo>
                  <a:pt x="256441" y="191153"/>
                </a:moveTo>
                <a:lnTo>
                  <a:pt x="229854" y="191153"/>
                </a:lnTo>
                <a:lnTo>
                  <a:pt x="229854" y="104663"/>
                </a:lnTo>
                <a:lnTo>
                  <a:pt x="256441" y="104663"/>
                </a:lnTo>
                <a:lnTo>
                  <a:pt x="256441" y="191153"/>
                </a:lnTo>
                <a:close/>
              </a:path>
              <a:path w="258445" h="301625">
                <a:moveTo>
                  <a:pt x="90528" y="36009"/>
                </a:moveTo>
                <a:lnTo>
                  <a:pt x="63269" y="36009"/>
                </a:lnTo>
                <a:lnTo>
                  <a:pt x="63269" y="2355"/>
                </a:lnTo>
                <a:lnTo>
                  <a:pt x="90528" y="2355"/>
                </a:lnTo>
                <a:lnTo>
                  <a:pt x="90528" y="36009"/>
                </a:lnTo>
                <a:close/>
              </a:path>
              <a:path w="258445" h="301625">
                <a:moveTo>
                  <a:pt x="153461" y="57884"/>
                </a:moveTo>
                <a:lnTo>
                  <a:pt x="0" y="57884"/>
                </a:lnTo>
                <a:lnTo>
                  <a:pt x="0" y="36009"/>
                </a:lnTo>
                <a:lnTo>
                  <a:pt x="153461" y="36009"/>
                </a:lnTo>
                <a:lnTo>
                  <a:pt x="153461" y="57884"/>
                </a:lnTo>
                <a:close/>
              </a:path>
              <a:path w="258445" h="301625">
                <a:moveTo>
                  <a:pt x="77067" y="177018"/>
                </a:moveTo>
                <a:lnTo>
                  <a:pt x="50927" y="173369"/>
                </a:lnTo>
                <a:lnTo>
                  <a:pt x="30498" y="162968"/>
                </a:lnTo>
                <a:lnTo>
                  <a:pt x="17200" y="146635"/>
                </a:lnTo>
                <a:lnTo>
                  <a:pt x="12451" y="125191"/>
                </a:lnTo>
                <a:lnTo>
                  <a:pt x="17200" y="104084"/>
                </a:lnTo>
                <a:lnTo>
                  <a:pt x="30498" y="87836"/>
                </a:lnTo>
                <a:lnTo>
                  <a:pt x="50927" y="77393"/>
                </a:lnTo>
                <a:lnTo>
                  <a:pt x="77067" y="73701"/>
                </a:lnTo>
                <a:lnTo>
                  <a:pt x="103153" y="77393"/>
                </a:lnTo>
                <a:lnTo>
                  <a:pt x="123467" y="87836"/>
                </a:lnTo>
                <a:lnTo>
                  <a:pt x="128654" y="94230"/>
                </a:lnTo>
                <a:lnTo>
                  <a:pt x="77067" y="94230"/>
                </a:lnTo>
                <a:lnTo>
                  <a:pt x="60781" y="96465"/>
                </a:lnTo>
                <a:lnTo>
                  <a:pt x="48251" y="102770"/>
                </a:lnTo>
                <a:lnTo>
                  <a:pt x="40200" y="112545"/>
                </a:lnTo>
                <a:lnTo>
                  <a:pt x="37355" y="125191"/>
                </a:lnTo>
                <a:lnTo>
                  <a:pt x="40200" y="138032"/>
                </a:lnTo>
                <a:lnTo>
                  <a:pt x="48251" y="147908"/>
                </a:lnTo>
                <a:lnTo>
                  <a:pt x="60781" y="154249"/>
                </a:lnTo>
                <a:lnTo>
                  <a:pt x="77067" y="156489"/>
                </a:lnTo>
                <a:lnTo>
                  <a:pt x="128696" y="156489"/>
                </a:lnTo>
                <a:lnTo>
                  <a:pt x="123467" y="162968"/>
                </a:lnTo>
                <a:lnTo>
                  <a:pt x="103153" y="173369"/>
                </a:lnTo>
                <a:lnTo>
                  <a:pt x="77067" y="177018"/>
                </a:lnTo>
                <a:close/>
              </a:path>
              <a:path w="258445" h="301625">
                <a:moveTo>
                  <a:pt x="128696" y="156489"/>
                </a:moveTo>
                <a:lnTo>
                  <a:pt x="77067" y="156489"/>
                </a:lnTo>
                <a:lnTo>
                  <a:pt x="93210" y="154249"/>
                </a:lnTo>
                <a:lnTo>
                  <a:pt x="105756" y="147908"/>
                </a:lnTo>
                <a:lnTo>
                  <a:pt x="113886" y="138032"/>
                </a:lnTo>
                <a:lnTo>
                  <a:pt x="116778" y="125191"/>
                </a:lnTo>
                <a:lnTo>
                  <a:pt x="113886" y="112545"/>
                </a:lnTo>
                <a:lnTo>
                  <a:pt x="105756" y="102770"/>
                </a:lnTo>
                <a:lnTo>
                  <a:pt x="93210" y="96465"/>
                </a:lnTo>
                <a:lnTo>
                  <a:pt x="77067" y="94230"/>
                </a:lnTo>
                <a:lnTo>
                  <a:pt x="128654" y="94230"/>
                </a:lnTo>
                <a:lnTo>
                  <a:pt x="136649" y="104084"/>
                </a:lnTo>
                <a:lnTo>
                  <a:pt x="141345" y="125191"/>
                </a:lnTo>
                <a:lnTo>
                  <a:pt x="136649" y="146635"/>
                </a:lnTo>
                <a:lnTo>
                  <a:pt x="128696" y="156489"/>
                </a:lnTo>
                <a:close/>
              </a:path>
              <a:path w="258445" h="301625">
                <a:moveTo>
                  <a:pt x="157162" y="301537"/>
                </a:moveTo>
                <a:lnTo>
                  <a:pt x="114838" y="298066"/>
                </a:lnTo>
                <a:lnTo>
                  <a:pt x="83082" y="287907"/>
                </a:lnTo>
                <a:lnTo>
                  <a:pt x="63127" y="271438"/>
                </a:lnTo>
                <a:lnTo>
                  <a:pt x="56201" y="249037"/>
                </a:lnTo>
                <a:lnTo>
                  <a:pt x="63127" y="226442"/>
                </a:lnTo>
                <a:lnTo>
                  <a:pt x="83082" y="209873"/>
                </a:lnTo>
                <a:lnTo>
                  <a:pt x="114838" y="199677"/>
                </a:lnTo>
                <a:lnTo>
                  <a:pt x="157162" y="196201"/>
                </a:lnTo>
                <a:lnTo>
                  <a:pt x="199487" y="199677"/>
                </a:lnTo>
                <a:lnTo>
                  <a:pt x="231243" y="209873"/>
                </a:lnTo>
                <a:lnTo>
                  <a:pt x="240312" y="217403"/>
                </a:lnTo>
                <a:lnTo>
                  <a:pt x="157162" y="217403"/>
                </a:lnTo>
                <a:lnTo>
                  <a:pt x="126196" y="219506"/>
                </a:lnTo>
                <a:lnTo>
                  <a:pt x="103022" y="225648"/>
                </a:lnTo>
                <a:lnTo>
                  <a:pt x="88493" y="235576"/>
                </a:lnTo>
                <a:lnTo>
                  <a:pt x="83461" y="249037"/>
                </a:lnTo>
                <a:lnTo>
                  <a:pt x="88493" y="262304"/>
                </a:lnTo>
                <a:lnTo>
                  <a:pt x="103022" y="272132"/>
                </a:lnTo>
                <a:lnTo>
                  <a:pt x="126196" y="278237"/>
                </a:lnTo>
                <a:lnTo>
                  <a:pt x="157162" y="280335"/>
                </a:lnTo>
                <a:lnTo>
                  <a:pt x="240418" y="280335"/>
                </a:lnTo>
                <a:lnTo>
                  <a:pt x="231243" y="287907"/>
                </a:lnTo>
                <a:lnTo>
                  <a:pt x="199487" y="298066"/>
                </a:lnTo>
                <a:lnTo>
                  <a:pt x="157162" y="301537"/>
                </a:lnTo>
                <a:close/>
              </a:path>
              <a:path w="258445" h="301625">
                <a:moveTo>
                  <a:pt x="240418" y="280335"/>
                </a:moveTo>
                <a:lnTo>
                  <a:pt x="157162" y="280335"/>
                </a:lnTo>
                <a:lnTo>
                  <a:pt x="187935" y="278237"/>
                </a:lnTo>
                <a:lnTo>
                  <a:pt x="211008" y="272132"/>
                </a:lnTo>
                <a:lnTo>
                  <a:pt x="225501" y="262304"/>
                </a:lnTo>
                <a:lnTo>
                  <a:pt x="230528" y="249037"/>
                </a:lnTo>
                <a:lnTo>
                  <a:pt x="225501" y="235576"/>
                </a:lnTo>
                <a:lnTo>
                  <a:pt x="211008" y="225648"/>
                </a:lnTo>
                <a:lnTo>
                  <a:pt x="187935" y="219506"/>
                </a:lnTo>
                <a:lnTo>
                  <a:pt x="157162" y="217403"/>
                </a:lnTo>
                <a:lnTo>
                  <a:pt x="240312" y="217403"/>
                </a:lnTo>
                <a:lnTo>
                  <a:pt x="251198" y="226442"/>
                </a:lnTo>
                <a:lnTo>
                  <a:pt x="258124" y="249037"/>
                </a:lnTo>
                <a:lnTo>
                  <a:pt x="251198" y="271438"/>
                </a:lnTo>
                <a:lnTo>
                  <a:pt x="240418" y="280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983851" y="9631309"/>
            <a:ext cx="285750" cy="301625"/>
          </a:xfrm>
          <a:custGeom>
            <a:avLst/>
            <a:gdLst/>
            <a:ahLst/>
            <a:cxnLst/>
            <a:rect l="l" t="t" r="r" b="b"/>
            <a:pathLst>
              <a:path w="285750" h="301625">
                <a:moveTo>
                  <a:pt x="16490" y="237258"/>
                </a:moveTo>
                <a:lnTo>
                  <a:pt x="0" y="215047"/>
                </a:lnTo>
                <a:lnTo>
                  <a:pt x="30461" y="192304"/>
                </a:lnTo>
                <a:lnTo>
                  <a:pt x="55150" y="159813"/>
                </a:lnTo>
                <a:lnTo>
                  <a:pt x="71698" y="121200"/>
                </a:lnTo>
                <a:lnTo>
                  <a:pt x="77740" y="80095"/>
                </a:lnTo>
                <a:lnTo>
                  <a:pt x="77740" y="25913"/>
                </a:lnTo>
                <a:lnTo>
                  <a:pt x="104999" y="25913"/>
                </a:lnTo>
                <a:lnTo>
                  <a:pt x="104999" y="80095"/>
                </a:lnTo>
                <a:lnTo>
                  <a:pt x="111025" y="119738"/>
                </a:lnTo>
                <a:lnTo>
                  <a:pt x="118838" y="137307"/>
                </a:lnTo>
                <a:lnTo>
                  <a:pt x="91538" y="137307"/>
                </a:lnTo>
                <a:lnTo>
                  <a:pt x="79054" y="168968"/>
                </a:lnTo>
                <a:lnTo>
                  <a:pt x="61838" y="197000"/>
                </a:lnTo>
                <a:lnTo>
                  <a:pt x="40710" y="220174"/>
                </a:lnTo>
                <a:lnTo>
                  <a:pt x="16490" y="237258"/>
                </a:lnTo>
                <a:close/>
              </a:path>
              <a:path w="285750" h="301625">
                <a:moveTo>
                  <a:pt x="164566" y="231201"/>
                </a:moveTo>
                <a:lnTo>
                  <a:pt x="141608" y="215110"/>
                </a:lnTo>
                <a:lnTo>
                  <a:pt x="121237" y="193340"/>
                </a:lnTo>
                <a:lnTo>
                  <a:pt x="104273" y="167027"/>
                </a:lnTo>
                <a:lnTo>
                  <a:pt x="91538" y="137307"/>
                </a:lnTo>
                <a:lnTo>
                  <a:pt x="118838" y="137307"/>
                </a:lnTo>
                <a:lnTo>
                  <a:pt x="127463" y="156700"/>
                </a:lnTo>
                <a:lnTo>
                  <a:pt x="151851" y="187666"/>
                </a:lnTo>
                <a:lnTo>
                  <a:pt x="181730" y="209326"/>
                </a:lnTo>
                <a:lnTo>
                  <a:pt x="164566" y="231201"/>
                </a:lnTo>
                <a:close/>
              </a:path>
              <a:path w="285750" h="301625">
                <a:moveTo>
                  <a:pt x="235912" y="301537"/>
                </a:moveTo>
                <a:lnTo>
                  <a:pt x="208316" y="301537"/>
                </a:lnTo>
                <a:lnTo>
                  <a:pt x="208316" y="0"/>
                </a:lnTo>
                <a:lnTo>
                  <a:pt x="235912" y="0"/>
                </a:lnTo>
                <a:lnTo>
                  <a:pt x="235912" y="122163"/>
                </a:lnTo>
                <a:lnTo>
                  <a:pt x="285720" y="122163"/>
                </a:lnTo>
                <a:lnTo>
                  <a:pt x="285720" y="145047"/>
                </a:lnTo>
                <a:lnTo>
                  <a:pt x="235912" y="145047"/>
                </a:lnTo>
                <a:lnTo>
                  <a:pt x="235912" y="301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394761" y="9631309"/>
            <a:ext cx="253365" cy="295275"/>
          </a:xfrm>
          <a:custGeom>
            <a:avLst/>
            <a:gdLst/>
            <a:ahLst/>
            <a:cxnLst/>
            <a:rect l="l" t="t" r="r" b="b"/>
            <a:pathLst>
              <a:path w="253365" h="295275">
                <a:moveTo>
                  <a:pt x="243653" y="220768"/>
                </a:moveTo>
                <a:lnTo>
                  <a:pt x="216056" y="220768"/>
                </a:lnTo>
                <a:lnTo>
                  <a:pt x="216056" y="0"/>
                </a:lnTo>
                <a:lnTo>
                  <a:pt x="243653" y="0"/>
                </a:lnTo>
                <a:lnTo>
                  <a:pt x="243653" y="220768"/>
                </a:lnTo>
                <a:close/>
              </a:path>
              <a:path w="253365" h="295275">
                <a:moveTo>
                  <a:pt x="172980" y="47115"/>
                </a:moveTo>
                <a:lnTo>
                  <a:pt x="7403" y="47115"/>
                </a:lnTo>
                <a:lnTo>
                  <a:pt x="7403" y="24903"/>
                </a:lnTo>
                <a:lnTo>
                  <a:pt x="172980" y="24903"/>
                </a:lnTo>
                <a:lnTo>
                  <a:pt x="172980" y="47115"/>
                </a:lnTo>
                <a:close/>
              </a:path>
              <a:path w="253365" h="295275">
                <a:moveTo>
                  <a:pt x="14471" y="183412"/>
                </a:moveTo>
                <a:lnTo>
                  <a:pt x="0" y="161874"/>
                </a:lnTo>
                <a:lnTo>
                  <a:pt x="31245" y="145904"/>
                </a:lnTo>
                <a:lnTo>
                  <a:pt x="55360" y="122962"/>
                </a:lnTo>
                <a:lnTo>
                  <a:pt x="70893" y="94908"/>
                </a:lnTo>
                <a:lnTo>
                  <a:pt x="76393" y="63605"/>
                </a:lnTo>
                <a:lnTo>
                  <a:pt x="76393" y="47115"/>
                </a:lnTo>
                <a:lnTo>
                  <a:pt x="104663" y="47115"/>
                </a:lnTo>
                <a:lnTo>
                  <a:pt x="104663" y="63605"/>
                </a:lnTo>
                <a:lnTo>
                  <a:pt x="110247" y="93110"/>
                </a:lnTo>
                <a:lnTo>
                  <a:pt x="119699" y="109038"/>
                </a:lnTo>
                <a:lnTo>
                  <a:pt x="90865" y="109038"/>
                </a:lnTo>
                <a:lnTo>
                  <a:pt x="78549" y="133342"/>
                </a:lnTo>
                <a:lnTo>
                  <a:pt x="61249" y="154302"/>
                </a:lnTo>
                <a:lnTo>
                  <a:pt x="39658" y="171223"/>
                </a:lnTo>
                <a:lnTo>
                  <a:pt x="14471" y="183412"/>
                </a:lnTo>
                <a:close/>
              </a:path>
              <a:path w="253365" h="295275">
                <a:moveTo>
                  <a:pt x="166922" y="177691"/>
                </a:moveTo>
                <a:lnTo>
                  <a:pt x="142355" y="166302"/>
                </a:lnTo>
                <a:lnTo>
                  <a:pt x="121069" y="150684"/>
                </a:lnTo>
                <a:lnTo>
                  <a:pt x="103695" y="131407"/>
                </a:lnTo>
                <a:lnTo>
                  <a:pt x="90865" y="109038"/>
                </a:lnTo>
                <a:lnTo>
                  <a:pt x="119699" y="109038"/>
                </a:lnTo>
                <a:lnTo>
                  <a:pt x="125864" y="119428"/>
                </a:lnTo>
                <a:lnTo>
                  <a:pt x="149811" y="140888"/>
                </a:lnTo>
                <a:lnTo>
                  <a:pt x="180383" y="155816"/>
                </a:lnTo>
                <a:lnTo>
                  <a:pt x="166922" y="177691"/>
                </a:lnTo>
                <a:close/>
              </a:path>
              <a:path w="253365" h="295275">
                <a:moveTo>
                  <a:pt x="252739" y="294806"/>
                </a:moveTo>
                <a:lnTo>
                  <a:pt x="49470" y="294806"/>
                </a:lnTo>
                <a:lnTo>
                  <a:pt x="49470" y="199903"/>
                </a:lnTo>
                <a:lnTo>
                  <a:pt x="77067" y="199903"/>
                </a:lnTo>
                <a:lnTo>
                  <a:pt x="77067" y="272258"/>
                </a:lnTo>
                <a:lnTo>
                  <a:pt x="252739" y="272258"/>
                </a:lnTo>
                <a:lnTo>
                  <a:pt x="252739" y="2948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698654" y="9630972"/>
            <a:ext cx="258445" cy="301625"/>
          </a:xfrm>
          <a:custGeom>
            <a:avLst/>
            <a:gdLst/>
            <a:ahLst/>
            <a:cxnLst/>
            <a:rect l="l" t="t" r="r" b="b"/>
            <a:pathLst>
              <a:path w="258445" h="301625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8445" h="301625">
                <a:moveTo>
                  <a:pt x="191489" y="180383"/>
                </a:moveTo>
                <a:lnTo>
                  <a:pt x="165239" y="180383"/>
                </a:lnTo>
                <a:lnTo>
                  <a:pt x="165239" y="6057"/>
                </a:lnTo>
                <a:lnTo>
                  <a:pt x="191489" y="6057"/>
                </a:lnTo>
                <a:lnTo>
                  <a:pt x="191489" y="82115"/>
                </a:lnTo>
                <a:lnTo>
                  <a:pt x="256441" y="82115"/>
                </a:lnTo>
                <a:lnTo>
                  <a:pt x="256441" y="104663"/>
                </a:lnTo>
                <a:lnTo>
                  <a:pt x="191489" y="104663"/>
                </a:lnTo>
                <a:lnTo>
                  <a:pt x="191489" y="180383"/>
                </a:lnTo>
                <a:close/>
              </a:path>
              <a:path w="258445" h="301625">
                <a:moveTo>
                  <a:pt x="256441" y="191153"/>
                </a:moveTo>
                <a:lnTo>
                  <a:pt x="229854" y="191153"/>
                </a:lnTo>
                <a:lnTo>
                  <a:pt x="229854" y="104663"/>
                </a:lnTo>
                <a:lnTo>
                  <a:pt x="256441" y="104663"/>
                </a:lnTo>
                <a:lnTo>
                  <a:pt x="256441" y="191153"/>
                </a:lnTo>
                <a:close/>
              </a:path>
              <a:path w="258445" h="301625">
                <a:moveTo>
                  <a:pt x="90528" y="36009"/>
                </a:moveTo>
                <a:lnTo>
                  <a:pt x="63269" y="36009"/>
                </a:lnTo>
                <a:lnTo>
                  <a:pt x="63269" y="2355"/>
                </a:lnTo>
                <a:lnTo>
                  <a:pt x="90528" y="2355"/>
                </a:lnTo>
                <a:lnTo>
                  <a:pt x="90528" y="36009"/>
                </a:lnTo>
                <a:close/>
              </a:path>
              <a:path w="258445" h="301625">
                <a:moveTo>
                  <a:pt x="153461" y="57884"/>
                </a:moveTo>
                <a:lnTo>
                  <a:pt x="0" y="57884"/>
                </a:lnTo>
                <a:lnTo>
                  <a:pt x="0" y="36009"/>
                </a:lnTo>
                <a:lnTo>
                  <a:pt x="153461" y="36009"/>
                </a:lnTo>
                <a:lnTo>
                  <a:pt x="153461" y="57884"/>
                </a:lnTo>
                <a:close/>
              </a:path>
              <a:path w="258445" h="301625">
                <a:moveTo>
                  <a:pt x="77067" y="177018"/>
                </a:moveTo>
                <a:lnTo>
                  <a:pt x="50927" y="173369"/>
                </a:lnTo>
                <a:lnTo>
                  <a:pt x="30498" y="162968"/>
                </a:lnTo>
                <a:lnTo>
                  <a:pt x="17200" y="146635"/>
                </a:lnTo>
                <a:lnTo>
                  <a:pt x="12451" y="125191"/>
                </a:lnTo>
                <a:lnTo>
                  <a:pt x="17200" y="104084"/>
                </a:lnTo>
                <a:lnTo>
                  <a:pt x="30498" y="87836"/>
                </a:lnTo>
                <a:lnTo>
                  <a:pt x="50927" y="77393"/>
                </a:lnTo>
                <a:lnTo>
                  <a:pt x="77067" y="73701"/>
                </a:lnTo>
                <a:lnTo>
                  <a:pt x="103153" y="77393"/>
                </a:lnTo>
                <a:lnTo>
                  <a:pt x="123467" y="87836"/>
                </a:lnTo>
                <a:lnTo>
                  <a:pt x="128654" y="94230"/>
                </a:lnTo>
                <a:lnTo>
                  <a:pt x="77067" y="94230"/>
                </a:lnTo>
                <a:lnTo>
                  <a:pt x="60781" y="96465"/>
                </a:lnTo>
                <a:lnTo>
                  <a:pt x="48251" y="102770"/>
                </a:lnTo>
                <a:lnTo>
                  <a:pt x="40200" y="112545"/>
                </a:lnTo>
                <a:lnTo>
                  <a:pt x="37355" y="125191"/>
                </a:lnTo>
                <a:lnTo>
                  <a:pt x="40200" y="138032"/>
                </a:lnTo>
                <a:lnTo>
                  <a:pt x="48251" y="147908"/>
                </a:lnTo>
                <a:lnTo>
                  <a:pt x="60781" y="154249"/>
                </a:lnTo>
                <a:lnTo>
                  <a:pt x="77067" y="156489"/>
                </a:lnTo>
                <a:lnTo>
                  <a:pt x="128696" y="156489"/>
                </a:lnTo>
                <a:lnTo>
                  <a:pt x="123467" y="162968"/>
                </a:lnTo>
                <a:lnTo>
                  <a:pt x="103153" y="173369"/>
                </a:lnTo>
                <a:lnTo>
                  <a:pt x="77067" y="177018"/>
                </a:lnTo>
                <a:close/>
              </a:path>
              <a:path w="258445" h="301625">
                <a:moveTo>
                  <a:pt x="128696" y="156489"/>
                </a:moveTo>
                <a:lnTo>
                  <a:pt x="77067" y="156489"/>
                </a:lnTo>
                <a:lnTo>
                  <a:pt x="93210" y="154249"/>
                </a:lnTo>
                <a:lnTo>
                  <a:pt x="105756" y="147908"/>
                </a:lnTo>
                <a:lnTo>
                  <a:pt x="113886" y="138032"/>
                </a:lnTo>
                <a:lnTo>
                  <a:pt x="116778" y="125191"/>
                </a:lnTo>
                <a:lnTo>
                  <a:pt x="113886" y="112545"/>
                </a:lnTo>
                <a:lnTo>
                  <a:pt x="105756" y="102770"/>
                </a:lnTo>
                <a:lnTo>
                  <a:pt x="93210" y="96465"/>
                </a:lnTo>
                <a:lnTo>
                  <a:pt x="77067" y="94230"/>
                </a:lnTo>
                <a:lnTo>
                  <a:pt x="128654" y="94230"/>
                </a:lnTo>
                <a:lnTo>
                  <a:pt x="136649" y="104084"/>
                </a:lnTo>
                <a:lnTo>
                  <a:pt x="141345" y="125191"/>
                </a:lnTo>
                <a:lnTo>
                  <a:pt x="136649" y="146635"/>
                </a:lnTo>
                <a:lnTo>
                  <a:pt x="128696" y="156489"/>
                </a:lnTo>
                <a:close/>
              </a:path>
              <a:path w="258445" h="301625">
                <a:moveTo>
                  <a:pt x="157162" y="301537"/>
                </a:moveTo>
                <a:lnTo>
                  <a:pt x="114838" y="298066"/>
                </a:lnTo>
                <a:lnTo>
                  <a:pt x="83082" y="287907"/>
                </a:lnTo>
                <a:lnTo>
                  <a:pt x="63127" y="271438"/>
                </a:lnTo>
                <a:lnTo>
                  <a:pt x="56201" y="249037"/>
                </a:lnTo>
                <a:lnTo>
                  <a:pt x="63127" y="226442"/>
                </a:lnTo>
                <a:lnTo>
                  <a:pt x="83082" y="209873"/>
                </a:lnTo>
                <a:lnTo>
                  <a:pt x="114838" y="199677"/>
                </a:lnTo>
                <a:lnTo>
                  <a:pt x="157162" y="196201"/>
                </a:lnTo>
                <a:lnTo>
                  <a:pt x="199487" y="199677"/>
                </a:lnTo>
                <a:lnTo>
                  <a:pt x="231243" y="209873"/>
                </a:lnTo>
                <a:lnTo>
                  <a:pt x="240312" y="217403"/>
                </a:lnTo>
                <a:lnTo>
                  <a:pt x="157162" y="217403"/>
                </a:lnTo>
                <a:lnTo>
                  <a:pt x="126196" y="219506"/>
                </a:lnTo>
                <a:lnTo>
                  <a:pt x="103022" y="225648"/>
                </a:lnTo>
                <a:lnTo>
                  <a:pt x="88493" y="235576"/>
                </a:lnTo>
                <a:lnTo>
                  <a:pt x="83461" y="249037"/>
                </a:lnTo>
                <a:lnTo>
                  <a:pt x="88493" y="262304"/>
                </a:lnTo>
                <a:lnTo>
                  <a:pt x="103022" y="272132"/>
                </a:lnTo>
                <a:lnTo>
                  <a:pt x="126196" y="278237"/>
                </a:lnTo>
                <a:lnTo>
                  <a:pt x="157162" y="280335"/>
                </a:lnTo>
                <a:lnTo>
                  <a:pt x="240418" y="280335"/>
                </a:lnTo>
                <a:lnTo>
                  <a:pt x="231243" y="287907"/>
                </a:lnTo>
                <a:lnTo>
                  <a:pt x="199487" y="298066"/>
                </a:lnTo>
                <a:lnTo>
                  <a:pt x="157162" y="301537"/>
                </a:lnTo>
                <a:close/>
              </a:path>
              <a:path w="258445" h="301625">
                <a:moveTo>
                  <a:pt x="240418" y="280335"/>
                </a:moveTo>
                <a:lnTo>
                  <a:pt x="157162" y="280335"/>
                </a:lnTo>
                <a:lnTo>
                  <a:pt x="187935" y="278237"/>
                </a:lnTo>
                <a:lnTo>
                  <a:pt x="211008" y="272132"/>
                </a:lnTo>
                <a:lnTo>
                  <a:pt x="225501" y="262304"/>
                </a:lnTo>
                <a:lnTo>
                  <a:pt x="230528" y="249037"/>
                </a:lnTo>
                <a:lnTo>
                  <a:pt x="225501" y="235576"/>
                </a:lnTo>
                <a:lnTo>
                  <a:pt x="211008" y="225648"/>
                </a:lnTo>
                <a:lnTo>
                  <a:pt x="187935" y="219506"/>
                </a:lnTo>
                <a:lnTo>
                  <a:pt x="157162" y="217403"/>
                </a:lnTo>
                <a:lnTo>
                  <a:pt x="240312" y="217403"/>
                </a:lnTo>
                <a:lnTo>
                  <a:pt x="251198" y="226442"/>
                </a:lnTo>
                <a:lnTo>
                  <a:pt x="258124" y="249037"/>
                </a:lnTo>
                <a:lnTo>
                  <a:pt x="251198" y="271438"/>
                </a:lnTo>
                <a:lnTo>
                  <a:pt x="240418" y="280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009948" y="9644773"/>
            <a:ext cx="366395" cy="327660"/>
          </a:xfrm>
          <a:custGeom>
            <a:avLst/>
            <a:gdLst/>
            <a:ahLst/>
            <a:cxnLst/>
            <a:rect l="l" t="t" r="r" b="b"/>
            <a:pathLst>
              <a:path w="366395" h="327659">
                <a:moveTo>
                  <a:pt x="257784" y="87503"/>
                </a:moveTo>
                <a:lnTo>
                  <a:pt x="219684" y="79425"/>
                </a:lnTo>
                <a:lnTo>
                  <a:pt x="187198" y="65087"/>
                </a:lnTo>
                <a:lnTo>
                  <a:pt x="166751" y="47790"/>
                </a:lnTo>
                <a:lnTo>
                  <a:pt x="164172" y="45618"/>
                </a:lnTo>
                <a:lnTo>
                  <a:pt x="154470" y="22212"/>
                </a:lnTo>
                <a:lnTo>
                  <a:pt x="248361" y="22212"/>
                </a:lnTo>
                <a:lnTo>
                  <a:pt x="248361" y="0"/>
                </a:lnTo>
                <a:lnTo>
                  <a:pt x="25234" y="0"/>
                </a:lnTo>
                <a:lnTo>
                  <a:pt x="25234" y="22212"/>
                </a:lnTo>
                <a:lnTo>
                  <a:pt x="118795" y="22212"/>
                </a:lnTo>
                <a:lnTo>
                  <a:pt x="109093" y="45618"/>
                </a:lnTo>
                <a:lnTo>
                  <a:pt x="86067" y="65087"/>
                </a:lnTo>
                <a:lnTo>
                  <a:pt x="53581" y="79425"/>
                </a:lnTo>
                <a:lnTo>
                  <a:pt x="15481" y="87503"/>
                </a:lnTo>
                <a:lnTo>
                  <a:pt x="25234" y="109372"/>
                </a:lnTo>
                <a:lnTo>
                  <a:pt x="61201" y="101879"/>
                </a:lnTo>
                <a:lnTo>
                  <a:pt x="93306" y="88811"/>
                </a:lnTo>
                <a:lnTo>
                  <a:pt x="119227" y="70624"/>
                </a:lnTo>
                <a:lnTo>
                  <a:pt x="136626" y="47790"/>
                </a:lnTo>
                <a:lnTo>
                  <a:pt x="154178" y="70624"/>
                </a:lnTo>
                <a:lnTo>
                  <a:pt x="180086" y="88811"/>
                </a:lnTo>
                <a:lnTo>
                  <a:pt x="212115" y="101879"/>
                </a:lnTo>
                <a:lnTo>
                  <a:pt x="248031" y="109372"/>
                </a:lnTo>
                <a:lnTo>
                  <a:pt x="257784" y="87503"/>
                </a:lnTo>
                <a:close/>
              </a:path>
              <a:path w="366395" h="327659">
                <a:moveTo>
                  <a:pt x="272935" y="127546"/>
                </a:moveTo>
                <a:lnTo>
                  <a:pt x="0" y="127546"/>
                </a:lnTo>
                <a:lnTo>
                  <a:pt x="0" y="149758"/>
                </a:lnTo>
                <a:lnTo>
                  <a:pt x="122491" y="149758"/>
                </a:lnTo>
                <a:lnTo>
                  <a:pt x="122491" y="182067"/>
                </a:lnTo>
                <a:lnTo>
                  <a:pt x="84797" y="187007"/>
                </a:lnTo>
                <a:lnTo>
                  <a:pt x="56667" y="197599"/>
                </a:lnTo>
                <a:lnTo>
                  <a:pt x="39065" y="213537"/>
                </a:lnTo>
                <a:lnTo>
                  <a:pt x="32981" y="234569"/>
                </a:lnTo>
                <a:lnTo>
                  <a:pt x="40093" y="257365"/>
                </a:lnTo>
                <a:lnTo>
                  <a:pt x="60579" y="274027"/>
                </a:lnTo>
                <a:lnTo>
                  <a:pt x="93179" y="284264"/>
                </a:lnTo>
                <a:lnTo>
                  <a:pt x="136626" y="287743"/>
                </a:lnTo>
                <a:lnTo>
                  <a:pt x="179844" y="284264"/>
                </a:lnTo>
                <a:lnTo>
                  <a:pt x="212229" y="274027"/>
                </a:lnTo>
                <a:lnTo>
                  <a:pt x="221361" y="266534"/>
                </a:lnTo>
                <a:lnTo>
                  <a:pt x="232562" y="257365"/>
                </a:lnTo>
                <a:lnTo>
                  <a:pt x="239610" y="234569"/>
                </a:lnTo>
                <a:lnTo>
                  <a:pt x="233578" y="213537"/>
                </a:lnTo>
                <a:lnTo>
                  <a:pt x="221957" y="202933"/>
                </a:lnTo>
                <a:lnTo>
                  <a:pt x="216103" y="197599"/>
                </a:lnTo>
                <a:lnTo>
                  <a:pt x="211683" y="195935"/>
                </a:lnTo>
                <a:lnTo>
                  <a:pt x="211683" y="234569"/>
                </a:lnTo>
                <a:lnTo>
                  <a:pt x="206527" y="248081"/>
                </a:lnTo>
                <a:lnTo>
                  <a:pt x="191655" y="258127"/>
                </a:lnTo>
                <a:lnTo>
                  <a:pt x="167957" y="264388"/>
                </a:lnTo>
                <a:lnTo>
                  <a:pt x="136296" y="266534"/>
                </a:lnTo>
                <a:lnTo>
                  <a:pt x="104495" y="264388"/>
                </a:lnTo>
                <a:lnTo>
                  <a:pt x="80810" y="258127"/>
                </a:lnTo>
                <a:lnTo>
                  <a:pt x="66014" y="248081"/>
                </a:lnTo>
                <a:lnTo>
                  <a:pt x="60909" y="234569"/>
                </a:lnTo>
                <a:lnTo>
                  <a:pt x="66014" y="221107"/>
                </a:lnTo>
                <a:lnTo>
                  <a:pt x="80810" y="211175"/>
                </a:lnTo>
                <a:lnTo>
                  <a:pt x="104495" y="205041"/>
                </a:lnTo>
                <a:lnTo>
                  <a:pt x="136296" y="202933"/>
                </a:lnTo>
                <a:lnTo>
                  <a:pt x="167957" y="205041"/>
                </a:lnTo>
                <a:lnTo>
                  <a:pt x="191655" y="211175"/>
                </a:lnTo>
                <a:lnTo>
                  <a:pt x="206527" y="221107"/>
                </a:lnTo>
                <a:lnTo>
                  <a:pt x="211683" y="234569"/>
                </a:lnTo>
                <a:lnTo>
                  <a:pt x="211683" y="195935"/>
                </a:lnTo>
                <a:lnTo>
                  <a:pt x="188074" y="187007"/>
                </a:lnTo>
                <a:lnTo>
                  <a:pt x="150431" y="182067"/>
                </a:lnTo>
                <a:lnTo>
                  <a:pt x="150431" y="149758"/>
                </a:lnTo>
                <a:lnTo>
                  <a:pt x="272935" y="149758"/>
                </a:lnTo>
                <a:lnTo>
                  <a:pt x="272935" y="127546"/>
                </a:lnTo>
                <a:close/>
              </a:path>
              <a:path w="366395" h="327659">
                <a:moveTo>
                  <a:pt x="366153" y="256781"/>
                </a:moveTo>
                <a:lnTo>
                  <a:pt x="364375" y="241592"/>
                </a:lnTo>
                <a:lnTo>
                  <a:pt x="359257" y="230149"/>
                </a:lnTo>
                <a:lnTo>
                  <a:pt x="351104" y="222948"/>
                </a:lnTo>
                <a:lnTo>
                  <a:pt x="340233" y="220433"/>
                </a:lnTo>
                <a:lnTo>
                  <a:pt x="331355" y="221957"/>
                </a:lnTo>
                <a:lnTo>
                  <a:pt x="323951" y="226288"/>
                </a:lnTo>
                <a:lnTo>
                  <a:pt x="318897" y="233070"/>
                </a:lnTo>
                <a:lnTo>
                  <a:pt x="317017" y="241973"/>
                </a:lnTo>
                <a:lnTo>
                  <a:pt x="318884" y="251307"/>
                </a:lnTo>
                <a:lnTo>
                  <a:pt x="323875" y="258038"/>
                </a:lnTo>
                <a:lnTo>
                  <a:pt x="331076" y="262140"/>
                </a:lnTo>
                <a:lnTo>
                  <a:pt x="339559" y="263512"/>
                </a:lnTo>
                <a:lnTo>
                  <a:pt x="341922" y="263512"/>
                </a:lnTo>
                <a:lnTo>
                  <a:pt x="343268" y="263169"/>
                </a:lnTo>
                <a:lnTo>
                  <a:pt x="340804" y="277710"/>
                </a:lnTo>
                <a:lnTo>
                  <a:pt x="334137" y="290347"/>
                </a:lnTo>
                <a:lnTo>
                  <a:pt x="323621" y="300850"/>
                </a:lnTo>
                <a:lnTo>
                  <a:pt x="309613" y="308940"/>
                </a:lnTo>
                <a:lnTo>
                  <a:pt x="317017" y="327113"/>
                </a:lnTo>
                <a:lnTo>
                  <a:pt x="337477" y="315277"/>
                </a:lnTo>
                <a:lnTo>
                  <a:pt x="352945" y="299275"/>
                </a:lnTo>
                <a:lnTo>
                  <a:pt x="362737" y="279603"/>
                </a:lnTo>
                <a:lnTo>
                  <a:pt x="366153" y="256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506734" y="9631311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4">
                <a:moveTo>
                  <a:pt x="273939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93" y="53924"/>
                </a:lnTo>
                <a:lnTo>
                  <a:pt x="238607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37" y="73914"/>
                </a:lnTo>
                <a:lnTo>
                  <a:pt x="207937" y="96316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4">
                <a:moveTo>
                  <a:pt x="418655" y="9766"/>
                </a:moveTo>
                <a:lnTo>
                  <a:pt x="396443" y="9766"/>
                </a:lnTo>
                <a:lnTo>
                  <a:pt x="295478" y="336880"/>
                </a:lnTo>
                <a:lnTo>
                  <a:pt x="318033" y="336880"/>
                </a:lnTo>
                <a:lnTo>
                  <a:pt x="418655" y="9766"/>
                </a:lnTo>
                <a:close/>
              </a:path>
              <a:path w="720725" h="337184">
                <a:moveTo>
                  <a:pt x="615861" y="156159"/>
                </a:moveTo>
                <a:lnTo>
                  <a:pt x="614032" y="142697"/>
                </a:lnTo>
                <a:lnTo>
                  <a:pt x="612838" y="133946"/>
                </a:lnTo>
                <a:lnTo>
                  <a:pt x="584212" y="138290"/>
                </a:lnTo>
                <a:lnTo>
                  <a:pt x="554951" y="140970"/>
                </a:lnTo>
                <a:lnTo>
                  <a:pt x="522160" y="142328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33" y="102984"/>
                </a:lnTo>
                <a:lnTo>
                  <a:pt x="587933" y="81114"/>
                </a:lnTo>
                <a:lnTo>
                  <a:pt x="482930" y="81114"/>
                </a:lnTo>
                <a:lnTo>
                  <a:pt x="482930" y="43078"/>
                </a:lnTo>
                <a:lnTo>
                  <a:pt x="593318" y="43078"/>
                </a:lnTo>
                <a:lnTo>
                  <a:pt x="593318" y="20866"/>
                </a:lnTo>
                <a:lnTo>
                  <a:pt x="455333" y="20866"/>
                </a:lnTo>
                <a:lnTo>
                  <a:pt x="455333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59"/>
                </a:lnTo>
                <a:close/>
              </a:path>
              <a:path w="720725" h="337184">
                <a:moveTo>
                  <a:pt x="679462" y="247027"/>
                </a:moveTo>
                <a:lnTo>
                  <a:pt x="672617" y="224078"/>
                </a:lnTo>
                <a:lnTo>
                  <a:pt x="661390" y="214376"/>
                </a:lnTo>
                <a:lnTo>
                  <a:pt x="652919" y="207060"/>
                </a:lnTo>
                <a:lnTo>
                  <a:pt x="652208" y="206832"/>
                </a:lnTo>
                <a:lnTo>
                  <a:pt x="652208" y="247027"/>
                </a:lnTo>
                <a:lnTo>
                  <a:pt x="647255" y="260972"/>
                </a:lnTo>
                <a:lnTo>
                  <a:pt x="632980" y="271335"/>
                </a:lnTo>
                <a:lnTo>
                  <a:pt x="610323" y="277787"/>
                </a:lnTo>
                <a:lnTo>
                  <a:pt x="580186" y="279996"/>
                </a:lnTo>
                <a:lnTo>
                  <a:pt x="550049" y="277787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27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98"/>
                </a:lnTo>
                <a:lnTo>
                  <a:pt x="580186" y="214376"/>
                </a:lnTo>
                <a:lnTo>
                  <a:pt x="610323" y="216598"/>
                </a:lnTo>
                <a:lnTo>
                  <a:pt x="632980" y="222999"/>
                </a:lnTo>
                <a:lnTo>
                  <a:pt x="647255" y="233260"/>
                </a:lnTo>
                <a:lnTo>
                  <a:pt x="652208" y="247027"/>
                </a:lnTo>
                <a:lnTo>
                  <a:pt x="652208" y="206832"/>
                </a:lnTo>
                <a:lnTo>
                  <a:pt x="621677" y="196481"/>
                </a:lnTo>
                <a:lnTo>
                  <a:pt x="580186" y="192836"/>
                </a:lnTo>
                <a:lnTo>
                  <a:pt x="538695" y="196481"/>
                </a:lnTo>
                <a:lnTo>
                  <a:pt x="507453" y="207060"/>
                </a:lnTo>
                <a:lnTo>
                  <a:pt x="487768" y="224078"/>
                </a:lnTo>
                <a:lnTo>
                  <a:pt x="480910" y="247027"/>
                </a:lnTo>
                <a:lnTo>
                  <a:pt x="487768" y="270116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62" y="279996"/>
                </a:lnTo>
                <a:lnTo>
                  <a:pt x="672617" y="270116"/>
                </a:lnTo>
                <a:lnTo>
                  <a:pt x="679462" y="247027"/>
                </a:lnTo>
                <a:close/>
              </a:path>
              <a:path w="720725" h="337184">
                <a:moveTo>
                  <a:pt x="720521" y="77749"/>
                </a:moveTo>
                <a:lnTo>
                  <a:pt x="675767" y="77749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34"/>
                </a:lnTo>
                <a:lnTo>
                  <a:pt x="720521" y="100634"/>
                </a:lnTo>
                <a:lnTo>
                  <a:pt x="720521" y="77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367900" y="9630972"/>
            <a:ext cx="249554" cy="300990"/>
          </a:xfrm>
          <a:custGeom>
            <a:avLst/>
            <a:gdLst/>
            <a:ahLst/>
            <a:cxnLst/>
            <a:rect l="l" t="t" r="r" b="b"/>
            <a:pathLst>
              <a:path w="249554" h="300990">
                <a:moveTo>
                  <a:pt x="231537" y="173316"/>
                </a:moveTo>
                <a:lnTo>
                  <a:pt x="203941" y="173316"/>
                </a:lnTo>
                <a:lnTo>
                  <a:pt x="203941" y="0"/>
                </a:lnTo>
                <a:lnTo>
                  <a:pt x="231537" y="0"/>
                </a:lnTo>
                <a:lnTo>
                  <a:pt x="231537" y="173316"/>
                </a:lnTo>
                <a:close/>
              </a:path>
              <a:path w="249554" h="300990">
                <a:moveTo>
                  <a:pt x="141009" y="143028"/>
                </a:moveTo>
                <a:lnTo>
                  <a:pt x="0" y="143028"/>
                </a:lnTo>
                <a:lnTo>
                  <a:pt x="0" y="19519"/>
                </a:lnTo>
                <a:lnTo>
                  <a:pt x="141009" y="19519"/>
                </a:lnTo>
                <a:lnTo>
                  <a:pt x="141009" y="41394"/>
                </a:lnTo>
                <a:lnTo>
                  <a:pt x="26922" y="41394"/>
                </a:lnTo>
                <a:lnTo>
                  <a:pt x="26922" y="120816"/>
                </a:lnTo>
                <a:lnTo>
                  <a:pt x="141009" y="120816"/>
                </a:lnTo>
                <a:lnTo>
                  <a:pt x="141009" y="143028"/>
                </a:lnTo>
                <a:close/>
              </a:path>
              <a:path w="249554" h="300990">
                <a:moveTo>
                  <a:pt x="141009" y="120816"/>
                </a:moveTo>
                <a:lnTo>
                  <a:pt x="114086" y="120816"/>
                </a:lnTo>
                <a:lnTo>
                  <a:pt x="114086" y="41394"/>
                </a:lnTo>
                <a:lnTo>
                  <a:pt x="141009" y="41394"/>
                </a:lnTo>
                <a:lnTo>
                  <a:pt x="141009" y="120816"/>
                </a:lnTo>
                <a:close/>
              </a:path>
              <a:path w="249554" h="300990">
                <a:moveTo>
                  <a:pt x="150095" y="193845"/>
                </a:moveTo>
                <a:lnTo>
                  <a:pt x="122163" y="193845"/>
                </a:lnTo>
                <a:lnTo>
                  <a:pt x="122163" y="164566"/>
                </a:lnTo>
                <a:lnTo>
                  <a:pt x="150095" y="164566"/>
                </a:lnTo>
                <a:lnTo>
                  <a:pt x="150095" y="193845"/>
                </a:lnTo>
                <a:close/>
              </a:path>
              <a:path w="249554" h="300990">
                <a:moveTo>
                  <a:pt x="238604" y="215047"/>
                </a:moveTo>
                <a:lnTo>
                  <a:pt x="33653" y="215047"/>
                </a:lnTo>
                <a:lnTo>
                  <a:pt x="33653" y="193845"/>
                </a:lnTo>
                <a:lnTo>
                  <a:pt x="238604" y="193845"/>
                </a:lnTo>
                <a:lnTo>
                  <a:pt x="238604" y="215047"/>
                </a:lnTo>
                <a:close/>
              </a:path>
              <a:path w="249554" h="300990">
                <a:moveTo>
                  <a:pt x="30961" y="300864"/>
                </a:moveTo>
                <a:lnTo>
                  <a:pt x="21874" y="279662"/>
                </a:lnTo>
                <a:lnTo>
                  <a:pt x="59167" y="271222"/>
                </a:lnTo>
                <a:lnTo>
                  <a:pt x="91033" y="256315"/>
                </a:lnTo>
                <a:lnTo>
                  <a:pt x="113307" y="236927"/>
                </a:lnTo>
                <a:lnTo>
                  <a:pt x="121826" y="215047"/>
                </a:lnTo>
                <a:lnTo>
                  <a:pt x="150095" y="215047"/>
                </a:lnTo>
                <a:lnTo>
                  <a:pt x="158461" y="236454"/>
                </a:lnTo>
                <a:lnTo>
                  <a:pt x="168921" y="245672"/>
                </a:lnTo>
                <a:lnTo>
                  <a:pt x="136297" y="245672"/>
                </a:lnTo>
                <a:lnTo>
                  <a:pt x="118561" y="265464"/>
                </a:lnTo>
                <a:lnTo>
                  <a:pt x="93851" y="281597"/>
                </a:lnTo>
                <a:lnTo>
                  <a:pt x="64031" y="293565"/>
                </a:lnTo>
                <a:lnTo>
                  <a:pt x="30961" y="300864"/>
                </a:lnTo>
                <a:close/>
              </a:path>
              <a:path w="249554" h="300990">
                <a:moveTo>
                  <a:pt x="239951" y="300864"/>
                </a:moveTo>
                <a:lnTo>
                  <a:pt x="207096" y="293471"/>
                </a:lnTo>
                <a:lnTo>
                  <a:pt x="177775" y="281345"/>
                </a:lnTo>
                <a:lnTo>
                  <a:pt x="153629" y="265180"/>
                </a:lnTo>
                <a:lnTo>
                  <a:pt x="136297" y="245672"/>
                </a:lnTo>
                <a:lnTo>
                  <a:pt x="168921" y="245672"/>
                </a:lnTo>
                <a:lnTo>
                  <a:pt x="180426" y="255810"/>
                </a:lnTo>
                <a:lnTo>
                  <a:pt x="212044" y="270938"/>
                </a:lnTo>
                <a:lnTo>
                  <a:pt x="249374" y="279662"/>
                </a:lnTo>
                <a:lnTo>
                  <a:pt x="239951" y="300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2755360" y="9639731"/>
            <a:ext cx="584200" cy="293370"/>
          </a:xfrm>
          <a:custGeom>
            <a:avLst/>
            <a:gdLst/>
            <a:ahLst/>
            <a:cxnLst/>
            <a:rect l="l" t="t" r="r" b="b"/>
            <a:pathLst>
              <a:path w="584200" h="293370">
                <a:moveTo>
                  <a:pt x="239953" y="244322"/>
                </a:moveTo>
                <a:lnTo>
                  <a:pt x="233045" y="223596"/>
                </a:lnTo>
                <a:lnTo>
                  <a:pt x="223862" y="216725"/>
                </a:lnTo>
                <a:lnTo>
                  <a:pt x="212902" y="208521"/>
                </a:lnTo>
                <a:lnTo>
                  <a:pt x="212356" y="208368"/>
                </a:lnTo>
                <a:lnTo>
                  <a:pt x="212356" y="244322"/>
                </a:lnTo>
                <a:lnTo>
                  <a:pt x="207391" y="256298"/>
                </a:lnTo>
                <a:lnTo>
                  <a:pt x="192798" y="264934"/>
                </a:lnTo>
                <a:lnTo>
                  <a:pt x="169049" y="270167"/>
                </a:lnTo>
                <a:lnTo>
                  <a:pt x="136639" y="271919"/>
                </a:lnTo>
                <a:lnTo>
                  <a:pt x="104355" y="270167"/>
                </a:lnTo>
                <a:lnTo>
                  <a:pt x="80606" y="264934"/>
                </a:lnTo>
                <a:lnTo>
                  <a:pt x="65938" y="256298"/>
                </a:lnTo>
                <a:lnTo>
                  <a:pt x="60921" y="244322"/>
                </a:lnTo>
                <a:lnTo>
                  <a:pt x="65938" y="232486"/>
                </a:lnTo>
                <a:lnTo>
                  <a:pt x="80606" y="223837"/>
                </a:lnTo>
                <a:lnTo>
                  <a:pt x="104355" y="218528"/>
                </a:lnTo>
                <a:lnTo>
                  <a:pt x="136639" y="216725"/>
                </a:lnTo>
                <a:lnTo>
                  <a:pt x="169049" y="218528"/>
                </a:lnTo>
                <a:lnTo>
                  <a:pt x="192798" y="223837"/>
                </a:lnTo>
                <a:lnTo>
                  <a:pt x="207391" y="232486"/>
                </a:lnTo>
                <a:lnTo>
                  <a:pt x="212356" y="244322"/>
                </a:lnTo>
                <a:lnTo>
                  <a:pt x="212356" y="208368"/>
                </a:lnTo>
                <a:lnTo>
                  <a:pt x="180467" y="199313"/>
                </a:lnTo>
                <a:lnTo>
                  <a:pt x="136639" y="196202"/>
                </a:lnTo>
                <a:lnTo>
                  <a:pt x="92811" y="199313"/>
                </a:lnTo>
                <a:lnTo>
                  <a:pt x="60363" y="208521"/>
                </a:lnTo>
                <a:lnTo>
                  <a:pt x="40233" y="223596"/>
                </a:lnTo>
                <a:lnTo>
                  <a:pt x="33324" y="244322"/>
                </a:lnTo>
                <a:lnTo>
                  <a:pt x="40233" y="265239"/>
                </a:lnTo>
                <a:lnTo>
                  <a:pt x="60363" y="280416"/>
                </a:lnTo>
                <a:lnTo>
                  <a:pt x="92811" y="289661"/>
                </a:lnTo>
                <a:lnTo>
                  <a:pt x="136639" y="292785"/>
                </a:lnTo>
                <a:lnTo>
                  <a:pt x="180467" y="289661"/>
                </a:lnTo>
                <a:lnTo>
                  <a:pt x="212902" y="280416"/>
                </a:lnTo>
                <a:lnTo>
                  <a:pt x="224180" y="271919"/>
                </a:lnTo>
                <a:lnTo>
                  <a:pt x="233045" y="265239"/>
                </a:lnTo>
                <a:lnTo>
                  <a:pt x="239953" y="244322"/>
                </a:lnTo>
                <a:close/>
              </a:path>
              <a:path w="584200" h="293370">
                <a:moveTo>
                  <a:pt x="273265" y="151104"/>
                </a:moveTo>
                <a:lnTo>
                  <a:pt x="150431" y="151104"/>
                </a:lnTo>
                <a:lnTo>
                  <a:pt x="150431" y="121488"/>
                </a:lnTo>
                <a:lnTo>
                  <a:pt x="241300" y="121488"/>
                </a:lnTo>
                <a:lnTo>
                  <a:pt x="241300" y="99949"/>
                </a:lnTo>
                <a:lnTo>
                  <a:pt x="63614" y="99949"/>
                </a:lnTo>
                <a:lnTo>
                  <a:pt x="63614" y="70332"/>
                </a:lnTo>
                <a:lnTo>
                  <a:pt x="231546" y="70332"/>
                </a:lnTo>
                <a:lnTo>
                  <a:pt x="231546" y="49466"/>
                </a:lnTo>
                <a:lnTo>
                  <a:pt x="63614" y="49466"/>
                </a:lnTo>
                <a:lnTo>
                  <a:pt x="63614" y="21539"/>
                </a:lnTo>
                <a:lnTo>
                  <a:pt x="239610" y="21539"/>
                </a:lnTo>
                <a:lnTo>
                  <a:pt x="239610" y="0"/>
                </a:lnTo>
                <a:lnTo>
                  <a:pt x="36017" y="0"/>
                </a:lnTo>
                <a:lnTo>
                  <a:pt x="36017" y="121488"/>
                </a:lnTo>
                <a:lnTo>
                  <a:pt x="122834" y="121488"/>
                </a:lnTo>
                <a:lnTo>
                  <a:pt x="122834" y="151104"/>
                </a:lnTo>
                <a:lnTo>
                  <a:pt x="0" y="151104"/>
                </a:lnTo>
                <a:lnTo>
                  <a:pt x="0" y="173316"/>
                </a:lnTo>
                <a:lnTo>
                  <a:pt x="273265" y="173316"/>
                </a:lnTo>
                <a:lnTo>
                  <a:pt x="273265" y="151104"/>
                </a:lnTo>
                <a:close/>
              </a:path>
              <a:path w="584200" h="293370">
                <a:moveTo>
                  <a:pt x="571106" y="145719"/>
                </a:moveTo>
                <a:lnTo>
                  <a:pt x="531761" y="133629"/>
                </a:lnTo>
                <a:lnTo>
                  <a:pt x="496392" y="111645"/>
                </a:lnTo>
                <a:lnTo>
                  <a:pt x="475754" y="87833"/>
                </a:lnTo>
                <a:lnTo>
                  <a:pt x="470865" y="82207"/>
                </a:lnTo>
                <a:lnTo>
                  <a:pt x="461060" y="47790"/>
                </a:lnTo>
                <a:lnTo>
                  <a:pt x="461060" y="41389"/>
                </a:lnTo>
                <a:lnTo>
                  <a:pt x="561009" y="41389"/>
                </a:lnTo>
                <a:lnTo>
                  <a:pt x="561009" y="18846"/>
                </a:lnTo>
                <a:lnTo>
                  <a:pt x="332498" y="18846"/>
                </a:lnTo>
                <a:lnTo>
                  <a:pt x="332498" y="41389"/>
                </a:lnTo>
                <a:lnTo>
                  <a:pt x="432447" y="41389"/>
                </a:lnTo>
                <a:lnTo>
                  <a:pt x="432447" y="47790"/>
                </a:lnTo>
                <a:lnTo>
                  <a:pt x="422694" y="82321"/>
                </a:lnTo>
                <a:lnTo>
                  <a:pt x="397332" y="112026"/>
                </a:lnTo>
                <a:lnTo>
                  <a:pt x="362178" y="134340"/>
                </a:lnTo>
                <a:lnTo>
                  <a:pt x="323075" y="146723"/>
                </a:lnTo>
                <a:lnTo>
                  <a:pt x="334860" y="169278"/>
                </a:lnTo>
                <a:lnTo>
                  <a:pt x="368833" y="158305"/>
                </a:lnTo>
                <a:lnTo>
                  <a:pt x="400735" y="140538"/>
                </a:lnTo>
                <a:lnTo>
                  <a:pt x="427710" y="116789"/>
                </a:lnTo>
                <a:lnTo>
                  <a:pt x="446925" y="87833"/>
                </a:lnTo>
                <a:lnTo>
                  <a:pt x="466204" y="116535"/>
                </a:lnTo>
                <a:lnTo>
                  <a:pt x="493369" y="139992"/>
                </a:lnTo>
                <a:lnTo>
                  <a:pt x="525576" y="157403"/>
                </a:lnTo>
                <a:lnTo>
                  <a:pt x="560006" y="167932"/>
                </a:lnTo>
                <a:lnTo>
                  <a:pt x="571106" y="145719"/>
                </a:lnTo>
                <a:close/>
              </a:path>
              <a:path w="584200" h="293370">
                <a:moveTo>
                  <a:pt x="583895" y="231533"/>
                </a:moveTo>
                <a:lnTo>
                  <a:pt x="460717" y="231533"/>
                </a:lnTo>
                <a:lnTo>
                  <a:pt x="460717" y="158508"/>
                </a:lnTo>
                <a:lnTo>
                  <a:pt x="433120" y="158508"/>
                </a:lnTo>
                <a:lnTo>
                  <a:pt x="433120" y="231533"/>
                </a:lnTo>
                <a:lnTo>
                  <a:pt x="309956" y="231533"/>
                </a:lnTo>
                <a:lnTo>
                  <a:pt x="309956" y="254419"/>
                </a:lnTo>
                <a:lnTo>
                  <a:pt x="583895" y="254419"/>
                </a:lnTo>
                <a:lnTo>
                  <a:pt x="583895" y="231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389740" y="9631309"/>
            <a:ext cx="233045" cy="297815"/>
          </a:xfrm>
          <a:custGeom>
            <a:avLst/>
            <a:gdLst/>
            <a:ahLst/>
            <a:cxnLst/>
            <a:rect l="l" t="t" r="r" b="b"/>
            <a:pathLst>
              <a:path w="233044" h="297815">
                <a:moveTo>
                  <a:pt x="25240" y="164230"/>
                </a:moveTo>
                <a:lnTo>
                  <a:pt x="1009" y="164230"/>
                </a:lnTo>
                <a:lnTo>
                  <a:pt x="1009" y="78749"/>
                </a:lnTo>
                <a:lnTo>
                  <a:pt x="110047" y="78749"/>
                </a:lnTo>
                <a:lnTo>
                  <a:pt x="110047" y="40384"/>
                </a:lnTo>
                <a:lnTo>
                  <a:pt x="0" y="40384"/>
                </a:lnTo>
                <a:lnTo>
                  <a:pt x="0" y="17836"/>
                </a:lnTo>
                <a:lnTo>
                  <a:pt x="137307" y="17836"/>
                </a:lnTo>
                <a:lnTo>
                  <a:pt x="137307" y="99951"/>
                </a:lnTo>
                <a:lnTo>
                  <a:pt x="27932" y="99951"/>
                </a:lnTo>
                <a:lnTo>
                  <a:pt x="27932" y="141682"/>
                </a:lnTo>
                <a:lnTo>
                  <a:pt x="169890" y="141682"/>
                </a:lnTo>
                <a:lnTo>
                  <a:pt x="171634" y="154470"/>
                </a:lnTo>
                <a:lnTo>
                  <a:pt x="135745" y="159403"/>
                </a:lnTo>
                <a:lnTo>
                  <a:pt x="100834" y="162379"/>
                </a:lnTo>
                <a:lnTo>
                  <a:pt x="64725" y="163841"/>
                </a:lnTo>
                <a:lnTo>
                  <a:pt x="25240" y="164230"/>
                </a:lnTo>
                <a:close/>
              </a:path>
              <a:path w="233044" h="297815">
                <a:moveTo>
                  <a:pt x="169890" y="141682"/>
                </a:moveTo>
                <a:lnTo>
                  <a:pt x="27932" y="141682"/>
                </a:lnTo>
                <a:lnTo>
                  <a:pt x="65766" y="141298"/>
                </a:lnTo>
                <a:lnTo>
                  <a:pt x="100414" y="139873"/>
                </a:lnTo>
                <a:lnTo>
                  <a:pt x="133989" y="136996"/>
                </a:lnTo>
                <a:lnTo>
                  <a:pt x="168605" y="132259"/>
                </a:lnTo>
                <a:lnTo>
                  <a:pt x="169890" y="141682"/>
                </a:lnTo>
                <a:close/>
              </a:path>
              <a:path w="233044" h="297815">
                <a:moveTo>
                  <a:pt x="232883" y="297498"/>
                </a:moveTo>
                <a:lnTo>
                  <a:pt x="37692" y="297498"/>
                </a:lnTo>
                <a:lnTo>
                  <a:pt x="37692" y="195528"/>
                </a:lnTo>
                <a:lnTo>
                  <a:pt x="232883" y="195528"/>
                </a:lnTo>
                <a:lnTo>
                  <a:pt x="232883" y="217403"/>
                </a:lnTo>
                <a:lnTo>
                  <a:pt x="64615" y="217403"/>
                </a:lnTo>
                <a:lnTo>
                  <a:pt x="64615" y="275287"/>
                </a:lnTo>
                <a:lnTo>
                  <a:pt x="232883" y="275287"/>
                </a:lnTo>
                <a:lnTo>
                  <a:pt x="232883" y="297498"/>
                </a:lnTo>
                <a:close/>
              </a:path>
              <a:path w="233044" h="297815">
                <a:moveTo>
                  <a:pt x="232883" y="275287"/>
                </a:moveTo>
                <a:lnTo>
                  <a:pt x="205960" y="275287"/>
                </a:lnTo>
                <a:lnTo>
                  <a:pt x="205960" y="217403"/>
                </a:lnTo>
                <a:lnTo>
                  <a:pt x="232883" y="217403"/>
                </a:lnTo>
                <a:lnTo>
                  <a:pt x="232883" y="275287"/>
                </a:lnTo>
                <a:close/>
              </a:path>
              <a:path w="233044" h="297815">
                <a:moveTo>
                  <a:pt x="232883" y="178701"/>
                </a:moveTo>
                <a:lnTo>
                  <a:pt x="205287" y="178701"/>
                </a:lnTo>
                <a:lnTo>
                  <a:pt x="205287" y="0"/>
                </a:lnTo>
                <a:lnTo>
                  <a:pt x="232883" y="0"/>
                </a:lnTo>
                <a:lnTo>
                  <a:pt x="232883" y="178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776368" y="9630972"/>
            <a:ext cx="258445" cy="301625"/>
          </a:xfrm>
          <a:custGeom>
            <a:avLst/>
            <a:gdLst/>
            <a:ahLst/>
            <a:cxnLst/>
            <a:rect l="l" t="t" r="r" b="b"/>
            <a:pathLst>
              <a:path w="258444" h="301625">
                <a:moveTo>
                  <a:pt x="256441" y="82115"/>
                </a:moveTo>
                <a:lnTo>
                  <a:pt x="229854" y="82115"/>
                </a:lnTo>
                <a:lnTo>
                  <a:pt x="229854" y="0"/>
                </a:lnTo>
                <a:lnTo>
                  <a:pt x="256441" y="0"/>
                </a:lnTo>
                <a:lnTo>
                  <a:pt x="256441" y="82115"/>
                </a:lnTo>
                <a:close/>
              </a:path>
              <a:path w="258444" h="301625">
                <a:moveTo>
                  <a:pt x="191489" y="180383"/>
                </a:moveTo>
                <a:lnTo>
                  <a:pt x="165239" y="180383"/>
                </a:lnTo>
                <a:lnTo>
                  <a:pt x="165239" y="6057"/>
                </a:lnTo>
                <a:lnTo>
                  <a:pt x="191489" y="6057"/>
                </a:lnTo>
                <a:lnTo>
                  <a:pt x="191489" y="82115"/>
                </a:lnTo>
                <a:lnTo>
                  <a:pt x="256441" y="82115"/>
                </a:lnTo>
                <a:lnTo>
                  <a:pt x="256441" y="104663"/>
                </a:lnTo>
                <a:lnTo>
                  <a:pt x="191489" y="104663"/>
                </a:lnTo>
                <a:lnTo>
                  <a:pt x="191489" y="180383"/>
                </a:lnTo>
                <a:close/>
              </a:path>
              <a:path w="258444" h="301625">
                <a:moveTo>
                  <a:pt x="256441" y="191153"/>
                </a:moveTo>
                <a:lnTo>
                  <a:pt x="229854" y="191153"/>
                </a:lnTo>
                <a:lnTo>
                  <a:pt x="229854" y="104663"/>
                </a:lnTo>
                <a:lnTo>
                  <a:pt x="256441" y="104663"/>
                </a:lnTo>
                <a:lnTo>
                  <a:pt x="256441" y="191153"/>
                </a:lnTo>
                <a:close/>
              </a:path>
              <a:path w="258444" h="301625">
                <a:moveTo>
                  <a:pt x="90528" y="36009"/>
                </a:moveTo>
                <a:lnTo>
                  <a:pt x="63269" y="36009"/>
                </a:lnTo>
                <a:lnTo>
                  <a:pt x="63269" y="2355"/>
                </a:lnTo>
                <a:lnTo>
                  <a:pt x="90528" y="2355"/>
                </a:lnTo>
                <a:lnTo>
                  <a:pt x="90528" y="36009"/>
                </a:lnTo>
                <a:close/>
              </a:path>
              <a:path w="258444" h="301625">
                <a:moveTo>
                  <a:pt x="153461" y="57884"/>
                </a:moveTo>
                <a:lnTo>
                  <a:pt x="0" y="57884"/>
                </a:lnTo>
                <a:lnTo>
                  <a:pt x="0" y="36009"/>
                </a:lnTo>
                <a:lnTo>
                  <a:pt x="153461" y="36009"/>
                </a:lnTo>
                <a:lnTo>
                  <a:pt x="153461" y="57884"/>
                </a:lnTo>
                <a:close/>
              </a:path>
              <a:path w="258444" h="301625">
                <a:moveTo>
                  <a:pt x="77067" y="177018"/>
                </a:moveTo>
                <a:lnTo>
                  <a:pt x="50927" y="173369"/>
                </a:lnTo>
                <a:lnTo>
                  <a:pt x="30498" y="162968"/>
                </a:lnTo>
                <a:lnTo>
                  <a:pt x="17200" y="146635"/>
                </a:lnTo>
                <a:lnTo>
                  <a:pt x="12451" y="125191"/>
                </a:lnTo>
                <a:lnTo>
                  <a:pt x="17200" y="104084"/>
                </a:lnTo>
                <a:lnTo>
                  <a:pt x="30498" y="87836"/>
                </a:lnTo>
                <a:lnTo>
                  <a:pt x="50927" y="77393"/>
                </a:lnTo>
                <a:lnTo>
                  <a:pt x="77067" y="73701"/>
                </a:lnTo>
                <a:lnTo>
                  <a:pt x="103153" y="77393"/>
                </a:lnTo>
                <a:lnTo>
                  <a:pt x="123467" y="87836"/>
                </a:lnTo>
                <a:lnTo>
                  <a:pt x="128654" y="94230"/>
                </a:lnTo>
                <a:lnTo>
                  <a:pt x="77067" y="94230"/>
                </a:lnTo>
                <a:lnTo>
                  <a:pt x="60781" y="96465"/>
                </a:lnTo>
                <a:lnTo>
                  <a:pt x="48251" y="102770"/>
                </a:lnTo>
                <a:lnTo>
                  <a:pt x="40200" y="112545"/>
                </a:lnTo>
                <a:lnTo>
                  <a:pt x="37355" y="125191"/>
                </a:lnTo>
                <a:lnTo>
                  <a:pt x="40200" y="138032"/>
                </a:lnTo>
                <a:lnTo>
                  <a:pt x="48251" y="147908"/>
                </a:lnTo>
                <a:lnTo>
                  <a:pt x="60781" y="154249"/>
                </a:lnTo>
                <a:lnTo>
                  <a:pt x="77067" y="156489"/>
                </a:lnTo>
                <a:lnTo>
                  <a:pt x="128696" y="156489"/>
                </a:lnTo>
                <a:lnTo>
                  <a:pt x="123467" y="162968"/>
                </a:lnTo>
                <a:lnTo>
                  <a:pt x="103153" y="173369"/>
                </a:lnTo>
                <a:lnTo>
                  <a:pt x="77067" y="177018"/>
                </a:lnTo>
                <a:close/>
              </a:path>
              <a:path w="258444" h="301625">
                <a:moveTo>
                  <a:pt x="128696" y="156489"/>
                </a:moveTo>
                <a:lnTo>
                  <a:pt x="77067" y="156489"/>
                </a:lnTo>
                <a:lnTo>
                  <a:pt x="93210" y="154249"/>
                </a:lnTo>
                <a:lnTo>
                  <a:pt x="105756" y="147908"/>
                </a:lnTo>
                <a:lnTo>
                  <a:pt x="113886" y="138032"/>
                </a:lnTo>
                <a:lnTo>
                  <a:pt x="116778" y="125191"/>
                </a:lnTo>
                <a:lnTo>
                  <a:pt x="113886" y="112545"/>
                </a:lnTo>
                <a:lnTo>
                  <a:pt x="105756" y="102770"/>
                </a:lnTo>
                <a:lnTo>
                  <a:pt x="93210" y="96465"/>
                </a:lnTo>
                <a:lnTo>
                  <a:pt x="77067" y="94230"/>
                </a:lnTo>
                <a:lnTo>
                  <a:pt x="128654" y="94230"/>
                </a:lnTo>
                <a:lnTo>
                  <a:pt x="136649" y="104084"/>
                </a:lnTo>
                <a:lnTo>
                  <a:pt x="141345" y="125191"/>
                </a:lnTo>
                <a:lnTo>
                  <a:pt x="136649" y="146635"/>
                </a:lnTo>
                <a:lnTo>
                  <a:pt x="128696" y="156489"/>
                </a:lnTo>
                <a:close/>
              </a:path>
              <a:path w="258444" h="301625">
                <a:moveTo>
                  <a:pt x="157162" y="301537"/>
                </a:moveTo>
                <a:lnTo>
                  <a:pt x="114838" y="298066"/>
                </a:lnTo>
                <a:lnTo>
                  <a:pt x="83082" y="287907"/>
                </a:lnTo>
                <a:lnTo>
                  <a:pt x="63127" y="271438"/>
                </a:lnTo>
                <a:lnTo>
                  <a:pt x="56201" y="249037"/>
                </a:lnTo>
                <a:lnTo>
                  <a:pt x="63127" y="226442"/>
                </a:lnTo>
                <a:lnTo>
                  <a:pt x="83082" y="209873"/>
                </a:lnTo>
                <a:lnTo>
                  <a:pt x="114838" y="199677"/>
                </a:lnTo>
                <a:lnTo>
                  <a:pt x="157162" y="196201"/>
                </a:lnTo>
                <a:lnTo>
                  <a:pt x="199487" y="199677"/>
                </a:lnTo>
                <a:lnTo>
                  <a:pt x="231243" y="209873"/>
                </a:lnTo>
                <a:lnTo>
                  <a:pt x="240312" y="217403"/>
                </a:lnTo>
                <a:lnTo>
                  <a:pt x="157162" y="217403"/>
                </a:lnTo>
                <a:lnTo>
                  <a:pt x="126196" y="219506"/>
                </a:lnTo>
                <a:lnTo>
                  <a:pt x="103022" y="225648"/>
                </a:lnTo>
                <a:lnTo>
                  <a:pt x="88493" y="235576"/>
                </a:lnTo>
                <a:lnTo>
                  <a:pt x="83461" y="249037"/>
                </a:lnTo>
                <a:lnTo>
                  <a:pt x="88493" y="262304"/>
                </a:lnTo>
                <a:lnTo>
                  <a:pt x="103022" y="272132"/>
                </a:lnTo>
                <a:lnTo>
                  <a:pt x="126196" y="278237"/>
                </a:lnTo>
                <a:lnTo>
                  <a:pt x="157162" y="280335"/>
                </a:lnTo>
                <a:lnTo>
                  <a:pt x="240418" y="280335"/>
                </a:lnTo>
                <a:lnTo>
                  <a:pt x="231243" y="287907"/>
                </a:lnTo>
                <a:lnTo>
                  <a:pt x="199487" y="298066"/>
                </a:lnTo>
                <a:lnTo>
                  <a:pt x="157162" y="301537"/>
                </a:lnTo>
                <a:close/>
              </a:path>
              <a:path w="258444" h="301625">
                <a:moveTo>
                  <a:pt x="240418" y="280335"/>
                </a:moveTo>
                <a:lnTo>
                  <a:pt x="157162" y="280335"/>
                </a:lnTo>
                <a:lnTo>
                  <a:pt x="187935" y="278237"/>
                </a:lnTo>
                <a:lnTo>
                  <a:pt x="211008" y="272132"/>
                </a:lnTo>
                <a:lnTo>
                  <a:pt x="225501" y="262304"/>
                </a:lnTo>
                <a:lnTo>
                  <a:pt x="230528" y="249037"/>
                </a:lnTo>
                <a:lnTo>
                  <a:pt x="225501" y="235576"/>
                </a:lnTo>
                <a:lnTo>
                  <a:pt x="211008" y="225648"/>
                </a:lnTo>
                <a:lnTo>
                  <a:pt x="187935" y="219506"/>
                </a:lnTo>
                <a:lnTo>
                  <a:pt x="157162" y="217403"/>
                </a:lnTo>
                <a:lnTo>
                  <a:pt x="240312" y="217403"/>
                </a:lnTo>
                <a:lnTo>
                  <a:pt x="251198" y="226442"/>
                </a:lnTo>
                <a:lnTo>
                  <a:pt x="258124" y="249037"/>
                </a:lnTo>
                <a:lnTo>
                  <a:pt x="251198" y="271438"/>
                </a:lnTo>
                <a:lnTo>
                  <a:pt x="240418" y="280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083957" y="9630981"/>
            <a:ext cx="594360" cy="302260"/>
          </a:xfrm>
          <a:custGeom>
            <a:avLst/>
            <a:gdLst/>
            <a:ahLst/>
            <a:cxnLst/>
            <a:rect l="l" t="t" r="r" b="b"/>
            <a:pathLst>
              <a:path w="594359" h="302259">
                <a:moveTo>
                  <a:pt x="181737" y="209664"/>
                </a:moveTo>
                <a:lnTo>
                  <a:pt x="127469" y="157035"/>
                </a:lnTo>
                <a:lnTo>
                  <a:pt x="111023" y="120078"/>
                </a:lnTo>
                <a:lnTo>
                  <a:pt x="105003" y="80429"/>
                </a:lnTo>
                <a:lnTo>
                  <a:pt x="105003" y="26250"/>
                </a:lnTo>
                <a:lnTo>
                  <a:pt x="77736" y="26250"/>
                </a:lnTo>
                <a:lnTo>
                  <a:pt x="77736" y="80429"/>
                </a:lnTo>
                <a:lnTo>
                  <a:pt x="71704" y="121539"/>
                </a:lnTo>
                <a:lnTo>
                  <a:pt x="55156" y="160147"/>
                </a:lnTo>
                <a:lnTo>
                  <a:pt x="30467" y="192633"/>
                </a:lnTo>
                <a:lnTo>
                  <a:pt x="0" y="215379"/>
                </a:lnTo>
                <a:lnTo>
                  <a:pt x="16484" y="237591"/>
                </a:lnTo>
                <a:lnTo>
                  <a:pt x="40716" y="220510"/>
                </a:lnTo>
                <a:lnTo>
                  <a:pt x="61836" y="197332"/>
                </a:lnTo>
                <a:lnTo>
                  <a:pt x="79057" y="169303"/>
                </a:lnTo>
                <a:lnTo>
                  <a:pt x="91541" y="137642"/>
                </a:lnTo>
                <a:lnTo>
                  <a:pt x="104279" y="167360"/>
                </a:lnTo>
                <a:lnTo>
                  <a:pt x="121234" y="193675"/>
                </a:lnTo>
                <a:lnTo>
                  <a:pt x="141605" y="215442"/>
                </a:lnTo>
                <a:lnTo>
                  <a:pt x="164566" y="231533"/>
                </a:lnTo>
                <a:lnTo>
                  <a:pt x="181737" y="209664"/>
                </a:lnTo>
                <a:close/>
              </a:path>
              <a:path w="594359" h="302259">
                <a:moveTo>
                  <a:pt x="285724" y="122491"/>
                </a:moveTo>
                <a:lnTo>
                  <a:pt x="235915" y="122491"/>
                </a:lnTo>
                <a:lnTo>
                  <a:pt x="235915" y="330"/>
                </a:lnTo>
                <a:lnTo>
                  <a:pt x="208318" y="330"/>
                </a:lnTo>
                <a:lnTo>
                  <a:pt x="208318" y="301866"/>
                </a:lnTo>
                <a:lnTo>
                  <a:pt x="235915" y="301866"/>
                </a:lnTo>
                <a:lnTo>
                  <a:pt x="235915" y="145376"/>
                </a:lnTo>
                <a:lnTo>
                  <a:pt x="285724" y="145376"/>
                </a:lnTo>
                <a:lnTo>
                  <a:pt x="285724" y="122491"/>
                </a:lnTo>
                <a:close/>
              </a:path>
              <a:path w="594359" h="302259">
                <a:moveTo>
                  <a:pt x="467448" y="32308"/>
                </a:moveTo>
                <a:lnTo>
                  <a:pt x="329476" y="32308"/>
                </a:lnTo>
                <a:lnTo>
                  <a:pt x="329476" y="55194"/>
                </a:lnTo>
                <a:lnTo>
                  <a:pt x="440194" y="55194"/>
                </a:lnTo>
                <a:lnTo>
                  <a:pt x="432155" y="96342"/>
                </a:lnTo>
                <a:lnTo>
                  <a:pt x="415671" y="133972"/>
                </a:lnTo>
                <a:lnTo>
                  <a:pt x="390740" y="167843"/>
                </a:lnTo>
                <a:lnTo>
                  <a:pt x="357301" y="197650"/>
                </a:lnTo>
                <a:lnTo>
                  <a:pt x="315341" y="223126"/>
                </a:lnTo>
                <a:lnTo>
                  <a:pt x="330479" y="244665"/>
                </a:lnTo>
                <a:lnTo>
                  <a:pt x="374510" y="217944"/>
                </a:lnTo>
                <a:lnTo>
                  <a:pt x="409371" y="186982"/>
                </a:lnTo>
                <a:lnTo>
                  <a:pt x="435559" y="152361"/>
                </a:lnTo>
                <a:lnTo>
                  <a:pt x="453631" y="114655"/>
                </a:lnTo>
                <a:lnTo>
                  <a:pt x="464083" y="74447"/>
                </a:lnTo>
                <a:lnTo>
                  <a:pt x="467448" y="32308"/>
                </a:lnTo>
                <a:close/>
              </a:path>
              <a:path w="594359" h="302259">
                <a:moveTo>
                  <a:pt x="593991" y="122491"/>
                </a:moveTo>
                <a:lnTo>
                  <a:pt x="545528" y="122491"/>
                </a:lnTo>
                <a:lnTo>
                  <a:pt x="545528" y="0"/>
                </a:lnTo>
                <a:lnTo>
                  <a:pt x="517931" y="0"/>
                </a:lnTo>
                <a:lnTo>
                  <a:pt x="517931" y="301866"/>
                </a:lnTo>
                <a:lnTo>
                  <a:pt x="545528" y="301866"/>
                </a:lnTo>
                <a:lnTo>
                  <a:pt x="545528" y="145376"/>
                </a:lnTo>
                <a:lnTo>
                  <a:pt x="593991" y="145376"/>
                </a:lnTo>
                <a:lnTo>
                  <a:pt x="593991" y="122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4810765" y="9665754"/>
            <a:ext cx="114935" cy="185420"/>
          </a:xfrm>
          <a:custGeom>
            <a:avLst/>
            <a:gdLst/>
            <a:ahLst/>
            <a:cxnLst/>
            <a:rect l="l" t="t" r="r" b="b"/>
            <a:pathLst>
              <a:path w="114934" h="185420">
                <a:moveTo>
                  <a:pt x="114769" y="0"/>
                </a:moveTo>
                <a:lnTo>
                  <a:pt x="0" y="0"/>
                </a:lnTo>
                <a:lnTo>
                  <a:pt x="0" y="21590"/>
                </a:lnTo>
                <a:lnTo>
                  <a:pt x="0" y="163830"/>
                </a:lnTo>
                <a:lnTo>
                  <a:pt x="0" y="185420"/>
                </a:lnTo>
                <a:lnTo>
                  <a:pt x="114769" y="185420"/>
                </a:lnTo>
                <a:lnTo>
                  <a:pt x="114769" y="164122"/>
                </a:lnTo>
                <a:lnTo>
                  <a:pt x="114769" y="163830"/>
                </a:lnTo>
                <a:lnTo>
                  <a:pt x="114769" y="22098"/>
                </a:lnTo>
                <a:lnTo>
                  <a:pt x="89192" y="22098"/>
                </a:lnTo>
                <a:lnTo>
                  <a:pt x="89192" y="163830"/>
                </a:lnTo>
                <a:lnTo>
                  <a:pt x="25920" y="163830"/>
                </a:lnTo>
                <a:lnTo>
                  <a:pt x="25920" y="21590"/>
                </a:lnTo>
                <a:lnTo>
                  <a:pt x="114769" y="21590"/>
                </a:lnTo>
                <a:lnTo>
                  <a:pt x="114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4963559" y="9630981"/>
            <a:ext cx="93345" cy="301625"/>
          </a:xfrm>
          <a:custGeom>
            <a:avLst/>
            <a:gdLst/>
            <a:ahLst/>
            <a:cxnLst/>
            <a:rect l="l" t="t" r="r" b="b"/>
            <a:pathLst>
              <a:path w="93344" h="301625">
                <a:moveTo>
                  <a:pt x="92887" y="142011"/>
                </a:moveTo>
                <a:lnTo>
                  <a:pt x="66636" y="142011"/>
                </a:lnTo>
                <a:lnTo>
                  <a:pt x="66636" y="301536"/>
                </a:lnTo>
                <a:lnTo>
                  <a:pt x="92887" y="301536"/>
                </a:lnTo>
                <a:lnTo>
                  <a:pt x="92887" y="142011"/>
                </a:lnTo>
                <a:close/>
              </a:path>
              <a:path w="93344" h="301625">
                <a:moveTo>
                  <a:pt x="92887" y="119862"/>
                </a:moveTo>
                <a:lnTo>
                  <a:pt x="25908" y="119862"/>
                </a:lnTo>
                <a:lnTo>
                  <a:pt x="25908" y="6832"/>
                </a:lnTo>
                <a:lnTo>
                  <a:pt x="0" y="6832"/>
                </a:lnTo>
                <a:lnTo>
                  <a:pt x="0" y="119862"/>
                </a:lnTo>
                <a:lnTo>
                  <a:pt x="0" y="141452"/>
                </a:lnTo>
                <a:lnTo>
                  <a:pt x="0" y="286232"/>
                </a:lnTo>
                <a:lnTo>
                  <a:pt x="25908" y="286232"/>
                </a:lnTo>
                <a:lnTo>
                  <a:pt x="25908" y="141452"/>
                </a:lnTo>
                <a:lnTo>
                  <a:pt x="92887" y="141452"/>
                </a:lnTo>
                <a:lnTo>
                  <a:pt x="92887" y="119862"/>
                </a:lnTo>
                <a:close/>
              </a:path>
              <a:path w="93344" h="301625">
                <a:moveTo>
                  <a:pt x="92887" y="0"/>
                </a:moveTo>
                <a:lnTo>
                  <a:pt x="66636" y="0"/>
                </a:lnTo>
                <a:lnTo>
                  <a:pt x="66636" y="119468"/>
                </a:lnTo>
                <a:lnTo>
                  <a:pt x="92887" y="119468"/>
                </a:lnTo>
                <a:lnTo>
                  <a:pt x="928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5109952" y="9628961"/>
            <a:ext cx="565785" cy="304165"/>
          </a:xfrm>
          <a:custGeom>
            <a:avLst/>
            <a:gdLst/>
            <a:ahLst/>
            <a:cxnLst/>
            <a:rect l="l" t="t" r="r" b="b"/>
            <a:pathLst>
              <a:path w="565784" h="304165">
                <a:moveTo>
                  <a:pt x="258127" y="101638"/>
                </a:moveTo>
                <a:lnTo>
                  <a:pt x="218465" y="96126"/>
                </a:lnTo>
                <a:lnTo>
                  <a:pt x="170332" y="75044"/>
                </a:lnTo>
                <a:lnTo>
                  <a:pt x="151777" y="49466"/>
                </a:lnTo>
                <a:lnTo>
                  <a:pt x="244665" y="49466"/>
                </a:lnTo>
                <a:lnTo>
                  <a:pt x="244665" y="28600"/>
                </a:lnTo>
                <a:lnTo>
                  <a:pt x="150101" y="28600"/>
                </a:lnTo>
                <a:lnTo>
                  <a:pt x="150101" y="0"/>
                </a:lnTo>
                <a:lnTo>
                  <a:pt x="122504" y="0"/>
                </a:lnTo>
                <a:lnTo>
                  <a:pt x="122504" y="28600"/>
                </a:lnTo>
                <a:lnTo>
                  <a:pt x="27597" y="28600"/>
                </a:lnTo>
                <a:lnTo>
                  <a:pt x="27597" y="49466"/>
                </a:lnTo>
                <a:lnTo>
                  <a:pt x="120815" y="49466"/>
                </a:lnTo>
                <a:lnTo>
                  <a:pt x="110020" y="69735"/>
                </a:lnTo>
                <a:lnTo>
                  <a:pt x="86664" y="85394"/>
                </a:lnTo>
                <a:lnTo>
                  <a:pt x="53708" y="96126"/>
                </a:lnTo>
                <a:lnTo>
                  <a:pt x="14135" y="101638"/>
                </a:lnTo>
                <a:lnTo>
                  <a:pt x="22212" y="122491"/>
                </a:lnTo>
                <a:lnTo>
                  <a:pt x="58877" y="117309"/>
                </a:lnTo>
                <a:lnTo>
                  <a:pt x="91376" y="107734"/>
                </a:lnTo>
                <a:lnTo>
                  <a:pt x="117805" y="93675"/>
                </a:lnTo>
                <a:lnTo>
                  <a:pt x="136296" y="75044"/>
                </a:lnTo>
                <a:lnTo>
                  <a:pt x="154724" y="93675"/>
                </a:lnTo>
                <a:lnTo>
                  <a:pt x="181013" y="107734"/>
                </a:lnTo>
                <a:lnTo>
                  <a:pt x="213296" y="117309"/>
                </a:lnTo>
                <a:lnTo>
                  <a:pt x="249707" y="122491"/>
                </a:lnTo>
                <a:lnTo>
                  <a:pt x="258127" y="101638"/>
                </a:lnTo>
                <a:close/>
              </a:path>
              <a:path w="565784" h="304165">
                <a:moveTo>
                  <a:pt x="272262" y="135953"/>
                </a:moveTo>
                <a:lnTo>
                  <a:pt x="0" y="135953"/>
                </a:lnTo>
                <a:lnTo>
                  <a:pt x="0" y="157162"/>
                </a:lnTo>
                <a:lnTo>
                  <a:pt x="122161" y="157162"/>
                </a:lnTo>
                <a:lnTo>
                  <a:pt x="122161" y="185089"/>
                </a:lnTo>
                <a:lnTo>
                  <a:pt x="32308" y="185089"/>
                </a:lnTo>
                <a:lnTo>
                  <a:pt x="32308" y="205625"/>
                </a:lnTo>
                <a:lnTo>
                  <a:pt x="210337" y="205625"/>
                </a:lnTo>
                <a:lnTo>
                  <a:pt x="210337" y="231203"/>
                </a:lnTo>
                <a:lnTo>
                  <a:pt x="33312" y="231203"/>
                </a:lnTo>
                <a:lnTo>
                  <a:pt x="33312" y="300520"/>
                </a:lnTo>
                <a:lnTo>
                  <a:pt x="246684" y="300520"/>
                </a:lnTo>
                <a:lnTo>
                  <a:pt x="246684" y="279654"/>
                </a:lnTo>
                <a:lnTo>
                  <a:pt x="60236" y="279654"/>
                </a:lnTo>
                <a:lnTo>
                  <a:pt x="60236" y="251053"/>
                </a:lnTo>
                <a:lnTo>
                  <a:pt x="237591" y="251053"/>
                </a:lnTo>
                <a:lnTo>
                  <a:pt x="237591" y="185089"/>
                </a:lnTo>
                <a:lnTo>
                  <a:pt x="150101" y="185089"/>
                </a:lnTo>
                <a:lnTo>
                  <a:pt x="150101" y="157162"/>
                </a:lnTo>
                <a:lnTo>
                  <a:pt x="272262" y="157162"/>
                </a:lnTo>
                <a:lnTo>
                  <a:pt x="272262" y="135953"/>
                </a:lnTo>
                <a:close/>
              </a:path>
              <a:path w="565784" h="304165">
                <a:moveTo>
                  <a:pt x="505815" y="8750"/>
                </a:moveTo>
                <a:lnTo>
                  <a:pt x="479564" y="8750"/>
                </a:lnTo>
                <a:lnTo>
                  <a:pt x="479564" y="119468"/>
                </a:lnTo>
                <a:lnTo>
                  <a:pt x="441540" y="119468"/>
                </a:lnTo>
                <a:lnTo>
                  <a:pt x="435241" y="81064"/>
                </a:lnTo>
                <a:lnTo>
                  <a:pt x="422300" y="52832"/>
                </a:lnTo>
                <a:lnTo>
                  <a:pt x="421932" y="52031"/>
                </a:lnTo>
                <a:lnTo>
                  <a:pt x="416636" y="47040"/>
                </a:lnTo>
                <a:lnTo>
                  <a:pt x="416636" y="131914"/>
                </a:lnTo>
                <a:lnTo>
                  <a:pt x="413842" y="165303"/>
                </a:lnTo>
                <a:lnTo>
                  <a:pt x="405942" y="190525"/>
                </a:lnTo>
                <a:lnTo>
                  <a:pt x="393636" y="206463"/>
                </a:lnTo>
                <a:lnTo>
                  <a:pt x="377596" y="212013"/>
                </a:lnTo>
                <a:lnTo>
                  <a:pt x="361226" y="206463"/>
                </a:lnTo>
                <a:lnTo>
                  <a:pt x="348818" y="190525"/>
                </a:lnTo>
                <a:lnTo>
                  <a:pt x="340969" y="165303"/>
                </a:lnTo>
                <a:lnTo>
                  <a:pt x="338226" y="131914"/>
                </a:lnTo>
                <a:lnTo>
                  <a:pt x="340969" y="99123"/>
                </a:lnTo>
                <a:lnTo>
                  <a:pt x="348818" y="74206"/>
                </a:lnTo>
                <a:lnTo>
                  <a:pt x="361226" y="58381"/>
                </a:lnTo>
                <a:lnTo>
                  <a:pt x="377596" y="52832"/>
                </a:lnTo>
                <a:lnTo>
                  <a:pt x="393636" y="58381"/>
                </a:lnTo>
                <a:lnTo>
                  <a:pt x="405942" y="74206"/>
                </a:lnTo>
                <a:lnTo>
                  <a:pt x="413842" y="99123"/>
                </a:lnTo>
                <a:lnTo>
                  <a:pt x="416636" y="131914"/>
                </a:lnTo>
                <a:lnTo>
                  <a:pt x="416636" y="47040"/>
                </a:lnTo>
                <a:lnTo>
                  <a:pt x="402450" y="33667"/>
                </a:lnTo>
                <a:lnTo>
                  <a:pt x="377596" y="27254"/>
                </a:lnTo>
                <a:lnTo>
                  <a:pt x="350888" y="34569"/>
                </a:lnTo>
                <a:lnTo>
                  <a:pt x="330517" y="55486"/>
                </a:lnTo>
                <a:lnTo>
                  <a:pt x="317538" y="88455"/>
                </a:lnTo>
                <a:lnTo>
                  <a:pt x="312978" y="131914"/>
                </a:lnTo>
                <a:lnTo>
                  <a:pt x="317538" y="175971"/>
                </a:lnTo>
                <a:lnTo>
                  <a:pt x="330517" y="209245"/>
                </a:lnTo>
                <a:lnTo>
                  <a:pt x="350888" y="230263"/>
                </a:lnTo>
                <a:lnTo>
                  <a:pt x="377596" y="237591"/>
                </a:lnTo>
                <a:lnTo>
                  <a:pt x="402869" y="230987"/>
                </a:lnTo>
                <a:lnTo>
                  <a:pt x="422567" y="212013"/>
                </a:lnTo>
                <a:lnTo>
                  <a:pt x="435762" y="181940"/>
                </a:lnTo>
                <a:lnTo>
                  <a:pt x="441540" y="142011"/>
                </a:lnTo>
                <a:lnTo>
                  <a:pt x="479564" y="142011"/>
                </a:lnTo>
                <a:lnTo>
                  <a:pt x="479564" y="289077"/>
                </a:lnTo>
                <a:lnTo>
                  <a:pt x="505815" y="289077"/>
                </a:lnTo>
                <a:lnTo>
                  <a:pt x="505815" y="142011"/>
                </a:lnTo>
                <a:lnTo>
                  <a:pt x="505815" y="119468"/>
                </a:lnTo>
                <a:lnTo>
                  <a:pt x="505815" y="8750"/>
                </a:lnTo>
                <a:close/>
              </a:path>
              <a:path w="565784" h="304165">
                <a:moveTo>
                  <a:pt x="565721" y="2019"/>
                </a:moveTo>
                <a:lnTo>
                  <a:pt x="539470" y="2019"/>
                </a:lnTo>
                <a:lnTo>
                  <a:pt x="539470" y="303885"/>
                </a:lnTo>
                <a:lnTo>
                  <a:pt x="565721" y="303885"/>
                </a:lnTo>
                <a:lnTo>
                  <a:pt x="565721" y="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822018" y="9647126"/>
            <a:ext cx="274320" cy="279400"/>
          </a:xfrm>
          <a:custGeom>
            <a:avLst/>
            <a:gdLst/>
            <a:ahLst/>
            <a:cxnLst/>
            <a:rect l="l" t="t" r="r" b="b"/>
            <a:pathLst>
              <a:path w="274319" h="279400">
                <a:moveTo>
                  <a:pt x="244999" y="278989"/>
                </a:moveTo>
                <a:lnTo>
                  <a:pt x="34663" y="278989"/>
                </a:lnTo>
                <a:lnTo>
                  <a:pt x="34663" y="184758"/>
                </a:lnTo>
                <a:lnTo>
                  <a:pt x="62259" y="184758"/>
                </a:lnTo>
                <a:lnTo>
                  <a:pt x="62259" y="256441"/>
                </a:lnTo>
                <a:lnTo>
                  <a:pt x="244999" y="256441"/>
                </a:lnTo>
                <a:lnTo>
                  <a:pt x="244999" y="278989"/>
                </a:lnTo>
                <a:close/>
              </a:path>
              <a:path w="274319" h="279400">
                <a:moveTo>
                  <a:pt x="31297" y="88845"/>
                </a:moveTo>
                <a:lnTo>
                  <a:pt x="27596" y="66297"/>
                </a:lnTo>
                <a:lnTo>
                  <a:pt x="211008" y="60240"/>
                </a:lnTo>
                <a:lnTo>
                  <a:pt x="211398" y="51090"/>
                </a:lnTo>
                <a:lnTo>
                  <a:pt x="211597" y="42319"/>
                </a:lnTo>
                <a:lnTo>
                  <a:pt x="211681" y="22211"/>
                </a:lnTo>
                <a:lnTo>
                  <a:pt x="34999" y="22211"/>
                </a:lnTo>
                <a:lnTo>
                  <a:pt x="34999" y="0"/>
                </a:lnTo>
                <a:lnTo>
                  <a:pt x="238941" y="0"/>
                </a:lnTo>
                <a:lnTo>
                  <a:pt x="238844" y="42319"/>
                </a:lnTo>
                <a:lnTo>
                  <a:pt x="238810" y="48261"/>
                </a:lnTo>
                <a:lnTo>
                  <a:pt x="237889" y="72944"/>
                </a:lnTo>
                <a:lnTo>
                  <a:pt x="237187" y="80768"/>
                </a:lnTo>
                <a:lnTo>
                  <a:pt x="209999" y="80768"/>
                </a:lnTo>
                <a:lnTo>
                  <a:pt x="31297" y="88845"/>
                </a:lnTo>
                <a:close/>
              </a:path>
              <a:path w="274319" h="279400">
                <a:moveTo>
                  <a:pt x="230528" y="132595"/>
                </a:moveTo>
                <a:lnTo>
                  <a:pt x="202595" y="132595"/>
                </a:lnTo>
                <a:lnTo>
                  <a:pt x="205266" y="118582"/>
                </a:lnTo>
                <a:lnTo>
                  <a:pt x="207306" y="105294"/>
                </a:lnTo>
                <a:lnTo>
                  <a:pt x="208842" y="92700"/>
                </a:lnTo>
                <a:lnTo>
                  <a:pt x="209999" y="80768"/>
                </a:lnTo>
                <a:lnTo>
                  <a:pt x="237187" y="80768"/>
                </a:lnTo>
                <a:lnTo>
                  <a:pt x="235392" y="100782"/>
                </a:lnTo>
                <a:lnTo>
                  <a:pt x="230528" y="132595"/>
                </a:lnTo>
                <a:close/>
              </a:path>
              <a:path w="274319" h="279400">
                <a:moveTo>
                  <a:pt x="274277" y="155143"/>
                </a:moveTo>
                <a:lnTo>
                  <a:pt x="0" y="155143"/>
                </a:lnTo>
                <a:lnTo>
                  <a:pt x="0" y="132595"/>
                </a:lnTo>
                <a:lnTo>
                  <a:pt x="274277" y="132595"/>
                </a:lnTo>
                <a:lnTo>
                  <a:pt x="274277" y="155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230688" y="9630972"/>
            <a:ext cx="245110" cy="301625"/>
          </a:xfrm>
          <a:custGeom>
            <a:avLst/>
            <a:gdLst/>
            <a:ahLst/>
            <a:cxnLst/>
            <a:rect l="l" t="t" r="r" b="b"/>
            <a:pathLst>
              <a:path w="245109" h="301625">
                <a:moveTo>
                  <a:pt x="243989" y="43413"/>
                </a:moveTo>
                <a:lnTo>
                  <a:pt x="216056" y="43413"/>
                </a:lnTo>
                <a:lnTo>
                  <a:pt x="216056" y="0"/>
                </a:lnTo>
                <a:lnTo>
                  <a:pt x="243989" y="0"/>
                </a:lnTo>
                <a:lnTo>
                  <a:pt x="243989" y="43413"/>
                </a:lnTo>
                <a:close/>
              </a:path>
              <a:path w="245109" h="301625">
                <a:moveTo>
                  <a:pt x="77740" y="161537"/>
                </a:moveTo>
                <a:lnTo>
                  <a:pt x="46710" y="156247"/>
                </a:lnTo>
                <a:lnTo>
                  <a:pt x="22085" y="141429"/>
                </a:lnTo>
                <a:lnTo>
                  <a:pt x="5852" y="118660"/>
                </a:lnTo>
                <a:lnTo>
                  <a:pt x="0" y="89518"/>
                </a:lnTo>
                <a:lnTo>
                  <a:pt x="5852" y="60624"/>
                </a:lnTo>
                <a:lnTo>
                  <a:pt x="22085" y="38070"/>
                </a:lnTo>
                <a:lnTo>
                  <a:pt x="46710" y="23405"/>
                </a:lnTo>
                <a:lnTo>
                  <a:pt x="77740" y="18173"/>
                </a:lnTo>
                <a:lnTo>
                  <a:pt x="96107" y="19939"/>
                </a:lnTo>
                <a:lnTo>
                  <a:pt x="112613" y="24987"/>
                </a:lnTo>
                <a:lnTo>
                  <a:pt x="126911" y="32938"/>
                </a:lnTo>
                <a:lnTo>
                  <a:pt x="136389" y="41394"/>
                </a:lnTo>
                <a:lnTo>
                  <a:pt x="77740" y="41394"/>
                </a:lnTo>
                <a:lnTo>
                  <a:pt x="57342" y="44985"/>
                </a:lnTo>
                <a:lnTo>
                  <a:pt x="41015" y="54981"/>
                </a:lnTo>
                <a:lnTo>
                  <a:pt x="30177" y="70215"/>
                </a:lnTo>
                <a:lnTo>
                  <a:pt x="26249" y="89518"/>
                </a:lnTo>
                <a:lnTo>
                  <a:pt x="30177" y="109017"/>
                </a:lnTo>
                <a:lnTo>
                  <a:pt x="41015" y="124350"/>
                </a:lnTo>
                <a:lnTo>
                  <a:pt x="57342" y="134383"/>
                </a:lnTo>
                <a:lnTo>
                  <a:pt x="77740" y="137980"/>
                </a:lnTo>
                <a:lnTo>
                  <a:pt x="136107" y="137980"/>
                </a:lnTo>
                <a:lnTo>
                  <a:pt x="126911" y="146488"/>
                </a:lnTo>
                <a:lnTo>
                  <a:pt x="112613" y="154638"/>
                </a:lnTo>
                <a:lnTo>
                  <a:pt x="96107" y="159760"/>
                </a:lnTo>
                <a:lnTo>
                  <a:pt x="77740" y="161537"/>
                </a:lnTo>
                <a:close/>
              </a:path>
              <a:path w="245109" h="301625">
                <a:moveTo>
                  <a:pt x="136107" y="137980"/>
                </a:moveTo>
                <a:lnTo>
                  <a:pt x="77740" y="137980"/>
                </a:lnTo>
                <a:lnTo>
                  <a:pt x="98226" y="134383"/>
                </a:lnTo>
                <a:lnTo>
                  <a:pt x="114422" y="124350"/>
                </a:lnTo>
                <a:lnTo>
                  <a:pt x="125065" y="109017"/>
                </a:lnTo>
                <a:lnTo>
                  <a:pt x="128893" y="89518"/>
                </a:lnTo>
                <a:lnTo>
                  <a:pt x="125065" y="70215"/>
                </a:lnTo>
                <a:lnTo>
                  <a:pt x="114422" y="54981"/>
                </a:lnTo>
                <a:lnTo>
                  <a:pt x="98226" y="44985"/>
                </a:lnTo>
                <a:lnTo>
                  <a:pt x="77740" y="41394"/>
                </a:lnTo>
                <a:lnTo>
                  <a:pt x="136389" y="41394"/>
                </a:lnTo>
                <a:lnTo>
                  <a:pt x="138653" y="43413"/>
                </a:lnTo>
                <a:lnTo>
                  <a:pt x="243989" y="43413"/>
                </a:lnTo>
                <a:lnTo>
                  <a:pt x="243989" y="65961"/>
                </a:lnTo>
                <a:lnTo>
                  <a:pt x="151441" y="65961"/>
                </a:lnTo>
                <a:lnTo>
                  <a:pt x="153797" y="73028"/>
                </a:lnTo>
                <a:lnTo>
                  <a:pt x="155143" y="80768"/>
                </a:lnTo>
                <a:lnTo>
                  <a:pt x="155143" y="97932"/>
                </a:lnTo>
                <a:lnTo>
                  <a:pt x="153797" y="105672"/>
                </a:lnTo>
                <a:lnTo>
                  <a:pt x="151105" y="113076"/>
                </a:lnTo>
                <a:lnTo>
                  <a:pt x="243989" y="113076"/>
                </a:lnTo>
                <a:lnTo>
                  <a:pt x="243989" y="135624"/>
                </a:lnTo>
                <a:lnTo>
                  <a:pt x="138653" y="135624"/>
                </a:lnTo>
                <a:lnTo>
                  <a:pt x="136107" y="137980"/>
                </a:lnTo>
                <a:close/>
              </a:path>
              <a:path w="245109" h="301625">
                <a:moveTo>
                  <a:pt x="243989" y="113076"/>
                </a:moveTo>
                <a:lnTo>
                  <a:pt x="216056" y="113076"/>
                </a:lnTo>
                <a:lnTo>
                  <a:pt x="216056" y="65961"/>
                </a:lnTo>
                <a:lnTo>
                  <a:pt x="243989" y="65961"/>
                </a:lnTo>
                <a:lnTo>
                  <a:pt x="243989" y="113076"/>
                </a:lnTo>
                <a:close/>
              </a:path>
              <a:path w="245109" h="301625">
                <a:moveTo>
                  <a:pt x="243989" y="178701"/>
                </a:moveTo>
                <a:lnTo>
                  <a:pt x="216056" y="178701"/>
                </a:lnTo>
                <a:lnTo>
                  <a:pt x="216056" y="135624"/>
                </a:lnTo>
                <a:lnTo>
                  <a:pt x="243989" y="135624"/>
                </a:lnTo>
                <a:lnTo>
                  <a:pt x="243989" y="178701"/>
                </a:lnTo>
                <a:close/>
              </a:path>
              <a:path w="245109" h="301625">
                <a:moveTo>
                  <a:pt x="144037" y="301537"/>
                </a:moveTo>
                <a:lnTo>
                  <a:pt x="102244" y="297651"/>
                </a:lnTo>
                <a:lnTo>
                  <a:pt x="70672" y="286351"/>
                </a:lnTo>
                <a:lnTo>
                  <a:pt x="50711" y="268172"/>
                </a:lnTo>
                <a:lnTo>
                  <a:pt x="43749" y="243653"/>
                </a:lnTo>
                <a:lnTo>
                  <a:pt x="50711" y="219133"/>
                </a:lnTo>
                <a:lnTo>
                  <a:pt x="70672" y="200954"/>
                </a:lnTo>
                <a:lnTo>
                  <a:pt x="102244" y="189654"/>
                </a:lnTo>
                <a:lnTo>
                  <a:pt x="144037" y="185768"/>
                </a:lnTo>
                <a:lnTo>
                  <a:pt x="186078" y="189654"/>
                </a:lnTo>
                <a:lnTo>
                  <a:pt x="217865" y="200954"/>
                </a:lnTo>
                <a:lnTo>
                  <a:pt x="224894" y="207306"/>
                </a:lnTo>
                <a:lnTo>
                  <a:pt x="144037" y="207306"/>
                </a:lnTo>
                <a:lnTo>
                  <a:pt x="113460" y="209767"/>
                </a:lnTo>
                <a:lnTo>
                  <a:pt x="90486" y="216898"/>
                </a:lnTo>
                <a:lnTo>
                  <a:pt x="76031" y="228319"/>
                </a:lnTo>
                <a:lnTo>
                  <a:pt x="71009" y="243653"/>
                </a:lnTo>
                <a:lnTo>
                  <a:pt x="76031" y="258791"/>
                </a:lnTo>
                <a:lnTo>
                  <a:pt x="90486" y="270113"/>
                </a:lnTo>
                <a:lnTo>
                  <a:pt x="113460" y="277206"/>
                </a:lnTo>
                <a:lnTo>
                  <a:pt x="144037" y="279662"/>
                </a:lnTo>
                <a:lnTo>
                  <a:pt x="225266" y="279662"/>
                </a:lnTo>
                <a:lnTo>
                  <a:pt x="217865" y="286351"/>
                </a:lnTo>
                <a:lnTo>
                  <a:pt x="186078" y="297651"/>
                </a:lnTo>
                <a:lnTo>
                  <a:pt x="144037" y="301537"/>
                </a:lnTo>
                <a:close/>
              </a:path>
              <a:path w="245109" h="301625">
                <a:moveTo>
                  <a:pt x="225266" y="279662"/>
                </a:moveTo>
                <a:lnTo>
                  <a:pt x="144037" y="279662"/>
                </a:lnTo>
                <a:lnTo>
                  <a:pt x="175004" y="277206"/>
                </a:lnTo>
                <a:lnTo>
                  <a:pt x="198178" y="270113"/>
                </a:lnTo>
                <a:lnTo>
                  <a:pt x="212707" y="258791"/>
                </a:lnTo>
                <a:lnTo>
                  <a:pt x="217739" y="243653"/>
                </a:lnTo>
                <a:lnTo>
                  <a:pt x="212707" y="228319"/>
                </a:lnTo>
                <a:lnTo>
                  <a:pt x="198178" y="216898"/>
                </a:lnTo>
                <a:lnTo>
                  <a:pt x="175004" y="209767"/>
                </a:lnTo>
                <a:lnTo>
                  <a:pt x="144037" y="207306"/>
                </a:lnTo>
                <a:lnTo>
                  <a:pt x="224894" y="207306"/>
                </a:lnTo>
                <a:lnTo>
                  <a:pt x="237979" y="219133"/>
                </a:lnTo>
                <a:lnTo>
                  <a:pt x="244999" y="243653"/>
                </a:lnTo>
                <a:lnTo>
                  <a:pt x="237979" y="268172"/>
                </a:lnTo>
                <a:lnTo>
                  <a:pt x="225266" y="279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536595" y="9628289"/>
            <a:ext cx="581660" cy="304800"/>
          </a:xfrm>
          <a:custGeom>
            <a:avLst/>
            <a:gdLst/>
            <a:ahLst/>
            <a:cxnLst/>
            <a:rect l="l" t="t" r="r" b="b"/>
            <a:pathLst>
              <a:path w="581659" h="304800">
                <a:moveTo>
                  <a:pt x="161201" y="127203"/>
                </a:moveTo>
                <a:lnTo>
                  <a:pt x="155956" y="105270"/>
                </a:lnTo>
                <a:lnTo>
                  <a:pt x="146812" y="94907"/>
                </a:lnTo>
                <a:lnTo>
                  <a:pt x="141173" y="88506"/>
                </a:lnTo>
                <a:lnTo>
                  <a:pt x="134950" y="85598"/>
                </a:lnTo>
                <a:lnTo>
                  <a:pt x="134950" y="127203"/>
                </a:lnTo>
                <a:lnTo>
                  <a:pt x="131622" y="140690"/>
                </a:lnTo>
                <a:lnTo>
                  <a:pt x="122250" y="150977"/>
                </a:lnTo>
                <a:lnTo>
                  <a:pt x="107696" y="157543"/>
                </a:lnTo>
                <a:lnTo>
                  <a:pt x="88849" y="159854"/>
                </a:lnTo>
                <a:lnTo>
                  <a:pt x="70053" y="157543"/>
                </a:lnTo>
                <a:lnTo>
                  <a:pt x="55613" y="150977"/>
                </a:lnTo>
                <a:lnTo>
                  <a:pt x="46342" y="140690"/>
                </a:lnTo>
                <a:lnTo>
                  <a:pt x="43078" y="127203"/>
                </a:lnTo>
                <a:lnTo>
                  <a:pt x="46342" y="113779"/>
                </a:lnTo>
                <a:lnTo>
                  <a:pt x="55613" y="103606"/>
                </a:lnTo>
                <a:lnTo>
                  <a:pt x="70053" y="97155"/>
                </a:lnTo>
                <a:lnTo>
                  <a:pt x="88849" y="94907"/>
                </a:lnTo>
                <a:lnTo>
                  <a:pt x="107696" y="97155"/>
                </a:lnTo>
                <a:lnTo>
                  <a:pt x="122250" y="103606"/>
                </a:lnTo>
                <a:lnTo>
                  <a:pt x="131622" y="113779"/>
                </a:lnTo>
                <a:lnTo>
                  <a:pt x="134950" y="127203"/>
                </a:lnTo>
                <a:lnTo>
                  <a:pt x="134950" y="85598"/>
                </a:lnTo>
                <a:lnTo>
                  <a:pt x="118325" y="77800"/>
                </a:lnTo>
                <a:lnTo>
                  <a:pt x="88849" y="74041"/>
                </a:lnTo>
                <a:lnTo>
                  <a:pt x="59423" y="77800"/>
                </a:lnTo>
                <a:lnTo>
                  <a:pt x="36677" y="88506"/>
                </a:lnTo>
                <a:lnTo>
                  <a:pt x="22021" y="105270"/>
                </a:lnTo>
                <a:lnTo>
                  <a:pt x="16827" y="127203"/>
                </a:lnTo>
                <a:lnTo>
                  <a:pt x="22021" y="149339"/>
                </a:lnTo>
                <a:lnTo>
                  <a:pt x="36677" y="166204"/>
                </a:lnTo>
                <a:lnTo>
                  <a:pt x="59423" y="176949"/>
                </a:lnTo>
                <a:lnTo>
                  <a:pt x="88849" y="180721"/>
                </a:lnTo>
                <a:lnTo>
                  <a:pt x="118325" y="176949"/>
                </a:lnTo>
                <a:lnTo>
                  <a:pt x="141173" y="166204"/>
                </a:lnTo>
                <a:lnTo>
                  <a:pt x="146748" y="159854"/>
                </a:lnTo>
                <a:lnTo>
                  <a:pt x="155956" y="149339"/>
                </a:lnTo>
                <a:lnTo>
                  <a:pt x="161201" y="127203"/>
                </a:lnTo>
                <a:close/>
              </a:path>
              <a:path w="581659" h="304800">
                <a:moveTo>
                  <a:pt x="178028" y="36677"/>
                </a:moveTo>
                <a:lnTo>
                  <a:pt x="102641" y="36677"/>
                </a:lnTo>
                <a:lnTo>
                  <a:pt x="102641" y="0"/>
                </a:lnTo>
                <a:lnTo>
                  <a:pt x="75044" y="0"/>
                </a:lnTo>
                <a:lnTo>
                  <a:pt x="75044" y="36677"/>
                </a:lnTo>
                <a:lnTo>
                  <a:pt x="0" y="36677"/>
                </a:lnTo>
                <a:lnTo>
                  <a:pt x="0" y="58889"/>
                </a:lnTo>
                <a:lnTo>
                  <a:pt x="178028" y="58889"/>
                </a:lnTo>
                <a:lnTo>
                  <a:pt x="178028" y="36677"/>
                </a:lnTo>
                <a:close/>
              </a:path>
              <a:path w="581659" h="304800">
                <a:moveTo>
                  <a:pt x="236918" y="252069"/>
                </a:moveTo>
                <a:lnTo>
                  <a:pt x="230085" y="229857"/>
                </a:lnTo>
                <a:lnTo>
                  <a:pt x="219608" y="221107"/>
                </a:lnTo>
                <a:lnTo>
                  <a:pt x="210502" y="213487"/>
                </a:lnTo>
                <a:lnTo>
                  <a:pt x="209664" y="213220"/>
                </a:lnTo>
                <a:lnTo>
                  <a:pt x="209664" y="252069"/>
                </a:lnTo>
                <a:lnTo>
                  <a:pt x="204762" y="265137"/>
                </a:lnTo>
                <a:lnTo>
                  <a:pt x="190690" y="274866"/>
                </a:lnTo>
                <a:lnTo>
                  <a:pt x="168351" y="280936"/>
                </a:lnTo>
                <a:lnTo>
                  <a:pt x="138658" y="283019"/>
                </a:lnTo>
                <a:lnTo>
                  <a:pt x="108966" y="280936"/>
                </a:lnTo>
                <a:lnTo>
                  <a:pt x="86614" y="274866"/>
                </a:lnTo>
                <a:lnTo>
                  <a:pt x="72542" y="265137"/>
                </a:lnTo>
                <a:lnTo>
                  <a:pt x="67640" y="252069"/>
                </a:lnTo>
                <a:lnTo>
                  <a:pt x="72542" y="238988"/>
                </a:lnTo>
                <a:lnTo>
                  <a:pt x="86614" y="229260"/>
                </a:lnTo>
                <a:lnTo>
                  <a:pt x="108966" y="223189"/>
                </a:lnTo>
                <a:lnTo>
                  <a:pt x="138658" y="221107"/>
                </a:lnTo>
                <a:lnTo>
                  <a:pt x="168351" y="223189"/>
                </a:lnTo>
                <a:lnTo>
                  <a:pt x="190690" y="229260"/>
                </a:lnTo>
                <a:lnTo>
                  <a:pt x="204762" y="238988"/>
                </a:lnTo>
                <a:lnTo>
                  <a:pt x="209664" y="252069"/>
                </a:lnTo>
                <a:lnTo>
                  <a:pt x="209664" y="213220"/>
                </a:lnTo>
                <a:lnTo>
                  <a:pt x="179565" y="203365"/>
                </a:lnTo>
                <a:lnTo>
                  <a:pt x="138658" y="199898"/>
                </a:lnTo>
                <a:lnTo>
                  <a:pt x="97599" y="203365"/>
                </a:lnTo>
                <a:lnTo>
                  <a:pt x="66675" y="213487"/>
                </a:lnTo>
                <a:lnTo>
                  <a:pt x="47167" y="229857"/>
                </a:lnTo>
                <a:lnTo>
                  <a:pt x="40386" y="252069"/>
                </a:lnTo>
                <a:lnTo>
                  <a:pt x="47167" y="274129"/>
                </a:lnTo>
                <a:lnTo>
                  <a:pt x="66675" y="290512"/>
                </a:lnTo>
                <a:lnTo>
                  <a:pt x="97599" y="300710"/>
                </a:lnTo>
                <a:lnTo>
                  <a:pt x="138658" y="304228"/>
                </a:lnTo>
                <a:lnTo>
                  <a:pt x="179565" y="300710"/>
                </a:lnTo>
                <a:lnTo>
                  <a:pt x="210502" y="290512"/>
                </a:lnTo>
                <a:lnTo>
                  <a:pt x="219456" y="283019"/>
                </a:lnTo>
                <a:lnTo>
                  <a:pt x="230085" y="274129"/>
                </a:lnTo>
                <a:lnTo>
                  <a:pt x="236918" y="252069"/>
                </a:lnTo>
                <a:close/>
              </a:path>
              <a:path w="581659" h="304800">
                <a:moveTo>
                  <a:pt x="277304" y="54851"/>
                </a:moveTo>
                <a:lnTo>
                  <a:pt x="233222" y="54851"/>
                </a:lnTo>
                <a:lnTo>
                  <a:pt x="233222" y="2692"/>
                </a:lnTo>
                <a:lnTo>
                  <a:pt x="205625" y="2692"/>
                </a:lnTo>
                <a:lnTo>
                  <a:pt x="205625" y="196875"/>
                </a:lnTo>
                <a:lnTo>
                  <a:pt x="233222" y="196875"/>
                </a:lnTo>
                <a:lnTo>
                  <a:pt x="233222" y="142011"/>
                </a:lnTo>
                <a:lnTo>
                  <a:pt x="277304" y="142011"/>
                </a:lnTo>
                <a:lnTo>
                  <a:pt x="277304" y="119126"/>
                </a:lnTo>
                <a:lnTo>
                  <a:pt x="233222" y="119126"/>
                </a:lnTo>
                <a:lnTo>
                  <a:pt x="233222" y="77406"/>
                </a:lnTo>
                <a:lnTo>
                  <a:pt x="277304" y="77406"/>
                </a:lnTo>
                <a:lnTo>
                  <a:pt x="277304" y="54851"/>
                </a:lnTo>
                <a:close/>
              </a:path>
              <a:path w="581659" h="304800">
                <a:moveTo>
                  <a:pt x="550913" y="60236"/>
                </a:moveTo>
                <a:lnTo>
                  <a:pt x="543674" y="37693"/>
                </a:lnTo>
                <a:lnTo>
                  <a:pt x="532117" y="28600"/>
                </a:lnTo>
                <a:lnTo>
                  <a:pt x="522770" y="21247"/>
                </a:lnTo>
                <a:lnTo>
                  <a:pt x="522643" y="21209"/>
                </a:lnTo>
                <a:lnTo>
                  <a:pt x="522643" y="60236"/>
                </a:lnTo>
                <a:lnTo>
                  <a:pt x="517448" y="73698"/>
                </a:lnTo>
                <a:lnTo>
                  <a:pt x="502323" y="83629"/>
                </a:lnTo>
                <a:lnTo>
                  <a:pt x="477926" y="89763"/>
                </a:lnTo>
                <a:lnTo>
                  <a:pt x="444906" y="91871"/>
                </a:lnTo>
                <a:lnTo>
                  <a:pt x="411886" y="89763"/>
                </a:lnTo>
                <a:lnTo>
                  <a:pt x="387477" y="83629"/>
                </a:lnTo>
                <a:lnTo>
                  <a:pt x="372351" y="73698"/>
                </a:lnTo>
                <a:lnTo>
                  <a:pt x="367157" y="60236"/>
                </a:lnTo>
                <a:lnTo>
                  <a:pt x="372351" y="46774"/>
                </a:lnTo>
                <a:lnTo>
                  <a:pt x="387477" y="36842"/>
                </a:lnTo>
                <a:lnTo>
                  <a:pt x="411886" y="30708"/>
                </a:lnTo>
                <a:lnTo>
                  <a:pt x="444906" y="28600"/>
                </a:lnTo>
                <a:lnTo>
                  <a:pt x="477926" y="30708"/>
                </a:lnTo>
                <a:lnTo>
                  <a:pt x="502323" y="36842"/>
                </a:lnTo>
                <a:lnTo>
                  <a:pt x="517448" y="46774"/>
                </a:lnTo>
                <a:lnTo>
                  <a:pt x="522643" y="60236"/>
                </a:lnTo>
                <a:lnTo>
                  <a:pt x="522643" y="21209"/>
                </a:lnTo>
                <a:lnTo>
                  <a:pt x="489432" y="11163"/>
                </a:lnTo>
                <a:lnTo>
                  <a:pt x="444906" y="7734"/>
                </a:lnTo>
                <a:lnTo>
                  <a:pt x="400367" y="11163"/>
                </a:lnTo>
                <a:lnTo>
                  <a:pt x="367042" y="21247"/>
                </a:lnTo>
                <a:lnTo>
                  <a:pt x="346138" y="37693"/>
                </a:lnTo>
                <a:lnTo>
                  <a:pt x="338899" y="60236"/>
                </a:lnTo>
                <a:lnTo>
                  <a:pt x="346138" y="82727"/>
                </a:lnTo>
                <a:lnTo>
                  <a:pt x="367042" y="99060"/>
                </a:lnTo>
                <a:lnTo>
                  <a:pt x="400367" y="109029"/>
                </a:lnTo>
                <a:lnTo>
                  <a:pt x="444906" y="112395"/>
                </a:lnTo>
                <a:lnTo>
                  <a:pt x="489432" y="109029"/>
                </a:lnTo>
                <a:lnTo>
                  <a:pt x="522770" y="99060"/>
                </a:lnTo>
                <a:lnTo>
                  <a:pt x="531977" y="91871"/>
                </a:lnTo>
                <a:lnTo>
                  <a:pt x="543674" y="82727"/>
                </a:lnTo>
                <a:lnTo>
                  <a:pt x="550913" y="60236"/>
                </a:lnTo>
                <a:close/>
              </a:path>
              <a:path w="581659" h="304800">
                <a:moveTo>
                  <a:pt x="555625" y="279666"/>
                </a:moveTo>
                <a:lnTo>
                  <a:pt x="369176" y="279666"/>
                </a:lnTo>
                <a:lnTo>
                  <a:pt x="369176" y="249034"/>
                </a:lnTo>
                <a:lnTo>
                  <a:pt x="546531" y="249034"/>
                </a:lnTo>
                <a:lnTo>
                  <a:pt x="546531" y="181051"/>
                </a:lnTo>
                <a:lnTo>
                  <a:pt x="341249" y="181051"/>
                </a:lnTo>
                <a:lnTo>
                  <a:pt x="341249" y="201917"/>
                </a:lnTo>
                <a:lnTo>
                  <a:pt x="519277" y="201917"/>
                </a:lnTo>
                <a:lnTo>
                  <a:pt x="519277" y="228841"/>
                </a:lnTo>
                <a:lnTo>
                  <a:pt x="342265" y="228841"/>
                </a:lnTo>
                <a:lnTo>
                  <a:pt x="342265" y="301193"/>
                </a:lnTo>
                <a:lnTo>
                  <a:pt x="555625" y="301193"/>
                </a:lnTo>
                <a:lnTo>
                  <a:pt x="555625" y="279666"/>
                </a:lnTo>
                <a:close/>
              </a:path>
              <a:path w="581659" h="304800">
                <a:moveTo>
                  <a:pt x="581533" y="132930"/>
                </a:moveTo>
                <a:lnTo>
                  <a:pt x="308267" y="132930"/>
                </a:lnTo>
                <a:lnTo>
                  <a:pt x="308267" y="155143"/>
                </a:lnTo>
                <a:lnTo>
                  <a:pt x="581533" y="155143"/>
                </a:lnTo>
                <a:lnTo>
                  <a:pt x="581533" y="132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7265815" y="9660673"/>
            <a:ext cx="139065" cy="195580"/>
          </a:xfrm>
          <a:custGeom>
            <a:avLst/>
            <a:gdLst/>
            <a:ahLst/>
            <a:cxnLst/>
            <a:rect l="l" t="t" r="r" b="b"/>
            <a:pathLst>
              <a:path w="139065" h="195579">
                <a:moveTo>
                  <a:pt x="138658" y="0"/>
                </a:moveTo>
                <a:lnTo>
                  <a:pt x="0" y="0"/>
                </a:lnTo>
                <a:lnTo>
                  <a:pt x="0" y="21590"/>
                </a:lnTo>
                <a:lnTo>
                  <a:pt x="0" y="173990"/>
                </a:lnTo>
                <a:lnTo>
                  <a:pt x="0" y="195580"/>
                </a:lnTo>
                <a:lnTo>
                  <a:pt x="138658" y="195580"/>
                </a:lnTo>
                <a:lnTo>
                  <a:pt x="138658" y="174244"/>
                </a:lnTo>
                <a:lnTo>
                  <a:pt x="138658" y="173990"/>
                </a:lnTo>
                <a:lnTo>
                  <a:pt x="138658" y="22136"/>
                </a:lnTo>
                <a:lnTo>
                  <a:pt x="111734" y="22136"/>
                </a:lnTo>
                <a:lnTo>
                  <a:pt x="111734" y="173990"/>
                </a:lnTo>
                <a:lnTo>
                  <a:pt x="26924" y="173990"/>
                </a:lnTo>
                <a:lnTo>
                  <a:pt x="26924" y="21590"/>
                </a:lnTo>
                <a:lnTo>
                  <a:pt x="138658" y="21590"/>
                </a:lnTo>
                <a:lnTo>
                  <a:pt x="138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7467746" y="9630972"/>
            <a:ext cx="27940" cy="302895"/>
          </a:xfrm>
          <a:custGeom>
            <a:avLst/>
            <a:gdLst/>
            <a:ahLst/>
            <a:cxnLst/>
            <a:rect l="l" t="t" r="r" b="b"/>
            <a:pathLst>
              <a:path w="27940" h="302895">
                <a:moveTo>
                  <a:pt x="27596" y="302547"/>
                </a:moveTo>
                <a:lnTo>
                  <a:pt x="0" y="302547"/>
                </a:lnTo>
                <a:lnTo>
                  <a:pt x="0" y="0"/>
                </a:lnTo>
                <a:lnTo>
                  <a:pt x="27596" y="0"/>
                </a:lnTo>
                <a:lnTo>
                  <a:pt x="27596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7563659" y="9629290"/>
            <a:ext cx="242570" cy="299720"/>
          </a:xfrm>
          <a:custGeom>
            <a:avLst/>
            <a:gdLst/>
            <a:ahLst/>
            <a:cxnLst/>
            <a:rect l="l" t="t" r="r" b="b"/>
            <a:pathLst>
              <a:path w="242569" h="299720">
                <a:moveTo>
                  <a:pt x="103990" y="37019"/>
                </a:moveTo>
                <a:lnTo>
                  <a:pt x="76393" y="37019"/>
                </a:lnTo>
                <a:lnTo>
                  <a:pt x="76393" y="0"/>
                </a:lnTo>
                <a:lnTo>
                  <a:pt x="103990" y="0"/>
                </a:lnTo>
                <a:lnTo>
                  <a:pt x="103990" y="37019"/>
                </a:lnTo>
                <a:close/>
              </a:path>
              <a:path w="242569" h="299720">
                <a:moveTo>
                  <a:pt x="171970" y="59230"/>
                </a:moveTo>
                <a:lnTo>
                  <a:pt x="7740" y="59230"/>
                </a:lnTo>
                <a:lnTo>
                  <a:pt x="7740" y="37019"/>
                </a:lnTo>
                <a:lnTo>
                  <a:pt x="171970" y="37019"/>
                </a:lnTo>
                <a:lnTo>
                  <a:pt x="171970" y="59230"/>
                </a:lnTo>
                <a:close/>
              </a:path>
              <a:path w="242569" h="299720">
                <a:moveTo>
                  <a:pt x="13124" y="175672"/>
                </a:moveTo>
                <a:lnTo>
                  <a:pt x="0" y="154470"/>
                </a:lnTo>
                <a:lnTo>
                  <a:pt x="30819" y="139741"/>
                </a:lnTo>
                <a:lnTo>
                  <a:pt x="54981" y="118419"/>
                </a:lnTo>
                <a:lnTo>
                  <a:pt x="70751" y="92237"/>
                </a:lnTo>
                <a:lnTo>
                  <a:pt x="76393" y="62932"/>
                </a:lnTo>
                <a:lnTo>
                  <a:pt x="76393" y="59230"/>
                </a:lnTo>
                <a:lnTo>
                  <a:pt x="103653" y="59230"/>
                </a:lnTo>
                <a:lnTo>
                  <a:pt x="103653" y="62932"/>
                </a:lnTo>
                <a:lnTo>
                  <a:pt x="109400" y="90439"/>
                </a:lnTo>
                <a:lnTo>
                  <a:pt x="119812" y="106345"/>
                </a:lnTo>
                <a:lnTo>
                  <a:pt x="90528" y="106345"/>
                </a:lnTo>
                <a:lnTo>
                  <a:pt x="78008" y="129340"/>
                </a:lnTo>
                <a:lnTo>
                  <a:pt x="60534" y="148959"/>
                </a:lnTo>
                <a:lnTo>
                  <a:pt x="38707" y="164603"/>
                </a:lnTo>
                <a:lnTo>
                  <a:pt x="13124" y="175672"/>
                </a:lnTo>
                <a:close/>
              </a:path>
              <a:path w="242569" h="299720">
                <a:moveTo>
                  <a:pt x="167932" y="169614"/>
                </a:moveTo>
                <a:lnTo>
                  <a:pt x="142917" y="159350"/>
                </a:lnTo>
                <a:lnTo>
                  <a:pt x="121279" y="145047"/>
                </a:lnTo>
                <a:lnTo>
                  <a:pt x="103616" y="127211"/>
                </a:lnTo>
                <a:lnTo>
                  <a:pt x="90528" y="106345"/>
                </a:lnTo>
                <a:lnTo>
                  <a:pt x="119812" y="106345"/>
                </a:lnTo>
                <a:lnTo>
                  <a:pt x="125402" y="114885"/>
                </a:lnTo>
                <a:lnTo>
                  <a:pt x="149795" y="134725"/>
                </a:lnTo>
                <a:lnTo>
                  <a:pt x="180720" y="148412"/>
                </a:lnTo>
                <a:lnTo>
                  <a:pt x="167932" y="169614"/>
                </a:lnTo>
                <a:close/>
              </a:path>
              <a:path w="242569" h="299720">
                <a:moveTo>
                  <a:pt x="241970" y="299518"/>
                </a:moveTo>
                <a:lnTo>
                  <a:pt x="46778" y="299518"/>
                </a:lnTo>
                <a:lnTo>
                  <a:pt x="46778" y="196201"/>
                </a:lnTo>
                <a:lnTo>
                  <a:pt x="241970" y="196201"/>
                </a:lnTo>
                <a:lnTo>
                  <a:pt x="241970" y="218076"/>
                </a:lnTo>
                <a:lnTo>
                  <a:pt x="73701" y="218076"/>
                </a:lnTo>
                <a:lnTo>
                  <a:pt x="73701" y="277306"/>
                </a:lnTo>
                <a:lnTo>
                  <a:pt x="241970" y="277306"/>
                </a:lnTo>
                <a:lnTo>
                  <a:pt x="241970" y="299518"/>
                </a:lnTo>
                <a:close/>
              </a:path>
              <a:path w="242569" h="299720">
                <a:moveTo>
                  <a:pt x="241970" y="277306"/>
                </a:moveTo>
                <a:lnTo>
                  <a:pt x="215047" y="277306"/>
                </a:lnTo>
                <a:lnTo>
                  <a:pt x="215047" y="218076"/>
                </a:lnTo>
                <a:lnTo>
                  <a:pt x="241970" y="218076"/>
                </a:lnTo>
                <a:lnTo>
                  <a:pt x="241970" y="277306"/>
                </a:lnTo>
                <a:close/>
              </a:path>
              <a:path w="242569" h="299720">
                <a:moveTo>
                  <a:pt x="241970" y="180720"/>
                </a:moveTo>
                <a:lnTo>
                  <a:pt x="214374" y="180720"/>
                </a:lnTo>
                <a:lnTo>
                  <a:pt x="214374" y="1682"/>
                </a:lnTo>
                <a:lnTo>
                  <a:pt x="241970" y="1682"/>
                </a:lnTo>
                <a:lnTo>
                  <a:pt x="241970" y="180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864187" y="9632655"/>
            <a:ext cx="69215" cy="341630"/>
          </a:xfrm>
          <a:custGeom>
            <a:avLst/>
            <a:gdLst/>
            <a:ahLst/>
            <a:cxnLst/>
            <a:rect l="l" t="t" r="r" b="b"/>
            <a:pathLst>
              <a:path w="69215" h="341629">
                <a:moveTo>
                  <a:pt x="18846" y="341585"/>
                </a:moveTo>
                <a:lnTo>
                  <a:pt x="0" y="332498"/>
                </a:lnTo>
                <a:lnTo>
                  <a:pt x="18940" y="295090"/>
                </a:lnTo>
                <a:lnTo>
                  <a:pt x="32391" y="255095"/>
                </a:lnTo>
                <a:lnTo>
                  <a:pt x="40416" y="213333"/>
                </a:lnTo>
                <a:lnTo>
                  <a:pt x="43076" y="170624"/>
                </a:lnTo>
                <a:lnTo>
                  <a:pt x="40416" y="127963"/>
                </a:lnTo>
                <a:lnTo>
                  <a:pt x="32391" y="86279"/>
                </a:lnTo>
                <a:lnTo>
                  <a:pt x="18940" y="46300"/>
                </a:lnTo>
                <a:lnTo>
                  <a:pt x="0" y="8749"/>
                </a:lnTo>
                <a:lnTo>
                  <a:pt x="18846" y="0"/>
                </a:lnTo>
                <a:lnTo>
                  <a:pt x="39832" y="38538"/>
                </a:lnTo>
                <a:lnTo>
                  <a:pt x="55486" y="79380"/>
                </a:lnTo>
                <a:lnTo>
                  <a:pt x="65272" y="123188"/>
                </a:lnTo>
                <a:lnTo>
                  <a:pt x="68653" y="170624"/>
                </a:lnTo>
                <a:lnTo>
                  <a:pt x="65272" y="218207"/>
                </a:lnTo>
                <a:lnTo>
                  <a:pt x="55486" y="262036"/>
                </a:lnTo>
                <a:lnTo>
                  <a:pt x="39832" y="302899"/>
                </a:lnTo>
                <a:lnTo>
                  <a:pt x="18846" y="341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23941" y="2227569"/>
            <a:ext cx="8137869" cy="2954030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7793" y="6091048"/>
            <a:ext cx="7918796" cy="269118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65855" y="6036139"/>
            <a:ext cx="8322144" cy="303202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087" y="2341866"/>
            <a:ext cx="7812984" cy="29502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1186" y="2193466"/>
            <a:ext cx="9407525" cy="7744459"/>
          </a:xfrm>
          <a:custGeom>
            <a:avLst/>
            <a:gdLst/>
            <a:ahLst/>
            <a:cxnLst/>
            <a:rect l="l" t="t" r="r" b="b"/>
            <a:pathLst>
              <a:path w="9407525" h="7744459">
                <a:moveTo>
                  <a:pt x="9407284" y="7744078"/>
                </a:moveTo>
                <a:lnTo>
                  <a:pt x="0" y="7744078"/>
                </a:lnTo>
                <a:lnTo>
                  <a:pt x="0" y="0"/>
                </a:lnTo>
                <a:lnTo>
                  <a:pt x="9407284" y="0"/>
                </a:lnTo>
                <a:lnTo>
                  <a:pt x="9407284" y="7744078"/>
                </a:lnTo>
                <a:close/>
              </a:path>
            </a:pathLst>
          </a:custGeom>
          <a:solidFill>
            <a:srgbClr val="CACACA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6892290" cy="1831339"/>
            </a:xfrm>
            <a:custGeom>
              <a:avLst/>
              <a:gdLst/>
              <a:ahLst/>
              <a:cxnLst/>
              <a:rect l="l" t="t" r="r" b="b"/>
              <a:pathLst>
                <a:path w="6892290" h="1831339">
                  <a:moveTo>
                    <a:pt x="6891713" y="0"/>
                  </a:moveTo>
                  <a:lnTo>
                    <a:pt x="0" y="0"/>
                  </a:lnTo>
                  <a:lnTo>
                    <a:pt x="0" y="1830899"/>
                  </a:lnTo>
                  <a:lnTo>
                    <a:pt x="6891713" y="1830899"/>
                  </a:lnTo>
                  <a:lnTo>
                    <a:pt x="6891713" y="0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8940" y="579195"/>
              <a:ext cx="6587490" cy="650875"/>
            </a:xfrm>
            <a:custGeom>
              <a:avLst/>
              <a:gdLst/>
              <a:ahLst/>
              <a:cxnLst/>
              <a:rect l="l" t="t" r="r" b="b"/>
              <a:pathLst>
                <a:path w="6587490" h="650875">
                  <a:moveTo>
                    <a:pt x="413804" y="106616"/>
                  </a:moveTo>
                  <a:lnTo>
                    <a:pt x="403352" y="65036"/>
                  </a:lnTo>
                  <a:lnTo>
                    <a:pt x="372160" y="33020"/>
                  </a:lnTo>
                  <a:lnTo>
                    <a:pt x="329412" y="12954"/>
                  </a:lnTo>
                  <a:lnTo>
                    <a:pt x="318427" y="10261"/>
                  </a:lnTo>
                  <a:lnTo>
                    <a:pt x="318427" y="106616"/>
                  </a:lnTo>
                  <a:lnTo>
                    <a:pt x="318084" y="117652"/>
                  </a:lnTo>
                  <a:lnTo>
                    <a:pt x="282676" y="143383"/>
                  </a:lnTo>
                  <a:lnTo>
                    <a:pt x="245884" y="148056"/>
                  </a:lnTo>
                  <a:lnTo>
                    <a:pt x="193484" y="148005"/>
                  </a:lnTo>
                  <a:lnTo>
                    <a:pt x="149453" y="136791"/>
                  </a:lnTo>
                  <a:lnTo>
                    <a:pt x="126923" y="106616"/>
                  </a:lnTo>
                  <a:lnTo>
                    <a:pt x="127266" y="95961"/>
                  </a:lnTo>
                  <a:lnTo>
                    <a:pt x="163283" y="69989"/>
                  </a:lnTo>
                  <a:lnTo>
                    <a:pt x="223799" y="65036"/>
                  </a:lnTo>
                  <a:lnTo>
                    <a:pt x="253238" y="65227"/>
                  </a:lnTo>
                  <a:lnTo>
                    <a:pt x="296265" y="76771"/>
                  </a:lnTo>
                  <a:lnTo>
                    <a:pt x="318427" y="106616"/>
                  </a:lnTo>
                  <a:lnTo>
                    <a:pt x="318427" y="10261"/>
                  </a:lnTo>
                  <a:lnTo>
                    <a:pt x="275310" y="2552"/>
                  </a:lnTo>
                  <a:lnTo>
                    <a:pt x="222300" y="0"/>
                  </a:lnTo>
                  <a:lnTo>
                    <a:pt x="199605" y="88"/>
                  </a:lnTo>
                  <a:lnTo>
                    <a:pt x="149072" y="6032"/>
                  </a:lnTo>
                  <a:lnTo>
                    <a:pt x="103771" y="17487"/>
                  </a:lnTo>
                  <a:lnTo>
                    <a:pt x="63652" y="39103"/>
                  </a:lnTo>
                  <a:lnTo>
                    <a:pt x="38036" y="70408"/>
                  </a:lnTo>
                  <a:lnTo>
                    <a:pt x="31546" y="106616"/>
                  </a:lnTo>
                  <a:lnTo>
                    <a:pt x="31775" y="123215"/>
                  </a:lnTo>
                  <a:lnTo>
                    <a:pt x="56235" y="166725"/>
                  </a:lnTo>
                  <a:lnTo>
                    <a:pt x="88239" y="188087"/>
                  </a:lnTo>
                  <a:lnTo>
                    <a:pt x="128473" y="203504"/>
                  </a:lnTo>
                  <a:lnTo>
                    <a:pt x="169862" y="210680"/>
                  </a:lnTo>
                  <a:lnTo>
                    <a:pt x="222300" y="213233"/>
                  </a:lnTo>
                  <a:lnTo>
                    <a:pt x="245414" y="213144"/>
                  </a:lnTo>
                  <a:lnTo>
                    <a:pt x="295897" y="207200"/>
                  </a:lnTo>
                  <a:lnTo>
                    <a:pt x="340995" y="195745"/>
                  </a:lnTo>
                  <a:lnTo>
                    <a:pt x="381647" y="174129"/>
                  </a:lnTo>
                  <a:lnTo>
                    <a:pt x="403352" y="148183"/>
                  </a:lnTo>
                  <a:lnTo>
                    <a:pt x="407301" y="142824"/>
                  </a:lnTo>
                  <a:lnTo>
                    <a:pt x="411873" y="133769"/>
                  </a:lnTo>
                  <a:lnTo>
                    <a:pt x="413562" y="123215"/>
                  </a:lnTo>
                  <a:lnTo>
                    <a:pt x="413804" y="106616"/>
                  </a:lnTo>
                  <a:close/>
                </a:path>
                <a:path w="6587490" h="650875">
                  <a:moveTo>
                    <a:pt x="482142" y="200494"/>
                  </a:moveTo>
                  <a:lnTo>
                    <a:pt x="443191" y="209550"/>
                  </a:lnTo>
                  <a:lnTo>
                    <a:pt x="358965" y="220459"/>
                  </a:lnTo>
                  <a:lnTo>
                    <a:pt x="309841" y="223189"/>
                  </a:lnTo>
                  <a:lnTo>
                    <a:pt x="0" y="223291"/>
                  </a:lnTo>
                  <a:lnTo>
                    <a:pt x="0" y="291020"/>
                  </a:lnTo>
                  <a:lnTo>
                    <a:pt x="138938" y="291020"/>
                  </a:lnTo>
                  <a:lnTo>
                    <a:pt x="138938" y="378180"/>
                  </a:lnTo>
                  <a:lnTo>
                    <a:pt x="232054" y="378180"/>
                  </a:lnTo>
                  <a:lnTo>
                    <a:pt x="241071" y="370141"/>
                  </a:lnTo>
                  <a:lnTo>
                    <a:pt x="241071" y="290347"/>
                  </a:lnTo>
                  <a:lnTo>
                    <a:pt x="268668" y="290258"/>
                  </a:lnTo>
                  <a:lnTo>
                    <a:pt x="318376" y="289242"/>
                  </a:lnTo>
                  <a:lnTo>
                    <a:pt x="381419" y="284708"/>
                  </a:lnTo>
                  <a:lnTo>
                    <a:pt x="439635" y="277177"/>
                  </a:lnTo>
                  <a:lnTo>
                    <a:pt x="472376" y="268211"/>
                  </a:lnTo>
                  <a:lnTo>
                    <a:pt x="482142" y="265531"/>
                  </a:lnTo>
                  <a:lnTo>
                    <a:pt x="482142" y="200494"/>
                  </a:lnTo>
                  <a:close/>
                </a:path>
                <a:path w="6587490" h="650875">
                  <a:moveTo>
                    <a:pt x="606806" y="4025"/>
                  </a:moveTo>
                  <a:lnTo>
                    <a:pt x="506171" y="4025"/>
                  </a:lnTo>
                  <a:lnTo>
                    <a:pt x="506171" y="297726"/>
                  </a:lnTo>
                  <a:lnTo>
                    <a:pt x="306412" y="297726"/>
                  </a:lnTo>
                  <a:lnTo>
                    <a:pt x="306412" y="363435"/>
                  </a:lnTo>
                  <a:lnTo>
                    <a:pt x="506171" y="363435"/>
                  </a:lnTo>
                  <a:lnTo>
                    <a:pt x="506171" y="381533"/>
                  </a:lnTo>
                  <a:lnTo>
                    <a:pt x="597801" y="381533"/>
                  </a:lnTo>
                  <a:lnTo>
                    <a:pt x="606806" y="373494"/>
                  </a:lnTo>
                  <a:lnTo>
                    <a:pt x="606806" y="4025"/>
                  </a:lnTo>
                  <a:close/>
                </a:path>
                <a:path w="6587490" h="650875">
                  <a:moveTo>
                    <a:pt x="624090" y="582028"/>
                  </a:moveTo>
                  <a:lnTo>
                    <a:pt x="210273" y="582028"/>
                  </a:lnTo>
                  <a:lnTo>
                    <a:pt x="210273" y="558558"/>
                  </a:lnTo>
                  <a:lnTo>
                    <a:pt x="560247" y="558558"/>
                  </a:lnTo>
                  <a:lnTo>
                    <a:pt x="572173" y="558368"/>
                  </a:lnTo>
                  <a:lnTo>
                    <a:pt x="604469" y="533577"/>
                  </a:lnTo>
                  <a:lnTo>
                    <a:pt x="606056" y="515645"/>
                  </a:lnTo>
                  <a:lnTo>
                    <a:pt x="606056" y="398970"/>
                  </a:lnTo>
                  <a:lnTo>
                    <a:pt x="115658" y="398970"/>
                  </a:lnTo>
                  <a:lnTo>
                    <a:pt x="115658" y="466699"/>
                  </a:lnTo>
                  <a:lnTo>
                    <a:pt x="512178" y="466699"/>
                  </a:lnTo>
                  <a:lnTo>
                    <a:pt x="512178" y="492848"/>
                  </a:lnTo>
                  <a:lnTo>
                    <a:pt x="114147" y="492848"/>
                  </a:lnTo>
                  <a:lnTo>
                    <a:pt x="114147" y="610196"/>
                  </a:lnTo>
                  <a:lnTo>
                    <a:pt x="114871" y="633450"/>
                  </a:lnTo>
                  <a:lnTo>
                    <a:pt x="119875" y="645401"/>
                  </a:lnTo>
                  <a:lnTo>
                    <a:pt x="133477" y="649795"/>
                  </a:lnTo>
                  <a:lnTo>
                    <a:pt x="159956" y="650430"/>
                  </a:lnTo>
                  <a:lnTo>
                    <a:pt x="615073" y="650430"/>
                  </a:lnTo>
                  <a:lnTo>
                    <a:pt x="624090" y="642378"/>
                  </a:lnTo>
                  <a:lnTo>
                    <a:pt x="624090" y="582028"/>
                  </a:lnTo>
                  <a:close/>
                </a:path>
                <a:path w="6587490" h="650875">
                  <a:moveTo>
                    <a:pt x="1236154" y="4699"/>
                  </a:moveTo>
                  <a:lnTo>
                    <a:pt x="1134021" y="4699"/>
                  </a:lnTo>
                  <a:lnTo>
                    <a:pt x="1134021" y="62357"/>
                  </a:lnTo>
                  <a:lnTo>
                    <a:pt x="1134021" y="136791"/>
                  </a:lnTo>
                  <a:lnTo>
                    <a:pt x="1134021" y="213233"/>
                  </a:lnTo>
                  <a:lnTo>
                    <a:pt x="1016114" y="213233"/>
                  </a:lnTo>
                  <a:lnTo>
                    <a:pt x="1016114" y="173672"/>
                  </a:lnTo>
                  <a:lnTo>
                    <a:pt x="1016114" y="136791"/>
                  </a:lnTo>
                  <a:lnTo>
                    <a:pt x="1134021" y="136791"/>
                  </a:lnTo>
                  <a:lnTo>
                    <a:pt x="1134021" y="62357"/>
                  </a:lnTo>
                  <a:lnTo>
                    <a:pt x="1016114" y="62357"/>
                  </a:lnTo>
                  <a:lnTo>
                    <a:pt x="1016114" y="9385"/>
                  </a:lnTo>
                  <a:lnTo>
                    <a:pt x="916978" y="9385"/>
                  </a:lnTo>
                  <a:lnTo>
                    <a:pt x="916978" y="103936"/>
                  </a:lnTo>
                  <a:lnTo>
                    <a:pt x="916978" y="173672"/>
                  </a:lnTo>
                  <a:lnTo>
                    <a:pt x="916978" y="262178"/>
                  </a:lnTo>
                  <a:lnTo>
                    <a:pt x="753262" y="262178"/>
                  </a:lnTo>
                  <a:lnTo>
                    <a:pt x="753262" y="173672"/>
                  </a:lnTo>
                  <a:lnTo>
                    <a:pt x="916978" y="173672"/>
                  </a:lnTo>
                  <a:lnTo>
                    <a:pt x="916978" y="103936"/>
                  </a:lnTo>
                  <a:lnTo>
                    <a:pt x="753262" y="103936"/>
                  </a:lnTo>
                  <a:lnTo>
                    <a:pt x="753262" y="9385"/>
                  </a:lnTo>
                  <a:lnTo>
                    <a:pt x="654126" y="9385"/>
                  </a:lnTo>
                  <a:lnTo>
                    <a:pt x="654126" y="293027"/>
                  </a:lnTo>
                  <a:lnTo>
                    <a:pt x="654316" y="302514"/>
                  </a:lnTo>
                  <a:lnTo>
                    <a:pt x="679983" y="331749"/>
                  </a:lnTo>
                  <a:lnTo>
                    <a:pt x="699935" y="333260"/>
                  </a:lnTo>
                  <a:lnTo>
                    <a:pt x="970292" y="333260"/>
                  </a:lnTo>
                  <a:lnTo>
                    <a:pt x="1010412" y="314998"/>
                  </a:lnTo>
                  <a:lnTo>
                    <a:pt x="1016114" y="293027"/>
                  </a:lnTo>
                  <a:lnTo>
                    <a:pt x="1016114" y="286321"/>
                  </a:lnTo>
                  <a:lnTo>
                    <a:pt x="1134021" y="286321"/>
                  </a:lnTo>
                  <a:lnTo>
                    <a:pt x="1134021" y="341299"/>
                  </a:lnTo>
                  <a:lnTo>
                    <a:pt x="1227886" y="341299"/>
                  </a:lnTo>
                  <a:lnTo>
                    <a:pt x="1236154" y="333260"/>
                  </a:lnTo>
                  <a:lnTo>
                    <a:pt x="1236154" y="286321"/>
                  </a:lnTo>
                  <a:lnTo>
                    <a:pt x="1236154" y="262178"/>
                  </a:lnTo>
                  <a:lnTo>
                    <a:pt x="1236154" y="213233"/>
                  </a:lnTo>
                  <a:lnTo>
                    <a:pt x="1236154" y="136791"/>
                  </a:lnTo>
                  <a:lnTo>
                    <a:pt x="1236154" y="103936"/>
                  </a:lnTo>
                  <a:lnTo>
                    <a:pt x="1236154" y="62357"/>
                  </a:lnTo>
                  <a:lnTo>
                    <a:pt x="1236154" y="4699"/>
                  </a:lnTo>
                  <a:close/>
                </a:path>
                <a:path w="6587490" h="650875">
                  <a:moveTo>
                    <a:pt x="1248918" y="575995"/>
                  </a:moveTo>
                  <a:lnTo>
                    <a:pt x="849388" y="575995"/>
                  </a:lnTo>
                  <a:lnTo>
                    <a:pt x="849388" y="538441"/>
                  </a:lnTo>
                  <a:lnTo>
                    <a:pt x="1187335" y="538441"/>
                  </a:lnTo>
                  <a:lnTo>
                    <a:pt x="1199261" y="538276"/>
                  </a:lnTo>
                  <a:lnTo>
                    <a:pt x="1231557" y="515975"/>
                  </a:lnTo>
                  <a:lnTo>
                    <a:pt x="1233144" y="498208"/>
                  </a:lnTo>
                  <a:lnTo>
                    <a:pt x="1233144" y="362089"/>
                  </a:lnTo>
                  <a:lnTo>
                    <a:pt x="747255" y="362089"/>
                  </a:lnTo>
                  <a:lnTo>
                    <a:pt x="747255" y="433844"/>
                  </a:lnTo>
                  <a:lnTo>
                    <a:pt x="1129512" y="433844"/>
                  </a:lnTo>
                  <a:lnTo>
                    <a:pt x="1129512" y="470052"/>
                  </a:lnTo>
                  <a:lnTo>
                    <a:pt x="746493" y="470052"/>
                  </a:lnTo>
                  <a:lnTo>
                    <a:pt x="746493" y="609523"/>
                  </a:lnTo>
                  <a:lnTo>
                    <a:pt x="747217" y="632777"/>
                  </a:lnTo>
                  <a:lnTo>
                    <a:pt x="752221" y="644728"/>
                  </a:lnTo>
                  <a:lnTo>
                    <a:pt x="765822" y="649122"/>
                  </a:lnTo>
                  <a:lnTo>
                    <a:pt x="792314" y="649757"/>
                  </a:lnTo>
                  <a:lnTo>
                    <a:pt x="1239913" y="649757"/>
                  </a:lnTo>
                  <a:lnTo>
                    <a:pt x="1248918" y="641705"/>
                  </a:lnTo>
                  <a:lnTo>
                    <a:pt x="1248918" y="575995"/>
                  </a:lnTo>
                  <a:close/>
                </a:path>
                <a:path w="6587490" h="650875">
                  <a:moveTo>
                    <a:pt x="1757845" y="400989"/>
                  </a:moveTo>
                  <a:lnTo>
                    <a:pt x="1672894" y="410286"/>
                  </a:lnTo>
                  <a:lnTo>
                    <a:pt x="1610931" y="414934"/>
                  </a:lnTo>
                  <a:lnTo>
                    <a:pt x="1564690" y="417182"/>
                  </a:lnTo>
                  <a:lnTo>
                    <a:pt x="1531797" y="417741"/>
                  </a:lnTo>
                  <a:lnTo>
                    <a:pt x="1524292" y="417741"/>
                  </a:lnTo>
                  <a:lnTo>
                    <a:pt x="1524292" y="109296"/>
                  </a:lnTo>
                  <a:lnTo>
                    <a:pt x="1715795" y="109296"/>
                  </a:lnTo>
                  <a:lnTo>
                    <a:pt x="1715795" y="34874"/>
                  </a:lnTo>
                  <a:lnTo>
                    <a:pt x="1464957" y="34874"/>
                  </a:lnTo>
                  <a:lnTo>
                    <a:pt x="1453464" y="35052"/>
                  </a:lnTo>
                  <a:lnTo>
                    <a:pt x="1420787" y="58420"/>
                  </a:lnTo>
                  <a:lnTo>
                    <a:pt x="1419148" y="75095"/>
                  </a:lnTo>
                  <a:lnTo>
                    <a:pt x="1419148" y="447916"/>
                  </a:lnTo>
                  <a:lnTo>
                    <a:pt x="1439735" y="489127"/>
                  </a:lnTo>
                  <a:lnTo>
                    <a:pt x="1482890" y="490537"/>
                  </a:lnTo>
                  <a:lnTo>
                    <a:pt x="1494485" y="490626"/>
                  </a:lnTo>
                  <a:lnTo>
                    <a:pt x="1508671" y="490397"/>
                  </a:lnTo>
                  <a:lnTo>
                    <a:pt x="1570520" y="488657"/>
                  </a:lnTo>
                  <a:lnTo>
                    <a:pt x="1653882" y="483958"/>
                  </a:lnTo>
                  <a:lnTo>
                    <a:pt x="1716824" y="478218"/>
                  </a:lnTo>
                  <a:lnTo>
                    <a:pt x="1757845" y="470725"/>
                  </a:lnTo>
                  <a:lnTo>
                    <a:pt x="1757845" y="417741"/>
                  </a:lnTo>
                  <a:lnTo>
                    <a:pt x="1757845" y="400989"/>
                  </a:lnTo>
                  <a:close/>
                </a:path>
                <a:path w="6587490" h="650875">
                  <a:moveTo>
                    <a:pt x="1886267" y="4699"/>
                  </a:moveTo>
                  <a:lnTo>
                    <a:pt x="1784134" y="4699"/>
                  </a:lnTo>
                  <a:lnTo>
                    <a:pt x="1784134" y="211226"/>
                  </a:lnTo>
                  <a:lnTo>
                    <a:pt x="1631683" y="211226"/>
                  </a:lnTo>
                  <a:lnTo>
                    <a:pt x="1631683" y="289001"/>
                  </a:lnTo>
                  <a:lnTo>
                    <a:pt x="1784134" y="289001"/>
                  </a:lnTo>
                  <a:lnTo>
                    <a:pt x="1784134" y="626960"/>
                  </a:lnTo>
                  <a:lnTo>
                    <a:pt x="1877263" y="626960"/>
                  </a:lnTo>
                  <a:lnTo>
                    <a:pt x="1886267" y="618909"/>
                  </a:lnTo>
                  <a:lnTo>
                    <a:pt x="1886267" y="4699"/>
                  </a:lnTo>
                  <a:close/>
                </a:path>
                <a:path w="6587490" h="650875">
                  <a:moveTo>
                    <a:pt x="2036470" y="4699"/>
                  </a:moveTo>
                  <a:lnTo>
                    <a:pt x="1933587" y="4699"/>
                  </a:lnTo>
                  <a:lnTo>
                    <a:pt x="1933587" y="643724"/>
                  </a:lnTo>
                  <a:lnTo>
                    <a:pt x="2027466" y="643724"/>
                  </a:lnTo>
                  <a:lnTo>
                    <a:pt x="2036470" y="635673"/>
                  </a:lnTo>
                  <a:lnTo>
                    <a:pt x="2036470" y="4699"/>
                  </a:lnTo>
                  <a:close/>
                </a:path>
                <a:path w="6587490" h="650875">
                  <a:moveTo>
                    <a:pt x="2468295" y="263525"/>
                  </a:moveTo>
                  <a:lnTo>
                    <a:pt x="2466886" y="218135"/>
                  </a:lnTo>
                  <a:lnTo>
                    <a:pt x="2457031" y="174002"/>
                  </a:lnTo>
                  <a:lnTo>
                    <a:pt x="2444216" y="131305"/>
                  </a:lnTo>
                  <a:lnTo>
                    <a:pt x="2424836" y="99910"/>
                  </a:lnTo>
                  <a:lnTo>
                    <a:pt x="2422118" y="95885"/>
                  </a:lnTo>
                  <a:lnTo>
                    <a:pt x="2407843" y="75793"/>
                  </a:lnTo>
                  <a:lnTo>
                    <a:pt x="2396667" y="63360"/>
                  </a:lnTo>
                  <a:lnTo>
                    <a:pt x="2382824" y="53454"/>
                  </a:lnTo>
                  <a:lnTo>
                    <a:pt x="2366073" y="44030"/>
                  </a:lnTo>
                  <a:lnTo>
                    <a:pt x="2366073" y="244170"/>
                  </a:lnTo>
                  <a:lnTo>
                    <a:pt x="2366073" y="285051"/>
                  </a:lnTo>
                  <a:lnTo>
                    <a:pt x="2360155" y="331584"/>
                  </a:lnTo>
                  <a:lnTo>
                    <a:pt x="2349335" y="371614"/>
                  </a:lnTo>
                  <a:lnTo>
                    <a:pt x="2330018" y="405803"/>
                  </a:lnTo>
                  <a:lnTo>
                    <a:pt x="2293264" y="430276"/>
                  </a:lnTo>
                  <a:lnTo>
                    <a:pt x="2269286" y="431825"/>
                  </a:lnTo>
                  <a:lnTo>
                    <a:pt x="2254669" y="431634"/>
                  </a:lnTo>
                  <a:lnTo>
                    <a:pt x="2215273" y="411911"/>
                  </a:lnTo>
                  <a:lnTo>
                    <a:pt x="2188641" y="371614"/>
                  </a:lnTo>
                  <a:lnTo>
                    <a:pt x="2177745" y="331978"/>
                  </a:lnTo>
                  <a:lnTo>
                    <a:pt x="2171750" y="285051"/>
                  </a:lnTo>
                  <a:lnTo>
                    <a:pt x="2171750" y="242620"/>
                  </a:lnTo>
                  <a:lnTo>
                    <a:pt x="2177656" y="198818"/>
                  </a:lnTo>
                  <a:lnTo>
                    <a:pt x="2188807" y="160248"/>
                  </a:lnTo>
                  <a:lnTo>
                    <a:pt x="2209152" y="126517"/>
                  </a:lnTo>
                  <a:lnTo>
                    <a:pt x="2245347" y="101498"/>
                  </a:lnTo>
                  <a:lnTo>
                    <a:pt x="2269286" y="99910"/>
                  </a:lnTo>
                  <a:lnTo>
                    <a:pt x="2283904" y="100126"/>
                  </a:lnTo>
                  <a:lnTo>
                    <a:pt x="2323287" y="121958"/>
                  </a:lnTo>
                  <a:lnTo>
                    <a:pt x="2349919" y="163309"/>
                  </a:lnTo>
                  <a:lnTo>
                    <a:pt x="2360536" y="201828"/>
                  </a:lnTo>
                  <a:lnTo>
                    <a:pt x="2366073" y="244170"/>
                  </a:lnTo>
                  <a:lnTo>
                    <a:pt x="2366073" y="44030"/>
                  </a:lnTo>
                  <a:lnTo>
                    <a:pt x="2320772" y="22720"/>
                  </a:lnTo>
                  <a:lnTo>
                    <a:pt x="2270036" y="20116"/>
                  </a:lnTo>
                  <a:lnTo>
                    <a:pt x="2238184" y="20447"/>
                  </a:lnTo>
                  <a:lnTo>
                    <a:pt x="2200808" y="28879"/>
                  </a:lnTo>
                  <a:lnTo>
                    <a:pt x="2155723" y="53454"/>
                  </a:lnTo>
                  <a:lnTo>
                    <a:pt x="2115705" y="95885"/>
                  </a:lnTo>
                  <a:lnTo>
                    <a:pt x="2092985" y="131305"/>
                  </a:lnTo>
                  <a:lnTo>
                    <a:pt x="2080412" y="174002"/>
                  </a:lnTo>
                  <a:lnTo>
                    <a:pt x="2070874" y="218135"/>
                  </a:lnTo>
                  <a:lnTo>
                    <a:pt x="2069642" y="244170"/>
                  </a:lnTo>
                  <a:lnTo>
                    <a:pt x="2069693" y="294855"/>
                  </a:lnTo>
                  <a:lnTo>
                    <a:pt x="2074430" y="334759"/>
                  </a:lnTo>
                  <a:lnTo>
                    <a:pt x="2088261" y="388442"/>
                  </a:lnTo>
                  <a:lnTo>
                    <a:pt x="2116836" y="440207"/>
                  </a:lnTo>
                  <a:lnTo>
                    <a:pt x="2142604" y="471601"/>
                  </a:lnTo>
                  <a:lnTo>
                    <a:pt x="2178786" y="492175"/>
                  </a:lnTo>
                  <a:lnTo>
                    <a:pt x="2218639" y="508609"/>
                  </a:lnTo>
                  <a:lnTo>
                    <a:pt x="2270036" y="510946"/>
                  </a:lnTo>
                  <a:lnTo>
                    <a:pt x="2301011" y="510641"/>
                  </a:lnTo>
                  <a:lnTo>
                    <a:pt x="2360155" y="491172"/>
                  </a:lnTo>
                  <a:lnTo>
                    <a:pt x="2396020" y="469633"/>
                  </a:lnTo>
                  <a:lnTo>
                    <a:pt x="2421737" y="437527"/>
                  </a:lnTo>
                  <a:lnTo>
                    <a:pt x="2425687" y="431825"/>
                  </a:lnTo>
                  <a:lnTo>
                    <a:pt x="2435809" y="417245"/>
                  </a:lnTo>
                  <a:lnTo>
                    <a:pt x="2457031" y="358736"/>
                  </a:lnTo>
                  <a:lnTo>
                    <a:pt x="2466886" y="313143"/>
                  </a:lnTo>
                  <a:lnTo>
                    <a:pt x="2468130" y="293293"/>
                  </a:lnTo>
                  <a:lnTo>
                    <a:pt x="2468295" y="263525"/>
                  </a:lnTo>
                  <a:close/>
                </a:path>
                <a:path w="6587490" h="650875">
                  <a:moveTo>
                    <a:pt x="2652293" y="4025"/>
                  </a:moveTo>
                  <a:lnTo>
                    <a:pt x="2550909" y="4025"/>
                  </a:lnTo>
                  <a:lnTo>
                    <a:pt x="2550909" y="643724"/>
                  </a:lnTo>
                  <a:lnTo>
                    <a:pt x="2643289" y="643724"/>
                  </a:lnTo>
                  <a:lnTo>
                    <a:pt x="2652293" y="635673"/>
                  </a:lnTo>
                  <a:lnTo>
                    <a:pt x="2652293" y="4025"/>
                  </a:lnTo>
                  <a:close/>
                </a:path>
                <a:path w="6587490" h="650875">
                  <a:moveTo>
                    <a:pt x="3129191" y="400316"/>
                  </a:moveTo>
                  <a:lnTo>
                    <a:pt x="3083369" y="405472"/>
                  </a:lnTo>
                  <a:lnTo>
                    <a:pt x="3001937" y="412927"/>
                  </a:lnTo>
                  <a:lnTo>
                    <a:pt x="2942298" y="417296"/>
                  </a:lnTo>
                  <a:lnTo>
                    <a:pt x="2856573" y="420306"/>
                  </a:lnTo>
                  <a:lnTo>
                    <a:pt x="2821279" y="420433"/>
                  </a:lnTo>
                  <a:lnTo>
                    <a:pt x="2813761" y="420433"/>
                  </a:lnTo>
                  <a:lnTo>
                    <a:pt x="2813761" y="289674"/>
                  </a:lnTo>
                  <a:lnTo>
                    <a:pt x="3039059" y="289674"/>
                  </a:lnTo>
                  <a:lnTo>
                    <a:pt x="3039059" y="215912"/>
                  </a:lnTo>
                  <a:lnTo>
                    <a:pt x="2813761" y="215912"/>
                  </a:lnTo>
                  <a:lnTo>
                    <a:pt x="2813761" y="111975"/>
                  </a:lnTo>
                  <a:lnTo>
                    <a:pt x="3050324" y="111975"/>
                  </a:lnTo>
                  <a:lnTo>
                    <a:pt x="3050324" y="35534"/>
                  </a:lnTo>
                  <a:lnTo>
                    <a:pt x="2756687" y="35534"/>
                  </a:lnTo>
                  <a:lnTo>
                    <a:pt x="2746476" y="35699"/>
                  </a:lnTo>
                  <a:lnTo>
                    <a:pt x="2712656" y="57454"/>
                  </a:lnTo>
                  <a:lnTo>
                    <a:pt x="2710878" y="75768"/>
                  </a:lnTo>
                  <a:lnTo>
                    <a:pt x="2710878" y="455295"/>
                  </a:lnTo>
                  <a:lnTo>
                    <a:pt x="2733078" y="490347"/>
                  </a:lnTo>
                  <a:lnTo>
                    <a:pt x="2780906" y="496290"/>
                  </a:lnTo>
                  <a:lnTo>
                    <a:pt x="2798419" y="496531"/>
                  </a:lnTo>
                  <a:lnTo>
                    <a:pt x="2817672" y="496290"/>
                  </a:lnTo>
                  <a:lnTo>
                    <a:pt x="2897174" y="494017"/>
                  </a:lnTo>
                  <a:lnTo>
                    <a:pt x="2977273" y="489877"/>
                  </a:lnTo>
                  <a:lnTo>
                    <a:pt x="3017088" y="486892"/>
                  </a:lnTo>
                  <a:lnTo>
                    <a:pt x="3073577" y="481317"/>
                  </a:lnTo>
                  <a:lnTo>
                    <a:pt x="3129191" y="473405"/>
                  </a:lnTo>
                  <a:lnTo>
                    <a:pt x="3129191" y="420433"/>
                  </a:lnTo>
                  <a:lnTo>
                    <a:pt x="3129191" y="400316"/>
                  </a:lnTo>
                  <a:close/>
                </a:path>
                <a:path w="6587490" h="650875">
                  <a:moveTo>
                    <a:pt x="3284639" y="4699"/>
                  </a:moveTo>
                  <a:lnTo>
                    <a:pt x="3180257" y="4699"/>
                  </a:lnTo>
                  <a:lnTo>
                    <a:pt x="3180257" y="207200"/>
                  </a:lnTo>
                  <a:lnTo>
                    <a:pt x="3065348" y="207200"/>
                  </a:lnTo>
                  <a:lnTo>
                    <a:pt x="3065348" y="286321"/>
                  </a:lnTo>
                  <a:lnTo>
                    <a:pt x="3180257" y="286321"/>
                  </a:lnTo>
                  <a:lnTo>
                    <a:pt x="3180257" y="643724"/>
                  </a:lnTo>
                  <a:lnTo>
                    <a:pt x="3271126" y="643724"/>
                  </a:lnTo>
                  <a:lnTo>
                    <a:pt x="3283140" y="639699"/>
                  </a:lnTo>
                  <a:lnTo>
                    <a:pt x="3284639" y="630313"/>
                  </a:lnTo>
                  <a:lnTo>
                    <a:pt x="3284639" y="4699"/>
                  </a:lnTo>
                  <a:close/>
                </a:path>
                <a:path w="6587490" h="650875">
                  <a:moveTo>
                    <a:pt x="4041051" y="6705"/>
                  </a:moveTo>
                  <a:lnTo>
                    <a:pt x="3941165" y="6705"/>
                  </a:lnTo>
                  <a:lnTo>
                    <a:pt x="3941165" y="71081"/>
                  </a:lnTo>
                  <a:lnTo>
                    <a:pt x="3941165" y="142824"/>
                  </a:lnTo>
                  <a:lnTo>
                    <a:pt x="3941165" y="204520"/>
                  </a:lnTo>
                  <a:lnTo>
                    <a:pt x="3644519" y="204520"/>
                  </a:lnTo>
                  <a:lnTo>
                    <a:pt x="3644519" y="142824"/>
                  </a:lnTo>
                  <a:lnTo>
                    <a:pt x="3941165" y="142824"/>
                  </a:lnTo>
                  <a:lnTo>
                    <a:pt x="3941165" y="71081"/>
                  </a:lnTo>
                  <a:lnTo>
                    <a:pt x="3644519" y="71081"/>
                  </a:lnTo>
                  <a:lnTo>
                    <a:pt x="3644519" y="6705"/>
                  </a:lnTo>
                  <a:lnTo>
                    <a:pt x="3546894" y="6705"/>
                  </a:lnTo>
                  <a:lnTo>
                    <a:pt x="3546894" y="235356"/>
                  </a:lnTo>
                  <a:lnTo>
                    <a:pt x="3547097" y="245237"/>
                  </a:lnTo>
                  <a:lnTo>
                    <a:pt x="3573361" y="274129"/>
                  </a:lnTo>
                  <a:lnTo>
                    <a:pt x="3592703" y="275590"/>
                  </a:lnTo>
                  <a:lnTo>
                    <a:pt x="3995242" y="275590"/>
                  </a:lnTo>
                  <a:lnTo>
                    <a:pt x="4035348" y="257327"/>
                  </a:lnTo>
                  <a:lnTo>
                    <a:pt x="4041051" y="235356"/>
                  </a:lnTo>
                  <a:lnTo>
                    <a:pt x="4041051" y="204520"/>
                  </a:lnTo>
                  <a:lnTo>
                    <a:pt x="4041051" y="142824"/>
                  </a:lnTo>
                  <a:lnTo>
                    <a:pt x="4041051" y="71081"/>
                  </a:lnTo>
                  <a:lnTo>
                    <a:pt x="4041051" y="6705"/>
                  </a:lnTo>
                  <a:close/>
                </a:path>
                <a:path w="6587490" h="650875">
                  <a:moveTo>
                    <a:pt x="4050068" y="569290"/>
                  </a:moveTo>
                  <a:lnTo>
                    <a:pt x="3642271" y="569290"/>
                  </a:lnTo>
                  <a:lnTo>
                    <a:pt x="3637762" y="565937"/>
                  </a:lnTo>
                  <a:lnTo>
                    <a:pt x="3637762" y="437857"/>
                  </a:lnTo>
                  <a:lnTo>
                    <a:pt x="3537127" y="437857"/>
                  </a:lnTo>
                  <a:lnTo>
                    <a:pt x="3537127" y="604151"/>
                  </a:lnTo>
                  <a:lnTo>
                    <a:pt x="3537343" y="614426"/>
                  </a:lnTo>
                  <a:lnTo>
                    <a:pt x="3565436" y="643597"/>
                  </a:lnTo>
                  <a:lnTo>
                    <a:pt x="3582936" y="645058"/>
                  </a:lnTo>
                  <a:lnTo>
                    <a:pt x="4040301" y="645058"/>
                  </a:lnTo>
                  <a:lnTo>
                    <a:pt x="4050068" y="636346"/>
                  </a:lnTo>
                  <a:lnTo>
                    <a:pt x="4050068" y="569290"/>
                  </a:lnTo>
                  <a:close/>
                </a:path>
                <a:path w="6587490" h="650875">
                  <a:moveTo>
                    <a:pt x="4529213" y="307784"/>
                  </a:moveTo>
                  <a:lnTo>
                    <a:pt x="4492269" y="290347"/>
                  </a:lnTo>
                  <a:lnTo>
                    <a:pt x="4439717" y="262521"/>
                  </a:lnTo>
                  <a:lnTo>
                    <a:pt x="4401909" y="235699"/>
                  </a:lnTo>
                  <a:lnTo>
                    <a:pt x="4371860" y="206324"/>
                  </a:lnTo>
                  <a:lnTo>
                    <a:pt x="4350753" y="168224"/>
                  </a:lnTo>
                  <a:lnTo>
                    <a:pt x="4348962" y="139471"/>
                  </a:lnTo>
                  <a:lnTo>
                    <a:pt x="4348962" y="12738"/>
                  </a:lnTo>
                  <a:lnTo>
                    <a:pt x="4244581" y="12738"/>
                  </a:lnTo>
                  <a:lnTo>
                    <a:pt x="4244568" y="139471"/>
                  </a:lnTo>
                  <a:lnTo>
                    <a:pt x="4237926" y="178879"/>
                  </a:lnTo>
                  <a:lnTo>
                    <a:pt x="4211815" y="220230"/>
                  </a:lnTo>
                  <a:lnTo>
                    <a:pt x="4172216" y="257416"/>
                  </a:lnTo>
                  <a:lnTo>
                    <a:pt x="4128541" y="286321"/>
                  </a:lnTo>
                  <a:lnTo>
                    <a:pt x="4094988" y="305181"/>
                  </a:lnTo>
                  <a:lnTo>
                    <a:pt x="4069918" y="316496"/>
                  </a:lnTo>
                  <a:lnTo>
                    <a:pt x="3451517" y="316496"/>
                  </a:lnTo>
                  <a:lnTo>
                    <a:pt x="3451517" y="393611"/>
                  </a:lnTo>
                  <a:lnTo>
                    <a:pt x="3757930" y="393611"/>
                  </a:lnTo>
                  <a:lnTo>
                    <a:pt x="3757930" y="517652"/>
                  </a:lnTo>
                  <a:lnTo>
                    <a:pt x="3851046" y="517652"/>
                  </a:lnTo>
                  <a:lnTo>
                    <a:pt x="3860063" y="509612"/>
                  </a:lnTo>
                  <a:lnTo>
                    <a:pt x="3860063" y="393611"/>
                  </a:lnTo>
                  <a:lnTo>
                    <a:pt x="4122166" y="393611"/>
                  </a:lnTo>
                  <a:lnTo>
                    <a:pt x="4131170" y="385559"/>
                  </a:lnTo>
                  <a:lnTo>
                    <a:pt x="4131170" y="375704"/>
                  </a:lnTo>
                  <a:lnTo>
                    <a:pt x="4142816" y="370179"/>
                  </a:lnTo>
                  <a:lnTo>
                    <a:pt x="4195686" y="338594"/>
                  </a:lnTo>
                  <a:lnTo>
                    <a:pt x="4241520" y="305739"/>
                  </a:lnTo>
                  <a:lnTo>
                    <a:pt x="4278642" y="272923"/>
                  </a:lnTo>
                  <a:lnTo>
                    <a:pt x="4298645" y="252793"/>
                  </a:lnTo>
                  <a:lnTo>
                    <a:pt x="4307230" y="261175"/>
                  </a:lnTo>
                  <a:lnTo>
                    <a:pt x="4346473" y="291973"/>
                  </a:lnTo>
                  <a:lnTo>
                    <a:pt x="4392104" y="322402"/>
                  </a:lnTo>
                  <a:lnTo>
                    <a:pt x="4440999" y="348805"/>
                  </a:lnTo>
                  <a:lnTo>
                    <a:pt x="4473638" y="362762"/>
                  </a:lnTo>
                  <a:lnTo>
                    <a:pt x="4529213" y="307784"/>
                  </a:lnTo>
                  <a:close/>
                </a:path>
                <a:path w="6587490" h="650875">
                  <a:moveTo>
                    <a:pt x="4702695" y="442556"/>
                  </a:moveTo>
                  <a:lnTo>
                    <a:pt x="4681067" y="407136"/>
                  </a:lnTo>
                  <a:lnTo>
                    <a:pt x="4656874" y="402323"/>
                  </a:lnTo>
                  <a:lnTo>
                    <a:pt x="4210037" y="402323"/>
                  </a:lnTo>
                  <a:lnTo>
                    <a:pt x="4210037" y="475411"/>
                  </a:lnTo>
                  <a:lnTo>
                    <a:pt x="4602810" y="475411"/>
                  </a:lnTo>
                  <a:lnTo>
                    <a:pt x="4602810" y="643051"/>
                  </a:lnTo>
                  <a:lnTo>
                    <a:pt x="4693678" y="643051"/>
                  </a:lnTo>
                  <a:lnTo>
                    <a:pt x="4702695" y="635000"/>
                  </a:lnTo>
                  <a:lnTo>
                    <a:pt x="4702695" y="442556"/>
                  </a:lnTo>
                  <a:close/>
                </a:path>
                <a:path w="6587490" h="650875">
                  <a:moveTo>
                    <a:pt x="4705693" y="4025"/>
                  </a:moveTo>
                  <a:lnTo>
                    <a:pt x="4605058" y="4025"/>
                  </a:lnTo>
                  <a:lnTo>
                    <a:pt x="4605058" y="122707"/>
                  </a:lnTo>
                  <a:lnTo>
                    <a:pt x="4432325" y="122707"/>
                  </a:lnTo>
                  <a:lnTo>
                    <a:pt x="4432325" y="199821"/>
                  </a:lnTo>
                  <a:lnTo>
                    <a:pt x="4605058" y="199821"/>
                  </a:lnTo>
                  <a:lnTo>
                    <a:pt x="4605058" y="376847"/>
                  </a:lnTo>
                  <a:lnTo>
                    <a:pt x="4696688" y="376847"/>
                  </a:lnTo>
                  <a:lnTo>
                    <a:pt x="4705693" y="368795"/>
                  </a:lnTo>
                  <a:lnTo>
                    <a:pt x="4705693" y="4025"/>
                  </a:lnTo>
                  <a:close/>
                </a:path>
                <a:path w="6587490" h="650875">
                  <a:moveTo>
                    <a:pt x="5483936" y="4699"/>
                  </a:moveTo>
                  <a:lnTo>
                    <a:pt x="5383301" y="4699"/>
                  </a:lnTo>
                  <a:lnTo>
                    <a:pt x="5383301" y="65709"/>
                  </a:lnTo>
                  <a:lnTo>
                    <a:pt x="5383301" y="137464"/>
                  </a:lnTo>
                  <a:lnTo>
                    <a:pt x="5383301" y="211226"/>
                  </a:lnTo>
                  <a:lnTo>
                    <a:pt x="5211318" y="211226"/>
                  </a:lnTo>
                  <a:lnTo>
                    <a:pt x="5224805" y="191211"/>
                  </a:lnTo>
                  <a:lnTo>
                    <a:pt x="5231968" y="176860"/>
                  </a:lnTo>
                  <a:lnTo>
                    <a:pt x="5235181" y="161239"/>
                  </a:lnTo>
                  <a:lnTo>
                    <a:pt x="5236845" y="137464"/>
                  </a:lnTo>
                  <a:lnTo>
                    <a:pt x="5383301" y="137464"/>
                  </a:lnTo>
                  <a:lnTo>
                    <a:pt x="5383301" y="65709"/>
                  </a:lnTo>
                  <a:lnTo>
                    <a:pt x="5236845" y="65709"/>
                  </a:lnTo>
                  <a:lnTo>
                    <a:pt x="5236845" y="63030"/>
                  </a:lnTo>
                  <a:lnTo>
                    <a:pt x="5214061" y="27330"/>
                  </a:lnTo>
                  <a:lnTo>
                    <a:pt x="5191036" y="22796"/>
                  </a:lnTo>
                  <a:lnTo>
                    <a:pt x="4919929" y="22796"/>
                  </a:lnTo>
                  <a:lnTo>
                    <a:pt x="4919929" y="95211"/>
                  </a:lnTo>
                  <a:lnTo>
                    <a:pt x="5139969" y="95211"/>
                  </a:lnTo>
                  <a:lnTo>
                    <a:pt x="5139969" y="132092"/>
                  </a:lnTo>
                  <a:lnTo>
                    <a:pt x="5131384" y="184442"/>
                  </a:lnTo>
                  <a:lnTo>
                    <a:pt x="5071249" y="224967"/>
                  </a:lnTo>
                  <a:lnTo>
                    <a:pt x="5029555" y="247662"/>
                  </a:lnTo>
                  <a:lnTo>
                    <a:pt x="4950384" y="273951"/>
                  </a:lnTo>
                  <a:lnTo>
                    <a:pt x="4876368" y="289674"/>
                  </a:lnTo>
                  <a:lnTo>
                    <a:pt x="4938700" y="346671"/>
                  </a:lnTo>
                  <a:lnTo>
                    <a:pt x="4980254" y="337858"/>
                  </a:lnTo>
                  <a:lnTo>
                    <a:pt x="5018100" y="327888"/>
                  </a:lnTo>
                  <a:lnTo>
                    <a:pt x="5080711" y="305257"/>
                  </a:lnTo>
                  <a:lnTo>
                    <a:pt x="5122316" y="284975"/>
                  </a:lnTo>
                  <a:lnTo>
                    <a:pt x="5160607" y="261594"/>
                  </a:lnTo>
                  <a:lnTo>
                    <a:pt x="5174513" y="250113"/>
                  </a:lnTo>
                  <a:lnTo>
                    <a:pt x="5174513" y="284314"/>
                  </a:lnTo>
                  <a:lnTo>
                    <a:pt x="5383301" y="284314"/>
                  </a:lnTo>
                  <a:lnTo>
                    <a:pt x="5383301" y="329907"/>
                  </a:lnTo>
                  <a:lnTo>
                    <a:pt x="5474919" y="329907"/>
                  </a:lnTo>
                  <a:lnTo>
                    <a:pt x="5483936" y="321856"/>
                  </a:lnTo>
                  <a:lnTo>
                    <a:pt x="5483936" y="250113"/>
                  </a:lnTo>
                  <a:lnTo>
                    <a:pt x="5483936" y="211226"/>
                  </a:lnTo>
                  <a:lnTo>
                    <a:pt x="5483936" y="137464"/>
                  </a:lnTo>
                  <a:lnTo>
                    <a:pt x="5483936" y="65709"/>
                  </a:lnTo>
                  <a:lnTo>
                    <a:pt x="5483936" y="4699"/>
                  </a:lnTo>
                  <a:close/>
                </a:path>
                <a:path w="6587490" h="650875">
                  <a:moveTo>
                    <a:pt x="5491442" y="577342"/>
                  </a:moveTo>
                  <a:lnTo>
                    <a:pt x="5089652" y="577342"/>
                  </a:lnTo>
                  <a:lnTo>
                    <a:pt x="5089652" y="535089"/>
                  </a:lnTo>
                  <a:lnTo>
                    <a:pt x="5435117" y="535089"/>
                  </a:lnTo>
                  <a:lnTo>
                    <a:pt x="5447462" y="534924"/>
                  </a:lnTo>
                  <a:lnTo>
                    <a:pt x="5479377" y="512622"/>
                  </a:lnTo>
                  <a:lnTo>
                    <a:pt x="5480926" y="494855"/>
                  </a:lnTo>
                  <a:lnTo>
                    <a:pt x="5480926" y="352031"/>
                  </a:lnTo>
                  <a:lnTo>
                    <a:pt x="4992027" y="352031"/>
                  </a:lnTo>
                  <a:lnTo>
                    <a:pt x="4992027" y="425119"/>
                  </a:lnTo>
                  <a:lnTo>
                    <a:pt x="5382539" y="425119"/>
                  </a:lnTo>
                  <a:lnTo>
                    <a:pt x="5382539" y="464680"/>
                  </a:lnTo>
                  <a:lnTo>
                    <a:pt x="4989766" y="464680"/>
                  </a:lnTo>
                  <a:lnTo>
                    <a:pt x="4989766" y="609523"/>
                  </a:lnTo>
                  <a:lnTo>
                    <a:pt x="4990490" y="632777"/>
                  </a:lnTo>
                  <a:lnTo>
                    <a:pt x="4995494" y="644728"/>
                  </a:lnTo>
                  <a:lnTo>
                    <a:pt x="5009096" y="649122"/>
                  </a:lnTo>
                  <a:lnTo>
                    <a:pt x="5035575" y="649757"/>
                  </a:lnTo>
                  <a:lnTo>
                    <a:pt x="5482425" y="649757"/>
                  </a:lnTo>
                  <a:lnTo>
                    <a:pt x="5491442" y="641705"/>
                  </a:lnTo>
                  <a:lnTo>
                    <a:pt x="5491442" y="577342"/>
                  </a:lnTo>
                  <a:close/>
                </a:path>
                <a:path w="6587490" h="650875">
                  <a:moveTo>
                    <a:pt x="6106515" y="566610"/>
                  </a:moveTo>
                  <a:lnTo>
                    <a:pt x="5706224" y="566610"/>
                  </a:lnTo>
                  <a:lnTo>
                    <a:pt x="5701728" y="563257"/>
                  </a:lnTo>
                  <a:lnTo>
                    <a:pt x="5701728" y="453288"/>
                  </a:lnTo>
                  <a:lnTo>
                    <a:pt x="5596585" y="453288"/>
                  </a:lnTo>
                  <a:lnTo>
                    <a:pt x="5596585" y="602145"/>
                  </a:lnTo>
                  <a:lnTo>
                    <a:pt x="5596801" y="612419"/>
                  </a:lnTo>
                  <a:lnTo>
                    <a:pt x="5624881" y="642213"/>
                  </a:lnTo>
                  <a:lnTo>
                    <a:pt x="5642394" y="643724"/>
                  </a:lnTo>
                  <a:lnTo>
                    <a:pt x="6096749" y="643724"/>
                  </a:lnTo>
                  <a:lnTo>
                    <a:pt x="6106515" y="634326"/>
                  </a:lnTo>
                  <a:lnTo>
                    <a:pt x="6106515" y="566610"/>
                  </a:lnTo>
                  <a:close/>
                </a:path>
                <a:path w="6587490" h="650875">
                  <a:moveTo>
                    <a:pt x="6188380" y="346671"/>
                  </a:moveTo>
                  <a:lnTo>
                    <a:pt x="5901487" y="346671"/>
                  </a:lnTo>
                  <a:lnTo>
                    <a:pt x="5901487" y="297726"/>
                  </a:lnTo>
                  <a:lnTo>
                    <a:pt x="6101258" y="297726"/>
                  </a:lnTo>
                  <a:lnTo>
                    <a:pt x="6101258" y="224637"/>
                  </a:lnTo>
                  <a:lnTo>
                    <a:pt x="5709234" y="224637"/>
                  </a:lnTo>
                  <a:lnTo>
                    <a:pt x="5709234" y="187756"/>
                  </a:lnTo>
                  <a:lnTo>
                    <a:pt x="6047181" y="187756"/>
                  </a:lnTo>
                  <a:lnTo>
                    <a:pt x="6058674" y="187591"/>
                  </a:lnTo>
                  <a:lnTo>
                    <a:pt x="6091352" y="165836"/>
                  </a:lnTo>
                  <a:lnTo>
                    <a:pt x="6093003" y="147523"/>
                  </a:lnTo>
                  <a:lnTo>
                    <a:pt x="6093003" y="6705"/>
                  </a:lnTo>
                  <a:lnTo>
                    <a:pt x="5606339" y="6705"/>
                  </a:lnTo>
                  <a:lnTo>
                    <a:pt x="5606339" y="80467"/>
                  </a:lnTo>
                  <a:lnTo>
                    <a:pt x="5987110" y="80467"/>
                  </a:lnTo>
                  <a:lnTo>
                    <a:pt x="5987110" y="114668"/>
                  </a:lnTo>
                  <a:lnTo>
                    <a:pt x="5604840" y="114668"/>
                  </a:lnTo>
                  <a:lnTo>
                    <a:pt x="5604840" y="257492"/>
                  </a:lnTo>
                  <a:lnTo>
                    <a:pt x="5605564" y="280746"/>
                  </a:lnTo>
                  <a:lnTo>
                    <a:pt x="5610568" y="292696"/>
                  </a:lnTo>
                  <a:lnTo>
                    <a:pt x="5624169" y="297091"/>
                  </a:lnTo>
                  <a:lnTo>
                    <a:pt x="5650649" y="297726"/>
                  </a:lnTo>
                  <a:lnTo>
                    <a:pt x="5797105" y="297726"/>
                  </a:lnTo>
                  <a:lnTo>
                    <a:pt x="5797105" y="346671"/>
                  </a:lnTo>
                  <a:lnTo>
                    <a:pt x="5507964" y="346671"/>
                  </a:lnTo>
                  <a:lnTo>
                    <a:pt x="5507964" y="423113"/>
                  </a:lnTo>
                  <a:lnTo>
                    <a:pt x="6179363" y="423113"/>
                  </a:lnTo>
                  <a:lnTo>
                    <a:pt x="6188380" y="415061"/>
                  </a:lnTo>
                  <a:lnTo>
                    <a:pt x="6188380" y="346671"/>
                  </a:lnTo>
                  <a:close/>
                </a:path>
                <a:path w="6587490" h="650875">
                  <a:moveTo>
                    <a:pt x="6587160" y="506933"/>
                  </a:moveTo>
                  <a:lnTo>
                    <a:pt x="6276238" y="506933"/>
                  </a:lnTo>
                  <a:lnTo>
                    <a:pt x="6276238" y="484797"/>
                  </a:lnTo>
                  <a:lnTo>
                    <a:pt x="6283757" y="472059"/>
                  </a:lnTo>
                  <a:lnTo>
                    <a:pt x="6289014" y="467372"/>
                  </a:lnTo>
                  <a:lnTo>
                    <a:pt x="6294272" y="462000"/>
                  </a:lnTo>
                  <a:lnTo>
                    <a:pt x="6488773" y="317842"/>
                  </a:lnTo>
                  <a:lnTo>
                    <a:pt x="6525527" y="287743"/>
                  </a:lnTo>
                  <a:lnTo>
                    <a:pt x="6552984" y="250113"/>
                  </a:lnTo>
                  <a:lnTo>
                    <a:pt x="6575653" y="210388"/>
                  </a:lnTo>
                  <a:lnTo>
                    <a:pt x="6578841" y="169646"/>
                  </a:lnTo>
                  <a:lnTo>
                    <a:pt x="6578828" y="141109"/>
                  </a:lnTo>
                  <a:lnTo>
                    <a:pt x="6578676" y="129057"/>
                  </a:lnTo>
                  <a:lnTo>
                    <a:pt x="6577165" y="117678"/>
                  </a:lnTo>
                  <a:lnTo>
                    <a:pt x="6573037" y="107810"/>
                  </a:lnTo>
                  <a:lnTo>
                    <a:pt x="6572313" y="106616"/>
                  </a:lnTo>
                  <a:lnTo>
                    <a:pt x="6564998" y="94551"/>
                  </a:lnTo>
                  <a:lnTo>
                    <a:pt x="6526708" y="57670"/>
                  </a:lnTo>
                  <a:lnTo>
                    <a:pt x="6488582" y="40170"/>
                  </a:lnTo>
                  <a:lnTo>
                    <a:pt x="6448958" y="31788"/>
                  </a:lnTo>
                  <a:lnTo>
                    <a:pt x="6397155" y="28168"/>
                  </a:lnTo>
                  <a:lnTo>
                    <a:pt x="6367221" y="27863"/>
                  </a:lnTo>
                  <a:lnTo>
                    <a:pt x="6346368" y="28244"/>
                  </a:lnTo>
                  <a:lnTo>
                    <a:pt x="6260795" y="36182"/>
                  </a:lnTo>
                  <a:lnTo>
                    <a:pt x="6220523" y="44361"/>
                  </a:lnTo>
                  <a:lnTo>
                    <a:pt x="6193637" y="52971"/>
                  </a:lnTo>
                  <a:lnTo>
                    <a:pt x="6193637" y="131432"/>
                  </a:lnTo>
                  <a:lnTo>
                    <a:pt x="6213703" y="125526"/>
                  </a:lnTo>
                  <a:lnTo>
                    <a:pt x="6227521" y="121996"/>
                  </a:lnTo>
                  <a:lnTo>
                    <a:pt x="6282398" y="113398"/>
                  </a:lnTo>
                  <a:lnTo>
                    <a:pt x="6342469" y="107607"/>
                  </a:lnTo>
                  <a:lnTo>
                    <a:pt x="6374993" y="106616"/>
                  </a:lnTo>
                  <a:lnTo>
                    <a:pt x="6394005" y="106705"/>
                  </a:lnTo>
                  <a:lnTo>
                    <a:pt x="6398501" y="106895"/>
                  </a:lnTo>
                  <a:lnTo>
                    <a:pt x="6403162" y="107289"/>
                  </a:lnTo>
                  <a:lnTo>
                    <a:pt x="6406172" y="107289"/>
                  </a:lnTo>
                  <a:lnTo>
                    <a:pt x="6443345" y="115671"/>
                  </a:lnTo>
                  <a:lnTo>
                    <a:pt x="6475489" y="141109"/>
                  </a:lnTo>
                  <a:lnTo>
                    <a:pt x="6476759" y="157581"/>
                  </a:lnTo>
                  <a:lnTo>
                    <a:pt x="6476657" y="179171"/>
                  </a:lnTo>
                  <a:lnTo>
                    <a:pt x="6459817" y="219722"/>
                  </a:lnTo>
                  <a:lnTo>
                    <a:pt x="6430569" y="251447"/>
                  </a:lnTo>
                  <a:lnTo>
                    <a:pt x="6206693" y="420712"/>
                  </a:lnTo>
                  <a:lnTo>
                    <a:pt x="6199924" y="426542"/>
                  </a:lnTo>
                  <a:lnTo>
                    <a:pt x="6171476" y="464604"/>
                  </a:lnTo>
                  <a:lnTo>
                    <a:pt x="6169596" y="566610"/>
                  </a:lnTo>
                  <a:lnTo>
                    <a:pt x="6188380" y="582701"/>
                  </a:lnTo>
                  <a:lnTo>
                    <a:pt x="6578892" y="582701"/>
                  </a:lnTo>
                  <a:lnTo>
                    <a:pt x="6587160" y="573989"/>
                  </a:lnTo>
                  <a:lnTo>
                    <a:pt x="6587160" y="506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823586" y="2385674"/>
            <a:ext cx="650875" cy="649605"/>
            <a:chOff x="8823586" y="2385674"/>
            <a:chExt cx="650875" cy="649605"/>
          </a:xfrm>
        </p:grpSpPr>
        <p:sp>
          <p:nvSpPr>
            <p:cNvPr id="7" name="object 7"/>
            <p:cNvSpPr/>
            <p:nvPr/>
          </p:nvSpPr>
          <p:spPr>
            <a:xfrm>
              <a:off x="8823586" y="2385674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5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0781" y="2580139"/>
              <a:ext cx="164891" cy="2282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963" y="2579224"/>
              <a:ext cx="116125" cy="22615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823586" y="3647614"/>
            <a:ext cx="650875" cy="649605"/>
            <a:chOff x="8823586" y="3647614"/>
            <a:chExt cx="650875" cy="649605"/>
          </a:xfrm>
        </p:grpSpPr>
        <p:sp>
          <p:nvSpPr>
            <p:cNvPr id="11" name="object 11"/>
            <p:cNvSpPr/>
            <p:nvPr/>
          </p:nvSpPr>
          <p:spPr>
            <a:xfrm>
              <a:off x="8823586" y="3647614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1416" y="3853926"/>
              <a:ext cx="164891" cy="2282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7396" y="3856060"/>
              <a:ext cx="155443" cy="22615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813604" y="4933800"/>
            <a:ext cx="650875" cy="649605"/>
            <a:chOff x="8813604" y="4933800"/>
            <a:chExt cx="650875" cy="649605"/>
          </a:xfrm>
        </p:grpSpPr>
        <p:sp>
          <p:nvSpPr>
            <p:cNvPr id="15" name="object 15"/>
            <p:cNvSpPr/>
            <p:nvPr/>
          </p:nvSpPr>
          <p:spPr>
            <a:xfrm>
              <a:off x="8813604" y="4933800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2224" y="5121066"/>
              <a:ext cx="164891" cy="2282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6071" y="5123809"/>
              <a:ext cx="160014" cy="22371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823586" y="6206519"/>
            <a:ext cx="650875" cy="649605"/>
            <a:chOff x="8823586" y="6206519"/>
            <a:chExt cx="650875" cy="649605"/>
          </a:xfrm>
        </p:grpSpPr>
        <p:sp>
          <p:nvSpPr>
            <p:cNvPr id="19" name="object 19"/>
            <p:cNvSpPr/>
            <p:nvPr/>
          </p:nvSpPr>
          <p:spPr>
            <a:xfrm>
              <a:off x="8823586" y="6206519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0616" y="6355687"/>
              <a:ext cx="355080" cy="22828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8823586" y="7439096"/>
            <a:ext cx="650875" cy="649605"/>
            <a:chOff x="8823586" y="7439096"/>
            <a:chExt cx="650875" cy="649605"/>
          </a:xfrm>
        </p:grpSpPr>
        <p:sp>
          <p:nvSpPr>
            <p:cNvPr id="22" name="object 22"/>
            <p:cNvSpPr/>
            <p:nvPr/>
          </p:nvSpPr>
          <p:spPr>
            <a:xfrm>
              <a:off x="8823586" y="7439096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0712" y="7658438"/>
              <a:ext cx="164891" cy="2282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4864" y="7663010"/>
              <a:ext cx="157881" cy="22219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743265" y="2417376"/>
            <a:ext cx="499745" cy="248920"/>
            <a:chOff x="9743265" y="2417376"/>
            <a:chExt cx="499745" cy="248920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3265" y="2417376"/>
              <a:ext cx="445214" cy="2189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215521" y="2608837"/>
              <a:ext cx="27305" cy="57785"/>
            </a:xfrm>
            <a:custGeom>
              <a:avLst/>
              <a:gdLst/>
              <a:ahLst/>
              <a:cxnLst/>
              <a:rect l="l" t="t" r="r" b="b"/>
              <a:pathLst>
                <a:path w="27304" h="57785">
                  <a:moveTo>
                    <a:pt x="9416" y="57221"/>
                  </a:moveTo>
                  <a:lnTo>
                    <a:pt x="3138" y="51909"/>
                  </a:lnTo>
                  <a:lnTo>
                    <a:pt x="8691" y="46597"/>
                  </a:lnTo>
                  <a:lnTo>
                    <a:pt x="13762" y="33077"/>
                  </a:lnTo>
                  <a:lnTo>
                    <a:pt x="13762" y="27524"/>
                  </a:lnTo>
                  <a:lnTo>
                    <a:pt x="0" y="27524"/>
                  </a:lnTo>
                  <a:lnTo>
                    <a:pt x="0" y="0"/>
                  </a:lnTo>
                  <a:lnTo>
                    <a:pt x="27041" y="0"/>
                  </a:lnTo>
                  <a:lnTo>
                    <a:pt x="26964" y="27524"/>
                  </a:lnTo>
                  <a:lnTo>
                    <a:pt x="26799" y="35250"/>
                  </a:lnTo>
                  <a:lnTo>
                    <a:pt x="16659" y="50702"/>
                  </a:lnTo>
                  <a:lnTo>
                    <a:pt x="9416" y="57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11899240" y="2417381"/>
            <a:ext cx="689610" cy="219075"/>
          </a:xfrm>
          <a:custGeom>
            <a:avLst/>
            <a:gdLst/>
            <a:ahLst/>
            <a:cxnLst/>
            <a:rect l="l" t="t" r="r" b="b"/>
            <a:pathLst>
              <a:path w="689609" h="219075">
                <a:moveTo>
                  <a:pt x="198221" y="200393"/>
                </a:moveTo>
                <a:lnTo>
                  <a:pt x="42735" y="200393"/>
                </a:lnTo>
                <a:lnTo>
                  <a:pt x="42735" y="150660"/>
                </a:lnTo>
                <a:lnTo>
                  <a:pt x="20523" y="150660"/>
                </a:lnTo>
                <a:lnTo>
                  <a:pt x="20523" y="211747"/>
                </a:lnTo>
                <a:lnTo>
                  <a:pt x="27520" y="218986"/>
                </a:lnTo>
                <a:lnTo>
                  <a:pt x="198221" y="218986"/>
                </a:lnTo>
                <a:lnTo>
                  <a:pt x="198221" y="200393"/>
                </a:lnTo>
                <a:close/>
              </a:path>
              <a:path w="689609" h="219075">
                <a:moveTo>
                  <a:pt x="215849" y="115646"/>
                </a:moveTo>
                <a:lnTo>
                  <a:pt x="119024" y="115646"/>
                </a:lnTo>
                <a:lnTo>
                  <a:pt x="119024" y="93433"/>
                </a:lnTo>
                <a:lnTo>
                  <a:pt x="200634" y="93433"/>
                </a:lnTo>
                <a:lnTo>
                  <a:pt x="200634" y="75095"/>
                </a:lnTo>
                <a:lnTo>
                  <a:pt x="42735" y="75095"/>
                </a:lnTo>
                <a:lnTo>
                  <a:pt x="42735" y="21971"/>
                </a:lnTo>
                <a:lnTo>
                  <a:pt x="195808" y="21971"/>
                </a:lnTo>
                <a:lnTo>
                  <a:pt x="195808" y="3136"/>
                </a:lnTo>
                <a:lnTo>
                  <a:pt x="20523" y="3136"/>
                </a:lnTo>
                <a:lnTo>
                  <a:pt x="20523" y="86194"/>
                </a:lnTo>
                <a:lnTo>
                  <a:pt x="27520" y="93433"/>
                </a:lnTo>
                <a:lnTo>
                  <a:pt x="96812" y="93433"/>
                </a:lnTo>
                <a:lnTo>
                  <a:pt x="96812" y="115646"/>
                </a:lnTo>
                <a:lnTo>
                  <a:pt x="0" y="115646"/>
                </a:lnTo>
                <a:lnTo>
                  <a:pt x="0" y="134239"/>
                </a:lnTo>
                <a:lnTo>
                  <a:pt x="215849" y="134239"/>
                </a:lnTo>
                <a:lnTo>
                  <a:pt x="215849" y="115646"/>
                </a:lnTo>
                <a:close/>
              </a:path>
              <a:path w="689609" h="219075">
                <a:moveTo>
                  <a:pt x="359498" y="5549"/>
                </a:moveTo>
                <a:lnTo>
                  <a:pt x="243611" y="5549"/>
                </a:lnTo>
                <a:lnTo>
                  <a:pt x="243611" y="24142"/>
                </a:lnTo>
                <a:lnTo>
                  <a:pt x="336804" y="24142"/>
                </a:lnTo>
                <a:lnTo>
                  <a:pt x="335686" y="42659"/>
                </a:lnTo>
                <a:lnTo>
                  <a:pt x="325577" y="79438"/>
                </a:lnTo>
                <a:lnTo>
                  <a:pt x="301561" y="121323"/>
                </a:lnTo>
                <a:lnTo>
                  <a:pt x="269328" y="151866"/>
                </a:lnTo>
                <a:lnTo>
                  <a:pt x="233476" y="172872"/>
                </a:lnTo>
                <a:lnTo>
                  <a:pt x="244576" y="189293"/>
                </a:lnTo>
                <a:lnTo>
                  <a:pt x="288036" y="163093"/>
                </a:lnTo>
                <a:lnTo>
                  <a:pt x="324739" y="126034"/>
                </a:lnTo>
                <a:lnTo>
                  <a:pt x="344398" y="92316"/>
                </a:lnTo>
                <a:lnTo>
                  <a:pt x="358330" y="44665"/>
                </a:lnTo>
                <a:lnTo>
                  <a:pt x="359359" y="29933"/>
                </a:lnTo>
                <a:lnTo>
                  <a:pt x="359498" y="5549"/>
                </a:lnTo>
                <a:close/>
              </a:path>
              <a:path w="689609" h="219075">
                <a:moveTo>
                  <a:pt x="458495" y="87160"/>
                </a:moveTo>
                <a:lnTo>
                  <a:pt x="421792" y="87160"/>
                </a:lnTo>
                <a:lnTo>
                  <a:pt x="421792" y="0"/>
                </a:lnTo>
                <a:lnTo>
                  <a:pt x="399821" y="0"/>
                </a:lnTo>
                <a:lnTo>
                  <a:pt x="399821" y="218986"/>
                </a:lnTo>
                <a:lnTo>
                  <a:pt x="421792" y="218986"/>
                </a:lnTo>
                <a:lnTo>
                  <a:pt x="421792" y="105994"/>
                </a:lnTo>
                <a:lnTo>
                  <a:pt x="458495" y="105994"/>
                </a:lnTo>
                <a:lnTo>
                  <a:pt x="458495" y="87160"/>
                </a:lnTo>
                <a:close/>
              </a:path>
              <a:path w="689609" h="219075">
                <a:moveTo>
                  <a:pt x="682548" y="116128"/>
                </a:moveTo>
                <a:lnTo>
                  <a:pt x="647014" y="96850"/>
                </a:lnTo>
                <a:lnTo>
                  <a:pt x="613029" y="69303"/>
                </a:lnTo>
                <a:lnTo>
                  <a:pt x="589356" y="41529"/>
                </a:lnTo>
                <a:lnTo>
                  <a:pt x="593725" y="31623"/>
                </a:lnTo>
                <a:lnTo>
                  <a:pt x="596201" y="24777"/>
                </a:lnTo>
                <a:lnTo>
                  <a:pt x="597738" y="17792"/>
                </a:lnTo>
                <a:lnTo>
                  <a:pt x="599249" y="7480"/>
                </a:lnTo>
                <a:lnTo>
                  <a:pt x="579932" y="5308"/>
                </a:lnTo>
                <a:lnTo>
                  <a:pt x="577837" y="16459"/>
                </a:lnTo>
                <a:lnTo>
                  <a:pt x="575843" y="23888"/>
                </a:lnTo>
                <a:lnTo>
                  <a:pt x="553034" y="63550"/>
                </a:lnTo>
                <a:lnTo>
                  <a:pt x="525208" y="91541"/>
                </a:lnTo>
                <a:lnTo>
                  <a:pt x="490448" y="114604"/>
                </a:lnTo>
                <a:lnTo>
                  <a:pt x="479018" y="120243"/>
                </a:lnTo>
                <a:lnTo>
                  <a:pt x="489877" y="134962"/>
                </a:lnTo>
                <a:lnTo>
                  <a:pt x="529628" y="112649"/>
                </a:lnTo>
                <a:lnTo>
                  <a:pt x="565073" y="81597"/>
                </a:lnTo>
                <a:lnTo>
                  <a:pt x="580174" y="58915"/>
                </a:lnTo>
                <a:lnTo>
                  <a:pt x="584530" y="65074"/>
                </a:lnTo>
                <a:lnTo>
                  <a:pt x="613067" y="94208"/>
                </a:lnTo>
                <a:lnTo>
                  <a:pt x="652868" y="122656"/>
                </a:lnTo>
                <a:lnTo>
                  <a:pt x="670966" y="131826"/>
                </a:lnTo>
                <a:lnTo>
                  <a:pt x="682548" y="116128"/>
                </a:lnTo>
                <a:close/>
              </a:path>
              <a:path w="689609" h="219075">
                <a:moveTo>
                  <a:pt x="689546" y="180835"/>
                </a:moveTo>
                <a:lnTo>
                  <a:pt x="473227" y="180835"/>
                </a:lnTo>
                <a:lnTo>
                  <a:pt x="473227" y="199428"/>
                </a:lnTo>
                <a:lnTo>
                  <a:pt x="689546" y="199428"/>
                </a:lnTo>
                <a:lnTo>
                  <a:pt x="689546" y="180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676221" y="2519988"/>
            <a:ext cx="101600" cy="19050"/>
          </a:xfrm>
          <a:custGeom>
            <a:avLst/>
            <a:gdLst/>
            <a:ahLst/>
            <a:cxnLst/>
            <a:rect l="l" t="t" r="r" b="b"/>
            <a:pathLst>
              <a:path w="101600" h="19050">
                <a:moveTo>
                  <a:pt x="101404" y="18832"/>
                </a:moveTo>
                <a:lnTo>
                  <a:pt x="0" y="18832"/>
                </a:lnTo>
                <a:lnTo>
                  <a:pt x="0" y="0"/>
                </a:lnTo>
                <a:lnTo>
                  <a:pt x="101404" y="0"/>
                </a:lnTo>
                <a:lnTo>
                  <a:pt x="101404" y="18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12875395" y="2414478"/>
            <a:ext cx="433705" cy="222250"/>
            <a:chOff x="12875395" y="2414478"/>
            <a:chExt cx="433705" cy="22225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5395" y="2417376"/>
              <a:ext cx="196773" cy="2189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1624" y="2414478"/>
              <a:ext cx="206913" cy="221883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3401554" y="2417376"/>
            <a:ext cx="684530" cy="226695"/>
            <a:chOff x="13401554" y="2417376"/>
            <a:chExt cx="684530" cy="226695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01554" y="2417376"/>
              <a:ext cx="443041" cy="22622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79121" y="2417376"/>
              <a:ext cx="206913" cy="21898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4176830" y="2417376"/>
            <a:ext cx="687070" cy="219075"/>
            <a:chOff x="14176830" y="2417376"/>
            <a:chExt cx="687070" cy="219075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76830" y="2417376"/>
              <a:ext cx="459459" cy="21898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56867" y="2417376"/>
              <a:ext cx="206859" cy="218985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15797894" y="2417376"/>
            <a:ext cx="681355" cy="219075"/>
            <a:chOff x="15797894" y="2417376"/>
            <a:chExt cx="681355" cy="219075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97894" y="2417376"/>
              <a:ext cx="207879" cy="21898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35229" y="2417376"/>
              <a:ext cx="206913" cy="21898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72136" y="2417376"/>
              <a:ext cx="206859" cy="21898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10855" y="2707079"/>
            <a:ext cx="431452" cy="223331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2853221" y="2898540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27041" y="27524"/>
                </a:moveTo>
                <a:lnTo>
                  <a:pt x="0" y="27524"/>
                </a:lnTo>
                <a:lnTo>
                  <a:pt x="0" y="0"/>
                </a:lnTo>
                <a:lnTo>
                  <a:pt x="27041" y="0"/>
                </a:lnTo>
                <a:lnTo>
                  <a:pt x="27041" y="27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980971" y="2707079"/>
            <a:ext cx="217054" cy="21898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289980" y="2415686"/>
            <a:ext cx="1944047" cy="51762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219514" y="2707079"/>
            <a:ext cx="431935" cy="2214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324946" y="2415686"/>
            <a:ext cx="1213958" cy="54007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333722" y="2417376"/>
            <a:ext cx="3207146" cy="80562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13752876" y="2707079"/>
            <a:ext cx="444500" cy="219075"/>
            <a:chOff x="13752876" y="2707079"/>
            <a:chExt cx="444500" cy="219075"/>
          </a:xfrm>
        </p:grpSpPr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752876" y="2707079"/>
              <a:ext cx="207879" cy="21898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90212" y="2707079"/>
              <a:ext cx="206913" cy="218985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9746404" y="2993875"/>
            <a:ext cx="665480" cy="222250"/>
            <a:chOff x="9746404" y="2993875"/>
            <a:chExt cx="665480" cy="222250"/>
          </a:xfrm>
        </p:grpSpPr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6404" y="2996772"/>
              <a:ext cx="196773" cy="21898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72633" y="2993875"/>
              <a:ext cx="215847" cy="22188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09557" y="2996772"/>
              <a:ext cx="201771" cy="218985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0513319" y="2996772"/>
            <a:ext cx="443865" cy="219075"/>
            <a:chOff x="10513319" y="2996772"/>
            <a:chExt cx="443865" cy="219075"/>
          </a:xfrm>
        </p:grpSpPr>
        <p:sp>
          <p:nvSpPr>
            <p:cNvPr id="58" name="object 58"/>
            <p:cNvSpPr/>
            <p:nvPr/>
          </p:nvSpPr>
          <p:spPr>
            <a:xfrm>
              <a:off x="10513314" y="3002012"/>
              <a:ext cx="216535" cy="194310"/>
            </a:xfrm>
            <a:custGeom>
              <a:avLst/>
              <a:gdLst/>
              <a:ahLst/>
              <a:cxnLst/>
              <a:rect l="l" t="t" r="r" b="b"/>
              <a:pathLst>
                <a:path w="216534" h="194310">
                  <a:moveTo>
                    <a:pt x="195808" y="0"/>
                  </a:moveTo>
                  <a:lnTo>
                    <a:pt x="20523" y="0"/>
                  </a:lnTo>
                  <a:lnTo>
                    <a:pt x="20523" y="19050"/>
                  </a:lnTo>
                  <a:lnTo>
                    <a:pt x="173837" y="19050"/>
                  </a:lnTo>
                  <a:lnTo>
                    <a:pt x="173837" y="72390"/>
                  </a:lnTo>
                  <a:lnTo>
                    <a:pt x="18110" y="72390"/>
                  </a:lnTo>
                  <a:lnTo>
                    <a:pt x="18110" y="90170"/>
                  </a:lnTo>
                  <a:lnTo>
                    <a:pt x="173837" y="90170"/>
                  </a:lnTo>
                  <a:lnTo>
                    <a:pt x="173837" y="140970"/>
                  </a:lnTo>
                  <a:lnTo>
                    <a:pt x="195808" y="140970"/>
                  </a:lnTo>
                  <a:lnTo>
                    <a:pt x="195808" y="90170"/>
                  </a:lnTo>
                  <a:lnTo>
                    <a:pt x="195808" y="72390"/>
                  </a:lnTo>
                  <a:lnTo>
                    <a:pt x="195808" y="19050"/>
                  </a:lnTo>
                  <a:lnTo>
                    <a:pt x="195808" y="0"/>
                  </a:lnTo>
                  <a:close/>
                </a:path>
                <a:path w="216534" h="194310">
                  <a:moveTo>
                    <a:pt x="216331" y="175602"/>
                  </a:moveTo>
                  <a:lnTo>
                    <a:pt x="0" y="175602"/>
                  </a:lnTo>
                  <a:lnTo>
                    <a:pt x="0" y="194195"/>
                  </a:lnTo>
                  <a:lnTo>
                    <a:pt x="216331" y="194195"/>
                  </a:lnTo>
                  <a:lnTo>
                    <a:pt x="216331" y="1756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49206" y="2996772"/>
              <a:ext cx="207879" cy="218985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13563082" y="318823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7041" y="27524"/>
                </a:moveTo>
                <a:lnTo>
                  <a:pt x="0" y="27524"/>
                </a:lnTo>
                <a:lnTo>
                  <a:pt x="0" y="0"/>
                </a:lnTo>
                <a:lnTo>
                  <a:pt x="27041" y="0"/>
                </a:lnTo>
                <a:lnTo>
                  <a:pt x="27041" y="27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222675" y="3781928"/>
            <a:ext cx="101600" cy="19050"/>
          </a:xfrm>
          <a:custGeom>
            <a:avLst/>
            <a:gdLst/>
            <a:ahLst/>
            <a:cxnLst/>
            <a:rect l="l" t="t" r="r" b="b"/>
            <a:pathLst>
              <a:path w="101600" h="19050">
                <a:moveTo>
                  <a:pt x="101404" y="18832"/>
                </a:moveTo>
                <a:lnTo>
                  <a:pt x="0" y="18832"/>
                </a:lnTo>
                <a:lnTo>
                  <a:pt x="0" y="0"/>
                </a:lnTo>
                <a:lnTo>
                  <a:pt x="101404" y="0"/>
                </a:lnTo>
                <a:lnTo>
                  <a:pt x="101404" y="18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11411467" y="3677626"/>
            <a:ext cx="452755" cy="220979"/>
            <a:chOff x="11411467" y="3677626"/>
            <a:chExt cx="452755" cy="220979"/>
          </a:xfrm>
        </p:grpSpPr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11467" y="3677626"/>
              <a:ext cx="215847" cy="2194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48078" y="3682455"/>
              <a:ext cx="215847" cy="215847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1953802" y="3676419"/>
            <a:ext cx="869950" cy="222250"/>
            <a:chOff x="11953802" y="3676419"/>
            <a:chExt cx="869950" cy="222250"/>
          </a:xfrm>
        </p:grpSpPr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53802" y="3682938"/>
              <a:ext cx="152348" cy="21536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28605" y="3676419"/>
              <a:ext cx="206913" cy="2218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65512" y="3679317"/>
              <a:ext cx="206859" cy="21898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9070" y="3679317"/>
              <a:ext cx="214639" cy="218985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218572" y="3682938"/>
            <a:ext cx="152348" cy="21536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736001" y="3677626"/>
            <a:ext cx="1534069" cy="512793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4393374" y="3676419"/>
            <a:ext cx="689610" cy="222250"/>
            <a:chOff x="14393374" y="3676419"/>
            <a:chExt cx="689610" cy="222250"/>
          </a:xfrm>
        </p:grpSpPr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93374" y="3676419"/>
              <a:ext cx="206913" cy="2218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281" y="3679317"/>
              <a:ext cx="206859" cy="21898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866595" y="3682455"/>
              <a:ext cx="215847" cy="215847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5170785" y="3677626"/>
            <a:ext cx="916940" cy="220979"/>
            <a:chOff x="15170785" y="3677626"/>
            <a:chExt cx="916940" cy="220979"/>
          </a:xfrm>
        </p:grpSpPr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170785" y="3679316"/>
              <a:ext cx="206913" cy="21898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403292" y="3679316"/>
              <a:ext cx="211259" cy="21898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644007" y="3679316"/>
              <a:ext cx="202326" cy="2189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885273" y="3677626"/>
              <a:ext cx="202258" cy="220675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16184816" y="3679316"/>
            <a:ext cx="912494" cy="226695"/>
            <a:chOff x="16184816" y="3679316"/>
            <a:chExt cx="912494" cy="226695"/>
          </a:xfrm>
        </p:grpSpPr>
        <p:pic>
          <p:nvPicPr>
            <p:cNvPr id="82" name="object 8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184816" y="3682455"/>
              <a:ext cx="215847" cy="21463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421427" y="3682455"/>
              <a:ext cx="215847" cy="21584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664798" y="3679316"/>
              <a:ext cx="431935" cy="226229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428535" y="3679316"/>
            <a:ext cx="1707398" cy="515931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14229664" y="3969019"/>
            <a:ext cx="1286510" cy="219075"/>
            <a:chOff x="14229664" y="3969019"/>
            <a:chExt cx="1286510" cy="219075"/>
          </a:xfrm>
        </p:grpSpPr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229664" y="3969019"/>
              <a:ext cx="196773" cy="21898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459273" y="3969019"/>
              <a:ext cx="203775" cy="21898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698781" y="3969019"/>
              <a:ext cx="324012" cy="21898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056595" y="3969019"/>
              <a:ext cx="207879" cy="21898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291516" y="3969019"/>
              <a:ext cx="224297" cy="218985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049355" y="3966122"/>
            <a:ext cx="1288743" cy="511576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5595767" y="3966122"/>
            <a:ext cx="446180" cy="22188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139219" y="3969019"/>
            <a:ext cx="201771" cy="218985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16385899" y="3969019"/>
            <a:ext cx="678815" cy="219075"/>
            <a:chOff x="16385899" y="3969019"/>
            <a:chExt cx="678815" cy="219075"/>
          </a:xfrm>
        </p:grpSpPr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385899" y="3969019"/>
              <a:ext cx="200153" cy="21898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612128" y="3974572"/>
              <a:ext cx="216329" cy="19387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848738" y="3972158"/>
              <a:ext cx="215847" cy="215847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9738415" y="4255815"/>
            <a:ext cx="692785" cy="229235"/>
            <a:chOff x="9738415" y="4255815"/>
            <a:chExt cx="692785" cy="229235"/>
          </a:xfrm>
        </p:grpSpPr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38415" y="4258713"/>
              <a:ext cx="204499" cy="21898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972612" y="4255815"/>
              <a:ext cx="207155" cy="22912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206808" y="4255815"/>
              <a:ext cx="224297" cy="221883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10518609" y="4255815"/>
            <a:ext cx="447675" cy="227965"/>
            <a:chOff x="10518609" y="4255815"/>
            <a:chExt cx="447675" cy="227965"/>
          </a:xfrm>
        </p:grpSpPr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518609" y="4258713"/>
              <a:ext cx="205223" cy="22478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49909" y="4255815"/>
              <a:ext cx="215847" cy="221883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9717455" y="5017634"/>
            <a:ext cx="1035050" cy="226695"/>
            <a:chOff x="9717455" y="5017634"/>
            <a:chExt cx="1035050" cy="226695"/>
          </a:xfrm>
        </p:grpSpPr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717455" y="5017634"/>
              <a:ext cx="210052" cy="21898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954790" y="5023428"/>
              <a:ext cx="100965" cy="213360"/>
            </a:xfrm>
            <a:custGeom>
              <a:avLst/>
              <a:gdLst/>
              <a:ahLst/>
              <a:cxnLst/>
              <a:rect l="l" t="t" r="r" b="b"/>
              <a:pathLst>
                <a:path w="100965" h="213360">
                  <a:moveTo>
                    <a:pt x="21246" y="213191"/>
                  </a:moveTo>
                  <a:lnTo>
                    <a:pt x="0" y="213191"/>
                  </a:lnTo>
                  <a:lnTo>
                    <a:pt x="79433" y="0"/>
                  </a:lnTo>
                  <a:lnTo>
                    <a:pt x="100680" y="0"/>
                  </a:lnTo>
                  <a:lnTo>
                    <a:pt x="21246" y="213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076717" y="5020773"/>
              <a:ext cx="215847" cy="22309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313328" y="5023187"/>
              <a:ext cx="216329" cy="19387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559114" y="5017634"/>
              <a:ext cx="192910" cy="218985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10855766" y="5017634"/>
            <a:ext cx="924560" cy="219075"/>
            <a:chOff x="10855766" y="5017634"/>
            <a:chExt cx="924560" cy="219075"/>
          </a:xfrm>
        </p:grpSpPr>
        <p:pic>
          <p:nvPicPr>
            <p:cNvPr id="113" name="object 11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855766" y="5017634"/>
              <a:ext cx="205223" cy="21898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090687" y="5017634"/>
              <a:ext cx="443766" cy="21898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563909" y="5023187"/>
              <a:ext cx="216329" cy="193876"/>
            </a:xfrm>
            <a:prstGeom prst="rect">
              <a:avLst/>
            </a:prstGeom>
          </p:spPr>
        </p:pic>
      </p:grpSp>
      <p:sp>
        <p:nvSpPr>
          <p:cNvPr id="116" name="object 116"/>
          <p:cNvSpPr/>
          <p:nvPr/>
        </p:nvSpPr>
        <p:spPr>
          <a:xfrm>
            <a:off x="11867615" y="5120246"/>
            <a:ext cx="101600" cy="19050"/>
          </a:xfrm>
          <a:custGeom>
            <a:avLst/>
            <a:gdLst/>
            <a:ahLst/>
            <a:cxnLst/>
            <a:rect l="l" t="t" r="r" b="b"/>
            <a:pathLst>
              <a:path w="101600" h="19050">
                <a:moveTo>
                  <a:pt x="101404" y="18832"/>
                </a:moveTo>
                <a:lnTo>
                  <a:pt x="0" y="18832"/>
                </a:lnTo>
                <a:lnTo>
                  <a:pt x="0" y="0"/>
                </a:lnTo>
                <a:lnTo>
                  <a:pt x="101404" y="0"/>
                </a:lnTo>
                <a:lnTo>
                  <a:pt x="101404" y="18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7" name="object 117"/>
          <p:cNvGrpSpPr/>
          <p:nvPr/>
        </p:nvGrpSpPr>
        <p:grpSpPr>
          <a:xfrm>
            <a:off x="12056408" y="5020773"/>
            <a:ext cx="453390" cy="215265"/>
            <a:chOff x="12056408" y="5020773"/>
            <a:chExt cx="453390" cy="215265"/>
          </a:xfrm>
        </p:grpSpPr>
        <p:pic>
          <p:nvPicPr>
            <p:cNvPr id="118" name="object 11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056408" y="5020773"/>
              <a:ext cx="215847" cy="21463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293019" y="5023187"/>
              <a:ext cx="216329" cy="193876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2598984" y="5015944"/>
            <a:ext cx="797560" cy="220979"/>
            <a:chOff x="12598984" y="5015944"/>
            <a:chExt cx="797560" cy="220979"/>
          </a:xfrm>
        </p:grpSpPr>
        <p:pic>
          <p:nvPicPr>
            <p:cNvPr id="121" name="object 12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598984" y="5017634"/>
              <a:ext cx="205223" cy="21898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2835112" y="5023429"/>
              <a:ext cx="100965" cy="213360"/>
            </a:xfrm>
            <a:custGeom>
              <a:avLst/>
              <a:gdLst/>
              <a:ahLst/>
              <a:cxnLst/>
              <a:rect l="l" t="t" r="r" b="b"/>
              <a:pathLst>
                <a:path w="100965" h="213360">
                  <a:moveTo>
                    <a:pt x="21246" y="213191"/>
                  </a:moveTo>
                  <a:lnTo>
                    <a:pt x="0" y="213191"/>
                  </a:lnTo>
                  <a:lnTo>
                    <a:pt x="79433" y="0"/>
                  </a:lnTo>
                  <a:lnTo>
                    <a:pt x="100680" y="0"/>
                  </a:lnTo>
                  <a:lnTo>
                    <a:pt x="21246" y="213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957039" y="5015944"/>
              <a:ext cx="215847" cy="21946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195340" y="5017634"/>
              <a:ext cx="200636" cy="218985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13501930" y="5017634"/>
            <a:ext cx="676275" cy="219075"/>
            <a:chOff x="13501930" y="5017634"/>
            <a:chExt cx="676275" cy="219075"/>
          </a:xfrm>
        </p:grpSpPr>
        <p:pic>
          <p:nvPicPr>
            <p:cNvPr id="126" name="object 12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501930" y="5017634"/>
              <a:ext cx="197980" cy="21898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734920" y="5017634"/>
              <a:ext cx="443283" cy="21898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4276965" y="5017634"/>
            <a:ext cx="1161415" cy="219075"/>
            <a:chOff x="14276965" y="5017634"/>
            <a:chExt cx="1161415" cy="219075"/>
          </a:xfrm>
        </p:grpSpPr>
        <p:pic>
          <p:nvPicPr>
            <p:cNvPr id="129" name="object 12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276965" y="5017634"/>
              <a:ext cx="205223" cy="21898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511886" y="5017634"/>
              <a:ext cx="443766" cy="21898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985108" y="5023187"/>
              <a:ext cx="216329" cy="19387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5221719" y="5023187"/>
              <a:ext cx="216329" cy="193876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15536405" y="5014737"/>
            <a:ext cx="665480" cy="222250"/>
            <a:chOff x="15536405" y="5014737"/>
            <a:chExt cx="665480" cy="222250"/>
          </a:xfrm>
        </p:grpSpPr>
        <p:pic>
          <p:nvPicPr>
            <p:cNvPr id="134" name="object 1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6405" y="5017634"/>
              <a:ext cx="196773" cy="21898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762634" y="5014737"/>
              <a:ext cx="215847" cy="22188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999558" y="5017634"/>
              <a:ext cx="201771" cy="218985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16303482" y="5017634"/>
            <a:ext cx="695325" cy="219075"/>
            <a:chOff x="16303482" y="5017634"/>
            <a:chExt cx="695325" cy="219075"/>
          </a:xfrm>
        </p:grpSpPr>
        <p:pic>
          <p:nvPicPr>
            <p:cNvPr id="138" name="object 13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303482" y="5020773"/>
              <a:ext cx="215847" cy="21584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540093" y="5017634"/>
              <a:ext cx="202085" cy="21898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783947" y="5017634"/>
              <a:ext cx="214639" cy="218985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9716972" y="5307337"/>
            <a:ext cx="443865" cy="219075"/>
            <a:chOff x="9716972" y="5307337"/>
            <a:chExt cx="443865" cy="219075"/>
          </a:xfrm>
        </p:grpSpPr>
        <p:pic>
          <p:nvPicPr>
            <p:cNvPr id="142" name="object 14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716972" y="5307337"/>
              <a:ext cx="221883" cy="21898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963965" y="5307337"/>
              <a:ext cx="196773" cy="218985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10263009" y="5307337"/>
            <a:ext cx="690245" cy="219075"/>
            <a:chOff x="10263009" y="5307337"/>
            <a:chExt cx="690245" cy="219075"/>
          </a:xfrm>
        </p:grpSpPr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263009" y="5307337"/>
              <a:ext cx="201602" cy="21898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494308" y="5307337"/>
              <a:ext cx="458494" cy="218985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11035156" y="5307337"/>
            <a:ext cx="438784" cy="219075"/>
            <a:chOff x="11035156" y="5307337"/>
            <a:chExt cx="438784" cy="219075"/>
          </a:xfrm>
        </p:grpSpPr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1035156" y="5307337"/>
              <a:ext cx="202326" cy="21898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275872" y="5307337"/>
              <a:ext cx="197980" cy="218985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11585691" y="5307337"/>
            <a:ext cx="671195" cy="219075"/>
            <a:chOff x="11585691" y="5307337"/>
            <a:chExt cx="671195" cy="219075"/>
          </a:xfrm>
        </p:grpSpPr>
        <p:pic>
          <p:nvPicPr>
            <p:cNvPr id="151" name="object 15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585691" y="5307337"/>
              <a:ext cx="197497" cy="21898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812644" y="5310476"/>
              <a:ext cx="215847" cy="21584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49551" y="5307337"/>
              <a:ext cx="206859" cy="218985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12363150" y="5307337"/>
            <a:ext cx="434340" cy="226695"/>
            <a:chOff x="12363150" y="5307337"/>
            <a:chExt cx="434340" cy="226695"/>
          </a:xfrm>
        </p:grpSpPr>
        <p:pic>
          <p:nvPicPr>
            <p:cNvPr id="155" name="object 15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2363150" y="5307337"/>
              <a:ext cx="192427" cy="22622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90103" y="5307337"/>
              <a:ext cx="206913" cy="218985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12898322" y="5307337"/>
            <a:ext cx="676275" cy="219075"/>
            <a:chOff x="12898322" y="5307337"/>
            <a:chExt cx="676275" cy="219075"/>
          </a:xfrm>
        </p:grpSpPr>
        <p:pic>
          <p:nvPicPr>
            <p:cNvPr id="158" name="object 15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98322" y="5307337"/>
              <a:ext cx="197980" cy="21898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131311" y="5307337"/>
              <a:ext cx="443283" cy="218985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13671677" y="5304440"/>
            <a:ext cx="506730" cy="252095"/>
            <a:chOff x="13671677" y="5304440"/>
            <a:chExt cx="506730" cy="252095"/>
          </a:xfrm>
        </p:grpSpPr>
        <p:pic>
          <p:nvPicPr>
            <p:cNvPr id="161" name="object 16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3671677" y="5304440"/>
              <a:ext cx="215847" cy="22912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908288" y="5312890"/>
              <a:ext cx="216329" cy="193876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4151176" y="5498799"/>
              <a:ext cx="27305" cy="57785"/>
            </a:xfrm>
            <a:custGeom>
              <a:avLst/>
              <a:gdLst/>
              <a:ahLst/>
              <a:cxnLst/>
              <a:rect l="l" t="t" r="r" b="b"/>
              <a:pathLst>
                <a:path w="27305" h="57785">
                  <a:moveTo>
                    <a:pt x="9416" y="57221"/>
                  </a:moveTo>
                  <a:lnTo>
                    <a:pt x="3138" y="51909"/>
                  </a:lnTo>
                  <a:lnTo>
                    <a:pt x="8691" y="46597"/>
                  </a:lnTo>
                  <a:lnTo>
                    <a:pt x="13762" y="33077"/>
                  </a:lnTo>
                  <a:lnTo>
                    <a:pt x="13762" y="27524"/>
                  </a:lnTo>
                  <a:lnTo>
                    <a:pt x="0" y="27524"/>
                  </a:lnTo>
                  <a:lnTo>
                    <a:pt x="0" y="0"/>
                  </a:lnTo>
                  <a:lnTo>
                    <a:pt x="27041" y="0"/>
                  </a:lnTo>
                  <a:lnTo>
                    <a:pt x="26964" y="27524"/>
                  </a:lnTo>
                  <a:lnTo>
                    <a:pt x="26799" y="35250"/>
                  </a:lnTo>
                  <a:lnTo>
                    <a:pt x="16659" y="50702"/>
                  </a:lnTo>
                  <a:lnTo>
                    <a:pt x="9416" y="57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/>
          <p:cNvGrpSpPr/>
          <p:nvPr/>
        </p:nvGrpSpPr>
        <p:grpSpPr>
          <a:xfrm>
            <a:off x="14270499" y="5304440"/>
            <a:ext cx="446405" cy="222250"/>
            <a:chOff x="14270499" y="5304440"/>
            <a:chExt cx="446405" cy="222250"/>
          </a:xfrm>
        </p:grpSpPr>
        <p:pic>
          <p:nvPicPr>
            <p:cNvPr id="165" name="object 16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4270499" y="5304440"/>
              <a:ext cx="224297" cy="22188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4514180" y="5305647"/>
              <a:ext cx="202258" cy="220675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5060640" y="5307337"/>
            <a:ext cx="200153" cy="218985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4813960" y="5307337"/>
            <a:ext cx="201771" cy="21898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5286870" y="5312890"/>
            <a:ext cx="216329" cy="193876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5830246" y="5307337"/>
            <a:ext cx="199670" cy="21898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5523480" y="5310476"/>
            <a:ext cx="215847" cy="215847"/>
          </a:xfrm>
          <a:prstGeom prst="rect">
            <a:avLst/>
          </a:prstGeom>
        </p:spPr>
      </p:pic>
      <p:grpSp>
        <p:nvGrpSpPr>
          <p:cNvPr id="172" name="object 172"/>
          <p:cNvGrpSpPr/>
          <p:nvPr/>
        </p:nvGrpSpPr>
        <p:grpSpPr>
          <a:xfrm>
            <a:off x="16064442" y="5307337"/>
            <a:ext cx="439420" cy="226695"/>
            <a:chOff x="16064442" y="5307337"/>
            <a:chExt cx="439420" cy="226695"/>
          </a:xfrm>
        </p:grpSpPr>
        <p:pic>
          <p:nvPicPr>
            <p:cNvPr id="173" name="object 17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6064442" y="5310476"/>
              <a:ext cx="215847" cy="223090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301053" y="5307337"/>
              <a:ext cx="202326" cy="218985"/>
            </a:xfrm>
            <a:prstGeom prst="rect">
              <a:avLst/>
            </a:prstGeom>
          </p:spPr>
        </p:pic>
      </p:grpSp>
      <p:grpSp>
        <p:nvGrpSpPr>
          <p:cNvPr id="175" name="object 175"/>
          <p:cNvGrpSpPr/>
          <p:nvPr/>
        </p:nvGrpSpPr>
        <p:grpSpPr>
          <a:xfrm>
            <a:off x="16537664" y="5305647"/>
            <a:ext cx="453390" cy="201295"/>
            <a:chOff x="16537664" y="5305647"/>
            <a:chExt cx="453390" cy="201295"/>
          </a:xfrm>
        </p:grpSpPr>
        <p:pic>
          <p:nvPicPr>
            <p:cNvPr id="176" name="object 1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774275" y="5312890"/>
              <a:ext cx="216329" cy="193876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537664" y="5305647"/>
              <a:ext cx="216329" cy="201119"/>
            </a:xfrm>
            <a:prstGeom prst="rect">
              <a:avLst/>
            </a:prstGeom>
          </p:spPr>
        </p:pic>
      </p:grpSp>
      <p:pic>
        <p:nvPicPr>
          <p:cNvPr id="178" name="object 17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714558" y="5594133"/>
            <a:ext cx="224297" cy="221883"/>
          </a:xfrm>
          <a:prstGeom prst="rect">
            <a:avLst/>
          </a:prstGeom>
        </p:spPr>
      </p:pic>
      <p:grpSp>
        <p:nvGrpSpPr>
          <p:cNvPr id="179" name="object 179"/>
          <p:cNvGrpSpPr/>
          <p:nvPr/>
        </p:nvGrpSpPr>
        <p:grpSpPr>
          <a:xfrm>
            <a:off x="10026446" y="5594133"/>
            <a:ext cx="447675" cy="227965"/>
            <a:chOff x="10026446" y="5594133"/>
            <a:chExt cx="447675" cy="227965"/>
          </a:xfrm>
        </p:grpSpPr>
        <p:pic>
          <p:nvPicPr>
            <p:cNvPr id="180" name="object 18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026446" y="5597030"/>
              <a:ext cx="205223" cy="22478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0257745" y="5594133"/>
              <a:ext cx="215847" cy="221883"/>
            </a:xfrm>
            <a:prstGeom prst="rect">
              <a:avLst/>
            </a:prstGeom>
          </p:spPr>
        </p:pic>
      </p:grpSp>
      <p:grpSp>
        <p:nvGrpSpPr>
          <p:cNvPr id="182" name="object 182"/>
          <p:cNvGrpSpPr/>
          <p:nvPr/>
        </p:nvGrpSpPr>
        <p:grpSpPr>
          <a:xfrm>
            <a:off x="10557030" y="5594133"/>
            <a:ext cx="1223010" cy="222250"/>
            <a:chOff x="10557030" y="5594133"/>
            <a:chExt cx="1223010" cy="222250"/>
          </a:xfrm>
        </p:grpSpPr>
        <p:pic>
          <p:nvPicPr>
            <p:cNvPr id="183" name="object 18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0557030" y="5597030"/>
              <a:ext cx="211984" cy="21898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798296" y="5594133"/>
              <a:ext cx="458667" cy="221883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1281349" y="5597030"/>
              <a:ext cx="192427" cy="218985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1515546" y="5597030"/>
              <a:ext cx="214639" cy="218985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11752398" y="5788492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41" y="27524"/>
                  </a:moveTo>
                  <a:lnTo>
                    <a:pt x="0" y="27524"/>
                  </a:lnTo>
                  <a:lnTo>
                    <a:pt x="0" y="0"/>
                  </a:lnTo>
                  <a:lnTo>
                    <a:pt x="27041" y="0"/>
                  </a:lnTo>
                  <a:lnTo>
                    <a:pt x="27041" y="27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8" name="object 188"/>
          <p:cNvGrpSpPr/>
          <p:nvPr/>
        </p:nvGrpSpPr>
        <p:grpSpPr>
          <a:xfrm>
            <a:off x="9747481" y="6238225"/>
            <a:ext cx="1040130" cy="226695"/>
            <a:chOff x="9747481" y="6238225"/>
            <a:chExt cx="1040130" cy="226695"/>
          </a:xfrm>
        </p:grpSpPr>
        <p:pic>
          <p:nvPicPr>
            <p:cNvPr id="189" name="object 18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747481" y="6238225"/>
              <a:ext cx="216812" cy="218985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998096" y="6238225"/>
              <a:ext cx="192910" cy="218985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10226739" y="6244019"/>
              <a:ext cx="100965" cy="213360"/>
            </a:xfrm>
            <a:custGeom>
              <a:avLst/>
              <a:gdLst/>
              <a:ahLst/>
              <a:cxnLst/>
              <a:rect l="l" t="t" r="r" b="b"/>
              <a:pathLst>
                <a:path w="100965" h="213360">
                  <a:moveTo>
                    <a:pt x="21246" y="213191"/>
                  </a:moveTo>
                  <a:lnTo>
                    <a:pt x="0" y="213191"/>
                  </a:lnTo>
                  <a:lnTo>
                    <a:pt x="79433" y="0"/>
                  </a:lnTo>
                  <a:lnTo>
                    <a:pt x="100680" y="0"/>
                  </a:lnTo>
                  <a:lnTo>
                    <a:pt x="21246" y="213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0348666" y="6241363"/>
              <a:ext cx="215847" cy="21463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594935" y="6238225"/>
              <a:ext cx="192427" cy="226229"/>
            </a:xfrm>
            <a:prstGeom prst="rect">
              <a:avLst/>
            </a:prstGeom>
          </p:spPr>
        </p:pic>
      </p:grpSp>
      <p:sp>
        <p:nvSpPr>
          <p:cNvPr id="194" name="object 194"/>
          <p:cNvSpPr/>
          <p:nvPr/>
        </p:nvSpPr>
        <p:spPr>
          <a:xfrm>
            <a:off x="10888931" y="6340836"/>
            <a:ext cx="101600" cy="19050"/>
          </a:xfrm>
          <a:custGeom>
            <a:avLst/>
            <a:gdLst/>
            <a:ahLst/>
            <a:cxnLst/>
            <a:rect l="l" t="t" r="r" b="b"/>
            <a:pathLst>
              <a:path w="101600" h="19050">
                <a:moveTo>
                  <a:pt x="101404" y="18832"/>
                </a:moveTo>
                <a:lnTo>
                  <a:pt x="0" y="18832"/>
                </a:lnTo>
                <a:lnTo>
                  <a:pt x="0" y="0"/>
                </a:lnTo>
                <a:lnTo>
                  <a:pt x="101404" y="0"/>
                </a:lnTo>
                <a:lnTo>
                  <a:pt x="101404" y="18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5" name="object 195"/>
          <p:cNvGrpSpPr/>
          <p:nvPr/>
        </p:nvGrpSpPr>
        <p:grpSpPr>
          <a:xfrm>
            <a:off x="11077723" y="6236535"/>
            <a:ext cx="452755" cy="220979"/>
            <a:chOff x="11077723" y="6236535"/>
            <a:chExt cx="452755" cy="220979"/>
          </a:xfrm>
        </p:grpSpPr>
        <p:pic>
          <p:nvPicPr>
            <p:cNvPr id="196" name="object 19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077723" y="6236535"/>
              <a:ext cx="215847" cy="21946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314334" y="6241364"/>
              <a:ext cx="215847" cy="215847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11625371" y="6235327"/>
            <a:ext cx="864869" cy="222250"/>
            <a:chOff x="11625371" y="6235327"/>
            <a:chExt cx="864869" cy="222250"/>
          </a:xfrm>
        </p:grpSpPr>
        <p:pic>
          <p:nvPicPr>
            <p:cNvPr id="199" name="object 19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1625371" y="6244019"/>
              <a:ext cx="146071" cy="21319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1794861" y="6235327"/>
              <a:ext cx="206913" cy="22188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31768" y="6238225"/>
              <a:ext cx="206859" cy="21898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275326" y="6238225"/>
              <a:ext cx="214639" cy="218985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12582654" y="6235327"/>
            <a:ext cx="665480" cy="222250"/>
            <a:chOff x="12582654" y="6235327"/>
            <a:chExt cx="665480" cy="222250"/>
          </a:xfrm>
        </p:grpSpPr>
        <p:pic>
          <p:nvPicPr>
            <p:cNvPr id="204" name="object 20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582654" y="6238225"/>
              <a:ext cx="196773" cy="218985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808883" y="6235327"/>
              <a:ext cx="215847" cy="22188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3045807" y="6238225"/>
              <a:ext cx="201771" cy="218985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13349721" y="6236535"/>
            <a:ext cx="917575" cy="226695"/>
            <a:chOff x="13349721" y="6236535"/>
            <a:chExt cx="917575" cy="226695"/>
          </a:xfrm>
        </p:grpSpPr>
        <p:pic>
          <p:nvPicPr>
            <p:cNvPr id="208" name="object 20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3349721" y="6241364"/>
              <a:ext cx="215847" cy="215847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586091" y="6236535"/>
              <a:ext cx="452699" cy="22622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4069936" y="6238225"/>
              <a:ext cx="196773" cy="218985"/>
            </a:xfrm>
            <a:prstGeom prst="rect">
              <a:avLst/>
            </a:prstGeom>
          </p:spPr>
        </p:pic>
      </p:grpSp>
      <p:grpSp>
        <p:nvGrpSpPr>
          <p:cNvPr id="211" name="object 211"/>
          <p:cNvGrpSpPr/>
          <p:nvPr/>
        </p:nvGrpSpPr>
        <p:grpSpPr>
          <a:xfrm>
            <a:off x="14363743" y="6235327"/>
            <a:ext cx="926465" cy="222250"/>
            <a:chOff x="14363743" y="6235327"/>
            <a:chExt cx="926465" cy="222250"/>
          </a:xfrm>
        </p:grpSpPr>
        <p:pic>
          <p:nvPicPr>
            <p:cNvPr id="212" name="object 21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4363743" y="6241363"/>
              <a:ext cx="215847" cy="21584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4600354" y="6235327"/>
              <a:ext cx="215847" cy="221883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4836965" y="6236535"/>
              <a:ext cx="216329" cy="201119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5073576" y="6243778"/>
              <a:ext cx="216329" cy="193876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15377766" y="6235327"/>
            <a:ext cx="695325" cy="222250"/>
            <a:chOff x="15377766" y="6235327"/>
            <a:chExt cx="695325" cy="222250"/>
          </a:xfrm>
        </p:grpSpPr>
        <p:pic>
          <p:nvPicPr>
            <p:cNvPr id="217" name="object 21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5377766" y="6238225"/>
              <a:ext cx="221883" cy="218985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624759" y="6238225"/>
              <a:ext cx="196773" cy="21898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5848574" y="6235327"/>
              <a:ext cx="224297" cy="221883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16160537" y="6238225"/>
            <a:ext cx="433705" cy="224790"/>
            <a:chOff x="16160537" y="6238225"/>
            <a:chExt cx="433705" cy="224790"/>
          </a:xfrm>
        </p:grpSpPr>
        <p:pic>
          <p:nvPicPr>
            <p:cNvPr id="221" name="object 22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6160537" y="6238225"/>
              <a:ext cx="205223" cy="22478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6392149" y="6238225"/>
              <a:ext cx="201771" cy="218985"/>
            </a:xfrm>
            <a:prstGeom prst="rect">
              <a:avLst/>
            </a:prstGeom>
          </p:spPr>
        </p:pic>
      </p:grpSp>
      <p:grpSp>
        <p:nvGrpSpPr>
          <p:cNvPr id="223" name="object 223"/>
          <p:cNvGrpSpPr/>
          <p:nvPr/>
        </p:nvGrpSpPr>
        <p:grpSpPr>
          <a:xfrm>
            <a:off x="16696111" y="6235327"/>
            <a:ext cx="926465" cy="222250"/>
            <a:chOff x="16696111" y="6235327"/>
            <a:chExt cx="926465" cy="222250"/>
          </a:xfrm>
        </p:grpSpPr>
        <p:pic>
          <p:nvPicPr>
            <p:cNvPr id="224" name="object 22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696111" y="6235327"/>
              <a:ext cx="206913" cy="221883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6937377" y="6236535"/>
              <a:ext cx="202258" cy="220675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169332" y="6236535"/>
              <a:ext cx="216329" cy="20111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7405943" y="6243778"/>
              <a:ext cx="216329" cy="193876"/>
            </a:xfrm>
            <a:prstGeom prst="rect">
              <a:avLst/>
            </a:prstGeom>
          </p:spPr>
        </p:pic>
      </p:grpSp>
      <p:grpSp>
        <p:nvGrpSpPr>
          <p:cNvPr id="228" name="object 228"/>
          <p:cNvGrpSpPr/>
          <p:nvPr/>
        </p:nvGrpSpPr>
        <p:grpSpPr>
          <a:xfrm>
            <a:off x="9752310" y="6527927"/>
            <a:ext cx="1163320" cy="219075"/>
            <a:chOff x="9752310" y="6527927"/>
            <a:chExt cx="1163320" cy="219075"/>
          </a:xfrm>
        </p:grpSpPr>
        <p:pic>
          <p:nvPicPr>
            <p:cNvPr id="229" name="object 22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9752310" y="6527927"/>
              <a:ext cx="221883" cy="218985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9996164" y="6527927"/>
              <a:ext cx="431452" cy="21898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0462142" y="6533481"/>
              <a:ext cx="216329" cy="19387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0698753" y="6533481"/>
              <a:ext cx="216329" cy="193876"/>
            </a:xfrm>
            <a:prstGeom prst="rect">
              <a:avLst/>
            </a:prstGeom>
          </p:spPr>
        </p:pic>
      </p:grpSp>
      <p:grpSp>
        <p:nvGrpSpPr>
          <p:cNvPr id="233" name="object 233"/>
          <p:cNvGrpSpPr/>
          <p:nvPr/>
        </p:nvGrpSpPr>
        <p:grpSpPr>
          <a:xfrm>
            <a:off x="11002905" y="6525031"/>
            <a:ext cx="452755" cy="222250"/>
            <a:chOff x="11002905" y="6525031"/>
            <a:chExt cx="452755" cy="222250"/>
          </a:xfrm>
        </p:grpSpPr>
        <p:pic>
          <p:nvPicPr>
            <p:cNvPr id="234" name="object 23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1002905" y="6531067"/>
              <a:ext cx="215847" cy="215847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1239516" y="6525031"/>
              <a:ext cx="215847" cy="221883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11551034" y="6527927"/>
            <a:ext cx="681990" cy="219075"/>
            <a:chOff x="11551034" y="6527927"/>
            <a:chExt cx="681990" cy="219075"/>
          </a:xfrm>
        </p:grpSpPr>
        <p:pic>
          <p:nvPicPr>
            <p:cNvPr id="237" name="object 23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1551034" y="6527927"/>
              <a:ext cx="431452" cy="218985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017013" y="6531066"/>
              <a:ext cx="215847" cy="215847"/>
            </a:xfrm>
            <a:prstGeom prst="rect">
              <a:avLst/>
            </a:prstGeom>
          </p:spPr>
        </p:pic>
      </p:grpSp>
      <p:grpSp>
        <p:nvGrpSpPr>
          <p:cNvPr id="239" name="object 239"/>
          <p:cNvGrpSpPr/>
          <p:nvPr/>
        </p:nvGrpSpPr>
        <p:grpSpPr>
          <a:xfrm>
            <a:off x="12321240" y="6527927"/>
            <a:ext cx="675640" cy="221615"/>
            <a:chOff x="12321240" y="6527927"/>
            <a:chExt cx="675640" cy="221615"/>
          </a:xfrm>
        </p:grpSpPr>
        <p:pic>
          <p:nvPicPr>
            <p:cNvPr id="240" name="object 24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2321240" y="6531066"/>
              <a:ext cx="215847" cy="215847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2558164" y="6527927"/>
              <a:ext cx="201771" cy="22140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2783839" y="6527927"/>
              <a:ext cx="212708" cy="221400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13098538" y="6527927"/>
            <a:ext cx="443865" cy="219075"/>
            <a:chOff x="13098538" y="6527927"/>
            <a:chExt cx="443865" cy="219075"/>
          </a:xfrm>
        </p:grpSpPr>
        <p:pic>
          <p:nvPicPr>
            <p:cNvPr id="244" name="object 24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3098538" y="6527927"/>
              <a:ext cx="221883" cy="218985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45531" y="6527927"/>
              <a:ext cx="196773" cy="218985"/>
            </a:xfrm>
            <a:prstGeom prst="rect">
              <a:avLst/>
            </a:prstGeom>
          </p:spPr>
        </p:pic>
      </p:grpSp>
      <p:pic>
        <p:nvPicPr>
          <p:cNvPr id="246" name="object 246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13637011" y="6525031"/>
            <a:ext cx="224297" cy="221883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13948889" y="6525031"/>
            <a:ext cx="447675" cy="227965"/>
            <a:chOff x="13948889" y="6525031"/>
            <a:chExt cx="447675" cy="227965"/>
          </a:xfrm>
        </p:grpSpPr>
        <p:pic>
          <p:nvPicPr>
            <p:cNvPr id="248" name="object 24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948889" y="6527928"/>
              <a:ext cx="205223" cy="224780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4180188" y="6525031"/>
              <a:ext cx="215847" cy="221883"/>
            </a:xfrm>
            <a:prstGeom prst="rect">
              <a:avLst/>
            </a:prstGeom>
          </p:spPr>
        </p:pic>
      </p:grpSp>
      <p:grpSp>
        <p:nvGrpSpPr>
          <p:cNvPr id="250" name="object 250"/>
          <p:cNvGrpSpPr/>
          <p:nvPr/>
        </p:nvGrpSpPr>
        <p:grpSpPr>
          <a:xfrm>
            <a:off x="14479635" y="6525031"/>
            <a:ext cx="1223010" cy="222250"/>
            <a:chOff x="14479635" y="6525031"/>
            <a:chExt cx="1223010" cy="222250"/>
          </a:xfrm>
        </p:grpSpPr>
        <p:pic>
          <p:nvPicPr>
            <p:cNvPr id="251" name="object 25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4479635" y="6527928"/>
              <a:ext cx="211984" cy="218985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4720901" y="6525031"/>
              <a:ext cx="458667" cy="22188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5203954" y="6527928"/>
              <a:ext cx="192427" cy="218985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5438151" y="6527928"/>
              <a:ext cx="214639" cy="218985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5675003" y="6719390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5" h="27940">
                  <a:moveTo>
                    <a:pt x="27041" y="27524"/>
                  </a:moveTo>
                  <a:lnTo>
                    <a:pt x="0" y="27524"/>
                  </a:lnTo>
                  <a:lnTo>
                    <a:pt x="0" y="0"/>
                  </a:lnTo>
                  <a:lnTo>
                    <a:pt x="27041" y="0"/>
                  </a:lnTo>
                  <a:lnTo>
                    <a:pt x="27041" y="27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6" name="object 256"/>
          <p:cNvGrpSpPr/>
          <p:nvPr/>
        </p:nvGrpSpPr>
        <p:grpSpPr>
          <a:xfrm>
            <a:off x="9738678" y="7503717"/>
            <a:ext cx="400685" cy="217170"/>
            <a:chOff x="9738678" y="7503717"/>
            <a:chExt cx="400685" cy="217170"/>
          </a:xfrm>
        </p:grpSpPr>
        <p:pic>
          <p:nvPicPr>
            <p:cNvPr id="257" name="object 25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9738678" y="7513134"/>
              <a:ext cx="196531" cy="20691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9961044" y="7503717"/>
              <a:ext cx="178182" cy="216571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10191860" y="7502976"/>
            <a:ext cx="390525" cy="217804"/>
            <a:chOff x="10191860" y="7502976"/>
            <a:chExt cx="390525" cy="217804"/>
          </a:xfrm>
        </p:grpSpPr>
        <p:sp>
          <p:nvSpPr>
            <p:cNvPr id="260" name="object 260"/>
            <p:cNvSpPr/>
            <p:nvPr/>
          </p:nvSpPr>
          <p:spPr>
            <a:xfrm>
              <a:off x="10191852" y="7502982"/>
              <a:ext cx="191770" cy="214629"/>
            </a:xfrm>
            <a:custGeom>
              <a:avLst/>
              <a:gdLst/>
              <a:ahLst/>
              <a:cxnLst/>
              <a:rect l="l" t="t" r="r" b="b"/>
              <a:pathLst>
                <a:path w="191770" h="214629">
                  <a:moveTo>
                    <a:pt x="100203" y="11366"/>
                  </a:moveTo>
                  <a:lnTo>
                    <a:pt x="80886" y="11366"/>
                  </a:lnTo>
                  <a:lnTo>
                    <a:pt x="80886" y="43180"/>
                  </a:lnTo>
                  <a:lnTo>
                    <a:pt x="19558" y="43180"/>
                  </a:lnTo>
                  <a:lnTo>
                    <a:pt x="19558" y="11430"/>
                  </a:lnTo>
                  <a:lnTo>
                    <a:pt x="0" y="11430"/>
                  </a:lnTo>
                  <a:lnTo>
                    <a:pt x="0" y="43180"/>
                  </a:lnTo>
                  <a:lnTo>
                    <a:pt x="0" y="58420"/>
                  </a:lnTo>
                  <a:lnTo>
                    <a:pt x="0" y="93980"/>
                  </a:lnTo>
                  <a:lnTo>
                    <a:pt x="0" y="110490"/>
                  </a:lnTo>
                  <a:lnTo>
                    <a:pt x="100203" y="110490"/>
                  </a:lnTo>
                  <a:lnTo>
                    <a:pt x="100203" y="94183"/>
                  </a:lnTo>
                  <a:lnTo>
                    <a:pt x="100203" y="93980"/>
                  </a:lnTo>
                  <a:lnTo>
                    <a:pt x="100203" y="58928"/>
                  </a:lnTo>
                  <a:lnTo>
                    <a:pt x="80886" y="58928"/>
                  </a:lnTo>
                  <a:lnTo>
                    <a:pt x="80886" y="93980"/>
                  </a:lnTo>
                  <a:lnTo>
                    <a:pt x="19558" y="93980"/>
                  </a:lnTo>
                  <a:lnTo>
                    <a:pt x="19558" y="58420"/>
                  </a:lnTo>
                  <a:lnTo>
                    <a:pt x="100203" y="58420"/>
                  </a:lnTo>
                  <a:lnTo>
                    <a:pt x="100203" y="43472"/>
                  </a:lnTo>
                  <a:lnTo>
                    <a:pt x="100203" y="43180"/>
                  </a:lnTo>
                  <a:lnTo>
                    <a:pt x="100203" y="11366"/>
                  </a:lnTo>
                  <a:close/>
                </a:path>
                <a:path w="191770" h="214629">
                  <a:moveTo>
                    <a:pt x="159105" y="129667"/>
                  </a:moveTo>
                  <a:lnTo>
                    <a:pt x="139560" y="129667"/>
                  </a:lnTo>
                  <a:lnTo>
                    <a:pt x="139560" y="154940"/>
                  </a:lnTo>
                  <a:lnTo>
                    <a:pt x="139560" y="171450"/>
                  </a:lnTo>
                  <a:lnTo>
                    <a:pt x="139560" y="198120"/>
                  </a:lnTo>
                  <a:lnTo>
                    <a:pt x="42252" y="198120"/>
                  </a:lnTo>
                  <a:lnTo>
                    <a:pt x="42252" y="171450"/>
                  </a:lnTo>
                  <a:lnTo>
                    <a:pt x="139560" y="171450"/>
                  </a:lnTo>
                  <a:lnTo>
                    <a:pt x="139560" y="154940"/>
                  </a:lnTo>
                  <a:lnTo>
                    <a:pt x="42252" y="154940"/>
                  </a:lnTo>
                  <a:lnTo>
                    <a:pt x="42252" y="129540"/>
                  </a:lnTo>
                  <a:lnTo>
                    <a:pt x="22694" y="129540"/>
                  </a:lnTo>
                  <a:lnTo>
                    <a:pt x="22694" y="154940"/>
                  </a:lnTo>
                  <a:lnTo>
                    <a:pt x="22694" y="171450"/>
                  </a:lnTo>
                  <a:lnTo>
                    <a:pt x="22694" y="198120"/>
                  </a:lnTo>
                  <a:lnTo>
                    <a:pt x="22694" y="214630"/>
                  </a:lnTo>
                  <a:lnTo>
                    <a:pt x="159105" y="214630"/>
                  </a:lnTo>
                  <a:lnTo>
                    <a:pt x="159105" y="154940"/>
                  </a:lnTo>
                  <a:lnTo>
                    <a:pt x="159105" y="129667"/>
                  </a:lnTo>
                  <a:close/>
                </a:path>
                <a:path w="191770" h="214629">
                  <a:moveTo>
                    <a:pt x="191223" y="50800"/>
                  </a:moveTo>
                  <a:lnTo>
                    <a:pt x="159105" y="50800"/>
                  </a:lnTo>
                  <a:lnTo>
                    <a:pt x="159105" y="0"/>
                  </a:lnTo>
                  <a:lnTo>
                    <a:pt x="139319" y="0"/>
                  </a:lnTo>
                  <a:lnTo>
                    <a:pt x="139319" y="50800"/>
                  </a:lnTo>
                  <a:lnTo>
                    <a:pt x="139319" y="67310"/>
                  </a:lnTo>
                  <a:lnTo>
                    <a:pt x="139319" y="119380"/>
                  </a:lnTo>
                  <a:lnTo>
                    <a:pt x="159105" y="119380"/>
                  </a:lnTo>
                  <a:lnTo>
                    <a:pt x="159105" y="67310"/>
                  </a:lnTo>
                  <a:lnTo>
                    <a:pt x="191223" y="67310"/>
                  </a:lnTo>
                  <a:lnTo>
                    <a:pt x="191223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1" name="object 261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413019" y="7503477"/>
              <a:ext cx="169249" cy="217054"/>
            </a:xfrm>
            <a:prstGeom prst="rect">
              <a:avLst/>
            </a:prstGeom>
          </p:spPr>
        </p:pic>
      </p:grpSp>
      <p:grpSp>
        <p:nvGrpSpPr>
          <p:cNvPr id="262" name="object 262"/>
          <p:cNvGrpSpPr/>
          <p:nvPr/>
        </p:nvGrpSpPr>
        <p:grpSpPr>
          <a:xfrm>
            <a:off x="10703868" y="7503476"/>
            <a:ext cx="409575" cy="217170"/>
            <a:chOff x="10703868" y="7503476"/>
            <a:chExt cx="409575" cy="217170"/>
          </a:xfrm>
        </p:grpSpPr>
        <p:pic>
          <p:nvPicPr>
            <p:cNvPr id="263" name="object 263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703868" y="7503476"/>
              <a:ext cx="193151" cy="217054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10916565" y="7510602"/>
              <a:ext cx="196850" cy="204470"/>
            </a:xfrm>
            <a:custGeom>
              <a:avLst/>
              <a:gdLst/>
              <a:ahLst/>
              <a:cxnLst/>
              <a:rect l="l" t="t" r="r" b="b"/>
              <a:pathLst>
                <a:path w="196850" h="204470">
                  <a:moveTo>
                    <a:pt x="176009" y="187960"/>
                  </a:moveTo>
                  <a:lnTo>
                    <a:pt x="45643" y="187960"/>
                  </a:lnTo>
                  <a:lnTo>
                    <a:pt x="45643" y="146050"/>
                  </a:lnTo>
                  <a:lnTo>
                    <a:pt x="25844" y="146050"/>
                  </a:lnTo>
                  <a:lnTo>
                    <a:pt x="25844" y="187960"/>
                  </a:lnTo>
                  <a:lnTo>
                    <a:pt x="25844" y="204470"/>
                  </a:lnTo>
                  <a:lnTo>
                    <a:pt x="176009" y="204470"/>
                  </a:lnTo>
                  <a:lnTo>
                    <a:pt x="176009" y="187960"/>
                  </a:lnTo>
                  <a:close/>
                </a:path>
                <a:path w="196850" h="204470">
                  <a:moveTo>
                    <a:pt x="176009" y="77470"/>
                  </a:moveTo>
                  <a:lnTo>
                    <a:pt x="44907" y="77470"/>
                  </a:lnTo>
                  <a:lnTo>
                    <a:pt x="44907" y="53340"/>
                  </a:lnTo>
                  <a:lnTo>
                    <a:pt x="171424" y="53340"/>
                  </a:lnTo>
                  <a:lnTo>
                    <a:pt x="171424" y="39370"/>
                  </a:lnTo>
                  <a:lnTo>
                    <a:pt x="171424" y="15240"/>
                  </a:lnTo>
                  <a:lnTo>
                    <a:pt x="171424" y="0"/>
                  </a:lnTo>
                  <a:lnTo>
                    <a:pt x="24879" y="0"/>
                  </a:lnTo>
                  <a:lnTo>
                    <a:pt x="24879" y="15240"/>
                  </a:lnTo>
                  <a:lnTo>
                    <a:pt x="151866" y="15240"/>
                  </a:lnTo>
                  <a:lnTo>
                    <a:pt x="151866" y="39370"/>
                  </a:lnTo>
                  <a:lnTo>
                    <a:pt x="25361" y="39370"/>
                  </a:lnTo>
                  <a:lnTo>
                    <a:pt x="25361" y="53340"/>
                  </a:lnTo>
                  <a:lnTo>
                    <a:pt x="25361" y="77470"/>
                  </a:lnTo>
                  <a:lnTo>
                    <a:pt x="25361" y="92710"/>
                  </a:lnTo>
                  <a:lnTo>
                    <a:pt x="176009" y="92710"/>
                  </a:lnTo>
                  <a:lnTo>
                    <a:pt x="176009" y="77470"/>
                  </a:lnTo>
                  <a:close/>
                </a:path>
                <a:path w="196850" h="204470">
                  <a:moveTo>
                    <a:pt x="196532" y="112877"/>
                  </a:moveTo>
                  <a:lnTo>
                    <a:pt x="0" y="112877"/>
                  </a:lnTo>
                  <a:lnTo>
                    <a:pt x="0" y="129057"/>
                  </a:lnTo>
                  <a:lnTo>
                    <a:pt x="196532" y="129057"/>
                  </a:lnTo>
                  <a:lnTo>
                    <a:pt x="196532" y="112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5" name="object 265"/>
          <p:cNvGrpSpPr/>
          <p:nvPr/>
        </p:nvGrpSpPr>
        <p:grpSpPr>
          <a:xfrm>
            <a:off x="11205534" y="7503717"/>
            <a:ext cx="419100" cy="216535"/>
            <a:chOff x="11205534" y="7503717"/>
            <a:chExt cx="419100" cy="216535"/>
          </a:xfrm>
        </p:grpSpPr>
        <p:pic>
          <p:nvPicPr>
            <p:cNvPr id="266" name="object 26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1205534" y="7503717"/>
              <a:ext cx="201119" cy="216088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11428616" y="7510487"/>
              <a:ext cx="196215" cy="207645"/>
            </a:xfrm>
            <a:custGeom>
              <a:avLst/>
              <a:gdLst/>
              <a:ahLst/>
              <a:cxnLst/>
              <a:rect l="l" t="t" r="r" b="b"/>
              <a:pathLst>
                <a:path w="196215" h="207645">
                  <a:moveTo>
                    <a:pt x="177215" y="0"/>
                  </a:moveTo>
                  <a:lnTo>
                    <a:pt x="124587" y="0"/>
                  </a:lnTo>
                  <a:lnTo>
                    <a:pt x="124587" y="15925"/>
                  </a:lnTo>
                  <a:lnTo>
                    <a:pt x="124587" y="61328"/>
                  </a:lnTo>
                  <a:lnTo>
                    <a:pt x="70739" y="61328"/>
                  </a:lnTo>
                  <a:lnTo>
                    <a:pt x="70739" y="15925"/>
                  </a:lnTo>
                  <a:lnTo>
                    <a:pt x="124587" y="15925"/>
                  </a:lnTo>
                  <a:lnTo>
                    <a:pt x="124587" y="0"/>
                  </a:lnTo>
                  <a:lnTo>
                    <a:pt x="18351" y="0"/>
                  </a:lnTo>
                  <a:lnTo>
                    <a:pt x="18351" y="15925"/>
                  </a:lnTo>
                  <a:lnTo>
                    <a:pt x="50952" y="15925"/>
                  </a:lnTo>
                  <a:lnTo>
                    <a:pt x="50952" y="61328"/>
                  </a:lnTo>
                  <a:lnTo>
                    <a:pt x="19075" y="61328"/>
                  </a:lnTo>
                  <a:lnTo>
                    <a:pt x="19075" y="77254"/>
                  </a:lnTo>
                  <a:lnTo>
                    <a:pt x="176250" y="77254"/>
                  </a:lnTo>
                  <a:lnTo>
                    <a:pt x="176250" y="61328"/>
                  </a:lnTo>
                  <a:lnTo>
                    <a:pt x="144386" y="61328"/>
                  </a:lnTo>
                  <a:lnTo>
                    <a:pt x="144386" y="15925"/>
                  </a:lnTo>
                  <a:lnTo>
                    <a:pt x="177215" y="15925"/>
                  </a:lnTo>
                  <a:lnTo>
                    <a:pt x="177215" y="0"/>
                  </a:lnTo>
                  <a:close/>
                </a:path>
                <a:path w="196215" h="207645">
                  <a:moveTo>
                    <a:pt x="195808" y="97777"/>
                  </a:moveTo>
                  <a:lnTo>
                    <a:pt x="0" y="97777"/>
                  </a:lnTo>
                  <a:lnTo>
                    <a:pt x="0" y="113715"/>
                  </a:lnTo>
                  <a:lnTo>
                    <a:pt x="88125" y="113715"/>
                  </a:lnTo>
                  <a:lnTo>
                    <a:pt x="88125" y="138544"/>
                  </a:lnTo>
                  <a:lnTo>
                    <a:pt x="24142" y="138544"/>
                  </a:lnTo>
                  <a:lnTo>
                    <a:pt x="24142" y="155054"/>
                  </a:lnTo>
                  <a:lnTo>
                    <a:pt x="24142" y="190614"/>
                  </a:lnTo>
                  <a:lnTo>
                    <a:pt x="24142" y="207124"/>
                  </a:lnTo>
                  <a:lnTo>
                    <a:pt x="171907" y="207124"/>
                  </a:lnTo>
                  <a:lnTo>
                    <a:pt x="171907" y="190728"/>
                  </a:lnTo>
                  <a:lnTo>
                    <a:pt x="171907" y="155054"/>
                  </a:lnTo>
                  <a:lnTo>
                    <a:pt x="171907" y="154762"/>
                  </a:lnTo>
                  <a:lnTo>
                    <a:pt x="171907" y="138544"/>
                  </a:lnTo>
                  <a:lnTo>
                    <a:pt x="152590" y="138544"/>
                  </a:lnTo>
                  <a:lnTo>
                    <a:pt x="152590" y="155054"/>
                  </a:lnTo>
                  <a:lnTo>
                    <a:pt x="152590" y="190614"/>
                  </a:lnTo>
                  <a:lnTo>
                    <a:pt x="43459" y="190614"/>
                  </a:lnTo>
                  <a:lnTo>
                    <a:pt x="43459" y="155054"/>
                  </a:lnTo>
                  <a:lnTo>
                    <a:pt x="152590" y="155054"/>
                  </a:lnTo>
                  <a:lnTo>
                    <a:pt x="152590" y="138544"/>
                  </a:lnTo>
                  <a:lnTo>
                    <a:pt x="107924" y="138544"/>
                  </a:lnTo>
                  <a:lnTo>
                    <a:pt x="107924" y="113715"/>
                  </a:lnTo>
                  <a:lnTo>
                    <a:pt x="195808" y="113715"/>
                  </a:lnTo>
                  <a:lnTo>
                    <a:pt x="195808" y="97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8" name="object 268"/>
          <p:cNvSpPr/>
          <p:nvPr/>
        </p:nvSpPr>
        <p:spPr>
          <a:xfrm>
            <a:off x="11676825" y="7510602"/>
            <a:ext cx="146685" cy="66040"/>
          </a:xfrm>
          <a:custGeom>
            <a:avLst/>
            <a:gdLst/>
            <a:ahLst/>
            <a:cxnLst/>
            <a:rect l="l" t="t" r="r" b="b"/>
            <a:pathLst>
              <a:path w="146684" h="66040">
                <a:moveTo>
                  <a:pt x="146545" y="49530"/>
                </a:moveTo>
                <a:lnTo>
                  <a:pt x="19786" y="49530"/>
                </a:lnTo>
                <a:lnTo>
                  <a:pt x="19786" y="16510"/>
                </a:lnTo>
                <a:lnTo>
                  <a:pt x="144373" y="16510"/>
                </a:lnTo>
                <a:lnTo>
                  <a:pt x="144373" y="0"/>
                </a:lnTo>
                <a:lnTo>
                  <a:pt x="0" y="0"/>
                </a:lnTo>
                <a:lnTo>
                  <a:pt x="0" y="16510"/>
                </a:lnTo>
                <a:lnTo>
                  <a:pt x="0" y="49530"/>
                </a:lnTo>
                <a:lnTo>
                  <a:pt x="0" y="66040"/>
                </a:lnTo>
                <a:lnTo>
                  <a:pt x="146545" y="66040"/>
                </a:lnTo>
                <a:lnTo>
                  <a:pt x="146545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9" name="object 269"/>
          <p:cNvGrpSpPr/>
          <p:nvPr/>
        </p:nvGrpSpPr>
        <p:grpSpPr>
          <a:xfrm>
            <a:off x="11650749" y="7503476"/>
            <a:ext cx="422909" cy="217170"/>
            <a:chOff x="11650749" y="7503476"/>
            <a:chExt cx="422909" cy="217170"/>
          </a:xfrm>
        </p:grpSpPr>
        <p:sp>
          <p:nvSpPr>
            <p:cNvPr id="270" name="object 270"/>
            <p:cNvSpPr/>
            <p:nvPr/>
          </p:nvSpPr>
          <p:spPr>
            <a:xfrm>
              <a:off x="11650739" y="7593787"/>
              <a:ext cx="196215" cy="123825"/>
            </a:xfrm>
            <a:custGeom>
              <a:avLst/>
              <a:gdLst/>
              <a:ahLst/>
              <a:cxnLst/>
              <a:rect l="l" t="t" r="r" b="b"/>
              <a:pathLst>
                <a:path w="196215" h="123825">
                  <a:moveTo>
                    <a:pt x="177215" y="108585"/>
                  </a:moveTo>
                  <a:lnTo>
                    <a:pt x="43459" y="108585"/>
                  </a:lnTo>
                  <a:lnTo>
                    <a:pt x="43459" y="85725"/>
                  </a:lnTo>
                  <a:lnTo>
                    <a:pt x="170700" y="85725"/>
                  </a:lnTo>
                  <a:lnTo>
                    <a:pt x="170700" y="71755"/>
                  </a:lnTo>
                  <a:lnTo>
                    <a:pt x="170700" y="50165"/>
                  </a:lnTo>
                  <a:lnTo>
                    <a:pt x="170700" y="34925"/>
                  </a:lnTo>
                  <a:lnTo>
                    <a:pt x="23418" y="34925"/>
                  </a:lnTo>
                  <a:lnTo>
                    <a:pt x="23418" y="50165"/>
                  </a:lnTo>
                  <a:lnTo>
                    <a:pt x="151142" y="50165"/>
                  </a:lnTo>
                  <a:lnTo>
                    <a:pt x="151142" y="71755"/>
                  </a:lnTo>
                  <a:lnTo>
                    <a:pt x="24142" y="71755"/>
                  </a:lnTo>
                  <a:lnTo>
                    <a:pt x="24142" y="85725"/>
                  </a:lnTo>
                  <a:lnTo>
                    <a:pt x="24142" y="108585"/>
                  </a:lnTo>
                  <a:lnTo>
                    <a:pt x="24142" y="123825"/>
                  </a:lnTo>
                  <a:lnTo>
                    <a:pt x="177215" y="123825"/>
                  </a:lnTo>
                  <a:lnTo>
                    <a:pt x="177215" y="108585"/>
                  </a:lnTo>
                  <a:close/>
                </a:path>
                <a:path w="196215" h="123825">
                  <a:moveTo>
                    <a:pt x="196049" y="0"/>
                  </a:moveTo>
                  <a:lnTo>
                    <a:pt x="0" y="0"/>
                  </a:lnTo>
                  <a:lnTo>
                    <a:pt x="0" y="16167"/>
                  </a:lnTo>
                  <a:lnTo>
                    <a:pt x="196049" y="16167"/>
                  </a:lnTo>
                  <a:lnTo>
                    <a:pt x="196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1" name="object 271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1870700" y="7503476"/>
              <a:ext cx="202809" cy="216571"/>
            </a:xfrm>
            <a:prstGeom prst="rect">
              <a:avLst/>
            </a:prstGeom>
          </p:spPr>
        </p:pic>
      </p:grpSp>
      <p:grpSp>
        <p:nvGrpSpPr>
          <p:cNvPr id="272" name="object 272"/>
          <p:cNvGrpSpPr/>
          <p:nvPr/>
        </p:nvGrpSpPr>
        <p:grpSpPr>
          <a:xfrm>
            <a:off x="12161711" y="7503476"/>
            <a:ext cx="1090930" cy="217170"/>
            <a:chOff x="12161711" y="7503476"/>
            <a:chExt cx="1090930" cy="217170"/>
          </a:xfrm>
        </p:grpSpPr>
        <p:pic>
          <p:nvPicPr>
            <p:cNvPr id="273" name="object 273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2161711" y="7503718"/>
              <a:ext cx="201119" cy="216088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2383352" y="7503476"/>
              <a:ext cx="201119" cy="21174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2606684" y="7503476"/>
              <a:ext cx="184218" cy="216329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2829291" y="7511202"/>
              <a:ext cx="195807" cy="209086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052623" y="7503476"/>
              <a:ext cx="199912" cy="216571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13340967" y="7503476"/>
            <a:ext cx="398780" cy="217170"/>
            <a:chOff x="13340967" y="7503476"/>
            <a:chExt cx="398780" cy="217170"/>
          </a:xfrm>
        </p:grpSpPr>
        <p:pic>
          <p:nvPicPr>
            <p:cNvPr id="279" name="object 27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3340967" y="7512168"/>
              <a:ext cx="196049" cy="20787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3564540" y="7503476"/>
              <a:ext cx="175043" cy="217054"/>
            </a:xfrm>
            <a:prstGeom prst="rect">
              <a:avLst/>
            </a:prstGeom>
          </p:spPr>
        </p:pic>
      </p:grpSp>
      <p:sp>
        <p:nvSpPr>
          <p:cNvPr id="281" name="object 281"/>
          <p:cNvSpPr/>
          <p:nvPr/>
        </p:nvSpPr>
        <p:spPr>
          <a:xfrm>
            <a:off x="13797764" y="7524571"/>
            <a:ext cx="99695" cy="140970"/>
          </a:xfrm>
          <a:custGeom>
            <a:avLst/>
            <a:gdLst/>
            <a:ahLst/>
            <a:cxnLst/>
            <a:rect l="l" t="t" r="r" b="b"/>
            <a:pathLst>
              <a:path w="99694" h="140970">
                <a:moveTo>
                  <a:pt x="99479" y="0"/>
                </a:moveTo>
                <a:lnTo>
                  <a:pt x="0" y="0"/>
                </a:lnTo>
                <a:lnTo>
                  <a:pt x="0" y="16510"/>
                </a:lnTo>
                <a:lnTo>
                  <a:pt x="0" y="125730"/>
                </a:lnTo>
                <a:lnTo>
                  <a:pt x="0" y="140970"/>
                </a:lnTo>
                <a:lnTo>
                  <a:pt x="99479" y="140970"/>
                </a:lnTo>
                <a:lnTo>
                  <a:pt x="99479" y="125730"/>
                </a:lnTo>
                <a:lnTo>
                  <a:pt x="19316" y="125730"/>
                </a:lnTo>
                <a:lnTo>
                  <a:pt x="19316" y="16510"/>
                </a:lnTo>
                <a:lnTo>
                  <a:pt x="80162" y="16510"/>
                </a:lnTo>
                <a:lnTo>
                  <a:pt x="80162" y="125222"/>
                </a:lnTo>
                <a:lnTo>
                  <a:pt x="99479" y="125222"/>
                </a:lnTo>
                <a:lnTo>
                  <a:pt x="99479" y="16510"/>
                </a:lnTo>
                <a:lnTo>
                  <a:pt x="99479" y="16090"/>
                </a:lnTo>
                <a:lnTo>
                  <a:pt x="99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2" name="object 282"/>
          <p:cNvGrpSpPr/>
          <p:nvPr/>
        </p:nvGrpSpPr>
        <p:grpSpPr>
          <a:xfrm>
            <a:off x="13942634" y="7503476"/>
            <a:ext cx="471170" cy="217170"/>
            <a:chOff x="13942634" y="7503476"/>
            <a:chExt cx="471170" cy="217170"/>
          </a:xfrm>
        </p:grpSpPr>
        <p:sp>
          <p:nvSpPr>
            <p:cNvPr id="283" name="object 283"/>
            <p:cNvSpPr/>
            <p:nvPr/>
          </p:nvSpPr>
          <p:spPr>
            <a:xfrm>
              <a:off x="13942634" y="7503476"/>
              <a:ext cx="20320" cy="217170"/>
            </a:xfrm>
            <a:custGeom>
              <a:avLst/>
              <a:gdLst/>
              <a:ahLst/>
              <a:cxnLst/>
              <a:rect l="l" t="t" r="r" b="b"/>
              <a:pathLst>
                <a:path w="20319" h="217170">
                  <a:moveTo>
                    <a:pt x="19798" y="217054"/>
                  </a:moveTo>
                  <a:lnTo>
                    <a:pt x="0" y="217054"/>
                  </a:lnTo>
                  <a:lnTo>
                    <a:pt x="0" y="0"/>
                  </a:lnTo>
                  <a:lnTo>
                    <a:pt x="19798" y="0"/>
                  </a:lnTo>
                  <a:lnTo>
                    <a:pt x="19798" y="217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4006132" y="7503718"/>
              <a:ext cx="203533" cy="216329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4229706" y="7503476"/>
              <a:ext cx="183735" cy="216571"/>
            </a:xfrm>
            <a:prstGeom prst="rect">
              <a:avLst/>
            </a:prstGeom>
          </p:spPr>
        </p:pic>
      </p:grpSp>
      <p:grpSp>
        <p:nvGrpSpPr>
          <p:cNvPr id="286" name="object 286"/>
          <p:cNvGrpSpPr/>
          <p:nvPr/>
        </p:nvGrpSpPr>
        <p:grpSpPr>
          <a:xfrm>
            <a:off x="14527776" y="7503476"/>
            <a:ext cx="637540" cy="217170"/>
            <a:chOff x="14527776" y="7503476"/>
            <a:chExt cx="637540" cy="217170"/>
          </a:xfrm>
        </p:grpSpPr>
        <p:pic>
          <p:nvPicPr>
            <p:cNvPr id="287" name="object 28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4527776" y="7503476"/>
              <a:ext cx="192668" cy="216571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4750625" y="7503476"/>
              <a:ext cx="192910" cy="216329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4972025" y="7503476"/>
              <a:ext cx="192668" cy="216571"/>
            </a:xfrm>
            <a:prstGeom prst="rect">
              <a:avLst/>
            </a:prstGeom>
          </p:spPr>
        </p:pic>
      </p:grpSp>
      <p:sp>
        <p:nvSpPr>
          <p:cNvPr id="290" name="object 290"/>
          <p:cNvSpPr/>
          <p:nvPr/>
        </p:nvSpPr>
        <p:spPr>
          <a:xfrm>
            <a:off x="15211769" y="7511871"/>
            <a:ext cx="147320" cy="72390"/>
          </a:xfrm>
          <a:custGeom>
            <a:avLst/>
            <a:gdLst/>
            <a:ahLst/>
            <a:cxnLst/>
            <a:rect l="l" t="t" r="r" b="b"/>
            <a:pathLst>
              <a:path w="147319" h="72390">
                <a:moveTo>
                  <a:pt x="147281" y="57150"/>
                </a:moveTo>
                <a:lnTo>
                  <a:pt x="19799" y="57150"/>
                </a:lnTo>
                <a:lnTo>
                  <a:pt x="19799" y="0"/>
                </a:lnTo>
                <a:lnTo>
                  <a:pt x="0" y="0"/>
                </a:lnTo>
                <a:lnTo>
                  <a:pt x="0" y="57150"/>
                </a:lnTo>
                <a:lnTo>
                  <a:pt x="0" y="72390"/>
                </a:lnTo>
                <a:lnTo>
                  <a:pt x="147281" y="72390"/>
                </a:lnTo>
                <a:lnTo>
                  <a:pt x="147281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5185212" y="7613815"/>
            <a:ext cx="196850" cy="101600"/>
          </a:xfrm>
          <a:custGeom>
            <a:avLst/>
            <a:gdLst/>
            <a:ahLst/>
            <a:cxnLst/>
            <a:rect l="l" t="t" r="r" b="b"/>
            <a:pathLst>
              <a:path w="196850" h="101600">
                <a:moveTo>
                  <a:pt x="175044" y="84747"/>
                </a:moveTo>
                <a:lnTo>
                  <a:pt x="44907" y="84747"/>
                </a:lnTo>
                <a:lnTo>
                  <a:pt x="44907" y="37757"/>
                </a:lnTo>
                <a:lnTo>
                  <a:pt x="25107" y="37757"/>
                </a:lnTo>
                <a:lnTo>
                  <a:pt x="25107" y="84747"/>
                </a:lnTo>
                <a:lnTo>
                  <a:pt x="25107" y="101257"/>
                </a:lnTo>
                <a:lnTo>
                  <a:pt x="175044" y="101257"/>
                </a:lnTo>
                <a:lnTo>
                  <a:pt x="175044" y="84747"/>
                </a:lnTo>
                <a:close/>
              </a:path>
              <a:path w="196850" h="101600">
                <a:moveTo>
                  <a:pt x="196291" y="0"/>
                </a:moveTo>
                <a:lnTo>
                  <a:pt x="0" y="0"/>
                </a:lnTo>
                <a:lnTo>
                  <a:pt x="0" y="15938"/>
                </a:lnTo>
                <a:lnTo>
                  <a:pt x="196291" y="15938"/>
                </a:lnTo>
                <a:lnTo>
                  <a:pt x="196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2" name="object 292"/>
          <p:cNvGrpSpPr/>
          <p:nvPr/>
        </p:nvGrpSpPr>
        <p:grpSpPr>
          <a:xfrm>
            <a:off x="15478168" y="7501545"/>
            <a:ext cx="619125" cy="219075"/>
            <a:chOff x="15478168" y="7501545"/>
            <a:chExt cx="619125" cy="219075"/>
          </a:xfrm>
        </p:grpSpPr>
        <p:pic>
          <p:nvPicPr>
            <p:cNvPr id="293" name="object 293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5478168" y="7503718"/>
              <a:ext cx="176492" cy="215364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5698119" y="7501545"/>
              <a:ext cx="198946" cy="218261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5927487" y="7503476"/>
              <a:ext cx="169249" cy="217054"/>
            </a:xfrm>
            <a:prstGeom prst="rect">
              <a:avLst/>
            </a:prstGeom>
          </p:spPr>
        </p:pic>
      </p:grpSp>
      <p:grpSp>
        <p:nvGrpSpPr>
          <p:cNvPr id="296" name="object 296"/>
          <p:cNvGrpSpPr/>
          <p:nvPr/>
        </p:nvGrpSpPr>
        <p:grpSpPr>
          <a:xfrm>
            <a:off x="16214252" y="7503717"/>
            <a:ext cx="635635" cy="215900"/>
            <a:chOff x="16214252" y="7503717"/>
            <a:chExt cx="635635" cy="215900"/>
          </a:xfrm>
        </p:grpSpPr>
        <p:pic>
          <p:nvPicPr>
            <p:cNvPr id="297" name="object 29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6214252" y="7503717"/>
              <a:ext cx="191944" cy="215364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6431065" y="7516997"/>
              <a:ext cx="196773" cy="174319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16653421" y="7522031"/>
              <a:ext cx="196850" cy="169545"/>
            </a:xfrm>
            <a:custGeom>
              <a:avLst/>
              <a:gdLst/>
              <a:ahLst/>
              <a:cxnLst/>
              <a:rect l="l" t="t" r="r" b="b"/>
              <a:pathLst>
                <a:path w="196850" h="169545">
                  <a:moveTo>
                    <a:pt x="172389" y="0"/>
                  </a:moveTo>
                  <a:lnTo>
                    <a:pt x="23177" y="0"/>
                  </a:lnTo>
                  <a:lnTo>
                    <a:pt x="23177" y="16510"/>
                  </a:lnTo>
                  <a:lnTo>
                    <a:pt x="23177" y="87630"/>
                  </a:lnTo>
                  <a:lnTo>
                    <a:pt x="23177" y="102870"/>
                  </a:lnTo>
                  <a:lnTo>
                    <a:pt x="172389" y="102870"/>
                  </a:lnTo>
                  <a:lnTo>
                    <a:pt x="172389" y="87630"/>
                  </a:lnTo>
                  <a:lnTo>
                    <a:pt x="42252" y="87630"/>
                  </a:lnTo>
                  <a:lnTo>
                    <a:pt x="42252" y="16510"/>
                  </a:lnTo>
                  <a:lnTo>
                    <a:pt x="153073" y="16510"/>
                  </a:lnTo>
                  <a:lnTo>
                    <a:pt x="153073" y="87439"/>
                  </a:lnTo>
                  <a:lnTo>
                    <a:pt x="172389" y="87439"/>
                  </a:lnTo>
                  <a:lnTo>
                    <a:pt x="172389" y="16510"/>
                  </a:lnTo>
                  <a:lnTo>
                    <a:pt x="172389" y="16217"/>
                  </a:lnTo>
                  <a:lnTo>
                    <a:pt x="172389" y="0"/>
                  </a:lnTo>
                  <a:close/>
                </a:path>
                <a:path w="196850" h="169545">
                  <a:moveTo>
                    <a:pt x="196291" y="152869"/>
                  </a:moveTo>
                  <a:lnTo>
                    <a:pt x="0" y="152869"/>
                  </a:lnTo>
                  <a:lnTo>
                    <a:pt x="0" y="169291"/>
                  </a:lnTo>
                  <a:lnTo>
                    <a:pt x="196291" y="169291"/>
                  </a:lnTo>
                  <a:lnTo>
                    <a:pt x="196291" y="152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0" name="object 300"/>
          <p:cNvSpPr/>
          <p:nvPr/>
        </p:nvSpPr>
        <p:spPr>
          <a:xfrm>
            <a:off x="16875303" y="7519492"/>
            <a:ext cx="196850" cy="173990"/>
          </a:xfrm>
          <a:custGeom>
            <a:avLst/>
            <a:gdLst/>
            <a:ahLst/>
            <a:cxnLst/>
            <a:rect l="l" t="t" r="r" b="b"/>
            <a:pathLst>
              <a:path w="196850" h="173990">
                <a:moveTo>
                  <a:pt x="196773" y="157480"/>
                </a:moveTo>
                <a:lnTo>
                  <a:pt x="108165" y="157480"/>
                </a:lnTo>
                <a:lnTo>
                  <a:pt x="108165" y="116840"/>
                </a:lnTo>
                <a:lnTo>
                  <a:pt x="177469" y="116840"/>
                </a:lnTo>
                <a:lnTo>
                  <a:pt x="177469" y="100330"/>
                </a:lnTo>
                <a:lnTo>
                  <a:pt x="44183" y="100330"/>
                </a:lnTo>
                <a:lnTo>
                  <a:pt x="44183" y="66040"/>
                </a:lnTo>
                <a:lnTo>
                  <a:pt x="172389" y="66040"/>
                </a:lnTo>
                <a:lnTo>
                  <a:pt x="172389" y="49530"/>
                </a:lnTo>
                <a:lnTo>
                  <a:pt x="172389" y="16510"/>
                </a:lnTo>
                <a:lnTo>
                  <a:pt x="172389" y="0"/>
                </a:lnTo>
                <a:lnTo>
                  <a:pt x="24155" y="0"/>
                </a:lnTo>
                <a:lnTo>
                  <a:pt x="24155" y="16510"/>
                </a:lnTo>
                <a:lnTo>
                  <a:pt x="153073" y="16510"/>
                </a:lnTo>
                <a:lnTo>
                  <a:pt x="153073" y="49530"/>
                </a:lnTo>
                <a:lnTo>
                  <a:pt x="24638" y="49530"/>
                </a:lnTo>
                <a:lnTo>
                  <a:pt x="24638" y="66040"/>
                </a:lnTo>
                <a:lnTo>
                  <a:pt x="24638" y="100330"/>
                </a:lnTo>
                <a:lnTo>
                  <a:pt x="24638" y="116840"/>
                </a:lnTo>
                <a:lnTo>
                  <a:pt x="88125" y="116840"/>
                </a:lnTo>
                <a:lnTo>
                  <a:pt x="88125" y="157480"/>
                </a:lnTo>
                <a:lnTo>
                  <a:pt x="0" y="157480"/>
                </a:lnTo>
                <a:lnTo>
                  <a:pt x="0" y="173990"/>
                </a:lnTo>
                <a:lnTo>
                  <a:pt x="196773" y="173990"/>
                </a:lnTo>
                <a:lnTo>
                  <a:pt x="196773" y="157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1" name="object 301"/>
          <p:cNvGrpSpPr/>
          <p:nvPr/>
        </p:nvGrpSpPr>
        <p:grpSpPr>
          <a:xfrm>
            <a:off x="9747853" y="7793179"/>
            <a:ext cx="409575" cy="217170"/>
            <a:chOff x="9747853" y="7793179"/>
            <a:chExt cx="409575" cy="217170"/>
          </a:xfrm>
        </p:grpSpPr>
        <p:pic>
          <p:nvPicPr>
            <p:cNvPr id="302" name="object 30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9747853" y="7793179"/>
              <a:ext cx="193151" cy="217054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9960559" y="7800161"/>
              <a:ext cx="196850" cy="204470"/>
            </a:xfrm>
            <a:custGeom>
              <a:avLst/>
              <a:gdLst/>
              <a:ahLst/>
              <a:cxnLst/>
              <a:rect l="l" t="t" r="r" b="b"/>
              <a:pathLst>
                <a:path w="196850" h="204470">
                  <a:moveTo>
                    <a:pt x="176009" y="187960"/>
                  </a:moveTo>
                  <a:lnTo>
                    <a:pt x="45631" y="187960"/>
                  </a:lnTo>
                  <a:lnTo>
                    <a:pt x="45631" y="146050"/>
                  </a:lnTo>
                  <a:lnTo>
                    <a:pt x="25831" y="146050"/>
                  </a:lnTo>
                  <a:lnTo>
                    <a:pt x="25831" y="187960"/>
                  </a:lnTo>
                  <a:lnTo>
                    <a:pt x="25831" y="204470"/>
                  </a:lnTo>
                  <a:lnTo>
                    <a:pt x="176009" y="204470"/>
                  </a:lnTo>
                  <a:lnTo>
                    <a:pt x="176009" y="187960"/>
                  </a:lnTo>
                  <a:close/>
                </a:path>
                <a:path w="196850" h="204470">
                  <a:moveTo>
                    <a:pt x="176009" y="77470"/>
                  </a:moveTo>
                  <a:lnTo>
                    <a:pt x="44907" y="77470"/>
                  </a:lnTo>
                  <a:lnTo>
                    <a:pt x="44907" y="54610"/>
                  </a:lnTo>
                  <a:lnTo>
                    <a:pt x="171424" y="54610"/>
                  </a:lnTo>
                  <a:lnTo>
                    <a:pt x="171424" y="39370"/>
                  </a:lnTo>
                  <a:lnTo>
                    <a:pt x="171424" y="15240"/>
                  </a:lnTo>
                  <a:lnTo>
                    <a:pt x="171424" y="0"/>
                  </a:lnTo>
                  <a:lnTo>
                    <a:pt x="24866" y="0"/>
                  </a:lnTo>
                  <a:lnTo>
                    <a:pt x="24866" y="15240"/>
                  </a:lnTo>
                  <a:lnTo>
                    <a:pt x="151866" y="15240"/>
                  </a:lnTo>
                  <a:lnTo>
                    <a:pt x="151866" y="39370"/>
                  </a:lnTo>
                  <a:lnTo>
                    <a:pt x="25349" y="39370"/>
                  </a:lnTo>
                  <a:lnTo>
                    <a:pt x="25349" y="54610"/>
                  </a:lnTo>
                  <a:lnTo>
                    <a:pt x="25349" y="77470"/>
                  </a:lnTo>
                  <a:lnTo>
                    <a:pt x="25349" y="92710"/>
                  </a:lnTo>
                  <a:lnTo>
                    <a:pt x="176009" y="92710"/>
                  </a:lnTo>
                  <a:lnTo>
                    <a:pt x="176009" y="77470"/>
                  </a:lnTo>
                  <a:close/>
                </a:path>
                <a:path w="196850" h="204470">
                  <a:moveTo>
                    <a:pt x="196532" y="113017"/>
                  </a:moveTo>
                  <a:lnTo>
                    <a:pt x="0" y="113017"/>
                  </a:lnTo>
                  <a:lnTo>
                    <a:pt x="0" y="129197"/>
                  </a:lnTo>
                  <a:lnTo>
                    <a:pt x="196532" y="129197"/>
                  </a:lnTo>
                  <a:lnTo>
                    <a:pt x="196532" y="113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4" name="object 304"/>
          <p:cNvGrpSpPr/>
          <p:nvPr/>
        </p:nvGrpSpPr>
        <p:grpSpPr>
          <a:xfrm>
            <a:off x="10249519" y="7793421"/>
            <a:ext cx="419100" cy="216535"/>
            <a:chOff x="10249519" y="7793421"/>
            <a:chExt cx="419100" cy="216535"/>
          </a:xfrm>
        </p:grpSpPr>
        <p:pic>
          <p:nvPicPr>
            <p:cNvPr id="305" name="object 30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0249519" y="7793421"/>
              <a:ext cx="201119" cy="216088"/>
            </a:xfrm>
            <a:prstGeom prst="rect">
              <a:avLst/>
            </a:prstGeom>
          </p:spPr>
        </p:pic>
        <p:sp>
          <p:nvSpPr>
            <p:cNvPr id="306" name="object 306"/>
            <p:cNvSpPr/>
            <p:nvPr/>
          </p:nvSpPr>
          <p:spPr>
            <a:xfrm>
              <a:off x="10472597" y="7800187"/>
              <a:ext cx="196215" cy="207010"/>
            </a:xfrm>
            <a:custGeom>
              <a:avLst/>
              <a:gdLst/>
              <a:ahLst/>
              <a:cxnLst/>
              <a:rect l="l" t="t" r="r" b="b"/>
              <a:pathLst>
                <a:path w="196215" h="207009">
                  <a:moveTo>
                    <a:pt x="171907" y="139674"/>
                  </a:moveTo>
                  <a:lnTo>
                    <a:pt x="152590" y="139674"/>
                  </a:lnTo>
                  <a:lnTo>
                    <a:pt x="152590" y="154914"/>
                  </a:lnTo>
                  <a:lnTo>
                    <a:pt x="152590" y="190474"/>
                  </a:lnTo>
                  <a:lnTo>
                    <a:pt x="43459" y="190474"/>
                  </a:lnTo>
                  <a:lnTo>
                    <a:pt x="43459" y="154914"/>
                  </a:lnTo>
                  <a:lnTo>
                    <a:pt x="152590" y="154914"/>
                  </a:lnTo>
                  <a:lnTo>
                    <a:pt x="152590" y="139674"/>
                  </a:lnTo>
                  <a:lnTo>
                    <a:pt x="24155" y="139674"/>
                  </a:lnTo>
                  <a:lnTo>
                    <a:pt x="24155" y="154914"/>
                  </a:lnTo>
                  <a:lnTo>
                    <a:pt x="24155" y="190474"/>
                  </a:lnTo>
                  <a:lnTo>
                    <a:pt x="24155" y="206984"/>
                  </a:lnTo>
                  <a:lnTo>
                    <a:pt x="171907" y="206984"/>
                  </a:lnTo>
                  <a:lnTo>
                    <a:pt x="171907" y="190741"/>
                  </a:lnTo>
                  <a:lnTo>
                    <a:pt x="171907" y="190474"/>
                  </a:lnTo>
                  <a:lnTo>
                    <a:pt x="171907" y="154914"/>
                  </a:lnTo>
                  <a:lnTo>
                    <a:pt x="171907" y="154762"/>
                  </a:lnTo>
                  <a:lnTo>
                    <a:pt x="171907" y="139674"/>
                  </a:lnTo>
                  <a:close/>
                </a:path>
                <a:path w="196215" h="207009">
                  <a:moveTo>
                    <a:pt x="177228" y="0"/>
                  </a:moveTo>
                  <a:lnTo>
                    <a:pt x="124587" y="0"/>
                  </a:lnTo>
                  <a:lnTo>
                    <a:pt x="124587" y="15938"/>
                  </a:lnTo>
                  <a:lnTo>
                    <a:pt x="124587" y="61328"/>
                  </a:lnTo>
                  <a:lnTo>
                    <a:pt x="70751" y="61328"/>
                  </a:lnTo>
                  <a:lnTo>
                    <a:pt x="70751" y="15938"/>
                  </a:lnTo>
                  <a:lnTo>
                    <a:pt x="124587" y="15938"/>
                  </a:lnTo>
                  <a:lnTo>
                    <a:pt x="124587" y="0"/>
                  </a:lnTo>
                  <a:lnTo>
                    <a:pt x="18351" y="0"/>
                  </a:lnTo>
                  <a:lnTo>
                    <a:pt x="18351" y="15938"/>
                  </a:lnTo>
                  <a:lnTo>
                    <a:pt x="50952" y="15938"/>
                  </a:lnTo>
                  <a:lnTo>
                    <a:pt x="50952" y="61328"/>
                  </a:lnTo>
                  <a:lnTo>
                    <a:pt x="19075" y="61328"/>
                  </a:lnTo>
                  <a:lnTo>
                    <a:pt x="19075" y="77266"/>
                  </a:lnTo>
                  <a:lnTo>
                    <a:pt x="176250" y="77266"/>
                  </a:lnTo>
                  <a:lnTo>
                    <a:pt x="176250" y="61328"/>
                  </a:lnTo>
                  <a:lnTo>
                    <a:pt x="144386" y="61328"/>
                  </a:lnTo>
                  <a:lnTo>
                    <a:pt x="144386" y="15938"/>
                  </a:lnTo>
                  <a:lnTo>
                    <a:pt x="177228" y="15938"/>
                  </a:lnTo>
                  <a:lnTo>
                    <a:pt x="177228" y="0"/>
                  </a:lnTo>
                  <a:close/>
                </a:path>
                <a:path w="196215" h="207009">
                  <a:moveTo>
                    <a:pt x="195808" y="97777"/>
                  </a:moveTo>
                  <a:lnTo>
                    <a:pt x="0" y="97777"/>
                  </a:lnTo>
                  <a:lnTo>
                    <a:pt x="0" y="113715"/>
                  </a:lnTo>
                  <a:lnTo>
                    <a:pt x="88125" y="113715"/>
                  </a:lnTo>
                  <a:lnTo>
                    <a:pt x="88125" y="139065"/>
                  </a:lnTo>
                  <a:lnTo>
                    <a:pt x="107924" y="139065"/>
                  </a:lnTo>
                  <a:lnTo>
                    <a:pt x="107924" y="113715"/>
                  </a:lnTo>
                  <a:lnTo>
                    <a:pt x="195808" y="113715"/>
                  </a:lnTo>
                  <a:lnTo>
                    <a:pt x="195808" y="97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7" name="object 307"/>
          <p:cNvGrpSpPr/>
          <p:nvPr/>
        </p:nvGrpSpPr>
        <p:grpSpPr>
          <a:xfrm>
            <a:off x="10762291" y="7793179"/>
            <a:ext cx="399415" cy="217170"/>
            <a:chOff x="10762291" y="7793179"/>
            <a:chExt cx="399415" cy="217170"/>
          </a:xfrm>
        </p:grpSpPr>
        <p:pic>
          <p:nvPicPr>
            <p:cNvPr id="308" name="object 30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10762291" y="7803078"/>
              <a:ext cx="196049" cy="206672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0983450" y="7793179"/>
              <a:ext cx="178182" cy="217054"/>
            </a:xfrm>
            <a:prstGeom prst="rect">
              <a:avLst/>
            </a:prstGeom>
          </p:spPr>
        </p:pic>
      </p:grpSp>
      <p:grpSp>
        <p:nvGrpSpPr>
          <p:cNvPr id="310" name="object 310"/>
          <p:cNvGrpSpPr/>
          <p:nvPr/>
        </p:nvGrpSpPr>
        <p:grpSpPr>
          <a:xfrm>
            <a:off x="11274340" y="7807183"/>
            <a:ext cx="312420" cy="203200"/>
            <a:chOff x="11274340" y="7807183"/>
            <a:chExt cx="312420" cy="203200"/>
          </a:xfrm>
        </p:grpSpPr>
        <p:pic>
          <p:nvPicPr>
            <p:cNvPr id="311" name="object 311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11274340" y="7807183"/>
              <a:ext cx="195807" cy="202809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11503939" y="7817942"/>
              <a:ext cx="82550" cy="133350"/>
            </a:xfrm>
            <a:custGeom>
              <a:avLst/>
              <a:gdLst/>
              <a:ahLst/>
              <a:cxnLst/>
              <a:rect l="l" t="t" r="r" b="b"/>
              <a:pathLst>
                <a:path w="82550" h="133350">
                  <a:moveTo>
                    <a:pt x="82334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118110"/>
                  </a:lnTo>
                  <a:lnTo>
                    <a:pt x="0" y="133350"/>
                  </a:lnTo>
                  <a:lnTo>
                    <a:pt x="82334" y="133350"/>
                  </a:lnTo>
                  <a:lnTo>
                    <a:pt x="82334" y="118110"/>
                  </a:lnTo>
                  <a:lnTo>
                    <a:pt x="18592" y="118110"/>
                  </a:lnTo>
                  <a:lnTo>
                    <a:pt x="18592" y="16510"/>
                  </a:lnTo>
                  <a:lnTo>
                    <a:pt x="63982" y="16510"/>
                  </a:lnTo>
                  <a:lnTo>
                    <a:pt x="63982" y="117932"/>
                  </a:lnTo>
                  <a:lnTo>
                    <a:pt x="82334" y="117932"/>
                  </a:lnTo>
                  <a:lnTo>
                    <a:pt x="82334" y="16510"/>
                  </a:lnTo>
                  <a:lnTo>
                    <a:pt x="82334" y="16052"/>
                  </a:lnTo>
                  <a:lnTo>
                    <a:pt x="82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3" name="object 313"/>
          <p:cNvGrpSpPr/>
          <p:nvPr/>
        </p:nvGrpSpPr>
        <p:grpSpPr>
          <a:xfrm>
            <a:off x="11613563" y="7793179"/>
            <a:ext cx="282575" cy="217170"/>
            <a:chOff x="11613563" y="7793179"/>
            <a:chExt cx="282575" cy="217170"/>
          </a:xfrm>
        </p:grpSpPr>
        <p:sp>
          <p:nvSpPr>
            <p:cNvPr id="314" name="object 314"/>
            <p:cNvSpPr/>
            <p:nvPr/>
          </p:nvSpPr>
          <p:spPr>
            <a:xfrm>
              <a:off x="11613553" y="7793189"/>
              <a:ext cx="66675" cy="216535"/>
            </a:xfrm>
            <a:custGeom>
              <a:avLst/>
              <a:gdLst/>
              <a:ahLst/>
              <a:cxnLst/>
              <a:rect l="l" t="t" r="r" b="b"/>
              <a:pathLst>
                <a:path w="66675" h="216534">
                  <a:moveTo>
                    <a:pt x="66636" y="0"/>
                  </a:moveTo>
                  <a:lnTo>
                    <a:pt x="47802" y="0"/>
                  </a:lnTo>
                  <a:lnTo>
                    <a:pt x="47802" y="85712"/>
                  </a:lnTo>
                  <a:lnTo>
                    <a:pt x="18592" y="85712"/>
                  </a:lnTo>
                  <a:lnTo>
                    <a:pt x="18592" y="4432"/>
                  </a:lnTo>
                  <a:lnTo>
                    <a:pt x="0" y="4432"/>
                  </a:lnTo>
                  <a:lnTo>
                    <a:pt x="0" y="85712"/>
                  </a:lnTo>
                  <a:lnTo>
                    <a:pt x="0" y="102222"/>
                  </a:lnTo>
                  <a:lnTo>
                    <a:pt x="0" y="205092"/>
                  </a:lnTo>
                  <a:lnTo>
                    <a:pt x="18592" y="205092"/>
                  </a:lnTo>
                  <a:lnTo>
                    <a:pt x="18592" y="102222"/>
                  </a:lnTo>
                  <a:lnTo>
                    <a:pt x="47802" y="102222"/>
                  </a:lnTo>
                  <a:lnTo>
                    <a:pt x="47802" y="216331"/>
                  </a:lnTo>
                  <a:lnTo>
                    <a:pt x="66636" y="216331"/>
                  </a:lnTo>
                  <a:lnTo>
                    <a:pt x="66636" y="102222"/>
                  </a:lnTo>
                  <a:lnTo>
                    <a:pt x="66636" y="101879"/>
                  </a:lnTo>
                  <a:lnTo>
                    <a:pt x="66636" y="85712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1717382" y="7793179"/>
              <a:ext cx="178182" cy="217054"/>
            </a:xfrm>
            <a:prstGeom prst="rect">
              <a:avLst/>
            </a:prstGeom>
          </p:spPr>
        </p:pic>
      </p:grpSp>
      <p:grpSp>
        <p:nvGrpSpPr>
          <p:cNvPr id="316" name="object 316"/>
          <p:cNvGrpSpPr/>
          <p:nvPr/>
        </p:nvGrpSpPr>
        <p:grpSpPr>
          <a:xfrm>
            <a:off x="12008162" y="7793421"/>
            <a:ext cx="400685" cy="217170"/>
            <a:chOff x="12008162" y="7793421"/>
            <a:chExt cx="400685" cy="217170"/>
          </a:xfrm>
        </p:grpSpPr>
        <p:pic>
          <p:nvPicPr>
            <p:cNvPr id="317" name="object 317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2008162" y="7802837"/>
              <a:ext cx="196531" cy="206913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2230528" y="7793421"/>
              <a:ext cx="178182" cy="216571"/>
            </a:xfrm>
            <a:prstGeom prst="rect">
              <a:avLst/>
            </a:prstGeom>
          </p:spPr>
        </p:pic>
      </p:grpSp>
      <p:sp>
        <p:nvSpPr>
          <p:cNvPr id="319" name="object 319"/>
          <p:cNvSpPr/>
          <p:nvPr/>
        </p:nvSpPr>
        <p:spPr>
          <a:xfrm>
            <a:off x="12461342" y="7793811"/>
            <a:ext cx="191770" cy="213360"/>
          </a:xfrm>
          <a:custGeom>
            <a:avLst/>
            <a:gdLst/>
            <a:ahLst/>
            <a:cxnLst/>
            <a:rect l="l" t="t" r="r" b="b"/>
            <a:pathLst>
              <a:path w="191770" h="213359">
                <a:moveTo>
                  <a:pt x="100190" y="10236"/>
                </a:moveTo>
                <a:lnTo>
                  <a:pt x="80873" y="10236"/>
                </a:lnTo>
                <a:lnTo>
                  <a:pt x="80873" y="41910"/>
                </a:lnTo>
                <a:lnTo>
                  <a:pt x="80873" y="58420"/>
                </a:lnTo>
                <a:lnTo>
                  <a:pt x="80873" y="92710"/>
                </a:lnTo>
                <a:lnTo>
                  <a:pt x="19558" y="92710"/>
                </a:lnTo>
                <a:lnTo>
                  <a:pt x="19558" y="58420"/>
                </a:lnTo>
                <a:lnTo>
                  <a:pt x="80873" y="58420"/>
                </a:lnTo>
                <a:lnTo>
                  <a:pt x="80873" y="41910"/>
                </a:lnTo>
                <a:lnTo>
                  <a:pt x="19558" y="41910"/>
                </a:lnTo>
                <a:lnTo>
                  <a:pt x="19558" y="10160"/>
                </a:lnTo>
                <a:lnTo>
                  <a:pt x="0" y="10160"/>
                </a:lnTo>
                <a:lnTo>
                  <a:pt x="0" y="41910"/>
                </a:lnTo>
                <a:lnTo>
                  <a:pt x="0" y="58420"/>
                </a:lnTo>
                <a:lnTo>
                  <a:pt x="0" y="92710"/>
                </a:lnTo>
                <a:lnTo>
                  <a:pt x="0" y="109220"/>
                </a:lnTo>
                <a:lnTo>
                  <a:pt x="100190" y="109220"/>
                </a:lnTo>
                <a:lnTo>
                  <a:pt x="100190" y="41910"/>
                </a:lnTo>
                <a:lnTo>
                  <a:pt x="100190" y="10236"/>
                </a:lnTo>
                <a:close/>
              </a:path>
              <a:path w="191770" h="213359">
                <a:moveTo>
                  <a:pt x="159105" y="128549"/>
                </a:moveTo>
                <a:lnTo>
                  <a:pt x="139547" y="128549"/>
                </a:lnTo>
                <a:lnTo>
                  <a:pt x="139547" y="153670"/>
                </a:lnTo>
                <a:lnTo>
                  <a:pt x="139547" y="170180"/>
                </a:lnTo>
                <a:lnTo>
                  <a:pt x="139547" y="196850"/>
                </a:lnTo>
                <a:lnTo>
                  <a:pt x="42252" y="196850"/>
                </a:lnTo>
                <a:lnTo>
                  <a:pt x="42252" y="170180"/>
                </a:lnTo>
                <a:lnTo>
                  <a:pt x="139547" y="170180"/>
                </a:lnTo>
                <a:lnTo>
                  <a:pt x="139547" y="153670"/>
                </a:lnTo>
                <a:lnTo>
                  <a:pt x="42252" y="153670"/>
                </a:lnTo>
                <a:lnTo>
                  <a:pt x="42252" y="128270"/>
                </a:lnTo>
                <a:lnTo>
                  <a:pt x="22694" y="128270"/>
                </a:lnTo>
                <a:lnTo>
                  <a:pt x="22694" y="153670"/>
                </a:lnTo>
                <a:lnTo>
                  <a:pt x="22694" y="170180"/>
                </a:lnTo>
                <a:lnTo>
                  <a:pt x="22694" y="196850"/>
                </a:lnTo>
                <a:lnTo>
                  <a:pt x="22694" y="213360"/>
                </a:lnTo>
                <a:lnTo>
                  <a:pt x="159105" y="213360"/>
                </a:lnTo>
                <a:lnTo>
                  <a:pt x="159105" y="153670"/>
                </a:lnTo>
                <a:lnTo>
                  <a:pt x="159105" y="128549"/>
                </a:lnTo>
                <a:close/>
              </a:path>
              <a:path w="191770" h="213359">
                <a:moveTo>
                  <a:pt x="191211" y="49530"/>
                </a:moveTo>
                <a:lnTo>
                  <a:pt x="159105" y="49530"/>
                </a:lnTo>
                <a:lnTo>
                  <a:pt x="159105" y="0"/>
                </a:lnTo>
                <a:lnTo>
                  <a:pt x="139306" y="0"/>
                </a:lnTo>
                <a:lnTo>
                  <a:pt x="139306" y="49530"/>
                </a:lnTo>
                <a:lnTo>
                  <a:pt x="139306" y="66040"/>
                </a:lnTo>
                <a:lnTo>
                  <a:pt x="139306" y="118110"/>
                </a:lnTo>
                <a:lnTo>
                  <a:pt x="159105" y="118110"/>
                </a:lnTo>
                <a:lnTo>
                  <a:pt x="159105" y="66040"/>
                </a:lnTo>
                <a:lnTo>
                  <a:pt x="191211" y="66040"/>
                </a:lnTo>
                <a:lnTo>
                  <a:pt x="191211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0" name="object 320"/>
          <p:cNvGrpSpPr/>
          <p:nvPr/>
        </p:nvGrpSpPr>
        <p:grpSpPr>
          <a:xfrm>
            <a:off x="12742797" y="7791006"/>
            <a:ext cx="405765" cy="216535"/>
            <a:chOff x="12742797" y="7791006"/>
            <a:chExt cx="405765" cy="216535"/>
          </a:xfrm>
        </p:grpSpPr>
        <p:pic>
          <p:nvPicPr>
            <p:cNvPr id="321" name="object 32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2742797" y="7791006"/>
              <a:ext cx="199429" cy="216329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2969267" y="7793421"/>
              <a:ext cx="179148" cy="211501"/>
            </a:xfrm>
            <a:prstGeom prst="rect">
              <a:avLst/>
            </a:prstGeom>
          </p:spPr>
        </p:pic>
      </p:grpSp>
      <p:pic>
        <p:nvPicPr>
          <p:cNvPr id="323" name="object 32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13254282" y="7806700"/>
            <a:ext cx="195807" cy="203050"/>
          </a:xfrm>
          <a:prstGeom prst="rect">
            <a:avLst/>
          </a:prstGeom>
        </p:spPr>
      </p:pic>
      <p:sp>
        <p:nvSpPr>
          <p:cNvPr id="324" name="object 324"/>
          <p:cNvSpPr/>
          <p:nvPr/>
        </p:nvSpPr>
        <p:spPr>
          <a:xfrm>
            <a:off x="13501268" y="7944942"/>
            <a:ext cx="149225" cy="59690"/>
          </a:xfrm>
          <a:custGeom>
            <a:avLst/>
            <a:gdLst/>
            <a:ahLst/>
            <a:cxnLst/>
            <a:rect l="l" t="t" r="r" b="b"/>
            <a:pathLst>
              <a:path w="149225" h="59690">
                <a:moveTo>
                  <a:pt x="148971" y="43180"/>
                </a:moveTo>
                <a:lnTo>
                  <a:pt x="19799" y="43180"/>
                </a:lnTo>
                <a:lnTo>
                  <a:pt x="19799" y="0"/>
                </a:lnTo>
                <a:lnTo>
                  <a:pt x="0" y="0"/>
                </a:lnTo>
                <a:lnTo>
                  <a:pt x="0" y="43180"/>
                </a:lnTo>
                <a:lnTo>
                  <a:pt x="0" y="59690"/>
                </a:lnTo>
                <a:lnTo>
                  <a:pt x="148971" y="59690"/>
                </a:lnTo>
                <a:lnTo>
                  <a:pt x="148971" y="43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5" name="object 325"/>
          <p:cNvGrpSpPr/>
          <p:nvPr/>
        </p:nvGrpSpPr>
        <p:grpSpPr>
          <a:xfrm>
            <a:off x="13475924" y="7796801"/>
            <a:ext cx="418465" cy="210820"/>
            <a:chOff x="13475924" y="7796801"/>
            <a:chExt cx="418465" cy="210820"/>
          </a:xfrm>
        </p:grpSpPr>
        <p:sp>
          <p:nvSpPr>
            <p:cNvPr id="326" name="object 326"/>
            <p:cNvSpPr/>
            <p:nvPr/>
          </p:nvSpPr>
          <p:spPr>
            <a:xfrm>
              <a:off x="13475919" y="7803083"/>
              <a:ext cx="196215" cy="123825"/>
            </a:xfrm>
            <a:custGeom>
              <a:avLst/>
              <a:gdLst/>
              <a:ahLst/>
              <a:cxnLst/>
              <a:rect l="l" t="t" r="r" b="b"/>
              <a:pathLst>
                <a:path w="196215" h="123825">
                  <a:moveTo>
                    <a:pt x="195808" y="107442"/>
                  </a:moveTo>
                  <a:lnTo>
                    <a:pt x="108165" y="107442"/>
                  </a:lnTo>
                  <a:lnTo>
                    <a:pt x="108165" y="81127"/>
                  </a:lnTo>
                  <a:lnTo>
                    <a:pt x="176491" y="81127"/>
                  </a:lnTo>
                  <a:lnTo>
                    <a:pt x="176491" y="65189"/>
                  </a:lnTo>
                  <a:lnTo>
                    <a:pt x="144627" y="65189"/>
                  </a:lnTo>
                  <a:lnTo>
                    <a:pt x="144627" y="15938"/>
                  </a:lnTo>
                  <a:lnTo>
                    <a:pt x="177215" y="15938"/>
                  </a:lnTo>
                  <a:lnTo>
                    <a:pt x="177215" y="0"/>
                  </a:lnTo>
                  <a:lnTo>
                    <a:pt x="124828" y="0"/>
                  </a:lnTo>
                  <a:lnTo>
                    <a:pt x="124828" y="15938"/>
                  </a:lnTo>
                  <a:lnTo>
                    <a:pt x="124828" y="65189"/>
                  </a:lnTo>
                  <a:lnTo>
                    <a:pt x="70980" y="65189"/>
                  </a:lnTo>
                  <a:lnTo>
                    <a:pt x="70980" y="15938"/>
                  </a:lnTo>
                  <a:lnTo>
                    <a:pt x="124828" y="15938"/>
                  </a:lnTo>
                  <a:lnTo>
                    <a:pt x="124828" y="0"/>
                  </a:lnTo>
                  <a:lnTo>
                    <a:pt x="18351" y="0"/>
                  </a:lnTo>
                  <a:lnTo>
                    <a:pt x="18351" y="15938"/>
                  </a:lnTo>
                  <a:lnTo>
                    <a:pt x="51181" y="15938"/>
                  </a:lnTo>
                  <a:lnTo>
                    <a:pt x="51181" y="65189"/>
                  </a:lnTo>
                  <a:lnTo>
                    <a:pt x="19075" y="65189"/>
                  </a:lnTo>
                  <a:lnTo>
                    <a:pt x="19075" y="81127"/>
                  </a:lnTo>
                  <a:lnTo>
                    <a:pt x="88366" y="81127"/>
                  </a:lnTo>
                  <a:lnTo>
                    <a:pt x="88366" y="107442"/>
                  </a:lnTo>
                  <a:lnTo>
                    <a:pt x="0" y="107442"/>
                  </a:lnTo>
                  <a:lnTo>
                    <a:pt x="0" y="123380"/>
                  </a:lnTo>
                  <a:lnTo>
                    <a:pt x="195808" y="123380"/>
                  </a:lnTo>
                  <a:lnTo>
                    <a:pt x="195808" y="107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7" name="object 327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3698049" y="7796801"/>
              <a:ext cx="196049" cy="210535"/>
            </a:xfrm>
            <a:prstGeom prst="rect">
              <a:avLst/>
            </a:prstGeom>
          </p:spPr>
        </p:pic>
      </p:grpSp>
      <p:grpSp>
        <p:nvGrpSpPr>
          <p:cNvPr id="328" name="object 328"/>
          <p:cNvGrpSpPr/>
          <p:nvPr/>
        </p:nvGrpSpPr>
        <p:grpSpPr>
          <a:xfrm>
            <a:off x="13985296" y="7791006"/>
            <a:ext cx="847090" cy="219075"/>
            <a:chOff x="13985296" y="7791006"/>
            <a:chExt cx="847090" cy="219075"/>
          </a:xfrm>
        </p:grpSpPr>
        <p:pic>
          <p:nvPicPr>
            <p:cNvPr id="329" name="object 329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3985296" y="7792938"/>
              <a:ext cx="186632" cy="216571"/>
            </a:xfrm>
            <a:prstGeom prst="rect">
              <a:avLst/>
            </a:prstGeom>
          </p:spPr>
        </p:pic>
        <p:pic>
          <p:nvPicPr>
            <p:cNvPr id="330" name="object 330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4210559" y="7804285"/>
              <a:ext cx="194841" cy="205223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4432925" y="7791006"/>
              <a:ext cx="199429" cy="215847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14667846" y="7793179"/>
              <a:ext cx="163937" cy="216329"/>
            </a:xfrm>
            <a:prstGeom prst="rect">
              <a:avLst/>
            </a:prstGeom>
          </p:spPr>
        </p:pic>
      </p:grpSp>
      <p:grpSp>
        <p:nvGrpSpPr>
          <p:cNvPr id="333" name="object 333"/>
          <p:cNvGrpSpPr/>
          <p:nvPr/>
        </p:nvGrpSpPr>
        <p:grpSpPr>
          <a:xfrm>
            <a:off x="14885624" y="7793179"/>
            <a:ext cx="250190" cy="217170"/>
            <a:chOff x="14885624" y="7793179"/>
            <a:chExt cx="250190" cy="217170"/>
          </a:xfrm>
        </p:grpSpPr>
        <p:pic>
          <p:nvPicPr>
            <p:cNvPr id="334" name="object 33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4885624" y="7793179"/>
              <a:ext cx="193151" cy="217054"/>
            </a:xfrm>
            <a:prstGeom prst="rect">
              <a:avLst/>
            </a:prstGeom>
          </p:spPr>
        </p:pic>
        <p:sp>
          <p:nvSpPr>
            <p:cNvPr id="335" name="object 335"/>
            <p:cNvSpPr/>
            <p:nvPr/>
          </p:nvSpPr>
          <p:spPr>
            <a:xfrm>
              <a:off x="15103403" y="7961221"/>
              <a:ext cx="32384" cy="34290"/>
            </a:xfrm>
            <a:custGeom>
              <a:avLst/>
              <a:gdLst/>
              <a:ahLst/>
              <a:cxnLst/>
              <a:rect l="l" t="t" r="r" b="b"/>
              <a:pathLst>
                <a:path w="32384" h="34290">
                  <a:moveTo>
                    <a:pt x="24626" y="33801"/>
                  </a:moveTo>
                  <a:lnTo>
                    <a:pt x="15935" y="33801"/>
                  </a:lnTo>
                  <a:lnTo>
                    <a:pt x="7243" y="33801"/>
                  </a:lnTo>
                  <a:lnTo>
                    <a:pt x="0" y="27041"/>
                  </a:lnTo>
                  <a:lnTo>
                    <a:pt x="0" y="7243"/>
                  </a:lnTo>
                  <a:lnTo>
                    <a:pt x="7243" y="0"/>
                  </a:lnTo>
                  <a:lnTo>
                    <a:pt x="24626" y="0"/>
                  </a:lnTo>
                  <a:lnTo>
                    <a:pt x="31870" y="7243"/>
                  </a:lnTo>
                  <a:lnTo>
                    <a:pt x="31870" y="27041"/>
                  </a:lnTo>
                  <a:lnTo>
                    <a:pt x="24626" y="338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6" name="object 336"/>
          <p:cNvGrpSpPr/>
          <p:nvPr/>
        </p:nvGrpSpPr>
        <p:grpSpPr>
          <a:xfrm>
            <a:off x="8823586" y="8640801"/>
            <a:ext cx="650875" cy="649605"/>
            <a:chOff x="8823586" y="8640801"/>
            <a:chExt cx="650875" cy="649605"/>
          </a:xfrm>
        </p:grpSpPr>
        <p:sp>
          <p:nvSpPr>
            <p:cNvPr id="337" name="object 337"/>
            <p:cNvSpPr/>
            <p:nvPr/>
          </p:nvSpPr>
          <p:spPr>
            <a:xfrm>
              <a:off x="8823586" y="8640801"/>
              <a:ext cx="650875" cy="649605"/>
            </a:xfrm>
            <a:custGeom>
              <a:avLst/>
              <a:gdLst/>
              <a:ahLst/>
              <a:cxnLst/>
              <a:rect l="l" t="t" r="r" b="b"/>
              <a:pathLst>
                <a:path w="650875" h="649604">
                  <a:moveTo>
                    <a:pt x="349464" y="649029"/>
                  </a:moveTo>
                  <a:lnTo>
                    <a:pt x="301343" y="649029"/>
                  </a:lnTo>
                  <a:lnTo>
                    <a:pt x="253631" y="641911"/>
                  </a:lnTo>
                  <a:lnTo>
                    <a:pt x="207145" y="627676"/>
                  </a:lnTo>
                  <a:lnTo>
                    <a:pt x="162702" y="606323"/>
                  </a:lnTo>
                  <a:lnTo>
                    <a:pt x="121988" y="578510"/>
                  </a:lnTo>
                  <a:lnTo>
                    <a:pt x="86416" y="545370"/>
                  </a:lnTo>
                  <a:lnTo>
                    <a:pt x="56396" y="507608"/>
                  </a:lnTo>
                  <a:lnTo>
                    <a:pt x="32336" y="465934"/>
                  </a:lnTo>
                  <a:lnTo>
                    <a:pt x="14644" y="421055"/>
                  </a:lnTo>
                  <a:lnTo>
                    <a:pt x="3729" y="373679"/>
                  </a:lnTo>
                  <a:lnTo>
                    <a:pt x="0" y="324514"/>
                  </a:lnTo>
                  <a:lnTo>
                    <a:pt x="3729" y="275349"/>
                  </a:lnTo>
                  <a:lnTo>
                    <a:pt x="14644" y="227973"/>
                  </a:lnTo>
                  <a:lnTo>
                    <a:pt x="32336" y="183094"/>
                  </a:lnTo>
                  <a:lnTo>
                    <a:pt x="56396" y="141420"/>
                  </a:lnTo>
                  <a:lnTo>
                    <a:pt x="86416" y="103659"/>
                  </a:lnTo>
                  <a:lnTo>
                    <a:pt x="121988" y="70518"/>
                  </a:lnTo>
                  <a:lnTo>
                    <a:pt x="162702" y="42706"/>
                  </a:lnTo>
                  <a:lnTo>
                    <a:pt x="207145" y="21353"/>
                  </a:lnTo>
                  <a:lnTo>
                    <a:pt x="253631" y="7117"/>
                  </a:lnTo>
                  <a:lnTo>
                    <a:pt x="301343" y="0"/>
                  </a:lnTo>
                  <a:lnTo>
                    <a:pt x="349464" y="0"/>
                  </a:lnTo>
                  <a:lnTo>
                    <a:pt x="397177" y="7117"/>
                  </a:lnTo>
                  <a:lnTo>
                    <a:pt x="443663" y="21353"/>
                  </a:lnTo>
                  <a:lnTo>
                    <a:pt x="488106" y="42706"/>
                  </a:lnTo>
                  <a:lnTo>
                    <a:pt x="528820" y="70518"/>
                  </a:lnTo>
                  <a:lnTo>
                    <a:pt x="564391" y="103659"/>
                  </a:lnTo>
                  <a:lnTo>
                    <a:pt x="594412" y="141420"/>
                  </a:lnTo>
                  <a:lnTo>
                    <a:pt x="618472" y="183094"/>
                  </a:lnTo>
                  <a:lnTo>
                    <a:pt x="636164" y="227973"/>
                  </a:lnTo>
                  <a:lnTo>
                    <a:pt x="647079" y="275349"/>
                  </a:lnTo>
                  <a:lnTo>
                    <a:pt x="650808" y="324514"/>
                  </a:lnTo>
                  <a:lnTo>
                    <a:pt x="647079" y="373679"/>
                  </a:lnTo>
                  <a:lnTo>
                    <a:pt x="636164" y="421055"/>
                  </a:lnTo>
                  <a:lnTo>
                    <a:pt x="618472" y="465934"/>
                  </a:lnTo>
                  <a:lnTo>
                    <a:pt x="594412" y="507608"/>
                  </a:lnTo>
                  <a:lnTo>
                    <a:pt x="564391" y="545370"/>
                  </a:lnTo>
                  <a:lnTo>
                    <a:pt x="528820" y="578510"/>
                  </a:lnTo>
                  <a:lnTo>
                    <a:pt x="488106" y="606323"/>
                  </a:lnTo>
                  <a:lnTo>
                    <a:pt x="443663" y="627676"/>
                  </a:lnTo>
                  <a:lnTo>
                    <a:pt x="397177" y="641911"/>
                  </a:lnTo>
                  <a:lnTo>
                    <a:pt x="349464" y="64902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8" name="object 3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7931" y="8860143"/>
              <a:ext cx="164891" cy="228288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9172997" y="8860448"/>
              <a:ext cx="163062" cy="226764"/>
            </a:xfrm>
            <a:prstGeom prst="rect">
              <a:avLst/>
            </a:prstGeom>
          </p:spPr>
        </p:pic>
      </p:grpSp>
      <p:grpSp>
        <p:nvGrpSpPr>
          <p:cNvPr id="340" name="object 340"/>
          <p:cNvGrpSpPr/>
          <p:nvPr/>
        </p:nvGrpSpPr>
        <p:grpSpPr>
          <a:xfrm>
            <a:off x="9732642" y="8685929"/>
            <a:ext cx="935355" cy="222250"/>
            <a:chOff x="9732642" y="8685929"/>
            <a:chExt cx="935355" cy="222250"/>
          </a:xfrm>
        </p:grpSpPr>
        <p:pic>
          <p:nvPicPr>
            <p:cNvPr id="341" name="object 341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9732642" y="8688826"/>
              <a:ext cx="205465" cy="218985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9973107" y="8685936"/>
              <a:ext cx="694690" cy="222250"/>
            </a:xfrm>
            <a:custGeom>
              <a:avLst/>
              <a:gdLst/>
              <a:ahLst/>
              <a:cxnLst/>
              <a:rect l="l" t="t" r="r" b="b"/>
              <a:pathLst>
                <a:path w="694690" h="222250">
                  <a:moveTo>
                    <a:pt x="120002" y="6032"/>
                  </a:moveTo>
                  <a:lnTo>
                    <a:pt x="10147" y="6032"/>
                  </a:lnTo>
                  <a:lnTo>
                    <a:pt x="10147" y="24625"/>
                  </a:lnTo>
                  <a:lnTo>
                    <a:pt x="97307" y="24625"/>
                  </a:lnTo>
                  <a:lnTo>
                    <a:pt x="96748" y="33489"/>
                  </a:lnTo>
                  <a:lnTo>
                    <a:pt x="74396" y="70688"/>
                  </a:lnTo>
                  <a:lnTo>
                    <a:pt x="35979" y="97536"/>
                  </a:lnTo>
                  <a:lnTo>
                    <a:pt x="0" y="112268"/>
                  </a:lnTo>
                  <a:lnTo>
                    <a:pt x="9906" y="128689"/>
                  </a:lnTo>
                  <a:lnTo>
                    <a:pt x="52641" y="110578"/>
                  </a:lnTo>
                  <a:lnTo>
                    <a:pt x="87642" y="85585"/>
                  </a:lnTo>
                  <a:lnTo>
                    <a:pt x="111302" y="53835"/>
                  </a:lnTo>
                  <a:lnTo>
                    <a:pt x="119900" y="24625"/>
                  </a:lnTo>
                  <a:lnTo>
                    <a:pt x="120002" y="6032"/>
                  </a:lnTo>
                  <a:close/>
                </a:path>
                <a:path w="694690" h="222250">
                  <a:moveTo>
                    <a:pt x="184708" y="143903"/>
                  </a:moveTo>
                  <a:lnTo>
                    <a:pt x="13766" y="143903"/>
                  </a:lnTo>
                  <a:lnTo>
                    <a:pt x="13766" y="162242"/>
                  </a:lnTo>
                  <a:lnTo>
                    <a:pt x="162737" y="162242"/>
                  </a:lnTo>
                  <a:lnTo>
                    <a:pt x="162737" y="221881"/>
                  </a:lnTo>
                  <a:lnTo>
                    <a:pt x="184708" y="221881"/>
                  </a:lnTo>
                  <a:lnTo>
                    <a:pt x="184708" y="143903"/>
                  </a:lnTo>
                  <a:close/>
                </a:path>
                <a:path w="694690" h="222250">
                  <a:moveTo>
                    <a:pt x="221399" y="51663"/>
                  </a:moveTo>
                  <a:lnTo>
                    <a:pt x="184708" y="51663"/>
                  </a:lnTo>
                  <a:lnTo>
                    <a:pt x="184708" y="2895"/>
                  </a:lnTo>
                  <a:lnTo>
                    <a:pt x="162737" y="2895"/>
                  </a:lnTo>
                  <a:lnTo>
                    <a:pt x="162737" y="129413"/>
                  </a:lnTo>
                  <a:lnTo>
                    <a:pt x="184708" y="129413"/>
                  </a:lnTo>
                  <a:lnTo>
                    <a:pt x="184708" y="70256"/>
                  </a:lnTo>
                  <a:lnTo>
                    <a:pt x="221399" y="70256"/>
                  </a:lnTo>
                  <a:lnTo>
                    <a:pt x="221399" y="51663"/>
                  </a:lnTo>
                  <a:close/>
                </a:path>
                <a:path w="694690" h="222250">
                  <a:moveTo>
                    <a:pt x="349123" y="3619"/>
                  </a:moveTo>
                  <a:lnTo>
                    <a:pt x="265099" y="3619"/>
                  </a:lnTo>
                  <a:lnTo>
                    <a:pt x="265099" y="21971"/>
                  </a:lnTo>
                  <a:lnTo>
                    <a:pt x="349123" y="21971"/>
                  </a:lnTo>
                  <a:lnTo>
                    <a:pt x="349123" y="3619"/>
                  </a:lnTo>
                  <a:close/>
                </a:path>
                <a:path w="694690" h="222250">
                  <a:moveTo>
                    <a:pt x="375920" y="34531"/>
                  </a:moveTo>
                  <a:lnTo>
                    <a:pt x="238544" y="34531"/>
                  </a:lnTo>
                  <a:lnTo>
                    <a:pt x="238544" y="52870"/>
                  </a:lnTo>
                  <a:lnTo>
                    <a:pt x="375920" y="52870"/>
                  </a:lnTo>
                  <a:lnTo>
                    <a:pt x="375920" y="34531"/>
                  </a:lnTo>
                  <a:close/>
                </a:path>
                <a:path w="694690" h="222250">
                  <a:moveTo>
                    <a:pt x="387273" y="169252"/>
                  </a:moveTo>
                  <a:lnTo>
                    <a:pt x="318947" y="169252"/>
                  </a:lnTo>
                  <a:lnTo>
                    <a:pt x="318947" y="147040"/>
                  </a:lnTo>
                  <a:lnTo>
                    <a:pt x="333362" y="145605"/>
                  </a:lnTo>
                  <a:lnTo>
                    <a:pt x="341922" y="143725"/>
                  </a:lnTo>
                  <a:lnTo>
                    <a:pt x="348030" y="140157"/>
                  </a:lnTo>
                  <a:lnTo>
                    <a:pt x="355041" y="133642"/>
                  </a:lnTo>
                  <a:lnTo>
                    <a:pt x="359435" y="129171"/>
                  </a:lnTo>
                  <a:lnTo>
                    <a:pt x="361670" y="126898"/>
                  </a:lnTo>
                  <a:lnTo>
                    <a:pt x="365074" y="121818"/>
                  </a:lnTo>
                  <a:lnTo>
                    <a:pt x="366331" y="115862"/>
                  </a:lnTo>
                  <a:lnTo>
                    <a:pt x="366509" y="106476"/>
                  </a:lnTo>
                  <a:lnTo>
                    <a:pt x="366509" y="97536"/>
                  </a:lnTo>
                  <a:lnTo>
                    <a:pt x="360070" y="83781"/>
                  </a:lnTo>
                  <a:lnTo>
                    <a:pt x="359511" y="82575"/>
                  </a:lnTo>
                  <a:lnTo>
                    <a:pt x="345020" y="71704"/>
                  </a:lnTo>
                  <a:lnTo>
                    <a:pt x="344779" y="71640"/>
                  </a:lnTo>
                  <a:lnTo>
                    <a:pt x="344779" y="96812"/>
                  </a:lnTo>
                  <a:lnTo>
                    <a:pt x="344779" y="116128"/>
                  </a:lnTo>
                  <a:lnTo>
                    <a:pt x="315201" y="129108"/>
                  </a:lnTo>
                  <a:lnTo>
                    <a:pt x="295389" y="129070"/>
                  </a:lnTo>
                  <a:lnTo>
                    <a:pt x="288493" y="128371"/>
                  </a:lnTo>
                  <a:lnTo>
                    <a:pt x="283718" y="126466"/>
                  </a:lnTo>
                  <a:lnTo>
                    <a:pt x="278384" y="122770"/>
                  </a:lnTo>
                  <a:lnTo>
                    <a:pt x="269697" y="116370"/>
                  </a:lnTo>
                  <a:lnTo>
                    <a:pt x="269697" y="96570"/>
                  </a:lnTo>
                  <a:lnTo>
                    <a:pt x="307111" y="83781"/>
                  </a:lnTo>
                  <a:lnTo>
                    <a:pt x="318833" y="83883"/>
                  </a:lnTo>
                  <a:lnTo>
                    <a:pt x="325755" y="84594"/>
                  </a:lnTo>
                  <a:lnTo>
                    <a:pt x="330555" y="86525"/>
                  </a:lnTo>
                  <a:lnTo>
                    <a:pt x="335965" y="90297"/>
                  </a:lnTo>
                  <a:lnTo>
                    <a:pt x="344779" y="96812"/>
                  </a:lnTo>
                  <a:lnTo>
                    <a:pt x="344779" y="71640"/>
                  </a:lnTo>
                  <a:lnTo>
                    <a:pt x="307111" y="65430"/>
                  </a:lnTo>
                  <a:lnTo>
                    <a:pt x="298005" y="65481"/>
                  </a:lnTo>
                  <a:lnTo>
                    <a:pt x="254965" y="82575"/>
                  </a:lnTo>
                  <a:lnTo>
                    <a:pt x="248069" y="97536"/>
                  </a:lnTo>
                  <a:lnTo>
                    <a:pt x="248170" y="116128"/>
                  </a:lnTo>
                  <a:lnTo>
                    <a:pt x="281889" y="145846"/>
                  </a:lnTo>
                  <a:lnTo>
                    <a:pt x="296735" y="147281"/>
                  </a:lnTo>
                  <a:lnTo>
                    <a:pt x="296735" y="169252"/>
                  </a:lnTo>
                  <a:lnTo>
                    <a:pt x="233718" y="169252"/>
                  </a:lnTo>
                  <a:lnTo>
                    <a:pt x="233718" y="187845"/>
                  </a:lnTo>
                  <a:lnTo>
                    <a:pt x="387273" y="187845"/>
                  </a:lnTo>
                  <a:lnTo>
                    <a:pt x="387273" y="169252"/>
                  </a:lnTo>
                  <a:close/>
                </a:path>
                <a:path w="694690" h="222250">
                  <a:moveTo>
                    <a:pt x="458012" y="87642"/>
                  </a:moveTo>
                  <a:lnTo>
                    <a:pt x="421309" y="87642"/>
                  </a:lnTo>
                  <a:lnTo>
                    <a:pt x="421309" y="2895"/>
                  </a:lnTo>
                  <a:lnTo>
                    <a:pt x="399338" y="2895"/>
                  </a:lnTo>
                  <a:lnTo>
                    <a:pt x="399338" y="221881"/>
                  </a:lnTo>
                  <a:lnTo>
                    <a:pt x="421309" y="221881"/>
                  </a:lnTo>
                  <a:lnTo>
                    <a:pt x="421309" y="106476"/>
                  </a:lnTo>
                  <a:lnTo>
                    <a:pt x="458012" y="106476"/>
                  </a:lnTo>
                  <a:lnTo>
                    <a:pt x="458012" y="87642"/>
                  </a:lnTo>
                  <a:close/>
                </a:path>
                <a:path w="694690" h="222250">
                  <a:moveTo>
                    <a:pt x="578497" y="0"/>
                  </a:moveTo>
                  <a:lnTo>
                    <a:pt x="499300" y="0"/>
                  </a:lnTo>
                  <a:lnTo>
                    <a:pt x="499300" y="18351"/>
                  </a:lnTo>
                  <a:lnTo>
                    <a:pt x="578497" y="18351"/>
                  </a:lnTo>
                  <a:lnTo>
                    <a:pt x="578497" y="0"/>
                  </a:lnTo>
                  <a:close/>
                </a:path>
                <a:path w="694690" h="222250">
                  <a:moveTo>
                    <a:pt x="598297" y="93916"/>
                  </a:moveTo>
                  <a:lnTo>
                    <a:pt x="591858" y="80162"/>
                  </a:lnTo>
                  <a:lnTo>
                    <a:pt x="591286" y="78955"/>
                  </a:lnTo>
                  <a:lnTo>
                    <a:pt x="576808" y="68084"/>
                  </a:lnTo>
                  <a:lnTo>
                    <a:pt x="576567" y="68021"/>
                  </a:lnTo>
                  <a:lnTo>
                    <a:pt x="576567" y="93192"/>
                  </a:lnTo>
                  <a:lnTo>
                    <a:pt x="576567" y="112509"/>
                  </a:lnTo>
                  <a:lnTo>
                    <a:pt x="547014" y="125488"/>
                  </a:lnTo>
                  <a:lnTo>
                    <a:pt x="527177" y="125450"/>
                  </a:lnTo>
                  <a:lnTo>
                    <a:pt x="520280" y="124752"/>
                  </a:lnTo>
                  <a:lnTo>
                    <a:pt x="515505" y="122847"/>
                  </a:lnTo>
                  <a:lnTo>
                    <a:pt x="510171" y="119151"/>
                  </a:lnTo>
                  <a:lnTo>
                    <a:pt x="501472" y="112750"/>
                  </a:lnTo>
                  <a:lnTo>
                    <a:pt x="501472" y="92951"/>
                  </a:lnTo>
                  <a:lnTo>
                    <a:pt x="538899" y="80162"/>
                  </a:lnTo>
                  <a:lnTo>
                    <a:pt x="550621" y="80264"/>
                  </a:lnTo>
                  <a:lnTo>
                    <a:pt x="557530" y="80975"/>
                  </a:lnTo>
                  <a:lnTo>
                    <a:pt x="562343" y="82905"/>
                  </a:lnTo>
                  <a:lnTo>
                    <a:pt x="567753" y="86677"/>
                  </a:lnTo>
                  <a:lnTo>
                    <a:pt x="576567" y="93192"/>
                  </a:lnTo>
                  <a:lnTo>
                    <a:pt x="576567" y="68021"/>
                  </a:lnTo>
                  <a:lnTo>
                    <a:pt x="538899" y="61810"/>
                  </a:lnTo>
                  <a:lnTo>
                    <a:pt x="529793" y="61861"/>
                  </a:lnTo>
                  <a:lnTo>
                    <a:pt x="486740" y="78955"/>
                  </a:lnTo>
                  <a:lnTo>
                    <a:pt x="479856" y="93916"/>
                  </a:lnTo>
                  <a:lnTo>
                    <a:pt x="479856" y="111785"/>
                  </a:lnTo>
                  <a:lnTo>
                    <a:pt x="512343" y="140754"/>
                  </a:lnTo>
                  <a:lnTo>
                    <a:pt x="538899" y="143903"/>
                  </a:lnTo>
                  <a:lnTo>
                    <a:pt x="548005" y="143852"/>
                  </a:lnTo>
                  <a:lnTo>
                    <a:pt x="591286" y="126758"/>
                  </a:lnTo>
                  <a:lnTo>
                    <a:pt x="598297" y="111785"/>
                  </a:lnTo>
                  <a:lnTo>
                    <a:pt x="598297" y="93916"/>
                  </a:lnTo>
                  <a:close/>
                </a:path>
                <a:path w="694690" h="222250">
                  <a:moveTo>
                    <a:pt x="607707" y="30899"/>
                  </a:moveTo>
                  <a:lnTo>
                    <a:pt x="470331" y="30899"/>
                  </a:lnTo>
                  <a:lnTo>
                    <a:pt x="470331" y="49250"/>
                  </a:lnTo>
                  <a:lnTo>
                    <a:pt x="607707" y="49250"/>
                  </a:lnTo>
                  <a:lnTo>
                    <a:pt x="607707" y="30899"/>
                  </a:lnTo>
                  <a:close/>
                </a:path>
                <a:path w="694690" h="222250">
                  <a:moveTo>
                    <a:pt x="662749" y="203288"/>
                  </a:moveTo>
                  <a:lnTo>
                    <a:pt x="511860" y="203288"/>
                  </a:lnTo>
                  <a:lnTo>
                    <a:pt x="511860" y="155968"/>
                  </a:lnTo>
                  <a:lnTo>
                    <a:pt x="489648" y="155968"/>
                  </a:lnTo>
                  <a:lnTo>
                    <a:pt x="489648" y="214642"/>
                  </a:lnTo>
                  <a:lnTo>
                    <a:pt x="496646" y="221881"/>
                  </a:lnTo>
                  <a:lnTo>
                    <a:pt x="662749" y="221881"/>
                  </a:lnTo>
                  <a:lnTo>
                    <a:pt x="662749" y="203288"/>
                  </a:lnTo>
                  <a:close/>
                </a:path>
                <a:path w="694690" h="222250">
                  <a:moveTo>
                    <a:pt x="694626" y="71221"/>
                  </a:moveTo>
                  <a:lnTo>
                    <a:pt x="657923" y="71221"/>
                  </a:lnTo>
                  <a:lnTo>
                    <a:pt x="657923" y="2895"/>
                  </a:lnTo>
                  <a:lnTo>
                    <a:pt x="635952" y="2895"/>
                  </a:lnTo>
                  <a:lnTo>
                    <a:pt x="635952" y="164655"/>
                  </a:lnTo>
                  <a:lnTo>
                    <a:pt x="657923" y="164655"/>
                  </a:lnTo>
                  <a:lnTo>
                    <a:pt x="657923" y="89814"/>
                  </a:lnTo>
                  <a:lnTo>
                    <a:pt x="694626" y="89814"/>
                  </a:lnTo>
                  <a:lnTo>
                    <a:pt x="694626" y="71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3" name="object 343"/>
          <p:cNvGrpSpPr/>
          <p:nvPr/>
        </p:nvGrpSpPr>
        <p:grpSpPr>
          <a:xfrm>
            <a:off x="10750044" y="8688827"/>
            <a:ext cx="925830" cy="219075"/>
            <a:chOff x="10750044" y="8688827"/>
            <a:chExt cx="925830" cy="219075"/>
          </a:xfrm>
        </p:grpSpPr>
        <p:sp>
          <p:nvSpPr>
            <p:cNvPr id="344" name="object 344"/>
            <p:cNvSpPr/>
            <p:nvPr/>
          </p:nvSpPr>
          <p:spPr>
            <a:xfrm>
              <a:off x="10750042" y="8694344"/>
              <a:ext cx="216535" cy="194310"/>
            </a:xfrm>
            <a:custGeom>
              <a:avLst/>
              <a:gdLst/>
              <a:ahLst/>
              <a:cxnLst/>
              <a:rect l="l" t="t" r="r" b="b"/>
              <a:pathLst>
                <a:path w="216534" h="194309">
                  <a:moveTo>
                    <a:pt x="195808" y="0"/>
                  </a:moveTo>
                  <a:lnTo>
                    <a:pt x="20523" y="0"/>
                  </a:lnTo>
                  <a:lnTo>
                    <a:pt x="20523" y="17780"/>
                  </a:lnTo>
                  <a:lnTo>
                    <a:pt x="173837" y="17780"/>
                  </a:lnTo>
                  <a:lnTo>
                    <a:pt x="173837" y="135890"/>
                  </a:lnTo>
                  <a:lnTo>
                    <a:pt x="195808" y="135890"/>
                  </a:lnTo>
                  <a:lnTo>
                    <a:pt x="195808" y="17780"/>
                  </a:lnTo>
                  <a:lnTo>
                    <a:pt x="195808" y="0"/>
                  </a:lnTo>
                  <a:close/>
                </a:path>
                <a:path w="216534" h="194309">
                  <a:moveTo>
                    <a:pt x="216331" y="175323"/>
                  </a:moveTo>
                  <a:lnTo>
                    <a:pt x="0" y="175323"/>
                  </a:lnTo>
                  <a:lnTo>
                    <a:pt x="0" y="193916"/>
                  </a:lnTo>
                  <a:lnTo>
                    <a:pt x="216331" y="193916"/>
                  </a:lnTo>
                  <a:lnTo>
                    <a:pt x="216331" y="1753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5" name="object 34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10996554" y="8688827"/>
              <a:ext cx="197256" cy="218985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1223266" y="8694380"/>
              <a:ext cx="216329" cy="193876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1459877" y="8691965"/>
              <a:ext cx="215847" cy="215847"/>
            </a:xfrm>
            <a:prstGeom prst="rect">
              <a:avLst/>
            </a:prstGeom>
          </p:spPr>
        </p:pic>
      </p:grpSp>
      <p:pic>
        <p:nvPicPr>
          <p:cNvPr id="348" name="object 348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12365313" y="8685929"/>
            <a:ext cx="206913" cy="221883"/>
          </a:xfrm>
          <a:prstGeom prst="rect">
            <a:avLst/>
          </a:prstGeom>
        </p:spPr>
      </p:pic>
      <p:grpSp>
        <p:nvGrpSpPr>
          <p:cNvPr id="349" name="object 349"/>
          <p:cNvGrpSpPr/>
          <p:nvPr/>
        </p:nvGrpSpPr>
        <p:grpSpPr>
          <a:xfrm>
            <a:off x="12611582" y="8688827"/>
            <a:ext cx="443865" cy="219075"/>
            <a:chOff x="12611582" y="8688827"/>
            <a:chExt cx="443865" cy="219075"/>
          </a:xfrm>
        </p:grpSpPr>
        <p:pic>
          <p:nvPicPr>
            <p:cNvPr id="350" name="object 35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2838535" y="8694380"/>
              <a:ext cx="216329" cy="193876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2611582" y="8688827"/>
              <a:ext cx="197256" cy="218985"/>
            </a:xfrm>
            <a:prstGeom prst="rect">
              <a:avLst/>
            </a:prstGeom>
          </p:spPr>
        </p:pic>
      </p:grpSp>
      <p:grpSp>
        <p:nvGrpSpPr>
          <p:cNvPr id="352" name="object 352"/>
          <p:cNvGrpSpPr/>
          <p:nvPr/>
        </p:nvGrpSpPr>
        <p:grpSpPr>
          <a:xfrm>
            <a:off x="13142610" y="8687136"/>
            <a:ext cx="695325" cy="220979"/>
            <a:chOff x="13142610" y="8687136"/>
            <a:chExt cx="695325" cy="220979"/>
          </a:xfrm>
        </p:grpSpPr>
        <p:pic>
          <p:nvPicPr>
            <p:cNvPr id="353" name="object 35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13142610" y="8691723"/>
              <a:ext cx="215847" cy="214881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3379221" y="8687136"/>
              <a:ext cx="458494" cy="220675"/>
            </a:xfrm>
            <a:prstGeom prst="rect">
              <a:avLst/>
            </a:prstGeom>
          </p:spPr>
        </p:pic>
      </p:grpSp>
      <p:pic>
        <p:nvPicPr>
          <p:cNvPr id="355" name="object 355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13927303" y="8685929"/>
            <a:ext cx="445214" cy="226229"/>
          </a:xfrm>
          <a:prstGeom prst="rect">
            <a:avLst/>
          </a:prstGeom>
        </p:spPr>
      </p:pic>
      <p:grpSp>
        <p:nvGrpSpPr>
          <p:cNvPr id="356" name="object 356"/>
          <p:cNvGrpSpPr/>
          <p:nvPr/>
        </p:nvGrpSpPr>
        <p:grpSpPr>
          <a:xfrm>
            <a:off x="14456601" y="8688827"/>
            <a:ext cx="685165" cy="226695"/>
            <a:chOff x="14456601" y="8688827"/>
            <a:chExt cx="685165" cy="226695"/>
          </a:xfrm>
        </p:grpSpPr>
        <p:pic>
          <p:nvPicPr>
            <p:cNvPr id="357" name="object 357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4456601" y="8688827"/>
              <a:ext cx="456803" cy="226229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4934465" y="8688827"/>
              <a:ext cx="206859" cy="218985"/>
            </a:xfrm>
            <a:prstGeom prst="rect">
              <a:avLst/>
            </a:prstGeom>
          </p:spPr>
        </p:pic>
      </p:grpSp>
      <p:grpSp>
        <p:nvGrpSpPr>
          <p:cNvPr id="359" name="object 359"/>
          <p:cNvGrpSpPr/>
          <p:nvPr/>
        </p:nvGrpSpPr>
        <p:grpSpPr>
          <a:xfrm>
            <a:off x="15248777" y="8688827"/>
            <a:ext cx="433705" cy="219075"/>
            <a:chOff x="15248777" y="8688827"/>
            <a:chExt cx="433705" cy="219075"/>
          </a:xfrm>
        </p:grpSpPr>
        <p:pic>
          <p:nvPicPr>
            <p:cNvPr id="360" name="object 360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15473316" y="8688827"/>
              <a:ext cx="208845" cy="218985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15248777" y="8688827"/>
              <a:ext cx="196773" cy="218985"/>
            </a:xfrm>
            <a:prstGeom prst="rect">
              <a:avLst/>
            </a:prstGeom>
          </p:spPr>
        </p:pic>
      </p:grpSp>
      <p:grpSp>
        <p:nvGrpSpPr>
          <p:cNvPr id="362" name="object 362"/>
          <p:cNvGrpSpPr/>
          <p:nvPr/>
        </p:nvGrpSpPr>
        <p:grpSpPr>
          <a:xfrm>
            <a:off x="9736022" y="8981668"/>
            <a:ext cx="452755" cy="215900"/>
            <a:chOff x="9736022" y="8981668"/>
            <a:chExt cx="452755" cy="215900"/>
          </a:xfrm>
        </p:grpSpPr>
        <p:pic>
          <p:nvPicPr>
            <p:cNvPr id="363" name="object 3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36022" y="8981668"/>
              <a:ext cx="215847" cy="214639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9972633" y="8981668"/>
              <a:ext cx="215847" cy="215847"/>
            </a:xfrm>
            <a:prstGeom prst="rect">
              <a:avLst/>
            </a:prstGeom>
          </p:spPr>
        </p:pic>
      </p:grpSp>
      <p:grpSp>
        <p:nvGrpSpPr>
          <p:cNvPr id="365" name="object 365"/>
          <p:cNvGrpSpPr/>
          <p:nvPr/>
        </p:nvGrpSpPr>
        <p:grpSpPr>
          <a:xfrm>
            <a:off x="10276747" y="8975631"/>
            <a:ext cx="695325" cy="227965"/>
            <a:chOff x="10276747" y="8975631"/>
            <a:chExt cx="695325" cy="227965"/>
          </a:xfrm>
        </p:grpSpPr>
        <p:pic>
          <p:nvPicPr>
            <p:cNvPr id="366" name="object 366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0276747" y="8975631"/>
              <a:ext cx="210535" cy="227677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513358" y="8978529"/>
              <a:ext cx="458494" cy="218985"/>
            </a:xfrm>
            <a:prstGeom prst="rect">
              <a:avLst/>
            </a:prstGeom>
          </p:spPr>
        </p:pic>
      </p:grpSp>
      <p:grpSp>
        <p:nvGrpSpPr>
          <p:cNvPr id="368" name="object 368"/>
          <p:cNvGrpSpPr/>
          <p:nvPr/>
        </p:nvGrpSpPr>
        <p:grpSpPr>
          <a:xfrm>
            <a:off x="11054447" y="8978529"/>
            <a:ext cx="378460" cy="221615"/>
            <a:chOff x="11054447" y="8978529"/>
            <a:chExt cx="378460" cy="221615"/>
          </a:xfrm>
        </p:grpSpPr>
        <p:pic>
          <p:nvPicPr>
            <p:cNvPr id="369" name="object 369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11054447" y="8982151"/>
              <a:ext cx="151624" cy="217778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11230457" y="8978529"/>
              <a:ext cx="202085" cy="218985"/>
            </a:xfrm>
            <a:prstGeom prst="rect">
              <a:avLst/>
            </a:prstGeom>
          </p:spPr>
        </p:pic>
      </p:grpSp>
      <p:pic>
        <p:nvPicPr>
          <p:cNvPr id="371" name="object 371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11535046" y="8688827"/>
            <a:ext cx="1694124" cy="515931"/>
          </a:xfrm>
          <a:prstGeom prst="rect">
            <a:avLst/>
          </a:prstGeom>
        </p:spPr>
      </p:pic>
      <p:grpSp>
        <p:nvGrpSpPr>
          <p:cNvPr id="372" name="object 372"/>
          <p:cNvGrpSpPr/>
          <p:nvPr/>
        </p:nvGrpSpPr>
        <p:grpSpPr>
          <a:xfrm>
            <a:off x="13323789" y="8975631"/>
            <a:ext cx="446405" cy="222250"/>
            <a:chOff x="13323789" y="8975631"/>
            <a:chExt cx="446405" cy="222250"/>
          </a:xfrm>
        </p:grpSpPr>
        <p:pic>
          <p:nvPicPr>
            <p:cNvPr id="373" name="object 3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323789" y="8975631"/>
              <a:ext cx="224297" cy="221883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3567470" y="8976839"/>
              <a:ext cx="202258" cy="220675"/>
            </a:xfrm>
            <a:prstGeom prst="rect">
              <a:avLst/>
            </a:prstGeom>
          </p:spPr>
        </p:pic>
      </p:grpSp>
      <p:pic>
        <p:nvPicPr>
          <p:cNvPr id="375" name="object 37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3867243" y="8978529"/>
            <a:ext cx="201771" cy="218985"/>
          </a:xfrm>
          <a:prstGeom prst="rect">
            <a:avLst/>
          </a:prstGeom>
        </p:spPr>
      </p:pic>
      <p:grpSp>
        <p:nvGrpSpPr>
          <p:cNvPr id="376" name="object 376"/>
          <p:cNvGrpSpPr/>
          <p:nvPr/>
        </p:nvGrpSpPr>
        <p:grpSpPr>
          <a:xfrm>
            <a:off x="14113922" y="8978529"/>
            <a:ext cx="442595" cy="219075"/>
            <a:chOff x="14113922" y="8978529"/>
            <a:chExt cx="442595" cy="219075"/>
          </a:xfrm>
        </p:grpSpPr>
        <p:pic>
          <p:nvPicPr>
            <p:cNvPr id="377" name="object 377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4113922" y="8978529"/>
              <a:ext cx="200153" cy="218985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4340151" y="8984082"/>
              <a:ext cx="216329" cy="193876"/>
            </a:xfrm>
            <a:prstGeom prst="rect">
              <a:avLst/>
            </a:prstGeom>
          </p:spPr>
        </p:pic>
      </p:grpSp>
      <p:grpSp>
        <p:nvGrpSpPr>
          <p:cNvPr id="379" name="object 379"/>
          <p:cNvGrpSpPr/>
          <p:nvPr/>
        </p:nvGrpSpPr>
        <p:grpSpPr>
          <a:xfrm>
            <a:off x="14646803" y="8975631"/>
            <a:ext cx="979169" cy="229235"/>
            <a:chOff x="14646803" y="8975631"/>
            <a:chExt cx="979169" cy="229235"/>
          </a:xfrm>
        </p:grpSpPr>
        <p:pic>
          <p:nvPicPr>
            <p:cNvPr id="380" name="object 380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4646803" y="8978529"/>
              <a:ext cx="204499" cy="218985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881000" y="8975631"/>
              <a:ext cx="207155" cy="229126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15115920" y="8978529"/>
              <a:ext cx="460184" cy="218985"/>
            </a:xfrm>
            <a:prstGeom prst="rect">
              <a:avLst/>
            </a:prstGeom>
          </p:spPr>
        </p:pic>
        <p:sp>
          <p:nvSpPr>
            <p:cNvPr id="383" name="object 383"/>
            <p:cNvSpPr/>
            <p:nvPr/>
          </p:nvSpPr>
          <p:spPr>
            <a:xfrm>
              <a:off x="15598317" y="9169990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5" h="27940">
                  <a:moveTo>
                    <a:pt x="27041" y="27524"/>
                  </a:moveTo>
                  <a:lnTo>
                    <a:pt x="0" y="27524"/>
                  </a:lnTo>
                  <a:lnTo>
                    <a:pt x="0" y="0"/>
                  </a:lnTo>
                  <a:lnTo>
                    <a:pt x="27041" y="0"/>
                  </a:lnTo>
                  <a:lnTo>
                    <a:pt x="27041" y="27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4" name="object 38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394965" y="1983780"/>
            <a:ext cx="7476061" cy="2527647"/>
          </a:xfrm>
          <a:prstGeom prst="rect">
            <a:avLst/>
          </a:prstGeom>
        </p:spPr>
      </p:pic>
      <p:sp>
        <p:nvSpPr>
          <p:cNvPr id="385" name="object 385"/>
          <p:cNvSpPr/>
          <p:nvPr/>
        </p:nvSpPr>
        <p:spPr>
          <a:xfrm>
            <a:off x="1367828" y="4772748"/>
            <a:ext cx="447675" cy="298450"/>
          </a:xfrm>
          <a:custGeom>
            <a:avLst/>
            <a:gdLst/>
            <a:ahLst/>
            <a:cxnLst/>
            <a:rect l="l" t="t" r="r" b="b"/>
            <a:pathLst>
              <a:path w="447675" h="298450">
                <a:moveTo>
                  <a:pt x="153466" y="142697"/>
                </a:moveTo>
                <a:lnTo>
                  <a:pt x="147205" y="91262"/>
                </a:lnTo>
                <a:lnTo>
                  <a:pt x="129857" y="54559"/>
                </a:lnTo>
                <a:lnTo>
                  <a:pt x="124523" y="50101"/>
                </a:lnTo>
                <a:lnTo>
                  <a:pt x="124523" y="127215"/>
                </a:lnTo>
                <a:lnTo>
                  <a:pt x="111836" y="142303"/>
                </a:lnTo>
                <a:lnTo>
                  <a:pt x="98780" y="152539"/>
                </a:lnTo>
                <a:lnTo>
                  <a:pt x="85712" y="158356"/>
                </a:lnTo>
                <a:lnTo>
                  <a:pt x="73025" y="160197"/>
                </a:lnTo>
                <a:lnTo>
                  <a:pt x="53784" y="156311"/>
                </a:lnTo>
                <a:lnTo>
                  <a:pt x="40005" y="145262"/>
                </a:lnTo>
                <a:lnTo>
                  <a:pt x="31711" y="127965"/>
                </a:lnTo>
                <a:lnTo>
                  <a:pt x="28943" y="105333"/>
                </a:lnTo>
                <a:lnTo>
                  <a:pt x="32156" y="82410"/>
                </a:lnTo>
                <a:lnTo>
                  <a:pt x="40970" y="64782"/>
                </a:lnTo>
                <a:lnTo>
                  <a:pt x="54216" y="53467"/>
                </a:lnTo>
                <a:lnTo>
                  <a:pt x="70675" y="49479"/>
                </a:lnTo>
                <a:lnTo>
                  <a:pt x="91960" y="54470"/>
                </a:lnTo>
                <a:lnTo>
                  <a:pt x="108204" y="69291"/>
                </a:lnTo>
                <a:lnTo>
                  <a:pt x="119138" y="93624"/>
                </a:lnTo>
                <a:lnTo>
                  <a:pt x="124523" y="127215"/>
                </a:lnTo>
                <a:lnTo>
                  <a:pt x="124523" y="50101"/>
                </a:lnTo>
                <a:lnTo>
                  <a:pt x="123786" y="49479"/>
                </a:lnTo>
                <a:lnTo>
                  <a:pt x="103632" y="32562"/>
                </a:lnTo>
                <a:lnTo>
                  <a:pt x="70675" y="25247"/>
                </a:lnTo>
                <a:lnTo>
                  <a:pt x="43446" y="31038"/>
                </a:lnTo>
                <a:lnTo>
                  <a:pt x="20955" y="47371"/>
                </a:lnTo>
                <a:lnTo>
                  <a:pt x="5651" y="72669"/>
                </a:lnTo>
                <a:lnTo>
                  <a:pt x="0" y="105333"/>
                </a:lnTo>
                <a:lnTo>
                  <a:pt x="4851" y="139065"/>
                </a:lnTo>
                <a:lnTo>
                  <a:pt x="18592" y="163385"/>
                </a:lnTo>
                <a:lnTo>
                  <a:pt x="40043" y="178130"/>
                </a:lnTo>
                <a:lnTo>
                  <a:pt x="67983" y="183083"/>
                </a:lnTo>
                <a:lnTo>
                  <a:pt x="83591" y="180898"/>
                </a:lnTo>
                <a:lnTo>
                  <a:pt x="98691" y="174713"/>
                </a:lnTo>
                <a:lnTo>
                  <a:pt x="112661" y="165049"/>
                </a:lnTo>
                <a:lnTo>
                  <a:pt x="117360" y="160197"/>
                </a:lnTo>
                <a:lnTo>
                  <a:pt x="124853" y="152450"/>
                </a:lnTo>
                <a:lnTo>
                  <a:pt x="118681" y="200914"/>
                </a:lnTo>
                <a:lnTo>
                  <a:pt x="105003" y="232714"/>
                </a:lnTo>
                <a:lnTo>
                  <a:pt x="85763" y="250139"/>
                </a:lnTo>
                <a:lnTo>
                  <a:pt x="62928" y="255435"/>
                </a:lnTo>
                <a:lnTo>
                  <a:pt x="51257" y="254152"/>
                </a:lnTo>
                <a:lnTo>
                  <a:pt x="40220" y="250431"/>
                </a:lnTo>
                <a:lnTo>
                  <a:pt x="30187" y="244500"/>
                </a:lnTo>
                <a:lnTo>
                  <a:pt x="21539" y="236588"/>
                </a:lnTo>
                <a:lnTo>
                  <a:pt x="4711" y="255765"/>
                </a:lnTo>
                <a:lnTo>
                  <a:pt x="16052" y="265823"/>
                </a:lnTo>
                <a:lnTo>
                  <a:pt x="29527" y="273812"/>
                </a:lnTo>
                <a:lnTo>
                  <a:pt x="45415" y="279107"/>
                </a:lnTo>
                <a:lnTo>
                  <a:pt x="63944" y="281012"/>
                </a:lnTo>
                <a:lnTo>
                  <a:pt x="97523" y="273456"/>
                </a:lnTo>
                <a:lnTo>
                  <a:pt x="118884" y="255435"/>
                </a:lnTo>
                <a:lnTo>
                  <a:pt x="126123" y="249339"/>
                </a:lnTo>
                <a:lnTo>
                  <a:pt x="146011" y="206476"/>
                </a:lnTo>
                <a:lnTo>
                  <a:pt x="152323" y="152450"/>
                </a:lnTo>
                <a:lnTo>
                  <a:pt x="153466" y="142697"/>
                </a:lnTo>
                <a:close/>
              </a:path>
              <a:path w="447675" h="298450">
                <a:moveTo>
                  <a:pt x="360768" y="51155"/>
                </a:moveTo>
                <a:lnTo>
                  <a:pt x="355447" y="32131"/>
                </a:lnTo>
                <a:lnTo>
                  <a:pt x="347827" y="24904"/>
                </a:lnTo>
                <a:lnTo>
                  <a:pt x="340372" y="17843"/>
                </a:lnTo>
                <a:lnTo>
                  <a:pt x="334860" y="15735"/>
                </a:lnTo>
                <a:lnTo>
                  <a:pt x="334860" y="51155"/>
                </a:lnTo>
                <a:lnTo>
                  <a:pt x="331444" y="61734"/>
                </a:lnTo>
                <a:lnTo>
                  <a:pt x="321729" y="69913"/>
                </a:lnTo>
                <a:lnTo>
                  <a:pt x="306463" y="75196"/>
                </a:lnTo>
                <a:lnTo>
                  <a:pt x="286397" y="77063"/>
                </a:lnTo>
                <a:lnTo>
                  <a:pt x="266471" y="75196"/>
                </a:lnTo>
                <a:lnTo>
                  <a:pt x="251180" y="69913"/>
                </a:lnTo>
                <a:lnTo>
                  <a:pt x="241388" y="61734"/>
                </a:lnTo>
                <a:lnTo>
                  <a:pt x="237934" y="51155"/>
                </a:lnTo>
                <a:lnTo>
                  <a:pt x="241388" y="40233"/>
                </a:lnTo>
                <a:lnTo>
                  <a:pt x="251180" y="31978"/>
                </a:lnTo>
                <a:lnTo>
                  <a:pt x="266471" y="26733"/>
                </a:lnTo>
                <a:lnTo>
                  <a:pt x="286397" y="24904"/>
                </a:lnTo>
                <a:lnTo>
                  <a:pt x="306463" y="26733"/>
                </a:lnTo>
                <a:lnTo>
                  <a:pt x="321729" y="31978"/>
                </a:lnTo>
                <a:lnTo>
                  <a:pt x="331444" y="40233"/>
                </a:lnTo>
                <a:lnTo>
                  <a:pt x="334860" y="51155"/>
                </a:lnTo>
                <a:lnTo>
                  <a:pt x="334860" y="15735"/>
                </a:lnTo>
                <a:lnTo>
                  <a:pt x="316903" y="8851"/>
                </a:lnTo>
                <a:lnTo>
                  <a:pt x="286397" y="5727"/>
                </a:lnTo>
                <a:lnTo>
                  <a:pt x="255892" y="8851"/>
                </a:lnTo>
                <a:lnTo>
                  <a:pt x="232422" y="17843"/>
                </a:lnTo>
                <a:lnTo>
                  <a:pt x="217347" y="32131"/>
                </a:lnTo>
                <a:lnTo>
                  <a:pt x="212026" y="51155"/>
                </a:lnTo>
                <a:lnTo>
                  <a:pt x="217347" y="69786"/>
                </a:lnTo>
                <a:lnTo>
                  <a:pt x="232422" y="83883"/>
                </a:lnTo>
                <a:lnTo>
                  <a:pt x="255892" y="92798"/>
                </a:lnTo>
                <a:lnTo>
                  <a:pt x="286397" y="95910"/>
                </a:lnTo>
                <a:lnTo>
                  <a:pt x="316903" y="92798"/>
                </a:lnTo>
                <a:lnTo>
                  <a:pt x="340372" y="83883"/>
                </a:lnTo>
                <a:lnTo>
                  <a:pt x="347662" y="77063"/>
                </a:lnTo>
                <a:lnTo>
                  <a:pt x="355447" y="69786"/>
                </a:lnTo>
                <a:lnTo>
                  <a:pt x="360768" y="51155"/>
                </a:lnTo>
                <a:close/>
              </a:path>
              <a:path w="447675" h="298450">
                <a:moveTo>
                  <a:pt x="387019" y="123850"/>
                </a:moveTo>
                <a:lnTo>
                  <a:pt x="385343" y="105676"/>
                </a:lnTo>
                <a:lnTo>
                  <a:pt x="335559" y="110007"/>
                </a:lnTo>
                <a:lnTo>
                  <a:pt x="284670" y="112318"/>
                </a:lnTo>
                <a:lnTo>
                  <a:pt x="234988" y="113245"/>
                </a:lnTo>
                <a:lnTo>
                  <a:pt x="188798" y="113411"/>
                </a:lnTo>
                <a:lnTo>
                  <a:pt x="192163" y="134277"/>
                </a:lnTo>
                <a:lnTo>
                  <a:pt x="210769" y="134213"/>
                </a:lnTo>
                <a:lnTo>
                  <a:pt x="270916" y="133273"/>
                </a:lnTo>
                <a:lnTo>
                  <a:pt x="270916" y="178371"/>
                </a:lnTo>
                <a:lnTo>
                  <a:pt x="298513" y="178371"/>
                </a:lnTo>
                <a:lnTo>
                  <a:pt x="298513" y="133273"/>
                </a:lnTo>
                <a:lnTo>
                  <a:pt x="298513" y="131927"/>
                </a:lnTo>
                <a:lnTo>
                  <a:pt x="320573" y="130517"/>
                </a:lnTo>
                <a:lnTo>
                  <a:pt x="342760" y="128765"/>
                </a:lnTo>
                <a:lnTo>
                  <a:pt x="364959" y="126580"/>
                </a:lnTo>
                <a:lnTo>
                  <a:pt x="387019" y="123850"/>
                </a:lnTo>
                <a:close/>
              </a:path>
              <a:path w="447675" h="298450">
                <a:moveTo>
                  <a:pt x="436829" y="0"/>
                </a:moveTo>
                <a:lnTo>
                  <a:pt x="409232" y="0"/>
                </a:lnTo>
                <a:lnTo>
                  <a:pt x="409232" y="143370"/>
                </a:lnTo>
                <a:lnTo>
                  <a:pt x="349326" y="143370"/>
                </a:lnTo>
                <a:lnTo>
                  <a:pt x="349326" y="161544"/>
                </a:lnTo>
                <a:lnTo>
                  <a:pt x="409232" y="161544"/>
                </a:lnTo>
                <a:lnTo>
                  <a:pt x="409232" y="177355"/>
                </a:lnTo>
                <a:lnTo>
                  <a:pt x="436829" y="177355"/>
                </a:lnTo>
                <a:lnTo>
                  <a:pt x="436829" y="0"/>
                </a:lnTo>
                <a:close/>
              </a:path>
              <a:path w="447675" h="298450">
                <a:moveTo>
                  <a:pt x="447255" y="277977"/>
                </a:moveTo>
                <a:lnTo>
                  <a:pt x="262496" y="277977"/>
                </a:lnTo>
                <a:lnTo>
                  <a:pt x="262496" y="251396"/>
                </a:lnTo>
                <a:lnTo>
                  <a:pt x="436829" y="251396"/>
                </a:lnTo>
                <a:lnTo>
                  <a:pt x="436829" y="188468"/>
                </a:lnTo>
                <a:lnTo>
                  <a:pt x="234569" y="188468"/>
                </a:lnTo>
                <a:lnTo>
                  <a:pt x="234569" y="208318"/>
                </a:lnTo>
                <a:lnTo>
                  <a:pt x="409905" y="208318"/>
                </a:lnTo>
                <a:lnTo>
                  <a:pt x="409905" y="232549"/>
                </a:lnTo>
                <a:lnTo>
                  <a:pt x="235242" y="232549"/>
                </a:lnTo>
                <a:lnTo>
                  <a:pt x="235242" y="298170"/>
                </a:lnTo>
                <a:lnTo>
                  <a:pt x="447255" y="298170"/>
                </a:lnTo>
                <a:lnTo>
                  <a:pt x="447255" y="277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967755" y="4871014"/>
            <a:ext cx="44450" cy="182880"/>
          </a:xfrm>
          <a:custGeom>
            <a:avLst/>
            <a:gdLst/>
            <a:ahLst/>
            <a:cxnLst/>
            <a:rect l="l" t="t" r="r" b="b"/>
            <a:pathLst>
              <a:path w="44450" h="182879">
                <a:moveTo>
                  <a:pt x="22211" y="47115"/>
                </a:moveTo>
                <a:lnTo>
                  <a:pt x="13629" y="45379"/>
                </a:lnTo>
                <a:lnTo>
                  <a:pt x="6562" y="40552"/>
                </a:lnTo>
                <a:lnTo>
                  <a:pt x="1766" y="33201"/>
                </a:lnTo>
                <a:lnTo>
                  <a:pt x="0" y="23894"/>
                </a:lnTo>
                <a:lnTo>
                  <a:pt x="1766" y="14197"/>
                </a:lnTo>
                <a:lnTo>
                  <a:pt x="6562" y="6646"/>
                </a:lnTo>
                <a:lnTo>
                  <a:pt x="13629" y="1745"/>
                </a:lnTo>
                <a:lnTo>
                  <a:pt x="22211" y="0"/>
                </a:lnTo>
                <a:lnTo>
                  <a:pt x="30793" y="1745"/>
                </a:lnTo>
                <a:lnTo>
                  <a:pt x="37860" y="6646"/>
                </a:lnTo>
                <a:lnTo>
                  <a:pt x="42656" y="14197"/>
                </a:lnTo>
                <a:lnTo>
                  <a:pt x="44422" y="23894"/>
                </a:lnTo>
                <a:lnTo>
                  <a:pt x="42656" y="33201"/>
                </a:lnTo>
                <a:lnTo>
                  <a:pt x="37860" y="40552"/>
                </a:lnTo>
                <a:lnTo>
                  <a:pt x="30793" y="45379"/>
                </a:lnTo>
                <a:lnTo>
                  <a:pt x="22211" y="47115"/>
                </a:lnTo>
                <a:close/>
              </a:path>
              <a:path w="44450" h="182879">
                <a:moveTo>
                  <a:pt x="22211" y="182739"/>
                </a:moveTo>
                <a:lnTo>
                  <a:pt x="13629" y="181051"/>
                </a:lnTo>
                <a:lnTo>
                  <a:pt x="6562" y="176303"/>
                </a:lnTo>
                <a:lnTo>
                  <a:pt x="1766" y="168968"/>
                </a:lnTo>
                <a:lnTo>
                  <a:pt x="0" y="159518"/>
                </a:lnTo>
                <a:lnTo>
                  <a:pt x="1766" y="149964"/>
                </a:lnTo>
                <a:lnTo>
                  <a:pt x="6562" y="142397"/>
                </a:lnTo>
                <a:lnTo>
                  <a:pt x="13629" y="137417"/>
                </a:lnTo>
                <a:lnTo>
                  <a:pt x="22211" y="135624"/>
                </a:lnTo>
                <a:lnTo>
                  <a:pt x="30793" y="137417"/>
                </a:lnTo>
                <a:lnTo>
                  <a:pt x="37860" y="142397"/>
                </a:lnTo>
                <a:lnTo>
                  <a:pt x="42656" y="149964"/>
                </a:lnTo>
                <a:lnTo>
                  <a:pt x="44422" y="159518"/>
                </a:lnTo>
                <a:lnTo>
                  <a:pt x="42656" y="168968"/>
                </a:lnTo>
                <a:lnTo>
                  <a:pt x="37860" y="176303"/>
                </a:lnTo>
                <a:lnTo>
                  <a:pt x="30793" y="181051"/>
                </a:lnTo>
                <a:lnTo>
                  <a:pt x="22211" y="182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2148738" y="4772748"/>
            <a:ext cx="558800" cy="302260"/>
          </a:xfrm>
          <a:custGeom>
            <a:avLst/>
            <a:gdLst/>
            <a:ahLst/>
            <a:cxnLst/>
            <a:rect l="l" t="t" r="r" b="b"/>
            <a:pathLst>
              <a:path w="558800" h="302260">
                <a:moveTo>
                  <a:pt x="239280" y="198564"/>
                </a:moveTo>
                <a:lnTo>
                  <a:pt x="30289" y="198564"/>
                </a:lnTo>
                <a:lnTo>
                  <a:pt x="30289" y="220776"/>
                </a:lnTo>
                <a:lnTo>
                  <a:pt x="211683" y="220776"/>
                </a:lnTo>
                <a:lnTo>
                  <a:pt x="211683" y="301536"/>
                </a:lnTo>
                <a:lnTo>
                  <a:pt x="239280" y="301536"/>
                </a:lnTo>
                <a:lnTo>
                  <a:pt x="239280" y="198564"/>
                </a:lnTo>
                <a:close/>
              </a:path>
              <a:path w="558800" h="302260">
                <a:moveTo>
                  <a:pt x="257784" y="103314"/>
                </a:moveTo>
                <a:lnTo>
                  <a:pt x="219024" y="95161"/>
                </a:lnTo>
                <a:lnTo>
                  <a:pt x="167093" y="63271"/>
                </a:lnTo>
                <a:lnTo>
                  <a:pt x="154470" y="35674"/>
                </a:lnTo>
                <a:lnTo>
                  <a:pt x="248361" y="35674"/>
                </a:lnTo>
                <a:lnTo>
                  <a:pt x="248361" y="13131"/>
                </a:lnTo>
                <a:lnTo>
                  <a:pt x="24904" y="13131"/>
                </a:lnTo>
                <a:lnTo>
                  <a:pt x="24904" y="35674"/>
                </a:lnTo>
                <a:lnTo>
                  <a:pt x="118795" y="35674"/>
                </a:lnTo>
                <a:lnTo>
                  <a:pt x="109842" y="59880"/>
                </a:lnTo>
                <a:lnTo>
                  <a:pt x="86829" y="80098"/>
                </a:lnTo>
                <a:lnTo>
                  <a:pt x="53962" y="95021"/>
                </a:lnTo>
                <a:lnTo>
                  <a:pt x="15481" y="103314"/>
                </a:lnTo>
                <a:lnTo>
                  <a:pt x="25234" y="125196"/>
                </a:lnTo>
                <a:lnTo>
                  <a:pt x="61201" y="117551"/>
                </a:lnTo>
                <a:lnTo>
                  <a:pt x="93306" y="104457"/>
                </a:lnTo>
                <a:lnTo>
                  <a:pt x="119227" y="86245"/>
                </a:lnTo>
                <a:lnTo>
                  <a:pt x="136639" y="63271"/>
                </a:lnTo>
                <a:lnTo>
                  <a:pt x="154038" y="86106"/>
                </a:lnTo>
                <a:lnTo>
                  <a:pt x="179959" y="104330"/>
                </a:lnTo>
                <a:lnTo>
                  <a:pt x="212064" y="117513"/>
                </a:lnTo>
                <a:lnTo>
                  <a:pt x="248031" y="125196"/>
                </a:lnTo>
                <a:lnTo>
                  <a:pt x="257784" y="103314"/>
                </a:lnTo>
                <a:close/>
              </a:path>
              <a:path w="558800" h="302260">
                <a:moveTo>
                  <a:pt x="273939" y="145046"/>
                </a:moveTo>
                <a:lnTo>
                  <a:pt x="0" y="145046"/>
                </a:lnTo>
                <a:lnTo>
                  <a:pt x="0" y="167601"/>
                </a:lnTo>
                <a:lnTo>
                  <a:pt x="273939" y="167601"/>
                </a:lnTo>
                <a:lnTo>
                  <a:pt x="273939" y="145046"/>
                </a:lnTo>
                <a:close/>
              </a:path>
              <a:path w="558800" h="302260">
                <a:moveTo>
                  <a:pt x="485952" y="143370"/>
                </a:moveTo>
                <a:lnTo>
                  <a:pt x="432701" y="105295"/>
                </a:lnTo>
                <a:lnTo>
                  <a:pt x="412254" y="47790"/>
                </a:lnTo>
                <a:lnTo>
                  <a:pt x="412254" y="14808"/>
                </a:lnTo>
                <a:lnTo>
                  <a:pt x="384657" y="14808"/>
                </a:lnTo>
                <a:lnTo>
                  <a:pt x="384657" y="46786"/>
                </a:lnTo>
                <a:lnTo>
                  <a:pt x="379425" y="79857"/>
                </a:lnTo>
                <a:lnTo>
                  <a:pt x="364464" y="109245"/>
                </a:lnTo>
                <a:lnTo>
                  <a:pt x="340931" y="133146"/>
                </a:lnTo>
                <a:lnTo>
                  <a:pt x="309956" y="149758"/>
                </a:lnTo>
                <a:lnTo>
                  <a:pt x="324421" y="171970"/>
                </a:lnTo>
                <a:lnTo>
                  <a:pt x="349199" y="159042"/>
                </a:lnTo>
                <a:lnTo>
                  <a:pt x="370230" y="141732"/>
                </a:lnTo>
                <a:lnTo>
                  <a:pt x="387032" y="120434"/>
                </a:lnTo>
                <a:lnTo>
                  <a:pt x="399135" y="95580"/>
                </a:lnTo>
                <a:lnTo>
                  <a:pt x="411289" y="118008"/>
                </a:lnTo>
                <a:lnTo>
                  <a:pt x="427697" y="137477"/>
                </a:lnTo>
                <a:lnTo>
                  <a:pt x="447827" y="153416"/>
                </a:lnTo>
                <a:lnTo>
                  <a:pt x="471157" y="165239"/>
                </a:lnTo>
                <a:lnTo>
                  <a:pt x="485952" y="143370"/>
                </a:lnTo>
                <a:close/>
              </a:path>
              <a:path w="558800" h="302260">
                <a:moveTo>
                  <a:pt x="558317" y="194856"/>
                </a:moveTo>
                <a:lnTo>
                  <a:pt x="356057" y="194856"/>
                </a:lnTo>
                <a:lnTo>
                  <a:pt x="356057" y="217068"/>
                </a:lnTo>
                <a:lnTo>
                  <a:pt x="530377" y="217068"/>
                </a:lnTo>
                <a:lnTo>
                  <a:pt x="530377" y="301879"/>
                </a:lnTo>
                <a:lnTo>
                  <a:pt x="558317" y="301879"/>
                </a:lnTo>
                <a:lnTo>
                  <a:pt x="558317" y="194856"/>
                </a:lnTo>
                <a:close/>
              </a:path>
              <a:path w="558800" h="302260">
                <a:moveTo>
                  <a:pt x="558317" y="0"/>
                </a:moveTo>
                <a:lnTo>
                  <a:pt x="530377" y="0"/>
                </a:lnTo>
                <a:lnTo>
                  <a:pt x="530377" y="62941"/>
                </a:lnTo>
                <a:lnTo>
                  <a:pt x="464756" y="62941"/>
                </a:lnTo>
                <a:lnTo>
                  <a:pt x="464756" y="85483"/>
                </a:lnTo>
                <a:lnTo>
                  <a:pt x="530377" y="85483"/>
                </a:lnTo>
                <a:lnTo>
                  <a:pt x="530377" y="178028"/>
                </a:lnTo>
                <a:lnTo>
                  <a:pt x="558317" y="178028"/>
                </a:lnTo>
                <a:lnTo>
                  <a:pt x="558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2780423" y="4772672"/>
            <a:ext cx="266700" cy="297180"/>
          </a:xfrm>
          <a:custGeom>
            <a:avLst/>
            <a:gdLst/>
            <a:ahLst/>
            <a:cxnLst/>
            <a:rect l="l" t="t" r="r" b="b"/>
            <a:pathLst>
              <a:path w="266700" h="297179">
                <a:moveTo>
                  <a:pt x="139661" y="59690"/>
                </a:moveTo>
                <a:lnTo>
                  <a:pt x="27254" y="59690"/>
                </a:lnTo>
                <a:lnTo>
                  <a:pt x="27254" y="15240"/>
                </a:lnTo>
                <a:lnTo>
                  <a:pt x="0" y="15240"/>
                </a:lnTo>
                <a:lnTo>
                  <a:pt x="0" y="59690"/>
                </a:lnTo>
                <a:lnTo>
                  <a:pt x="0" y="81280"/>
                </a:lnTo>
                <a:lnTo>
                  <a:pt x="0" y="130810"/>
                </a:lnTo>
                <a:lnTo>
                  <a:pt x="0" y="152400"/>
                </a:lnTo>
                <a:lnTo>
                  <a:pt x="139661" y="152400"/>
                </a:lnTo>
                <a:lnTo>
                  <a:pt x="139661" y="130810"/>
                </a:lnTo>
                <a:lnTo>
                  <a:pt x="27254" y="130810"/>
                </a:lnTo>
                <a:lnTo>
                  <a:pt x="27254" y="81280"/>
                </a:lnTo>
                <a:lnTo>
                  <a:pt x="112737" y="81280"/>
                </a:lnTo>
                <a:lnTo>
                  <a:pt x="112737" y="130314"/>
                </a:lnTo>
                <a:lnTo>
                  <a:pt x="139661" y="130314"/>
                </a:lnTo>
                <a:lnTo>
                  <a:pt x="139661" y="81280"/>
                </a:lnTo>
                <a:lnTo>
                  <a:pt x="139661" y="59690"/>
                </a:lnTo>
                <a:close/>
              </a:path>
              <a:path w="266700" h="297179">
                <a:moveTo>
                  <a:pt x="139661" y="14884"/>
                </a:moveTo>
                <a:lnTo>
                  <a:pt x="112737" y="14884"/>
                </a:lnTo>
                <a:lnTo>
                  <a:pt x="112737" y="59651"/>
                </a:lnTo>
                <a:lnTo>
                  <a:pt x="139661" y="59651"/>
                </a:lnTo>
                <a:lnTo>
                  <a:pt x="139661" y="14884"/>
                </a:lnTo>
                <a:close/>
              </a:path>
              <a:path w="266700" h="297179">
                <a:moveTo>
                  <a:pt x="221767" y="215900"/>
                </a:moveTo>
                <a:lnTo>
                  <a:pt x="58889" y="215900"/>
                </a:lnTo>
                <a:lnTo>
                  <a:pt x="58889" y="180340"/>
                </a:lnTo>
                <a:lnTo>
                  <a:pt x="31623" y="180340"/>
                </a:lnTo>
                <a:lnTo>
                  <a:pt x="31623" y="215900"/>
                </a:lnTo>
                <a:lnTo>
                  <a:pt x="31623" y="237490"/>
                </a:lnTo>
                <a:lnTo>
                  <a:pt x="31623" y="275590"/>
                </a:lnTo>
                <a:lnTo>
                  <a:pt x="31623" y="297180"/>
                </a:lnTo>
                <a:lnTo>
                  <a:pt x="221767" y="297180"/>
                </a:lnTo>
                <a:lnTo>
                  <a:pt x="221767" y="275590"/>
                </a:lnTo>
                <a:lnTo>
                  <a:pt x="58889" y="275590"/>
                </a:lnTo>
                <a:lnTo>
                  <a:pt x="58889" y="237490"/>
                </a:lnTo>
                <a:lnTo>
                  <a:pt x="194513" y="237490"/>
                </a:lnTo>
                <a:lnTo>
                  <a:pt x="194513" y="275361"/>
                </a:lnTo>
                <a:lnTo>
                  <a:pt x="221767" y="275361"/>
                </a:lnTo>
                <a:lnTo>
                  <a:pt x="221767" y="237490"/>
                </a:lnTo>
                <a:lnTo>
                  <a:pt x="221767" y="237337"/>
                </a:lnTo>
                <a:lnTo>
                  <a:pt x="221767" y="215900"/>
                </a:lnTo>
                <a:close/>
              </a:path>
              <a:path w="266700" h="297179">
                <a:moveTo>
                  <a:pt x="221767" y="179793"/>
                </a:moveTo>
                <a:lnTo>
                  <a:pt x="194513" y="179793"/>
                </a:lnTo>
                <a:lnTo>
                  <a:pt x="194513" y="215468"/>
                </a:lnTo>
                <a:lnTo>
                  <a:pt x="221767" y="215468"/>
                </a:lnTo>
                <a:lnTo>
                  <a:pt x="221767" y="179793"/>
                </a:lnTo>
                <a:close/>
              </a:path>
              <a:path w="266700" h="297179">
                <a:moveTo>
                  <a:pt x="266534" y="68580"/>
                </a:moveTo>
                <a:lnTo>
                  <a:pt x="221767" y="68580"/>
                </a:lnTo>
                <a:lnTo>
                  <a:pt x="221767" y="0"/>
                </a:lnTo>
                <a:lnTo>
                  <a:pt x="194170" y="0"/>
                </a:lnTo>
                <a:lnTo>
                  <a:pt x="194170" y="68580"/>
                </a:lnTo>
                <a:lnTo>
                  <a:pt x="194170" y="92710"/>
                </a:lnTo>
                <a:lnTo>
                  <a:pt x="194170" y="165100"/>
                </a:lnTo>
                <a:lnTo>
                  <a:pt x="221767" y="165100"/>
                </a:lnTo>
                <a:lnTo>
                  <a:pt x="221767" y="92710"/>
                </a:lnTo>
                <a:lnTo>
                  <a:pt x="266534" y="92710"/>
                </a:lnTo>
                <a:lnTo>
                  <a:pt x="266534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9" name="object 389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3166042" y="4849139"/>
            <a:ext cx="161201" cy="151105"/>
          </a:xfrm>
          <a:prstGeom prst="rect">
            <a:avLst/>
          </a:prstGeom>
        </p:spPr>
      </p:pic>
      <p:sp>
        <p:nvSpPr>
          <p:cNvPr id="390" name="object 390"/>
          <p:cNvSpPr/>
          <p:nvPr/>
        </p:nvSpPr>
        <p:spPr>
          <a:xfrm>
            <a:off x="3487077" y="4980952"/>
            <a:ext cx="209550" cy="86360"/>
          </a:xfrm>
          <a:custGeom>
            <a:avLst/>
            <a:gdLst/>
            <a:ahLst/>
            <a:cxnLst/>
            <a:rect l="l" t="t" r="r" b="b"/>
            <a:pathLst>
              <a:path w="209550" h="86360">
                <a:moveTo>
                  <a:pt x="209321" y="63500"/>
                </a:moveTo>
                <a:lnTo>
                  <a:pt x="27584" y="63500"/>
                </a:lnTo>
                <a:lnTo>
                  <a:pt x="27584" y="0"/>
                </a:lnTo>
                <a:lnTo>
                  <a:pt x="0" y="0"/>
                </a:lnTo>
                <a:lnTo>
                  <a:pt x="0" y="63500"/>
                </a:lnTo>
                <a:lnTo>
                  <a:pt x="0" y="86360"/>
                </a:lnTo>
                <a:lnTo>
                  <a:pt x="209321" y="86360"/>
                </a:lnTo>
                <a:lnTo>
                  <a:pt x="209321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3452076" y="4772418"/>
            <a:ext cx="893444" cy="302260"/>
          </a:xfrm>
          <a:custGeom>
            <a:avLst/>
            <a:gdLst/>
            <a:ahLst/>
            <a:cxnLst/>
            <a:rect l="l" t="t" r="r" b="b"/>
            <a:pathLst>
              <a:path w="893445" h="302260">
                <a:moveTo>
                  <a:pt x="273265" y="158838"/>
                </a:moveTo>
                <a:lnTo>
                  <a:pt x="150431" y="158838"/>
                </a:lnTo>
                <a:lnTo>
                  <a:pt x="150431" y="119634"/>
                </a:lnTo>
                <a:lnTo>
                  <a:pt x="241960" y="119634"/>
                </a:lnTo>
                <a:lnTo>
                  <a:pt x="241960" y="96774"/>
                </a:lnTo>
                <a:lnTo>
                  <a:pt x="61912" y="96774"/>
                </a:lnTo>
                <a:lnTo>
                  <a:pt x="61912" y="37084"/>
                </a:lnTo>
                <a:lnTo>
                  <a:pt x="239268" y="37084"/>
                </a:lnTo>
                <a:lnTo>
                  <a:pt x="239268" y="15494"/>
                </a:lnTo>
                <a:lnTo>
                  <a:pt x="34328" y="15494"/>
                </a:lnTo>
                <a:lnTo>
                  <a:pt x="34328" y="37084"/>
                </a:lnTo>
                <a:lnTo>
                  <a:pt x="34328" y="96774"/>
                </a:lnTo>
                <a:lnTo>
                  <a:pt x="34328" y="119634"/>
                </a:lnTo>
                <a:lnTo>
                  <a:pt x="122834" y="119634"/>
                </a:lnTo>
                <a:lnTo>
                  <a:pt x="122834" y="158838"/>
                </a:lnTo>
                <a:lnTo>
                  <a:pt x="0" y="158838"/>
                </a:lnTo>
                <a:lnTo>
                  <a:pt x="0" y="181051"/>
                </a:lnTo>
                <a:lnTo>
                  <a:pt x="273265" y="181051"/>
                </a:lnTo>
                <a:lnTo>
                  <a:pt x="273265" y="158838"/>
                </a:lnTo>
                <a:close/>
              </a:path>
              <a:path w="893445" h="302260">
                <a:moveTo>
                  <a:pt x="463740" y="32308"/>
                </a:moveTo>
                <a:lnTo>
                  <a:pt x="325767" y="32308"/>
                </a:lnTo>
                <a:lnTo>
                  <a:pt x="325767" y="55194"/>
                </a:lnTo>
                <a:lnTo>
                  <a:pt x="436486" y="55194"/>
                </a:lnTo>
                <a:lnTo>
                  <a:pt x="428447" y="96329"/>
                </a:lnTo>
                <a:lnTo>
                  <a:pt x="411962" y="133972"/>
                </a:lnTo>
                <a:lnTo>
                  <a:pt x="387032" y="167843"/>
                </a:lnTo>
                <a:lnTo>
                  <a:pt x="353593" y="197637"/>
                </a:lnTo>
                <a:lnTo>
                  <a:pt x="311632" y="223126"/>
                </a:lnTo>
                <a:lnTo>
                  <a:pt x="326771" y="244652"/>
                </a:lnTo>
                <a:lnTo>
                  <a:pt x="370801" y="217944"/>
                </a:lnTo>
                <a:lnTo>
                  <a:pt x="405663" y="186982"/>
                </a:lnTo>
                <a:lnTo>
                  <a:pt x="431863" y="152361"/>
                </a:lnTo>
                <a:lnTo>
                  <a:pt x="449922" y="114655"/>
                </a:lnTo>
                <a:lnTo>
                  <a:pt x="460375" y="74447"/>
                </a:lnTo>
                <a:lnTo>
                  <a:pt x="463740" y="32308"/>
                </a:lnTo>
                <a:close/>
              </a:path>
              <a:path w="893445" h="302260">
                <a:moveTo>
                  <a:pt x="590283" y="122491"/>
                </a:moveTo>
                <a:lnTo>
                  <a:pt x="541820" y="122491"/>
                </a:lnTo>
                <a:lnTo>
                  <a:pt x="541820" y="0"/>
                </a:lnTo>
                <a:lnTo>
                  <a:pt x="514223" y="0"/>
                </a:lnTo>
                <a:lnTo>
                  <a:pt x="514223" y="301866"/>
                </a:lnTo>
                <a:lnTo>
                  <a:pt x="541820" y="301866"/>
                </a:lnTo>
                <a:lnTo>
                  <a:pt x="541820" y="145376"/>
                </a:lnTo>
                <a:lnTo>
                  <a:pt x="590283" y="145376"/>
                </a:lnTo>
                <a:lnTo>
                  <a:pt x="590283" y="122491"/>
                </a:lnTo>
                <a:close/>
              </a:path>
              <a:path w="893445" h="302260">
                <a:moveTo>
                  <a:pt x="879373" y="151777"/>
                </a:moveTo>
                <a:lnTo>
                  <a:pt x="839876" y="137985"/>
                </a:lnTo>
                <a:lnTo>
                  <a:pt x="804532" y="113614"/>
                </a:lnTo>
                <a:lnTo>
                  <a:pt x="779081" y="81495"/>
                </a:lnTo>
                <a:lnTo>
                  <a:pt x="769315" y="44424"/>
                </a:lnTo>
                <a:lnTo>
                  <a:pt x="769315" y="21196"/>
                </a:lnTo>
                <a:lnTo>
                  <a:pt x="740371" y="21196"/>
                </a:lnTo>
                <a:lnTo>
                  <a:pt x="740371" y="44424"/>
                </a:lnTo>
                <a:lnTo>
                  <a:pt x="730669" y="81445"/>
                </a:lnTo>
                <a:lnTo>
                  <a:pt x="705332" y="113499"/>
                </a:lnTo>
                <a:lnTo>
                  <a:pt x="670102" y="137845"/>
                </a:lnTo>
                <a:lnTo>
                  <a:pt x="630669" y="151777"/>
                </a:lnTo>
                <a:lnTo>
                  <a:pt x="643115" y="174663"/>
                </a:lnTo>
                <a:lnTo>
                  <a:pt x="677049" y="162699"/>
                </a:lnTo>
                <a:lnTo>
                  <a:pt x="708825" y="143573"/>
                </a:lnTo>
                <a:lnTo>
                  <a:pt x="735685" y="118198"/>
                </a:lnTo>
                <a:lnTo>
                  <a:pt x="754849" y="87490"/>
                </a:lnTo>
                <a:lnTo>
                  <a:pt x="774014" y="118389"/>
                </a:lnTo>
                <a:lnTo>
                  <a:pt x="800912" y="143827"/>
                </a:lnTo>
                <a:lnTo>
                  <a:pt x="832789" y="162890"/>
                </a:lnTo>
                <a:lnTo>
                  <a:pt x="866914" y="174663"/>
                </a:lnTo>
                <a:lnTo>
                  <a:pt x="879373" y="151777"/>
                </a:lnTo>
                <a:close/>
              </a:path>
              <a:path w="893445" h="302260">
                <a:moveTo>
                  <a:pt x="892835" y="238607"/>
                </a:moveTo>
                <a:lnTo>
                  <a:pt x="619226" y="238607"/>
                </a:lnTo>
                <a:lnTo>
                  <a:pt x="619226" y="261480"/>
                </a:lnTo>
                <a:lnTo>
                  <a:pt x="892835" y="261480"/>
                </a:lnTo>
                <a:lnTo>
                  <a:pt x="892835" y="238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2" name="object 392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4469386" y="4849139"/>
            <a:ext cx="161201" cy="151105"/>
          </a:xfrm>
          <a:prstGeom prst="rect">
            <a:avLst/>
          </a:prstGeom>
        </p:spPr>
      </p:pic>
      <p:sp>
        <p:nvSpPr>
          <p:cNvPr id="393" name="object 393"/>
          <p:cNvSpPr/>
          <p:nvPr/>
        </p:nvSpPr>
        <p:spPr>
          <a:xfrm>
            <a:off x="4756368" y="4772745"/>
            <a:ext cx="265430" cy="297815"/>
          </a:xfrm>
          <a:custGeom>
            <a:avLst/>
            <a:gdLst/>
            <a:ahLst/>
            <a:cxnLst/>
            <a:rect l="l" t="t" r="r" b="b"/>
            <a:pathLst>
              <a:path w="265429" h="297814">
                <a:moveTo>
                  <a:pt x="253412" y="160864"/>
                </a:moveTo>
                <a:lnTo>
                  <a:pt x="226826" y="160864"/>
                </a:lnTo>
                <a:lnTo>
                  <a:pt x="226826" y="0"/>
                </a:lnTo>
                <a:lnTo>
                  <a:pt x="253412" y="0"/>
                </a:lnTo>
                <a:lnTo>
                  <a:pt x="253412" y="160864"/>
                </a:lnTo>
                <a:close/>
              </a:path>
              <a:path w="265429" h="297814">
                <a:moveTo>
                  <a:pt x="194855" y="157835"/>
                </a:moveTo>
                <a:lnTo>
                  <a:pt x="168605" y="157835"/>
                </a:lnTo>
                <a:lnTo>
                  <a:pt x="168605" y="90191"/>
                </a:lnTo>
                <a:lnTo>
                  <a:pt x="123845" y="90191"/>
                </a:lnTo>
                <a:lnTo>
                  <a:pt x="123845" y="67980"/>
                </a:lnTo>
                <a:lnTo>
                  <a:pt x="168605" y="67980"/>
                </a:lnTo>
                <a:lnTo>
                  <a:pt x="168605" y="6057"/>
                </a:lnTo>
                <a:lnTo>
                  <a:pt x="194855" y="6057"/>
                </a:lnTo>
                <a:lnTo>
                  <a:pt x="194855" y="157835"/>
                </a:lnTo>
                <a:close/>
              </a:path>
              <a:path w="265429" h="297814">
                <a:moveTo>
                  <a:pt x="139662" y="41057"/>
                </a:moveTo>
                <a:lnTo>
                  <a:pt x="5721" y="41057"/>
                </a:lnTo>
                <a:lnTo>
                  <a:pt x="5721" y="18509"/>
                </a:lnTo>
                <a:lnTo>
                  <a:pt x="139662" y="18509"/>
                </a:lnTo>
                <a:lnTo>
                  <a:pt x="139662" y="41057"/>
                </a:lnTo>
                <a:close/>
              </a:path>
              <a:path w="265429" h="297814">
                <a:moveTo>
                  <a:pt x="14134" y="158845"/>
                </a:moveTo>
                <a:lnTo>
                  <a:pt x="0" y="137643"/>
                </a:lnTo>
                <a:lnTo>
                  <a:pt x="25897" y="122184"/>
                </a:lnTo>
                <a:lnTo>
                  <a:pt x="45138" y="101045"/>
                </a:lnTo>
                <a:lnTo>
                  <a:pt x="57121" y="76499"/>
                </a:lnTo>
                <a:lnTo>
                  <a:pt x="61249" y="50817"/>
                </a:lnTo>
                <a:lnTo>
                  <a:pt x="61249" y="41057"/>
                </a:lnTo>
                <a:lnTo>
                  <a:pt x="87836" y="41057"/>
                </a:lnTo>
                <a:lnTo>
                  <a:pt x="87836" y="50817"/>
                </a:lnTo>
                <a:lnTo>
                  <a:pt x="91832" y="74506"/>
                </a:lnTo>
                <a:lnTo>
                  <a:pt x="101708" y="93893"/>
                </a:lnTo>
                <a:lnTo>
                  <a:pt x="74711" y="93893"/>
                </a:lnTo>
                <a:lnTo>
                  <a:pt x="65151" y="114028"/>
                </a:lnTo>
                <a:lnTo>
                  <a:pt x="51742" y="132048"/>
                </a:lnTo>
                <a:lnTo>
                  <a:pt x="34673" y="147229"/>
                </a:lnTo>
                <a:lnTo>
                  <a:pt x="14134" y="158845"/>
                </a:lnTo>
                <a:close/>
              </a:path>
              <a:path w="265429" h="297814">
                <a:moveTo>
                  <a:pt x="133605" y="152451"/>
                </a:moveTo>
                <a:lnTo>
                  <a:pt x="113991" y="142024"/>
                </a:lnTo>
                <a:lnTo>
                  <a:pt x="97595" y="128346"/>
                </a:lnTo>
                <a:lnTo>
                  <a:pt x="84481" y="112082"/>
                </a:lnTo>
                <a:lnTo>
                  <a:pt x="74711" y="93893"/>
                </a:lnTo>
                <a:lnTo>
                  <a:pt x="101708" y="93893"/>
                </a:lnTo>
                <a:lnTo>
                  <a:pt x="103401" y="97217"/>
                </a:lnTo>
                <a:lnTo>
                  <a:pt x="121910" y="116836"/>
                </a:lnTo>
                <a:lnTo>
                  <a:pt x="146730" y="131249"/>
                </a:lnTo>
                <a:lnTo>
                  <a:pt x="133605" y="152451"/>
                </a:lnTo>
                <a:close/>
              </a:path>
              <a:path w="265429" h="297814">
                <a:moveTo>
                  <a:pt x="264854" y="297498"/>
                </a:moveTo>
                <a:lnTo>
                  <a:pt x="54855" y="297498"/>
                </a:lnTo>
                <a:lnTo>
                  <a:pt x="54855" y="223460"/>
                </a:lnTo>
                <a:lnTo>
                  <a:pt x="226153" y="223460"/>
                </a:lnTo>
                <a:lnTo>
                  <a:pt x="226153" y="195864"/>
                </a:lnTo>
                <a:lnTo>
                  <a:pt x="54182" y="195864"/>
                </a:lnTo>
                <a:lnTo>
                  <a:pt x="54182" y="174326"/>
                </a:lnTo>
                <a:lnTo>
                  <a:pt x="253412" y="174326"/>
                </a:lnTo>
                <a:lnTo>
                  <a:pt x="253412" y="243989"/>
                </a:lnTo>
                <a:lnTo>
                  <a:pt x="82115" y="243989"/>
                </a:lnTo>
                <a:lnTo>
                  <a:pt x="82115" y="275624"/>
                </a:lnTo>
                <a:lnTo>
                  <a:pt x="264854" y="275624"/>
                </a:lnTo>
                <a:lnTo>
                  <a:pt x="264854" y="297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081126" y="4772072"/>
            <a:ext cx="231775" cy="302895"/>
          </a:xfrm>
          <a:custGeom>
            <a:avLst/>
            <a:gdLst/>
            <a:ahLst/>
            <a:cxnLst/>
            <a:rect l="l" t="t" r="r" b="b"/>
            <a:pathLst>
              <a:path w="231775" h="302895">
                <a:moveTo>
                  <a:pt x="25913" y="229518"/>
                </a:moveTo>
                <a:lnTo>
                  <a:pt x="1009" y="229518"/>
                </a:lnTo>
                <a:lnTo>
                  <a:pt x="1009" y="113749"/>
                </a:lnTo>
                <a:lnTo>
                  <a:pt x="112066" y="113749"/>
                </a:lnTo>
                <a:lnTo>
                  <a:pt x="112066" y="50817"/>
                </a:lnTo>
                <a:lnTo>
                  <a:pt x="0" y="50817"/>
                </a:lnTo>
                <a:lnTo>
                  <a:pt x="0" y="28269"/>
                </a:lnTo>
                <a:lnTo>
                  <a:pt x="139999" y="28269"/>
                </a:lnTo>
                <a:lnTo>
                  <a:pt x="139999" y="136297"/>
                </a:lnTo>
                <a:lnTo>
                  <a:pt x="28605" y="136297"/>
                </a:lnTo>
                <a:lnTo>
                  <a:pt x="28605" y="206633"/>
                </a:lnTo>
                <a:lnTo>
                  <a:pt x="176621" y="206633"/>
                </a:lnTo>
                <a:lnTo>
                  <a:pt x="178028" y="218412"/>
                </a:lnTo>
                <a:lnTo>
                  <a:pt x="138548" y="223981"/>
                </a:lnTo>
                <a:lnTo>
                  <a:pt x="100961" y="227373"/>
                </a:lnTo>
                <a:lnTo>
                  <a:pt x="63878" y="229060"/>
                </a:lnTo>
                <a:lnTo>
                  <a:pt x="25913" y="229518"/>
                </a:lnTo>
                <a:close/>
              </a:path>
              <a:path w="231775" h="302895">
                <a:moveTo>
                  <a:pt x="176621" y="206633"/>
                </a:moveTo>
                <a:lnTo>
                  <a:pt x="28605" y="206633"/>
                </a:lnTo>
                <a:lnTo>
                  <a:pt x="64972" y="206134"/>
                </a:lnTo>
                <a:lnTo>
                  <a:pt x="100708" y="204404"/>
                </a:lnTo>
                <a:lnTo>
                  <a:pt x="137075" y="201096"/>
                </a:lnTo>
                <a:lnTo>
                  <a:pt x="175335" y="195864"/>
                </a:lnTo>
                <a:lnTo>
                  <a:pt x="176621" y="206633"/>
                </a:lnTo>
                <a:close/>
              </a:path>
              <a:path w="231775" h="302895">
                <a:moveTo>
                  <a:pt x="231201" y="302547"/>
                </a:moveTo>
                <a:lnTo>
                  <a:pt x="203605" y="302547"/>
                </a:lnTo>
                <a:lnTo>
                  <a:pt x="203605" y="0"/>
                </a:lnTo>
                <a:lnTo>
                  <a:pt x="231201" y="0"/>
                </a:lnTo>
                <a:lnTo>
                  <a:pt x="231201" y="302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5" name="object 39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5463158" y="4849139"/>
            <a:ext cx="161201" cy="151105"/>
          </a:xfrm>
          <a:prstGeom prst="rect">
            <a:avLst/>
          </a:prstGeom>
        </p:spPr>
      </p:pic>
      <p:sp>
        <p:nvSpPr>
          <p:cNvPr id="396" name="object 396"/>
          <p:cNvSpPr/>
          <p:nvPr/>
        </p:nvSpPr>
        <p:spPr>
          <a:xfrm>
            <a:off x="5752159" y="4772408"/>
            <a:ext cx="244475" cy="297815"/>
          </a:xfrm>
          <a:custGeom>
            <a:avLst/>
            <a:gdLst/>
            <a:ahLst/>
            <a:cxnLst/>
            <a:rect l="l" t="t" r="r" b="b"/>
            <a:pathLst>
              <a:path w="244475" h="297814">
                <a:moveTo>
                  <a:pt x="11105" y="173653"/>
                </a:moveTo>
                <a:lnTo>
                  <a:pt x="0" y="151778"/>
                </a:lnTo>
                <a:lnTo>
                  <a:pt x="49896" y="133684"/>
                </a:lnTo>
                <a:lnTo>
                  <a:pt x="88214" y="108743"/>
                </a:lnTo>
                <a:lnTo>
                  <a:pt x="113723" y="77808"/>
                </a:lnTo>
                <a:lnTo>
                  <a:pt x="125191" y="41730"/>
                </a:lnTo>
                <a:lnTo>
                  <a:pt x="15817" y="41730"/>
                </a:lnTo>
                <a:lnTo>
                  <a:pt x="15817" y="19182"/>
                </a:lnTo>
                <a:lnTo>
                  <a:pt x="154807" y="19182"/>
                </a:lnTo>
                <a:lnTo>
                  <a:pt x="148326" y="62579"/>
                </a:lnTo>
                <a:lnTo>
                  <a:pt x="129618" y="100064"/>
                </a:lnTo>
                <a:lnTo>
                  <a:pt x="99779" y="131298"/>
                </a:lnTo>
                <a:lnTo>
                  <a:pt x="59909" y="155940"/>
                </a:lnTo>
                <a:lnTo>
                  <a:pt x="11105" y="173653"/>
                </a:lnTo>
                <a:close/>
              </a:path>
              <a:path w="244475" h="297814">
                <a:moveTo>
                  <a:pt x="244326" y="297498"/>
                </a:moveTo>
                <a:lnTo>
                  <a:pt x="49134" y="297498"/>
                </a:lnTo>
                <a:lnTo>
                  <a:pt x="49134" y="185095"/>
                </a:lnTo>
                <a:lnTo>
                  <a:pt x="244326" y="185095"/>
                </a:lnTo>
                <a:lnTo>
                  <a:pt x="244326" y="206970"/>
                </a:lnTo>
                <a:lnTo>
                  <a:pt x="76057" y="206970"/>
                </a:lnTo>
                <a:lnTo>
                  <a:pt x="76057" y="275287"/>
                </a:lnTo>
                <a:lnTo>
                  <a:pt x="244326" y="275287"/>
                </a:lnTo>
                <a:lnTo>
                  <a:pt x="244326" y="297498"/>
                </a:lnTo>
                <a:close/>
              </a:path>
              <a:path w="244475" h="297814">
                <a:moveTo>
                  <a:pt x="244326" y="275287"/>
                </a:moveTo>
                <a:lnTo>
                  <a:pt x="217066" y="275287"/>
                </a:lnTo>
                <a:lnTo>
                  <a:pt x="217066" y="206970"/>
                </a:lnTo>
                <a:lnTo>
                  <a:pt x="244326" y="206970"/>
                </a:lnTo>
                <a:lnTo>
                  <a:pt x="244326" y="275287"/>
                </a:lnTo>
                <a:close/>
              </a:path>
              <a:path w="244475" h="297814">
                <a:moveTo>
                  <a:pt x="244326" y="170624"/>
                </a:moveTo>
                <a:lnTo>
                  <a:pt x="216730" y="170624"/>
                </a:lnTo>
                <a:lnTo>
                  <a:pt x="216730" y="0"/>
                </a:lnTo>
                <a:lnTo>
                  <a:pt x="244326" y="0"/>
                </a:lnTo>
                <a:lnTo>
                  <a:pt x="244326" y="170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064129" y="4772072"/>
            <a:ext cx="241935" cy="302260"/>
          </a:xfrm>
          <a:custGeom>
            <a:avLst/>
            <a:gdLst/>
            <a:ahLst/>
            <a:cxnLst/>
            <a:rect l="l" t="t" r="r" b="b"/>
            <a:pathLst>
              <a:path w="241935" h="302260">
                <a:moveTo>
                  <a:pt x="105672" y="52499"/>
                </a:moveTo>
                <a:lnTo>
                  <a:pt x="77740" y="52499"/>
                </a:lnTo>
                <a:lnTo>
                  <a:pt x="77740" y="5721"/>
                </a:lnTo>
                <a:lnTo>
                  <a:pt x="105672" y="5721"/>
                </a:lnTo>
                <a:lnTo>
                  <a:pt x="105672" y="52499"/>
                </a:lnTo>
                <a:close/>
              </a:path>
              <a:path w="241935" h="302260">
                <a:moveTo>
                  <a:pt x="174326" y="74711"/>
                </a:moveTo>
                <a:lnTo>
                  <a:pt x="8076" y="74711"/>
                </a:lnTo>
                <a:lnTo>
                  <a:pt x="8076" y="52499"/>
                </a:lnTo>
                <a:lnTo>
                  <a:pt x="174326" y="52499"/>
                </a:lnTo>
                <a:lnTo>
                  <a:pt x="174326" y="74711"/>
                </a:lnTo>
                <a:close/>
              </a:path>
              <a:path w="241935" h="302260">
                <a:moveTo>
                  <a:pt x="15480" y="243653"/>
                </a:moveTo>
                <a:lnTo>
                  <a:pt x="0" y="222787"/>
                </a:lnTo>
                <a:lnTo>
                  <a:pt x="31082" y="201764"/>
                </a:lnTo>
                <a:lnTo>
                  <a:pt x="55823" y="172222"/>
                </a:lnTo>
                <a:lnTo>
                  <a:pt x="72171" y="136749"/>
                </a:lnTo>
                <a:lnTo>
                  <a:pt x="78076" y="97932"/>
                </a:lnTo>
                <a:lnTo>
                  <a:pt x="78076" y="74711"/>
                </a:lnTo>
                <a:lnTo>
                  <a:pt x="105336" y="74711"/>
                </a:lnTo>
                <a:lnTo>
                  <a:pt x="105336" y="97932"/>
                </a:lnTo>
                <a:lnTo>
                  <a:pt x="111404" y="135098"/>
                </a:lnTo>
                <a:lnTo>
                  <a:pt x="118947" y="150432"/>
                </a:lnTo>
                <a:lnTo>
                  <a:pt x="92211" y="150432"/>
                </a:lnTo>
                <a:lnTo>
                  <a:pt x="79417" y="180378"/>
                </a:lnTo>
                <a:lnTo>
                  <a:pt x="61796" y="206507"/>
                </a:lnTo>
                <a:lnTo>
                  <a:pt x="40200" y="227904"/>
                </a:lnTo>
                <a:lnTo>
                  <a:pt x="15480" y="243653"/>
                </a:lnTo>
                <a:close/>
              </a:path>
              <a:path w="241935" h="302260">
                <a:moveTo>
                  <a:pt x="169278" y="238604"/>
                </a:moveTo>
                <a:lnTo>
                  <a:pt x="144553" y="223739"/>
                </a:lnTo>
                <a:lnTo>
                  <a:pt x="122920" y="203478"/>
                </a:lnTo>
                <a:lnTo>
                  <a:pt x="105199" y="178738"/>
                </a:lnTo>
                <a:lnTo>
                  <a:pt x="92211" y="150432"/>
                </a:lnTo>
                <a:lnTo>
                  <a:pt x="118947" y="150432"/>
                </a:lnTo>
                <a:lnTo>
                  <a:pt x="128136" y="169109"/>
                </a:lnTo>
                <a:lnTo>
                  <a:pt x="153324" y="197316"/>
                </a:lnTo>
                <a:lnTo>
                  <a:pt x="184758" y="217066"/>
                </a:lnTo>
                <a:lnTo>
                  <a:pt x="169278" y="238604"/>
                </a:lnTo>
                <a:close/>
              </a:path>
              <a:path w="241935" h="302260">
                <a:moveTo>
                  <a:pt x="241633" y="301873"/>
                </a:moveTo>
                <a:lnTo>
                  <a:pt x="213701" y="301873"/>
                </a:lnTo>
                <a:lnTo>
                  <a:pt x="213701" y="0"/>
                </a:lnTo>
                <a:lnTo>
                  <a:pt x="241633" y="0"/>
                </a:lnTo>
                <a:lnTo>
                  <a:pt x="241633" y="301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8" name="object 398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6456929" y="4849139"/>
            <a:ext cx="161201" cy="151105"/>
          </a:xfrm>
          <a:prstGeom prst="rect">
            <a:avLst/>
          </a:prstGeom>
        </p:spPr>
      </p:pic>
      <p:sp>
        <p:nvSpPr>
          <p:cNvPr id="399" name="object 399"/>
          <p:cNvSpPr/>
          <p:nvPr/>
        </p:nvSpPr>
        <p:spPr>
          <a:xfrm>
            <a:off x="6742569" y="4772748"/>
            <a:ext cx="720725" cy="337185"/>
          </a:xfrm>
          <a:custGeom>
            <a:avLst/>
            <a:gdLst/>
            <a:ahLst/>
            <a:cxnLst/>
            <a:rect l="l" t="t" r="r" b="b"/>
            <a:pathLst>
              <a:path w="720725" h="337185">
                <a:moveTo>
                  <a:pt x="273939" y="121831"/>
                </a:moveTo>
                <a:lnTo>
                  <a:pt x="231203" y="121831"/>
                </a:lnTo>
                <a:lnTo>
                  <a:pt x="235483" y="96545"/>
                </a:lnTo>
                <a:lnTo>
                  <a:pt x="237680" y="74002"/>
                </a:lnTo>
                <a:lnTo>
                  <a:pt x="238493" y="53911"/>
                </a:lnTo>
                <a:lnTo>
                  <a:pt x="238607" y="14135"/>
                </a:lnTo>
                <a:lnTo>
                  <a:pt x="35001" y="14135"/>
                </a:lnTo>
                <a:lnTo>
                  <a:pt x="35001" y="36347"/>
                </a:lnTo>
                <a:lnTo>
                  <a:pt x="211340" y="36347"/>
                </a:lnTo>
                <a:lnTo>
                  <a:pt x="211213" y="54102"/>
                </a:lnTo>
                <a:lnTo>
                  <a:pt x="210337" y="73914"/>
                </a:lnTo>
                <a:lnTo>
                  <a:pt x="207937" y="96304"/>
                </a:lnTo>
                <a:lnTo>
                  <a:pt x="203263" y="121831"/>
                </a:lnTo>
                <a:lnTo>
                  <a:pt x="0" y="121831"/>
                </a:lnTo>
                <a:lnTo>
                  <a:pt x="0" y="144373"/>
                </a:lnTo>
                <a:lnTo>
                  <a:pt x="122834" y="144373"/>
                </a:lnTo>
                <a:lnTo>
                  <a:pt x="122834" y="199567"/>
                </a:lnTo>
                <a:lnTo>
                  <a:pt x="28943" y="199567"/>
                </a:lnTo>
                <a:lnTo>
                  <a:pt x="28943" y="221780"/>
                </a:lnTo>
                <a:lnTo>
                  <a:pt x="212686" y="221780"/>
                </a:lnTo>
                <a:lnTo>
                  <a:pt x="212686" y="301205"/>
                </a:lnTo>
                <a:lnTo>
                  <a:pt x="240284" y="301205"/>
                </a:lnTo>
                <a:lnTo>
                  <a:pt x="240284" y="199567"/>
                </a:lnTo>
                <a:lnTo>
                  <a:pt x="150431" y="199567"/>
                </a:lnTo>
                <a:lnTo>
                  <a:pt x="150431" y="144373"/>
                </a:lnTo>
                <a:lnTo>
                  <a:pt x="273939" y="144373"/>
                </a:lnTo>
                <a:lnTo>
                  <a:pt x="273939" y="121831"/>
                </a:lnTo>
                <a:close/>
              </a:path>
              <a:path w="720725" h="337185">
                <a:moveTo>
                  <a:pt x="418655" y="9766"/>
                </a:moveTo>
                <a:lnTo>
                  <a:pt x="396443" y="9766"/>
                </a:lnTo>
                <a:lnTo>
                  <a:pt x="295478" y="336880"/>
                </a:lnTo>
                <a:lnTo>
                  <a:pt x="318020" y="336880"/>
                </a:lnTo>
                <a:lnTo>
                  <a:pt x="418655" y="9766"/>
                </a:lnTo>
                <a:close/>
              </a:path>
              <a:path w="720725" h="337185">
                <a:moveTo>
                  <a:pt x="615861" y="156159"/>
                </a:moveTo>
                <a:lnTo>
                  <a:pt x="614032" y="142697"/>
                </a:lnTo>
                <a:lnTo>
                  <a:pt x="612838" y="133946"/>
                </a:lnTo>
                <a:lnTo>
                  <a:pt x="584212" y="138290"/>
                </a:lnTo>
                <a:lnTo>
                  <a:pt x="554951" y="140970"/>
                </a:lnTo>
                <a:lnTo>
                  <a:pt x="522160" y="142316"/>
                </a:lnTo>
                <a:lnTo>
                  <a:pt x="482930" y="142697"/>
                </a:lnTo>
                <a:lnTo>
                  <a:pt x="482930" y="102984"/>
                </a:lnTo>
                <a:lnTo>
                  <a:pt x="587933" y="102984"/>
                </a:lnTo>
                <a:lnTo>
                  <a:pt x="587933" y="81102"/>
                </a:lnTo>
                <a:lnTo>
                  <a:pt x="482930" y="81102"/>
                </a:lnTo>
                <a:lnTo>
                  <a:pt x="482930" y="43078"/>
                </a:lnTo>
                <a:lnTo>
                  <a:pt x="593318" y="43078"/>
                </a:lnTo>
                <a:lnTo>
                  <a:pt x="593318" y="20866"/>
                </a:lnTo>
                <a:lnTo>
                  <a:pt x="455333" y="20866"/>
                </a:lnTo>
                <a:lnTo>
                  <a:pt x="455333" y="164909"/>
                </a:lnTo>
                <a:lnTo>
                  <a:pt x="478218" y="164909"/>
                </a:lnTo>
                <a:lnTo>
                  <a:pt x="520077" y="164579"/>
                </a:lnTo>
                <a:lnTo>
                  <a:pt x="554863" y="163309"/>
                </a:lnTo>
                <a:lnTo>
                  <a:pt x="585736" y="160642"/>
                </a:lnTo>
                <a:lnTo>
                  <a:pt x="615861" y="156159"/>
                </a:lnTo>
                <a:close/>
              </a:path>
              <a:path w="720725" h="337185">
                <a:moveTo>
                  <a:pt x="679462" y="247015"/>
                </a:moveTo>
                <a:lnTo>
                  <a:pt x="672617" y="224078"/>
                </a:lnTo>
                <a:lnTo>
                  <a:pt x="661390" y="214376"/>
                </a:lnTo>
                <a:lnTo>
                  <a:pt x="652919" y="207060"/>
                </a:lnTo>
                <a:lnTo>
                  <a:pt x="652208" y="206832"/>
                </a:lnTo>
                <a:lnTo>
                  <a:pt x="652208" y="247015"/>
                </a:lnTo>
                <a:lnTo>
                  <a:pt x="647255" y="260972"/>
                </a:lnTo>
                <a:lnTo>
                  <a:pt x="632980" y="271335"/>
                </a:lnTo>
                <a:lnTo>
                  <a:pt x="610323" y="277787"/>
                </a:lnTo>
                <a:lnTo>
                  <a:pt x="580186" y="279996"/>
                </a:lnTo>
                <a:lnTo>
                  <a:pt x="550049" y="277787"/>
                </a:lnTo>
                <a:lnTo>
                  <a:pt x="527392" y="271335"/>
                </a:lnTo>
                <a:lnTo>
                  <a:pt x="513130" y="260972"/>
                </a:lnTo>
                <a:lnTo>
                  <a:pt x="508165" y="247015"/>
                </a:lnTo>
                <a:lnTo>
                  <a:pt x="513130" y="233260"/>
                </a:lnTo>
                <a:lnTo>
                  <a:pt x="527392" y="222999"/>
                </a:lnTo>
                <a:lnTo>
                  <a:pt x="550049" y="216585"/>
                </a:lnTo>
                <a:lnTo>
                  <a:pt x="580186" y="214376"/>
                </a:lnTo>
                <a:lnTo>
                  <a:pt x="610323" y="216585"/>
                </a:lnTo>
                <a:lnTo>
                  <a:pt x="632980" y="222999"/>
                </a:lnTo>
                <a:lnTo>
                  <a:pt x="647255" y="233260"/>
                </a:lnTo>
                <a:lnTo>
                  <a:pt x="652208" y="247015"/>
                </a:lnTo>
                <a:lnTo>
                  <a:pt x="652208" y="206832"/>
                </a:lnTo>
                <a:lnTo>
                  <a:pt x="621677" y="196481"/>
                </a:lnTo>
                <a:lnTo>
                  <a:pt x="580186" y="192836"/>
                </a:lnTo>
                <a:lnTo>
                  <a:pt x="538695" y="196481"/>
                </a:lnTo>
                <a:lnTo>
                  <a:pt x="507453" y="207060"/>
                </a:lnTo>
                <a:lnTo>
                  <a:pt x="487768" y="224078"/>
                </a:lnTo>
                <a:lnTo>
                  <a:pt x="480910" y="247015"/>
                </a:lnTo>
                <a:lnTo>
                  <a:pt x="487768" y="270116"/>
                </a:lnTo>
                <a:lnTo>
                  <a:pt x="507453" y="287108"/>
                </a:lnTo>
                <a:lnTo>
                  <a:pt x="538695" y="297611"/>
                </a:lnTo>
                <a:lnTo>
                  <a:pt x="580186" y="301205"/>
                </a:lnTo>
                <a:lnTo>
                  <a:pt x="621677" y="297611"/>
                </a:lnTo>
                <a:lnTo>
                  <a:pt x="652919" y="287108"/>
                </a:lnTo>
                <a:lnTo>
                  <a:pt x="661162" y="279996"/>
                </a:lnTo>
                <a:lnTo>
                  <a:pt x="672617" y="270116"/>
                </a:lnTo>
                <a:lnTo>
                  <a:pt x="679462" y="247015"/>
                </a:lnTo>
                <a:close/>
              </a:path>
              <a:path w="720725" h="337185">
                <a:moveTo>
                  <a:pt x="720521" y="77736"/>
                </a:moveTo>
                <a:lnTo>
                  <a:pt x="675767" y="77736"/>
                </a:lnTo>
                <a:lnTo>
                  <a:pt x="675767" y="0"/>
                </a:lnTo>
                <a:lnTo>
                  <a:pt x="648169" y="0"/>
                </a:lnTo>
                <a:lnTo>
                  <a:pt x="648169" y="185432"/>
                </a:lnTo>
                <a:lnTo>
                  <a:pt x="675767" y="185432"/>
                </a:lnTo>
                <a:lnTo>
                  <a:pt x="675767" y="100622"/>
                </a:lnTo>
                <a:lnTo>
                  <a:pt x="720521" y="100622"/>
                </a:lnTo>
                <a:lnTo>
                  <a:pt x="720521" y="7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0" name="object 400"/>
          <p:cNvGrpSpPr/>
          <p:nvPr/>
        </p:nvGrpSpPr>
        <p:grpSpPr>
          <a:xfrm>
            <a:off x="-76200" y="5105400"/>
            <a:ext cx="8805545" cy="4908550"/>
            <a:chOff x="-76200" y="5105400"/>
            <a:chExt cx="8805545" cy="4908550"/>
          </a:xfrm>
        </p:grpSpPr>
        <p:pic>
          <p:nvPicPr>
            <p:cNvPr id="401" name="object 401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106996" y="5459664"/>
              <a:ext cx="4287005" cy="2124482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194189" y="7620735"/>
              <a:ext cx="4375713" cy="2316809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385051" y="5420162"/>
              <a:ext cx="4286135" cy="2052743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4863348" y="7632700"/>
              <a:ext cx="249554" cy="267970"/>
            </a:xfrm>
            <a:custGeom>
              <a:avLst/>
              <a:gdLst/>
              <a:ahLst/>
              <a:cxnLst/>
              <a:rect l="l" t="t" r="r" b="b"/>
              <a:pathLst>
                <a:path w="249554" h="267970">
                  <a:moveTo>
                    <a:pt x="164151" y="32795"/>
                  </a:moveTo>
                  <a:lnTo>
                    <a:pt x="139703" y="32795"/>
                  </a:lnTo>
                  <a:lnTo>
                    <a:pt x="146590" y="0"/>
                  </a:lnTo>
                  <a:lnTo>
                    <a:pt x="171038" y="0"/>
                  </a:lnTo>
                  <a:lnTo>
                    <a:pt x="164151" y="32795"/>
                  </a:lnTo>
                  <a:close/>
                </a:path>
                <a:path w="249554" h="267970">
                  <a:moveTo>
                    <a:pt x="245287" y="52472"/>
                  </a:moveTo>
                  <a:lnTo>
                    <a:pt x="50302" y="52472"/>
                  </a:lnTo>
                  <a:lnTo>
                    <a:pt x="54434" y="32795"/>
                  </a:lnTo>
                  <a:lnTo>
                    <a:pt x="249419" y="32795"/>
                  </a:lnTo>
                  <a:lnTo>
                    <a:pt x="245287" y="52472"/>
                  </a:lnTo>
                  <a:close/>
                </a:path>
                <a:path w="249554" h="267970">
                  <a:moveTo>
                    <a:pt x="32303" y="141021"/>
                  </a:moveTo>
                  <a:lnTo>
                    <a:pt x="27491" y="121343"/>
                  </a:lnTo>
                  <a:lnTo>
                    <a:pt x="64312" y="112469"/>
                  </a:lnTo>
                  <a:lnTo>
                    <a:pt x="97404" y="96858"/>
                  </a:lnTo>
                  <a:lnTo>
                    <a:pt x="122486" y="76273"/>
                  </a:lnTo>
                  <a:lnTo>
                    <a:pt x="135273" y="52472"/>
                  </a:lnTo>
                  <a:lnTo>
                    <a:pt x="160018" y="52472"/>
                  </a:lnTo>
                  <a:lnTo>
                    <a:pt x="162873" y="76147"/>
                  </a:lnTo>
                  <a:lnTo>
                    <a:pt x="170165" y="85268"/>
                  </a:lnTo>
                  <a:lnTo>
                    <a:pt x="140907" y="85268"/>
                  </a:lnTo>
                  <a:lnTo>
                    <a:pt x="120219" y="105300"/>
                  </a:lnTo>
                  <a:lnTo>
                    <a:pt x="93989" y="121641"/>
                  </a:lnTo>
                  <a:lnTo>
                    <a:pt x="64067" y="133735"/>
                  </a:lnTo>
                  <a:lnTo>
                    <a:pt x="32303" y="141021"/>
                  </a:lnTo>
                  <a:close/>
                </a:path>
                <a:path w="249554" h="267970">
                  <a:moveTo>
                    <a:pt x="225797" y="141021"/>
                  </a:moveTo>
                  <a:lnTo>
                    <a:pt x="197141" y="133735"/>
                  </a:lnTo>
                  <a:lnTo>
                    <a:pt x="172400" y="121641"/>
                  </a:lnTo>
                  <a:lnTo>
                    <a:pt x="153136" y="105300"/>
                  </a:lnTo>
                  <a:lnTo>
                    <a:pt x="140907" y="85268"/>
                  </a:lnTo>
                  <a:lnTo>
                    <a:pt x="170165" y="85268"/>
                  </a:lnTo>
                  <a:lnTo>
                    <a:pt x="179342" y="96747"/>
                  </a:lnTo>
                  <a:lnTo>
                    <a:pt x="205789" y="112427"/>
                  </a:lnTo>
                  <a:lnTo>
                    <a:pt x="238576" y="121343"/>
                  </a:lnTo>
                  <a:lnTo>
                    <a:pt x="225797" y="141021"/>
                  </a:lnTo>
                  <a:close/>
                </a:path>
                <a:path w="249554" h="267970">
                  <a:moveTo>
                    <a:pt x="241793" y="181270"/>
                  </a:moveTo>
                  <a:lnTo>
                    <a:pt x="0" y="181270"/>
                  </a:lnTo>
                  <a:lnTo>
                    <a:pt x="4194" y="161294"/>
                  </a:lnTo>
                  <a:lnTo>
                    <a:pt x="245988" y="161294"/>
                  </a:lnTo>
                  <a:lnTo>
                    <a:pt x="241793" y="181270"/>
                  </a:lnTo>
                  <a:close/>
                </a:path>
                <a:path w="249554" h="267970">
                  <a:moveTo>
                    <a:pt x="114877" y="267433"/>
                  </a:moveTo>
                  <a:lnTo>
                    <a:pt x="90429" y="267433"/>
                  </a:lnTo>
                  <a:lnTo>
                    <a:pt x="108523" y="181270"/>
                  </a:lnTo>
                  <a:lnTo>
                    <a:pt x="132971" y="181270"/>
                  </a:lnTo>
                  <a:lnTo>
                    <a:pt x="114877" y="26743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5" name="object 405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860185" y="7629547"/>
              <a:ext cx="255734" cy="273748"/>
            </a:xfrm>
            <a:prstGeom prst="rect">
              <a:avLst/>
            </a:prstGeom>
          </p:spPr>
        </p:pic>
        <p:sp>
          <p:nvSpPr>
            <p:cNvPr id="406" name="object 406"/>
            <p:cNvSpPr/>
            <p:nvPr/>
          </p:nvSpPr>
          <p:spPr>
            <a:xfrm>
              <a:off x="5135748" y="7632402"/>
              <a:ext cx="266065" cy="267970"/>
            </a:xfrm>
            <a:custGeom>
              <a:avLst/>
              <a:gdLst/>
              <a:ahLst/>
              <a:cxnLst/>
              <a:rect l="l" t="t" r="r" b="b"/>
              <a:pathLst>
                <a:path w="266064" h="267970">
                  <a:moveTo>
                    <a:pt x="9409" y="216749"/>
                  </a:moveTo>
                  <a:lnTo>
                    <a:pt x="0" y="197668"/>
                  </a:lnTo>
                  <a:lnTo>
                    <a:pt x="51342" y="168846"/>
                  </a:lnTo>
                  <a:lnTo>
                    <a:pt x="92127" y="134126"/>
                  </a:lnTo>
                  <a:lnTo>
                    <a:pt x="122312" y="93984"/>
                  </a:lnTo>
                  <a:lnTo>
                    <a:pt x="141852" y="48895"/>
                  </a:lnTo>
                  <a:lnTo>
                    <a:pt x="43764" y="48895"/>
                  </a:lnTo>
                  <a:lnTo>
                    <a:pt x="48021" y="28621"/>
                  </a:lnTo>
                  <a:lnTo>
                    <a:pt x="170259" y="28621"/>
                  </a:lnTo>
                  <a:lnTo>
                    <a:pt x="156572" y="73230"/>
                  </a:lnTo>
                  <a:lnTo>
                    <a:pt x="134258" y="115235"/>
                  </a:lnTo>
                  <a:lnTo>
                    <a:pt x="102703" y="153748"/>
                  </a:lnTo>
                  <a:lnTo>
                    <a:pt x="61292" y="187881"/>
                  </a:lnTo>
                  <a:lnTo>
                    <a:pt x="9409" y="216749"/>
                  </a:lnTo>
                  <a:close/>
                </a:path>
                <a:path w="266064" h="267970">
                  <a:moveTo>
                    <a:pt x="189278" y="267433"/>
                  </a:moveTo>
                  <a:lnTo>
                    <a:pt x="164830" y="267433"/>
                  </a:lnTo>
                  <a:lnTo>
                    <a:pt x="220991" y="0"/>
                  </a:lnTo>
                  <a:lnTo>
                    <a:pt x="245439" y="0"/>
                  </a:lnTo>
                  <a:lnTo>
                    <a:pt x="222649" y="108523"/>
                  </a:lnTo>
                  <a:lnTo>
                    <a:pt x="265581" y="108523"/>
                  </a:lnTo>
                  <a:lnTo>
                    <a:pt x="261324" y="128797"/>
                  </a:lnTo>
                  <a:lnTo>
                    <a:pt x="218392" y="128797"/>
                  </a:lnTo>
                  <a:lnTo>
                    <a:pt x="189278" y="26743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7" name="object 407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5132620" y="7657895"/>
              <a:ext cx="176517" cy="194384"/>
            </a:xfrm>
            <a:prstGeom prst="rect">
              <a:avLst/>
            </a:prstGeom>
          </p:spPr>
        </p:pic>
        <p:sp>
          <p:nvSpPr>
            <p:cNvPr id="408" name="object 408"/>
            <p:cNvSpPr/>
            <p:nvPr/>
          </p:nvSpPr>
          <p:spPr>
            <a:xfrm>
              <a:off x="5300579" y="7632402"/>
              <a:ext cx="100965" cy="267970"/>
            </a:xfrm>
            <a:custGeom>
              <a:avLst/>
              <a:gdLst/>
              <a:ahLst/>
              <a:cxnLst/>
              <a:rect l="l" t="t" r="r" b="b"/>
              <a:pathLst>
                <a:path w="100964" h="267970">
                  <a:moveTo>
                    <a:pt x="100751" y="108523"/>
                  </a:moveTo>
                  <a:lnTo>
                    <a:pt x="57818" y="108523"/>
                  </a:lnTo>
                  <a:lnTo>
                    <a:pt x="80608" y="0"/>
                  </a:lnTo>
                  <a:lnTo>
                    <a:pt x="56161" y="0"/>
                  </a:lnTo>
                  <a:lnTo>
                    <a:pt x="0" y="267433"/>
                  </a:lnTo>
                  <a:lnTo>
                    <a:pt x="24447" y="267433"/>
                  </a:lnTo>
                  <a:lnTo>
                    <a:pt x="53561" y="128797"/>
                  </a:lnTo>
                  <a:lnTo>
                    <a:pt x="96493" y="128797"/>
                  </a:lnTo>
                  <a:lnTo>
                    <a:pt x="100751" y="108523"/>
                  </a:lnTo>
                  <a:close/>
                </a:path>
              </a:pathLst>
            </a:custGeom>
            <a:ln w="6228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5421979" y="7632402"/>
              <a:ext cx="248285" cy="267970"/>
            </a:xfrm>
            <a:custGeom>
              <a:avLst/>
              <a:gdLst/>
              <a:ahLst/>
              <a:cxnLst/>
              <a:rect l="l" t="t" r="r" b="b"/>
              <a:pathLst>
                <a:path w="248285" h="267970">
                  <a:moveTo>
                    <a:pt x="214188" y="160102"/>
                  </a:moveTo>
                  <a:lnTo>
                    <a:pt x="189740" y="160102"/>
                  </a:lnTo>
                  <a:lnTo>
                    <a:pt x="204516" y="89740"/>
                  </a:lnTo>
                  <a:lnTo>
                    <a:pt x="152341" y="89740"/>
                  </a:lnTo>
                  <a:lnTo>
                    <a:pt x="156536" y="69765"/>
                  </a:lnTo>
                  <a:lnTo>
                    <a:pt x="208711" y="69765"/>
                  </a:lnTo>
                  <a:lnTo>
                    <a:pt x="223362" y="0"/>
                  </a:lnTo>
                  <a:lnTo>
                    <a:pt x="247809" y="0"/>
                  </a:lnTo>
                  <a:lnTo>
                    <a:pt x="214188" y="160102"/>
                  </a:lnTo>
                  <a:close/>
                </a:path>
                <a:path w="248285" h="267970">
                  <a:moveTo>
                    <a:pt x="171222" y="38162"/>
                  </a:moveTo>
                  <a:lnTo>
                    <a:pt x="28412" y="38162"/>
                  </a:lnTo>
                  <a:lnTo>
                    <a:pt x="32607" y="18186"/>
                  </a:lnTo>
                  <a:lnTo>
                    <a:pt x="175417" y="18186"/>
                  </a:lnTo>
                  <a:lnTo>
                    <a:pt x="171222" y="38162"/>
                  </a:lnTo>
                  <a:close/>
                </a:path>
                <a:path w="248285" h="267970">
                  <a:moveTo>
                    <a:pt x="8750" y="155928"/>
                  </a:moveTo>
                  <a:lnTo>
                    <a:pt x="0" y="136549"/>
                  </a:lnTo>
                  <a:lnTo>
                    <a:pt x="30256" y="122266"/>
                  </a:lnTo>
                  <a:lnTo>
                    <a:pt x="55885" y="101666"/>
                  </a:lnTo>
                  <a:lnTo>
                    <a:pt x="75018" y="76594"/>
                  </a:lnTo>
                  <a:lnTo>
                    <a:pt x="85787" y="48895"/>
                  </a:lnTo>
                  <a:lnTo>
                    <a:pt x="88041" y="38162"/>
                  </a:lnTo>
                  <a:lnTo>
                    <a:pt x="112488" y="38162"/>
                  </a:lnTo>
                  <a:lnTo>
                    <a:pt x="110235" y="48895"/>
                  </a:lnTo>
                  <a:lnTo>
                    <a:pt x="109627" y="74195"/>
                  </a:lnTo>
                  <a:lnTo>
                    <a:pt x="115008" y="89144"/>
                  </a:lnTo>
                  <a:lnTo>
                    <a:pt x="89857" y="89144"/>
                  </a:lnTo>
                  <a:lnTo>
                    <a:pt x="74429" y="110899"/>
                  </a:lnTo>
                  <a:lnTo>
                    <a:pt x="55291" y="129691"/>
                  </a:lnTo>
                  <a:lnTo>
                    <a:pt x="33160" y="144906"/>
                  </a:lnTo>
                  <a:lnTo>
                    <a:pt x="8750" y="155928"/>
                  </a:lnTo>
                  <a:close/>
                </a:path>
                <a:path w="248285" h="267970">
                  <a:moveTo>
                    <a:pt x="141844" y="149667"/>
                  </a:moveTo>
                  <a:lnTo>
                    <a:pt x="122952" y="139581"/>
                  </a:lnTo>
                  <a:lnTo>
                    <a:pt x="107804" y="125778"/>
                  </a:lnTo>
                  <a:lnTo>
                    <a:pt x="96679" y="108789"/>
                  </a:lnTo>
                  <a:lnTo>
                    <a:pt x="89857" y="89144"/>
                  </a:lnTo>
                  <a:lnTo>
                    <a:pt x="115008" y="89144"/>
                  </a:lnTo>
                  <a:lnTo>
                    <a:pt x="118000" y="97455"/>
                  </a:lnTo>
                  <a:lnTo>
                    <a:pt x="134451" y="116857"/>
                  </a:lnTo>
                  <a:lnTo>
                    <a:pt x="158074" y="130586"/>
                  </a:lnTo>
                  <a:lnTo>
                    <a:pt x="141844" y="149667"/>
                  </a:lnTo>
                  <a:close/>
                </a:path>
                <a:path w="248285" h="267970">
                  <a:moveTo>
                    <a:pt x="191586" y="267731"/>
                  </a:moveTo>
                  <a:lnTo>
                    <a:pt x="167138" y="267731"/>
                  </a:lnTo>
                  <a:lnTo>
                    <a:pt x="182540" y="194388"/>
                  </a:lnTo>
                  <a:lnTo>
                    <a:pt x="28401" y="194388"/>
                  </a:lnTo>
                  <a:lnTo>
                    <a:pt x="32533" y="174711"/>
                  </a:lnTo>
                  <a:lnTo>
                    <a:pt x="211120" y="174711"/>
                  </a:lnTo>
                  <a:lnTo>
                    <a:pt x="191586" y="2677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0" name="object 410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418836" y="7629283"/>
              <a:ext cx="254071" cy="274008"/>
            </a:xfrm>
            <a:prstGeom prst="rect">
              <a:avLst/>
            </a:prstGeom>
          </p:spPr>
        </p:pic>
        <p:sp>
          <p:nvSpPr>
            <p:cNvPr id="411" name="object 411"/>
            <p:cNvSpPr/>
            <p:nvPr/>
          </p:nvSpPr>
          <p:spPr>
            <a:xfrm>
              <a:off x="5712266" y="7632700"/>
              <a:ext cx="231775" cy="261620"/>
            </a:xfrm>
            <a:custGeom>
              <a:avLst/>
              <a:gdLst/>
              <a:ahLst/>
              <a:cxnLst/>
              <a:rect l="l" t="t" r="r" b="b"/>
              <a:pathLst>
                <a:path w="231775" h="261620">
                  <a:moveTo>
                    <a:pt x="190145" y="195283"/>
                  </a:moveTo>
                  <a:lnTo>
                    <a:pt x="165697" y="195283"/>
                  </a:lnTo>
                  <a:lnTo>
                    <a:pt x="206707" y="0"/>
                  </a:lnTo>
                  <a:lnTo>
                    <a:pt x="231155" y="0"/>
                  </a:lnTo>
                  <a:lnTo>
                    <a:pt x="190145" y="195283"/>
                  </a:lnTo>
                  <a:close/>
                </a:path>
                <a:path w="231775" h="261620">
                  <a:moveTo>
                    <a:pt x="55895" y="150263"/>
                  </a:moveTo>
                  <a:lnTo>
                    <a:pt x="29339" y="145372"/>
                  </a:lnTo>
                  <a:lnTo>
                    <a:pt x="10189" y="131704"/>
                  </a:lnTo>
                  <a:lnTo>
                    <a:pt x="0" y="110769"/>
                  </a:lnTo>
                  <a:lnTo>
                    <a:pt x="327" y="84076"/>
                  </a:lnTo>
                  <a:lnTo>
                    <a:pt x="11165" y="57601"/>
                  </a:lnTo>
                  <a:lnTo>
                    <a:pt x="30107" y="36857"/>
                  </a:lnTo>
                  <a:lnTo>
                    <a:pt x="54969" y="23324"/>
                  </a:lnTo>
                  <a:lnTo>
                    <a:pt x="83568" y="18484"/>
                  </a:lnTo>
                  <a:lnTo>
                    <a:pt x="110354" y="23324"/>
                  </a:lnTo>
                  <a:lnTo>
                    <a:pt x="129723" y="36857"/>
                  </a:lnTo>
                  <a:lnTo>
                    <a:pt x="131120" y="39652"/>
                  </a:lnTo>
                  <a:lnTo>
                    <a:pt x="79123" y="39652"/>
                  </a:lnTo>
                  <a:lnTo>
                    <a:pt x="60361" y="42946"/>
                  </a:lnTo>
                  <a:lnTo>
                    <a:pt x="43966" y="52137"/>
                  </a:lnTo>
                  <a:lnTo>
                    <a:pt x="31414" y="66192"/>
                  </a:lnTo>
                  <a:lnTo>
                    <a:pt x="24178" y="84076"/>
                  </a:lnTo>
                  <a:lnTo>
                    <a:pt x="23830" y="102304"/>
                  </a:lnTo>
                  <a:lnTo>
                    <a:pt x="30443" y="116536"/>
                  </a:lnTo>
                  <a:lnTo>
                    <a:pt x="42963" y="125792"/>
                  </a:lnTo>
                  <a:lnTo>
                    <a:pt x="60340" y="129095"/>
                  </a:lnTo>
                  <a:lnTo>
                    <a:pt x="112188" y="129095"/>
                  </a:lnTo>
                  <a:lnTo>
                    <a:pt x="109805" y="131704"/>
                  </a:lnTo>
                  <a:lnTo>
                    <a:pt x="84724" y="145372"/>
                  </a:lnTo>
                  <a:lnTo>
                    <a:pt x="55895" y="150263"/>
                  </a:lnTo>
                  <a:close/>
                </a:path>
                <a:path w="231775" h="261620">
                  <a:moveTo>
                    <a:pt x="112188" y="129095"/>
                  </a:moveTo>
                  <a:lnTo>
                    <a:pt x="60340" y="129095"/>
                  </a:lnTo>
                  <a:lnTo>
                    <a:pt x="79449" y="125792"/>
                  </a:lnTo>
                  <a:lnTo>
                    <a:pt x="96034" y="116536"/>
                  </a:lnTo>
                  <a:lnTo>
                    <a:pt x="108689" y="102304"/>
                  </a:lnTo>
                  <a:lnTo>
                    <a:pt x="116006" y="84076"/>
                  </a:lnTo>
                  <a:lnTo>
                    <a:pt x="116273" y="66192"/>
                  </a:lnTo>
                  <a:lnTo>
                    <a:pt x="109558" y="52137"/>
                  </a:lnTo>
                  <a:lnTo>
                    <a:pt x="96846" y="42946"/>
                  </a:lnTo>
                  <a:lnTo>
                    <a:pt x="79123" y="39652"/>
                  </a:lnTo>
                  <a:lnTo>
                    <a:pt x="131120" y="39652"/>
                  </a:lnTo>
                  <a:lnTo>
                    <a:pt x="140088" y="57601"/>
                  </a:lnTo>
                  <a:lnTo>
                    <a:pt x="139857" y="84076"/>
                  </a:lnTo>
                  <a:lnTo>
                    <a:pt x="128923" y="110769"/>
                  </a:lnTo>
                  <a:lnTo>
                    <a:pt x="112188" y="129095"/>
                  </a:lnTo>
                  <a:close/>
                </a:path>
                <a:path w="231775" h="261620">
                  <a:moveTo>
                    <a:pt x="184358" y="261172"/>
                  </a:moveTo>
                  <a:lnTo>
                    <a:pt x="4280" y="261172"/>
                  </a:lnTo>
                  <a:lnTo>
                    <a:pt x="22312" y="175307"/>
                  </a:lnTo>
                  <a:lnTo>
                    <a:pt x="46760" y="175307"/>
                  </a:lnTo>
                  <a:lnTo>
                    <a:pt x="32923" y="241196"/>
                  </a:lnTo>
                  <a:lnTo>
                    <a:pt x="188553" y="241196"/>
                  </a:lnTo>
                  <a:lnTo>
                    <a:pt x="184358" y="261172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2" name="object 41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5709125" y="7629593"/>
              <a:ext cx="237403" cy="267439"/>
            </a:xfrm>
            <a:prstGeom prst="rect">
              <a:avLst/>
            </a:prstGeom>
          </p:spPr>
        </p:pic>
        <p:sp>
          <p:nvSpPr>
            <p:cNvPr id="413" name="object 413"/>
            <p:cNvSpPr/>
            <p:nvPr/>
          </p:nvSpPr>
          <p:spPr>
            <a:xfrm>
              <a:off x="6052105" y="7632700"/>
              <a:ext cx="262255" cy="267335"/>
            </a:xfrm>
            <a:custGeom>
              <a:avLst/>
              <a:gdLst/>
              <a:ahLst/>
              <a:cxnLst/>
              <a:rect l="l" t="t" r="r" b="b"/>
              <a:pathLst>
                <a:path w="262254" h="267334">
                  <a:moveTo>
                    <a:pt x="8750" y="152052"/>
                  </a:moveTo>
                  <a:lnTo>
                    <a:pt x="0" y="132673"/>
                  </a:lnTo>
                  <a:lnTo>
                    <a:pt x="30595" y="117905"/>
                  </a:lnTo>
                  <a:lnTo>
                    <a:pt x="56023" y="96598"/>
                  </a:lnTo>
                  <a:lnTo>
                    <a:pt x="74882" y="70370"/>
                  </a:lnTo>
                  <a:lnTo>
                    <a:pt x="85769" y="40845"/>
                  </a:lnTo>
                  <a:lnTo>
                    <a:pt x="91529" y="13416"/>
                  </a:lnTo>
                  <a:lnTo>
                    <a:pt x="115977" y="13416"/>
                  </a:lnTo>
                  <a:lnTo>
                    <a:pt x="109778" y="42932"/>
                  </a:lnTo>
                  <a:lnTo>
                    <a:pt x="108960" y="69210"/>
                  </a:lnTo>
                  <a:lnTo>
                    <a:pt x="114265" y="84374"/>
                  </a:lnTo>
                  <a:lnTo>
                    <a:pt x="89150" y="84374"/>
                  </a:lnTo>
                  <a:lnTo>
                    <a:pt x="73915" y="106478"/>
                  </a:lnTo>
                  <a:lnTo>
                    <a:pt x="55026" y="125480"/>
                  </a:lnTo>
                  <a:lnTo>
                    <a:pt x="33100" y="140848"/>
                  </a:lnTo>
                  <a:lnTo>
                    <a:pt x="8750" y="152052"/>
                  </a:lnTo>
                  <a:close/>
                </a:path>
                <a:path w="262254" h="267334">
                  <a:moveTo>
                    <a:pt x="140305" y="144598"/>
                  </a:moveTo>
                  <a:lnTo>
                    <a:pt x="121930" y="134517"/>
                  </a:lnTo>
                  <a:lnTo>
                    <a:pt x="107040" y="120747"/>
                  </a:lnTo>
                  <a:lnTo>
                    <a:pt x="95994" y="103846"/>
                  </a:lnTo>
                  <a:lnTo>
                    <a:pt x="89150" y="84374"/>
                  </a:lnTo>
                  <a:lnTo>
                    <a:pt x="114265" y="84374"/>
                  </a:lnTo>
                  <a:lnTo>
                    <a:pt x="117225" y="92833"/>
                  </a:lnTo>
                  <a:lnTo>
                    <a:pt x="133605" y="112152"/>
                  </a:lnTo>
                  <a:lnTo>
                    <a:pt x="157132" y="125517"/>
                  </a:lnTo>
                  <a:lnTo>
                    <a:pt x="140305" y="144598"/>
                  </a:lnTo>
                  <a:close/>
                </a:path>
                <a:path w="262254" h="267334">
                  <a:moveTo>
                    <a:pt x="95554" y="266837"/>
                  </a:moveTo>
                  <a:lnTo>
                    <a:pt x="59426" y="263604"/>
                  </a:lnTo>
                  <a:lnTo>
                    <a:pt x="33630" y="254166"/>
                  </a:lnTo>
                  <a:lnTo>
                    <a:pt x="19284" y="238914"/>
                  </a:lnTo>
                  <a:lnTo>
                    <a:pt x="17509" y="218239"/>
                  </a:lnTo>
                  <a:lnTo>
                    <a:pt x="28004" y="197393"/>
                  </a:lnTo>
                  <a:lnTo>
                    <a:pt x="48774" y="182052"/>
                  </a:lnTo>
                  <a:lnTo>
                    <a:pt x="78541" y="172582"/>
                  </a:lnTo>
                  <a:lnTo>
                    <a:pt x="116027" y="169344"/>
                  </a:lnTo>
                  <a:lnTo>
                    <a:pt x="151982" y="172582"/>
                  </a:lnTo>
                  <a:lnTo>
                    <a:pt x="177683" y="182052"/>
                  </a:lnTo>
                  <a:lnTo>
                    <a:pt x="183621" y="188425"/>
                  </a:lnTo>
                  <a:lnTo>
                    <a:pt x="112020" y="188425"/>
                  </a:lnTo>
                  <a:lnTo>
                    <a:pt x="84899" y="190442"/>
                  </a:lnTo>
                  <a:lnTo>
                    <a:pt x="63598" y="196289"/>
                  </a:lnTo>
                  <a:lnTo>
                    <a:pt x="48992" y="205657"/>
                  </a:lnTo>
                  <a:lnTo>
                    <a:pt x="41957" y="218239"/>
                  </a:lnTo>
                  <a:lnTo>
                    <a:pt x="43744" y="230650"/>
                  </a:lnTo>
                  <a:lnTo>
                    <a:pt x="54434" y="239929"/>
                  </a:lnTo>
                  <a:lnTo>
                    <a:pt x="73286" y="245743"/>
                  </a:lnTo>
                  <a:lnTo>
                    <a:pt x="99561" y="247756"/>
                  </a:lnTo>
                  <a:lnTo>
                    <a:pt x="171247" y="247756"/>
                  </a:lnTo>
                  <a:lnTo>
                    <a:pt x="162539" y="254166"/>
                  </a:lnTo>
                  <a:lnTo>
                    <a:pt x="132867" y="263604"/>
                  </a:lnTo>
                  <a:lnTo>
                    <a:pt x="95554" y="266837"/>
                  </a:lnTo>
                  <a:close/>
                </a:path>
                <a:path w="262254" h="267334">
                  <a:moveTo>
                    <a:pt x="171247" y="247756"/>
                  </a:moveTo>
                  <a:lnTo>
                    <a:pt x="99561" y="247756"/>
                  </a:lnTo>
                  <a:lnTo>
                    <a:pt x="126509" y="245743"/>
                  </a:lnTo>
                  <a:lnTo>
                    <a:pt x="147715" y="239929"/>
                  </a:lnTo>
                  <a:lnTo>
                    <a:pt x="162269" y="230650"/>
                  </a:lnTo>
                  <a:lnTo>
                    <a:pt x="169264" y="218239"/>
                  </a:lnTo>
                  <a:lnTo>
                    <a:pt x="167518" y="205657"/>
                  </a:lnTo>
                  <a:lnTo>
                    <a:pt x="156879" y="196289"/>
                  </a:lnTo>
                  <a:lnTo>
                    <a:pt x="138122" y="190442"/>
                  </a:lnTo>
                  <a:lnTo>
                    <a:pt x="112020" y="188425"/>
                  </a:lnTo>
                  <a:lnTo>
                    <a:pt x="183621" y="188425"/>
                  </a:lnTo>
                  <a:lnTo>
                    <a:pt x="191977" y="197393"/>
                  </a:lnTo>
                  <a:lnTo>
                    <a:pt x="193711" y="218239"/>
                  </a:lnTo>
                  <a:lnTo>
                    <a:pt x="183258" y="238914"/>
                  </a:lnTo>
                  <a:lnTo>
                    <a:pt x="171247" y="247756"/>
                  </a:lnTo>
                  <a:close/>
                </a:path>
                <a:path w="262254" h="267334">
                  <a:moveTo>
                    <a:pt x="202563" y="161891"/>
                  </a:moveTo>
                  <a:lnTo>
                    <a:pt x="178116" y="161891"/>
                  </a:lnTo>
                  <a:lnTo>
                    <a:pt x="212113" y="0"/>
                  </a:lnTo>
                  <a:lnTo>
                    <a:pt x="236560" y="0"/>
                  </a:lnTo>
                  <a:lnTo>
                    <a:pt x="222097" y="68870"/>
                  </a:lnTo>
                  <a:lnTo>
                    <a:pt x="261750" y="68870"/>
                  </a:lnTo>
                  <a:lnTo>
                    <a:pt x="257493" y="89144"/>
                  </a:lnTo>
                  <a:lnTo>
                    <a:pt x="217840" y="89144"/>
                  </a:lnTo>
                  <a:lnTo>
                    <a:pt x="202563" y="16189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4" name="object 414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048962" y="7629585"/>
              <a:ext cx="268009" cy="273109"/>
            </a:xfrm>
            <a:prstGeom prst="rect">
              <a:avLst/>
            </a:prstGeom>
          </p:spPr>
        </p:pic>
        <p:sp>
          <p:nvSpPr>
            <p:cNvPr id="415" name="object 415"/>
            <p:cNvSpPr/>
            <p:nvPr/>
          </p:nvSpPr>
          <p:spPr>
            <a:xfrm>
              <a:off x="6322738" y="7632402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49220" y="114188"/>
                  </a:moveTo>
                  <a:lnTo>
                    <a:pt x="125634" y="111505"/>
                  </a:lnTo>
                  <a:lnTo>
                    <a:pt x="133930" y="89899"/>
                  </a:lnTo>
                  <a:lnTo>
                    <a:pt x="140058" y="71032"/>
                  </a:lnTo>
                  <a:lnTo>
                    <a:pt x="144473" y="54737"/>
                  </a:lnTo>
                  <a:lnTo>
                    <a:pt x="147628" y="40845"/>
                  </a:lnTo>
                  <a:lnTo>
                    <a:pt x="38508" y="40845"/>
                  </a:lnTo>
                  <a:lnTo>
                    <a:pt x="42702" y="20869"/>
                  </a:lnTo>
                  <a:lnTo>
                    <a:pt x="175674" y="20869"/>
                  </a:lnTo>
                  <a:lnTo>
                    <a:pt x="169502" y="49747"/>
                  </a:lnTo>
                  <a:lnTo>
                    <a:pt x="164932" y="67939"/>
                  </a:lnTo>
                  <a:lnTo>
                    <a:pt x="158383" y="89428"/>
                  </a:lnTo>
                  <a:lnTo>
                    <a:pt x="149220" y="114188"/>
                  </a:lnTo>
                  <a:close/>
                </a:path>
                <a:path w="261620" h="261620">
                  <a:moveTo>
                    <a:pt x="0" y="158909"/>
                  </a:moveTo>
                  <a:lnTo>
                    <a:pt x="1809" y="138934"/>
                  </a:lnTo>
                  <a:lnTo>
                    <a:pt x="58581" y="138337"/>
                  </a:lnTo>
                  <a:lnTo>
                    <a:pt x="70728" y="80498"/>
                  </a:lnTo>
                  <a:lnTo>
                    <a:pt x="94877" y="80498"/>
                  </a:lnTo>
                  <a:lnTo>
                    <a:pt x="82919" y="137443"/>
                  </a:lnTo>
                  <a:lnTo>
                    <a:pt x="170394" y="137443"/>
                  </a:lnTo>
                  <a:lnTo>
                    <a:pt x="169213" y="148176"/>
                  </a:lnTo>
                  <a:lnTo>
                    <a:pt x="125226" y="153752"/>
                  </a:lnTo>
                  <a:lnTo>
                    <a:pt x="80860" y="157009"/>
                  </a:lnTo>
                  <a:lnTo>
                    <a:pt x="38367" y="158532"/>
                  </a:lnTo>
                  <a:lnTo>
                    <a:pt x="0" y="158909"/>
                  </a:lnTo>
                  <a:close/>
                </a:path>
                <a:path w="261620" h="261620">
                  <a:moveTo>
                    <a:pt x="170394" y="137443"/>
                  </a:moveTo>
                  <a:lnTo>
                    <a:pt x="82919" y="137443"/>
                  </a:lnTo>
                  <a:lnTo>
                    <a:pt x="105212" y="136367"/>
                  </a:lnTo>
                  <a:lnTo>
                    <a:pt x="127621" y="134871"/>
                  </a:lnTo>
                  <a:lnTo>
                    <a:pt x="149745" y="132873"/>
                  </a:lnTo>
                  <a:lnTo>
                    <a:pt x="171181" y="130288"/>
                  </a:lnTo>
                  <a:lnTo>
                    <a:pt x="170394" y="137443"/>
                  </a:lnTo>
                  <a:close/>
                </a:path>
                <a:path w="261620" h="261620">
                  <a:moveTo>
                    <a:pt x="198553" y="201544"/>
                  </a:moveTo>
                  <a:lnTo>
                    <a:pt x="174106" y="201544"/>
                  </a:lnTo>
                  <a:lnTo>
                    <a:pt x="216430" y="0"/>
                  </a:lnTo>
                  <a:lnTo>
                    <a:pt x="240877" y="0"/>
                  </a:lnTo>
                  <a:lnTo>
                    <a:pt x="222595" y="87057"/>
                  </a:lnTo>
                  <a:lnTo>
                    <a:pt x="261056" y="87057"/>
                  </a:lnTo>
                  <a:lnTo>
                    <a:pt x="256798" y="107331"/>
                  </a:lnTo>
                  <a:lnTo>
                    <a:pt x="218338" y="107331"/>
                  </a:lnTo>
                  <a:lnTo>
                    <a:pt x="198553" y="201544"/>
                  </a:lnTo>
                  <a:close/>
                </a:path>
                <a:path w="261620" h="261620">
                  <a:moveTo>
                    <a:pt x="194615" y="261470"/>
                  </a:moveTo>
                  <a:lnTo>
                    <a:pt x="16922" y="261470"/>
                  </a:lnTo>
                  <a:lnTo>
                    <a:pt x="33388" y="183059"/>
                  </a:lnTo>
                  <a:lnTo>
                    <a:pt x="57836" y="183059"/>
                  </a:lnTo>
                  <a:lnTo>
                    <a:pt x="45565" y="241495"/>
                  </a:lnTo>
                  <a:lnTo>
                    <a:pt x="198810" y="241495"/>
                  </a:lnTo>
                  <a:lnTo>
                    <a:pt x="194615" y="261470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6" name="object 41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319576" y="7629290"/>
              <a:ext cx="267329" cy="267744"/>
            </a:xfrm>
            <a:prstGeom prst="rect">
              <a:avLst/>
            </a:prstGeom>
          </p:spPr>
        </p:pic>
        <p:sp>
          <p:nvSpPr>
            <p:cNvPr id="417" name="object 417"/>
            <p:cNvSpPr/>
            <p:nvPr/>
          </p:nvSpPr>
          <p:spPr>
            <a:xfrm>
              <a:off x="6597029" y="7632402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49220" y="114188"/>
                  </a:moveTo>
                  <a:lnTo>
                    <a:pt x="125634" y="111505"/>
                  </a:lnTo>
                  <a:lnTo>
                    <a:pt x="133930" y="89899"/>
                  </a:lnTo>
                  <a:lnTo>
                    <a:pt x="140058" y="71032"/>
                  </a:lnTo>
                  <a:lnTo>
                    <a:pt x="144473" y="54737"/>
                  </a:lnTo>
                  <a:lnTo>
                    <a:pt x="147628" y="40845"/>
                  </a:lnTo>
                  <a:lnTo>
                    <a:pt x="38508" y="40845"/>
                  </a:lnTo>
                  <a:lnTo>
                    <a:pt x="42702" y="20869"/>
                  </a:lnTo>
                  <a:lnTo>
                    <a:pt x="175674" y="20869"/>
                  </a:lnTo>
                  <a:lnTo>
                    <a:pt x="169502" y="49747"/>
                  </a:lnTo>
                  <a:lnTo>
                    <a:pt x="164932" y="67939"/>
                  </a:lnTo>
                  <a:lnTo>
                    <a:pt x="158383" y="89428"/>
                  </a:lnTo>
                  <a:lnTo>
                    <a:pt x="149220" y="114188"/>
                  </a:lnTo>
                  <a:close/>
                </a:path>
                <a:path w="261620" h="261620">
                  <a:moveTo>
                    <a:pt x="0" y="158909"/>
                  </a:moveTo>
                  <a:lnTo>
                    <a:pt x="1809" y="138934"/>
                  </a:lnTo>
                  <a:lnTo>
                    <a:pt x="58581" y="138337"/>
                  </a:lnTo>
                  <a:lnTo>
                    <a:pt x="70728" y="80498"/>
                  </a:lnTo>
                  <a:lnTo>
                    <a:pt x="94877" y="80498"/>
                  </a:lnTo>
                  <a:lnTo>
                    <a:pt x="82919" y="137443"/>
                  </a:lnTo>
                  <a:lnTo>
                    <a:pt x="170394" y="137443"/>
                  </a:lnTo>
                  <a:lnTo>
                    <a:pt x="169213" y="148176"/>
                  </a:lnTo>
                  <a:lnTo>
                    <a:pt x="125226" y="153752"/>
                  </a:lnTo>
                  <a:lnTo>
                    <a:pt x="80860" y="157009"/>
                  </a:lnTo>
                  <a:lnTo>
                    <a:pt x="38367" y="158532"/>
                  </a:lnTo>
                  <a:lnTo>
                    <a:pt x="0" y="158909"/>
                  </a:lnTo>
                  <a:close/>
                </a:path>
                <a:path w="261620" h="261620">
                  <a:moveTo>
                    <a:pt x="170394" y="137443"/>
                  </a:moveTo>
                  <a:lnTo>
                    <a:pt x="82919" y="137443"/>
                  </a:lnTo>
                  <a:lnTo>
                    <a:pt x="105212" y="136367"/>
                  </a:lnTo>
                  <a:lnTo>
                    <a:pt x="127621" y="134871"/>
                  </a:lnTo>
                  <a:lnTo>
                    <a:pt x="149745" y="132873"/>
                  </a:lnTo>
                  <a:lnTo>
                    <a:pt x="171181" y="130288"/>
                  </a:lnTo>
                  <a:lnTo>
                    <a:pt x="170394" y="137443"/>
                  </a:lnTo>
                  <a:close/>
                </a:path>
                <a:path w="261620" h="261620">
                  <a:moveTo>
                    <a:pt x="198553" y="201544"/>
                  </a:moveTo>
                  <a:lnTo>
                    <a:pt x="174106" y="201544"/>
                  </a:lnTo>
                  <a:lnTo>
                    <a:pt x="216430" y="0"/>
                  </a:lnTo>
                  <a:lnTo>
                    <a:pt x="240877" y="0"/>
                  </a:lnTo>
                  <a:lnTo>
                    <a:pt x="222595" y="87057"/>
                  </a:lnTo>
                  <a:lnTo>
                    <a:pt x="261056" y="87057"/>
                  </a:lnTo>
                  <a:lnTo>
                    <a:pt x="256798" y="107331"/>
                  </a:lnTo>
                  <a:lnTo>
                    <a:pt x="218338" y="107331"/>
                  </a:lnTo>
                  <a:lnTo>
                    <a:pt x="198553" y="201544"/>
                  </a:lnTo>
                  <a:close/>
                </a:path>
                <a:path w="261620" h="261620">
                  <a:moveTo>
                    <a:pt x="194615" y="261470"/>
                  </a:moveTo>
                  <a:lnTo>
                    <a:pt x="16922" y="261470"/>
                  </a:lnTo>
                  <a:lnTo>
                    <a:pt x="33388" y="183059"/>
                  </a:lnTo>
                  <a:lnTo>
                    <a:pt x="57836" y="183059"/>
                  </a:lnTo>
                  <a:lnTo>
                    <a:pt x="45565" y="241495"/>
                  </a:lnTo>
                  <a:lnTo>
                    <a:pt x="198810" y="241495"/>
                  </a:lnTo>
                  <a:lnTo>
                    <a:pt x="194615" y="261470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8" name="object 41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593867" y="7629290"/>
              <a:ext cx="267329" cy="267744"/>
            </a:xfrm>
            <a:prstGeom prst="rect">
              <a:avLst/>
            </a:prstGeom>
          </p:spPr>
        </p:pic>
        <p:sp>
          <p:nvSpPr>
            <p:cNvPr id="419" name="object 419"/>
            <p:cNvSpPr/>
            <p:nvPr/>
          </p:nvSpPr>
          <p:spPr>
            <a:xfrm>
              <a:off x="6863412" y="7632402"/>
              <a:ext cx="267970" cy="267335"/>
            </a:xfrm>
            <a:custGeom>
              <a:avLst/>
              <a:gdLst/>
              <a:ahLst/>
              <a:cxnLst/>
              <a:rect l="l" t="t" r="r" b="b"/>
              <a:pathLst>
                <a:path w="267970" h="267334">
                  <a:moveTo>
                    <a:pt x="198547" y="74535"/>
                  </a:moveTo>
                  <a:lnTo>
                    <a:pt x="175292" y="74535"/>
                  </a:lnTo>
                  <a:lnTo>
                    <a:pt x="189442" y="7155"/>
                  </a:lnTo>
                  <a:lnTo>
                    <a:pt x="212697" y="7155"/>
                  </a:lnTo>
                  <a:lnTo>
                    <a:pt x="198547" y="74535"/>
                  </a:lnTo>
                  <a:close/>
                </a:path>
                <a:path w="267970" h="267334">
                  <a:moveTo>
                    <a:pt x="10679" y="209593"/>
                  </a:moveTo>
                  <a:lnTo>
                    <a:pt x="0" y="192301"/>
                  </a:lnTo>
                  <a:lnTo>
                    <a:pt x="43724" y="164103"/>
                  </a:lnTo>
                  <a:lnTo>
                    <a:pt x="77992" y="131294"/>
                  </a:lnTo>
                  <a:lnTo>
                    <a:pt x="103111" y="94403"/>
                  </a:lnTo>
                  <a:lnTo>
                    <a:pt x="119387" y="53963"/>
                  </a:lnTo>
                  <a:lnTo>
                    <a:pt x="40976" y="53963"/>
                  </a:lnTo>
                  <a:lnTo>
                    <a:pt x="45171" y="33988"/>
                  </a:lnTo>
                  <a:lnTo>
                    <a:pt x="147732" y="33988"/>
                  </a:lnTo>
                  <a:lnTo>
                    <a:pt x="145359" y="44222"/>
                  </a:lnTo>
                  <a:lnTo>
                    <a:pt x="142556" y="54373"/>
                  </a:lnTo>
                  <a:lnTo>
                    <a:pt x="139319" y="64468"/>
                  </a:lnTo>
                  <a:lnTo>
                    <a:pt x="135639" y="74535"/>
                  </a:lnTo>
                  <a:lnTo>
                    <a:pt x="198547" y="74535"/>
                  </a:lnTo>
                  <a:lnTo>
                    <a:pt x="194415" y="94212"/>
                  </a:lnTo>
                  <a:lnTo>
                    <a:pt x="127035" y="94212"/>
                  </a:lnTo>
                  <a:lnTo>
                    <a:pt x="107600" y="126999"/>
                  </a:lnTo>
                  <a:lnTo>
                    <a:pt x="81994" y="157493"/>
                  </a:lnTo>
                  <a:lnTo>
                    <a:pt x="49819" y="185192"/>
                  </a:lnTo>
                  <a:lnTo>
                    <a:pt x="10679" y="209593"/>
                  </a:lnTo>
                  <a:close/>
                </a:path>
                <a:path w="267970" h="267334">
                  <a:moveTo>
                    <a:pt x="160919" y="253718"/>
                  </a:moveTo>
                  <a:lnTo>
                    <a:pt x="137664" y="253718"/>
                  </a:lnTo>
                  <a:lnTo>
                    <a:pt x="157073" y="161294"/>
                  </a:lnTo>
                  <a:lnTo>
                    <a:pt x="108774" y="161294"/>
                  </a:lnTo>
                  <a:lnTo>
                    <a:pt x="112968" y="141319"/>
                  </a:lnTo>
                  <a:lnTo>
                    <a:pt x="161268" y="141319"/>
                  </a:lnTo>
                  <a:lnTo>
                    <a:pt x="171160" y="94212"/>
                  </a:lnTo>
                  <a:lnTo>
                    <a:pt x="194415" y="94212"/>
                  </a:lnTo>
                  <a:lnTo>
                    <a:pt x="160919" y="253718"/>
                  </a:lnTo>
                  <a:close/>
                </a:path>
                <a:path w="267970" h="267334">
                  <a:moveTo>
                    <a:pt x="211767" y="267135"/>
                  </a:moveTo>
                  <a:lnTo>
                    <a:pt x="188512" y="267135"/>
                  </a:lnTo>
                  <a:lnTo>
                    <a:pt x="244610" y="0"/>
                  </a:lnTo>
                  <a:lnTo>
                    <a:pt x="267865" y="0"/>
                  </a:lnTo>
                  <a:lnTo>
                    <a:pt x="211767" y="267135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0" name="object 42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6860284" y="7636429"/>
              <a:ext cx="218953" cy="252819"/>
            </a:xfrm>
            <a:prstGeom prst="rect">
              <a:avLst/>
            </a:prstGeom>
          </p:spPr>
        </p:pic>
        <p:sp>
          <p:nvSpPr>
            <p:cNvPr id="421" name="object 421"/>
            <p:cNvSpPr/>
            <p:nvPr/>
          </p:nvSpPr>
          <p:spPr>
            <a:xfrm>
              <a:off x="7051925" y="7632402"/>
              <a:ext cx="79375" cy="267335"/>
            </a:xfrm>
            <a:custGeom>
              <a:avLst/>
              <a:gdLst/>
              <a:ahLst/>
              <a:cxnLst/>
              <a:rect l="l" t="t" r="r" b="b"/>
              <a:pathLst>
                <a:path w="79375" h="267334">
                  <a:moveTo>
                    <a:pt x="56098" y="0"/>
                  </a:moveTo>
                  <a:lnTo>
                    <a:pt x="0" y="267135"/>
                  </a:lnTo>
                  <a:lnTo>
                    <a:pt x="23255" y="267135"/>
                  </a:lnTo>
                  <a:lnTo>
                    <a:pt x="79353" y="0"/>
                  </a:lnTo>
                  <a:lnTo>
                    <a:pt x="56098" y="0"/>
                  </a:lnTo>
                  <a:close/>
                </a:path>
              </a:pathLst>
            </a:custGeom>
            <a:ln w="6222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7220018" y="7632402"/>
              <a:ext cx="260350" cy="268605"/>
            </a:xfrm>
            <a:custGeom>
              <a:avLst/>
              <a:gdLst/>
              <a:ahLst/>
              <a:cxnLst/>
              <a:rect l="l" t="t" r="r" b="b"/>
              <a:pathLst>
                <a:path w="260350" h="268604">
                  <a:moveTo>
                    <a:pt x="10712" y="211978"/>
                  </a:moveTo>
                  <a:lnTo>
                    <a:pt x="0" y="192003"/>
                  </a:lnTo>
                  <a:lnTo>
                    <a:pt x="31959" y="172340"/>
                  </a:lnTo>
                  <a:lnTo>
                    <a:pt x="60850" y="143592"/>
                  </a:lnTo>
                  <a:lnTo>
                    <a:pt x="83618" y="108863"/>
                  </a:lnTo>
                  <a:lnTo>
                    <a:pt x="97209" y="71255"/>
                  </a:lnTo>
                  <a:lnTo>
                    <a:pt x="107289" y="23255"/>
                  </a:lnTo>
                  <a:lnTo>
                    <a:pt x="131438" y="23255"/>
                  </a:lnTo>
                  <a:lnTo>
                    <a:pt x="121358" y="71255"/>
                  </a:lnTo>
                  <a:lnTo>
                    <a:pt x="119353" y="107489"/>
                  </a:lnTo>
                  <a:lnTo>
                    <a:pt x="123017" y="122238"/>
                  </a:lnTo>
                  <a:lnTo>
                    <a:pt x="98726" y="122238"/>
                  </a:lnTo>
                  <a:lnTo>
                    <a:pt x="81129" y="150976"/>
                  </a:lnTo>
                  <a:lnTo>
                    <a:pt x="59973" y="176164"/>
                  </a:lnTo>
                  <a:lnTo>
                    <a:pt x="36190" y="196824"/>
                  </a:lnTo>
                  <a:lnTo>
                    <a:pt x="10712" y="211978"/>
                  </a:lnTo>
                  <a:close/>
                </a:path>
                <a:path w="260350" h="268604">
                  <a:moveTo>
                    <a:pt x="149816" y="206910"/>
                  </a:moveTo>
                  <a:lnTo>
                    <a:pt x="131000" y="192758"/>
                  </a:lnTo>
                  <a:lnTo>
                    <a:pt x="115843" y="173295"/>
                  </a:lnTo>
                  <a:lnTo>
                    <a:pt x="104900" y="149471"/>
                  </a:lnTo>
                  <a:lnTo>
                    <a:pt x="98726" y="122238"/>
                  </a:lnTo>
                  <a:lnTo>
                    <a:pt x="123017" y="122238"/>
                  </a:lnTo>
                  <a:lnTo>
                    <a:pt x="127646" y="140872"/>
                  </a:lnTo>
                  <a:lnTo>
                    <a:pt x="144595" y="168440"/>
                  </a:lnTo>
                  <a:lnTo>
                    <a:pt x="168557" y="187233"/>
                  </a:lnTo>
                  <a:lnTo>
                    <a:pt x="149816" y="206910"/>
                  </a:lnTo>
                  <a:close/>
                </a:path>
                <a:path w="260350" h="268604">
                  <a:moveTo>
                    <a:pt x="204063" y="268029"/>
                  </a:moveTo>
                  <a:lnTo>
                    <a:pt x="179615" y="268029"/>
                  </a:lnTo>
                  <a:lnTo>
                    <a:pt x="235901" y="0"/>
                  </a:lnTo>
                  <a:lnTo>
                    <a:pt x="260349" y="0"/>
                  </a:lnTo>
                  <a:lnTo>
                    <a:pt x="204063" y="268029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3" name="object 423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216882" y="7652521"/>
              <a:ext cx="174828" cy="194994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7399634" y="7632402"/>
              <a:ext cx="81280" cy="268605"/>
            </a:xfrm>
            <a:custGeom>
              <a:avLst/>
              <a:gdLst/>
              <a:ahLst/>
              <a:cxnLst/>
              <a:rect l="l" t="t" r="r" b="b"/>
              <a:pathLst>
                <a:path w="81279" h="268604">
                  <a:moveTo>
                    <a:pt x="56286" y="0"/>
                  </a:moveTo>
                  <a:lnTo>
                    <a:pt x="0" y="268029"/>
                  </a:lnTo>
                  <a:lnTo>
                    <a:pt x="24447" y="268029"/>
                  </a:lnTo>
                  <a:lnTo>
                    <a:pt x="80733" y="0"/>
                  </a:lnTo>
                  <a:lnTo>
                    <a:pt x="56286" y="0"/>
                  </a:lnTo>
                  <a:close/>
                </a:path>
              </a:pathLst>
            </a:custGeom>
            <a:ln w="6222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7506926" y="7632103"/>
              <a:ext cx="262255" cy="267970"/>
            </a:xfrm>
            <a:custGeom>
              <a:avLst/>
              <a:gdLst/>
              <a:ahLst/>
              <a:cxnLst/>
              <a:rect l="l" t="t" r="r" b="b"/>
              <a:pathLst>
                <a:path w="262254" h="267970">
                  <a:moveTo>
                    <a:pt x="6067" y="154437"/>
                  </a:moveTo>
                  <a:lnTo>
                    <a:pt x="0" y="135058"/>
                  </a:lnTo>
                  <a:lnTo>
                    <a:pt x="47269" y="118730"/>
                  </a:lnTo>
                  <a:lnTo>
                    <a:pt x="85340" y="96560"/>
                  </a:lnTo>
                  <a:lnTo>
                    <a:pt x="113155" y="69192"/>
                  </a:lnTo>
                  <a:lnTo>
                    <a:pt x="129656" y="37267"/>
                  </a:lnTo>
                  <a:lnTo>
                    <a:pt x="32759" y="37267"/>
                  </a:lnTo>
                  <a:lnTo>
                    <a:pt x="36954" y="17292"/>
                  </a:lnTo>
                  <a:lnTo>
                    <a:pt x="160087" y="17292"/>
                  </a:lnTo>
                  <a:lnTo>
                    <a:pt x="141644" y="64254"/>
                  </a:lnTo>
                  <a:lnTo>
                    <a:pt x="108730" y="103194"/>
                  </a:lnTo>
                  <a:lnTo>
                    <a:pt x="62990" y="133469"/>
                  </a:lnTo>
                  <a:lnTo>
                    <a:pt x="6067" y="154437"/>
                  </a:lnTo>
                  <a:close/>
                </a:path>
                <a:path w="262254" h="267970">
                  <a:moveTo>
                    <a:pt x="180241" y="267731"/>
                  </a:moveTo>
                  <a:lnTo>
                    <a:pt x="155794" y="267731"/>
                  </a:lnTo>
                  <a:lnTo>
                    <a:pt x="172323" y="189022"/>
                  </a:lnTo>
                  <a:lnTo>
                    <a:pt x="22953" y="189022"/>
                  </a:lnTo>
                  <a:lnTo>
                    <a:pt x="27086" y="169344"/>
                  </a:lnTo>
                  <a:lnTo>
                    <a:pt x="200903" y="169344"/>
                  </a:lnTo>
                  <a:lnTo>
                    <a:pt x="180241" y="267731"/>
                  </a:lnTo>
                  <a:close/>
                </a:path>
                <a:path w="262254" h="267970">
                  <a:moveTo>
                    <a:pt x="203470" y="157120"/>
                  </a:moveTo>
                  <a:lnTo>
                    <a:pt x="179022" y="157120"/>
                  </a:lnTo>
                  <a:lnTo>
                    <a:pt x="212017" y="0"/>
                  </a:lnTo>
                  <a:lnTo>
                    <a:pt x="236465" y="0"/>
                  </a:lnTo>
                  <a:lnTo>
                    <a:pt x="222190" y="67976"/>
                  </a:lnTo>
                  <a:lnTo>
                    <a:pt x="261843" y="67976"/>
                  </a:lnTo>
                  <a:lnTo>
                    <a:pt x="257585" y="88250"/>
                  </a:lnTo>
                  <a:lnTo>
                    <a:pt x="217932" y="88250"/>
                  </a:lnTo>
                  <a:lnTo>
                    <a:pt x="203470" y="157120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6" name="object 426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7503787" y="7628988"/>
              <a:ext cx="268097" cy="274003"/>
            </a:xfrm>
            <a:prstGeom prst="rect">
              <a:avLst/>
            </a:prstGeom>
          </p:spPr>
        </p:pic>
        <p:sp>
          <p:nvSpPr>
            <p:cNvPr id="427" name="object 427"/>
            <p:cNvSpPr/>
            <p:nvPr/>
          </p:nvSpPr>
          <p:spPr>
            <a:xfrm>
              <a:off x="7764894" y="7632402"/>
              <a:ext cx="269240" cy="267970"/>
            </a:xfrm>
            <a:custGeom>
              <a:avLst/>
              <a:gdLst/>
              <a:ahLst/>
              <a:cxnLst/>
              <a:rect l="l" t="t" r="r" b="b"/>
              <a:pathLst>
                <a:path w="269240" h="267970">
                  <a:moveTo>
                    <a:pt x="132309" y="32497"/>
                  </a:moveTo>
                  <a:lnTo>
                    <a:pt x="107861" y="32497"/>
                  </a:lnTo>
                  <a:lnTo>
                    <a:pt x="114623" y="298"/>
                  </a:lnTo>
                  <a:lnTo>
                    <a:pt x="139071" y="298"/>
                  </a:lnTo>
                  <a:lnTo>
                    <a:pt x="132309" y="32497"/>
                  </a:lnTo>
                  <a:close/>
                </a:path>
                <a:path w="269240" h="267970">
                  <a:moveTo>
                    <a:pt x="195619" y="51876"/>
                  </a:moveTo>
                  <a:lnTo>
                    <a:pt x="35815" y="51876"/>
                  </a:lnTo>
                  <a:lnTo>
                    <a:pt x="39885" y="32497"/>
                  </a:lnTo>
                  <a:lnTo>
                    <a:pt x="199689" y="32497"/>
                  </a:lnTo>
                  <a:lnTo>
                    <a:pt x="195619" y="51876"/>
                  </a:lnTo>
                  <a:close/>
                </a:path>
                <a:path w="269240" h="267970">
                  <a:moveTo>
                    <a:pt x="0" y="216749"/>
                  </a:moveTo>
                  <a:lnTo>
                    <a:pt x="1040" y="196177"/>
                  </a:lnTo>
                  <a:lnTo>
                    <a:pt x="54324" y="195800"/>
                  </a:lnTo>
                  <a:lnTo>
                    <a:pt x="73676" y="195283"/>
                  </a:lnTo>
                  <a:lnTo>
                    <a:pt x="79812" y="166065"/>
                  </a:lnTo>
                  <a:lnTo>
                    <a:pt x="60055" y="160521"/>
                  </a:lnTo>
                  <a:lnTo>
                    <a:pt x="46155" y="150114"/>
                  </a:lnTo>
                  <a:lnTo>
                    <a:pt x="38905" y="135458"/>
                  </a:lnTo>
                  <a:lnTo>
                    <a:pt x="39098" y="117169"/>
                  </a:lnTo>
                  <a:lnTo>
                    <a:pt x="48025" y="96733"/>
                  </a:lnTo>
                  <a:lnTo>
                    <a:pt x="64293" y="81131"/>
                  </a:lnTo>
                  <a:lnTo>
                    <a:pt x="86364" y="71176"/>
                  </a:lnTo>
                  <a:lnTo>
                    <a:pt x="112697" y="67678"/>
                  </a:lnTo>
                  <a:lnTo>
                    <a:pt x="137561" y="71176"/>
                  </a:lnTo>
                  <a:lnTo>
                    <a:pt x="155450" y="81131"/>
                  </a:lnTo>
                  <a:lnTo>
                    <a:pt x="158769" y="86461"/>
                  </a:lnTo>
                  <a:lnTo>
                    <a:pt x="108753" y="86461"/>
                  </a:lnTo>
                  <a:lnTo>
                    <a:pt x="91986" y="88659"/>
                  </a:lnTo>
                  <a:lnTo>
                    <a:pt x="78064" y="94883"/>
                  </a:lnTo>
                  <a:lnTo>
                    <a:pt x="67886" y="104573"/>
                  </a:lnTo>
                  <a:lnTo>
                    <a:pt x="62353" y="117169"/>
                  </a:lnTo>
                  <a:lnTo>
                    <a:pt x="62606" y="129719"/>
                  </a:lnTo>
                  <a:lnTo>
                    <a:pt x="68735" y="139306"/>
                  </a:lnTo>
                  <a:lnTo>
                    <a:pt x="80065" y="145428"/>
                  </a:lnTo>
                  <a:lnTo>
                    <a:pt x="95918" y="147580"/>
                  </a:lnTo>
                  <a:lnTo>
                    <a:pt x="146934" y="147580"/>
                  </a:lnTo>
                  <a:lnTo>
                    <a:pt x="144616" y="150114"/>
                  </a:lnTo>
                  <a:lnTo>
                    <a:pt x="126345" y="160521"/>
                  </a:lnTo>
                  <a:lnTo>
                    <a:pt x="104260" y="166065"/>
                  </a:lnTo>
                  <a:lnTo>
                    <a:pt x="98312" y="194388"/>
                  </a:lnTo>
                  <a:lnTo>
                    <a:pt x="170702" y="194388"/>
                  </a:lnTo>
                  <a:lnTo>
                    <a:pt x="169213" y="206016"/>
                  </a:lnTo>
                  <a:lnTo>
                    <a:pt x="124308" y="211969"/>
                  </a:lnTo>
                  <a:lnTo>
                    <a:pt x="79895" y="215184"/>
                  </a:lnTo>
                  <a:lnTo>
                    <a:pt x="37837" y="216497"/>
                  </a:lnTo>
                  <a:lnTo>
                    <a:pt x="0" y="216749"/>
                  </a:lnTo>
                  <a:close/>
                </a:path>
                <a:path w="269240" h="267970">
                  <a:moveTo>
                    <a:pt x="146934" y="147580"/>
                  </a:moveTo>
                  <a:lnTo>
                    <a:pt x="95918" y="147580"/>
                  </a:lnTo>
                  <a:lnTo>
                    <a:pt x="112674" y="145428"/>
                  </a:lnTo>
                  <a:lnTo>
                    <a:pt x="126575" y="139306"/>
                  </a:lnTo>
                  <a:lnTo>
                    <a:pt x="136731" y="129719"/>
                  </a:lnTo>
                  <a:lnTo>
                    <a:pt x="142255" y="117169"/>
                  </a:lnTo>
                  <a:lnTo>
                    <a:pt x="142012" y="104573"/>
                  </a:lnTo>
                  <a:lnTo>
                    <a:pt x="135904" y="94883"/>
                  </a:lnTo>
                  <a:lnTo>
                    <a:pt x="124596" y="88659"/>
                  </a:lnTo>
                  <a:lnTo>
                    <a:pt x="108753" y="86461"/>
                  </a:lnTo>
                  <a:lnTo>
                    <a:pt x="158769" y="86461"/>
                  </a:lnTo>
                  <a:lnTo>
                    <a:pt x="165167" y="96733"/>
                  </a:lnTo>
                  <a:lnTo>
                    <a:pt x="165510" y="117169"/>
                  </a:lnTo>
                  <a:lnTo>
                    <a:pt x="158022" y="135458"/>
                  </a:lnTo>
                  <a:lnTo>
                    <a:pt x="146934" y="147580"/>
                  </a:lnTo>
                  <a:close/>
                </a:path>
                <a:path w="269240" h="267970">
                  <a:moveTo>
                    <a:pt x="170702" y="194388"/>
                  </a:moveTo>
                  <a:lnTo>
                    <a:pt x="98312" y="194388"/>
                  </a:lnTo>
                  <a:lnTo>
                    <a:pt x="116714" y="193363"/>
                  </a:lnTo>
                  <a:lnTo>
                    <a:pt x="135186" y="192003"/>
                  </a:lnTo>
                  <a:lnTo>
                    <a:pt x="153529" y="190195"/>
                  </a:lnTo>
                  <a:lnTo>
                    <a:pt x="171541" y="187829"/>
                  </a:lnTo>
                  <a:lnTo>
                    <a:pt x="170702" y="194388"/>
                  </a:lnTo>
                  <a:close/>
                </a:path>
                <a:path w="269240" h="267970">
                  <a:moveTo>
                    <a:pt x="195074" y="267433"/>
                  </a:moveTo>
                  <a:lnTo>
                    <a:pt x="170626" y="267433"/>
                  </a:lnTo>
                  <a:lnTo>
                    <a:pt x="226787" y="0"/>
                  </a:lnTo>
                  <a:lnTo>
                    <a:pt x="251235" y="0"/>
                  </a:lnTo>
                  <a:lnTo>
                    <a:pt x="227381" y="113592"/>
                  </a:lnTo>
                  <a:lnTo>
                    <a:pt x="269120" y="113592"/>
                  </a:lnTo>
                  <a:lnTo>
                    <a:pt x="264800" y="134163"/>
                  </a:lnTo>
                  <a:lnTo>
                    <a:pt x="223060" y="134163"/>
                  </a:lnTo>
                  <a:lnTo>
                    <a:pt x="195074" y="26743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8" name="object 42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7761749" y="7629533"/>
              <a:ext cx="206000" cy="222762"/>
            </a:xfrm>
            <a:prstGeom prst="rect">
              <a:avLst/>
            </a:prstGeom>
          </p:spPr>
        </p:pic>
        <p:sp>
          <p:nvSpPr>
            <p:cNvPr id="429" name="object 429"/>
            <p:cNvSpPr/>
            <p:nvPr/>
          </p:nvSpPr>
          <p:spPr>
            <a:xfrm>
              <a:off x="7935520" y="7632402"/>
              <a:ext cx="99060" cy="267970"/>
            </a:xfrm>
            <a:custGeom>
              <a:avLst/>
              <a:gdLst/>
              <a:ahLst/>
              <a:cxnLst/>
              <a:rect l="l" t="t" r="r" b="b"/>
              <a:pathLst>
                <a:path w="99059" h="267970">
                  <a:moveTo>
                    <a:pt x="98494" y="113592"/>
                  </a:moveTo>
                  <a:lnTo>
                    <a:pt x="56754" y="113592"/>
                  </a:lnTo>
                  <a:lnTo>
                    <a:pt x="80608" y="0"/>
                  </a:lnTo>
                  <a:lnTo>
                    <a:pt x="56161" y="0"/>
                  </a:lnTo>
                  <a:lnTo>
                    <a:pt x="0" y="267433"/>
                  </a:lnTo>
                  <a:lnTo>
                    <a:pt x="24447" y="267433"/>
                  </a:lnTo>
                  <a:lnTo>
                    <a:pt x="52434" y="134163"/>
                  </a:lnTo>
                  <a:lnTo>
                    <a:pt x="94174" y="134163"/>
                  </a:lnTo>
                  <a:lnTo>
                    <a:pt x="98494" y="113592"/>
                  </a:lnTo>
                  <a:close/>
                </a:path>
              </a:pathLst>
            </a:custGeom>
            <a:ln w="622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0" name="object 43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4672409" y="9445578"/>
              <a:ext cx="3535481" cy="297950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274638" y="9445721"/>
              <a:ext cx="103610" cy="127313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400532" y="9445578"/>
              <a:ext cx="108010" cy="127313"/>
            </a:xfrm>
            <a:prstGeom prst="rect">
              <a:avLst/>
            </a:prstGeom>
          </p:spPr>
        </p:pic>
        <p:sp>
          <p:nvSpPr>
            <p:cNvPr id="433" name="object 433"/>
            <p:cNvSpPr/>
            <p:nvPr/>
          </p:nvSpPr>
          <p:spPr>
            <a:xfrm>
              <a:off x="0" y="5181600"/>
              <a:ext cx="8653145" cy="4756150"/>
            </a:xfrm>
            <a:custGeom>
              <a:avLst/>
              <a:gdLst/>
              <a:ahLst/>
              <a:cxnLst/>
              <a:rect l="l" t="t" r="r" b="b"/>
              <a:pathLst>
                <a:path w="8653145" h="4756150">
                  <a:moveTo>
                    <a:pt x="0" y="0"/>
                  </a:moveTo>
                  <a:lnTo>
                    <a:pt x="0" y="4755944"/>
                  </a:lnTo>
                  <a:lnTo>
                    <a:pt x="8653151" y="4755944"/>
                  </a:lnTo>
                  <a:lnTo>
                    <a:pt x="8653151" y="0"/>
                  </a:lnTo>
                  <a:lnTo>
                    <a:pt x="0" y="0"/>
                  </a:lnTo>
                  <a:close/>
                </a:path>
              </a:pathLst>
            </a:custGeom>
            <a:ln w="15239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733" y="610602"/>
            <a:ext cx="5223510" cy="694690"/>
          </a:xfrm>
          <a:custGeom>
            <a:avLst/>
            <a:gdLst/>
            <a:ahLst/>
            <a:cxnLst/>
            <a:rect l="l" t="t" r="r" b="b"/>
            <a:pathLst>
              <a:path w="5223510" h="694690">
                <a:moveTo>
                  <a:pt x="444042" y="463270"/>
                </a:moveTo>
                <a:lnTo>
                  <a:pt x="406590" y="437743"/>
                </a:lnTo>
                <a:lnTo>
                  <a:pt x="373367" y="410222"/>
                </a:lnTo>
                <a:lnTo>
                  <a:pt x="338315" y="375412"/>
                </a:lnTo>
                <a:lnTo>
                  <a:pt x="308584" y="339826"/>
                </a:lnTo>
                <a:lnTo>
                  <a:pt x="285762" y="300570"/>
                </a:lnTo>
                <a:lnTo>
                  <a:pt x="283832" y="112547"/>
                </a:lnTo>
                <a:lnTo>
                  <a:pt x="411518" y="112547"/>
                </a:lnTo>
                <a:lnTo>
                  <a:pt x="411518" y="35585"/>
                </a:lnTo>
                <a:lnTo>
                  <a:pt x="42291" y="35585"/>
                </a:lnTo>
                <a:lnTo>
                  <a:pt x="42291" y="112547"/>
                </a:lnTo>
                <a:lnTo>
                  <a:pt x="173228" y="112547"/>
                </a:lnTo>
                <a:lnTo>
                  <a:pt x="173101" y="280289"/>
                </a:lnTo>
                <a:lnTo>
                  <a:pt x="159397" y="319493"/>
                </a:lnTo>
                <a:lnTo>
                  <a:pt x="135674" y="358038"/>
                </a:lnTo>
                <a:lnTo>
                  <a:pt x="107226" y="392074"/>
                </a:lnTo>
                <a:lnTo>
                  <a:pt x="66281" y="432041"/>
                </a:lnTo>
                <a:lnTo>
                  <a:pt x="34518" y="459638"/>
                </a:lnTo>
                <a:lnTo>
                  <a:pt x="0" y="482866"/>
                </a:lnTo>
                <a:lnTo>
                  <a:pt x="76454" y="545325"/>
                </a:lnTo>
                <a:lnTo>
                  <a:pt x="108305" y="522605"/>
                </a:lnTo>
                <a:lnTo>
                  <a:pt x="143700" y="490677"/>
                </a:lnTo>
                <a:lnTo>
                  <a:pt x="176314" y="456730"/>
                </a:lnTo>
                <a:lnTo>
                  <a:pt x="212420" y="414515"/>
                </a:lnTo>
                <a:lnTo>
                  <a:pt x="233413" y="388480"/>
                </a:lnTo>
                <a:lnTo>
                  <a:pt x="239306" y="397586"/>
                </a:lnTo>
                <a:lnTo>
                  <a:pt x="269151" y="433819"/>
                </a:lnTo>
                <a:lnTo>
                  <a:pt x="308114" y="471563"/>
                </a:lnTo>
                <a:lnTo>
                  <a:pt x="350697" y="508114"/>
                </a:lnTo>
                <a:lnTo>
                  <a:pt x="380606" y="530072"/>
                </a:lnTo>
                <a:lnTo>
                  <a:pt x="444042" y="463270"/>
                </a:lnTo>
                <a:close/>
              </a:path>
              <a:path w="5223510" h="694690">
                <a:moveTo>
                  <a:pt x="1777784" y="33401"/>
                </a:moveTo>
                <a:lnTo>
                  <a:pt x="1670431" y="33401"/>
                </a:lnTo>
                <a:lnTo>
                  <a:pt x="1670431" y="112547"/>
                </a:lnTo>
                <a:lnTo>
                  <a:pt x="1670431" y="457454"/>
                </a:lnTo>
                <a:lnTo>
                  <a:pt x="1541119" y="457454"/>
                </a:lnTo>
                <a:lnTo>
                  <a:pt x="1541119" y="112547"/>
                </a:lnTo>
                <a:lnTo>
                  <a:pt x="1670431" y="112547"/>
                </a:lnTo>
                <a:lnTo>
                  <a:pt x="1670431" y="33401"/>
                </a:lnTo>
                <a:lnTo>
                  <a:pt x="1435392" y="33401"/>
                </a:lnTo>
                <a:lnTo>
                  <a:pt x="1435392" y="328206"/>
                </a:lnTo>
                <a:lnTo>
                  <a:pt x="1334554" y="328206"/>
                </a:lnTo>
                <a:lnTo>
                  <a:pt x="1346708" y="281127"/>
                </a:lnTo>
                <a:lnTo>
                  <a:pt x="1352892" y="240652"/>
                </a:lnTo>
                <a:lnTo>
                  <a:pt x="1357122" y="196049"/>
                </a:lnTo>
                <a:lnTo>
                  <a:pt x="1357325" y="56642"/>
                </a:lnTo>
                <a:lnTo>
                  <a:pt x="1357109" y="46367"/>
                </a:lnTo>
                <a:lnTo>
                  <a:pt x="1328000" y="14706"/>
                </a:lnTo>
                <a:lnTo>
                  <a:pt x="1307719" y="13068"/>
                </a:lnTo>
                <a:lnTo>
                  <a:pt x="815695" y="13068"/>
                </a:lnTo>
                <a:lnTo>
                  <a:pt x="815695" y="95123"/>
                </a:lnTo>
                <a:lnTo>
                  <a:pt x="1247533" y="95123"/>
                </a:lnTo>
                <a:lnTo>
                  <a:pt x="1247508" y="203873"/>
                </a:lnTo>
                <a:lnTo>
                  <a:pt x="1244180" y="242658"/>
                </a:lnTo>
                <a:lnTo>
                  <a:pt x="1237894" y="285178"/>
                </a:lnTo>
                <a:lnTo>
                  <a:pt x="1227201" y="328206"/>
                </a:lnTo>
                <a:lnTo>
                  <a:pt x="731126" y="328206"/>
                </a:lnTo>
                <a:lnTo>
                  <a:pt x="731126" y="313690"/>
                </a:lnTo>
                <a:lnTo>
                  <a:pt x="731126" y="230911"/>
                </a:lnTo>
                <a:lnTo>
                  <a:pt x="731126" y="723"/>
                </a:lnTo>
                <a:lnTo>
                  <a:pt x="622960" y="723"/>
                </a:lnTo>
                <a:lnTo>
                  <a:pt x="622960" y="230911"/>
                </a:lnTo>
                <a:lnTo>
                  <a:pt x="554647" y="230911"/>
                </a:lnTo>
                <a:lnTo>
                  <a:pt x="554647" y="723"/>
                </a:lnTo>
                <a:lnTo>
                  <a:pt x="447294" y="723"/>
                </a:lnTo>
                <a:lnTo>
                  <a:pt x="447294" y="674573"/>
                </a:lnTo>
                <a:lnTo>
                  <a:pt x="539191" y="674573"/>
                </a:lnTo>
                <a:lnTo>
                  <a:pt x="553021" y="670941"/>
                </a:lnTo>
                <a:lnTo>
                  <a:pt x="554647" y="660044"/>
                </a:lnTo>
                <a:lnTo>
                  <a:pt x="554647" y="313690"/>
                </a:lnTo>
                <a:lnTo>
                  <a:pt x="622960" y="313690"/>
                </a:lnTo>
                <a:lnTo>
                  <a:pt x="622960" y="692721"/>
                </a:lnTo>
                <a:lnTo>
                  <a:pt x="715670" y="692721"/>
                </a:lnTo>
                <a:lnTo>
                  <a:pt x="730313" y="689813"/>
                </a:lnTo>
                <a:lnTo>
                  <a:pt x="731126" y="678192"/>
                </a:lnTo>
                <a:lnTo>
                  <a:pt x="731126" y="410984"/>
                </a:lnTo>
                <a:lnTo>
                  <a:pt x="1031214" y="410984"/>
                </a:lnTo>
                <a:lnTo>
                  <a:pt x="1031214" y="693445"/>
                </a:lnTo>
                <a:lnTo>
                  <a:pt x="1131239" y="693445"/>
                </a:lnTo>
                <a:lnTo>
                  <a:pt x="1141006" y="684733"/>
                </a:lnTo>
                <a:lnTo>
                  <a:pt x="1141006" y="410984"/>
                </a:lnTo>
                <a:lnTo>
                  <a:pt x="1435392" y="410984"/>
                </a:lnTo>
                <a:lnTo>
                  <a:pt x="1435392" y="489407"/>
                </a:lnTo>
                <a:lnTo>
                  <a:pt x="1435633" y="500532"/>
                </a:lnTo>
                <a:lnTo>
                  <a:pt x="1466049" y="532790"/>
                </a:lnTo>
                <a:lnTo>
                  <a:pt x="1485011" y="534428"/>
                </a:lnTo>
                <a:lnTo>
                  <a:pt x="1727352" y="534428"/>
                </a:lnTo>
                <a:lnTo>
                  <a:pt x="1771434" y="513511"/>
                </a:lnTo>
                <a:lnTo>
                  <a:pt x="1777784" y="489407"/>
                </a:lnTo>
                <a:lnTo>
                  <a:pt x="1777784" y="457454"/>
                </a:lnTo>
                <a:lnTo>
                  <a:pt x="1777784" y="112547"/>
                </a:lnTo>
                <a:lnTo>
                  <a:pt x="1777784" y="33401"/>
                </a:lnTo>
                <a:close/>
              </a:path>
              <a:path w="5223510" h="694690">
                <a:moveTo>
                  <a:pt x="2119350" y="723"/>
                </a:moveTo>
                <a:lnTo>
                  <a:pt x="2011997" y="723"/>
                </a:lnTo>
                <a:lnTo>
                  <a:pt x="2011997" y="232359"/>
                </a:lnTo>
                <a:lnTo>
                  <a:pt x="1942871" y="232359"/>
                </a:lnTo>
                <a:lnTo>
                  <a:pt x="1942871" y="723"/>
                </a:lnTo>
                <a:lnTo>
                  <a:pt x="1834705" y="723"/>
                </a:lnTo>
                <a:lnTo>
                  <a:pt x="1834705" y="674573"/>
                </a:lnTo>
                <a:lnTo>
                  <a:pt x="1933105" y="674573"/>
                </a:lnTo>
                <a:lnTo>
                  <a:pt x="1942871" y="665861"/>
                </a:lnTo>
                <a:lnTo>
                  <a:pt x="1942871" y="314413"/>
                </a:lnTo>
                <a:lnTo>
                  <a:pt x="2011997" y="314413"/>
                </a:lnTo>
                <a:lnTo>
                  <a:pt x="2011997" y="692721"/>
                </a:lnTo>
                <a:lnTo>
                  <a:pt x="2109584" y="692721"/>
                </a:lnTo>
                <a:lnTo>
                  <a:pt x="2119350" y="684009"/>
                </a:lnTo>
                <a:lnTo>
                  <a:pt x="2119350" y="314413"/>
                </a:lnTo>
                <a:lnTo>
                  <a:pt x="2119350" y="232359"/>
                </a:lnTo>
                <a:lnTo>
                  <a:pt x="2119350" y="723"/>
                </a:lnTo>
                <a:close/>
              </a:path>
              <a:path w="5223510" h="694690">
                <a:moveTo>
                  <a:pt x="2681884" y="426237"/>
                </a:moveTo>
                <a:lnTo>
                  <a:pt x="2670797" y="429641"/>
                </a:lnTo>
                <a:lnTo>
                  <a:pt x="2663329" y="431685"/>
                </a:lnTo>
                <a:lnTo>
                  <a:pt x="2656103" y="433184"/>
                </a:lnTo>
                <a:lnTo>
                  <a:pt x="2628468" y="437857"/>
                </a:lnTo>
                <a:lnTo>
                  <a:pt x="2612758" y="440753"/>
                </a:lnTo>
                <a:lnTo>
                  <a:pt x="2616009" y="429869"/>
                </a:lnTo>
                <a:lnTo>
                  <a:pt x="2616009" y="112547"/>
                </a:lnTo>
                <a:lnTo>
                  <a:pt x="2666441" y="112547"/>
                </a:lnTo>
                <a:lnTo>
                  <a:pt x="2666441" y="33401"/>
                </a:lnTo>
                <a:lnTo>
                  <a:pt x="2512733" y="33401"/>
                </a:lnTo>
                <a:lnTo>
                  <a:pt x="2512733" y="112547"/>
                </a:lnTo>
                <a:lnTo>
                  <a:pt x="2512733" y="444385"/>
                </a:lnTo>
                <a:lnTo>
                  <a:pt x="2507043" y="448017"/>
                </a:lnTo>
                <a:lnTo>
                  <a:pt x="2432215" y="448017"/>
                </a:lnTo>
                <a:lnTo>
                  <a:pt x="2432215" y="112547"/>
                </a:lnTo>
                <a:lnTo>
                  <a:pt x="2512733" y="112547"/>
                </a:lnTo>
                <a:lnTo>
                  <a:pt x="2512733" y="33401"/>
                </a:lnTo>
                <a:lnTo>
                  <a:pt x="2279332" y="33401"/>
                </a:lnTo>
                <a:lnTo>
                  <a:pt x="2279332" y="112547"/>
                </a:lnTo>
                <a:lnTo>
                  <a:pt x="2328938" y="112547"/>
                </a:lnTo>
                <a:lnTo>
                  <a:pt x="2328938" y="424776"/>
                </a:lnTo>
                <a:lnTo>
                  <a:pt x="2330564" y="440029"/>
                </a:lnTo>
                <a:lnTo>
                  <a:pt x="2335441" y="448017"/>
                </a:lnTo>
                <a:lnTo>
                  <a:pt x="2270379" y="448017"/>
                </a:lnTo>
                <a:lnTo>
                  <a:pt x="2270379" y="526440"/>
                </a:lnTo>
                <a:lnTo>
                  <a:pt x="2455799" y="526440"/>
                </a:lnTo>
                <a:lnTo>
                  <a:pt x="2510193" y="526072"/>
                </a:lnTo>
                <a:lnTo>
                  <a:pt x="2604008" y="521665"/>
                </a:lnTo>
                <a:lnTo>
                  <a:pt x="2649931" y="515467"/>
                </a:lnTo>
                <a:lnTo>
                  <a:pt x="2681884" y="508292"/>
                </a:lnTo>
                <a:lnTo>
                  <a:pt x="2681884" y="440753"/>
                </a:lnTo>
                <a:lnTo>
                  <a:pt x="2681884" y="426237"/>
                </a:lnTo>
                <a:close/>
              </a:path>
              <a:path w="5223510" h="694690">
                <a:moveTo>
                  <a:pt x="2969780" y="0"/>
                </a:moveTo>
                <a:lnTo>
                  <a:pt x="2863240" y="0"/>
                </a:lnTo>
                <a:lnTo>
                  <a:pt x="2863240" y="225094"/>
                </a:lnTo>
                <a:lnTo>
                  <a:pt x="2813634" y="225094"/>
                </a:lnTo>
                <a:lnTo>
                  <a:pt x="2813634" y="0"/>
                </a:lnTo>
                <a:lnTo>
                  <a:pt x="2707094" y="0"/>
                </a:lnTo>
                <a:lnTo>
                  <a:pt x="2707094" y="674573"/>
                </a:lnTo>
                <a:lnTo>
                  <a:pt x="2803880" y="674573"/>
                </a:lnTo>
                <a:lnTo>
                  <a:pt x="2813634" y="668032"/>
                </a:lnTo>
                <a:lnTo>
                  <a:pt x="2813634" y="307873"/>
                </a:lnTo>
                <a:lnTo>
                  <a:pt x="2863240" y="307873"/>
                </a:lnTo>
                <a:lnTo>
                  <a:pt x="2863240" y="692721"/>
                </a:lnTo>
                <a:lnTo>
                  <a:pt x="2969780" y="692721"/>
                </a:lnTo>
                <a:lnTo>
                  <a:pt x="2969780" y="307873"/>
                </a:lnTo>
                <a:lnTo>
                  <a:pt x="2969780" y="225094"/>
                </a:lnTo>
                <a:lnTo>
                  <a:pt x="2969780" y="0"/>
                </a:lnTo>
                <a:close/>
              </a:path>
              <a:path w="5223510" h="694690">
                <a:moveTo>
                  <a:pt x="3448786" y="309333"/>
                </a:moveTo>
                <a:lnTo>
                  <a:pt x="3404412" y="314960"/>
                </a:lnTo>
                <a:lnTo>
                  <a:pt x="3329089" y="322059"/>
                </a:lnTo>
                <a:lnTo>
                  <a:pt x="3220161" y="328803"/>
                </a:lnTo>
                <a:lnTo>
                  <a:pt x="3141929" y="331660"/>
                </a:lnTo>
                <a:lnTo>
                  <a:pt x="3103969" y="331838"/>
                </a:lnTo>
                <a:lnTo>
                  <a:pt x="3103969" y="246888"/>
                </a:lnTo>
                <a:lnTo>
                  <a:pt x="3339808" y="246888"/>
                </a:lnTo>
                <a:lnTo>
                  <a:pt x="3339808" y="169189"/>
                </a:lnTo>
                <a:lnTo>
                  <a:pt x="3103969" y="169189"/>
                </a:lnTo>
                <a:lnTo>
                  <a:pt x="3103969" y="98031"/>
                </a:lnTo>
                <a:lnTo>
                  <a:pt x="3348761" y="98031"/>
                </a:lnTo>
                <a:lnTo>
                  <a:pt x="3348761" y="19608"/>
                </a:lnTo>
                <a:lnTo>
                  <a:pt x="3041345" y="19608"/>
                </a:lnTo>
                <a:lnTo>
                  <a:pt x="3030296" y="19786"/>
                </a:lnTo>
                <a:lnTo>
                  <a:pt x="2993669" y="43345"/>
                </a:lnTo>
                <a:lnTo>
                  <a:pt x="2991739" y="63169"/>
                </a:lnTo>
                <a:lnTo>
                  <a:pt x="2991739" y="370319"/>
                </a:lnTo>
                <a:lnTo>
                  <a:pt x="3015157" y="408686"/>
                </a:lnTo>
                <a:lnTo>
                  <a:pt x="3041345" y="413893"/>
                </a:lnTo>
                <a:lnTo>
                  <a:pt x="3069475" y="413854"/>
                </a:lnTo>
                <a:lnTo>
                  <a:pt x="3111106" y="412978"/>
                </a:lnTo>
                <a:lnTo>
                  <a:pt x="3199117" y="409397"/>
                </a:lnTo>
                <a:lnTo>
                  <a:pt x="3309112" y="402818"/>
                </a:lnTo>
                <a:lnTo>
                  <a:pt x="3409035" y="393509"/>
                </a:lnTo>
                <a:lnTo>
                  <a:pt x="3448786" y="388480"/>
                </a:lnTo>
                <a:lnTo>
                  <a:pt x="3448786" y="331838"/>
                </a:lnTo>
                <a:lnTo>
                  <a:pt x="3448786" y="309333"/>
                </a:lnTo>
                <a:close/>
              </a:path>
              <a:path w="5223510" h="694690">
                <a:moveTo>
                  <a:pt x="3606558" y="723"/>
                </a:moveTo>
                <a:lnTo>
                  <a:pt x="3494328" y="723"/>
                </a:lnTo>
                <a:lnTo>
                  <a:pt x="3494328" y="153212"/>
                </a:lnTo>
                <a:lnTo>
                  <a:pt x="3369081" y="153212"/>
                </a:lnTo>
                <a:lnTo>
                  <a:pt x="3369081" y="238175"/>
                </a:lnTo>
                <a:lnTo>
                  <a:pt x="3494328" y="238175"/>
                </a:lnTo>
                <a:lnTo>
                  <a:pt x="3494328" y="509739"/>
                </a:lnTo>
                <a:lnTo>
                  <a:pt x="3606558" y="509739"/>
                </a:lnTo>
                <a:lnTo>
                  <a:pt x="3606558" y="723"/>
                </a:lnTo>
                <a:close/>
              </a:path>
              <a:path w="5223510" h="694690">
                <a:moveTo>
                  <a:pt x="3622827" y="609942"/>
                </a:moveTo>
                <a:lnTo>
                  <a:pt x="3198304" y="609942"/>
                </a:lnTo>
                <a:lnTo>
                  <a:pt x="3192615" y="607034"/>
                </a:lnTo>
                <a:lnTo>
                  <a:pt x="3192615" y="463994"/>
                </a:lnTo>
                <a:lnTo>
                  <a:pt x="3080385" y="463994"/>
                </a:lnTo>
                <a:lnTo>
                  <a:pt x="3080385" y="649147"/>
                </a:lnTo>
                <a:lnTo>
                  <a:pt x="3080626" y="660692"/>
                </a:lnTo>
                <a:lnTo>
                  <a:pt x="3111690" y="692581"/>
                </a:lnTo>
                <a:lnTo>
                  <a:pt x="3129991" y="694169"/>
                </a:lnTo>
                <a:lnTo>
                  <a:pt x="3612248" y="694169"/>
                </a:lnTo>
                <a:lnTo>
                  <a:pt x="3622827" y="684733"/>
                </a:lnTo>
                <a:lnTo>
                  <a:pt x="3622827" y="609942"/>
                </a:lnTo>
                <a:close/>
              </a:path>
              <a:path w="5223510" h="694690">
                <a:moveTo>
                  <a:pt x="4303420" y="421157"/>
                </a:moveTo>
                <a:lnTo>
                  <a:pt x="4244302" y="433324"/>
                </a:lnTo>
                <a:lnTo>
                  <a:pt x="4208272" y="438581"/>
                </a:lnTo>
                <a:lnTo>
                  <a:pt x="4211523" y="433501"/>
                </a:lnTo>
                <a:lnTo>
                  <a:pt x="4213149" y="421157"/>
                </a:lnTo>
                <a:lnTo>
                  <a:pt x="4213149" y="112547"/>
                </a:lnTo>
                <a:lnTo>
                  <a:pt x="4279836" y="112547"/>
                </a:lnTo>
                <a:lnTo>
                  <a:pt x="4279836" y="32677"/>
                </a:lnTo>
                <a:lnTo>
                  <a:pt x="4105808" y="32677"/>
                </a:lnTo>
                <a:lnTo>
                  <a:pt x="4105808" y="112547"/>
                </a:lnTo>
                <a:lnTo>
                  <a:pt x="4105808" y="445109"/>
                </a:lnTo>
                <a:lnTo>
                  <a:pt x="3980561" y="445109"/>
                </a:lnTo>
                <a:lnTo>
                  <a:pt x="3980561" y="112547"/>
                </a:lnTo>
                <a:lnTo>
                  <a:pt x="4105808" y="112547"/>
                </a:lnTo>
                <a:lnTo>
                  <a:pt x="4105808" y="32677"/>
                </a:lnTo>
                <a:lnTo>
                  <a:pt x="3807345" y="32677"/>
                </a:lnTo>
                <a:lnTo>
                  <a:pt x="3807345" y="112547"/>
                </a:lnTo>
                <a:lnTo>
                  <a:pt x="3874033" y="112547"/>
                </a:lnTo>
                <a:lnTo>
                  <a:pt x="3874135" y="425310"/>
                </a:lnTo>
                <a:lnTo>
                  <a:pt x="3874846" y="432041"/>
                </a:lnTo>
                <a:lnTo>
                  <a:pt x="3876776" y="437692"/>
                </a:lnTo>
                <a:lnTo>
                  <a:pt x="3880535" y="445109"/>
                </a:lnTo>
                <a:lnTo>
                  <a:pt x="3799205" y="445109"/>
                </a:lnTo>
                <a:lnTo>
                  <a:pt x="3799205" y="524256"/>
                </a:lnTo>
                <a:lnTo>
                  <a:pt x="4035869" y="524256"/>
                </a:lnTo>
                <a:lnTo>
                  <a:pt x="4132135" y="522630"/>
                </a:lnTo>
                <a:lnTo>
                  <a:pt x="4191419" y="519303"/>
                </a:lnTo>
                <a:lnTo>
                  <a:pt x="4262882" y="510882"/>
                </a:lnTo>
                <a:lnTo>
                  <a:pt x="4303420" y="501027"/>
                </a:lnTo>
                <a:lnTo>
                  <a:pt x="4303420" y="438581"/>
                </a:lnTo>
                <a:lnTo>
                  <a:pt x="4303420" y="421157"/>
                </a:lnTo>
                <a:close/>
              </a:path>
              <a:path w="5223510" h="694690">
                <a:moveTo>
                  <a:pt x="4914874" y="210807"/>
                </a:moveTo>
                <a:lnTo>
                  <a:pt x="4913033" y="164490"/>
                </a:lnTo>
                <a:lnTo>
                  <a:pt x="4896701" y="114731"/>
                </a:lnTo>
                <a:lnTo>
                  <a:pt x="4888547" y="98755"/>
                </a:lnTo>
                <a:lnTo>
                  <a:pt x="4887112" y="95923"/>
                </a:lnTo>
                <a:lnTo>
                  <a:pt x="4854003" y="61366"/>
                </a:lnTo>
                <a:lnTo>
                  <a:pt x="4812144" y="35674"/>
                </a:lnTo>
                <a:lnTo>
                  <a:pt x="4809985" y="35013"/>
                </a:lnTo>
                <a:lnTo>
                  <a:pt x="4809985" y="198526"/>
                </a:lnTo>
                <a:lnTo>
                  <a:pt x="4809325" y="205994"/>
                </a:lnTo>
                <a:lnTo>
                  <a:pt x="4792662" y="245440"/>
                </a:lnTo>
                <a:lnTo>
                  <a:pt x="4753965" y="273024"/>
                </a:lnTo>
                <a:lnTo>
                  <a:pt x="4720285" y="280212"/>
                </a:lnTo>
                <a:lnTo>
                  <a:pt x="4698479" y="280200"/>
                </a:lnTo>
                <a:lnTo>
                  <a:pt x="4661433" y="270929"/>
                </a:lnTo>
                <a:lnTo>
                  <a:pt x="4626140" y="244068"/>
                </a:lnTo>
                <a:lnTo>
                  <a:pt x="4608703" y="209804"/>
                </a:lnTo>
                <a:lnTo>
                  <a:pt x="4607699" y="177012"/>
                </a:lnTo>
                <a:lnTo>
                  <a:pt x="4608500" y="170053"/>
                </a:lnTo>
                <a:lnTo>
                  <a:pt x="4627765" y="132435"/>
                </a:lnTo>
                <a:lnTo>
                  <a:pt x="4668164" y="106019"/>
                </a:lnTo>
                <a:lnTo>
                  <a:pt x="4710862" y="98755"/>
                </a:lnTo>
                <a:lnTo>
                  <a:pt x="4723371" y="98856"/>
                </a:lnTo>
                <a:lnTo>
                  <a:pt x="4760455" y="109258"/>
                </a:lnTo>
                <a:lnTo>
                  <a:pt x="4793920" y="136334"/>
                </a:lnTo>
                <a:lnTo>
                  <a:pt x="4809960" y="176174"/>
                </a:lnTo>
                <a:lnTo>
                  <a:pt x="4809985" y="198526"/>
                </a:lnTo>
                <a:lnTo>
                  <a:pt x="4809985" y="35013"/>
                </a:lnTo>
                <a:lnTo>
                  <a:pt x="4768723" y="22745"/>
                </a:lnTo>
                <a:lnTo>
                  <a:pt x="4710049" y="18161"/>
                </a:lnTo>
                <a:lnTo>
                  <a:pt x="4684065" y="18338"/>
                </a:lnTo>
                <a:lnTo>
                  <a:pt x="4627511" y="29768"/>
                </a:lnTo>
                <a:lnTo>
                  <a:pt x="4590199" y="42659"/>
                </a:lnTo>
                <a:lnTo>
                  <a:pt x="4544352" y="76263"/>
                </a:lnTo>
                <a:lnTo>
                  <a:pt x="4516501" y="116547"/>
                </a:lnTo>
                <a:lnTo>
                  <a:pt x="4500486" y="164490"/>
                </a:lnTo>
                <a:lnTo>
                  <a:pt x="4500245" y="187337"/>
                </a:lnTo>
                <a:lnTo>
                  <a:pt x="4500461" y="209804"/>
                </a:lnTo>
                <a:lnTo>
                  <a:pt x="4500524" y="213131"/>
                </a:lnTo>
                <a:lnTo>
                  <a:pt x="4501743" y="223647"/>
                </a:lnTo>
                <a:lnTo>
                  <a:pt x="4435983" y="223647"/>
                </a:lnTo>
                <a:lnTo>
                  <a:pt x="4435983" y="0"/>
                </a:lnTo>
                <a:lnTo>
                  <a:pt x="4326191" y="0"/>
                </a:lnTo>
                <a:lnTo>
                  <a:pt x="4326191" y="691997"/>
                </a:lnTo>
                <a:lnTo>
                  <a:pt x="4426229" y="691997"/>
                </a:lnTo>
                <a:lnTo>
                  <a:pt x="4435983" y="683285"/>
                </a:lnTo>
                <a:lnTo>
                  <a:pt x="4435983" y="304977"/>
                </a:lnTo>
                <a:lnTo>
                  <a:pt x="4532769" y="304977"/>
                </a:lnTo>
                <a:lnTo>
                  <a:pt x="4532769" y="288950"/>
                </a:lnTo>
                <a:lnTo>
                  <a:pt x="4535919" y="293497"/>
                </a:lnTo>
                <a:lnTo>
                  <a:pt x="4546473" y="303491"/>
                </a:lnTo>
                <a:lnTo>
                  <a:pt x="4581182" y="329361"/>
                </a:lnTo>
                <a:lnTo>
                  <a:pt x="4630763" y="349631"/>
                </a:lnTo>
                <a:lnTo>
                  <a:pt x="4669040" y="359473"/>
                </a:lnTo>
                <a:lnTo>
                  <a:pt x="4710049" y="360883"/>
                </a:lnTo>
                <a:lnTo>
                  <a:pt x="4735563" y="360680"/>
                </a:lnTo>
                <a:lnTo>
                  <a:pt x="4790973" y="348183"/>
                </a:lnTo>
                <a:lnTo>
                  <a:pt x="4827562" y="334200"/>
                </a:lnTo>
                <a:lnTo>
                  <a:pt x="4873307" y="298881"/>
                </a:lnTo>
                <a:lnTo>
                  <a:pt x="4900358" y="258140"/>
                </a:lnTo>
                <a:lnTo>
                  <a:pt x="4913668" y="225691"/>
                </a:lnTo>
                <a:lnTo>
                  <a:pt x="4914874" y="210807"/>
                </a:lnTo>
                <a:close/>
              </a:path>
              <a:path w="5223510" h="694690">
                <a:moveTo>
                  <a:pt x="5119929" y="476338"/>
                </a:moveTo>
                <a:lnTo>
                  <a:pt x="5096510" y="437972"/>
                </a:lnTo>
                <a:lnTo>
                  <a:pt x="5070322" y="432765"/>
                </a:lnTo>
                <a:lnTo>
                  <a:pt x="4591316" y="432765"/>
                </a:lnTo>
                <a:lnTo>
                  <a:pt x="4591316" y="513372"/>
                </a:lnTo>
                <a:lnTo>
                  <a:pt x="5010963" y="513372"/>
                </a:lnTo>
                <a:lnTo>
                  <a:pt x="5010963" y="691997"/>
                </a:lnTo>
                <a:lnTo>
                  <a:pt x="5110175" y="691997"/>
                </a:lnTo>
                <a:lnTo>
                  <a:pt x="5119929" y="683285"/>
                </a:lnTo>
                <a:lnTo>
                  <a:pt x="5119929" y="476338"/>
                </a:lnTo>
                <a:close/>
              </a:path>
              <a:path w="5223510" h="694690">
                <a:moveTo>
                  <a:pt x="5223218" y="135788"/>
                </a:moveTo>
                <a:lnTo>
                  <a:pt x="5121554" y="135788"/>
                </a:lnTo>
                <a:lnTo>
                  <a:pt x="5121554" y="723"/>
                </a:lnTo>
                <a:lnTo>
                  <a:pt x="5011775" y="723"/>
                </a:lnTo>
                <a:lnTo>
                  <a:pt x="5011775" y="396468"/>
                </a:lnTo>
                <a:lnTo>
                  <a:pt x="5111801" y="396468"/>
                </a:lnTo>
                <a:lnTo>
                  <a:pt x="5121554" y="387756"/>
                </a:lnTo>
                <a:lnTo>
                  <a:pt x="5121554" y="217119"/>
                </a:lnTo>
                <a:lnTo>
                  <a:pt x="5223218" y="217119"/>
                </a:lnTo>
                <a:lnTo>
                  <a:pt x="5223218" y="1357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752785" y="3638549"/>
            <a:ext cx="313055" cy="257810"/>
            <a:chOff x="2752785" y="3638549"/>
            <a:chExt cx="313055" cy="257810"/>
          </a:xfrm>
        </p:grpSpPr>
        <p:sp>
          <p:nvSpPr>
            <p:cNvPr id="4" name="object 4"/>
            <p:cNvSpPr/>
            <p:nvPr/>
          </p:nvSpPr>
          <p:spPr>
            <a:xfrm>
              <a:off x="2756739" y="3740501"/>
              <a:ext cx="283845" cy="152400"/>
            </a:xfrm>
            <a:custGeom>
              <a:avLst/>
              <a:gdLst/>
              <a:ahLst/>
              <a:cxnLst/>
              <a:rect l="l" t="t" r="r" b="b"/>
              <a:pathLst>
                <a:path w="283844" h="152400">
                  <a:moveTo>
                    <a:pt x="0" y="151838"/>
                  </a:moveTo>
                  <a:lnTo>
                    <a:pt x="5031" y="127880"/>
                  </a:lnTo>
                  <a:lnTo>
                    <a:pt x="111131" y="127880"/>
                  </a:lnTo>
                  <a:lnTo>
                    <a:pt x="137985" y="0"/>
                  </a:lnTo>
                  <a:lnTo>
                    <a:pt x="166611" y="0"/>
                  </a:lnTo>
                  <a:lnTo>
                    <a:pt x="139756" y="127880"/>
                  </a:lnTo>
                  <a:lnTo>
                    <a:pt x="283815" y="127880"/>
                  </a:lnTo>
                  <a:lnTo>
                    <a:pt x="278784" y="151838"/>
                  </a:lnTo>
                  <a:lnTo>
                    <a:pt x="0" y="151838"/>
                  </a:lnTo>
                  <a:close/>
                </a:path>
              </a:pathLst>
            </a:custGeom>
            <a:ln w="7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747" y="3638549"/>
              <a:ext cx="238740" cy="1824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082662" y="3631426"/>
            <a:ext cx="304165" cy="290195"/>
            <a:chOff x="3082662" y="3631426"/>
            <a:chExt cx="304165" cy="2901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035" y="3631426"/>
              <a:ext cx="134466" cy="1739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97087" y="3817043"/>
              <a:ext cx="247650" cy="100965"/>
            </a:xfrm>
            <a:custGeom>
              <a:avLst/>
              <a:gdLst/>
              <a:ahLst/>
              <a:cxnLst/>
              <a:rect l="l" t="t" r="r" b="b"/>
              <a:pathLst>
                <a:path w="247650" h="100964">
                  <a:moveTo>
                    <a:pt x="197927" y="100499"/>
                  </a:moveTo>
                  <a:lnTo>
                    <a:pt x="214066" y="23646"/>
                  </a:lnTo>
                  <a:lnTo>
                    <a:pt x="0" y="23646"/>
                  </a:lnTo>
                  <a:lnTo>
                    <a:pt x="4965" y="0"/>
                  </a:lnTo>
                  <a:lnTo>
                    <a:pt x="247346" y="0"/>
                  </a:lnTo>
                  <a:lnTo>
                    <a:pt x="226241" y="100499"/>
                  </a:lnTo>
                  <a:lnTo>
                    <a:pt x="197927" y="100499"/>
                  </a:lnTo>
                  <a:close/>
                </a:path>
              </a:pathLst>
            </a:custGeom>
            <a:ln w="7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2662" y="3635452"/>
              <a:ext cx="178862" cy="16591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366529" y="3631445"/>
            <a:ext cx="318770" cy="290195"/>
            <a:chOff x="3366529" y="3631445"/>
            <a:chExt cx="318770" cy="290195"/>
          </a:xfrm>
        </p:grpSpPr>
        <p:sp>
          <p:nvSpPr>
            <p:cNvPr id="11" name="object 11"/>
            <p:cNvSpPr/>
            <p:nvPr/>
          </p:nvSpPr>
          <p:spPr>
            <a:xfrm>
              <a:off x="3593402" y="3635335"/>
              <a:ext cx="87630" cy="282575"/>
            </a:xfrm>
            <a:custGeom>
              <a:avLst/>
              <a:gdLst/>
              <a:ahLst/>
              <a:cxnLst/>
              <a:rect l="l" t="t" r="r" b="b"/>
              <a:pathLst>
                <a:path w="87629" h="282575">
                  <a:moveTo>
                    <a:pt x="28314" y="282207"/>
                  </a:move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28314" y="282207"/>
                  </a:lnTo>
                  <a:close/>
                </a:path>
              </a:pathLst>
            </a:custGeom>
            <a:ln w="7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1284" y="3633891"/>
              <a:ext cx="195676" cy="18241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70502" y="3849713"/>
              <a:ext cx="221615" cy="24130"/>
            </a:xfrm>
            <a:custGeom>
              <a:avLst/>
              <a:gdLst/>
              <a:ahLst/>
              <a:cxnLst/>
              <a:rect l="l" t="t" r="r" b="b"/>
              <a:pathLst>
                <a:path w="221614" h="24129">
                  <a:moveTo>
                    <a:pt x="0" y="23958"/>
                  </a:moveTo>
                  <a:lnTo>
                    <a:pt x="5031" y="0"/>
                  </a:lnTo>
                  <a:lnTo>
                    <a:pt x="221587" y="0"/>
                  </a:lnTo>
                  <a:lnTo>
                    <a:pt x="216555" y="23958"/>
                  </a:lnTo>
                  <a:lnTo>
                    <a:pt x="0" y="23958"/>
                  </a:lnTo>
                  <a:close/>
                </a:path>
              </a:pathLst>
            </a:custGeom>
            <a:ln w="7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550869" y="3631601"/>
            <a:ext cx="83185" cy="67945"/>
          </a:xfrm>
          <a:custGeom>
            <a:avLst/>
            <a:gdLst/>
            <a:ahLst/>
            <a:cxnLst/>
            <a:rect l="l" t="t" r="r" b="b"/>
            <a:pathLst>
              <a:path w="83184" h="67945">
                <a:moveTo>
                  <a:pt x="14178" y="0"/>
                </a:moveTo>
                <a:lnTo>
                  <a:pt x="40626" y="0"/>
                </a:lnTo>
                <a:lnTo>
                  <a:pt x="26447" y="67518"/>
                </a:lnTo>
                <a:lnTo>
                  <a:pt x="0" y="67518"/>
                </a:lnTo>
                <a:lnTo>
                  <a:pt x="14178" y="0"/>
                </a:lnTo>
                <a:close/>
              </a:path>
              <a:path w="83184" h="67945">
                <a:moveTo>
                  <a:pt x="56494" y="0"/>
                </a:moveTo>
                <a:lnTo>
                  <a:pt x="82941" y="0"/>
                </a:lnTo>
                <a:lnTo>
                  <a:pt x="68762" y="67518"/>
                </a:lnTo>
                <a:lnTo>
                  <a:pt x="42315" y="67518"/>
                </a:lnTo>
                <a:lnTo>
                  <a:pt x="56494" y="0"/>
                </a:lnTo>
                <a:close/>
              </a:path>
            </a:pathLst>
          </a:custGeom>
          <a:ln w="78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3546475" y="4377795"/>
            <a:ext cx="309880" cy="290195"/>
            <a:chOff x="3546475" y="4377795"/>
            <a:chExt cx="309880" cy="29019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6475" y="4384930"/>
              <a:ext cx="185286" cy="2399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83617" y="4381685"/>
              <a:ext cx="168910" cy="282575"/>
            </a:xfrm>
            <a:custGeom>
              <a:avLst/>
              <a:gdLst/>
              <a:ahLst/>
              <a:cxnLst/>
              <a:rect l="l" t="t" r="r" b="b"/>
              <a:pathLst>
                <a:path w="168910" h="282575">
                  <a:moveTo>
                    <a:pt x="60168" y="106099"/>
                  </a:moveTo>
                  <a:lnTo>
                    <a:pt x="81796" y="3111"/>
                  </a:lnTo>
                  <a:lnTo>
                    <a:pt x="109488" y="3111"/>
                  </a:lnTo>
                  <a:lnTo>
                    <a:pt x="52381" y="275050"/>
                  </a:lnTo>
                  <a:lnTo>
                    <a:pt x="24689" y="275050"/>
                  </a:lnTo>
                  <a:lnTo>
                    <a:pt x="55072" y="130369"/>
                  </a:lnTo>
                  <a:lnTo>
                    <a:pt x="0" y="130369"/>
                  </a:lnTo>
                  <a:lnTo>
                    <a:pt x="5096" y="106099"/>
                  </a:lnTo>
                  <a:lnTo>
                    <a:pt x="60168" y="106099"/>
                  </a:lnTo>
                  <a:close/>
                </a:path>
                <a:path w="168910" h="282575">
                  <a:moveTo>
                    <a:pt x="81681" y="282207"/>
                  </a:moveTo>
                  <a:lnTo>
                    <a:pt x="140944" y="0"/>
                  </a:lnTo>
                  <a:lnTo>
                    <a:pt x="168636" y="0"/>
                  </a:lnTo>
                  <a:lnTo>
                    <a:pt x="109373" y="282207"/>
                  </a:lnTo>
                  <a:lnTo>
                    <a:pt x="81681" y="282207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861015" y="4377790"/>
            <a:ext cx="894715" cy="293370"/>
            <a:chOff x="3861015" y="4377790"/>
            <a:chExt cx="894715" cy="293370"/>
          </a:xfrm>
        </p:grpSpPr>
        <p:sp>
          <p:nvSpPr>
            <p:cNvPr id="19" name="object 19"/>
            <p:cNvSpPr/>
            <p:nvPr/>
          </p:nvSpPr>
          <p:spPr>
            <a:xfrm>
              <a:off x="4063064" y="4381685"/>
              <a:ext cx="87630" cy="282575"/>
            </a:xfrm>
            <a:custGeom>
              <a:avLst/>
              <a:gdLst/>
              <a:ahLst/>
              <a:cxnLst/>
              <a:rect l="l" t="t" r="r" b="b"/>
              <a:pathLst>
                <a:path w="87629" h="282575">
                  <a:moveTo>
                    <a:pt x="28314" y="282207"/>
                  </a:move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28314" y="282207"/>
                  </a:lnTo>
                  <a:close/>
                </a:path>
              </a:pathLst>
            </a:custGeom>
            <a:ln w="7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1015" y="4384912"/>
              <a:ext cx="199177" cy="203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2264" y="4384923"/>
              <a:ext cx="216103" cy="2399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48563" y="4381685"/>
              <a:ext cx="403225" cy="285750"/>
            </a:xfrm>
            <a:custGeom>
              <a:avLst/>
              <a:gdLst/>
              <a:ahLst/>
              <a:cxnLst/>
              <a:rect l="l" t="t" r="r" b="b"/>
              <a:pathLst>
                <a:path w="403225" h="285750">
                  <a:moveTo>
                    <a:pt x="57057" y="102988"/>
                  </a:moveTo>
                  <a:lnTo>
                    <a:pt x="78685" y="0"/>
                  </a:lnTo>
                  <a:lnTo>
                    <a:pt x="106999" y="0"/>
                  </a:lnTo>
                  <a:lnTo>
                    <a:pt x="47082" y="285318"/>
                  </a:lnTo>
                  <a:lnTo>
                    <a:pt x="18768" y="285318"/>
                  </a:lnTo>
                  <a:lnTo>
                    <a:pt x="51960" y="127257"/>
                  </a:lnTo>
                  <a:lnTo>
                    <a:pt x="0" y="127257"/>
                  </a:lnTo>
                  <a:lnTo>
                    <a:pt x="5096" y="102988"/>
                  </a:lnTo>
                  <a:lnTo>
                    <a:pt x="57057" y="102988"/>
                  </a:lnTo>
                  <a:close/>
                </a:path>
                <a:path w="403225" h="285750">
                  <a:moveTo>
                    <a:pt x="118953" y="154949"/>
                  </a:moveTo>
                  <a:lnTo>
                    <a:pt x="123984" y="130991"/>
                  </a:lnTo>
                  <a:lnTo>
                    <a:pt x="402146" y="130991"/>
                  </a:lnTo>
                  <a:lnTo>
                    <a:pt x="397115" y="154949"/>
                  </a:lnTo>
                  <a:lnTo>
                    <a:pt x="118953" y="154949"/>
                  </a:lnTo>
                  <a:close/>
                </a:path>
                <a:path w="403225" h="285750">
                  <a:moveTo>
                    <a:pt x="136722" y="282207"/>
                  </a:moveTo>
                  <a:lnTo>
                    <a:pt x="126143" y="282207"/>
                  </a:lnTo>
                  <a:lnTo>
                    <a:pt x="122612" y="277540"/>
                  </a:lnTo>
                  <a:lnTo>
                    <a:pt x="119080" y="272872"/>
                  </a:lnTo>
                  <a:lnTo>
                    <a:pt x="121171" y="262916"/>
                  </a:lnTo>
                  <a:lnTo>
                    <a:pt x="130907" y="216555"/>
                  </a:lnTo>
                  <a:lnTo>
                    <a:pt x="331595" y="216555"/>
                  </a:lnTo>
                  <a:lnTo>
                    <a:pt x="335319" y="198820"/>
                  </a:lnTo>
                  <a:lnTo>
                    <a:pt x="134631" y="198820"/>
                  </a:lnTo>
                  <a:lnTo>
                    <a:pt x="139532" y="175485"/>
                  </a:lnTo>
                  <a:lnTo>
                    <a:pt x="368534" y="175485"/>
                  </a:lnTo>
                  <a:lnTo>
                    <a:pt x="355008" y="239891"/>
                  </a:lnTo>
                  <a:lnTo>
                    <a:pt x="154632" y="239891"/>
                  </a:lnTo>
                  <a:lnTo>
                    <a:pt x="150646" y="258871"/>
                  </a:lnTo>
                  <a:lnTo>
                    <a:pt x="357245" y="258871"/>
                  </a:lnTo>
                  <a:lnTo>
                    <a:pt x="352345" y="282207"/>
                  </a:lnTo>
                  <a:lnTo>
                    <a:pt x="136722" y="282207"/>
                  </a:lnTo>
                  <a:close/>
                </a:path>
                <a:path w="403225" h="285750">
                  <a:moveTo>
                    <a:pt x="174280" y="110767"/>
                  </a:moveTo>
                  <a:lnTo>
                    <a:pt x="163702" y="110767"/>
                  </a:lnTo>
                  <a:lnTo>
                    <a:pt x="160170" y="106099"/>
                  </a:lnTo>
                  <a:lnTo>
                    <a:pt x="156639" y="101432"/>
                  </a:lnTo>
                  <a:lnTo>
                    <a:pt x="158729" y="91476"/>
                  </a:lnTo>
                  <a:lnTo>
                    <a:pt x="168465" y="45115"/>
                  </a:lnTo>
                  <a:lnTo>
                    <a:pt x="366041" y="45115"/>
                  </a:lnTo>
                  <a:lnTo>
                    <a:pt x="369766" y="27380"/>
                  </a:lnTo>
                  <a:lnTo>
                    <a:pt x="172190" y="27380"/>
                  </a:lnTo>
                  <a:lnTo>
                    <a:pt x="177090" y="4044"/>
                  </a:lnTo>
                  <a:lnTo>
                    <a:pt x="402980" y="4044"/>
                  </a:lnTo>
                  <a:lnTo>
                    <a:pt x="389455" y="68451"/>
                  </a:lnTo>
                  <a:lnTo>
                    <a:pt x="192190" y="68451"/>
                  </a:lnTo>
                  <a:lnTo>
                    <a:pt x="188204" y="87431"/>
                  </a:lnTo>
                  <a:lnTo>
                    <a:pt x="391692" y="87431"/>
                  </a:lnTo>
                  <a:lnTo>
                    <a:pt x="386792" y="110767"/>
                  </a:lnTo>
                  <a:lnTo>
                    <a:pt x="174280" y="110767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846684" y="4375571"/>
            <a:ext cx="1215390" cy="292735"/>
            <a:chOff x="4846684" y="4375571"/>
            <a:chExt cx="1215390" cy="29273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6684" y="4384925"/>
              <a:ext cx="215530" cy="24461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64944" y="4381685"/>
              <a:ext cx="87630" cy="282575"/>
            </a:xfrm>
            <a:custGeom>
              <a:avLst/>
              <a:gdLst/>
              <a:ahLst/>
              <a:cxnLst/>
              <a:rect l="l" t="t" r="r" b="b"/>
              <a:pathLst>
                <a:path w="87629" h="282575">
                  <a:moveTo>
                    <a:pt x="28314" y="282207"/>
                  </a:move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28314" y="282207"/>
                  </a:lnTo>
                  <a:close/>
                </a:path>
              </a:pathLst>
            </a:custGeom>
            <a:ln w="7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7531" y="4377786"/>
              <a:ext cx="312139" cy="2900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47965" y="4614732"/>
              <a:ext cx="283845" cy="24130"/>
            </a:xfrm>
            <a:custGeom>
              <a:avLst/>
              <a:gdLst/>
              <a:ahLst/>
              <a:cxnLst/>
              <a:rect l="l" t="t" r="r" b="b"/>
              <a:pathLst>
                <a:path w="283845" h="24129">
                  <a:moveTo>
                    <a:pt x="0" y="23958"/>
                  </a:moveTo>
                  <a:lnTo>
                    <a:pt x="5031" y="0"/>
                  </a:lnTo>
                  <a:lnTo>
                    <a:pt x="283815" y="0"/>
                  </a:lnTo>
                  <a:lnTo>
                    <a:pt x="278784" y="23958"/>
                  </a:lnTo>
                  <a:lnTo>
                    <a:pt x="0" y="23958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3534" y="4375571"/>
              <a:ext cx="217461" cy="1908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52886" y="4388842"/>
              <a:ext cx="304800" cy="250190"/>
            </a:xfrm>
            <a:custGeom>
              <a:avLst/>
              <a:gdLst/>
              <a:ahLst/>
              <a:cxnLst/>
              <a:rect l="l" t="t" r="r" b="b"/>
              <a:pathLst>
                <a:path w="304800" h="250189">
                  <a:moveTo>
                    <a:pt x="75915" y="150593"/>
                  </a:moveTo>
                  <a:lnTo>
                    <a:pt x="279403" y="150593"/>
                  </a:lnTo>
                  <a:lnTo>
                    <a:pt x="274438" y="174240"/>
                  </a:lnTo>
                  <a:lnTo>
                    <a:pt x="169582" y="174240"/>
                  </a:lnTo>
                  <a:lnTo>
                    <a:pt x="158736" y="225890"/>
                  </a:lnTo>
                  <a:lnTo>
                    <a:pt x="283815" y="225890"/>
                  </a:lnTo>
                  <a:lnTo>
                    <a:pt x="278784" y="249848"/>
                  </a:lnTo>
                  <a:lnTo>
                    <a:pt x="0" y="249848"/>
                  </a:lnTo>
                  <a:lnTo>
                    <a:pt x="5031" y="225890"/>
                  </a:lnTo>
                  <a:lnTo>
                    <a:pt x="130110" y="225890"/>
                  </a:lnTo>
                  <a:lnTo>
                    <a:pt x="140957" y="174240"/>
                  </a:lnTo>
                  <a:lnTo>
                    <a:pt x="61926" y="174240"/>
                  </a:lnTo>
                  <a:lnTo>
                    <a:pt x="51348" y="174240"/>
                  </a:lnTo>
                  <a:lnTo>
                    <a:pt x="47816" y="169573"/>
                  </a:lnTo>
                  <a:lnTo>
                    <a:pt x="44285" y="164906"/>
                  </a:lnTo>
                  <a:lnTo>
                    <a:pt x="46375" y="154949"/>
                  </a:lnTo>
                  <a:lnTo>
                    <a:pt x="63103" y="75296"/>
                  </a:lnTo>
                  <a:lnTo>
                    <a:pt x="260056" y="75296"/>
                  </a:lnTo>
                  <a:lnTo>
                    <a:pt x="270772" y="24269"/>
                  </a:lnTo>
                  <a:lnTo>
                    <a:pt x="73196" y="24269"/>
                  </a:lnTo>
                  <a:lnTo>
                    <a:pt x="78293" y="0"/>
                  </a:lnTo>
                  <a:lnTo>
                    <a:pt x="304805" y="0"/>
                  </a:lnTo>
                  <a:lnTo>
                    <a:pt x="283896" y="99565"/>
                  </a:lnTo>
                  <a:lnTo>
                    <a:pt x="86631" y="99565"/>
                  </a:lnTo>
                  <a:lnTo>
                    <a:pt x="75915" y="150593"/>
                  </a:lnTo>
                  <a:close/>
                </a:path>
              </a:pathLst>
            </a:custGeom>
            <a:ln w="78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6155513" y="4377788"/>
            <a:ext cx="619125" cy="290195"/>
            <a:chOff x="6155513" y="4377788"/>
            <a:chExt cx="619125" cy="290195"/>
          </a:xfrm>
        </p:grpSpPr>
        <p:sp>
          <p:nvSpPr>
            <p:cNvPr id="31" name="object 31"/>
            <p:cNvSpPr/>
            <p:nvPr/>
          </p:nvSpPr>
          <p:spPr>
            <a:xfrm>
              <a:off x="6159445" y="4385730"/>
              <a:ext cx="290830" cy="276860"/>
            </a:xfrm>
            <a:custGeom>
              <a:avLst/>
              <a:gdLst/>
              <a:ahLst/>
              <a:cxnLst/>
              <a:rect l="l" t="t" r="r" b="b"/>
              <a:pathLst>
                <a:path w="290829" h="276860">
                  <a:moveTo>
                    <a:pt x="64867" y="0"/>
                  </a:moveTo>
                  <a:lnTo>
                    <a:pt x="290757" y="0"/>
                  </a:lnTo>
                  <a:lnTo>
                    <a:pt x="257368" y="158994"/>
                  </a:lnTo>
                  <a:lnTo>
                    <a:pt x="283193" y="158994"/>
                  </a:lnTo>
                  <a:lnTo>
                    <a:pt x="278162" y="182952"/>
                  </a:lnTo>
                  <a:lnTo>
                    <a:pt x="152771" y="182952"/>
                  </a:lnTo>
                  <a:lnTo>
                    <a:pt x="133104" y="276606"/>
                  </a:lnTo>
                  <a:lnTo>
                    <a:pt x="104478" y="276606"/>
                  </a:lnTo>
                  <a:lnTo>
                    <a:pt x="124146" y="182952"/>
                  </a:lnTo>
                  <a:lnTo>
                    <a:pt x="0" y="182952"/>
                  </a:lnTo>
                  <a:lnTo>
                    <a:pt x="5031" y="158994"/>
                  </a:lnTo>
                  <a:lnTo>
                    <a:pt x="229054" y="158994"/>
                  </a:lnTo>
                  <a:lnTo>
                    <a:pt x="257477" y="23646"/>
                  </a:lnTo>
                  <a:lnTo>
                    <a:pt x="59901" y="23646"/>
                  </a:lnTo>
                  <a:lnTo>
                    <a:pt x="64867" y="0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4819" y="4384933"/>
              <a:ext cx="182170" cy="2399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99737" y="4381685"/>
              <a:ext cx="271145" cy="282575"/>
            </a:xfrm>
            <a:custGeom>
              <a:avLst/>
              <a:gdLst/>
              <a:ahLst/>
              <a:cxnLst/>
              <a:rect l="l" t="t" r="r" b="b"/>
              <a:pathLst>
                <a:path w="271145" h="282575">
                  <a:moveTo>
                    <a:pt x="183795" y="106411"/>
                  </a:moveTo>
                  <a:lnTo>
                    <a:pt x="220821" y="106411"/>
                  </a:lnTo>
                  <a:lnTo>
                    <a:pt x="243168" y="0"/>
                  </a:lnTo>
                  <a:lnTo>
                    <a:pt x="270859" y="0"/>
                  </a:lnTo>
                  <a:lnTo>
                    <a:pt x="211596" y="282207"/>
                  </a:lnTo>
                  <a:lnTo>
                    <a:pt x="183904" y="282207"/>
                  </a:lnTo>
                  <a:lnTo>
                    <a:pt x="215790" y="130369"/>
                  </a:lnTo>
                  <a:lnTo>
                    <a:pt x="178764" y="130369"/>
                  </a:lnTo>
                  <a:lnTo>
                    <a:pt x="148381" y="275050"/>
                  </a:lnTo>
                  <a:lnTo>
                    <a:pt x="120689" y="275050"/>
                  </a:lnTo>
                  <a:lnTo>
                    <a:pt x="177796" y="3111"/>
                  </a:lnTo>
                  <a:lnTo>
                    <a:pt x="205488" y="3111"/>
                  </a:lnTo>
                  <a:lnTo>
                    <a:pt x="183795" y="106411"/>
                  </a:lnTo>
                  <a:close/>
                </a:path>
                <a:path w="271145" h="282575">
                  <a:moveTo>
                    <a:pt x="110309" y="31114"/>
                  </a:moveTo>
                  <a:lnTo>
                    <a:pt x="38746" y="31114"/>
                  </a:lnTo>
                  <a:lnTo>
                    <a:pt x="0" y="215622"/>
                  </a:lnTo>
                  <a:lnTo>
                    <a:pt x="71563" y="215622"/>
                  </a:lnTo>
                  <a:lnTo>
                    <a:pt x="110309" y="31114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160758" y="4374007"/>
            <a:ext cx="597535" cy="294005"/>
            <a:chOff x="8160758" y="4374007"/>
            <a:chExt cx="597535" cy="294005"/>
          </a:xfrm>
        </p:grpSpPr>
        <p:sp>
          <p:nvSpPr>
            <p:cNvPr id="35" name="object 35"/>
            <p:cNvSpPr/>
            <p:nvPr/>
          </p:nvSpPr>
          <p:spPr>
            <a:xfrm>
              <a:off x="8164720" y="4385730"/>
              <a:ext cx="287020" cy="278765"/>
            </a:xfrm>
            <a:custGeom>
              <a:avLst/>
              <a:gdLst/>
              <a:ahLst/>
              <a:cxnLst/>
              <a:rect l="l" t="t" r="r" b="b"/>
              <a:pathLst>
                <a:path w="287020" h="278764">
                  <a:moveTo>
                    <a:pt x="0" y="278162"/>
                  </a:moveTo>
                  <a:lnTo>
                    <a:pt x="5031" y="254204"/>
                  </a:lnTo>
                  <a:lnTo>
                    <a:pt x="52325" y="254204"/>
                  </a:lnTo>
                  <a:lnTo>
                    <a:pt x="58849" y="205354"/>
                  </a:lnTo>
                  <a:lnTo>
                    <a:pt x="18401" y="205354"/>
                  </a:lnTo>
                  <a:lnTo>
                    <a:pt x="23432" y="181396"/>
                  </a:lnTo>
                  <a:lnTo>
                    <a:pt x="252433" y="181396"/>
                  </a:lnTo>
                  <a:lnTo>
                    <a:pt x="247402" y="205354"/>
                  </a:lnTo>
                  <a:lnTo>
                    <a:pt x="206954" y="205354"/>
                  </a:lnTo>
                  <a:lnTo>
                    <a:pt x="192650" y="254204"/>
                  </a:lnTo>
                  <a:lnTo>
                    <a:pt x="240255" y="254204"/>
                  </a:lnTo>
                  <a:lnTo>
                    <a:pt x="235224" y="278162"/>
                  </a:lnTo>
                  <a:lnTo>
                    <a:pt x="0" y="278162"/>
                  </a:lnTo>
                  <a:close/>
                </a:path>
                <a:path w="287020" h="278764">
                  <a:moveTo>
                    <a:pt x="267147" y="103921"/>
                  </a:moveTo>
                  <a:lnTo>
                    <a:pt x="168204" y="103921"/>
                  </a:lnTo>
                  <a:lnTo>
                    <a:pt x="162192" y="132547"/>
                  </a:lnTo>
                  <a:lnTo>
                    <a:pt x="286961" y="132547"/>
                  </a:lnTo>
                  <a:lnTo>
                    <a:pt x="281930" y="156505"/>
                  </a:lnTo>
                  <a:lnTo>
                    <a:pt x="3767" y="156505"/>
                  </a:lnTo>
                  <a:lnTo>
                    <a:pt x="8799" y="132547"/>
                  </a:lnTo>
                  <a:lnTo>
                    <a:pt x="133567" y="132547"/>
                  </a:lnTo>
                  <a:lnTo>
                    <a:pt x="139579" y="103921"/>
                  </a:lnTo>
                  <a:lnTo>
                    <a:pt x="63971" y="103921"/>
                  </a:lnTo>
                  <a:lnTo>
                    <a:pt x="53392" y="103921"/>
                  </a:lnTo>
                  <a:lnTo>
                    <a:pt x="49860" y="99254"/>
                  </a:lnTo>
                  <a:lnTo>
                    <a:pt x="46329" y="94587"/>
                  </a:lnTo>
                  <a:lnTo>
                    <a:pt x="48420" y="84631"/>
                  </a:lnTo>
                  <a:lnTo>
                    <a:pt x="66192" y="0"/>
                  </a:lnTo>
                  <a:lnTo>
                    <a:pt x="94817" y="0"/>
                  </a:lnTo>
                  <a:lnTo>
                    <a:pt x="77960" y="80275"/>
                  </a:lnTo>
                  <a:lnTo>
                    <a:pt x="272113" y="80275"/>
                  </a:lnTo>
                  <a:lnTo>
                    <a:pt x="267147" y="103921"/>
                  </a:lnTo>
                  <a:close/>
                </a:path>
                <a:path w="287020" h="278764">
                  <a:moveTo>
                    <a:pt x="80950" y="254204"/>
                  </a:moveTo>
                  <a:lnTo>
                    <a:pt x="164025" y="254204"/>
                  </a:lnTo>
                  <a:lnTo>
                    <a:pt x="178328" y="205354"/>
                  </a:lnTo>
                  <a:lnTo>
                    <a:pt x="87786" y="205354"/>
                  </a:lnTo>
                  <a:lnTo>
                    <a:pt x="80950" y="254204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2305" y="4571876"/>
              <a:ext cx="239999" cy="9598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470795" y="4530723"/>
              <a:ext cx="283210" cy="24130"/>
            </a:xfrm>
            <a:custGeom>
              <a:avLst/>
              <a:gdLst/>
              <a:ahLst/>
              <a:cxnLst/>
              <a:rect l="l" t="t" r="r" b="b"/>
              <a:pathLst>
                <a:path w="283209" h="24129">
                  <a:moveTo>
                    <a:pt x="0" y="23958"/>
                  </a:moveTo>
                  <a:lnTo>
                    <a:pt x="5031" y="0"/>
                  </a:lnTo>
                  <a:lnTo>
                    <a:pt x="283193" y="0"/>
                  </a:lnTo>
                  <a:lnTo>
                    <a:pt x="278162" y="23958"/>
                  </a:lnTo>
                  <a:lnTo>
                    <a:pt x="0" y="23958"/>
                  </a:lnTo>
                  <a:close/>
                </a:path>
              </a:pathLst>
            </a:custGeom>
            <a:ln w="7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36912" y="4374007"/>
              <a:ext cx="192765" cy="140124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8841298" y="4384899"/>
            <a:ext cx="313055" cy="257810"/>
            <a:chOff x="8841298" y="4384899"/>
            <a:chExt cx="313055" cy="257810"/>
          </a:xfrm>
        </p:grpSpPr>
        <p:sp>
          <p:nvSpPr>
            <p:cNvPr id="40" name="object 40"/>
            <p:cNvSpPr/>
            <p:nvPr/>
          </p:nvSpPr>
          <p:spPr>
            <a:xfrm>
              <a:off x="8845253" y="4486852"/>
              <a:ext cx="283845" cy="152400"/>
            </a:xfrm>
            <a:custGeom>
              <a:avLst/>
              <a:gdLst/>
              <a:ahLst/>
              <a:cxnLst/>
              <a:rect l="l" t="t" r="r" b="b"/>
              <a:pathLst>
                <a:path w="283845" h="152400">
                  <a:moveTo>
                    <a:pt x="0" y="151838"/>
                  </a:moveTo>
                  <a:lnTo>
                    <a:pt x="5031" y="127880"/>
                  </a:lnTo>
                  <a:lnTo>
                    <a:pt x="111131" y="127880"/>
                  </a:lnTo>
                  <a:lnTo>
                    <a:pt x="137985" y="0"/>
                  </a:lnTo>
                  <a:lnTo>
                    <a:pt x="166611" y="0"/>
                  </a:lnTo>
                  <a:lnTo>
                    <a:pt x="139756" y="127880"/>
                  </a:lnTo>
                  <a:lnTo>
                    <a:pt x="283815" y="127880"/>
                  </a:lnTo>
                  <a:lnTo>
                    <a:pt x="278784" y="151838"/>
                  </a:lnTo>
                  <a:lnTo>
                    <a:pt x="0" y="151838"/>
                  </a:lnTo>
                  <a:close/>
                </a:path>
              </a:pathLst>
            </a:custGeom>
            <a:ln w="7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260" y="4384899"/>
              <a:ext cx="238740" cy="182436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9171175" y="4377776"/>
            <a:ext cx="304165" cy="290195"/>
            <a:chOff x="9171175" y="4377776"/>
            <a:chExt cx="304165" cy="290195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40549" y="4377776"/>
              <a:ext cx="134466" cy="17396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185601" y="4563393"/>
              <a:ext cx="247650" cy="100965"/>
            </a:xfrm>
            <a:custGeom>
              <a:avLst/>
              <a:gdLst/>
              <a:ahLst/>
              <a:cxnLst/>
              <a:rect l="l" t="t" r="r" b="b"/>
              <a:pathLst>
                <a:path w="247650" h="100964">
                  <a:moveTo>
                    <a:pt x="197927" y="100499"/>
                  </a:moveTo>
                  <a:lnTo>
                    <a:pt x="214066" y="23646"/>
                  </a:lnTo>
                  <a:lnTo>
                    <a:pt x="0" y="23646"/>
                  </a:lnTo>
                  <a:lnTo>
                    <a:pt x="4965" y="0"/>
                  </a:lnTo>
                  <a:lnTo>
                    <a:pt x="247346" y="0"/>
                  </a:lnTo>
                  <a:lnTo>
                    <a:pt x="226241" y="100499"/>
                  </a:lnTo>
                  <a:lnTo>
                    <a:pt x="197927" y="100499"/>
                  </a:lnTo>
                  <a:close/>
                </a:path>
              </a:pathLst>
            </a:custGeom>
            <a:ln w="7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71175" y="4381803"/>
              <a:ext cx="178862" cy="165915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9455042" y="4377795"/>
            <a:ext cx="318770" cy="290195"/>
            <a:chOff x="9455042" y="4377795"/>
            <a:chExt cx="318770" cy="290195"/>
          </a:xfrm>
        </p:grpSpPr>
        <p:sp>
          <p:nvSpPr>
            <p:cNvPr id="47" name="object 47"/>
            <p:cNvSpPr/>
            <p:nvPr/>
          </p:nvSpPr>
          <p:spPr>
            <a:xfrm>
              <a:off x="9681915" y="4381685"/>
              <a:ext cx="87630" cy="282575"/>
            </a:xfrm>
            <a:custGeom>
              <a:avLst/>
              <a:gdLst/>
              <a:ahLst/>
              <a:cxnLst/>
              <a:rect l="l" t="t" r="r" b="b"/>
              <a:pathLst>
                <a:path w="87629" h="282575">
                  <a:moveTo>
                    <a:pt x="28314" y="282207"/>
                  </a:move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28314" y="282207"/>
                  </a:lnTo>
                  <a:close/>
                </a:path>
              </a:pathLst>
            </a:custGeom>
            <a:ln w="7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9798" y="4380241"/>
              <a:ext cx="195676" cy="18241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459015" y="4596063"/>
              <a:ext cx="221615" cy="24130"/>
            </a:xfrm>
            <a:custGeom>
              <a:avLst/>
              <a:gdLst/>
              <a:ahLst/>
              <a:cxnLst/>
              <a:rect l="l" t="t" r="r" b="b"/>
              <a:pathLst>
                <a:path w="221615" h="24129">
                  <a:moveTo>
                    <a:pt x="0" y="23958"/>
                  </a:moveTo>
                  <a:lnTo>
                    <a:pt x="5031" y="0"/>
                  </a:lnTo>
                  <a:lnTo>
                    <a:pt x="221587" y="0"/>
                  </a:lnTo>
                  <a:lnTo>
                    <a:pt x="216555" y="23958"/>
                  </a:lnTo>
                  <a:lnTo>
                    <a:pt x="0" y="23958"/>
                  </a:lnTo>
                  <a:close/>
                </a:path>
              </a:pathLst>
            </a:custGeom>
            <a:ln w="7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10868950" y="4381773"/>
            <a:ext cx="291465" cy="286385"/>
            <a:chOff x="10868950" y="4381773"/>
            <a:chExt cx="291465" cy="286385"/>
          </a:xfrm>
        </p:grpSpPr>
        <p:sp>
          <p:nvSpPr>
            <p:cNvPr id="51" name="object 51"/>
            <p:cNvSpPr/>
            <p:nvPr/>
          </p:nvSpPr>
          <p:spPr>
            <a:xfrm>
              <a:off x="10872907" y="4385730"/>
              <a:ext cx="283210" cy="138430"/>
            </a:xfrm>
            <a:custGeom>
              <a:avLst/>
              <a:gdLst/>
              <a:ahLst/>
              <a:cxnLst/>
              <a:rect l="l" t="t" r="r" b="b"/>
              <a:pathLst>
                <a:path w="283209" h="138429">
                  <a:moveTo>
                    <a:pt x="55392" y="0"/>
                  </a:moveTo>
                  <a:lnTo>
                    <a:pt x="281283" y="0"/>
                  </a:lnTo>
                  <a:lnTo>
                    <a:pt x="257368" y="113878"/>
                  </a:lnTo>
                  <a:lnTo>
                    <a:pt x="283193" y="113878"/>
                  </a:lnTo>
                  <a:lnTo>
                    <a:pt x="278162" y="137836"/>
                  </a:lnTo>
                  <a:lnTo>
                    <a:pt x="0" y="137836"/>
                  </a:lnTo>
                  <a:lnTo>
                    <a:pt x="5031" y="113878"/>
                  </a:lnTo>
                  <a:lnTo>
                    <a:pt x="229054" y="113878"/>
                  </a:lnTo>
                  <a:lnTo>
                    <a:pt x="248003" y="23646"/>
                  </a:lnTo>
                  <a:lnTo>
                    <a:pt x="50427" y="23646"/>
                  </a:lnTo>
                  <a:lnTo>
                    <a:pt x="55392" y="0"/>
                  </a:lnTo>
                  <a:close/>
                </a:path>
              </a:pathLst>
            </a:custGeom>
            <a:ln w="79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80721" y="4556944"/>
              <a:ext cx="242198" cy="11090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1168805" y="4377788"/>
            <a:ext cx="1208405" cy="290195"/>
            <a:chOff x="11168805" y="4377788"/>
            <a:chExt cx="1208405" cy="290195"/>
          </a:xfrm>
        </p:grpSpPr>
        <p:sp>
          <p:nvSpPr>
            <p:cNvPr id="54" name="object 54"/>
            <p:cNvSpPr/>
            <p:nvPr/>
          </p:nvSpPr>
          <p:spPr>
            <a:xfrm>
              <a:off x="11324415" y="4381685"/>
              <a:ext cx="150495" cy="282575"/>
            </a:xfrm>
            <a:custGeom>
              <a:avLst/>
              <a:gdLst/>
              <a:ahLst/>
              <a:cxnLst/>
              <a:rect l="l" t="t" r="r" b="b"/>
              <a:pathLst>
                <a:path w="150495" h="282575">
                  <a:moveTo>
                    <a:pt x="63106" y="106411"/>
                  </a:moveTo>
                  <a:lnTo>
                    <a:pt x="100132" y="106411"/>
                  </a:lnTo>
                  <a:lnTo>
                    <a:pt x="122478" y="0"/>
                  </a:lnTo>
                  <a:lnTo>
                    <a:pt x="150170" y="0"/>
                  </a:lnTo>
                  <a:lnTo>
                    <a:pt x="90906" y="282207"/>
                  </a:lnTo>
                  <a:lnTo>
                    <a:pt x="63215" y="282207"/>
                  </a:lnTo>
                  <a:lnTo>
                    <a:pt x="95101" y="130369"/>
                  </a:lnTo>
                  <a:lnTo>
                    <a:pt x="58074" y="130369"/>
                  </a:lnTo>
                  <a:lnTo>
                    <a:pt x="27691" y="275050"/>
                  </a:lnTo>
                  <a:lnTo>
                    <a:pt x="0" y="275050"/>
                  </a:lnTo>
                  <a:lnTo>
                    <a:pt x="57107" y="3111"/>
                  </a:lnTo>
                  <a:lnTo>
                    <a:pt x="84799" y="3111"/>
                  </a:lnTo>
                  <a:lnTo>
                    <a:pt x="63106" y="106411"/>
                  </a:lnTo>
                  <a:close/>
                </a:path>
              </a:pathLst>
            </a:custGeom>
            <a:ln w="7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8805" y="4384930"/>
              <a:ext cx="185286" cy="2399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55441" y="4458330"/>
              <a:ext cx="210800" cy="16563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1663614" y="4381685"/>
              <a:ext cx="112395" cy="282575"/>
            </a:xfrm>
            <a:custGeom>
              <a:avLst/>
              <a:gdLst/>
              <a:ahLst/>
              <a:cxnLst/>
              <a:rect l="l" t="t" r="r" b="b"/>
              <a:pathLst>
                <a:path w="112395" h="282575">
                  <a:moveTo>
                    <a:pt x="64643" y="109211"/>
                  </a:moveTo>
                  <a:lnTo>
                    <a:pt x="111937" y="109211"/>
                  </a:lnTo>
                  <a:lnTo>
                    <a:pt x="106840" y="133480"/>
                  </a:lnTo>
                  <a:lnTo>
                    <a:pt x="59546" y="133480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64643" y="109211"/>
                  </a:lnTo>
                  <a:close/>
                </a:path>
              </a:pathLst>
            </a:custGeom>
            <a:ln w="7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21132" y="4481967"/>
              <a:ext cx="109961" cy="6639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502131" y="4382619"/>
              <a:ext cx="182245" cy="63500"/>
            </a:xfrm>
            <a:custGeom>
              <a:avLst/>
              <a:gdLst/>
              <a:ahLst/>
              <a:cxnLst/>
              <a:rect l="l" t="t" r="r" b="b"/>
              <a:pathLst>
                <a:path w="182245" h="63500">
                  <a:moveTo>
                    <a:pt x="182006" y="39826"/>
                  </a:moveTo>
                  <a:lnTo>
                    <a:pt x="177040" y="63473"/>
                  </a:lnTo>
                  <a:lnTo>
                    <a:pt x="0" y="63473"/>
                  </a:lnTo>
                  <a:lnTo>
                    <a:pt x="4965" y="39826"/>
                  </a:lnTo>
                  <a:lnTo>
                    <a:pt x="182006" y="39826"/>
                  </a:lnTo>
                  <a:close/>
                </a:path>
                <a:path w="182245" h="63500">
                  <a:moveTo>
                    <a:pt x="155833" y="0"/>
                  </a:moveTo>
                  <a:lnTo>
                    <a:pt x="150867" y="23646"/>
                  </a:lnTo>
                  <a:lnTo>
                    <a:pt x="42589" y="23646"/>
                  </a:lnTo>
                  <a:lnTo>
                    <a:pt x="47555" y="0"/>
                  </a:lnTo>
                  <a:lnTo>
                    <a:pt x="155833" y="0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83460" y="4467363"/>
              <a:ext cx="169285" cy="16063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968535" y="4381685"/>
              <a:ext cx="111760" cy="282575"/>
            </a:xfrm>
            <a:custGeom>
              <a:avLst/>
              <a:gdLst/>
              <a:ahLst/>
              <a:cxnLst/>
              <a:rect l="l" t="t" r="r" b="b"/>
              <a:pathLst>
                <a:path w="111759" h="282575">
                  <a:moveTo>
                    <a:pt x="63989" y="112322"/>
                  </a:moveTo>
                  <a:lnTo>
                    <a:pt x="111283" y="112322"/>
                  </a:lnTo>
                  <a:lnTo>
                    <a:pt x="106187" y="136592"/>
                  </a:lnTo>
                  <a:lnTo>
                    <a:pt x="58893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63989" y="112322"/>
                  </a:lnTo>
                  <a:close/>
                </a:path>
              </a:pathLst>
            </a:custGeom>
            <a:ln w="7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13075" y="4491324"/>
              <a:ext cx="111719" cy="11271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1800259" y="4387597"/>
              <a:ext cx="552450" cy="251460"/>
            </a:xfrm>
            <a:custGeom>
              <a:avLst/>
              <a:gdLst/>
              <a:ahLst/>
              <a:cxnLst/>
              <a:rect l="l" t="t" r="r" b="b"/>
              <a:pathLst>
                <a:path w="552450" h="251460">
                  <a:moveTo>
                    <a:pt x="182448" y="41382"/>
                  </a:moveTo>
                  <a:lnTo>
                    <a:pt x="177351" y="65651"/>
                  </a:lnTo>
                  <a:lnTo>
                    <a:pt x="0" y="65651"/>
                  </a:lnTo>
                  <a:lnTo>
                    <a:pt x="5096" y="41382"/>
                  </a:lnTo>
                  <a:lnTo>
                    <a:pt x="182448" y="41382"/>
                  </a:lnTo>
                  <a:close/>
                </a:path>
                <a:path w="552450" h="251460">
                  <a:moveTo>
                    <a:pt x="151934" y="0"/>
                  </a:moveTo>
                  <a:lnTo>
                    <a:pt x="146968" y="23646"/>
                  </a:lnTo>
                  <a:lnTo>
                    <a:pt x="48025" y="23646"/>
                  </a:lnTo>
                  <a:lnTo>
                    <a:pt x="52990" y="0"/>
                  </a:lnTo>
                  <a:lnTo>
                    <a:pt x="151934" y="0"/>
                  </a:lnTo>
                  <a:close/>
                </a:path>
                <a:path w="552450" h="251460">
                  <a:moveTo>
                    <a:pt x="268156" y="251092"/>
                  </a:moveTo>
                  <a:lnTo>
                    <a:pt x="273187" y="227134"/>
                  </a:lnTo>
                  <a:lnTo>
                    <a:pt x="379287" y="227134"/>
                  </a:lnTo>
                  <a:lnTo>
                    <a:pt x="406142" y="99254"/>
                  </a:lnTo>
                  <a:lnTo>
                    <a:pt x="434767" y="99254"/>
                  </a:lnTo>
                  <a:lnTo>
                    <a:pt x="407912" y="227134"/>
                  </a:lnTo>
                  <a:lnTo>
                    <a:pt x="551971" y="227134"/>
                  </a:lnTo>
                  <a:lnTo>
                    <a:pt x="546940" y="251092"/>
                  </a:lnTo>
                  <a:lnTo>
                    <a:pt x="268156" y="251092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8422" y="4384899"/>
              <a:ext cx="238740" cy="182436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2471103" y="4377788"/>
            <a:ext cx="619125" cy="290195"/>
            <a:chOff x="12471103" y="4377788"/>
            <a:chExt cx="619125" cy="290195"/>
          </a:xfrm>
        </p:grpSpPr>
        <p:sp>
          <p:nvSpPr>
            <p:cNvPr id="66" name="object 66"/>
            <p:cNvSpPr/>
            <p:nvPr/>
          </p:nvSpPr>
          <p:spPr>
            <a:xfrm>
              <a:off x="12475035" y="4385730"/>
              <a:ext cx="290830" cy="276860"/>
            </a:xfrm>
            <a:custGeom>
              <a:avLst/>
              <a:gdLst/>
              <a:ahLst/>
              <a:cxnLst/>
              <a:rect l="l" t="t" r="r" b="b"/>
              <a:pathLst>
                <a:path w="290829" h="276860">
                  <a:moveTo>
                    <a:pt x="64867" y="0"/>
                  </a:moveTo>
                  <a:lnTo>
                    <a:pt x="290757" y="0"/>
                  </a:lnTo>
                  <a:lnTo>
                    <a:pt x="257368" y="158994"/>
                  </a:lnTo>
                  <a:lnTo>
                    <a:pt x="283193" y="158994"/>
                  </a:lnTo>
                  <a:lnTo>
                    <a:pt x="278162" y="182952"/>
                  </a:lnTo>
                  <a:lnTo>
                    <a:pt x="152771" y="182952"/>
                  </a:lnTo>
                  <a:lnTo>
                    <a:pt x="133104" y="276606"/>
                  </a:lnTo>
                  <a:lnTo>
                    <a:pt x="104478" y="276606"/>
                  </a:lnTo>
                  <a:lnTo>
                    <a:pt x="124146" y="182952"/>
                  </a:lnTo>
                  <a:lnTo>
                    <a:pt x="0" y="182952"/>
                  </a:lnTo>
                  <a:lnTo>
                    <a:pt x="5031" y="158994"/>
                  </a:lnTo>
                  <a:lnTo>
                    <a:pt x="229054" y="158994"/>
                  </a:lnTo>
                  <a:lnTo>
                    <a:pt x="257477" y="23646"/>
                  </a:lnTo>
                  <a:lnTo>
                    <a:pt x="59901" y="23646"/>
                  </a:lnTo>
                  <a:lnTo>
                    <a:pt x="64867" y="0"/>
                  </a:lnTo>
                  <a:close/>
                </a:path>
              </a:pathLst>
            </a:custGeom>
            <a:ln w="78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80409" y="4384933"/>
              <a:ext cx="182170" cy="23993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815326" y="4381685"/>
              <a:ext cx="271145" cy="282575"/>
            </a:xfrm>
            <a:custGeom>
              <a:avLst/>
              <a:gdLst/>
              <a:ahLst/>
              <a:cxnLst/>
              <a:rect l="l" t="t" r="r" b="b"/>
              <a:pathLst>
                <a:path w="271144" h="282575">
                  <a:moveTo>
                    <a:pt x="183795" y="106411"/>
                  </a:moveTo>
                  <a:lnTo>
                    <a:pt x="220821" y="106411"/>
                  </a:lnTo>
                  <a:lnTo>
                    <a:pt x="243168" y="0"/>
                  </a:lnTo>
                  <a:lnTo>
                    <a:pt x="270859" y="0"/>
                  </a:lnTo>
                  <a:lnTo>
                    <a:pt x="211596" y="282207"/>
                  </a:lnTo>
                  <a:lnTo>
                    <a:pt x="183904" y="282207"/>
                  </a:lnTo>
                  <a:lnTo>
                    <a:pt x="215790" y="130369"/>
                  </a:lnTo>
                  <a:lnTo>
                    <a:pt x="178764" y="130369"/>
                  </a:lnTo>
                  <a:lnTo>
                    <a:pt x="148381" y="275050"/>
                  </a:lnTo>
                  <a:lnTo>
                    <a:pt x="120689" y="275050"/>
                  </a:lnTo>
                  <a:lnTo>
                    <a:pt x="177796" y="3111"/>
                  </a:lnTo>
                  <a:lnTo>
                    <a:pt x="205488" y="3111"/>
                  </a:lnTo>
                  <a:lnTo>
                    <a:pt x="183795" y="106411"/>
                  </a:lnTo>
                  <a:close/>
                </a:path>
                <a:path w="271144" h="282575">
                  <a:moveTo>
                    <a:pt x="110309" y="31114"/>
                  </a:moveTo>
                  <a:lnTo>
                    <a:pt x="38746" y="31114"/>
                  </a:lnTo>
                  <a:lnTo>
                    <a:pt x="0" y="215622"/>
                  </a:lnTo>
                  <a:lnTo>
                    <a:pt x="71563" y="215622"/>
                  </a:lnTo>
                  <a:lnTo>
                    <a:pt x="110309" y="31114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9" name="object 6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86280" y="3627657"/>
            <a:ext cx="1283395" cy="30316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57903" y="3631445"/>
            <a:ext cx="1982779" cy="29314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089893" y="4373982"/>
            <a:ext cx="314167" cy="29386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831220" y="3629221"/>
            <a:ext cx="643466" cy="301609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6394537" y="4377790"/>
            <a:ext cx="646430" cy="290195"/>
            <a:chOff x="16394537" y="4377790"/>
            <a:chExt cx="646430" cy="290195"/>
          </a:xfrm>
        </p:grpSpPr>
        <p:sp>
          <p:nvSpPr>
            <p:cNvPr id="74" name="object 74"/>
            <p:cNvSpPr/>
            <p:nvPr/>
          </p:nvSpPr>
          <p:spPr>
            <a:xfrm>
              <a:off x="16607146" y="4381685"/>
              <a:ext cx="87630" cy="282575"/>
            </a:xfrm>
            <a:custGeom>
              <a:avLst/>
              <a:gdLst/>
              <a:ahLst/>
              <a:cxnLst/>
              <a:rect l="l" t="t" r="r" b="b"/>
              <a:pathLst>
                <a:path w="87630" h="282575">
                  <a:moveTo>
                    <a:pt x="28314" y="282207"/>
                  </a:move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28314" y="282207"/>
                  </a:lnTo>
                  <a:close/>
                </a:path>
              </a:pathLst>
            </a:custGeom>
            <a:ln w="77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94537" y="4384923"/>
              <a:ext cx="178860" cy="2399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96346" y="4384923"/>
              <a:ext cx="216103" cy="23994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6890286" y="4381685"/>
              <a:ext cx="146685" cy="282575"/>
            </a:xfrm>
            <a:custGeom>
              <a:avLst/>
              <a:gdLst/>
              <a:ahLst/>
              <a:cxnLst/>
              <a:rect l="l" t="t" r="r" b="b"/>
              <a:pathLst>
                <a:path w="146684" h="282575">
                  <a:moveTo>
                    <a:pt x="63989" y="112322"/>
                  </a:moveTo>
                  <a:lnTo>
                    <a:pt x="111283" y="112322"/>
                  </a:lnTo>
                  <a:lnTo>
                    <a:pt x="106187" y="136592"/>
                  </a:lnTo>
                  <a:lnTo>
                    <a:pt x="58893" y="136592"/>
                  </a:lnTo>
                  <a:lnTo>
                    <a:pt x="28314" y="282207"/>
                  </a:lnTo>
                  <a:lnTo>
                    <a:pt x="0" y="282207"/>
                  </a:lnTo>
                  <a:lnTo>
                    <a:pt x="59263" y="0"/>
                  </a:lnTo>
                  <a:lnTo>
                    <a:pt x="87577" y="0"/>
                  </a:lnTo>
                  <a:lnTo>
                    <a:pt x="63989" y="112322"/>
                  </a:lnTo>
                  <a:close/>
                </a:path>
                <a:path w="146684" h="282575">
                  <a:moveTo>
                    <a:pt x="146529" y="246736"/>
                  </a:moveTo>
                  <a:lnTo>
                    <a:pt x="139081" y="282207"/>
                  </a:lnTo>
                  <a:lnTo>
                    <a:pt x="104233" y="282207"/>
                  </a:lnTo>
                  <a:lnTo>
                    <a:pt x="111681" y="246736"/>
                  </a:lnTo>
                  <a:lnTo>
                    <a:pt x="146529" y="246736"/>
                  </a:lnTo>
                  <a:close/>
                </a:path>
              </a:pathLst>
            </a:custGeom>
            <a:ln w="78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8" name="object 7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840828" y="4377773"/>
            <a:ext cx="1233824" cy="29940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854382" y="4374003"/>
            <a:ext cx="911819" cy="29384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176636" y="4373981"/>
            <a:ext cx="1204757" cy="29387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463768" y="4377778"/>
            <a:ext cx="1551250" cy="290074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14115000" y="4751132"/>
            <a:ext cx="83185" cy="67945"/>
          </a:xfrm>
          <a:custGeom>
            <a:avLst/>
            <a:gdLst/>
            <a:ahLst/>
            <a:cxnLst/>
            <a:rect l="l" t="t" r="r" b="b"/>
            <a:pathLst>
              <a:path w="83184" h="67945">
                <a:moveTo>
                  <a:pt x="14178" y="0"/>
                </a:moveTo>
                <a:lnTo>
                  <a:pt x="40626" y="0"/>
                </a:lnTo>
                <a:lnTo>
                  <a:pt x="26447" y="67518"/>
                </a:lnTo>
                <a:lnTo>
                  <a:pt x="0" y="67518"/>
                </a:lnTo>
                <a:lnTo>
                  <a:pt x="14178" y="0"/>
                </a:lnTo>
                <a:close/>
              </a:path>
              <a:path w="83184" h="67945">
                <a:moveTo>
                  <a:pt x="56494" y="0"/>
                </a:moveTo>
                <a:lnTo>
                  <a:pt x="82941" y="0"/>
                </a:lnTo>
                <a:lnTo>
                  <a:pt x="68762" y="67518"/>
                </a:lnTo>
                <a:lnTo>
                  <a:pt x="42315" y="67518"/>
                </a:lnTo>
                <a:lnTo>
                  <a:pt x="56494" y="0"/>
                </a:lnTo>
                <a:close/>
              </a:path>
            </a:pathLst>
          </a:custGeom>
          <a:ln w="78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60992" y="4374002"/>
            <a:ext cx="10471800" cy="684396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2756738" y="3635336"/>
            <a:ext cx="924560" cy="282575"/>
          </a:xfrm>
          <a:custGeom>
            <a:avLst/>
            <a:gdLst/>
            <a:ahLst/>
            <a:cxnLst/>
            <a:rect l="l" t="t" r="r" b="b"/>
            <a:pathLst>
              <a:path w="924560" h="282575">
                <a:moveTo>
                  <a:pt x="283806" y="233057"/>
                </a:moveTo>
                <a:lnTo>
                  <a:pt x="139750" y="233057"/>
                </a:lnTo>
                <a:lnTo>
                  <a:pt x="166611" y="105168"/>
                </a:lnTo>
                <a:lnTo>
                  <a:pt x="137985" y="105168"/>
                </a:lnTo>
                <a:lnTo>
                  <a:pt x="111125" y="233057"/>
                </a:lnTo>
                <a:lnTo>
                  <a:pt x="5029" y="233057"/>
                </a:lnTo>
                <a:lnTo>
                  <a:pt x="0" y="257009"/>
                </a:lnTo>
                <a:lnTo>
                  <a:pt x="278777" y="257009"/>
                </a:lnTo>
                <a:lnTo>
                  <a:pt x="283806" y="233057"/>
                </a:lnTo>
                <a:close/>
              </a:path>
              <a:path w="924560" h="282575">
                <a:moveTo>
                  <a:pt x="304838" y="6997"/>
                </a:moveTo>
                <a:lnTo>
                  <a:pt x="78943" y="6997"/>
                </a:lnTo>
                <a:lnTo>
                  <a:pt x="73926" y="30873"/>
                </a:lnTo>
                <a:lnTo>
                  <a:pt x="271513" y="30873"/>
                </a:lnTo>
                <a:lnTo>
                  <a:pt x="239852" y="181622"/>
                </a:lnTo>
                <a:lnTo>
                  <a:pt x="268160" y="181622"/>
                </a:lnTo>
                <a:lnTo>
                  <a:pt x="299821" y="30873"/>
                </a:lnTo>
                <a:lnTo>
                  <a:pt x="304838" y="6997"/>
                </a:lnTo>
                <a:close/>
              </a:path>
              <a:path w="924560" h="282575">
                <a:moveTo>
                  <a:pt x="500849" y="4051"/>
                </a:moveTo>
                <a:lnTo>
                  <a:pt x="373278" y="4051"/>
                </a:lnTo>
                <a:lnTo>
                  <a:pt x="368249" y="28003"/>
                </a:lnTo>
                <a:lnTo>
                  <a:pt x="466890" y="28003"/>
                </a:lnTo>
                <a:lnTo>
                  <a:pt x="463486" y="39243"/>
                </a:lnTo>
                <a:lnTo>
                  <a:pt x="440905" y="74218"/>
                </a:lnTo>
                <a:lnTo>
                  <a:pt x="407085" y="104228"/>
                </a:lnTo>
                <a:lnTo>
                  <a:pt x="363969" y="128447"/>
                </a:lnTo>
                <a:lnTo>
                  <a:pt x="329844" y="141262"/>
                </a:lnTo>
                <a:lnTo>
                  <a:pt x="338226" y="162115"/>
                </a:lnTo>
                <a:lnTo>
                  <a:pt x="380365" y="146685"/>
                </a:lnTo>
                <a:lnTo>
                  <a:pt x="422795" y="122669"/>
                </a:lnTo>
                <a:lnTo>
                  <a:pt x="456882" y="92659"/>
                </a:lnTo>
                <a:lnTo>
                  <a:pt x="479526" y="61925"/>
                </a:lnTo>
                <a:lnTo>
                  <a:pt x="499021" y="12763"/>
                </a:lnTo>
                <a:lnTo>
                  <a:pt x="500849" y="4051"/>
                </a:lnTo>
                <a:close/>
              </a:path>
              <a:path w="924560" h="282575">
                <a:moveTo>
                  <a:pt x="587692" y="181711"/>
                </a:moveTo>
                <a:lnTo>
                  <a:pt x="345313" y="181711"/>
                </a:lnTo>
                <a:lnTo>
                  <a:pt x="340347" y="205359"/>
                </a:lnTo>
                <a:lnTo>
                  <a:pt x="554405" y="205359"/>
                </a:lnTo>
                <a:lnTo>
                  <a:pt x="538276" y="282206"/>
                </a:lnTo>
                <a:lnTo>
                  <a:pt x="566585" y="282206"/>
                </a:lnTo>
                <a:lnTo>
                  <a:pt x="587692" y="181711"/>
                </a:lnTo>
                <a:close/>
              </a:path>
              <a:path w="924560" h="282575">
                <a:moveTo>
                  <a:pt x="625843" y="0"/>
                </a:moveTo>
                <a:lnTo>
                  <a:pt x="598157" y="0"/>
                </a:lnTo>
                <a:lnTo>
                  <a:pt x="584962" y="62852"/>
                </a:lnTo>
                <a:lnTo>
                  <a:pt x="547928" y="62852"/>
                </a:lnTo>
                <a:lnTo>
                  <a:pt x="560666" y="2184"/>
                </a:lnTo>
                <a:lnTo>
                  <a:pt x="532980" y="2184"/>
                </a:lnTo>
                <a:lnTo>
                  <a:pt x="499198" y="163042"/>
                </a:lnTo>
                <a:lnTo>
                  <a:pt x="526897" y="163042"/>
                </a:lnTo>
                <a:lnTo>
                  <a:pt x="542899" y="86817"/>
                </a:lnTo>
                <a:lnTo>
                  <a:pt x="579932" y="86817"/>
                </a:lnTo>
                <a:lnTo>
                  <a:pt x="563270" y="166154"/>
                </a:lnTo>
                <a:lnTo>
                  <a:pt x="590956" y="166154"/>
                </a:lnTo>
                <a:lnTo>
                  <a:pt x="607618" y="86817"/>
                </a:lnTo>
                <a:lnTo>
                  <a:pt x="612648" y="62852"/>
                </a:lnTo>
                <a:lnTo>
                  <a:pt x="625843" y="0"/>
                </a:lnTo>
                <a:close/>
              </a:path>
              <a:path w="924560" h="282575">
                <a:moveTo>
                  <a:pt x="835342" y="214388"/>
                </a:moveTo>
                <a:lnTo>
                  <a:pt x="618794" y="214388"/>
                </a:lnTo>
                <a:lnTo>
                  <a:pt x="613752" y="238340"/>
                </a:lnTo>
                <a:lnTo>
                  <a:pt x="830313" y="238340"/>
                </a:lnTo>
                <a:lnTo>
                  <a:pt x="835342" y="214388"/>
                </a:lnTo>
                <a:close/>
              </a:path>
              <a:path w="924560" h="282575">
                <a:moveTo>
                  <a:pt x="846277" y="71081"/>
                </a:moveTo>
                <a:lnTo>
                  <a:pt x="837234" y="33909"/>
                </a:lnTo>
                <a:lnTo>
                  <a:pt x="831392" y="26454"/>
                </a:lnTo>
                <a:lnTo>
                  <a:pt x="826109" y="20078"/>
                </a:lnTo>
                <a:lnTo>
                  <a:pt x="821639" y="15913"/>
                </a:lnTo>
                <a:lnTo>
                  <a:pt x="817308" y="13474"/>
                </a:lnTo>
                <a:lnTo>
                  <a:pt x="817308" y="75145"/>
                </a:lnTo>
                <a:lnTo>
                  <a:pt x="816597" y="81064"/>
                </a:lnTo>
                <a:lnTo>
                  <a:pt x="804265" y="117144"/>
                </a:lnTo>
                <a:lnTo>
                  <a:pt x="776859" y="144691"/>
                </a:lnTo>
                <a:lnTo>
                  <a:pt x="752449" y="152781"/>
                </a:lnTo>
                <a:lnTo>
                  <a:pt x="725385" y="152781"/>
                </a:lnTo>
                <a:lnTo>
                  <a:pt x="691210" y="128816"/>
                </a:lnTo>
                <a:lnTo>
                  <a:pt x="687451" y="105029"/>
                </a:lnTo>
                <a:lnTo>
                  <a:pt x="688162" y="99237"/>
                </a:lnTo>
                <a:lnTo>
                  <a:pt x="700392" y="62852"/>
                </a:lnTo>
                <a:lnTo>
                  <a:pt x="727430" y="34848"/>
                </a:lnTo>
                <a:lnTo>
                  <a:pt x="765594" y="26454"/>
                </a:lnTo>
                <a:lnTo>
                  <a:pt x="778979" y="26454"/>
                </a:lnTo>
                <a:lnTo>
                  <a:pt x="813333" y="51028"/>
                </a:lnTo>
                <a:lnTo>
                  <a:pt x="817308" y="75145"/>
                </a:lnTo>
                <a:lnTo>
                  <a:pt x="817308" y="13474"/>
                </a:lnTo>
                <a:lnTo>
                  <a:pt x="770636" y="2489"/>
                </a:lnTo>
                <a:lnTo>
                  <a:pt x="758113" y="2590"/>
                </a:lnTo>
                <a:lnTo>
                  <a:pt x="720623" y="12738"/>
                </a:lnTo>
                <a:lnTo>
                  <a:pt x="685520" y="39128"/>
                </a:lnTo>
                <a:lnTo>
                  <a:pt x="664184" y="78651"/>
                </a:lnTo>
                <a:lnTo>
                  <a:pt x="658469" y="109118"/>
                </a:lnTo>
                <a:lnTo>
                  <a:pt x="658876" y="115989"/>
                </a:lnTo>
                <a:lnTo>
                  <a:pt x="672604" y="152933"/>
                </a:lnTo>
                <a:lnTo>
                  <a:pt x="706628" y="174358"/>
                </a:lnTo>
                <a:lnTo>
                  <a:pt x="733971" y="177050"/>
                </a:lnTo>
                <a:lnTo>
                  <a:pt x="746315" y="176949"/>
                </a:lnTo>
                <a:lnTo>
                  <a:pt x="783666" y="166801"/>
                </a:lnTo>
                <a:lnTo>
                  <a:pt x="818959" y="140995"/>
                </a:lnTo>
                <a:lnTo>
                  <a:pt x="840562" y="101638"/>
                </a:lnTo>
                <a:lnTo>
                  <a:pt x="845388" y="78651"/>
                </a:lnTo>
                <a:lnTo>
                  <a:pt x="846277" y="71081"/>
                </a:lnTo>
                <a:close/>
              </a:path>
              <a:path w="924560" h="282575">
                <a:moveTo>
                  <a:pt x="924229" y="0"/>
                </a:moveTo>
                <a:lnTo>
                  <a:pt x="895921" y="0"/>
                </a:lnTo>
                <a:lnTo>
                  <a:pt x="836663" y="282206"/>
                </a:lnTo>
                <a:lnTo>
                  <a:pt x="864971" y="282206"/>
                </a:lnTo>
                <a:lnTo>
                  <a:pt x="924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50869" y="3631601"/>
            <a:ext cx="82941" cy="67518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3550373" y="4381690"/>
            <a:ext cx="1201420" cy="285750"/>
          </a:xfrm>
          <a:custGeom>
            <a:avLst/>
            <a:gdLst/>
            <a:ahLst/>
            <a:cxnLst/>
            <a:rect l="l" t="t" r="r" b="b"/>
            <a:pathLst>
              <a:path w="1201420" h="285750">
                <a:moveTo>
                  <a:pt x="177469" y="7162"/>
                </a:moveTo>
                <a:lnTo>
                  <a:pt x="46786" y="7162"/>
                </a:lnTo>
                <a:lnTo>
                  <a:pt x="0" y="229933"/>
                </a:lnTo>
                <a:lnTo>
                  <a:pt x="7073" y="239268"/>
                </a:lnTo>
                <a:lnTo>
                  <a:pt x="134950" y="239268"/>
                </a:lnTo>
                <a:lnTo>
                  <a:pt x="139915" y="215620"/>
                </a:lnTo>
                <a:lnTo>
                  <a:pt x="31635" y="215620"/>
                </a:lnTo>
                <a:lnTo>
                  <a:pt x="70383" y="31115"/>
                </a:lnTo>
                <a:lnTo>
                  <a:pt x="172440" y="31115"/>
                </a:lnTo>
                <a:lnTo>
                  <a:pt x="177469" y="7162"/>
                </a:lnTo>
                <a:close/>
              </a:path>
              <a:path w="1201420" h="285750">
                <a:moveTo>
                  <a:pt x="242722" y="3111"/>
                </a:moveTo>
                <a:lnTo>
                  <a:pt x="215036" y="3111"/>
                </a:lnTo>
                <a:lnTo>
                  <a:pt x="193408" y="106095"/>
                </a:lnTo>
                <a:lnTo>
                  <a:pt x="138328" y="106095"/>
                </a:lnTo>
                <a:lnTo>
                  <a:pt x="133235" y="130365"/>
                </a:lnTo>
                <a:lnTo>
                  <a:pt x="188315" y="130365"/>
                </a:lnTo>
                <a:lnTo>
                  <a:pt x="157924" y="275056"/>
                </a:lnTo>
                <a:lnTo>
                  <a:pt x="185623" y="275056"/>
                </a:lnTo>
                <a:lnTo>
                  <a:pt x="242722" y="3111"/>
                </a:lnTo>
                <a:close/>
              </a:path>
              <a:path w="1201420" h="285750">
                <a:moveTo>
                  <a:pt x="301879" y="0"/>
                </a:moveTo>
                <a:lnTo>
                  <a:pt x="274180" y="0"/>
                </a:lnTo>
                <a:lnTo>
                  <a:pt x="214922" y="282206"/>
                </a:lnTo>
                <a:lnTo>
                  <a:pt x="242608" y="282206"/>
                </a:lnTo>
                <a:lnTo>
                  <a:pt x="301879" y="0"/>
                </a:lnTo>
                <a:close/>
              </a:path>
              <a:path w="1201420" h="285750">
                <a:moveTo>
                  <a:pt x="505879" y="84378"/>
                </a:moveTo>
                <a:lnTo>
                  <a:pt x="498729" y="42989"/>
                </a:lnTo>
                <a:lnTo>
                  <a:pt x="490816" y="31115"/>
                </a:lnTo>
                <a:lnTo>
                  <a:pt x="488315" y="27495"/>
                </a:lnTo>
                <a:lnTo>
                  <a:pt x="483984" y="22796"/>
                </a:lnTo>
                <a:lnTo>
                  <a:pt x="478701" y="19367"/>
                </a:lnTo>
                <a:lnTo>
                  <a:pt x="478701" y="72694"/>
                </a:lnTo>
                <a:lnTo>
                  <a:pt x="477939" y="84937"/>
                </a:lnTo>
                <a:lnTo>
                  <a:pt x="469569" y="124777"/>
                </a:lnTo>
                <a:lnTo>
                  <a:pt x="446214" y="158686"/>
                </a:lnTo>
                <a:lnTo>
                  <a:pt x="412864" y="178282"/>
                </a:lnTo>
                <a:lnTo>
                  <a:pt x="394741" y="178600"/>
                </a:lnTo>
                <a:lnTo>
                  <a:pt x="376732" y="178282"/>
                </a:lnTo>
                <a:lnTo>
                  <a:pt x="344627" y="146646"/>
                </a:lnTo>
                <a:lnTo>
                  <a:pt x="341744" y="137020"/>
                </a:lnTo>
                <a:lnTo>
                  <a:pt x="342519" y="124777"/>
                </a:lnTo>
                <a:lnTo>
                  <a:pt x="350875" y="84937"/>
                </a:lnTo>
                <a:lnTo>
                  <a:pt x="374230" y="51028"/>
                </a:lnTo>
                <a:lnTo>
                  <a:pt x="407581" y="31432"/>
                </a:lnTo>
                <a:lnTo>
                  <a:pt x="425704" y="31115"/>
                </a:lnTo>
                <a:lnTo>
                  <a:pt x="443712" y="31432"/>
                </a:lnTo>
                <a:lnTo>
                  <a:pt x="475830" y="63068"/>
                </a:lnTo>
                <a:lnTo>
                  <a:pt x="478701" y="72694"/>
                </a:lnTo>
                <a:lnTo>
                  <a:pt x="478701" y="19367"/>
                </a:lnTo>
                <a:lnTo>
                  <a:pt x="430745" y="7162"/>
                </a:lnTo>
                <a:lnTo>
                  <a:pt x="417322" y="7277"/>
                </a:lnTo>
                <a:lnTo>
                  <a:pt x="378320" y="19151"/>
                </a:lnTo>
                <a:lnTo>
                  <a:pt x="347764" y="42989"/>
                </a:lnTo>
                <a:lnTo>
                  <a:pt x="326517" y="76784"/>
                </a:lnTo>
                <a:lnTo>
                  <a:pt x="315633" y="117182"/>
                </a:lnTo>
                <a:lnTo>
                  <a:pt x="314566" y="125336"/>
                </a:lnTo>
                <a:lnTo>
                  <a:pt x="314731" y="132930"/>
                </a:lnTo>
                <a:lnTo>
                  <a:pt x="326986" y="174548"/>
                </a:lnTo>
                <a:lnTo>
                  <a:pt x="360794" y="199402"/>
                </a:lnTo>
                <a:lnTo>
                  <a:pt x="389712" y="202552"/>
                </a:lnTo>
                <a:lnTo>
                  <a:pt x="403136" y="202438"/>
                </a:lnTo>
                <a:lnTo>
                  <a:pt x="442366" y="190563"/>
                </a:lnTo>
                <a:lnTo>
                  <a:pt x="472744" y="166712"/>
                </a:lnTo>
                <a:lnTo>
                  <a:pt x="493928" y="132930"/>
                </a:lnTo>
                <a:lnTo>
                  <a:pt x="504825" y="92519"/>
                </a:lnTo>
                <a:lnTo>
                  <a:pt x="505879" y="84378"/>
                </a:lnTo>
                <a:close/>
              </a:path>
              <a:path w="1201420" h="285750">
                <a:moveTo>
                  <a:pt x="600265" y="0"/>
                </a:moveTo>
                <a:lnTo>
                  <a:pt x="571944" y="0"/>
                </a:lnTo>
                <a:lnTo>
                  <a:pt x="512686" y="282206"/>
                </a:lnTo>
                <a:lnTo>
                  <a:pt x="540994" y="282206"/>
                </a:lnTo>
                <a:lnTo>
                  <a:pt x="600265" y="0"/>
                </a:lnTo>
                <a:close/>
              </a:path>
              <a:path w="1201420" h="285750">
                <a:moveTo>
                  <a:pt x="814070" y="7162"/>
                </a:moveTo>
                <a:lnTo>
                  <a:pt x="652589" y="7162"/>
                </a:lnTo>
                <a:lnTo>
                  <a:pt x="605802" y="229933"/>
                </a:lnTo>
                <a:lnTo>
                  <a:pt x="612863" y="239268"/>
                </a:lnTo>
                <a:lnTo>
                  <a:pt x="771550" y="239268"/>
                </a:lnTo>
                <a:lnTo>
                  <a:pt x="776516" y="215620"/>
                </a:lnTo>
                <a:lnTo>
                  <a:pt x="637438" y="215620"/>
                </a:lnTo>
                <a:lnTo>
                  <a:pt x="655332" y="130365"/>
                </a:lnTo>
                <a:lnTo>
                  <a:pt x="772947" y="130365"/>
                </a:lnTo>
                <a:lnTo>
                  <a:pt x="778040" y="106095"/>
                </a:lnTo>
                <a:lnTo>
                  <a:pt x="660438" y="106095"/>
                </a:lnTo>
                <a:lnTo>
                  <a:pt x="676186" y="31115"/>
                </a:lnTo>
                <a:lnTo>
                  <a:pt x="809040" y="31115"/>
                </a:lnTo>
                <a:lnTo>
                  <a:pt x="814070" y="7162"/>
                </a:lnTo>
                <a:close/>
              </a:path>
              <a:path w="1201420" h="285750">
                <a:moveTo>
                  <a:pt x="905179" y="0"/>
                </a:moveTo>
                <a:lnTo>
                  <a:pt x="876871" y="0"/>
                </a:lnTo>
                <a:lnTo>
                  <a:pt x="855243" y="102984"/>
                </a:lnTo>
                <a:lnTo>
                  <a:pt x="803275" y="102984"/>
                </a:lnTo>
                <a:lnTo>
                  <a:pt x="798182" y="127254"/>
                </a:lnTo>
                <a:lnTo>
                  <a:pt x="850138" y="127254"/>
                </a:lnTo>
                <a:lnTo>
                  <a:pt x="816952" y="285318"/>
                </a:lnTo>
                <a:lnTo>
                  <a:pt x="845261" y="285318"/>
                </a:lnTo>
                <a:lnTo>
                  <a:pt x="905179" y="0"/>
                </a:lnTo>
                <a:close/>
              </a:path>
              <a:path w="1201420" h="285750">
                <a:moveTo>
                  <a:pt x="1166710" y="175488"/>
                </a:moveTo>
                <a:lnTo>
                  <a:pt x="937717" y="175488"/>
                </a:lnTo>
                <a:lnTo>
                  <a:pt x="932815" y="198818"/>
                </a:lnTo>
                <a:lnTo>
                  <a:pt x="1133500" y="198818"/>
                </a:lnTo>
                <a:lnTo>
                  <a:pt x="1129779" y="216560"/>
                </a:lnTo>
                <a:lnTo>
                  <a:pt x="929093" y="216560"/>
                </a:lnTo>
                <a:lnTo>
                  <a:pt x="917257" y="272872"/>
                </a:lnTo>
                <a:lnTo>
                  <a:pt x="924331" y="282206"/>
                </a:lnTo>
                <a:lnTo>
                  <a:pt x="1150531" y="282206"/>
                </a:lnTo>
                <a:lnTo>
                  <a:pt x="1155433" y="258876"/>
                </a:lnTo>
                <a:lnTo>
                  <a:pt x="948829" y="258876"/>
                </a:lnTo>
                <a:lnTo>
                  <a:pt x="952817" y="239890"/>
                </a:lnTo>
                <a:lnTo>
                  <a:pt x="1153185" y="239890"/>
                </a:lnTo>
                <a:lnTo>
                  <a:pt x="1166710" y="175488"/>
                </a:lnTo>
                <a:close/>
              </a:path>
              <a:path w="1201420" h="285750">
                <a:moveTo>
                  <a:pt x="1200327" y="130987"/>
                </a:moveTo>
                <a:lnTo>
                  <a:pt x="922172" y="130987"/>
                </a:lnTo>
                <a:lnTo>
                  <a:pt x="917130" y="154952"/>
                </a:lnTo>
                <a:lnTo>
                  <a:pt x="1195298" y="154952"/>
                </a:lnTo>
                <a:lnTo>
                  <a:pt x="1200327" y="130987"/>
                </a:lnTo>
                <a:close/>
              </a:path>
              <a:path w="1201420" h="285750">
                <a:moveTo>
                  <a:pt x="1201166" y="4051"/>
                </a:moveTo>
                <a:lnTo>
                  <a:pt x="975271" y="4051"/>
                </a:lnTo>
                <a:lnTo>
                  <a:pt x="970368" y="27381"/>
                </a:lnTo>
                <a:lnTo>
                  <a:pt x="1167955" y="27381"/>
                </a:lnTo>
                <a:lnTo>
                  <a:pt x="1164221" y="45123"/>
                </a:lnTo>
                <a:lnTo>
                  <a:pt x="966647" y="45123"/>
                </a:lnTo>
                <a:lnTo>
                  <a:pt x="954824" y="101434"/>
                </a:lnTo>
                <a:lnTo>
                  <a:pt x="961885" y="110769"/>
                </a:lnTo>
                <a:lnTo>
                  <a:pt x="1184973" y="110769"/>
                </a:lnTo>
                <a:lnTo>
                  <a:pt x="1189875" y="87426"/>
                </a:lnTo>
                <a:lnTo>
                  <a:pt x="986383" y="87426"/>
                </a:lnTo>
                <a:lnTo>
                  <a:pt x="990371" y="68453"/>
                </a:lnTo>
                <a:lnTo>
                  <a:pt x="1187640" y="68453"/>
                </a:lnTo>
                <a:lnTo>
                  <a:pt x="1201166" y="4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850600" y="4379518"/>
            <a:ext cx="1207135" cy="284480"/>
          </a:xfrm>
          <a:custGeom>
            <a:avLst/>
            <a:gdLst/>
            <a:ahLst/>
            <a:cxnLst/>
            <a:rect l="l" t="t" r="r" b="b"/>
            <a:pathLst>
              <a:path w="1207135" h="284479">
                <a:moveTo>
                  <a:pt x="207695" y="9334"/>
                </a:moveTo>
                <a:lnTo>
                  <a:pt x="58343" y="9334"/>
                </a:lnTo>
                <a:lnTo>
                  <a:pt x="53314" y="33286"/>
                </a:lnTo>
                <a:lnTo>
                  <a:pt x="173418" y="33286"/>
                </a:lnTo>
                <a:lnTo>
                  <a:pt x="166954" y="57150"/>
                </a:lnTo>
                <a:lnTo>
                  <a:pt x="143979" y="104533"/>
                </a:lnTo>
                <a:lnTo>
                  <a:pt x="115582" y="144640"/>
                </a:lnTo>
                <a:lnTo>
                  <a:pt x="87668" y="172173"/>
                </a:lnTo>
                <a:lnTo>
                  <a:pt x="51879" y="197878"/>
                </a:lnTo>
                <a:lnTo>
                  <a:pt x="15214" y="218401"/>
                </a:lnTo>
                <a:lnTo>
                  <a:pt x="0" y="224955"/>
                </a:lnTo>
                <a:lnTo>
                  <a:pt x="9867" y="246113"/>
                </a:lnTo>
                <a:lnTo>
                  <a:pt x="54584" y="223989"/>
                </a:lnTo>
                <a:lnTo>
                  <a:pt x="91236" y="200494"/>
                </a:lnTo>
                <a:lnTo>
                  <a:pt x="130276" y="164592"/>
                </a:lnTo>
                <a:lnTo>
                  <a:pt x="155905" y="135382"/>
                </a:lnTo>
                <a:lnTo>
                  <a:pt x="176745" y="98933"/>
                </a:lnTo>
                <a:lnTo>
                  <a:pt x="195592" y="59740"/>
                </a:lnTo>
                <a:lnTo>
                  <a:pt x="200901" y="40741"/>
                </a:lnTo>
                <a:lnTo>
                  <a:pt x="207695" y="9334"/>
                </a:lnTo>
                <a:close/>
              </a:path>
              <a:path w="1207135" h="284479">
                <a:moveTo>
                  <a:pt x="301917" y="2171"/>
                </a:moveTo>
                <a:lnTo>
                  <a:pt x="273596" y="2171"/>
                </a:lnTo>
                <a:lnTo>
                  <a:pt x="214337" y="284378"/>
                </a:lnTo>
                <a:lnTo>
                  <a:pt x="242646" y="284378"/>
                </a:lnTo>
                <a:lnTo>
                  <a:pt x="301917" y="2171"/>
                </a:lnTo>
                <a:close/>
              </a:path>
              <a:path w="1207135" h="284479">
                <a:moveTo>
                  <a:pt x="507047" y="6223"/>
                </a:moveTo>
                <a:lnTo>
                  <a:pt x="478726" y="6223"/>
                </a:lnTo>
                <a:lnTo>
                  <a:pt x="467423" y="60045"/>
                </a:lnTo>
                <a:lnTo>
                  <a:pt x="462330" y="60045"/>
                </a:lnTo>
                <a:lnTo>
                  <a:pt x="462330" y="84315"/>
                </a:lnTo>
                <a:lnTo>
                  <a:pt x="452196" y="132537"/>
                </a:lnTo>
                <a:lnTo>
                  <a:pt x="356679" y="132537"/>
                </a:lnTo>
                <a:lnTo>
                  <a:pt x="366814" y="84315"/>
                </a:lnTo>
                <a:lnTo>
                  <a:pt x="462330" y="84315"/>
                </a:lnTo>
                <a:lnTo>
                  <a:pt x="462330" y="60045"/>
                </a:lnTo>
                <a:lnTo>
                  <a:pt x="371906" y="60045"/>
                </a:lnTo>
                <a:lnTo>
                  <a:pt x="383209" y="6223"/>
                </a:lnTo>
                <a:lnTo>
                  <a:pt x="354888" y="6223"/>
                </a:lnTo>
                <a:lnTo>
                  <a:pt x="325424" y="146545"/>
                </a:lnTo>
                <a:lnTo>
                  <a:pt x="332486" y="155879"/>
                </a:lnTo>
                <a:lnTo>
                  <a:pt x="475615" y="155879"/>
                </a:lnTo>
                <a:lnTo>
                  <a:pt x="480517" y="132537"/>
                </a:lnTo>
                <a:lnTo>
                  <a:pt x="490639" y="84315"/>
                </a:lnTo>
                <a:lnTo>
                  <a:pt x="495744" y="60045"/>
                </a:lnTo>
                <a:lnTo>
                  <a:pt x="507047" y="6223"/>
                </a:lnTo>
                <a:close/>
              </a:path>
              <a:path w="1207135" h="284479">
                <a:moveTo>
                  <a:pt x="537044" y="260426"/>
                </a:moveTo>
                <a:lnTo>
                  <a:pt x="342582" y="260426"/>
                </a:lnTo>
                <a:lnTo>
                  <a:pt x="358000" y="186994"/>
                </a:lnTo>
                <a:lnTo>
                  <a:pt x="329374" y="186994"/>
                </a:lnTo>
                <a:lnTo>
                  <a:pt x="310883" y="275043"/>
                </a:lnTo>
                <a:lnTo>
                  <a:pt x="317944" y="284378"/>
                </a:lnTo>
                <a:lnTo>
                  <a:pt x="532015" y="284378"/>
                </a:lnTo>
                <a:lnTo>
                  <a:pt x="537044" y="260426"/>
                </a:lnTo>
                <a:close/>
              </a:path>
              <a:path w="1207135" h="284479">
                <a:moveTo>
                  <a:pt x="615162" y="84010"/>
                </a:moveTo>
                <a:lnTo>
                  <a:pt x="567867" y="84010"/>
                </a:lnTo>
                <a:lnTo>
                  <a:pt x="585050" y="2171"/>
                </a:lnTo>
                <a:lnTo>
                  <a:pt x="556742" y="2171"/>
                </a:lnTo>
                <a:lnTo>
                  <a:pt x="512965" y="210642"/>
                </a:lnTo>
                <a:lnTo>
                  <a:pt x="541274" y="210642"/>
                </a:lnTo>
                <a:lnTo>
                  <a:pt x="562838" y="107962"/>
                </a:lnTo>
                <a:lnTo>
                  <a:pt x="610133" y="107962"/>
                </a:lnTo>
                <a:lnTo>
                  <a:pt x="615162" y="84010"/>
                </a:lnTo>
                <a:close/>
              </a:path>
              <a:path w="1207135" h="284479">
                <a:moveTo>
                  <a:pt x="876452" y="71107"/>
                </a:moveTo>
                <a:lnTo>
                  <a:pt x="865428" y="31991"/>
                </a:lnTo>
                <a:lnTo>
                  <a:pt x="847305" y="13703"/>
                </a:lnTo>
                <a:lnTo>
                  <a:pt x="847305" y="74358"/>
                </a:lnTo>
                <a:lnTo>
                  <a:pt x="846569" y="81013"/>
                </a:lnTo>
                <a:lnTo>
                  <a:pt x="831989" y="121958"/>
                </a:lnTo>
                <a:lnTo>
                  <a:pt x="799287" y="150672"/>
                </a:lnTo>
                <a:lnTo>
                  <a:pt x="764235" y="158940"/>
                </a:lnTo>
                <a:lnTo>
                  <a:pt x="749185" y="158927"/>
                </a:lnTo>
                <a:lnTo>
                  <a:pt x="710285" y="142963"/>
                </a:lnTo>
                <a:lnTo>
                  <a:pt x="696010" y="108585"/>
                </a:lnTo>
                <a:lnTo>
                  <a:pt x="696747" y="101930"/>
                </a:lnTo>
                <a:lnTo>
                  <a:pt x="711327" y="60985"/>
                </a:lnTo>
                <a:lnTo>
                  <a:pt x="744029" y="32270"/>
                </a:lnTo>
                <a:lnTo>
                  <a:pt x="785837" y="23952"/>
                </a:lnTo>
                <a:lnTo>
                  <a:pt x="794131" y="24015"/>
                </a:lnTo>
                <a:lnTo>
                  <a:pt x="833031" y="39979"/>
                </a:lnTo>
                <a:lnTo>
                  <a:pt x="847305" y="74358"/>
                </a:lnTo>
                <a:lnTo>
                  <a:pt x="847305" y="13703"/>
                </a:lnTo>
                <a:lnTo>
                  <a:pt x="804265" y="101"/>
                </a:lnTo>
                <a:lnTo>
                  <a:pt x="790867" y="0"/>
                </a:lnTo>
                <a:lnTo>
                  <a:pt x="777430" y="101"/>
                </a:lnTo>
                <a:lnTo>
                  <a:pt x="736282" y="10490"/>
                </a:lnTo>
                <a:lnTo>
                  <a:pt x="702868" y="31991"/>
                </a:lnTo>
                <a:lnTo>
                  <a:pt x="679119" y="63792"/>
                </a:lnTo>
                <a:lnTo>
                  <a:pt x="667753" y="103784"/>
                </a:lnTo>
                <a:lnTo>
                  <a:pt x="666864" y="111836"/>
                </a:lnTo>
                <a:lnTo>
                  <a:pt x="667499" y="119151"/>
                </a:lnTo>
                <a:lnTo>
                  <a:pt x="684250" y="158051"/>
                </a:lnTo>
                <a:lnTo>
                  <a:pt x="722795" y="180187"/>
                </a:lnTo>
                <a:lnTo>
                  <a:pt x="752449" y="182943"/>
                </a:lnTo>
                <a:lnTo>
                  <a:pt x="765898" y="182841"/>
                </a:lnTo>
                <a:lnTo>
                  <a:pt x="807034" y="172453"/>
                </a:lnTo>
                <a:lnTo>
                  <a:pt x="840447" y="150952"/>
                </a:lnTo>
                <a:lnTo>
                  <a:pt x="864196" y="119151"/>
                </a:lnTo>
                <a:lnTo>
                  <a:pt x="875563" y="79159"/>
                </a:lnTo>
                <a:lnTo>
                  <a:pt x="876452" y="71107"/>
                </a:lnTo>
                <a:close/>
              </a:path>
              <a:path w="1207135" h="284479">
                <a:moveTo>
                  <a:pt x="881176" y="235216"/>
                </a:moveTo>
                <a:lnTo>
                  <a:pt x="602386" y="235216"/>
                </a:lnTo>
                <a:lnTo>
                  <a:pt x="597357" y="259181"/>
                </a:lnTo>
                <a:lnTo>
                  <a:pt x="876147" y="259181"/>
                </a:lnTo>
                <a:lnTo>
                  <a:pt x="881176" y="235216"/>
                </a:lnTo>
                <a:close/>
              </a:path>
              <a:path w="1207135" h="284479">
                <a:moveTo>
                  <a:pt x="1207084" y="9334"/>
                </a:moveTo>
                <a:lnTo>
                  <a:pt x="980567" y="9334"/>
                </a:lnTo>
                <a:lnTo>
                  <a:pt x="975474" y="33604"/>
                </a:lnTo>
                <a:lnTo>
                  <a:pt x="1173048" y="33604"/>
                </a:lnTo>
                <a:lnTo>
                  <a:pt x="1162342" y="84620"/>
                </a:lnTo>
                <a:lnTo>
                  <a:pt x="965377" y="84620"/>
                </a:lnTo>
                <a:lnTo>
                  <a:pt x="946569" y="174231"/>
                </a:lnTo>
                <a:lnTo>
                  <a:pt x="953630" y="183565"/>
                </a:lnTo>
                <a:lnTo>
                  <a:pt x="1043241" y="183565"/>
                </a:lnTo>
                <a:lnTo>
                  <a:pt x="1032395" y="235216"/>
                </a:lnTo>
                <a:lnTo>
                  <a:pt x="907313" y="235216"/>
                </a:lnTo>
                <a:lnTo>
                  <a:pt x="902284" y="259181"/>
                </a:lnTo>
                <a:lnTo>
                  <a:pt x="1181061" y="259181"/>
                </a:lnTo>
                <a:lnTo>
                  <a:pt x="1186091" y="235216"/>
                </a:lnTo>
                <a:lnTo>
                  <a:pt x="1061021" y="235216"/>
                </a:lnTo>
                <a:lnTo>
                  <a:pt x="1071867" y="183565"/>
                </a:lnTo>
                <a:lnTo>
                  <a:pt x="1176718" y="183565"/>
                </a:lnTo>
                <a:lnTo>
                  <a:pt x="1181684" y="159918"/>
                </a:lnTo>
                <a:lnTo>
                  <a:pt x="978192" y="159918"/>
                </a:lnTo>
                <a:lnTo>
                  <a:pt x="988910" y="108889"/>
                </a:lnTo>
                <a:lnTo>
                  <a:pt x="1186180" y="108889"/>
                </a:lnTo>
                <a:lnTo>
                  <a:pt x="1207084" y="9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159538" y="4381690"/>
            <a:ext cx="611505" cy="282575"/>
          </a:xfrm>
          <a:custGeom>
            <a:avLst/>
            <a:gdLst/>
            <a:ahLst/>
            <a:cxnLst/>
            <a:rect l="l" t="t" r="r" b="b"/>
            <a:pathLst>
              <a:path w="611504" h="282575">
                <a:moveTo>
                  <a:pt x="290588" y="4381"/>
                </a:moveTo>
                <a:lnTo>
                  <a:pt x="64693" y="4381"/>
                </a:lnTo>
                <a:lnTo>
                  <a:pt x="59690" y="28244"/>
                </a:lnTo>
                <a:lnTo>
                  <a:pt x="257263" y="28244"/>
                </a:lnTo>
                <a:lnTo>
                  <a:pt x="229031" y="162674"/>
                </a:lnTo>
                <a:lnTo>
                  <a:pt x="5016" y="162674"/>
                </a:lnTo>
                <a:lnTo>
                  <a:pt x="0" y="186537"/>
                </a:lnTo>
                <a:lnTo>
                  <a:pt x="124142" y="186537"/>
                </a:lnTo>
                <a:lnTo>
                  <a:pt x="104355" y="280758"/>
                </a:lnTo>
                <a:lnTo>
                  <a:pt x="132981" y="280758"/>
                </a:lnTo>
                <a:lnTo>
                  <a:pt x="152768" y="186537"/>
                </a:lnTo>
                <a:lnTo>
                  <a:pt x="278155" y="186537"/>
                </a:lnTo>
                <a:lnTo>
                  <a:pt x="283171" y="162674"/>
                </a:lnTo>
                <a:lnTo>
                  <a:pt x="257352" y="162674"/>
                </a:lnTo>
                <a:lnTo>
                  <a:pt x="285572" y="28244"/>
                </a:lnTo>
                <a:lnTo>
                  <a:pt x="290588" y="4381"/>
                </a:lnTo>
                <a:close/>
              </a:path>
              <a:path w="611504" h="282575">
                <a:moveTo>
                  <a:pt x="483539" y="7162"/>
                </a:moveTo>
                <a:lnTo>
                  <a:pt x="450507" y="7162"/>
                </a:lnTo>
                <a:lnTo>
                  <a:pt x="450507" y="31115"/>
                </a:lnTo>
                <a:lnTo>
                  <a:pt x="411759" y="215620"/>
                </a:lnTo>
                <a:lnTo>
                  <a:pt x="340194" y="215620"/>
                </a:lnTo>
                <a:lnTo>
                  <a:pt x="378942" y="31115"/>
                </a:lnTo>
                <a:lnTo>
                  <a:pt x="450507" y="31115"/>
                </a:lnTo>
                <a:lnTo>
                  <a:pt x="450507" y="7162"/>
                </a:lnTo>
                <a:lnTo>
                  <a:pt x="355968" y="7162"/>
                </a:lnTo>
                <a:lnTo>
                  <a:pt x="309181" y="229933"/>
                </a:lnTo>
                <a:lnTo>
                  <a:pt x="316242" y="239268"/>
                </a:lnTo>
                <a:lnTo>
                  <a:pt x="434797" y="239268"/>
                </a:lnTo>
                <a:lnTo>
                  <a:pt x="439762" y="215620"/>
                </a:lnTo>
                <a:lnTo>
                  <a:pt x="478510" y="31115"/>
                </a:lnTo>
                <a:lnTo>
                  <a:pt x="483539" y="7162"/>
                </a:lnTo>
                <a:close/>
              </a:path>
              <a:path w="611504" h="282575">
                <a:moveTo>
                  <a:pt x="611047" y="0"/>
                </a:moveTo>
                <a:lnTo>
                  <a:pt x="583361" y="0"/>
                </a:lnTo>
                <a:lnTo>
                  <a:pt x="561009" y="106413"/>
                </a:lnTo>
                <a:lnTo>
                  <a:pt x="523989" y="106413"/>
                </a:lnTo>
                <a:lnTo>
                  <a:pt x="545680" y="3111"/>
                </a:lnTo>
                <a:lnTo>
                  <a:pt x="517994" y="3111"/>
                </a:lnTo>
                <a:lnTo>
                  <a:pt x="460883" y="275056"/>
                </a:lnTo>
                <a:lnTo>
                  <a:pt x="488569" y="275056"/>
                </a:lnTo>
                <a:lnTo>
                  <a:pt x="518960" y="130365"/>
                </a:lnTo>
                <a:lnTo>
                  <a:pt x="555980" y="130365"/>
                </a:lnTo>
                <a:lnTo>
                  <a:pt x="524103" y="282206"/>
                </a:lnTo>
                <a:lnTo>
                  <a:pt x="551789" y="282206"/>
                </a:lnTo>
                <a:lnTo>
                  <a:pt x="583679" y="130365"/>
                </a:lnTo>
                <a:lnTo>
                  <a:pt x="588708" y="106413"/>
                </a:lnTo>
                <a:lnTo>
                  <a:pt x="611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164716" y="4377956"/>
            <a:ext cx="589280" cy="286385"/>
          </a:xfrm>
          <a:custGeom>
            <a:avLst/>
            <a:gdLst/>
            <a:ahLst/>
            <a:cxnLst/>
            <a:rect l="l" t="t" r="r" b="b"/>
            <a:pathLst>
              <a:path w="589279" h="286385">
                <a:moveTo>
                  <a:pt x="252437" y="189179"/>
                </a:moveTo>
                <a:lnTo>
                  <a:pt x="178333" y="189179"/>
                </a:lnTo>
                <a:lnTo>
                  <a:pt x="178333" y="213131"/>
                </a:lnTo>
                <a:lnTo>
                  <a:pt x="164020" y="261988"/>
                </a:lnTo>
                <a:lnTo>
                  <a:pt x="80949" y="261988"/>
                </a:lnTo>
                <a:lnTo>
                  <a:pt x="87782" y="213131"/>
                </a:lnTo>
                <a:lnTo>
                  <a:pt x="178333" y="213131"/>
                </a:lnTo>
                <a:lnTo>
                  <a:pt x="178333" y="189179"/>
                </a:lnTo>
                <a:lnTo>
                  <a:pt x="23431" y="189179"/>
                </a:lnTo>
                <a:lnTo>
                  <a:pt x="18402" y="213131"/>
                </a:lnTo>
                <a:lnTo>
                  <a:pt x="58851" y="213131"/>
                </a:lnTo>
                <a:lnTo>
                  <a:pt x="52324" y="261988"/>
                </a:lnTo>
                <a:lnTo>
                  <a:pt x="5029" y="261988"/>
                </a:lnTo>
                <a:lnTo>
                  <a:pt x="0" y="285940"/>
                </a:lnTo>
                <a:lnTo>
                  <a:pt x="235229" y="285940"/>
                </a:lnTo>
                <a:lnTo>
                  <a:pt x="240258" y="261988"/>
                </a:lnTo>
                <a:lnTo>
                  <a:pt x="192646" y="261988"/>
                </a:lnTo>
                <a:lnTo>
                  <a:pt x="206946" y="213131"/>
                </a:lnTo>
                <a:lnTo>
                  <a:pt x="247396" y="213131"/>
                </a:lnTo>
                <a:lnTo>
                  <a:pt x="252437" y="189179"/>
                </a:lnTo>
                <a:close/>
              </a:path>
              <a:path w="589279" h="286385">
                <a:moveTo>
                  <a:pt x="286956" y="140322"/>
                </a:moveTo>
                <a:lnTo>
                  <a:pt x="162191" y="140322"/>
                </a:lnTo>
                <a:lnTo>
                  <a:pt x="168198" y="111696"/>
                </a:lnTo>
                <a:lnTo>
                  <a:pt x="267144" y="111696"/>
                </a:lnTo>
                <a:lnTo>
                  <a:pt x="272110" y="88049"/>
                </a:lnTo>
                <a:lnTo>
                  <a:pt x="77952" y="88049"/>
                </a:lnTo>
                <a:lnTo>
                  <a:pt x="94818" y="7785"/>
                </a:lnTo>
                <a:lnTo>
                  <a:pt x="66192" y="7785"/>
                </a:lnTo>
                <a:lnTo>
                  <a:pt x="46329" y="102362"/>
                </a:lnTo>
                <a:lnTo>
                  <a:pt x="53390" y="111696"/>
                </a:lnTo>
                <a:lnTo>
                  <a:pt x="139573" y="111696"/>
                </a:lnTo>
                <a:lnTo>
                  <a:pt x="133565" y="140322"/>
                </a:lnTo>
                <a:lnTo>
                  <a:pt x="8801" y="140322"/>
                </a:lnTo>
                <a:lnTo>
                  <a:pt x="3771" y="164287"/>
                </a:lnTo>
                <a:lnTo>
                  <a:pt x="281927" y="164287"/>
                </a:lnTo>
                <a:lnTo>
                  <a:pt x="286956" y="140322"/>
                </a:lnTo>
                <a:close/>
              </a:path>
              <a:path w="589279" h="286385">
                <a:moveTo>
                  <a:pt x="543623" y="261988"/>
                </a:moveTo>
                <a:lnTo>
                  <a:pt x="343242" y="261988"/>
                </a:lnTo>
                <a:lnTo>
                  <a:pt x="356704" y="197891"/>
                </a:lnTo>
                <a:lnTo>
                  <a:pt x="328079" y="197891"/>
                </a:lnTo>
                <a:lnTo>
                  <a:pt x="311543" y="276606"/>
                </a:lnTo>
                <a:lnTo>
                  <a:pt x="318604" y="285940"/>
                </a:lnTo>
                <a:lnTo>
                  <a:pt x="538594" y="285940"/>
                </a:lnTo>
                <a:lnTo>
                  <a:pt x="543623" y="261988"/>
                </a:lnTo>
                <a:close/>
              </a:path>
              <a:path w="589279" h="286385">
                <a:moveTo>
                  <a:pt x="561009" y="50812"/>
                </a:moveTo>
                <a:lnTo>
                  <a:pt x="537883" y="12496"/>
                </a:lnTo>
                <a:lnTo>
                  <a:pt x="532625" y="9296"/>
                </a:lnTo>
                <a:lnTo>
                  <a:pt x="532625" y="55079"/>
                </a:lnTo>
                <a:lnTo>
                  <a:pt x="528040" y="76860"/>
                </a:lnTo>
                <a:lnTo>
                  <a:pt x="515378" y="92722"/>
                </a:lnTo>
                <a:lnTo>
                  <a:pt x="496976" y="103301"/>
                </a:lnTo>
                <a:lnTo>
                  <a:pt x="472846" y="108585"/>
                </a:lnTo>
                <a:lnTo>
                  <a:pt x="446087" y="108585"/>
                </a:lnTo>
                <a:lnTo>
                  <a:pt x="424484" y="103301"/>
                </a:lnTo>
                <a:lnTo>
                  <a:pt x="410527" y="92722"/>
                </a:lnTo>
                <a:lnTo>
                  <a:pt x="404520" y="76860"/>
                </a:lnTo>
                <a:lnTo>
                  <a:pt x="409092" y="55079"/>
                </a:lnTo>
                <a:lnTo>
                  <a:pt x="421767" y="39204"/>
                </a:lnTo>
                <a:lnTo>
                  <a:pt x="440169" y="28625"/>
                </a:lnTo>
                <a:lnTo>
                  <a:pt x="463994" y="23342"/>
                </a:lnTo>
                <a:lnTo>
                  <a:pt x="490740" y="23342"/>
                </a:lnTo>
                <a:lnTo>
                  <a:pt x="512660" y="28625"/>
                </a:lnTo>
                <a:lnTo>
                  <a:pt x="526618" y="39204"/>
                </a:lnTo>
                <a:lnTo>
                  <a:pt x="532625" y="55079"/>
                </a:lnTo>
                <a:lnTo>
                  <a:pt x="532625" y="9296"/>
                </a:lnTo>
                <a:lnTo>
                  <a:pt x="494207" y="76"/>
                </a:lnTo>
                <a:lnTo>
                  <a:pt x="482269" y="0"/>
                </a:lnTo>
                <a:lnTo>
                  <a:pt x="470306" y="76"/>
                </a:lnTo>
                <a:lnTo>
                  <a:pt x="427647" y="9512"/>
                </a:lnTo>
                <a:lnTo>
                  <a:pt x="390880" y="38112"/>
                </a:lnTo>
                <a:lnTo>
                  <a:pt x="376669" y="75145"/>
                </a:lnTo>
                <a:lnTo>
                  <a:pt x="376135" y="81089"/>
                </a:lnTo>
                <a:lnTo>
                  <a:pt x="376961" y="86398"/>
                </a:lnTo>
                <a:lnTo>
                  <a:pt x="399211" y="119608"/>
                </a:lnTo>
                <a:lnTo>
                  <a:pt x="442569" y="132168"/>
                </a:lnTo>
                <a:lnTo>
                  <a:pt x="454494" y="132232"/>
                </a:lnTo>
                <a:lnTo>
                  <a:pt x="466471" y="132168"/>
                </a:lnTo>
                <a:lnTo>
                  <a:pt x="509409" y="122707"/>
                </a:lnTo>
                <a:lnTo>
                  <a:pt x="532752" y="108585"/>
                </a:lnTo>
                <a:lnTo>
                  <a:pt x="536587" y="105638"/>
                </a:lnTo>
                <a:lnTo>
                  <a:pt x="560476" y="56781"/>
                </a:lnTo>
                <a:lnTo>
                  <a:pt x="561009" y="50812"/>
                </a:lnTo>
                <a:close/>
              </a:path>
              <a:path w="589279" h="286385">
                <a:moveTo>
                  <a:pt x="589267" y="152768"/>
                </a:moveTo>
                <a:lnTo>
                  <a:pt x="311099" y="152768"/>
                </a:lnTo>
                <a:lnTo>
                  <a:pt x="306070" y="176733"/>
                </a:lnTo>
                <a:lnTo>
                  <a:pt x="584238" y="176733"/>
                </a:lnTo>
                <a:lnTo>
                  <a:pt x="589267" y="152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845245" y="4381690"/>
            <a:ext cx="924560" cy="282575"/>
          </a:xfrm>
          <a:custGeom>
            <a:avLst/>
            <a:gdLst/>
            <a:ahLst/>
            <a:cxnLst/>
            <a:rect l="l" t="t" r="r" b="b"/>
            <a:pathLst>
              <a:path w="924559" h="282575">
                <a:moveTo>
                  <a:pt x="283819" y="233045"/>
                </a:moveTo>
                <a:lnTo>
                  <a:pt x="139763" y="233045"/>
                </a:lnTo>
                <a:lnTo>
                  <a:pt x="166611" y="105168"/>
                </a:lnTo>
                <a:lnTo>
                  <a:pt x="137985" y="105168"/>
                </a:lnTo>
                <a:lnTo>
                  <a:pt x="111137" y="233045"/>
                </a:lnTo>
                <a:lnTo>
                  <a:pt x="5029" y="233045"/>
                </a:lnTo>
                <a:lnTo>
                  <a:pt x="0" y="257009"/>
                </a:lnTo>
                <a:lnTo>
                  <a:pt x="278790" y="257009"/>
                </a:lnTo>
                <a:lnTo>
                  <a:pt x="283819" y="233045"/>
                </a:lnTo>
                <a:close/>
              </a:path>
              <a:path w="924559" h="282575">
                <a:moveTo>
                  <a:pt x="304863" y="6883"/>
                </a:moveTo>
                <a:lnTo>
                  <a:pt x="78968" y="6883"/>
                </a:lnTo>
                <a:lnTo>
                  <a:pt x="73964" y="30759"/>
                </a:lnTo>
                <a:lnTo>
                  <a:pt x="271538" y="30759"/>
                </a:lnTo>
                <a:lnTo>
                  <a:pt x="239877" y="181508"/>
                </a:lnTo>
                <a:lnTo>
                  <a:pt x="268198" y="181508"/>
                </a:lnTo>
                <a:lnTo>
                  <a:pt x="299847" y="30759"/>
                </a:lnTo>
                <a:lnTo>
                  <a:pt x="304863" y="6883"/>
                </a:lnTo>
                <a:close/>
              </a:path>
              <a:path w="924559" h="282575">
                <a:moveTo>
                  <a:pt x="500862" y="4051"/>
                </a:moveTo>
                <a:lnTo>
                  <a:pt x="373291" y="4051"/>
                </a:lnTo>
                <a:lnTo>
                  <a:pt x="368261" y="28003"/>
                </a:lnTo>
                <a:lnTo>
                  <a:pt x="466890" y="28003"/>
                </a:lnTo>
                <a:lnTo>
                  <a:pt x="463486" y="39243"/>
                </a:lnTo>
                <a:lnTo>
                  <a:pt x="440918" y="74218"/>
                </a:lnTo>
                <a:lnTo>
                  <a:pt x="407085" y="104228"/>
                </a:lnTo>
                <a:lnTo>
                  <a:pt x="363982" y="128435"/>
                </a:lnTo>
                <a:lnTo>
                  <a:pt x="329857" y="141262"/>
                </a:lnTo>
                <a:lnTo>
                  <a:pt x="338226" y="162102"/>
                </a:lnTo>
                <a:lnTo>
                  <a:pt x="380365" y="146685"/>
                </a:lnTo>
                <a:lnTo>
                  <a:pt x="422795" y="122669"/>
                </a:lnTo>
                <a:lnTo>
                  <a:pt x="456882" y="92659"/>
                </a:lnTo>
                <a:lnTo>
                  <a:pt x="479526" y="61925"/>
                </a:lnTo>
                <a:lnTo>
                  <a:pt x="499033" y="12763"/>
                </a:lnTo>
                <a:lnTo>
                  <a:pt x="500862" y="4051"/>
                </a:lnTo>
                <a:close/>
              </a:path>
              <a:path w="924559" h="282575">
                <a:moveTo>
                  <a:pt x="587692" y="181711"/>
                </a:moveTo>
                <a:lnTo>
                  <a:pt x="345313" y="181711"/>
                </a:lnTo>
                <a:lnTo>
                  <a:pt x="340347" y="205359"/>
                </a:lnTo>
                <a:lnTo>
                  <a:pt x="554418" y="205359"/>
                </a:lnTo>
                <a:lnTo>
                  <a:pt x="538276" y="282206"/>
                </a:lnTo>
                <a:lnTo>
                  <a:pt x="566597" y="282206"/>
                </a:lnTo>
                <a:lnTo>
                  <a:pt x="587692" y="181711"/>
                </a:lnTo>
                <a:close/>
              </a:path>
              <a:path w="924559" h="282575">
                <a:moveTo>
                  <a:pt x="625856" y="0"/>
                </a:moveTo>
                <a:lnTo>
                  <a:pt x="598157" y="0"/>
                </a:lnTo>
                <a:lnTo>
                  <a:pt x="584962" y="62852"/>
                </a:lnTo>
                <a:lnTo>
                  <a:pt x="547941" y="62852"/>
                </a:lnTo>
                <a:lnTo>
                  <a:pt x="560679" y="2184"/>
                </a:lnTo>
                <a:lnTo>
                  <a:pt x="532993" y="2184"/>
                </a:lnTo>
                <a:lnTo>
                  <a:pt x="499211" y="163042"/>
                </a:lnTo>
                <a:lnTo>
                  <a:pt x="526897" y="163042"/>
                </a:lnTo>
                <a:lnTo>
                  <a:pt x="542912" y="86804"/>
                </a:lnTo>
                <a:lnTo>
                  <a:pt x="579932" y="86804"/>
                </a:lnTo>
                <a:lnTo>
                  <a:pt x="563270" y="166154"/>
                </a:lnTo>
                <a:lnTo>
                  <a:pt x="590969" y="166154"/>
                </a:lnTo>
                <a:lnTo>
                  <a:pt x="607618" y="86804"/>
                </a:lnTo>
                <a:lnTo>
                  <a:pt x="612660" y="62852"/>
                </a:lnTo>
                <a:lnTo>
                  <a:pt x="625856" y="0"/>
                </a:lnTo>
                <a:close/>
              </a:path>
              <a:path w="924559" h="282575">
                <a:moveTo>
                  <a:pt x="835355" y="214376"/>
                </a:moveTo>
                <a:lnTo>
                  <a:pt x="618794" y="214376"/>
                </a:lnTo>
                <a:lnTo>
                  <a:pt x="613765" y="238340"/>
                </a:lnTo>
                <a:lnTo>
                  <a:pt x="830326" y="238340"/>
                </a:lnTo>
                <a:lnTo>
                  <a:pt x="835355" y="214376"/>
                </a:lnTo>
                <a:close/>
              </a:path>
              <a:path w="924559" h="282575">
                <a:moveTo>
                  <a:pt x="846289" y="71081"/>
                </a:moveTo>
                <a:lnTo>
                  <a:pt x="837247" y="33909"/>
                </a:lnTo>
                <a:lnTo>
                  <a:pt x="831392" y="26454"/>
                </a:lnTo>
                <a:lnTo>
                  <a:pt x="826122" y="20066"/>
                </a:lnTo>
                <a:lnTo>
                  <a:pt x="821651" y="15913"/>
                </a:lnTo>
                <a:lnTo>
                  <a:pt x="817321" y="13474"/>
                </a:lnTo>
                <a:lnTo>
                  <a:pt x="817321" y="75145"/>
                </a:lnTo>
                <a:lnTo>
                  <a:pt x="816597" y="81051"/>
                </a:lnTo>
                <a:lnTo>
                  <a:pt x="804278" y="117144"/>
                </a:lnTo>
                <a:lnTo>
                  <a:pt x="776871" y="144678"/>
                </a:lnTo>
                <a:lnTo>
                  <a:pt x="752462" y="152768"/>
                </a:lnTo>
                <a:lnTo>
                  <a:pt x="725385" y="152768"/>
                </a:lnTo>
                <a:lnTo>
                  <a:pt x="691210" y="128816"/>
                </a:lnTo>
                <a:lnTo>
                  <a:pt x="687463" y="105029"/>
                </a:lnTo>
                <a:lnTo>
                  <a:pt x="688162" y="99225"/>
                </a:lnTo>
                <a:lnTo>
                  <a:pt x="700405" y="62852"/>
                </a:lnTo>
                <a:lnTo>
                  <a:pt x="727443" y="34848"/>
                </a:lnTo>
                <a:lnTo>
                  <a:pt x="765606" y="26454"/>
                </a:lnTo>
                <a:lnTo>
                  <a:pt x="778979" y="26454"/>
                </a:lnTo>
                <a:lnTo>
                  <a:pt x="813333" y="51028"/>
                </a:lnTo>
                <a:lnTo>
                  <a:pt x="817321" y="75145"/>
                </a:lnTo>
                <a:lnTo>
                  <a:pt x="817321" y="13474"/>
                </a:lnTo>
                <a:lnTo>
                  <a:pt x="770636" y="2489"/>
                </a:lnTo>
                <a:lnTo>
                  <a:pt x="758126" y="2590"/>
                </a:lnTo>
                <a:lnTo>
                  <a:pt x="720623" y="12738"/>
                </a:lnTo>
                <a:lnTo>
                  <a:pt x="685520" y="39128"/>
                </a:lnTo>
                <a:lnTo>
                  <a:pt x="664197" y="78651"/>
                </a:lnTo>
                <a:lnTo>
                  <a:pt x="658482" y="109118"/>
                </a:lnTo>
                <a:lnTo>
                  <a:pt x="658888" y="115989"/>
                </a:lnTo>
                <a:lnTo>
                  <a:pt x="672617" y="152933"/>
                </a:lnTo>
                <a:lnTo>
                  <a:pt x="706628" y="174345"/>
                </a:lnTo>
                <a:lnTo>
                  <a:pt x="733983" y="177038"/>
                </a:lnTo>
                <a:lnTo>
                  <a:pt x="746315" y="176949"/>
                </a:lnTo>
                <a:lnTo>
                  <a:pt x="783678" y="166801"/>
                </a:lnTo>
                <a:lnTo>
                  <a:pt x="818972" y="140982"/>
                </a:lnTo>
                <a:lnTo>
                  <a:pt x="840574" y="101638"/>
                </a:lnTo>
                <a:lnTo>
                  <a:pt x="845400" y="78651"/>
                </a:lnTo>
                <a:lnTo>
                  <a:pt x="846289" y="71081"/>
                </a:lnTo>
                <a:close/>
              </a:path>
              <a:path w="924559" h="282575">
                <a:moveTo>
                  <a:pt x="924242" y="0"/>
                </a:moveTo>
                <a:lnTo>
                  <a:pt x="895921" y="0"/>
                </a:lnTo>
                <a:lnTo>
                  <a:pt x="836663" y="282206"/>
                </a:lnTo>
                <a:lnTo>
                  <a:pt x="864984" y="282206"/>
                </a:lnTo>
                <a:lnTo>
                  <a:pt x="924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872902" y="4381690"/>
            <a:ext cx="1207135" cy="282575"/>
          </a:xfrm>
          <a:custGeom>
            <a:avLst/>
            <a:gdLst/>
            <a:ahLst/>
            <a:cxnLst/>
            <a:rect l="l" t="t" r="r" b="b"/>
            <a:pathLst>
              <a:path w="1207134" h="282575">
                <a:moveTo>
                  <a:pt x="246100" y="179006"/>
                </a:moveTo>
                <a:lnTo>
                  <a:pt x="16789" y="179006"/>
                </a:lnTo>
                <a:lnTo>
                  <a:pt x="11772" y="202869"/>
                </a:lnTo>
                <a:lnTo>
                  <a:pt x="212775" y="202869"/>
                </a:lnTo>
                <a:lnTo>
                  <a:pt x="196151" y="282016"/>
                </a:lnTo>
                <a:lnTo>
                  <a:pt x="224459" y="282016"/>
                </a:lnTo>
                <a:lnTo>
                  <a:pt x="241084" y="202869"/>
                </a:lnTo>
                <a:lnTo>
                  <a:pt x="246100" y="179006"/>
                </a:lnTo>
                <a:close/>
              </a:path>
              <a:path w="1207134" h="282575">
                <a:moveTo>
                  <a:pt x="281216" y="4381"/>
                </a:moveTo>
                <a:lnTo>
                  <a:pt x="55321" y="4381"/>
                </a:lnTo>
                <a:lnTo>
                  <a:pt x="50317" y="28244"/>
                </a:lnTo>
                <a:lnTo>
                  <a:pt x="247891" y="28244"/>
                </a:lnTo>
                <a:lnTo>
                  <a:pt x="229158" y="117436"/>
                </a:lnTo>
                <a:lnTo>
                  <a:pt x="257467" y="117436"/>
                </a:lnTo>
                <a:lnTo>
                  <a:pt x="276199" y="28244"/>
                </a:lnTo>
                <a:lnTo>
                  <a:pt x="281216" y="4381"/>
                </a:lnTo>
                <a:close/>
              </a:path>
              <a:path w="1207134" h="282575">
                <a:moveTo>
                  <a:pt x="283197" y="117919"/>
                </a:moveTo>
                <a:lnTo>
                  <a:pt x="5029" y="117919"/>
                </a:lnTo>
                <a:lnTo>
                  <a:pt x="0" y="141884"/>
                </a:lnTo>
                <a:lnTo>
                  <a:pt x="278168" y="141884"/>
                </a:lnTo>
                <a:lnTo>
                  <a:pt x="283197" y="117919"/>
                </a:lnTo>
                <a:close/>
              </a:path>
              <a:path w="1207134" h="282575">
                <a:moveTo>
                  <a:pt x="477278" y="7162"/>
                </a:moveTo>
                <a:lnTo>
                  <a:pt x="346595" y="7162"/>
                </a:lnTo>
                <a:lnTo>
                  <a:pt x="299808" y="229933"/>
                </a:lnTo>
                <a:lnTo>
                  <a:pt x="306870" y="239268"/>
                </a:lnTo>
                <a:lnTo>
                  <a:pt x="434746" y="239268"/>
                </a:lnTo>
                <a:lnTo>
                  <a:pt x="439712" y="215620"/>
                </a:lnTo>
                <a:lnTo>
                  <a:pt x="331444" y="215620"/>
                </a:lnTo>
                <a:lnTo>
                  <a:pt x="370192" y="31115"/>
                </a:lnTo>
                <a:lnTo>
                  <a:pt x="472236" y="31115"/>
                </a:lnTo>
                <a:lnTo>
                  <a:pt x="477278" y="7162"/>
                </a:lnTo>
                <a:close/>
              </a:path>
              <a:path w="1207134" h="282575">
                <a:moveTo>
                  <a:pt x="601675" y="0"/>
                </a:moveTo>
                <a:lnTo>
                  <a:pt x="573989" y="0"/>
                </a:lnTo>
                <a:lnTo>
                  <a:pt x="551637" y="106413"/>
                </a:lnTo>
                <a:lnTo>
                  <a:pt x="514616" y="106413"/>
                </a:lnTo>
                <a:lnTo>
                  <a:pt x="536308" y="3111"/>
                </a:lnTo>
                <a:lnTo>
                  <a:pt x="508609" y="3111"/>
                </a:lnTo>
                <a:lnTo>
                  <a:pt x="451510" y="275056"/>
                </a:lnTo>
                <a:lnTo>
                  <a:pt x="479196" y="275056"/>
                </a:lnTo>
                <a:lnTo>
                  <a:pt x="509587" y="130365"/>
                </a:lnTo>
                <a:lnTo>
                  <a:pt x="546608" y="130365"/>
                </a:lnTo>
                <a:lnTo>
                  <a:pt x="514718" y="282206"/>
                </a:lnTo>
                <a:lnTo>
                  <a:pt x="542417" y="282206"/>
                </a:lnTo>
                <a:lnTo>
                  <a:pt x="574294" y="130365"/>
                </a:lnTo>
                <a:lnTo>
                  <a:pt x="579335" y="106413"/>
                </a:lnTo>
                <a:lnTo>
                  <a:pt x="601675" y="0"/>
                </a:lnTo>
                <a:close/>
              </a:path>
              <a:path w="1207134" h="282575">
                <a:moveTo>
                  <a:pt x="785050" y="939"/>
                </a:moveTo>
                <a:lnTo>
                  <a:pt x="676783" y="939"/>
                </a:lnTo>
                <a:lnTo>
                  <a:pt x="671817" y="24587"/>
                </a:lnTo>
                <a:lnTo>
                  <a:pt x="780084" y="24587"/>
                </a:lnTo>
                <a:lnTo>
                  <a:pt x="785050" y="939"/>
                </a:lnTo>
                <a:close/>
              </a:path>
              <a:path w="1207134" h="282575">
                <a:moveTo>
                  <a:pt x="789393" y="214376"/>
                </a:moveTo>
                <a:lnTo>
                  <a:pt x="701344" y="214376"/>
                </a:lnTo>
                <a:lnTo>
                  <a:pt x="707351" y="185750"/>
                </a:lnTo>
                <a:lnTo>
                  <a:pt x="726313" y="183908"/>
                </a:lnTo>
                <a:lnTo>
                  <a:pt x="737857" y="181495"/>
                </a:lnTo>
                <a:lnTo>
                  <a:pt x="746683" y="176898"/>
                </a:lnTo>
                <a:lnTo>
                  <a:pt x="757491" y="168490"/>
                </a:lnTo>
                <a:lnTo>
                  <a:pt x="764362" y="162725"/>
                </a:lnTo>
                <a:lnTo>
                  <a:pt x="767867" y="159804"/>
                </a:lnTo>
                <a:lnTo>
                  <a:pt x="773620" y="153263"/>
                </a:lnTo>
                <a:lnTo>
                  <a:pt x="776846" y="145580"/>
                </a:lnTo>
                <a:lnTo>
                  <a:pt x="779627" y="133477"/>
                </a:lnTo>
                <a:lnTo>
                  <a:pt x="782040" y="121970"/>
                </a:lnTo>
                <a:lnTo>
                  <a:pt x="777468" y="104228"/>
                </a:lnTo>
                <a:lnTo>
                  <a:pt x="777074" y="102679"/>
                </a:lnTo>
                <a:lnTo>
                  <a:pt x="754240" y="86639"/>
                </a:lnTo>
                <a:lnTo>
                  <a:pt x="754240" y="121031"/>
                </a:lnTo>
                <a:lnTo>
                  <a:pt x="749007" y="145923"/>
                </a:lnTo>
                <a:lnTo>
                  <a:pt x="712076" y="162598"/>
                </a:lnTo>
                <a:lnTo>
                  <a:pt x="707390" y="162648"/>
                </a:lnTo>
                <a:lnTo>
                  <a:pt x="681863" y="162598"/>
                </a:lnTo>
                <a:lnTo>
                  <a:pt x="673163" y="161696"/>
                </a:lnTo>
                <a:lnTo>
                  <a:pt x="667524" y="159245"/>
                </a:lnTo>
                <a:lnTo>
                  <a:pt x="661644" y="154482"/>
                </a:lnTo>
                <a:lnTo>
                  <a:pt x="652170" y="146240"/>
                </a:lnTo>
                <a:lnTo>
                  <a:pt x="657529" y="120726"/>
                </a:lnTo>
                <a:lnTo>
                  <a:pt x="694067" y="104368"/>
                </a:lnTo>
                <a:lnTo>
                  <a:pt x="709218" y="104228"/>
                </a:lnTo>
                <a:lnTo>
                  <a:pt x="724306" y="104368"/>
                </a:lnTo>
                <a:lnTo>
                  <a:pt x="733018" y="105283"/>
                </a:lnTo>
                <a:lnTo>
                  <a:pt x="738695" y="107784"/>
                </a:lnTo>
                <a:lnTo>
                  <a:pt x="744639" y="112636"/>
                </a:lnTo>
                <a:lnTo>
                  <a:pt x="754240" y="121031"/>
                </a:lnTo>
                <a:lnTo>
                  <a:pt x="754240" y="86639"/>
                </a:lnTo>
                <a:lnTo>
                  <a:pt x="714184" y="80594"/>
                </a:lnTo>
                <a:lnTo>
                  <a:pt x="702437" y="80645"/>
                </a:lnTo>
                <a:lnTo>
                  <a:pt x="664502" y="89052"/>
                </a:lnTo>
                <a:lnTo>
                  <a:pt x="629208" y="122275"/>
                </a:lnTo>
                <a:lnTo>
                  <a:pt x="624509" y="146240"/>
                </a:lnTo>
                <a:lnTo>
                  <a:pt x="624522" y="153530"/>
                </a:lnTo>
                <a:lnTo>
                  <a:pt x="659930" y="184226"/>
                </a:lnTo>
                <a:lnTo>
                  <a:pt x="678662" y="186067"/>
                </a:lnTo>
                <a:lnTo>
                  <a:pt x="672719" y="214376"/>
                </a:lnTo>
                <a:lnTo>
                  <a:pt x="591502" y="214376"/>
                </a:lnTo>
                <a:lnTo>
                  <a:pt x="586473" y="238340"/>
                </a:lnTo>
                <a:lnTo>
                  <a:pt x="784364" y="238340"/>
                </a:lnTo>
                <a:lnTo>
                  <a:pt x="789393" y="214376"/>
                </a:lnTo>
                <a:close/>
              </a:path>
              <a:path w="1207134" h="282575">
                <a:moveTo>
                  <a:pt x="811225" y="40767"/>
                </a:moveTo>
                <a:lnTo>
                  <a:pt x="634187" y="40767"/>
                </a:lnTo>
                <a:lnTo>
                  <a:pt x="629221" y="64414"/>
                </a:lnTo>
                <a:lnTo>
                  <a:pt x="806259" y="64414"/>
                </a:lnTo>
                <a:lnTo>
                  <a:pt x="811225" y="40767"/>
                </a:lnTo>
                <a:close/>
              </a:path>
              <a:path w="1207134" h="282575">
                <a:moveTo>
                  <a:pt x="902639" y="109207"/>
                </a:moveTo>
                <a:lnTo>
                  <a:pt x="855345" y="109207"/>
                </a:lnTo>
                <a:lnTo>
                  <a:pt x="878281" y="0"/>
                </a:lnTo>
                <a:lnTo>
                  <a:pt x="849972" y="0"/>
                </a:lnTo>
                <a:lnTo>
                  <a:pt x="790702" y="282206"/>
                </a:lnTo>
                <a:lnTo>
                  <a:pt x="819023" y="282206"/>
                </a:lnTo>
                <a:lnTo>
                  <a:pt x="850252" y="133477"/>
                </a:lnTo>
                <a:lnTo>
                  <a:pt x="897547" y="133477"/>
                </a:lnTo>
                <a:lnTo>
                  <a:pt x="902639" y="109207"/>
                </a:lnTo>
                <a:close/>
              </a:path>
              <a:path w="1207134" h="282575">
                <a:moveTo>
                  <a:pt x="1075905" y="149428"/>
                </a:moveTo>
                <a:lnTo>
                  <a:pt x="1066800" y="113563"/>
                </a:lnTo>
                <a:lnTo>
                  <a:pt x="1064856" y="110921"/>
                </a:lnTo>
                <a:lnTo>
                  <a:pt x="1060208" y="104990"/>
                </a:lnTo>
                <a:lnTo>
                  <a:pt x="1056474" y="101371"/>
                </a:lnTo>
                <a:lnTo>
                  <a:pt x="1051687" y="98602"/>
                </a:lnTo>
                <a:lnTo>
                  <a:pt x="1047953" y="96989"/>
                </a:lnTo>
                <a:lnTo>
                  <a:pt x="1047953" y="143141"/>
                </a:lnTo>
                <a:lnTo>
                  <a:pt x="1047496" y="151904"/>
                </a:lnTo>
                <a:lnTo>
                  <a:pt x="1033183" y="195707"/>
                </a:lnTo>
                <a:lnTo>
                  <a:pt x="998791" y="218198"/>
                </a:lnTo>
                <a:lnTo>
                  <a:pt x="984872" y="218427"/>
                </a:lnTo>
                <a:lnTo>
                  <a:pt x="971054" y="218198"/>
                </a:lnTo>
                <a:lnTo>
                  <a:pt x="944105" y="188899"/>
                </a:lnTo>
                <a:lnTo>
                  <a:pt x="944549" y="180225"/>
                </a:lnTo>
                <a:lnTo>
                  <a:pt x="953706" y="143141"/>
                </a:lnTo>
                <a:lnTo>
                  <a:pt x="984275" y="115341"/>
                </a:lnTo>
                <a:lnTo>
                  <a:pt x="1006894" y="113563"/>
                </a:lnTo>
                <a:lnTo>
                  <a:pt x="1020711" y="113792"/>
                </a:lnTo>
                <a:lnTo>
                  <a:pt x="1047953" y="143141"/>
                </a:lnTo>
                <a:lnTo>
                  <a:pt x="1047953" y="96989"/>
                </a:lnTo>
                <a:lnTo>
                  <a:pt x="1011923" y="89611"/>
                </a:lnTo>
                <a:lnTo>
                  <a:pt x="1000709" y="89700"/>
                </a:lnTo>
                <a:lnTo>
                  <a:pt x="962431" y="101371"/>
                </a:lnTo>
                <a:lnTo>
                  <a:pt x="930516" y="135039"/>
                </a:lnTo>
                <a:lnTo>
                  <a:pt x="917028" y="176263"/>
                </a:lnTo>
                <a:lnTo>
                  <a:pt x="914488" y="199224"/>
                </a:lnTo>
                <a:lnTo>
                  <a:pt x="918171" y="209181"/>
                </a:lnTo>
                <a:lnTo>
                  <a:pt x="944740" y="239801"/>
                </a:lnTo>
                <a:lnTo>
                  <a:pt x="979843" y="242379"/>
                </a:lnTo>
                <a:lnTo>
                  <a:pt x="990879" y="242303"/>
                </a:lnTo>
                <a:lnTo>
                  <a:pt x="1028979" y="230911"/>
                </a:lnTo>
                <a:lnTo>
                  <a:pt x="1044765" y="218427"/>
                </a:lnTo>
                <a:lnTo>
                  <a:pt x="1048372" y="215315"/>
                </a:lnTo>
                <a:lnTo>
                  <a:pt x="1068857" y="182880"/>
                </a:lnTo>
                <a:lnTo>
                  <a:pt x="1075067" y="156044"/>
                </a:lnTo>
                <a:lnTo>
                  <a:pt x="1075905" y="149428"/>
                </a:lnTo>
                <a:close/>
              </a:path>
              <a:path w="1207134" h="282575">
                <a:moveTo>
                  <a:pt x="1079284" y="5918"/>
                </a:moveTo>
                <a:lnTo>
                  <a:pt x="980338" y="5918"/>
                </a:lnTo>
                <a:lnTo>
                  <a:pt x="975372" y="29565"/>
                </a:lnTo>
                <a:lnTo>
                  <a:pt x="1074318" y="29565"/>
                </a:lnTo>
                <a:lnTo>
                  <a:pt x="1079284" y="5918"/>
                </a:lnTo>
                <a:close/>
              </a:path>
              <a:path w="1207134" h="282575">
                <a:moveTo>
                  <a:pt x="1109802" y="47294"/>
                </a:moveTo>
                <a:lnTo>
                  <a:pt x="932446" y="47294"/>
                </a:lnTo>
                <a:lnTo>
                  <a:pt x="927354" y="71564"/>
                </a:lnTo>
                <a:lnTo>
                  <a:pt x="1104709" y="71564"/>
                </a:lnTo>
                <a:lnTo>
                  <a:pt x="1109802" y="47294"/>
                </a:lnTo>
                <a:close/>
              </a:path>
              <a:path w="1207134" h="282575">
                <a:moveTo>
                  <a:pt x="1206906" y="112318"/>
                </a:moveTo>
                <a:lnTo>
                  <a:pt x="1159611" y="112318"/>
                </a:lnTo>
                <a:lnTo>
                  <a:pt x="1183208" y="0"/>
                </a:lnTo>
                <a:lnTo>
                  <a:pt x="1154887" y="0"/>
                </a:lnTo>
                <a:lnTo>
                  <a:pt x="1095629" y="282206"/>
                </a:lnTo>
                <a:lnTo>
                  <a:pt x="1123937" y="282206"/>
                </a:lnTo>
                <a:lnTo>
                  <a:pt x="1154518" y="136588"/>
                </a:lnTo>
                <a:lnTo>
                  <a:pt x="1201813" y="136588"/>
                </a:lnTo>
                <a:lnTo>
                  <a:pt x="1206906" y="112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2142368" y="4388573"/>
            <a:ext cx="231140" cy="174625"/>
          </a:xfrm>
          <a:custGeom>
            <a:avLst/>
            <a:gdLst/>
            <a:ahLst/>
            <a:cxnLst/>
            <a:rect l="l" t="t" r="r" b="b"/>
            <a:pathLst>
              <a:path w="231140" h="174625">
                <a:moveTo>
                  <a:pt x="230898" y="0"/>
                </a:moveTo>
                <a:lnTo>
                  <a:pt x="5016" y="0"/>
                </a:lnTo>
                <a:lnTo>
                  <a:pt x="0" y="23876"/>
                </a:lnTo>
                <a:lnTo>
                  <a:pt x="197573" y="23876"/>
                </a:lnTo>
                <a:lnTo>
                  <a:pt x="165912" y="174625"/>
                </a:lnTo>
                <a:lnTo>
                  <a:pt x="194233" y="174625"/>
                </a:lnTo>
                <a:lnTo>
                  <a:pt x="225894" y="23876"/>
                </a:lnTo>
                <a:lnTo>
                  <a:pt x="230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3" name="object 9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866810" y="4748752"/>
            <a:ext cx="2172006" cy="299437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12068404" y="4486859"/>
            <a:ext cx="283845" cy="152400"/>
          </a:xfrm>
          <a:custGeom>
            <a:avLst/>
            <a:gdLst/>
            <a:ahLst/>
            <a:cxnLst/>
            <a:rect l="l" t="t" r="r" b="b"/>
            <a:pathLst>
              <a:path w="283845" h="152400">
                <a:moveTo>
                  <a:pt x="283819" y="127876"/>
                </a:moveTo>
                <a:lnTo>
                  <a:pt x="139763" y="127876"/>
                </a:lnTo>
                <a:lnTo>
                  <a:pt x="166611" y="0"/>
                </a:lnTo>
                <a:lnTo>
                  <a:pt x="137985" y="0"/>
                </a:lnTo>
                <a:lnTo>
                  <a:pt x="111137" y="127876"/>
                </a:lnTo>
                <a:lnTo>
                  <a:pt x="5041" y="127876"/>
                </a:lnTo>
                <a:lnTo>
                  <a:pt x="0" y="151841"/>
                </a:lnTo>
                <a:lnTo>
                  <a:pt x="278790" y="151841"/>
                </a:lnTo>
                <a:lnTo>
                  <a:pt x="283819" y="127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475121" y="4381690"/>
            <a:ext cx="611505" cy="282575"/>
          </a:xfrm>
          <a:custGeom>
            <a:avLst/>
            <a:gdLst/>
            <a:ahLst/>
            <a:cxnLst/>
            <a:rect l="l" t="t" r="r" b="b"/>
            <a:pathLst>
              <a:path w="611505" h="282575">
                <a:moveTo>
                  <a:pt x="290601" y="4381"/>
                </a:moveTo>
                <a:lnTo>
                  <a:pt x="64706" y="4381"/>
                </a:lnTo>
                <a:lnTo>
                  <a:pt x="59690" y="28244"/>
                </a:lnTo>
                <a:lnTo>
                  <a:pt x="257263" y="28244"/>
                </a:lnTo>
                <a:lnTo>
                  <a:pt x="229044" y="162674"/>
                </a:lnTo>
                <a:lnTo>
                  <a:pt x="5016" y="162674"/>
                </a:lnTo>
                <a:lnTo>
                  <a:pt x="0" y="186537"/>
                </a:lnTo>
                <a:lnTo>
                  <a:pt x="124155" y="186537"/>
                </a:lnTo>
                <a:lnTo>
                  <a:pt x="104368" y="280758"/>
                </a:lnTo>
                <a:lnTo>
                  <a:pt x="132994" y="280758"/>
                </a:lnTo>
                <a:lnTo>
                  <a:pt x="152781" y="186537"/>
                </a:lnTo>
                <a:lnTo>
                  <a:pt x="278168" y="186537"/>
                </a:lnTo>
                <a:lnTo>
                  <a:pt x="283184" y="162674"/>
                </a:lnTo>
                <a:lnTo>
                  <a:pt x="257352" y="162674"/>
                </a:lnTo>
                <a:lnTo>
                  <a:pt x="285584" y="28244"/>
                </a:lnTo>
                <a:lnTo>
                  <a:pt x="290601" y="4381"/>
                </a:lnTo>
                <a:close/>
              </a:path>
              <a:path w="611505" h="282575">
                <a:moveTo>
                  <a:pt x="483539" y="7162"/>
                </a:moveTo>
                <a:lnTo>
                  <a:pt x="450507" y="7162"/>
                </a:lnTo>
                <a:lnTo>
                  <a:pt x="450507" y="31115"/>
                </a:lnTo>
                <a:lnTo>
                  <a:pt x="411759" y="215620"/>
                </a:lnTo>
                <a:lnTo>
                  <a:pt x="340194" y="215620"/>
                </a:lnTo>
                <a:lnTo>
                  <a:pt x="378942" y="31115"/>
                </a:lnTo>
                <a:lnTo>
                  <a:pt x="450507" y="31115"/>
                </a:lnTo>
                <a:lnTo>
                  <a:pt x="450507" y="7162"/>
                </a:lnTo>
                <a:lnTo>
                  <a:pt x="355981" y="7162"/>
                </a:lnTo>
                <a:lnTo>
                  <a:pt x="309194" y="229933"/>
                </a:lnTo>
                <a:lnTo>
                  <a:pt x="316255" y="239268"/>
                </a:lnTo>
                <a:lnTo>
                  <a:pt x="434797" y="239268"/>
                </a:lnTo>
                <a:lnTo>
                  <a:pt x="439762" y="215620"/>
                </a:lnTo>
                <a:lnTo>
                  <a:pt x="478510" y="31115"/>
                </a:lnTo>
                <a:lnTo>
                  <a:pt x="483539" y="7162"/>
                </a:lnTo>
                <a:close/>
              </a:path>
              <a:path w="611505" h="282575">
                <a:moveTo>
                  <a:pt x="611060" y="0"/>
                </a:moveTo>
                <a:lnTo>
                  <a:pt x="583361" y="0"/>
                </a:lnTo>
                <a:lnTo>
                  <a:pt x="561022" y="106413"/>
                </a:lnTo>
                <a:lnTo>
                  <a:pt x="523989" y="106413"/>
                </a:lnTo>
                <a:lnTo>
                  <a:pt x="545693" y="3111"/>
                </a:lnTo>
                <a:lnTo>
                  <a:pt x="517994" y="3111"/>
                </a:lnTo>
                <a:lnTo>
                  <a:pt x="460883" y="275056"/>
                </a:lnTo>
                <a:lnTo>
                  <a:pt x="488581" y="275056"/>
                </a:lnTo>
                <a:lnTo>
                  <a:pt x="518960" y="130365"/>
                </a:lnTo>
                <a:lnTo>
                  <a:pt x="555993" y="130365"/>
                </a:lnTo>
                <a:lnTo>
                  <a:pt x="524103" y="282206"/>
                </a:lnTo>
                <a:lnTo>
                  <a:pt x="551802" y="282206"/>
                </a:lnTo>
                <a:lnTo>
                  <a:pt x="583679" y="130365"/>
                </a:lnTo>
                <a:lnTo>
                  <a:pt x="588708" y="106413"/>
                </a:lnTo>
                <a:lnTo>
                  <a:pt x="611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93847" y="4377956"/>
            <a:ext cx="942975" cy="286385"/>
          </a:xfrm>
          <a:custGeom>
            <a:avLst/>
            <a:gdLst/>
            <a:ahLst/>
            <a:cxnLst/>
            <a:rect l="l" t="t" r="r" b="b"/>
            <a:pathLst>
              <a:path w="942975" h="286385">
                <a:moveTo>
                  <a:pt x="172593" y="0"/>
                </a:moveTo>
                <a:lnTo>
                  <a:pt x="70535" y="0"/>
                </a:lnTo>
                <a:lnTo>
                  <a:pt x="65570" y="23647"/>
                </a:lnTo>
                <a:lnTo>
                  <a:pt x="167627" y="23647"/>
                </a:lnTo>
                <a:lnTo>
                  <a:pt x="172593" y="0"/>
                </a:lnTo>
                <a:close/>
              </a:path>
              <a:path w="942975" h="286385">
                <a:moveTo>
                  <a:pt x="174840" y="110769"/>
                </a:moveTo>
                <a:lnTo>
                  <a:pt x="148107" y="77876"/>
                </a:lnTo>
                <a:lnTo>
                  <a:pt x="146964" y="77558"/>
                </a:lnTo>
                <a:lnTo>
                  <a:pt x="146964" y="110147"/>
                </a:lnTo>
                <a:lnTo>
                  <a:pt x="142138" y="133172"/>
                </a:lnTo>
                <a:lnTo>
                  <a:pt x="105651" y="147675"/>
                </a:lnTo>
                <a:lnTo>
                  <a:pt x="100037" y="147726"/>
                </a:lnTo>
                <a:lnTo>
                  <a:pt x="75438" y="147688"/>
                </a:lnTo>
                <a:lnTo>
                  <a:pt x="66713" y="146900"/>
                </a:lnTo>
                <a:lnTo>
                  <a:pt x="61010" y="144780"/>
                </a:lnTo>
                <a:lnTo>
                  <a:pt x="55003" y="140639"/>
                </a:lnTo>
                <a:lnTo>
                  <a:pt x="45300" y="133477"/>
                </a:lnTo>
                <a:lnTo>
                  <a:pt x="50266" y="109829"/>
                </a:lnTo>
                <a:lnTo>
                  <a:pt x="86347" y="95631"/>
                </a:lnTo>
                <a:lnTo>
                  <a:pt x="101498" y="95516"/>
                </a:lnTo>
                <a:lnTo>
                  <a:pt x="116586" y="95631"/>
                </a:lnTo>
                <a:lnTo>
                  <a:pt x="125323" y="96431"/>
                </a:lnTo>
                <a:lnTo>
                  <a:pt x="131064" y="98602"/>
                </a:lnTo>
                <a:lnTo>
                  <a:pt x="137147" y="102831"/>
                </a:lnTo>
                <a:lnTo>
                  <a:pt x="146964" y="110147"/>
                </a:lnTo>
                <a:lnTo>
                  <a:pt x="146964" y="77558"/>
                </a:lnTo>
                <a:lnTo>
                  <a:pt x="106464" y="71882"/>
                </a:lnTo>
                <a:lnTo>
                  <a:pt x="94716" y="71932"/>
                </a:lnTo>
                <a:lnTo>
                  <a:pt x="56959" y="79692"/>
                </a:lnTo>
                <a:lnTo>
                  <a:pt x="22009" y="111074"/>
                </a:lnTo>
                <a:lnTo>
                  <a:pt x="17500" y="132549"/>
                </a:lnTo>
                <a:lnTo>
                  <a:pt x="22733" y="150596"/>
                </a:lnTo>
                <a:lnTo>
                  <a:pt x="60248" y="169862"/>
                </a:lnTo>
                <a:lnTo>
                  <a:pt x="85559" y="171437"/>
                </a:lnTo>
                <a:lnTo>
                  <a:pt x="97307" y="171386"/>
                </a:lnTo>
                <a:lnTo>
                  <a:pt x="135407" y="163626"/>
                </a:lnTo>
                <a:lnTo>
                  <a:pt x="170268" y="132549"/>
                </a:lnTo>
                <a:lnTo>
                  <a:pt x="174840" y="110769"/>
                </a:lnTo>
                <a:close/>
              </a:path>
              <a:path w="942975" h="286385">
                <a:moveTo>
                  <a:pt x="202526" y="36715"/>
                </a:moveTo>
                <a:lnTo>
                  <a:pt x="25488" y="36715"/>
                </a:lnTo>
                <a:lnTo>
                  <a:pt x="20523" y="60363"/>
                </a:lnTo>
                <a:lnTo>
                  <a:pt x="197561" y="60363"/>
                </a:lnTo>
                <a:lnTo>
                  <a:pt x="202526" y="36715"/>
                </a:lnTo>
                <a:close/>
              </a:path>
              <a:path w="942975" h="286385">
                <a:moveTo>
                  <a:pt x="236016" y="185445"/>
                </a:moveTo>
                <a:lnTo>
                  <a:pt x="207695" y="185445"/>
                </a:lnTo>
                <a:lnTo>
                  <a:pt x="202145" y="211886"/>
                </a:lnTo>
                <a:lnTo>
                  <a:pt x="197243" y="211886"/>
                </a:lnTo>
                <a:lnTo>
                  <a:pt x="197243" y="235229"/>
                </a:lnTo>
                <a:lnTo>
                  <a:pt x="191490" y="262610"/>
                </a:lnTo>
                <a:lnTo>
                  <a:pt x="31559" y="262610"/>
                </a:lnTo>
                <a:lnTo>
                  <a:pt x="37312" y="235229"/>
                </a:lnTo>
                <a:lnTo>
                  <a:pt x="197243" y="235229"/>
                </a:lnTo>
                <a:lnTo>
                  <a:pt x="197243" y="211886"/>
                </a:lnTo>
                <a:lnTo>
                  <a:pt x="42214" y="211886"/>
                </a:lnTo>
                <a:lnTo>
                  <a:pt x="47764" y="185445"/>
                </a:lnTo>
                <a:lnTo>
                  <a:pt x="19138" y="185445"/>
                </a:lnTo>
                <a:lnTo>
                  <a:pt x="0" y="276606"/>
                </a:lnTo>
                <a:lnTo>
                  <a:pt x="7061" y="285940"/>
                </a:lnTo>
                <a:lnTo>
                  <a:pt x="214909" y="285940"/>
                </a:lnTo>
                <a:lnTo>
                  <a:pt x="219811" y="262610"/>
                </a:lnTo>
                <a:lnTo>
                  <a:pt x="225552" y="235229"/>
                </a:lnTo>
                <a:lnTo>
                  <a:pt x="230454" y="211886"/>
                </a:lnTo>
                <a:lnTo>
                  <a:pt x="236016" y="185445"/>
                </a:lnTo>
                <a:close/>
              </a:path>
              <a:path w="942975" h="286385">
                <a:moveTo>
                  <a:pt x="306311" y="75920"/>
                </a:moveTo>
                <a:lnTo>
                  <a:pt x="259016" y="75920"/>
                </a:lnTo>
                <a:lnTo>
                  <a:pt x="274167" y="3733"/>
                </a:lnTo>
                <a:lnTo>
                  <a:pt x="245859" y="3733"/>
                </a:lnTo>
                <a:lnTo>
                  <a:pt x="210312" y="172999"/>
                </a:lnTo>
                <a:lnTo>
                  <a:pt x="238620" y="172999"/>
                </a:lnTo>
                <a:lnTo>
                  <a:pt x="253974" y="99872"/>
                </a:lnTo>
                <a:lnTo>
                  <a:pt x="301269" y="99872"/>
                </a:lnTo>
                <a:lnTo>
                  <a:pt x="306311" y="75920"/>
                </a:lnTo>
                <a:close/>
              </a:path>
              <a:path w="942975" h="286385">
                <a:moveTo>
                  <a:pt x="475627" y="219354"/>
                </a:moveTo>
                <a:lnTo>
                  <a:pt x="336232" y="219354"/>
                </a:lnTo>
                <a:lnTo>
                  <a:pt x="380009" y="10896"/>
                </a:lnTo>
                <a:lnTo>
                  <a:pt x="351383" y="10896"/>
                </a:lnTo>
                <a:lnTo>
                  <a:pt x="304609" y="233667"/>
                </a:lnTo>
                <a:lnTo>
                  <a:pt x="311670" y="243001"/>
                </a:lnTo>
                <a:lnTo>
                  <a:pt x="470662" y="243001"/>
                </a:lnTo>
                <a:lnTo>
                  <a:pt x="475627" y="219354"/>
                </a:lnTo>
                <a:close/>
              </a:path>
              <a:path w="942975" h="286385">
                <a:moveTo>
                  <a:pt x="600875" y="3733"/>
                </a:moveTo>
                <a:lnTo>
                  <a:pt x="572554" y="3733"/>
                </a:lnTo>
                <a:lnTo>
                  <a:pt x="513295" y="285940"/>
                </a:lnTo>
                <a:lnTo>
                  <a:pt x="541604" y="285940"/>
                </a:lnTo>
                <a:lnTo>
                  <a:pt x="600875" y="3733"/>
                </a:lnTo>
                <a:close/>
              </a:path>
              <a:path w="942975" h="286385">
                <a:moveTo>
                  <a:pt x="814679" y="10896"/>
                </a:moveTo>
                <a:lnTo>
                  <a:pt x="653199" y="10896"/>
                </a:lnTo>
                <a:lnTo>
                  <a:pt x="606412" y="233667"/>
                </a:lnTo>
                <a:lnTo>
                  <a:pt x="613473" y="243001"/>
                </a:lnTo>
                <a:lnTo>
                  <a:pt x="772160" y="243001"/>
                </a:lnTo>
                <a:lnTo>
                  <a:pt x="777125" y="219354"/>
                </a:lnTo>
                <a:lnTo>
                  <a:pt x="638048" y="219354"/>
                </a:lnTo>
                <a:lnTo>
                  <a:pt x="676795" y="34848"/>
                </a:lnTo>
                <a:lnTo>
                  <a:pt x="809650" y="34848"/>
                </a:lnTo>
                <a:lnTo>
                  <a:pt x="814679" y="10896"/>
                </a:lnTo>
                <a:close/>
              </a:path>
              <a:path w="942975" h="286385">
                <a:moveTo>
                  <a:pt x="907719" y="116052"/>
                </a:moveTo>
                <a:lnTo>
                  <a:pt x="860425" y="116052"/>
                </a:lnTo>
                <a:lnTo>
                  <a:pt x="884008" y="3733"/>
                </a:lnTo>
                <a:lnTo>
                  <a:pt x="855700" y="3733"/>
                </a:lnTo>
                <a:lnTo>
                  <a:pt x="796429" y="285940"/>
                </a:lnTo>
                <a:lnTo>
                  <a:pt x="824750" y="285940"/>
                </a:lnTo>
                <a:lnTo>
                  <a:pt x="855332" y="140322"/>
                </a:lnTo>
                <a:lnTo>
                  <a:pt x="902627" y="140322"/>
                </a:lnTo>
                <a:lnTo>
                  <a:pt x="907719" y="116052"/>
                </a:lnTo>
                <a:close/>
              </a:path>
              <a:path w="942975" h="286385">
                <a:moveTo>
                  <a:pt x="942962" y="250469"/>
                </a:moveTo>
                <a:lnTo>
                  <a:pt x="908113" y="250469"/>
                </a:lnTo>
                <a:lnTo>
                  <a:pt x="900671" y="285940"/>
                </a:lnTo>
                <a:lnTo>
                  <a:pt x="935520" y="285940"/>
                </a:lnTo>
                <a:lnTo>
                  <a:pt x="942962" y="250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7" name="object 9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115000" y="4751132"/>
            <a:ext cx="82941" cy="67518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045212" y="3209120"/>
            <a:ext cx="16524605" cy="2317115"/>
            <a:chOff x="1045212" y="3209120"/>
            <a:chExt cx="16524605" cy="2317115"/>
          </a:xfrm>
        </p:grpSpPr>
        <p:sp>
          <p:nvSpPr>
            <p:cNvPr id="99" name="object 99"/>
            <p:cNvSpPr/>
            <p:nvPr/>
          </p:nvSpPr>
          <p:spPr>
            <a:xfrm>
              <a:off x="11832621" y="5050450"/>
              <a:ext cx="2321560" cy="0"/>
            </a:xfrm>
            <a:custGeom>
              <a:avLst/>
              <a:gdLst/>
              <a:ahLst/>
              <a:cxnLst/>
              <a:rect l="l" t="t" r="r" b="b"/>
              <a:pathLst>
                <a:path w="2321559" h="0">
                  <a:moveTo>
                    <a:pt x="0" y="0"/>
                  </a:moveTo>
                  <a:lnTo>
                    <a:pt x="2321042" y="0"/>
                  </a:lnTo>
                </a:path>
              </a:pathLst>
            </a:custGeom>
            <a:ln w="15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045212" y="3209120"/>
              <a:ext cx="16524605" cy="2317115"/>
            </a:xfrm>
            <a:custGeom>
              <a:avLst/>
              <a:gdLst/>
              <a:ahLst/>
              <a:cxnLst/>
              <a:rect l="l" t="t" r="r" b="b"/>
              <a:pathLst>
                <a:path w="16524605" h="2317115">
                  <a:moveTo>
                    <a:pt x="16524145" y="2316557"/>
                  </a:moveTo>
                  <a:lnTo>
                    <a:pt x="0" y="2316557"/>
                  </a:lnTo>
                  <a:lnTo>
                    <a:pt x="0" y="0"/>
                  </a:lnTo>
                  <a:lnTo>
                    <a:pt x="16524145" y="0"/>
                  </a:lnTo>
                  <a:lnTo>
                    <a:pt x="16524145" y="2316557"/>
                  </a:lnTo>
                  <a:close/>
                </a:path>
              </a:pathLst>
            </a:custGeom>
            <a:solidFill>
              <a:srgbClr val="CACACA">
                <a:alpha val="46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/>
          <p:cNvGrpSpPr/>
          <p:nvPr/>
        </p:nvGrpSpPr>
        <p:grpSpPr>
          <a:xfrm>
            <a:off x="2552059" y="7307263"/>
            <a:ext cx="441959" cy="354330"/>
            <a:chOff x="2552059" y="7307263"/>
            <a:chExt cx="441959" cy="354330"/>
          </a:xfrm>
        </p:grpSpPr>
        <p:pic>
          <p:nvPicPr>
            <p:cNvPr id="102" name="object 10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52059" y="7307263"/>
              <a:ext cx="84198" cy="8267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675613" y="7311835"/>
              <a:ext cx="318770" cy="349885"/>
            </a:xfrm>
            <a:custGeom>
              <a:avLst/>
              <a:gdLst/>
              <a:ahLst/>
              <a:cxnLst/>
              <a:rect l="l" t="t" r="r" b="b"/>
              <a:pathLst>
                <a:path w="318769" h="349884">
                  <a:moveTo>
                    <a:pt x="112660" y="248024"/>
                  </a:moveTo>
                  <a:lnTo>
                    <a:pt x="63893" y="238881"/>
                  </a:lnTo>
                  <a:lnTo>
                    <a:pt x="28651" y="213735"/>
                  </a:lnTo>
                  <a:lnTo>
                    <a:pt x="7125" y="175827"/>
                  </a:lnTo>
                  <a:lnTo>
                    <a:pt x="0" y="143493"/>
                  </a:lnTo>
                  <a:lnTo>
                    <a:pt x="0" y="113294"/>
                  </a:lnTo>
                  <a:lnTo>
                    <a:pt x="11533" y="68045"/>
                  </a:lnTo>
                  <a:lnTo>
                    <a:pt x="37238" y="33658"/>
                  </a:lnTo>
                  <a:lnTo>
                    <a:pt x="76442" y="12620"/>
                  </a:lnTo>
                  <a:lnTo>
                    <a:pt x="112660" y="8762"/>
                  </a:lnTo>
                  <a:lnTo>
                    <a:pt x="129069" y="8905"/>
                  </a:lnTo>
                  <a:lnTo>
                    <a:pt x="174062" y="23442"/>
                  </a:lnTo>
                  <a:lnTo>
                    <a:pt x="192387" y="38099"/>
                  </a:lnTo>
                  <a:lnTo>
                    <a:pt x="112660" y="38099"/>
                  </a:lnTo>
                  <a:lnTo>
                    <a:pt x="90538" y="38480"/>
                  </a:lnTo>
                  <a:lnTo>
                    <a:pt x="54749" y="62482"/>
                  </a:lnTo>
                  <a:lnTo>
                    <a:pt x="34872" y="104004"/>
                  </a:lnTo>
                  <a:lnTo>
                    <a:pt x="34557" y="128393"/>
                  </a:lnTo>
                  <a:lnTo>
                    <a:pt x="34872" y="152783"/>
                  </a:lnTo>
                  <a:lnTo>
                    <a:pt x="54749" y="194305"/>
                  </a:lnTo>
                  <a:lnTo>
                    <a:pt x="90538" y="218307"/>
                  </a:lnTo>
                  <a:lnTo>
                    <a:pt x="112660" y="218688"/>
                  </a:lnTo>
                  <a:lnTo>
                    <a:pt x="192387" y="218688"/>
                  </a:lnTo>
                  <a:lnTo>
                    <a:pt x="188378" y="223129"/>
                  </a:lnTo>
                  <a:lnTo>
                    <a:pt x="148958" y="244167"/>
                  </a:lnTo>
                  <a:lnTo>
                    <a:pt x="129069" y="247881"/>
                  </a:lnTo>
                  <a:lnTo>
                    <a:pt x="112660" y="248024"/>
                  </a:lnTo>
                  <a:close/>
                </a:path>
                <a:path w="318769" h="349884">
                  <a:moveTo>
                    <a:pt x="192387" y="218688"/>
                  </a:moveTo>
                  <a:lnTo>
                    <a:pt x="112660" y="218688"/>
                  </a:lnTo>
                  <a:lnTo>
                    <a:pt x="134781" y="218307"/>
                  </a:lnTo>
                  <a:lnTo>
                    <a:pt x="148187" y="215640"/>
                  </a:lnTo>
                  <a:lnTo>
                    <a:pt x="182244" y="179559"/>
                  </a:lnTo>
                  <a:lnTo>
                    <a:pt x="190763" y="128393"/>
                  </a:lnTo>
                  <a:lnTo>
                    <a:pt x="190447" y="104004"/>
                  </a:lnTo>
                  <a:lnTo>
                    <a:pt x="170570" y="62482"/>
                  </a:lnTo>
                  <a:lnTo>
                    <a:pt x="134781" y="38480"/>
                  </a:lnTo>
                  <a:lnTo>
                    <a:pt x="112660" y="38099"/>
                  </a:lnTo>
                  <a:lnTo>
                    <a:pt x="192387" y="38099"/>
                  </a:lnTo>
                  <a:lnTo>
                    <a:pt x="218194" y="80960"/>
                  </a:lnTo>
                  <a:lnTo>
                    <a:pt x="225320" y="113294"/>
                  </a:lnTo>
                  <a:lnTo>
                    <a:pt x="225320" y="143493"/>
                  </a:lnTo>
                  <a:lnTo>
                    <a:pt x="213789" y="188742"/>
                  </a:lnTo>
                  <a:lnTo>
                    <a:pt x="196858" y="213735"/>
                  </a:lnTo>
                  <a:lnTo>
                    <a:pt x="192387" y="218688"/>
                  </a:lnTo>
                  <a:close/>
                </a:path>
                <a:path w="318769" h="349884">
                  <a:moveTo>
                    <a:pt x="318394" y="349368"/>
                  </a:moveTo>
                  <a:lnTo>
                    <a:pt x="283724" y="349368"/>
                  </a:lnTo>
                  <a:lnTo>
                    <a:pt x="283724" y="197734"/>
                  </a:lnTo>
                  <a:lnTo>
                    <a:pt x="231529" y="197734"/>
                  </a:lnTo>
                  <a:lnTo>
                    <a:pt x="231529" y="168016"/>
                  </a:lnTo>
                  <a:lnTo>
                    <a:pt x="283724" y="168016"/>
                  </a:lnTo>
                  <a:lnTo>
                    <a:pt x="283724" y="83436"/>
                  </a:lnTo>
                  <a:lnTo>
                    <a:pt x="231529" y="83436"/>
                  </a:lnTo>
                  <a:lnTo>
                    <a:pt x="231529" y="53719"/>
                  </a:lnTo>
                  <a:lnTo>
                    <a:pt x="283724" y="53719"/>
                  </a:lnTo>
                  <a:lnTo>
                    <a:pt x="283724" y="0"/>
                  </a:lnTo>
                  <a:lnTo>
                    <a:pt x="318394" y="0"/>
                  </a:lnTo>
                  <a:lnTo>
                    <a:pt x="318394" y="349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/>
          <p:nvPr/>
        </p:nvSpPr>
        <p:spPr>
          <a:xfrm>
            <a:off x="3062967" y="7311835"/>
            <a:ext cx="304800" cy="349885"/>
          </a:xfrm>
          <a:custGeom>
            <a:avLst/>
            <a:gdLst/>
            <a:ahLst/>
            <a:cxnLst/>
            <a:rect l="l" t="t" r="r" b="b"/>
            <a:pathLst>
              <a:path w="304800" h="349884">
                <a:moveTo>
                  <a:pt x="209925" y="292981"/>
                </a:moveTo>
                <a:lnTo>
                  <a:pt x="11810" y="292981"/>
                </a:lnTo>
                <a:lnTo>
                  <a:pt x="761" y="281551"/>
                </a:lnTo>
                <a:lnTo>
                  <a:pt x="761" y="133727"/>
                </a:lnTo>
                <a:lnTo>
                  <a:pt x="155444" y="133727"/>
                </a:lnTo>
                <a:lnTo>
                  <a:pt x="155444" y="38480"/>
                </a:lnTo>
                <a:lnTo>
                  <a:pt x="0" y="38480"/>
                </a:lnTo>
                <a:lnTo>
                  <a:pt x="0" y="8762"/>
                </a:lnTo>
                <a:lnTo>
                  <a:pt x="190876" y="8762"/>
                </a:lnTo>
                <a:lnTo>
                  <a:pt x="190876" y="163444"/>
                </a:lnTo>
                <a:lnTo>
                  <a:pt x="35813" y="163444"/>
                </a:lnTo>
                <a:lnTo>
                  <a:pt x="35813" y="264026"/>
                </a:lnTo>
                <a:lnTo>
                  <a:pt x="209925" y="264026"/>
                </a:lnTo>
                <a:lnTo>
                  <a:pt x="209925" y="292981"/>
                </a:lnTo>
                <a:close/>
              </a:path>
              <a:path w="304800" h="349884">
                <a:moveTo>
                  <a:pt x="304411" y="349368"/>
                </a:moveTo>
                <a:lnTo>
                  <a:pt x="269741" y="349368"/>
                </a:lnTo>
                <a:lnTo>
                  <a:pt x="269741" y="152015"/>
                </a:lnTo>
                <a:lnTo>
                  <a:pt x="213735" y="152015"/>
                </a:lnTo>
                <a:lnTo>
                  <a:pt x="213735" y="122297"/>
                </a:lnTo>
                <a:lnTo>
                  <a:pt x="269741" y="122297"/>
                </a:lnTo>
                <a:lnTo>
                  <a:pt x="269741" y="0"/>
                </a:lnTo>
                <a:lnTo>
                  <a:pt x="304411" y="0"/>
                </a:lnTo>
                <a:lnTo>
                  <a:pt x="304411" y="349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28187" y="7311846"/>
            <a:ext cx="692785" cy="346075"/>
          </a:xfrm>
          <a:custGeom>
            <a:avLst/>
            <a:gdLst/>
            <a:ahLst/>
            <a:cxnLst/>
            <a:rect l="l" t="t" r="r" b="b"/>
            <a:pathLst>
              <a:path w="692785" h="346075">
                <a:moveTo>
                  <a:pt x="308978" y="4953"/>
                </a:moveTo>
                <a:lnTo>
                  <a:pt x="273926" y="4953"/>
                </a:lnTo>
                <a:lnTo>
                  <a:pt x="273926" y="51422"/>
                </a:lnTo>
                <a:lnTo>
                  <a:pt x="273926" y="79997"/>
                </a:lnTo>
                <a:lnTo>
                  <a:pt x="273926" y="122669"/>
                </a:lnTo>
                <a:lnTo>
                  <a:pt x="67437" y="122669"/>
                </a:lnTo>
                <a:lnTo>
                  <a:pt x="67437" y="79997"/>
                </a:lnTo>
                <a:lnTo>
                  <a:pt x="273926" y="79997"/>
                </a:lnTo>
                <a:lnTo>
                  <a:pt x="273926" y="51422"/>
                </a:lnTo>
                <a:lnTo>
                  <a:pt x="67437" y="51422"/>
                </a:lnTo>
                <a:lnTo>
                  <a:pt x="67437" y="4953"/>
                </a:lnTo>
                <a:lnTo>
                  <a:pt x="32385" y="4953"/>
                </a:lnTo>
                <a:lnTo>
                  <a:pt x="32385" y="139814"/>
                </a:lnTo>
                <a:lnTo>
                  <a:pt x="43434" y="151244"/>
                </a:lnTo>
                <a:lnTo>
                  <a:pt x="308978" y="151244"/>
                </a:lnTo>
                <a:lnTo>
                  <a:pt x="308978" y="122669"/>
                </a:lnTo>
                <a:lnTo>
                  <a:pt x="308978" y="79997"/>
                </a:lnTo>
                <a:lnTo>
                  <a:pt x="308978" y="51422"/>
                </a:lnTo>
                <a:lnTo>
                  <a:pt x="308978" y="4953"/>
                </a:lnTo>
                <a:close/>
              </a:path>
              <a:path w="692785" h="346075">
                <a:moveTo>
                  <a:pt x="312788" y="316217"/>
                </a:moveTo>
                <a:lnTo>
                  <a:pt x="67437" y="316217"/>
                </a:lnTo>
                <a:lnTo>
                  <a:pt x="67437" y="241541"/>
                </a:lnTo>
                <a:lnTo>
                  <a:pt x="32385" y="241541"/>
                </a:lnTo>
                <a:lnTo>
                  <a:pt x="32385" y="334124"/>
                </a:lnTo>
                <a:lnTo>
                  <a:pt x="43434" y="345554"/>
                </a:lnTo>
                <a:lnTo>
                  <a:pt x="312788" y="345554"/>
                </a:lnTo>
                <a:lnTo>
                  <a:pt x="312788" y="316217"/>
                </a:lnTo>
                <a:close/>
              </a:path>
              <a:path w="692785" h="346075">
                <a:moveTo>
                  <a:pt x="340601" y="186296"/>
                </a:moveTo>
                <a:lnTo>
                  <a:pt x="0" y="186296"/>
                </a:lnTo>
                <a:lnTo>
                  <a:pt x="0" y="215633"/>
                </a:lnTo>
                <a:lnTo>
                  <a:pt x="152781" y="215633"/>
                </a:lnTo>
                <a:lnTo>
                  <a:pt x="152781" y="270878"/>
                </a:lnTo>
                <a:lnTo>
                  <a:pt x="187820" y="270878"/>
                </a:lnTo>
                <a:lnTo>
                  <a:pt x="187820" y="215633"/>
                </a:lnTo>
                <a:lnTo>
                  <a:pt x="340601" y="215633"/>
                </a:lnTo>
                <a:lnTo>
                  <a:pt x="340601" y="186296"/>
                </a:lnTo>
                <a:close/>
              </a:path>
              <a:path w="692785" h="346075">
                <a:moveTo>
                  <a:pt x="588251" y="155816"/>
                </a:moveTo>
                <a:lnTo>
                  <a:pt x="551764" y="132562"/>
                </a:lnTo>
                <a:lnTo>
                  <a:pt x="521970" y="107276"/>
                </a:lnTo>
                <a:lnTo>
                  <a:pt x="519315" y="104762"/>
                </a:lnTo>
                <a:lnTo>
                  <a:pt x="512381" y="98196"/>
                </a:lnTo>
                <a:lnTo>
                  <a:pt x="503859" y="88392"/>
                </a:lnTo>
                <a:lnTo>
                  <a:pt x="492239" y="73520"/>
                </a:lnTo>
                <a:lnTo>
                  <a:pt x="498487" y="55562"/>
                </a:lnTo>
                <a:lnTo>
                  <a:pt x="502234" y="42710"/>
                </a:lnTo>
                <a:lnTo>
                  <a:pt x="504990" y="28790"/>
                </a:lnTo>
                <a:lnTo>
                  <a:pt x="508241" y="7620"/>
                </a:lnTo>
                <a:lnTo>
                  <a:pt x="476237" y="3048"/>
                </a:lnTo>
                <a:lnTo>
                  <a:pt x="470357" y="37160"/>
                </a:lnTo>
                <a:lnTo>
                  <a:pt x="464896" y="58851"/>
                </a:lnTo>
                <a:lnTo>
                  <a:pt x="442709" y="102095"/>
                </a:lnTo>
                <a:lnTo>
                  <a:pt x="416369" y="141490"/>
                </a:lnTo>
                <a:lnTo>
                  <a:pt x="376034" y="170294"/>
                </a:lnTo>
                <a:lnTo>
                  <a:pt x="396608" y="192392"/>
                </a:lnTo>
                <a:lnTo>
                  <a:pt x="427469" y="173024"/>
                </a:lnTo>
                <a:lnTo>
                  <a:pt x="446278" y="157441"/>
                </a:lnTo>
                <a:lnTo>
                  <a:pt x="460743" y="137426"/>
                </a:lnTo>
                <a:lnTo>
                  <a:pt x="478523" y="104762"/>
                </a:lnTo>
                <a:lnTo>
                  <a:pt x="490131" y="118948"/>
                </a:lnTo>
                <a:lnTo>
                  <a:pt x="522338" y="148386"/>
                </a:lnTo>
                <a:lnTo>
                  <a:pt x="556945" y="173977"/>
                </a:lnTo>
                <a:lnTo>
                  <a:pt x="571868" y="182867"/>
                </a:lnTo>
                <a:lnTo>
                  <a:pt x="588251" y="155816"/>
                </a:lnTo>
                <a:close/>
              </a:path>
              <a:path w="692785" h="346075">
                <a:moveTo>
                  <a:pt x="692251" y="0"/>
                </a:moveTo>
                <a:lnTo>
                  <a:pt x="657593" y="0"/>
                </a:lnTo>
                <a:lnTo>
                  <a:pt x="657593" y="62852"/>
                </a:lnTo>
                <a:lnTo>
                  <a:pt x="578345" y="62852"/>
                </a:lnTo>
                <a:lnTo>
                  <a:pt x="578345" y="92189"/>
                </a:lnTo>
                <a:lnTo>
                  <a:pt x="657593" y="92189"/>
                </a:lnTo>
                <a:lnTo>
                  <a:pt x="657593" y="199631"/>
                </a:lnTo>
                <a:lnTo>
                  <a:pt x="692251" y="199631"/>
                </a:lnTo>
                <a:lnTo>
                  <a:pt x="692251" y="0"/>
                </a:lnTo>
                <a:close/>
              </a:path>
              <a:path w="692785" h="346075">
                <a:moveTo>
                  <a:pt x="692632" y="222491"/>
                </a:moveTo>
                <a:lnTo>
                  <a:pt x="408038" y="222491"/>
                </a:lnTo>
                <a:lnTo>
                  <a:pt x="408038" y="251447"/>
                </a:lnTo>
                <a:lnTo>
                  <a:pt x="657974" y="251447"/>
                </a:lnTo>
                <a:lnTo>
                  <a:pt x="657974" y="345554"/>
                </a:lnTo>
                <a:lnTo>
                  <a:pt x="692632" y="345554"/>
                </a:lnTo>
                <a:lnTo>
                  <a:pt x="692632" y="222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89736" y="7311835"/>
            <a:ext cx="318135" cy="346075"/>
          </a:xfrm>
          <a:custGeom>
            <a:avLst/>
            <a:gdLst/>
            <a:ahLst/>
            <a:cxnLst/>
            <a:rect l="l" t="t" r="r" b="b"/>
            <a:pathLst>
              <a:path w="318135" h="346075">
                <a:moveTo>
                  <a:pt x="318127" y="345558"/>
                </a:moveTo>
                <a:lnTo>
                  <a:pt x="40765" y="345558"/>
                </a:lnTo>
                <a:lnTo>
                  <a:pt x="29717" y="334128"/>
                </a:lnTo>
                <a:lnTo>
                  <a:pt x="29717" y="259454"/>
                </a:lnTo>
                <a:lnTo>
                  <a:pt x="275837" y="259454"/>
                </a:lnTo>
                <a:lnTo>
                  <a:pt x="275837" y="232023"/>
                </a:lnTo>
                <a:lnTo>
                  <a:pt x="29717" y="232023"/>
                </a:lnTo>
                <a:lnTo>
                  <a:pt x="29717" y="203448"/>
                </a:lnTo>
                <a:lnTo>
                  <a:pt x="310507" y="203448"/>
                </a:lnTo>
                <a:lnTo>
                  <a:pt x="310507" y="288028"/>
                </a:lnTo>
                <a:lnTo>
                  <a:pt x="64768" y="288028"/>
                </a:lnTo>
                <a:lnTo>
                  <a:pt x="64768" y="316984"/>
                </a:lnTo>
                <a:lnTo>
                  <a:pt x="318127" y="316984"/>
                </a:lnTo>
                <a:lnTo>
                  <a:pt x="318127" y="345558"/>
                </a:lnTo>
                <a:close/>
              </a:path>
              <a:path w="318135" h="346075">
                <a:moveTo>
                  <a:pt x="15620" y="185161"/>
                </a:moveTo>
                <a:lnTo>
                  <a:pt x="0" y="159254"/>
                </a:lnTo>
                <a:lnTo>
                  <a:pt x="16477" y="153988"/>
                </a:lnTo>
                <a:lnTo>
                  <a:pt x="27526" y="149991"/>
                </a:lnTo>
                <a:lnTo>
                  <a:pt x="68417" y="130099"/>
                </a:lnTo>
                <a:lnTo>
                  <a:pt x="111549" y="99417"/>
                </a:lnTo>
                <a:lnTo>
                  <a:pt x="142023" y="62872"/>
                </a:lnTo>
                <a:lnTo>
                  <a:pt x="152015" y="34289"/>
                </a:lnTo>
                <a:lnTo>
                  <a:pt x="16001" y="34289"/>
                </a:lnTo>
                <a:lnTo>
                  <a:pt x="16001" y="4952"/>
                </a:lnTo>
                <a:lnTo>
                  <a:pt x="189352" y="4952"/>
                </a:lnTo>
                <a:lnTo>
                  <a:pt x="189137" y="25693"/>
                </a:lnTo>
                <a:lnTo>
                  <a:pt x="175636" y="67054"/>
                </a:lnTo>
                <a:lnTo>
                  <a:pt x="152169" y="103834"/>
                </a:lnTo>
                <a:lnTo>
                  <a:pt x="124149" y="130307"/>
                </a:lnTo>
                <a:lnTo>
                  <a:pt x="83055" y="156587"/>
                </a:lnTo>
                <a:lnTo>
                  <a:pt x="36819" y="178285"/>
                </a:lnTo>
                <a:lnTo>
                  <a:pt x="15620" y="185161"/>
                </a:lnTo>
                <a:close/>
              </a:path>
              <a:path w="318135" h="346075">
                <a:moveTo>
                  <a:pt x="310507" y="184399"/>
                </a:moveTo>
                <a:lnTo>
                  <a:pt x="275837" y="184399"/>
                </a:lnTo>
                <a:lnTo>
                  <a:pt x="275837" y="140966"/>
                </a:lnTo>
                <a:lnTo>
                  <a:pt x="196972" y="140966"/>
                </a:lnTo>
                <a:lnTo>
                  <a:pt x="196972" y="111249"/>
                </a:lnTo>
                <a:lnTo>
                  <a:pt x="275837" y="111249"/>
                </a:lnTo>
                <a:lnTo>
                  <a:pt x="275837" y="68959"/>
                </a:lnTo>
                <a:lnTo>
                  <a:pt x="204591" y="68959"/>
                </a:lnTo>
                <a:lnTo>
                  <a:pt x="204591" y="39242"/>
                </a:lnTo>
                <a:lnTo>
                  <a:pt x="275837" y="39242"/>
                </a:lnTo>
                <a:lnTo>
                  <a:pt x="275837" y="0"/>
                </a:lnTo>
                <a:lnTo>
                  <a:pt x="310507" y="0"/>
                </a:lnTo>
                <a:lnTo>
                  <a:pt x="31050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12271" y="7312114"/>
            <a:ext cx="92710" cy="345440"/>
          </a:xfrm>
          <a:custGeom>
            <a:avLst/>
            <a:gdLst/>
            <a:ahLst/>
            <a:cxnLst/>
            <a:rect l="l" t="t" r="r" b="b"/>
            <a:pathLst>
              <a:path w="92710" h="345440">
                <a:moveTo>
                  <a:pt x="92583" y="133350"/>
                </a:moveTo>
                <a:lnTo>
                  <a:pt x="34671" y="133350"/>
                </a:lnTo>
                <a:lnTo>
                  <a:pt x="34671" y="0"/>
                </a:lnTo>
                <a:lnTo>
                  <a:pt x="0" y="0"/>
                </a:lnTo>
                <a:lnTo>
                  <a:pt x="0" y="133350"/>
                </a:lnTo>
                <a:lnTo>
                  <a:pt x="0" y="162560"/>
                </a:lnTo>
                <a:lnTo>
                  <a:pt x="0" y="345440"/>
                </a:lnTo>
                <a:lnTo>
                  <a:pt x="34671" y="345440"/>
                </a:lnTo>
                <a:lnTo>
                  <a:pt x="34671" y="162560"/>
                </a:lnTo>
                <a:lnTo>
                  <a:pt x="92583" y="162560"/>
                </a:lnTo>
                <a:lnTo>
                  <a:pt x="92583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50904" y="7317193"/>
            <a:ext cx="242570" cy="287020"/>
          </a:xfrm>
          <a:custGeom>
            <a:avLst/>
            <a:gdLst/>
            <a:ahLst/>
            <a:cxnLst/>
            <a:rect l="l" t="t" r="r" b="b"/>
            <a:pathLst>
              <a:path w="242570" h="287020">
                <a:moveTo>
                  <a:pt x="205359" y="0"/>
                </a:moveTo>
                <a:lnTo>
                  <a:pt x="15240" y="0"/>
                </a:lnTo>
                <a:lnTo>
                  <a:pt x="15240" y="27940"/>
                </a:lnTo>
                <a:lnTo>
                  <a:pt x="170688" y="27940"/>
                </a:lnTo>
                <a:lnTo>
                  <a:pt x="170688" y="217170"/>
                </a:lnTo>
                <a:lnTo>
                  <a:pt x="205359" y="217170"/>
                </a:lnTo>
                <a:lnTo>
                  <a:pt x="205359" y="27940"/>
                </a:lnTo>
                <a:lnTo>
                  <a:pt x="205359" y="0"/>
                </a:lnTo>
                <a:close/>
              </a:path>
              <a:path w="242570" h="287020">
                <a:moveTo>
                  <a:pt x="242316" y="257149"/>
                </a:moveTo>
                <a:lnTo>
                  <a:pt x="108966" y="257149"/>
                </a:lnTo>
                <a:lnTo>
                  <a:pt x="108966" y="120751"/>
                </a:lnTo>
                <a:lnTo>
                  <a:pt x="73914" y="120751"/>
                </a:lnTo>
                <a:lnTo>
                  <a:pt x="73914" y="257149"/>
                </a:lnTo>
                <a:lnTo>
                  <a:pt x="0" y="257149"/>
                </a:lnTo>
                <a:lnTo>
                  <a:pt x="0" y="286486"/>
                </a:lnTo>
                <a:lnTo>
                  <a:pt x="242316" y="286486"/>
                </a:lnTo>
                <a:lnTo>
                  <a:pt x="242316" y="2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234528" y="7316788"/>
            <a:ext cx="340995" cy="352425"/>
          </a:xfrm>
          <a:custGeom>
            <a:avLst/>
            <a:gdLst/>
            <a:ahLst/>
            <a:cxnLst/>
            <a:rect l="l" t="t" r="r" b="b"/>
            <a:pathLst>
              <a:path w="340995" h="352425">
                <a:moveTo>
                  <a:pt x="340605" y="187828"/>
                </a:moveTo>
                <a:lnTo>
                  <a:pt x="0" y="187828"/>
                </a:lnTo>
                <a:lnTo>
                  <a:pt x="0" y="158492"/>
                </a:lnTo>
                <a:lnTo>
                  <a:pt x="340605" y="158492"/>
                </a:lnTo>
                <a:lnTo>
                  <a:pt x="340605" y="187828"/>
                </a:lnTo>
                <a:close/>
              </a:path>
              <a:path w="340995" h="352425">
                <a:moveTo>
                  <a:pt x="170302" y="352035"/>
                </a:moveTo>
                <a:lnTo>
                  <a:pt x="123631" y="347844"/>
                </a:lnTo>
                <a:lnTo>
                  <a:pt x="87056" y="334890"/>
                </a:lnTo>
                <a:lnTo>
                  <a:pt x="58098" y="304491"/>
                </a:lnTo>
                <a:lnTo>
                  <a:pt x="54591" y="270300"/>
                </a:lnTo>
                <a:lnTo>
                  <a:pt x="55362" y="263835"/>
                </a:lnTo>
                <a:lnTo>
                  <a:pt x="81531" y="229546"/>
                </a:lnTo>
                <a:lnTo>
                  <a:pt x="123390" y="213140"/>
                </a:lnTo>
                <a:lnTo>
                  <a:pt x="152777" y="209925"/>
                </a:lnTo>
                <a:lnTo>
                  <a:pt x="152777" y="187828"/>
                </a:lnTo>
                <a:lnTo>
                  <a:pt x="187828" y="187828"/>
                </a:lnTo>
                <a:lnTo>
                  <a:pt x="187828" y="209925"/>
                </a:lnTo>
                <a:lnTo>
                  <a:pt x="200662" y="210663"/>
                </a:lnTo>
                <a:lnTo>
                  <a:pt x="238002" y="219018"/>
                </a:lnTo>
                <a:lnTo>
                  <a:pt x="269125" y="237738"/>
                </a:lnTo>
                <a:lnTo>
                  <a:pt x="170302" y="237738"/>
                </a:lnTo>
                <a:lnTo>
                  <a:pt x="161042" y="237767"/>
                </a:lnTo>
                <a:lnTo>
                  <a:pt x="120833" y="243607"/>
                </a:lnTo>
                <a:lnTo>
                  <a:pt x="89151" y="267836"/>
                </a:lnTo>
                <a:lnTo>
                  <a:pt x="89151" y="292981"/>
                </a:lnTo>
                <a:lnTo>
                  <a:pt x="120833" y="317210"/>
                </a:lnTo>
                <a:lnTo>
                  <a:pt x="161042" y="323050"/>
                </a:lnTo>
                <a:lnTo>
                  <a:pt x="269370" y="323079"/>
                </a:lnTo>
                <a:lnTo>
                  <a:pt x="267360" y="325532"/>
                </a:lnTo>
                <a:lnTo>
                  <a:pt x="229433" y="345284"/>
                </a:lnTo>
                <a:lnTo>
                  <a:pt x="185390" y="351969"/>
                </a:lnTo>
                <a:lnTo>
                  <a:pt x="170302" y="352035"/>
                </a:lnTo>
                <a:close/>
              </a:path>
              <a:path w="340995" h="352425">
                <a:moveTo>
                  <a:pt x="269370" y="323079"/>
                </a:moveTo>
                <a:lnTo>
                  <a:pt x="170302" y="323079"/>
                </a:lnTo>
                <a:lnTo>
                  <a:pt x="179776" y="323050"/>
                </a:lnTo>
                <a:lnTo>
                  <a:pt x="186090" y="322841"/>
                </a:lnTo>
                <a:lnTo>
                  <a:pt x="225927" y="314317"/>
                </a:lnTo>
                <a:lnTo>
                  <a:pt x="249929" y="292981"/>
                </a:lnTo>
                <a:lnTo>
                  <a:pt x="249929" y="267836"/>
                </a:lnTo>
                <a:lnTo>
                  <a:pt x="219316" y="243607"/>
                </a:lnTo>
                <a:lnTo>
                  <a:pt x="179776" y="237767"/>
                </a:lnTo>
                <a:lnTo>
                  <a:pt x="170302" y="237738"/>
                </a:lnTo>
                <a:lnTo>
                  <a:pt x="269125" y="237738"/>
                </a:lnTo>
                <a:lnTo>
                  <a:pt x="284599" y="280408"/>
                </a:lnTo>
                <a:lnTo>
                  <a:pt x="284471" y="291413"/>
                </a:lnTo>
                <a:lnTo>
                  <a:pt x="283575" y="298434"/>
                </a:lnTo>
                <a:lnTo>
                  <a:pt x="281144" y="304491"/>
                </a:lnTo>
                <a:lnTo>
                  <a:pt x="276408" y="312602"/>
                </a:lnTo>
                <a:lnTo>
                  <a:pt x="271437" y="320558"/>
                </a:lnTo>
                <a:lnTo>
                  <a:pt x="269370" y="323079"/>
                </a:lnTo>
                <a:close/>
              </a:path>
              <a:path w="340995" h="352425">
                <a:moveTo>
                  <a:pt x="32765" y="140204"/>
                </a:moveTo>
                <a:lnTo>
                  <a:pt x="22478" y="113154"/>
                </a:lnTo>
                <a:lnTo>
                  <a:pt x="43444" y="108826"/>
                </a:lnTo>
                <a:lnTo>
                  <a:pt x="57339" y="105677"/>
                </a:lnTo>
                <a:lnTo>
                  <a:pt x="107049" y="91315"/>
                </a:lnTo>
                <a:lnTo>
                  <a:pt x="164224" y="70301"/>
                </a:lnTo>
                <a:lnTo>
                  <a:pt x="227046" y="41432"/>
                </a:lnTo>
                <a:lnTo>
                  <a:pt x="252596" y="28574"/>
                </a:lnTo>
                <a:lnTo>
                  <a:pt x="40765" y="28574"/>
                </a:lnTo>
                <a:lnTo>
                  <a:pt x="40765" y="0"/>
                </a:lnTo>
                <a:lnTo>
                  <a:pt x="290695" y="0"/>
                </a:lnTo>
                <a:lnTo>
                  <a:pt x="300220" y="10286"/>
                </a:lnTo>
                <a:lnTo>
                  <a:pt x="300220" y="30098"/>
                </a:lnTo>
                <a:lnTo>
                  <a:pt x="289171" y="38099"/>
                </a:lnTo>
                <a:lnTo>
                  <a:pt x="241542" y="66756"/>
                </a:lnTo>
                <a:lnTo>
                  <a:pt x="210306" y="82293"/>
                </a:lnTo>
                <a:lnTo>
                  <a:pt x="226835" y="88803"/>
                </a:lnTo>
                <a:lnTo>
                  <a:pt x="238238" y="92937"/>
                </a:lnTo>
                <a:lnTo>
                  <a:pt x="249819" y="96465"/>
                </a:lnTo>
                <a:lnTo>
                  <a:pt x="256482" y="98295"/>
                </a:lnTo>
                <a:lnTo>
                  <a:pt x="174112" y="98295"/>
                </a:lnTo>
                <a:lnTo>
                  <a:pt x="126831" y="116002"/>
                </a:lnTo>
                <a:lnTo>
                  <a:pt x="84547" y="128873"/>
                </a:lnTo>
                <a:lnTo>
                  <a:pt x="54907" y="136070"/>
                </a:lnTo>
                <a:lnTo>
                  <a:pt x="32765" y="140204"/>
                </a:lnTo>
                <a:close/>
              </a:path>
              <a:path w="340995" h="352425">
                <a:moveTo>
                  <a:pt x="307840" y="138680"/>
                </a:moveTo>
                <a:lnTo>
                  <a:pt x="266255" y="129920"/>
                </a:lnTo>
                <a:lnTo>
                  <a:pt x="224784" y="117987"/>
                </a:lnTo>
                <a:lnTo>
                  <a:pt x="183634" y="102795"/>
                </a:lnTo>
                <a:lnTo>
                  <a:pt x="174112" y="98295"/>
                </a:lnTo>
                <a:lnTo>
                  <a:pt x="256482" y="98295"/>
                </a:lnTo>
                <a:lnTo>
                  <a:pt x="283913" y="105724"/>
                </a:lnTo>
                <a:lnTo>
                  <a:pt x="294958" y="108367"/>
                </a:lnTo>
                <a:lnTo>
                  <a:pt x="305003" y="110127"/>
                </a:lnTo>
                <a:lnTo>
                  <a:pt x="318889" y="112011"/>
                </a:lnTo>
                <a:lnTo>
                  <a:pt x="307840" y="13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714898" y="7311846"/>
            <a:ext cx="875030" cy="349885"/>
          </a:xfrm>
          <a:custGeom>
            <a:avLst/>
            <a:gdLst/>
            <a:ahLst/>
            <a:cxnLst/>
            <a:rect l="l" t="t" r="r" b="b"/>
            <a:pathLst>
              <a:path w="875029" h="349884">
                <a:moveTo>
                  <a:pt x="239153" y="238531"/>
                </a:moveTo>
                <a:lnTo>
                  <a:pt x="225018" y="202806"/>
                </a:lnTo>
                <a:lnTo>
                  <a:pt x="188963" y="175437"/>
                </a:lnTo>
                <a:lnTo>
                  <a:pt x="159258" y="166103"/>
                </a:lnTo>
                <a:lnTo>
                  <a:pt x="169799" y="162445"/>
                </a:lnTo>
                <a:lnTo>
                  <a:pt x="201726" y="141490"/>
                </a:lnTo>
                <a:lnTo>
                  <a:pt x="224777" y="96380"/>
                </a:lnTo>
                <a:lnTo>
                  <a:pt x="224688" y="75857"/>
                </a:lnTo>
                <a:lnTo>
                  <a:pt x="207403" y="35979"/>
                </a:lnTo>
                <a:lnTo>
                  <a:pt x="167830" y="12192"/>
                </a:lnTo>
                <a:lnTo>
                  <a:pt x="121539" y="5715"/>
                </a:lnTo>
                <a:lnTo>
                  <a:pt x="85140" y="6184"/>
                </a:lnTo>
                <a:lnTo>
                  <a:pt x="61861" y="9525"/>
                </a:lnTo>
                <a:lnTo>
                  <a:pt x="41656" y="18567"/>
                </a:lnTo>
                <a:lnTo>
                  <a:pt x="14478" y="36195"/>
                </a:lnTo>
                <a:lnTo>
                  <a:pt x="30099" y="59423"/>
                </a:lnTo>
                <a:lnTo>
                  <a:pt x="38798" y="53809"/>
                </a:lnTo>
                <a:lnTo>
                  <a:pt x="45377" y="50165"/>
                </a:lnTo>
                <a:lnTo>
                  <a:pt x="87096" y="35979"/>
                </a:lnTo>
                <a:lnTo>
                  <a:pt x="112395" y="35052"/>
                </a:lnTo>
                <a:lnTo>
                  <a:pt x="126276" y="35115"/>
                </a:lnTo>
                <a:lnTo>
                  <a:pt x="165328" y="44970"/>
                </a:lnTo>
                <a:lnTo>
                  <a:pt x="190487" y="81140"/>
                </a:lnTo>
                <a:lnTo>
                  <a:pt x="190436" y="96380"/>
                </a:lnTo>
                <a:lnTo>
                  <a:pt x="167538" y="132956"/>
                </a:lnTo>
                <a:lnTo>
                  <a:pt x="127063" y="148958"/>
                </a:lnTo>
                <a:lnTo>
                  <a:pt x="68580" y="152768"/>
                </a:lnTo>
                <a:lnTo>
                  <a:pt x="68580" y="182486"/>
                </a:lnTo>
                <a:lnTo>
                  <a:pt x="90297" y="182486"/>
                </a:lnTo>
                <a:lnTo>
                  <a:pt x="104051" y="182549"/>
                </a:lnTo>
                <a:lnTo>
                  <a:pt x="146545" y="188620"/>
                </a:lnTo>
                <a:lnTo>
                  <a:pt x="185521" y="207060"/>
                </a:lnTo>
                <a:lnTo>
                  <a:pt x="204825" y="239915"/>
                </a:lnTo>
                <a:lnTo>
                  <a:pt x="204952" y="249542"/>
                </a:lnTo>
                <a:lnTo>
                  <a:pt x="204876" y="259257"/>
                </a:lnTo>
                <a:lnTo>
                  <a:pt x="187198" y="294132"/>
                </a:lnTo>
                <a:lnTo>
                  <a:pt x="147637" y="314312"/>
                </a:lnTo>
                <a:lnTo>
                  <a:pt x="115443" y="319570"/>
                </a:lnTo>
                <a:lnTo>
                  <a:pt x="85902" y="319544"/>
                </a:lnTo>
                <a:lnTo>
                  <a:pt x="39573" y="309003"/>
                </a:lnTo>
                <a:lnTo>
                  <a:pt x="16002" y="298310"/>
                </a:lnTo>
                <a:lnTo>
                  <a:pt x="0" y="324218"/>
                </a:lnTo>
                <a:lnTo>
                  <a:pt x="47244" y="342887"/>
                </a:lnTo>
                <a:lnTo>
                  <a:pt x="102870" y="349364"/>
                </a:lnTo>
                <a:lnTo>
                  <a:pt x="122872" y="349237"/>
                </a:lnTo>
                <a:lnTo>
                  <a:pt x="162306" y="341553"/>
                </a:lnTo>
                <a:lnTo>
                  <a:pt x="204965" y="320408"/>
                </a:lnTo>
                <a:lnTo>
                  <a:pt x="230682" y="288404"/>
                </a:lnTo>
                <a:lnTo>
                  <a:pt x="239128" y="261721"/>
                </a:lnTo>
                <a:lnTo>
                  <a:pt x="239153" y="238531"/>
                </a:lnTo>
                <a:close/>
              </a:path>
              <a:path w="875029" h="349884">
                <a:moveTo>
                  <a:pt x="519290" y="177533"/>
                </a:moveTo>
                <a:lnTo>
                  <a:pt x="518807" y="125564"/>
                </a:lnTo>
                <a:lnTo>
                  <a:pt x="506425" y="72631"/>
                </a:lnTo>
                <a:lnTo>
                  <a:pt x="485000" y="42303"/>
                </a:lnTo>
                <a:lnTo>
                  <a:pt x="485000" y="177533"/>
                </a:lnTo>
                <a:lnTo>
                  <a:pt x="484911" y="199542"/>
                </a:lnTo>
                <a:lnTo>
                  <a:pt x="479475" y="241731"/>
                </a:lnTo>
                <a:lnTo>
                  <a:pt x="463664" y="285737"/>
                </a:lnTo>
                <a:lnTo>
                  <a:pt x="427723" y="316191"/>
                </a:lnTo>
                <a:lnTo>
                  <a:pt x="400799" y="319646"/>
                </a:lnTo>
                <a:lnTo>
                  <a:pt x="388658" y="319519"/>
                </a:lnTo>
                <a:lnTo>
                  <a:pt x="349300" y="302094"/>
                </a:lnTo>
                <a:lnTo>
                  <a:pt x="328295" y="267373"/>
                </a:lnTo>
                <a:lnTo>
                  <a:pt x="318935" y="225615"/>
                </a:lnTo>
                <a:lnTo>
                  <a:pt x="316598" y="177533"/>
                </a:lnTo>
                <a:lnTo>
                  <a:pt x="316941" y="134061"/>
                </a:lnTo>
                <a:lnTo>
                  <a:pt x="325678" y="90093"/>
                </a:lnTo>
                <a:lnTo>
                  <a:pt x="351218" y="49733"/>
                </a:lnTo>
                <a:lnTo>
                  <a:pt x="400799" y="35433"/>
                </a:lnTo>
                <a:lnTo>
                  <a:pt x="424929" y="35953"/>
                </a:lnTo>
                <a:lnTo>
                  <a:pt x="463473" y="69329"/>
                </a:lnTo>
                <a:lnTo>
                  <a:pt x="482307" y="108292"/>
                </a:lnTo>
                <a:lnTo>
                  <a:pt x="485000" y="177533"/>
                </a:lnTo>
                <a:lnTo>
                  <a:pt x="485000" y="42303"/>
                </a:lnTo>
                <a:lnTo>
                  <a:pt x="479691" y="35433"/>
                </a:lnTo>
                <a:lnTo>
                  <a:pt x="470293" y="23228"/>
                </a:lnTo>
                <a:lnTo>
                  <a:pt x="454952" y="10896"/>
                </a:lnTo>
                <a:lnTo>
                  <a:pt x="434530" y="6362"/>
                </a:lnTo>
                <a:lnTo>
                  <a:pt x="400799" y="5715"/>
                </a:lnTo>
                <a:lnTo>
                  <a:pt x="366852" y="6362"/>
                </a:lnTo>
                <a:lnTo>
                  <a:pt x="331012" y="23228"/>
                </a:lnTo>
                <a:lnTo>
                  <a:pt x="295084" y="72631"/>
                </a:lnTo>
                <a:lnTo>
                  <a:pt x="282790" y="125564"/>
                </a:lnTo>
                <a:lnTo>
                  <a:pt x="282308" y="177533"/>
                </a:lnTo>
                <a:lnTo>
                  <a:pt x="282790" y="229717"/>
                </a:lnTo>
                <a:lnTo>
                  <a:pt x="295084" y="282740"/>
                </a:lnTo>
                <a:lnTo>
                  <a:pt x="331012" y="331927"/>
                </a:lnTo>
                <a:lnTo>
                  <a:pt x="366852" y="348716"/>
                </a:lnTo>
                <a:lnTo>
                  <a:pt x="400799" y="349364"/>
                </a:lnTo>
                <a:lnTo>
                  <a:pt x="434530" y="348716"/>
                </a:lnTo>
                <a:lnTo>
                  <a:pt x="454952" y="344195"/>
                </a:lnTo>
                <a:lnTo>
                  <a:pt x="470293" y="331927"/>
                </a:lnTo>
                <a:lnTo>
                  <a:pt x="479806" y="319646"/>
                </a:lnTo>
                <a:lnTo>
                  <a:pt x="488810" y="308025"/>
                </a:lnTo>
                <a:lnTo>
                  <a:pt x="506425" y="282740"/>
                </a:lnTo>
                <a:lnTo>
                  <a:pt x="515480" y="260705"/>
                </a:lnTo>
                <a:lnTo>
                  <a:pt x="518807" y="229717"/>
                </a:lnTo>
                <a:lnTo>
                  <a:pt x="519290" y="177533"/>
                </a:lnTo>
                <a:close/>
              </a:path>
              <a:path w="875029" h="349884">
                <a:moveTo>
                  <a:pt x="749401" y="1143"/>
                </a:moveTo>
                <a:lnTo>
                  <a:pt x="616826" y="1143"/>
                </a:lnTo>
                <a:lnTo>
                  <a:pt x="616826" y="30099"/>
                </a:lnTo>
                <a:lnTo>
                  <a:pt x="749401" y="30099"/>
                </a:lnTo>
                <a:lnTo>
                  <a:pt x="749401" y="1143"/>
                </a:lnTo>
                <a:close/>
              </a:path>
              <a:path w="875029" h="349884">
                <a:moveTo>
                  <a:pt x="791692" y="49898"/>
                </a:moveTo>
                <a:lnTo>
                  <a:pt x="574916" y="49898"/>
                </a:lnTo>
                <a:lnTo>
                  <a:pt x="574916" y="78854"/>
                </a:lnTo>
                <a:lnTo>
                  <a:pt x="791692" y="78854"/>
                </a:lnTo>
                <a:lnTo>
                  <a:pt x="791692" y="49898"/>
                </a:lnTo>
                <a:close/>
              </a:path>
              <a:path w="875029" h="349884">
                <a:moveTo>
                  <a:pt x="821029" y="262496"/>
                </a:moveTo>
                <a:lnTo>
                  <a:pt x="701776" y="262496"/>
                </a:lnTo>
                <a:lnTo>
                  <a:pt x="701776" y="227444"/>
                </a:lnTo>
                <a:lnTo>
                  <a:pt x="724535" y="225183"/>
                </a:lnTo>
                <a:lnTo>
                  <a:pt x="738047" y="222237"/>
                </a:lnTo>
                <a:lnTo>
                  <a:pt x="747674" y="216598"/>
                </a:lnTo>
                <a:lnTo>
                  <a:pt x="758736" y="206298"/>
                </a:lnTo>
                <a:lnTo>
                  <a:pt x="765670" y="199250"/>
                </a:lnTo>
                <a:lnTo>
                  <a:pt x="769200" y="195668"/>
                </a:lnTo>
                <a:lnTo>
                  <a:pt x="774573" y="187655"/>
                </a:lnTo>
                <a:lnTo>
                  <a:pt x="776554" y="178257"/>
                </a:lnTo>
                <a:lnTo>
                  <a:pt x="776833" y="163436"/>
                </a:lnTo>
                <a:lnTo>
                  <a:pt x="776757" y="155321"/>
                </a:lnTo>
                <a:lnTo>
                  <a:pt x="754354" y="117144"/>
                </a:lnTo>
                <a:lnTo>
                  <a:pt x="742543" y="109270"/>
                </a:lnTo>
                <a:lnTo>
                  <a:pt x="742543" y="163436"/>
                </a:lnTo>
                <a:lnTo>
                  <a:pt x="742327" y="172415"/>
                </a:lnTo>
                <a:lnTo>
                  <a:pt x="712520" y="197967"/>
                </a:lnTo>
                <a:lnTo>
                  <a:pt x="695883" y="199148"/>
                </a:lnTo>
                <a:lnTo>
                  <a:pt x="664616" y="199097"/>
                </a:lnTo>
                <a:lnTo>
                  <a:pt x="629843" y="183070"/>
                </a:lnTo>
                <a:lnTo>
                  <a:pt x="624065" y="163436"/>
                </a:lnTo>
                <a:lnTo>
                  <a:pt x="624268" y="154254"/>
                </a:lnTo>
                <a:lnTo>
                  <a:pt x="653732" y="128892"/>
                </a:lnTo>
                <a:lnTo>
                  <a:pt x="683107" y="127622"/>
                </a:lnTo>
                <a:lnTo>
                  <a:pt x="701611" y="127787"/>
                </a:lnTo>
                <a:lnTo>
                  <a:pt x="736676" y="144094"/>
                </a:lnTo>
                <a:lnTo>
                  <a:pt x="742543" y="163436"/>
                </a:lnTo>
                <a:lnTo>
                  <a:pt x="742543" y="109270"/>
                </a:lnTo>
                <a:lnTo>
                  <a:pt x="697484" y="98742"/>
                </a:lnTo>
                <a:lnTo>
                  <a:pt x="683107" y="98666"/>
                </a:lnTo>
                <a:lnTo>
                  <a:pt x="668743" y="98742"/>
                </a:lnTo>
                <a:lnTo>
                  <a:pt x="630897" y="106616"/>
                </a:lnTo>
                <a:lnTo>
                  <a:pt x="598716" y="130568"/>
                </a:lnTo>
                <a:lnTo>
                  <a:pt x="589851" y="155321"/>
                </a:lnTo>
                <a:lnTo>
                  <a:pt x="589953" y="172631"/>
                </a:lnTo>
                <a:lnTo>
                  <a:pt x="608253" y="206679"/>
                </a:lnTo>
                <a:lnTo>
                  <a:pt x="643318" y="225564"/>
                </a:lnTo>
                <a:lnTo>
                  <a:pt x="666737" y="227825"/>
                </a:lnTo>
                <a:lnTo>
                  <a:pt x="666737" y="262496"/>
                </a:lnTo>
                <a:lnTo>
                  <a:pt x="555866" y="262496"/>
                </a:lnTo>
                <a:lnTo>
                  <a:pt x="555866" y="291833"/>
                </a:lnTo>
                <a:lnTo>
                  <a:pt x="821029" y="291833"/>
                </a:lnTo>
                <a:lnTo>
                  <a:pt x="821029" y="262496"/>
                </a:lnTo>
                <a:close/>
              </a:path>
              <a:path w="875029" h="349884">
                <a:moveTo>
                  <a:pt x="874750" y="0"/>
                </a:moveTo>
                <a:lnTo>
                  <a:pt x="840079" y="0"/>
                </a:lnTo>
                <a:lnTo>
                  <a:pt x="840079" y="345554"/>
                </a:lnTo>
                <a:lnTo>
                  <a:pt x="874750" y="345554"/>
                </a:lnTo>
                <a:lnTo>
                  <a:pt x="874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751021" y="7311835"/>
            <a:ext cx="318770" cy="346075"/>
          </a:xfrm>
          <a:custGeom>
            <a:avLst/>
            <a:gdLst/>
            <a:ahLst/>
            <a:cxnLst/>
            <a:rect l="l" t="t" r="r" b="b"/>
            <a:pathLst>
              <a:path w="318770" h="346075">
                <a:moveTo>
                  <a:pt x="318394" y="345558"/>
                </a:moveTo>
                <a:lnTo>
                  <a:pt x="283724" y="345558"/>
                </a:lnTo>
                <a:lnTo>
                  <a:pt x="283724" y="0"/>
                </a:lnTo>
                <a:lnTo>
                  <a:pt x="318394" y="0"/>
                </a:lnTo>
                <a:lnTo>
                  <a:pt x="318394" y="345558"/>
                </a:lnTo>
                <a:close/>
              </a:path>
              <a:path w="318770" h="346075">
                <a:moveTo>
                  <a:pt x="112660" y="248024"/>
                </a:moveTo>
                <a:lnTo>
                  <a:pt x="63893" y="238881"/>
                </a:lnTo>
                <a:lnTo>
                  <a:pt x="28651" y="213735"/>
                </a:lnTo>
                <a:lnTo>
                  <a:pt x="7125" y="175827"/>
                </a:lnTo>
                <a:lnTo>
                  <a:pt x="0" y="143493"/>
                </a:lnTo>
                <a:lnTo>
                  <a:pt x="0" y="113294"/>
                </a:lnTo>
                <a:lnTo>
                  <a:pt x="11533" y="68045"/>
                </a:lnTo>
                <a:lnTo>
                  <a:pt x="37238" y="33658"/>
                </a:lnTo>
                <a:lnTo>
                  <a:pt x="76442" y="12620"/>
                </a:lnTo>
                <a:lnTo>
                  <a:pt x="112660" y="8762"/>
                </a:lnTo>
                <a:lnTo>
                  <a:pt x="129069" y="8905"/>
                </a:lnTo>
                <a:lnTo>
                  <a:pt x="174062" y="23442"/>
                </a:lnTo>
                <a:lnTo>
                  <a:pt x="192387" y="38099"/>
                </a:lnTo>
                <a:lnTo>
                  <a:pt x="112660" y="38099"/>
                </a:lnTo>
                <a:lnTo>
                  <a:pt x="90538" y="38480"/>
                </a:lnTo>
                <a:lnTo>
                  <a:pt x="54749" y="62482"/>
                </a:lnTo>
                <a:lnTo>
                  <a:pt x="34872" y="104004"/>
                </a:lnTo>
                <a:lnTo>
                  <a:pt x="34557" y="128393"/>
                </a:lnTo>
                <a:lnTo>
                  <a:pt x="34872" y="152783"/>
                </a:lnTo>
                <a:lnTo>
                  <a:pt x="54749" y="194305"/>
                </a:lnTo>
                <a:lnTo>
                  <a:pt x="90538" y="218307"/>
                </a:lnTo>
                <a:lnTo>
                  <a:pt x="112660" y="218688"/>
                </a:lnTo>
                <a:lnTo>
                  <a:pt x="192387" y="218688"/>
                </a:lnTo>
                <a:lnTo>
                  <a:pt x="188378" y="223129"/>
                </a:lnTo>
                <a:lnTo>
                  <a:pt x="148958" y="244167"/>
                </a:lnTo>
                <a:lnTo>
                  <a:pt x="129069" y="247881"/>
                </a:lnTo>
                <a:lnTo>
                  <a:pt x="112660" y="248024"/>
                </a:lnTo>
                <a:close/>
              </a:path>
              <a:path w="318770" h="346075">
                <a:moveTo>
                  <a:pt x="192387" y="218688"/>
                </a:moveTo>
                <a:lnTo>
                  <a:pt x="112660" y="218688"/>
                </a:lnTo>
                <a:lnTo>
                  <a:pt x="134781" y="218307"/>
                </a:lnTo>
                <a:lnTo>
                  <a:pt x="148187" y="215640"/>
                </a:lnTo>
                <a:lnTo>
                  <a:pt x="182244" y="179559"/>
                </a:lnTo>
                <a:lnTo>
                  <a:pt x="190763" y="128393"/>
                </a:lnTo>
                <a:lnTo>
                  <a:pt x="190447" y="104004"/>
                </a:lnTo>
                <a:lnTo>
                  <a:pt x="170570" y="62482"/>
                </a:lnTo>
                <a:lnTo>
                  <a:pt x="134781" y="38480"/>
                </a:lnTo>
                <a:lnTo>
                  <a:pt x="112660" y="38099"/>
                </a:lnTo>
                <a:lnTo>
                  <a:pt x="192387" y="38099"/>
                </a:lnTo>
                <a:lnTo>
                  <a:pt x="218194" y="80960"/>
                </a:lnTo>
                <a:lnTo>
                  <a:pt x="225320" y="113294"/>
                </a:lnTo>
                <a:lnTo>
                  <a:pt x="225320" y="143493"/>
                </a:lnTo>
                <a:lnTo>
                  <a:pt x="213789" y="188742"/>
                </a:lnTo>
                <a:lnTo>
                  <a:pt x="196858" y="213735"/>
                </a:lnTo>
                <a:lnTo>
                  <a:pt x="192387" y="21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117040" y="731183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94686" y="356988"/>
                </a:moveTo>
                <a:lnTo>
                  <a:pt x="152967" y="351273"/>
                </a:lnTo>
                <a:lnTo>
                  <a:pt x="112651" y="328485"/>
                </a:lnTo>
                <a:lnTo>
                  <a:pt x="93485" y="293315"/>
                </a:lnTo>
                <a:lnTo>
                  <a:pt x="92693" y="286105"/>
                </a:lnTo>
                <a:lnTo>
                  <a:pt x="92693" y="264264"/>
                </a:lnTo>
                <a:lnTo>
                  <a:pt x="107844" y="226879"/>
                </a:lnTo>
                <a:lnTo>
                  <a:pt x="141853" y="202648"/>
                </a:lnTo>
                <a:lnTo>
                  <a:pt x="181175" y="193254"/>
                </a:lnTo>
                <a:lnTo>
                  <a:pt x="194686" y="193162"/>
                </a:lnTo>
                <a:lnTo>
                  <a:pt x="208419" y="193254"/>
                </a:lnTo>
                <a:lnTo>
                  <a:pt x="248203" y="202648"/>
                </a:lnTo>
                <a:lnTo>
                  <a:pt x="278243" y="222498"/>
                </a:lnTo>
                <a:lnTo>
                  <a:pt x="194686" y="222498"/>
                </a:lnTo>
                <a:lnTo>
                  <a:pt x="186343" y="222552"/>
                </a:lnTo>
                <a:lnTo>
                  <a:pt x="137537" y="242309"/>
                </a:lnTo>
                <a:lnTo>
                  <a:pt x="126869" y="262121"/>
                </a:lnTo>
                <a:lnTo>
                  <a:pt x="126869" y="288409"/>
                </a:lnTo>
                <a:lnTo>
                  <a:pt x="155825" y="322317"/>
                </a:lnTo>
                <a:lnTo>
                  <a:pt x="276919" y="329175"/>
                </a:lnTo>
                <a:lnTo>
                  <a:pt x="269741" y="334890"/>
                </a:lnTo>
                <a:lnTo>
                  <a:pt x="225599" y="354577"/>
                </a:lnTo>
                <a:lnTo>
                  <a:pt x="208419" y="356898"/>
                </a:lnTo>
                <a:lnTo>
                  <a:pt x="194686" y="356988"/>
                </a:lnTo>
                <a:close/>
              </a:path>
              <a:path w="357504" h="357504">
                <a:moveTo>
                  <a:pt x="276919" y="329175"/>
                </a:moveTo>
                <a:lnTo>
                  <a:pt x="194686" y="329175"/>
                </a:lnTo>
                <a:lnTo>
                  <a:pt x="203035" y="329122"/>
                </a:lnTo>
                <a:lnTo>
                  <a:pt x="208616" y="328747"/>
                </a:lnTo>
                <a:lnTo>
                  <a:pt x="213946" y="327729"/>
                </a:lnTo>
                <a:lnTo>
                  <a:pt x="234309" y="322317"/>
                </a:lnTo>
                <a:lnTo>
                  <a:pt x="252977" y="308602"/>
                </a:lnTo>
                <a:lnTo>
                  <a:pt x="264026" y="288409"/>
                </a:lnTo>
                <a:lnTo>
                  <a:pt x="264026" y="262121"/>
                </a:lnTo>
                <a:lnTo>
                  <a:pt x="234309" y="229356"/>
                </a:lnTo>
                <a:lnTo>
                  <a:pt x="194686" y="222498"/>
                </a:lnTo>
                <a:lnTo>
                  <a:pt x="278243" y="222498"/>
                </a:lnTo>
                <a:lnTo>
                  <a:pt x="297386" y="257168"/>
                </a:lnTo>
                <a:lnTo>
                  <a:pt x="298199" y="264264"/>
                </a:lnTo>
                <a:lnTo>
                  <a:pt x="298199" y="286105"/>
                </a:lnTo>
                <a:lnTo>
                  <a:pt x="282671" y="323651"/>
                </a:lnTo>
                <a:lnTo>
                  <a:pt x="277786" y="328485"/>
                </a:lnTo>
                <a:lnTo>
                  <a:pt x="276919" y="329175"/>
                </a:lnTo>
                <a:close/>
              </a:path>
              <a:path w="357504" h="357504">
                <a:moveTo>
                  <a:pt x="20573" y="192400"/>
                </a:moveTo>
                <a:lnTo>
                  <a:pt x="0" y="170302"/>
                </a:lnTo>
                <a:lnTo>
                  <a:pt x="25044" y="154021"/>
                </a:lnTo>
                <a:lnTo>
                  <a:pt x="40337" y="141490"/>
                </a:lnTo>
                <a:lnTo>
                  <a:pt x="66673" y="102105"/>
                </a:lnTo>
                <a:lnTo>
                  <a:pt x="88866" y="58863"/>
                </a:lnTo>
                <a:lnTo>
                  <a:pt x="100200" y="3047"/>
                </a:lnTo>
                <a:lnTo>
                  <a:pt x="132203" y="7619"/>
                </a:lnTo>
                <a:lnTo>
                  <a:pt x="129423" y="25454"/>
                </a:lnTo>
                <a:lnTo>
                  <a:pt x="127107" y="37432"/>
                </a:lnTo>
                <a:lnTo>
                  <a:pt x="124006" y="48981"/>
                </a:lnTo>
                <a:lnTo>
                  <a:pt x="118869" y="65530"/>
                </a:lnTo>
                <a:lnTo>
                  <a:pt x="130480" y="79725"/>
                </a:lnTo>
                <a:lnTo>
                  <a:pt x="138894" y="89080"/>
                </a:lnTo>
                <a:lnTo>
                  <a:pt x="147962" y="97533"/>
                </a:lnTo>
                <a:lnTo>
                  <a:pt x="105915" y="97533"/>
                </a:lnTo>
                <a:lnTo>
                  <a:pt x="88080" y="133090"/>
                </a:lnTo>
                <a:lnTo>
                  <a:pt x="73245" y="154825"/>
                </a:lnTo>
                <a:lnTo>
                  <a:pt x="53410" y="171630"/>
                </a:lnTo>
                <a:lnTo>
                  <a:pt x="20573" y="192400"/>
                </a:lnTo>
                <a:close/>
              </a:path>
              <a:path w="357504" h="357504">
                <a:moveTo>
                  <a:pt x="195829" y="171445"/>
                </a:moveTo>
                <a:lnTo>
                  <a:pt x="162397" y="149693"/>
                </a:lnTo>
                <a:lnTo>
                  <a:pt x="125822" y="119535"/>
                </a:lnTo>
                <a:lnTo>
                  <a:pt x="105915" y="97533"/>
                </a:lnTo>
                <a:lnTo>
                  <a:pt x="147962" y="97533"/>
                </a:lnTo>
                <a:lnTo>
                  <a:pt x="148202" y="97756"/>
                </a:lnTo>
                <a:lnTo>
                  <a:pt x="162492" y="109915"/>
                </a:lnTo>
                <a:lnTo>
                  <a:pt x="176877" y="121919"/>
                </a:lnTo>
                <a:lnTo>
                  <a:pt x="186852" y="129512"/>
                </a:lnTo>
                <a:lnTo>
                  <a:pt x="197076" y="135927"/>
                </a:lnTo>
                <a:lnTo>
                  <a:pt x="212211" y="144395"/>
                </a:lnTo>
                <a:lnTo>
                  <a:pt x="195829" y="171445"/>
                </a:lnTo>
                <a:close/>
              </a:path>
              <a:path w="357504" h="357504">
                <a:moveTo>
                  <a:pt x="299077" y="184399"/>
                </a:moveTo>
                <a:lnTo>
                  <a:pt x="264407" y="184399"/>
                </a:lnTo>
                <a:lnTo>
                  <a:pt x="264407" y="0"/>
                </a:lnTo>
                <a:lnTo>
                  <a:pt x="299077" y="0"/>
                </a:lnTo>
                <a:lnTo>
                  <a:pt x="299077" y="69340"/>
                </a:lnTo>
                <a:lnTo>
                  <a:pt x="356988" y="69340"/>
                </a:lnTo>
                <a:lnTo>
                  <a:pt x="356988" y="98676"/>
                </a:lnTo>
                <a:lnTo>
                  <a:pt x="299077" y="98676"/>
                </a:lnTo>
                <a:lnTo>
                  <a:pt x="29907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603700" y="7311835"/>
            <a:ext cx="319405" cy="346075"/>
          </a:xfrm>
          <a:custGeom>
            <a:avLst/>
            <a:gdLst/>
            <a:ahLst/>
            <a:cxnLst/>
            <a:rect l="l" t="t" r="r" b="b"/>
            <a:pathLst>
              <a:path w="319404" h="346075">
                <a:moveTo>
                  <a:pt x="145919" y="262502"/>
                </a:moveTo>
                <a:lnTo>
                  <a:pt x="110868" y="262502"/>
                </a:lnTo>
                <a:lnTo>
                  <a:pt x="110868" y="227832"/>
                </a:lnTo>
                <a:lnTo>
                  <a:pt x="87452" y="225573"/>
                </a:lnTo>
                <a:lnTo>
                  <a:pt x="52386" y="206687"/>
                </a:lnTo>
                <a:lnTo>
                  <a:pt x="34084" y="172633"/>
                </a:lnTo>
                <a:lnTo>
                  <a:pt x="33994" y="155328"/>
                </a:lnTo>
                <a:lnTo>
                  <a:pt x="34598" y="149943"/>
                </a:lnTo>
                <a:lnTo>
                  <a:pt x="56386" y="117154"/>
                </a:lnTo>
                <a:lnTo>
                  <a:pt x="95854" y="100766"/>
                </a:lnTo>
                <a:lnTo>
                  <a:pt x="127250" y="98676"/>
                </a:lnTo>
                <a:lnTo>
                  <a:pt x="141624" y="98753"/>
                </a:lnTo>
                <a:lnTo>
                  <a:pt x="179770" y="106626"/>
                </a:lnTo>
                <a:lnTo>
                  <a:pt x="210163" y="127631"/>
                </a:lnTo>
                <a:lnTo>
                  <a:pt x="127250" y="127631"/>
                </a:lnTo>
                <a:lnTo>
                  <a:pt x="108725" y="127792"/>
                </a:lnTo>
                <a:lnTo>
                  <a:pt x="73983" y="143809"/>
                </a:lnTo>
                <a:lnTo>
                  <a:pt x="68197" y="163444"/>
                </a:lnTo>
                <a:lnTo>
                  <a:pt x="68411" y="172633"/>
                </a:lnTo>
                <a:lnTo>
                  <a:pt x="97866" y="197995"/>
                </a:lnTo>
                <a:lnTo>
                  <a:pt x="209811" y="199258"/>
                </a:lnTo>
                <a:lnTo>
                  <a:pt x="202877" y="206306"/>
                </a:lnTo>
                <a:lnTo>
                  <a:pt x="191807" y="216602"/>
                </a:lnTo>
                <a:lnTo>
                  <a:pt x="182184" y="222236"/>
                </a:lnTo>
                <a:lnTo>
                  <a:pt x="168668" y="225192"/>
                </a:lnTo>
                <a:lnTo>
                  <a:pt x="145919" y="227451"/>
                </a:lnTo>
                <a:lnTo>
                  <a:pt x="145919" y="262502"/>
                </a:lnTo>
                <a:close/>
              </a:path>
              <a:path w="319404" h="346075">
                <a:moveTo>
                  <a:pt x="209811" y="199258"/>
                </a:moveTo>
                <a:lnTo>
                  <a:pt x="127250" y="199258"/>
                </a:lnTo>
                <a:lnTo>
                  <a:pt x="145749" y="199097"/>
                </a:lnTo>
                <a:lnTo>
                  <a:pt x="156658" y="197972"/>
                </a:lnTo>
                <a:lnTo>
                  <a:pt x="186468" y="172416"/>
                </a:lnTo>
                <a:lnTo>
                  <a:pt x="186685" y="163444"/>
                </a:lnTo>
                <a:lnTo>
                  <a:pt x="186488" y="155328"/>
                </a:lnTo>
                <a:lnTo>
                  <a:pt x="156658" y="128917"/>
                </a:lnTo>
                <a:lnTo>
                  <a:pt x="127250" y="127631"/>
                </a:lnTo>
                <a:lnTo>
                  <a:pt x="210163" y="127631"/>
                </a:lnTo>
                <a:lnTo>
                  <a:pt x="220974" y="163444"/>
                </a:lnTo>
                <a:lnTo>
                  <a:pt x="220691" y="178258"/>
                </a:lnTo>
                <a:lnTo>
                  <a:pt x="218712" y="187661"/>
                </a:lnTo>
                <a:lnTo>
                  <a:pt x="213339" y="195671"/>
                </a:lnTo>
                <a:lnTo>
                  <a:pt x="209811" y="199258"/>
                </a:lnTo>
                <a:close/>
              </a:path>
              <a:path w="319404" h="346075">
                <a:moveTo>
                  <a:pt x="265169" y="291838"/>
                </a:moveTo>
                <a:lnTo>
                  <a:pt x="0" y="291838"/>
                </a:lnTo>
                <a:lnTo>
                  <a:pt x="0" y="262502"/>
                </a:lnTo>
                <a:lnTo>
                  <a:pt x="265169" y="262502"/>
                </a:lnTo>
                <a:lnTo>
                  <a:pt x="265169" y="291838"/>
                </a:lnTo>
                <a:close/>
              </a:path>
              <a:path w="319404" h="346075">
                <a:moveTo>
                  <a:pt x="318889" y="345558"/>
                </a:moveTo>
                <a:lnTo>
                  <a:pt x="284218" y="34555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345558"/>
                </a:lnTo>
                <a:close/>
              </a:path>
              <a:path w="319404" h="346075">
                <a:moveTo>
                  <a:pt x="235833" y="78865"/>
                </a:moveTo>
                <a:lnTo>
                  <a:pt x="19049" y="78865"/>
                </a:lnTo>
                <a:lnTo>
                  <a:pt x="19049" y="49909"/>
                </a:lnTo>
                <a:lnTo>
                  <a:pt x="235833" y="49909"/>
                </a:lnTo>
                <a:lnTo>
                  <a:pt x="235833" y="78865"/>
                </a:lnTo>
                <a:close/>
              </a:path>
              <a:path w="319404" h="346075">
                <a:moveTo>
                  <a:pt x="193543" y="30098"/>
                </a:moveTo>
                <a:lnTo>
                  <a:pt x="60958" y="30098"/>
                </a:lnTo>
                <a:lnTo>
                  <a:pt x="60958" y="1142"/>
                </a:lnTo>
                <a:lnTo>
                  <a:pt x="193543" y="1142"/>
                </a:lnTo>
                <a:lnTo>
                  <a:pt x="193543" y="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977071" y="7307263"/>
            <a:ext cx="327025" cy="350520"/>
          </a:xfrm>
          <a:custGeom>
            <a:avLst/>
            <a:gdLst/>
            <a:ahLst/>
            <a:cxnLst/>
            <a:rect l="l" t="t" r="r" b="b"/>
            <a:pathLst>
              <a:path w="327025" h="350520">
                <a:moveTo>
                  <a:pt x="128393" y="150491"/>
                </a:moveTo>
                <a:lnTo>
                  <a:pt x="85627" y="147990"/>
                </a:lnTo>
                <a:lnTo>
                  <a:pt x="43974" y="118371"/>
                </a:lnTo>
                <a:lnTo>
                  <a:pt x="33527" y="75055"/>
                </a:lnTo>
                <a:lnTo>
                  <a:pt x="33914" y="54044"/>
                </a:lnTo>
                <a:lnTo>
                  <a:pt x="58291" y="19621"/>
                </a:lnTo>
                <a:lnTo>
                  <a:pt x="101795" y="306"/>
                </a:lnTo>
                <a:lnTo>
                  <a:pt x="128393" y="0"/>
                </a:lnTo>
                <a:lnTo>
                  <a:pt x="155211" y="306"/>
                </a:lnTo>
                <a:lnTo>
                  <a:pt x="171493" y="2452"/>
                </a:lnTo>
                <a:lnTo>
                  <a:pt x="183845" y="8277"/>
                </a:lnTo>
                <a:lnTo>
                  <a:pt x="198877" y="19621"/>
                </a:lnTo>
                <a:lnTo>
                  <a:pt x="209646" y="28574"/>
                </a:lnTo>
                <a:lnTo>
                  <a:pt x="128393" y="28574"/>
                </a:lnTo>
                <a:lnTo>
                  <a:pt x="112279" y="28752"/>
                </a:lnTo>
                <a:lnTo>
                  <a:pt x="75108" y="46980"/>
                </a:lnTo>
                <a:lnTo>
                  <a:pt x="68197" y="75055"/>
                </a:lnTo>
                <a:lnTo>
                  <a:pt x="68453" y="88889"/>
                </a:lnTo>
                <a:lnTo>
                  <a:pt x="102343" y="120107"/>
                </a:lnTo>
                <a:lnTo>
                  <a:pt x="128393" y="121535"/>
                </a:lnTo>
                <a:lnTo>
                  <a:pt x="209774" y="121535"/>
                </a:lnTo>
                <a:lnTo>
                  <a:pt x="198877" y="130679"/>
                </a:lnTo>
                <a:lnTo>
                  <a:pt x="183845" y="142133"/>
                </a:lnTo>
                <a:lnTo>
                  <a:pt x="171493" y="148014"/>
                </a:lnTo>
                <a:lnTo>
                  <a:pt x="155211" y="150181"/>
                </a:lnTo>
                <a:lnTo>
                  <a:pt x="128393" y="150491"/>
                </a:lnTo>
                <a:close/>
              </a:path>
              <a:path w="327025" h="350520">
                <a:moveTo>
                  <a:pt x="318889" y="289171"/>
                </a:moveTo>
                <a:lnTo>
                  <a:pt x="284218" y="289171"/>
                </a:lnTo>
                <a:lnTo>
                  <a:pt x="284218" y="255644"/>
                </a:lnTo>
                <a:lnTo>
                  <a:pt x="199258" y="255644"/>
                </a:lnTo>
                <a:lnTo>
                  <a:pt x="199258" y="225927"/>
                </a:lnTo>
                <a:lnTo>
                  <a:pt x="284218" y="225927"/>
                </a:lnTo>
                <a:lnTo>
                  <a:pt x="284218" y="4571"/>
                </a:lnTo>
                <a:lnTo>
                  <a:pt x="318889" y="4571"/>
                </a:lnTo>
                <a:lnTo>
                  <a:pt x="318889" y="289171"/>
                </a:lnTo>
                <a:close/>
              </a:path>
              <a:path w="327025" h="350520">
                <a:moveTo>
                  <a:pt x="209774" y="121535"/>
                </a:moveTo>
                <a:lnTo>
                  <a:pt x="128393" y="121535"/>
                </a:lnTo>
                <a:lnTo>
                  <a:pt x="144511" y="121357"/>
                </a:lnTo>
                <a:lnTo>
                  <a:pt x="154467" y="120107"/>
                </a:lnTo>
                <a:lnTo>
                  <a:pt x="186899" y="97152"/>
                </a:lnTo>
                <a:lnTo>
                  <a:pt x="188971" y="75055"/>
                </a:lnTo>
                <a:lnTo>
                  <a:pt x="188712" y="61220"/>
                </a:lnTo>
                <a:lnTo>
                  <a:pt x="162388" y="33396"/>
                </a:lnTo>
                <a:lnTo>
                  <a:pt x="128393" y="28574"/>
                </a:lnTo>
                <a:lnTo>
                  <a:pt x="209646" y="28574"/>
                </a:lnTo>
                <a:lnTo>
                  <a:pt x="213193" y="31523"/>
                </a:lnTo>
                <a:lnTo>
                  <a:pt x="220545" y="41266"/>
                </a:lnTo>
                <a:lnTo>
                  <a:pt x="223254" y="54044"/>
                </a:lnTo>
                <a:lnTo>
                  <a:pt x="223641" y="75055"/>
                </a:lnTo>
                <a:lnTo>
                  <a:pt x="223254" y="96069"/>
                </a:lnTo>
                <a:lnTo>
                  <a:pt x="220545" y="108868"/>
                </a:lnTo>
                <a:lnTo>
                  <a:pt x="213193" y="118666"/>
                </a:lnTo>
                <a:lnTo>
                  <a:pt x="209774" y="121535"/>
                </a:lnTo>
                <a:close/>
              </a:path>
              <a:path w="327025" h="350520">
                <a:moveTo>
                  <a:pt x="265169" y="202305"/>
                </a:moveTo>
                <a:lnTo>
                  <a:pt x="0" y="202305"/>
                </a:lnTo>
                <a:lnTo>
                  <a:pt x="0" y="172969"/>
                </a:lnTo>
                <a:lnTo>
                  <a:pt x="265169" y="172969"/>
                </a:lnTo>
                <a:lnTo>
                  <a:pt x="265169" y="202305"/>
                </a:lnTo>
                <a:close/>
              </a:path>
              <a:path w="327025" h="350520">
                <a:moveTo>
                  <a:pt x="145919" y="264407"/>
                </a:moveTo>
                <a:lnTo>
                  <a:pt x="110868" y="264407"/>
                </a:lnTo>
                <a:lnTo>
                  <a:pt x="110868" y="202305"/>
                </a:lnTo>
                <a:lnTo>
                  <a:pt x="145919" y="202305"/>
                </a:lnTo>
                <a:lnTo>
                  <a:pt x="145919" y="264407"/>
                </a:lnTo>
                <a:close/>
              </a:path>
              <a:path w="327025" h="350520">
                <a:moveTo>
                  <a:pt x="326508" y="350130"/>
                </a:moveTo>
                <a:lnTo>
                  <a:pt x="53338" y="350130"/>
                </a:lnTo>
                <a:lnTo>
                  <a:pt x="42289" y="338700"/>
                </a:lnTo>
                <a:lnTo>
                  <a:pt x="42289" y="244214"/>
                </a:lnTo>
                <a:lnTo>
                  <a:pt x="77341" y="244214"/>
                </a:lnTo>
                <a:lnTo>
                  <a:pt x="77341" y="320793"/>
                </a:lnTo>
                <a:lnTo>
                  <a:pt x="326508" y="320793"/>
                </a:lnTo>
                <a:lnTo>
                  <a:pt x="326508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350909" y="7311835"/>
            <a:ext cx="327025" cy="346075"/>
          </a:xfrm>
          <a:custGeom>
            <a:avLst/>
            <a:gdLst/>
            <a:ahLst/>
            <a:cxnLst/>
            <a:rect l="l" t="t" r="r" b="b"/>
            <a:pathLst>
              <a:path w="327025" h="346075">
                <a:moveTo>
                  <a:pt x="254796" y="114678"/>
                </a:moveTo>
                <a:lnTo>
                  <a:pt x="220888" y="114678"/>
                </a:lnTo>
                <a:lnTo>
                  <a:pt x="220888" y="3809"/>
                </a:lnTo>
                <a:lnTo>
                  <a:pt x="254796" y="3809"/>
                </a:lnTo>
                <a:lnTo>
                  <a:pt x="254796" y="114678"/>
                </a:lnTo>
                <a:close/>
              </a:path>
              <a:path w="327025" h="346075">
                <a:moveTo>
                  <a:pt x="97447" y="248024"/>
                </a:moveTo>
                <a:lnTo>
                  <a:pt x="53061" y="239071"/>
                </a:lnTo>
                <a:lnTo>
                  <a:pt x="22773" y="214116"/>
                </a:lnTo>
                <a:lnTo>
                  <a:pt x="5438" y="176208"/>
                </a:lnTo>
                <a:lnTo>
                  <a:pt x="0" y="113073"/>
                </a:lnTo>
                <a:lnTo>
                  <a:pt x="604" y="102986"/>
                </a:lnTo>
                <a:lnTo>
                  <a:pt x="11748" y="59410"/>
                </a:lnTo>
                <a:lnTo>
                  <a:pt x="35417" y="27550"/>
                </a:lnTo>
                <a:lnTo>
                  <a:pt x="72468" y="9881"/>
                </a:lnTo>
                <a:lnTo>
                  <a:pt x="97447" y="8762"/>
                </a:lnTo>
                <a:lnTo>
                  <a:pt x="111820" y="8884"/>
                </a:lnTo>
                <a:lnTo>
                  <a:pt x="149970" y="21308"/>
                </a:lnTo>
                <a:lnTo>
                  <a:pt x="168560" y="38099"/>
                </a:lnTo>
                <a:lnTo>
                  <a:pt x="97447" y="38099"/>
                </a:lnTo>
                <a:lnTo>
                  <a:pt x="87568" y="38197"/>
                </a:lnTo>
                <a:lnTo>
                  <a:pt x="49061" y="62482"/>
                </a:lnTo>
                <a:lnTo>
                  <a:pt x="36030" y="101069"/>
                </a:lnTo>
                <a:lnTo>
                  <a:pt x="34637" y="116237"/>
                </a:lnTo>
                <a:lnTo>
                  <a:pt x="34637" y="140549"/>
                </a:lnTo>
                <a:lnTo>
                  <a:pt x="41965" y="181875"/>
                </a:lnTo>
                <a:lnTo>
                  <a:pt x="68682" y="212402"/>
                </a:lnTo>
                <a:lnTo>
                  <a:pt x="168632" y="218688"/>
                </a:lnTo>
                <a:lnTo>
                  <a:pt x="161209" y="227117"/>
                </a:lnTo>
                <a:lnTo>
                  <a:pt x="120640" y="247072"/>
                </a:lnTo>
                <a:lnTo>
                  <a:pt x="111597" y="247905"/>
                </a:lnTo>
                <a:lnTo>
                  <a:pt x="97447" y="248024"/>
                </a:lnTo>
                <a:close/>
              </a:path>
              <a:path w="327025" h="346075">
                <a:moveTo>
                  <a:pt x="168632" y="218688"/>
                </a:moveTo>
                <a:lnTo>
                  <a:pt x="97447" y="218688"/>
                </a:lnTo>
                <a:lnTo>
                  <a:pt x="117059" y="218307"/>
                </a:lnTo>
                <a:lnTo>
                  <a:pt x="128617" y="215640"/>
                </a:lnTo>
                <a:lnTo>
                  <a:pt x="154122" y="179559"/>
                </a:lnTo>
                <a:lnTo>
                  <a:pt x="160196" y="116237"/>
                </a:lnTo>
                <a:lnTo>
                  <a:pt x="160081" y="104004"/>
                </a:lnTo>
                <a:lnTo>
                  <a:pt x="145642" y="62482"/>
                </a:lnTo>
                <a:lnTo>
                  <a:pt x="97447" y="38099"/>
                </a:lnTo>
                <a:lnTo>
                  <a:pt x="168560" y="38099"/>
                </a:lnTo>
                <a:lnTo>
                  <a:pt x="186789" y="72007"/>
                </a:lnTo>
                <a:lnTo>
                  <a:pt x="194599" y="114678"/>
                </a:lnTo>
                <a:lnTo>
                  <a:pt x="254796" y="114678"/>
                </a:lnTo>
                <a:lnTo>
                  <a:pt x="254796" y="144395"/>
                </a:lnTo>
                <a:lnTo>
                  <a:pt x="194599" y="144395"/>
                </a:lnTo>
                <a:lnTo>
                  <a:pt x="193617" y="157908"/>
                </a:lnTo>
                <a:lnTo>
                  <a:pt x="182670" y="197531"/>
                </a:lnTo>
                <a:lnTo>
                  <a:pt x="175240" y="210842"/>
                </a:lnTo>
                <a:lnTo>
                  <a:pt x="168632" y="218688"/>
                </a:lnTo>
                <a:close/>
              </a:path>
              <a:path w="327025" h="346075">
                <a:moveTo>
                  <a:pt x="254796" y="336795"/>
                </a:moveTo>
                <a:lnTo>
                  <a:pt x="220888" y="336795"/>
                </a:lnTo>
                <a:lnTo>
                  <a:pt x="220888" y="144395"/>
                </a:lnTo>
                <a:lnTo>
                  <a:pt x="254796" y="144395"/>
                </a:lnTo>
                <a:lnTo>
                  <a:pt x="254796" y="336795"/>
                </a:lnTo>
                <a:close/>
              </a:path>
              <a:path w="327025" h="346075">
                <a:moveTo>
                  <a:pt x="326422" y="345558"/>
                </a:moveTo>
                <a:lnTo>
                  <a:pt x="292514" y="345558"/>
                </a:lnTo>
                <a:lnTo>
                  <a:pt x="292514" y="0"/>
                </a:lnTo>
                <a:lnTo>
                  <a:pt x="326422" y="0"/>
                </a:lnTo>
                <a:lnTo>
                  <a:pt x="326422" y="345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846591" y="7311846"/>
            <a:ext cx="1049655" cy="349885"/>
          </a:xfrm>
          <a:custGeom>
            <a:avLst/>
            <a:gdLst/>
            <a:ahLst/>
            <a:cxnLst/>
            <a:rect l="l" t="t" r="r" b="b"/>
            <a:pathLst>
              <a:path w="1049654" h="349884">
                <a:moveTo>
                  <a:pt x="167640" y="264020"/>
                </a:moveTo>
                <a:lnTo>
                  <a:pt x="35052" y="264020"/>
                </a:lnTo>
                <a:lnTo>
                  <a:pt x="35052" y="38087"/>
                </a:lnTo>
                <a:lnTo>
                  <a:pt x="160020" y="38087"/>
                </a:lnTo>
                <a:lnTo>
                  <a:pt x="160020" y="8763"/>
                </a:lnTo>
                <a:lnTo>
                  <a:pt x="0" y="8763"/>
                </a:lnTo>
                <a:lnTo>
                  <a:pt x="0" y="281546"/>
                </a:lnTo>
                <a:lnTo>
                  <a:pt x="11049" y="292976"/>
                </a:lnTo>
                <a:lnTo>
                  <a:pt x="167640" y="292976"/>
                </a:lnTo>
                <a:lnTo>
                  <a:pt x="167640" y="264020"/>
                </a:lnTo>
                <a:close/>
              </a:path>
              <a:path w="1049654" h="349884">
                <a:moveTo>
                  <a:pt x="310502" y="0"/>
                </a:moveTo>
                <a:lnTo>
                  <a:pt x="276606" y="0"/>
                </a:lnTo>
                <a:lnTo>
                  <a:pt x="276606" y="130289"/>
                </a:lnTo>
                <a:lnTo>
                  <a:pt x="231267" y="130289"/>
                </a:lnTo>
                <a:lnTo>
                  <a:pt x="231267" y="3810"/>
                </a:lnTo>
                <a:lnTo>
                  <a:pt x="197358" y="3810"/>
                </a:lnTo>
                <a:lnTo>
                  <a:pt x="197358" y="336791"/>
                </a:lnTo>
                <a:lnTo>
                  <a:pt x="231267" y="336791"/>
                </a:lnTo>
                <a:lnTo>
                  <a:pt x="231267" y="159626"/>
                </a:lnTo>
                <a:lnTo>
                  <a:pt x="276606" y="159626"/>
                </a:lnTo>
                <a:lnTo>
                  <a:pt x="276606" y="345554"/>
                </a:lnTo>
                <a:lnTo>
                  <a:pt x="310502" y="345554"/>
                </a:lnTo>
                <a:lnTo>
                  <a:pt x="310502" y="159626"/>
                </a:lnTo>
                <a:lnTo>
                  <a:pt x="310502" y="130289"/>
                </a:lnTo>
                <a:lnTo>
                  <a:pt x="310502" y="0"/>
                </a:lnTo>
                <a:close/>
              </a:path>
              <a:path w="1049654" h="349884">
                <a:moveTo>
                  <a:pt x="508241" y="7239"/>
                </a:moveTo>
                <a:lnTo>
                  <a:pt x="394703" y="7239"/>
                </a:lnTo>
                <a:lnTo>
                  <a:pt x="394703" y="36195"/>
                </a:lnTo>
                <a:lnTo>
                  <a:pt x="508241" y="36195"/>
                </a:lnTo>
                <a:lnTo>
                  <a:pt x="508241" y="7239"/>
                </a:lnTo>
                <a:close/>
              </a:path>
              <a:path w="1049654" h="349884">
                <a:moveTo>
                  <a:pt x="537883" y="192379"/>
                </a:moveTo>
                <a:lnTo>
                  <a:pt x="527367" y="151371"/>
                </a:lnTo>
                <a:lnTo>
                  <a:pt x="518477" y="139052"/>
                </a:lnTo>
                <a:lnTo>
                  <a:pt x="517575" y="137909"/>
                </a:lnTo>
                <a:lnTo>
                  <a:pt x="511263" y="130302"/>
                </a:lnTo>
                <a:lnTo>
                  <a:pt x="506336" y="125628"/>
                </a:lnTo>
                <a:lnTo>
                  <a:pt x="503288" y="123786"/>
                </a:lnTo>
                <a:lnTo>
                  <a:pt x="503288" y="190868"/>
                </a:lnTo>
                <a:lnTo>
                  <a:pt x="503288" y="216014"/>
                </a:lnTo>
                <a:lnTo>
                  <a:pt x="497954" y="238874"/>
                </a:lnTo>
                <a:lnTo>
                  <a:pt x="485381" y="256781"/>
                </a:lnTo>
                <a:lnTo>
                  <a:pt x="465569" y="267449"/>
                </a:lnTo>
                <a:lnTo>
                  <a:pt x="436613" y="267449"/>
                </a:lnTo>
                <a:lnTo>
                  <a:pt x="416801" y="256781"/>
                </a:lnTo>
                <a:lnTo>
                  <a:pt x="404609" y="238874"/>
                </a:lnTo>
                <a:lnTo>
                  <a:pt x="399275" y="216014"/>
                </a:lnTo>
                <a:lnTo>
                  <a:pt x="399275" y="190868"/>
                </a:lnTo>
                <a:lnTo>
                  <a:pt x="404609" y="167627"/>
                </a:lnTo>
                <a:lnTo>
                  <a:pt x="416801" y="149720"/>
                </a:lnTo>
                <a:lnTo>
                  <a:pt x="436613" y="139052"/>
                </a:lnTo>
                <a:lnTo>
                  <a:pt x="465569" y="139052"/>
                </a:lnTo>
                <a:lnTo>
                  <a:pt x="485381" y="149720"/>
                </a:lnTo>
                <a:lnTo>
                  <a:pt x="497954" y="167627"/>
                </a:lnTo>
                <a:lnTo>
                  <a:pt x="503288" y="190868"/>
                </a:lnTo>
                <a:lnTo>
                  <a:pt x="503288" y="123786"/>
                </a:lnTo>
                <a:lnTo>
                  <a:pt x="464566" y="109842"/>
                </a:lnTo>
                <a:lnTo>
                  <a:pt x="451091" y="109715"/>
                </a:lnTo>
                <a:lnTo>
                  <a:pt x="437400" y="109842"/>
                </a:lnTo>
                <a:lnTo>
                  <a:pt x="395820" y="125628"/>
                </a:lnTo>
                <a:lnTo>
                  <a:pt x="372287" y="157822"/>
                </a:lnTo>
                <a:lnTo>
                  <a:pt x="364680" y="192379"/>
                </a:lnTo>
                <a:lnTo>
                  <a:pt x="364769" y="216014"/>
                </a:lnTo>
                <a:lnTo>
                  <a:pt x="374853" y="255879"/>
                </a:lnTo>
                <a:lnTo>
                  <a:pt x="401840" y="284861"/>
                </a:lnTo>
                <a:lnTo>
                  <a:pt x="451091" y="296786"/>
                </a:lnTo>
                <a:lnTo>
                  <a:pt x="464566" y="296672"/>
                </a:lnTo>
                <a:lnTo>
                  <a:pt x="506006" y="280898"/>
                </a:lnTo>
                <a:lnTo>
                  <a:pt x="529971" y="249072"/>
                </a:lnTo>
                <a:lnTo>
                  <a:pt x="537768" y="216014"/>
                </a:lnTo>
                <a:lnTo>
                  <a:pt x="537883" y="192379"/>
                </a:lnTo>
                <a:close/>
              </a:path>
              <a:path w="1049654" h="349884">
                <a:moveTo>
                  <a:pt x="548627" y="57899"/>
                </a:moveTo>
                <a:lnTo>
                  <a:pt x="354317" y="57899"/>
                </a:lnTo>
                <a:lnTo>
                  <a:pt x="354317" y="87617"/>
                </a:lnTo>
                <a:lnTo>
                  <a:pt x="548627" y="87617"/>
                </a:lnTo>
                <a:lnTo>
                  <a:pt x="548627" y="57899"/>
                </a:lnTo>
                <a:close/>
              </a:path>
              <a:path w="1049654" h="349884">
                <a:moveTo>
                  <a:pt x="683882" y="0"/>
                </a:moveTo>
                <a:lnTo>
                  <a:pt x="649973" y="0"/>
                </a:lnTo>
                <a:lnTo>
                  <a:pt x="649973" y="141719"/>
                </a:lnTo>
                <a:lnTo>
                  <a:pt x="604253" y="141719"/>
                </a:lnTo>
                <a:lnTo>
                  <a:pt x="604253" y="3810"/>
                </a:lnTo>
                <a:lnTo>
                  <a:pt x="570725" y="3810"/>
                </a:lnTo>
                <a:lnTo>
                  <a:pt x="570725" y="336791"/>
                </a:lnTo>
                <a:lnTo>
                  <a:pt x="604253" y="336791"/>
                </a:lnTo>
                <a:lnTo>
                  <a:pt x="604253" y="171056"/>
                </a:lnTo>
                <a:lnTo>
                  <a:pt x="649973" y="171056"/>
                </a:lnTo>
                <a:lnTo>
                  <a:pt x="649973" y="345554"/>
                </a:lnTo>
                <a:lnTo>
                  <a:pt x="683882" y="345554"/>
                </a:lnTo>
                <a:lnTo>
                  <a:pt x="683882" y="171056"/>
                </a:lnTo>
                <a:lnTo>
                  <a:pt x="683882" y="141719"/>
                </a:lnTo>
                <a:lnTo>
                  <a:pt x="683882" y="0"/>
                </a:lnTo>
                <a:close/>
              </a:path>
              <a:path w="1049654" h="349884">
                <a:moveTo>
                  <a:pt x="958189" y="265544"/>
                </a:moveTo>
                <a:lnTo>
                  <a:pt x="927074" y="238709"/>
                </a:lnTo>
                <a:lnTo>
                  <a:pt x="898944" y="204012"/>
                </a:lnTo>
                <a:lnTo>
                  <a:pt x="872248" y="167462"/>
                </a:lnTo>
                <a:lnTo>
                  <a:pt x="870839" y="164960"/>
                </a:lnTo>
                <a:lnTo>
                  <a:pt x="863244" y="151536"/>
                </a:lnTo>
                <a:lnTo>
                  <a:pt x="851128" y="127622"/>
                </a:lnTo>
                <a:lnTo>
                  <a:pt x="855840" y="112649"/>
                </a:lnTo>
                <a:lnTo>
                  <a:pt x="858799" y="102069"/>
                </a:lnTo>
                <a:lnTo>
                  <a:pt x="867600" y="57175"/>
                </a:lnTo>
                <a:lnTo>
                  <a:pt x="872845" y="12573"/>
                </a:lnTo>
                <a:lnTo>
                  <a:pt x="839317" y="8763"/>
                </a:lnTo>
                <a:lnTo>
                  <a:pt x="836536" y="36004"/>
                </a:lnTo>
                <a:lnTo>
                  <a:pt x="834161" y="53835"/>
                </a:lnTo>
                <a:lnTo>
                  <a:pt x="825411" y="92760"/>
                </a:lnTo>
                <a:lnTo>
                  <a:pt x="815340" y="129959"/>
                </a:lnTo>
                <a:lnTo>
                  <a:pt x="791692" y="181914"/>
                </a:lnTo>
                <a:lnTo>
                  <a:pt x="764082" y="222872"/>
                </a:lnTo>
                <a:lnTo>
                  <a:pt x="730669" y="261175"/>
                </a:lnTo>
                <a:lnTo>
                  <a:pt x="713600" y="276593"/>
                </a:lnTo>
                <a:lnTo>
                  <a:pt x="736460" y="297167"/>
                </a:lnTo>
                <a:lnTo>
                  <a:pt x="769239" y="267525"/>
                </a:lnTo>
                <a:lnTo>
                  <a:pt x="795312" y="236016"/>
                </a:lnTo>
                <a:lnTo>
                  <a:pt x="819302" y="203276"/>
                </a:lnTo>
                <a:lnTo>
                  <a:pt x="837412" y="164960"/>
                </a:lnTo>
                <a:lnTo>
                  <a:pt x="848842" y="186385"/>
                </a:lnTo>
                <a:lnTo>
                  <a:pt x="882751" y="233349"/>
                </a:lnTo>
                <a:lnTo>
                  <a:pt x="909281" y="264515"/>
                </a:lnTo>
                <a:lnTo>
                  <a:pt x="937234" y="289547"/>
                </a:lnTo>
                <a:lnTo>
                  <a:pt x="958189" y="265544"/>
                </a:lnTo>
                <a:close/>
              </a:path>
              <a:path w="1049654" h="349884">
                <a:moveTo>
                  <a:pt x="1049248" y="0"/>
                </a:moveTo>
                <a:lnTo>
                  <a:pt x="1014577" y="0"/>
                </a:lnTo>
                <a:lnTo>
                  <a:pt x="1014577" y="122288"/>
                </a:lnTo>
                <a:lnTo>
                  <a:pt x="935329" y="122288"/>
                </a:lnTo>
                <a:lnTo>
                  <a:pt x="935329" y="152006"/>
                </a:lnTo>
                <a:lnTo>
                  <a:pt x="1014577" y="152006"/>
                </a:lnTo>
                <a:lnTo>
                  <a:pt x="1014577" y="349364"/>
                </a:lnTo>
                <a:lnTo>
                  <a:pt x="1049248" y="349364"/>
                </a:lnTo>
                <a:lnTo>
                  <a:pt x="1049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961757" y="7311835"/>
            <a:ext cx="339090" cy="346075"/>
          </a:xfrm>
          <a:custGeom>
            <a:avLst/>
            <a:gdLst/>
            <a:ahLst/>
            <a:cxnLst/>
            <a:rect l="l" t="t" r="r" b="b"/>
            <a:pathLst>
              <a:path w="339090" h="346075">
                <a:moveTo>
                  <a:pt x="186304" y="188209"/>
                </a:moveTo>
                <a:lnTo>
                  <a:pt x="11048" y="188209"/>
                </a:lnTo>
                <a:lnTo>
                  <a:pt x="0" y="176779"/>
                </a:lnTo>
                <a:lnTo>
                  <a:pt x="0" y="4952"/>
                </a:lnTo>
                <a:lnTo>
                  <a:pt x="186304" y="4952"/>
                </a:lnTo>
                <a:lnTo>
                  <a:pt x="186304" y="33527"/>
                </a:lnTo>
                <a:lnTo>
                  <a:pt x="34670" y="33527"/>
                </a:lnTo>
                <a:lnTo>
                  <a:pt x="34670" y="159635"/>
                </a:lnTo>
                <a:lnTo>
                  <a:pt x="186304" y="159635"/>
                </a:lnTo>
                <a:lnTo>
                  <a:pt x="186304" y="188209"/>
                </a:lnTo>
                <a:close/>
              </a:path>
              <a:path w="339090" h="346075">
                <a:moveTo>
                  <a:pt x="186304" y="159635"/>
                </a:moveTo>
                <a:lnTo>
                  <a:pt x="151634" y="159635"/>
                </a:lnTo>
                <a:lnTo>
                  <a:pt x="151634" y="33527"/>
                </a:lnTo>
                <a:lnTo>
                  <a:pt x="186304" y="33527"/>
                </a:lnTo>
                <a:lnTo>
                  <a:pt x="186304" y="159635"/>
                </a:lnTo>
                <a:close/>
              </a:path>
              <a:path w="339090" h="346075">
                <a:moveTo>
                  <a:pt x="280789" y="255263"/>
                </a:moveTo>
                <a:lnTo>
                  <a:pt x="246119" y="255263"/>
                </a:lnTo>
                <a:lnTo>
                  <a:pt x="246119" y="0"/>
                </a:lnTo>
                <a:lnTo>
                  <a:pt x="280789" y="0"/>
                </a:lnTo>
                <a:lnTo>
                  <a:pt x="280789" y="100200"/>
                </a:lnTo>
                <a:lnTo>
                  <a:pt x="338700" y="100200"/>
                </a:lnTo>
                <a:lnTo>
                  <a:pt x="338700" y="129536"/>
                </a:lnTo>
                <a:lnTo>
                  <a:pt x="280789" y="129536"/>
                </a:lnTo>
                <a:lnTo>
                  <a:pt x="280789" y="255263"/>
                </a:lnTo>
                <a:close/>
              </a:path>
              <a:path w="339090" h="346075">
                <a:moveTo>
                  <a:pt x="288409" y="345558"/>
                </a:moveTo>
                <a:lnTo>
                  <a:pt x="26288" y="345558"/>
                </a:lnTo>
                <a:lnTo>
                  <a:pt x="15239" y="334128"/>
                </a:lnTo>
                <a:lnTo>
                  <a:pt x="15239" y="226308"/>
                </a:lnTo>
                <a:lnTo>
                  <a:pt x="50290" y="226308"/>
                </a:lnTo>
                <a:lnTo>
                  <a:pt x="50290" y="316222"/>
                </a:lnTo>
                <a:lnTo>
                  <a:pt x="288409" y="316222"/>
                </a:lnTo>
                <a:lnTo>
                  <a:pt x="288409" y="345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437241" y="7309180"/>
            <a:ext cx="1058545" cy="348615"/>
          </a:xfrm>
          <a:custGeom>
            <a:avLst/>
            <a:gdLst/>
            <a:ahLst/>
            <a:cxnLst/>
            <a:rect l="l" t="t" r="r" b="b"/>
            <a:pathLst>
              <a:path w="1058545" h="348615">
                <a:moveTo>
                  <a:pt x="202476" y="86372"/>
                </a:moveTo>
                <a:lnTo>
                  <a:pt x="191249" y="48272"/>
                </a:lnTo>
                <a:lnTo>
                  <a:pt x="167449" y="19900"/>
                </a:lnTo>
                <a:lnTo>
                  <a:pt x="167449" y="89700"/>
                </a:lnTo>
                <a:lnTo>
                  <a:pt x="167449" y="109931"/>
                </a:lnTo>
                <a:lnTo>
                  <a:pt x="153924" y="146824"/>
                </a:lnTo>
                <a:lnTo>
                  <a:pt x="120256" y="168363"/>
                </a:lnTo>
                <a:lnTo>
                  <a:pt x="100850" y="170294"/>
                </a:lnTo>
                <a:lnTo>
                  <a:pt x="83388" y="170014"/>
                </a:lnTo>
                <a:lnTo>
                  <a:pt x="42583" y="141490"/>
                </a:lnTo>
                <a:lnTo>
                  <a:pt x="34950" y="99809"/>
                </a:lnTo>
                <a:lnTo>
                  <a:pt x="35229" y="79705"/>
                </a:lnTo>
                <a:lnTo>
                  <a:pt x="64262" y="37261"/>
                </a:lnTo>
                <a:lnTo>
                  <a:pt x="100850" y="29718"/>
                </a:lnTo>
                <a:lnTo>
                  <a:pt x="109410" y="29781"/>
                </a:lnTo>
                <a:lnTo>
                  <a:pt x="148666" y="47612"/>
                </a:lnTo>
                <a:lnTo>
                  <a:pt x="166916" y="83172"/>
                </a:lnTo>
                <a:lnTo>
                  <a:pt x="167449" y="89700"/>
                </a:lnTo>
                <a:lnTo>
                  <a:pt x="167449" y="19900"/>
                </a:lnTo>
                <a:lnTo>
                  <a:pt x="132067" y="3048"/>
                </a:lnTo>
                <a:lnTo>
                  <a:pt x="100850" y="0"/>
                </a:lnTo>
                <a:lnTo>
                  <a:pt x="86906" y="101"/>
                </a:lnTo>
                <a:lnTo>
                  <a:pt x="47561" y="11620"/>
                </a:lnTo>
                <a:lnTo>
                  <a:pt x="14389" y="41402"/>
                </a:lnTo>
                <a:lnTo>
                  <a:pt x="749" y="77812"/>
                </a:lnTo>
                <a:lnTo>
                  <a:pt x="0" y="86372"/>
                </a:lnTo>
                <a:lnTo>
                  <a:pt x="0" y="112496"/>
                </a:lnTo>
                <a:lnTo>
                  <a:pt x="10922" y="150596"/>
                </a:lnTo>
                <a:lnTo>
                  <a:pt x="40589" y="183299"/>
                </a:lnTo>
                <a:lnTo>
                  <a:pt x="77851" y="197586"/>
                </a:lnTo>
                <a:lnTo>
                  <a:pt x="100850" y="198488"/>
                </a:lnTo>
                <a:lnTo>
                  <a:pt x="114808" y="198374"/>
                </a:lnTo>
                <a:lnTo>
                  <a:pt x="154444" y="186867"/>
                </a:lnTo>
                <a:lnTo>
                  <a:pt x="187718" y="157441"/>
                </a:lnTo>
                <a:lnTo>
                  <a:pt x="201701" y="121056"/>
                </a:lnTo>
                <a:lnTo>
                  <a:pt x="202476" y="112496"/>
                </a:lnTo>
                <a:lnTo>
                  <a:pt x="202476" y="86372"/>
                </a:lnTo>
                <a:close/>
              </a:path>
              <a:path w="1058545" h="348615">
                <a:moveTo>
                  <a:pt x="311543" y="2667"/>
                </a:moveTo>
                <a:lnTo>
                  <a:pt x="276872" y="2667"/>
                </a:lnTo>
                <a:lnTo>
                  <a:pt x="276872" y="257924"/>
                </a:lnTo>
                <a:lnTo>
                  <a:pt x="311543" y="257924"/>
                </a:lnTo>
                <a:lnTo>
                  <a:pt x="311543" y="2667"/>
                </a:lnTo>
                <a:close/>
              </a:path>
              <a:path w="1058545" h="348615">
                <a:moveTo>
                  <a:pt x="319163" y="318884"/>
                </a:moveTo>
                <a:lnTo>
                  <a:pt x="65798" y="318884"/>
                </a:lnTo>
                <a:lnTo>
                  <a:pt x="65798" y="228968"/>
                </a:lnTo>
                <a:lnTo>
                  <a:pt x="30759" y="228968"/>
                </a:lnTo>
                <a:lnTo>
                  <a:pt x="30759" y="336791"/>
                </a:lnTo>
                <a:lnTo>
                  <a:pt x="41795" y="348221"/>
                </a:lnTo>
                <a:lnTo>
                  <a:pt x="319163" y="348221"/>
                </a:lnTo>
                <a:lnTo>
                  <a:pt x="319163" y="318884"/>
                </a:lnTo>
                <a:close/>
              </a:path>
              <a:path w="1058545" h="348615">
                <a:moveTo>
                  <a:pt x="593852" y="268211"/>
                </a:moveTo>
                <a:lnTo>
                  <a:pt x="562737" y="241376"/>
                </a:lnTo>
                <a:lnTo>
                  <a:pt x="534619" y="206679"/>
                </a:lnTo>
                <a:lnTo>
                  <a:pt x="507923" y="170129"/>
                </a:lnTo>
                <a:lnTo>
                  <a:pt x="486803" y="130289"/>
                </a:lnTo>
                <a:lnTo>
                  <a:pt x="491502" y="115316"/>
                </a:lnTo>
                <a:lnTo>
                  <a:pt x="494461" y="104736"/>
                </a:lnTo>
                <a:lnTo>
                  <a:pt x="503262" y="59842"/>
                </a:lnTo>
                <a:lnTo>
                  <a:pt x="508520" y="15240"/>
                </a:lnTo>
                <a:lnTo>
                  <a:pt x="474992" y="11430"/>
                </a:lnTo>
                <a:lnTo>
                  <a:pt x="472198" y="38671"/>
                </a:lnTo>
                <a:lnTo>
                  <a:pt x="469823" y="56502"/>
                </a:lnTo>
                <a:lnTo>
                  <a:pt x="461086" y="95427"/>
                </a:lnTo>
                <a:lnTo>
                  <a:pt x="451015" y="132626"/>
                </a:lnTo>
                <a:lnTo>
                  <a:pt x="427367" y="184581"/>
                </a:lnTo>
                <a:lnTo>
                  <a:pt x="399745" y="225539"/>
                </a:lnTo>
                <a:lnTo>
                  <a:pt x="366331" y="263842"/>
                </a:lnTo>
                <a:lnTo>
                  <a:pt x="349262" y="279260"/>
                </a:lnTo>
                <a:lnTo>
                  <a:pt x="372122" y="299834"/>
                </a:lnTo>
                <a:lnTo>
                  <a:pt x="404914" y="270192"/>
                </a:lnTo>
                <a:lnTo>
                  <a:pt x="430987" y="238683"/>
                </a:lnTo>
                <a:lnTo>
                  <a:pt x="454964" y="205943"/>
                </a:lnTo>
                <a:lnTo>
                  <a:pt x="473087" y="167627"/>
                </a:lnTo>
                <a:lnTo>
                  <a:pt x="484505" y="189052"/>
                </a:lnTo>
                <a:lnTo>
                  <a:pt x="518426" y="236016"/>
                </a:lnTo>
                <a:lnTo>
                  <a:pt x="544944" y="267182"/>
                </a:lnTo>
                <a:lnTo>
                  <a:pt x="572897" y="292214"/>
                </a:lnTo>
                <a:lnTo>
                  <a:pt x="593852" y="268211"/>
                </a:lnTo>
                <a:close/>
              </a:path>
              <a:path w="1058545" h="348615">
                <a:moveTo>
                  <a:pt x="716153" y="140195"/>
                </a:moveTo>
                <a:lnTo>
                  <a:pt x="658241" y="140195"/>
                </a:lnTo>
                <a:lnTo>
                  <a:pt x="658241" y="2667"/>
                </a:lnTo>
                <a:lnTo>
                  <a:pt x="623570" y="2667"/>
                </a:lnTo>
                <a:lnTo>
                  <a:pt x="623570" y="348221"/>
                </a:lnTo>
                <a:lnTo>
                  <a:pt x="658241" y="348221"/>
                </a:lnTo>
                <a:lnTo>
                  <a:pt x="658241" y="169913"/>
                </a:lnTo>
                <a:lnTo>
                  <a:pt x="716153" y="169913"/>
                </a:lnTo>
                <a:lnTo>
                  <a:pt x="716153" y="140195"/>
                </a:lnTo>
                <a:close/>
              </a:path>
              <a:path w="1058545" h="348615">
                <a:moveTo>
                  <a:pt x="965212" y="115951"/>
                </a:moveTo>
                <a:lnTo>
                  <a:pt x="953681" y="70700"/>
                </a:lnTo>
                <a:lnTo>
                  <a:pt x="930656" y="38963"/>
                </a:lnTo>
                <a:lnTo>
                  <a:pt x="930656" y="131051"/>
                </a:lnTo>
                <a:lnTo>
                  <a:pt x="930338" y="155448"/>
                </a:lnTo>
                <a:lnTo>
                  <a:pt x="910463" y="196964"/>
                </a:lnTo>
                <a:lnTo>
                  <a:pt x="874674" y="220967"/>
                </a:lnTo>
                <a:lnTo>
                  <a:pt x="852551" y="221348"/>
                </a:lnTo>
                <a:lnTo>
                  <a:pt x="830427" y="220967"/>
                </a:lnTo>
                <a:lnTo>
                  <a:pt x="794639" y="196964"/>
                </a:lnTo>
                <a:lnTo>
                  <a:pt x="774763" y="155448"/>
                </a:lnTo>
                <a:lnTo>
                  <a:pt x="774446" y="131051"/>
                </a:lnTo>
                <a:lnTo>
                  <a:pt x="774763" y="106667"/>
                </a:lnTo>
                <a:lnTo>
                  <a:pt x="794639" y="65138"/>
                </a:lnTo>
                <a:lnTo>
                  <a:pt x="830427" y="41135"/>
                </a:lnTo>
                <a:lnTo>
                  <a:pt x="852551" y="40754"/>
                </a:lnTo>
                <a:lnTo>
                  <a:pt x="874674" y="41135"/>
                </a:lnTo>
                <a:lnTo>
                  <a:pt x="910463" y="65138"/>
                </a:lnTo>
                <a:lnTo>
                  <a:pt x="930338" y="106667"/>
                </a:lnTo>
                <a:lnTo>
                  <a:pt x="930656" y="131051"/>
                </a:lnTo>
                <a:lnTo>
                  <a:pt x="930656" y="38963"/>
                </a:lnTo>
                <a:lnTo>
                  <a:pt x="888847" y="15278"/>
                </a:lnTo>
                <a:lnTo>
                  <a:pt x="852551" y="11430"/>
                </a:lnTo>
                <a:lnTo>
                  <a:pt x="836142" y="11569"/>
                </a:lnTo>
                <a:lnTo>
                  <a:pt x="791451" y="26098"/>
                </a:lnTo>
                <a:lnTo>
                  <a:pt x="760171" y="55308"/>
                </a:lnTo>
                <a:lnTo>
                  <a:pt x="742835" y="96685"/>
                </a:lnTo>
                <a:lnTo>
                  <a:pt x="739889" y="115951"/>
                </a:lnTo>
                <a:lnTo>
                  <a:pt x="739889" y="146151"/>
                </a:lnTo>
                <a:lnTo>
                  <a:pt x="751420" y="191401"/>
                </a:lnTo>
                <a:lnTo>
                  <a:pt x="777125" y="225793"/>
                </a:lnTo>
                <a:lnTo>
                  <a:pt x="816330" y="246824"/>
                </a:lnTo>
                <a:lnTo>
                  <a:pt x="852551" y="250685"/>
                </a:lnTo>
                <a:lnTo>
                  <a:pt x="868959" y="250545"/>
                </a:lnTo>
                <a:lnTo>
                  <a:pt x="913955" y="236004"/>
                </a:lnTo>
                <a:lnTo>
                  <a:pt x="945007" y="206806"/>
                </a:lnTo>
                <a:lnTo>
                  <a:pt x="962266" y="165430"/>
                </a:lnTo>
                <a:lnTo>
                  <a:pt x="965212" y="146151"/>
                </a:lnTo>
                <a:lnTo>
                  <a:pt x="965212" y="115951"/>
                </a:lnTo>
                <a:close/>
              </a:path>
              <a:path w="1058545" h="348615">
                <a:moveTo>
                  <a:pt x="1058278" y="2667"/>
                </a:moveTo>
                <a:lnTo>
                  <a:pt x="1023620" y="2667"/>
                </a:lnTo>
                <a:lnTo>
                  <a:pt x="1023620" y="348221"/>
                </a:lnTo>
                <a:lnTo>
                  <a:pt x="1058278" y="348221"/>
                </a:lnTo>
                <a:lnTo>
                  <a:pt x="1058278" y="2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550002" y="7316799"/>
            <a:ext cx="714375" cy="340995"/>
          </a:xfrm>
          <a:custGeom>
            <a:avLst/>
            <a:gdLst/>
            <a:ahLst/>
            <a:cxnLst/>
            <a:rect l="l" t="t" r="r" b="b"/>
            <a:pathLst>
              <a:path w="714375" h="340995">
                <a:moveTo>
                  <a:pt x="316611" y="188201"/>
                </a:moveTo>
                <a:lnTo>
                  <a:pt x="67437" y="188201"/>
                </a:lnTo>
                <a:lnTo>
                  <a:pt x="67437" y="125717"/>
                </a:lnTo>
                <a:lnTo>
                  <a:pt x="305181" y="125717"/>
                </a:lnTo>
                <a:lnTo>
                  <a:pt x="305181" y="95999"/>
                </a:lnTo>
                <a:lnTo>
                  <a:pt x="67437" y="95999"/>
                </a:lnTo>
                <a:lnTo>
                  <a:pt x="67437" y="33515"/>
                </a:lnTo>
                <a:lnTo>
                  <a:pt x="308991" y="33515"/>
                </a:lnTo>
                <a:lnTo>
                  <a:pt x="308991" y="3810"/>
                </a:lnTo>
                <a:lnTo>
                  <a:pt x="32385" y="3810"/>
                </a:lnTo>
                <a:lnTo>
                  <a:pt x="32385" y="205727"/>
                </a:lnTo>
                <a:lnTo>
                  <a:pt x="43434" y="217157"/>
                </a:lnTo>
                <a:lnTo>
                  <a:pt x="316611" y="217157"/>
                </a:lnTo>
                <a:lnTo>
                  <a:pt x="316611" y="188201"/>
                </a:lnTo>
                <a:close/>
              </a:path>
              <a:path w="714375" h="340995">
                <a:moveTo>
                  <a:pt x="341376" y="280403"/>
                </a:moveTo>
                <a:lnTo>
                  <a:pt x="0" y="280403"/>
                </a:lnTo>
                <a:lnTo>
                  <a:pt x="0" y="309740"/>
                </a:lnTo>
                <a:lnTo>
                  <a:pt x="341376" y="309740"/>
                </a:lnTo>
                <a:lnTo>
                  <a:pt x="341376" y="280403"/>
                </a:lnTo>
                <a:close/>
              </a:path>
              <a:path w="714375" h="340995">
                <a:moveTo>
                  <a:pt x="689978" y="102095"/>
                </a:moveTo>
                <a:lnTo>
                  <a:pt x="440817" y="102095"/>
                </a:lnTo>
                <a:lnTo>
                  <a:pt x="440817" y="78854"/>
                </a:lnTo>
                <a:lnTo>
                  <a:pt x="682358" y="78854"/>
                </a:lnTo>
                <a:lnTo>
                  <a:pt x="682358" y="0"/>
                </a:lnTo>
                <a:lnTo>
                  <a:pt x="405765" y="0"/>
                </a:lnTo>
                <a:lnTo>
                  <a:pt x="405765" y="28575"/>
                </a:lnTo>
                <a:lnTo>
                  <a:pt x="647687" y="28575"/>
                </a:lnTo>
                <a:lnTo>
                  <a:pt x="647687" y="50279"/>
                </a:lnTo>
                <a:lnTo>
                  <a:pt x="405765" y="50279"/>
                </a:lnTo>
                <a:lnTo>
                  <a:pt x="405765" y="119240"/>
                </a:lnTo>
                <a:lnTo>
                  <a:pt x="416814" y="130670"/>
                </a:lnTo>
                <a:lnTo>
                  <a:pt x="689978" y="130670"/>
                </a:lnTo>
                <a:lnTo>
                  <a:pt x="689978" y="102095"/>
                </a:lnTo>
                <a:close/>
              </a:path>
              <a:path w="714375" h="340995">
                <a:moveTo>
                  <a:pt x="691883" y="312026"/>
                </a:moveTo>
                <a:lnTo>
                  <a:pt x="438912" y="312026"/>
                </a:lnTo>
                <a:lnTo>
                  <a:pt x="438912" y="288785"/>
                </a:lnTo>
                <a:lnTo>
                  <a:pt x="684263" y="288785"/>
                </a:lnTo>
                <a:lnTo>
                  <a:pt x="684263" y="209918"/>
                </a:lnTo>
                <a:lnTo>
                  <a:pt x="403860" y="209918"/>
                </a:lnTo>
                <a:lnTo>
                  <a:pt x="403860" y="238493"/>
                </a:lnTo>
                <a:lnTo>
                  <a:pt x="649592" y="238493"/>
                </a:lnTo>
                <a:lnTo>
                  <a:pt x="649592" y="260210"/>
                </a:lnTo>
                <a:lnTo>
                  <a:pt x="403860" y="260210"/>
                </a:lnTo>
                <a:lnTo>
                  <a:pt x="403860" y="329171"/>
                </a:lnTo>
                <a:lnTo>
                  <a:pt x="414909" y="340601"/>
                </a:lnTo>
                <a:lnTo>
                  <a:pt x="691883" y="340601"/>
                </a:lnTo>
                <a:lnTo>
                  <a:pt x="691883" y="312026"/>
                </a:lnTo>
                <a:close/>
              </a:path>
              <a:path w="714375" h="340995">
                <a:moveTo>
                  <a:pt x="713981" y="155435"/>
                </a:moveTo>
                <a:lnTo>
                  <a:pt x="373380" y="155435"/>
                </a:lnTo>
                <a:lnTo>
                  <a:pt x="373380" y="184772"/>
                </a:lnTo>
                <a:lnTo>
                  <a:pt x="713981" y="184772"/>
                </a:lnTo>
                <a:lnTo>
                  <a:pt x="713981" y="155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2402939" y="7311835"/>
            <a:ext cx="319405" cy="357505"/>
          </a:xfrm>
          <a:custGeom>
            <a:avLst/>
            <a:gdLst/>
            <a:ahLst/>
            <a:cxnLst/>
            <a:rect l="l" t="t" r="r" b="b"/>
            <a:pathLst>
              <a:path w="319404" h="357504">
                <a:moveTo>
                  <a:pt x="318889" y="188209"/>
                </a:moveTo>
                <a:lnTo>
                  <a:pt x="284218" y="188209"/>
                </a:lnTo>
                <a:lnTo>
                  <a:pt x="284218" y="94485"/>
                </a:lnTo>
                <a:lnTo>
                  <a:pt x="216783" y="94485"/>
                </a:lnTo>
                <a:lnTo>
                  <a:pt x="216783" y="64768"/>
                </a:lnTo>
                <a:lnTo>
                  <a:pt x="284218" y="6476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188209"/>
                </a:lnTo>
                <a:close/>
              </a:path>
              <a:path w="319404" h="357504">
                <a:moveTo>
                  <a:pt x="17906" y="201924"/>
                </a:moveTo>
                <a:lnTo>
                  <a:pt x="0" y="178303"/>
                </a:lnTo>
                <a:lnTo>
                  <a:pt x="15346" y="171237"/>
                </a:lnTo>
                <a:lnTo>
                  <a:pt x="25621" y="166064"/>
                </a:lnTo>
                <a:lnTo>
                  <a:pt x="63500" y="142157"/>
                </a:lnTo>
                <a:lnTo>
                  <a:pt x="93342" y="117726"/>
                </a:lnTo>
                <a:lnTo>
                  <a:pt x="129346" y="78484"/>
                </a:lnTo>
                <a:lnTo>
                  <a:pt x="155444" y="33908"/>
                </a:lnTo>
                <a:lnTo>
                  <a:pt x="24002" y="33908"/>
                </a:lnTo>
                <a:lnTo>
                  <a:pt x="24002" y="4952"/>
                </a:lnTo>
                <a:lnTo>
                  <a:pt x="191257" y="4952"/>
                </a:lnTo>
                <a:lnTo>
                  <a:pt x="194686" y="7619"/>
                </a:lnTo>
                <a:lnTo>
                  <a:pt x="196210" y="11048"/>
                </a:lnTo>
                <a:lnTo>
                  <a:pt x="195829" y="14858"/>
                </a:lnTo>
                <a:lnTo>
                  <a:pt x="180018" y="57720"/>
                </a:lnTo>
                <a:lnTo>
                  <a:pt x="156206" y="95247"/>
                </a:lnTo>
                <a:lnTo>
                  <a:pt x="166641" y="104930"/>
                </a:lnTo>
                <a:lnTo>
                  <a:pt x="173969" y="111273"/>
                </a:lnTo>
                <a:lnTo>
                  <a:pt x="181655" y="117080"/>
                </a:lnTo>
                <a:lnTo>
                  <a:pt x="183118" y="118107"/>
                </a:lnTo>
                <a:lnTo>
                  <a:pt x="136394" y="118107"/>
                </a:lnTo>
                <a:lnTo>
                  <a:pt x="98688" y="152292"/>
                </a:lnTo>
                <a:lnTo>
                  <a:pt x="61768" y="178422"/>
                </a:lnTo>
                <a:lnTo>
                  <a:pt x="26071" y="198266"/>
                </a:lnTo>
                <a:lnTo>
                  <a:pt x="17906" y="201924"/>
                </a:lnTo>
                <a:close/>
              </a:path>
              <a:path w="319404" h="357504">
                <a:moveTo>
                  <a:pt x="214116" y="173731"/>
                </a:moveTo>
                <a:lnTo>
                  <a:pt x="162593" y="140475"/>
                </a:lnTo>
                <a:lnTo>
                  <a:pt x="136394" y="118107"/>
                </a:lnTo>
                <a:lnTo>
                  <a:pt x="183118" y="118107"/>
                </a:lnTo>
                <a:lnTo>
                  <a:pt x="193162" y="125155"/>
                </a:lnTo>
                <a:lnTo>
                  <a:pt x="204722" y="133141"/>
                </a:lnTo>
                <a:lnTo>
                  <a:pt x="212783" y="138323"/>
                </a:lnTo>
                <a:lnTo>
                  <a:pt x="221129" y="142969"/>
                </a:lnTo>
                <a:lnTo>
                  <a:pt x="233547" y="149348"/>
                </a:lnTo>
                <a:lnTo>
                  <a:pt x="214116" y="173731"/>
                </a:lnTo>
                <a:close/>
              </a:path>
              <a:path w="319404" h="357504">
                <a:moveTo>
                  <a:pt x="207258" y="356988"/>
                </a:moveTo>
                <a:lnTo>
                  <a:pt x="164397" y="351273"/>
                </a:lnTo>
                <a:lnTo>
                  <a:pt x="123396" y="328485"/>
                </a:lnTo>
                <a:lnTo>
                  <a:pt x="103796" y="293315"/>
                </a:lnTo>
                <a:lnTo>
                  <a:pt x="102983" y="286105"/>
                </a:lnTo>
                <a:lnTo>
                  <a:pt x="102983" y="264264"/>
                </a:lnTo>
                <a:lnTo>
                  <a:pt x="118511" y="226879"/>
                </a:lnTo>
                <a:lnTo>
                  <a:pt x="153059" y="202648"/>
                </a:lnTo>
                <a:lnTo>
                  <a:pt x="193302" y="193254"/>
                </a:lnTo>
                <a:lnTo>
                  <a:pt x="207258" y="193162"/>
                </a:lnTo>
                <a:lnTo>
                  <a:pt x="221438" y="193254"/>
                </a:lnTo>
                <a:lnTo>
                  <a:pt x="262139" y="202648"/>
                </a:lnTo>
                <a:lnTo>
                  <a:pt x="292340" y="222498"/>
                </a:lnTo>
                <a:lnTo>
                  <a:pt x="207258" y="222498"/>
                </a:lnTo>
                <a:lnTo>
                  <a:pt x="198469" y="222552"/>
                </a:lnTo>
                <a:lnTo>
                  <a:pt x="147824" y="242309"/>
                </a:lnTo>
                <a:lnTo>
                  <a:pt x="137156" y="262121"/>
                </a:lnTo>
                <a:lnTo>
                  <a:pt x="137156" y="288409"/>
                </a:lnTo>
                <a:lnTo>
                  <a:pt x="166873" y="322317"/>
                </a:lnTo>
                <a:lnTo>
                  <a:pt x="291016" y="329175"/>
                </a:lnTo>
                <a:lnTo>
                  <a:pt x="283837" y="334890"/>
                </a:lnTo>
                <a:lnTo>
                  <a:pt x="239083" y="354577"/>
                </a:lnTo>
                <a:lnTo>
                  <a:pt x="221438" y="356898"/>
                </a:lnTo>
                <a:lnTo>
                  <a:pt x="207258" y="356988"/>
                </a:lnTo>
                <a:close/>
              </a:path>
              <a:path w="319404" h="357504">
                <a:moveTo>
                  <a:pt x="291016" y="329175"/>
                </a:moveTo>
                <a:lnTo>
                  <a:pt x="207258" y="329175"/>
                </a:lnTo>
                <a:lnTo>
                  <a:pt x="216051" y="329122"/>
                </a:lnTo>
                <a:lnTo>
                  <a:pt x="221879" y="328747"/>
                </a:lnTo>
                <a:lnTo>
                  <a:pt x="227350" y="327729"/>
                </a:lnTo>
                <a:lnTo>
                  <a:pt x="248024" y="322317"/>
                </a:lnTo>
                <a:lnTo>
                  <a:pt x="267074" y="308602"/>
                </a:lnTo>
                <a:lnTo>
                  <a:pt x="278123" y="288409"/>
                </a:lnTo>
                <a:lnTo>
                  <a:pt x="278123" y="262121"/>
                </a:lnTo>
                <a:lnTo>
                  <a:pt x="248024" y="229356"/>
                </a:lnTo>
                <a:lnTo>
                  <a:pt x="207258" y="222498"/>
                </a:lnTo>
                <a:lnTo>
                  <a:pt x="292340" y="222498"/>
                </a:lnTo>
                <a:lnTo>
                  <a:pt x="311483" y="257168"/>
                </a:lnTo>
                <a:lnTo>
                  <a:pt x="312296" y="264264"/>
                </a:lnTo>
                <a:lnTo>
                  <a:pt x="312296" y="286105"/>
                </a:lnTo>
                <a:lnTo>
                  <a:pt x="296767" y="323651"/>
                </a:lnTo>
                <a:lnTo>
                  <a:pt x="291883" y="328485"/>
                </a:lnTo>
                <a:lnTo>
                  <a:pt x="291016" y="329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2790786" y="7311835"/>
            <a:ext cx="304800" cy="346075"/>
          </a:xfrm>
          <a:custGeom>
            <a:avLst/>
            <a:gdLst/>
            <a:ahLst/>
            <a:cxnLst/>
            <a:rect l="l" t="t" r="r" b="b"/>
            <a:pathLst>
              <a:path w="304800" h="346075">
                <a:moveTo>
                  <a:pt x="304411" y="345558"/>
                </a:moveTo>
                <a:lnTo>
                  <a:pt x="269741" y="345558"/>
                </a:lnTo>
                <a:lnTo>
                  <a:pt x="269741" y="0"/>
                </a:lnTo>
                <a:lnTo>
                  <a:pt x="304411" y="0"/>
                </a:lnTo>
                <a:lnTo>
                  <a:pt x="304411" y="345558"/>
                </a:lnTo>
                <a:close/>
              </a:path>
              <a:path w="304800" h="346075">
                <a:moveTo>
                  <a:pt x="209925" y="292981"/>
                </a:moveTo>
                <a:lnTo>
                  <a:pt x="11810" y="292981"/>
                </a:lnTo>
                <a:lnTo>
                  <a:pt x="761" y="281551"/>
                </a:lnTo>
                <a:lnTo>
                  <a:pt x="761" y="133727"/>
                </a:lnTo>
                <a:lnTo>
                  <a:pt x="155444" y="133727"/>
                </a:lnTo>
                <a:lnTo>
                  <a:pt x="155444" y="38480"/>
                </a:lnTo>
                <a:lnTo>
                  <a:pt x="0" y="38480"/>
                </a:lnTo>
                <a:lnTo>
                  <a:pt x="0" y="8762"/>
                </a:lnTo>
                <a:lnTo>
                  <a:pt x="190876" y="8762"/>
                </a:lnTo>
                <a:lnTo>
                  <a:pt x="190876" y="163444"/>
                </a:lnTo>
                <a:lnTo>
                  <a:pt x="35813" y="163444"/>
                </a:lnTo>
                <a:lnTo>
                  <a:pt x="35813" y="264026"/>
                </a:lnTo>
                <a:lnTo>
                  <a:pt x="209925" y="264026"/>
                </a:lnTo>
                <a:lnTo>
                  <a:pt x="209925" y="292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145870" y="7307263"/>
            <a:ext cx="354330" cy="350520"/>
          </a:xfrm>
          <a:custGeom>
            <a:avLst/>
            <a:gdLst/>
            <a:ahLst/>
            <a:cxnLst/>
            <a:rect l="l" t="t" r="r" b="b"/>
            <a:pathLst>
              <a:path w="354330" h="350520">
                <a:moveTo>
                  <a:pt x="108201" y="227070"/>
                </a:moveTo>
                <a:lnTo>
                  <a:pt x="66292" y="222117"/>
                </a:lnTo>
                <a:lnTo>
                  <a:pt x="30642" y="203448"/>
                </a:lnTo>
                <a:lnTo>
                  <a:pt x="14944" y="154185"/>
                </a:lnTo>
                <a:lnTo>
                  <a:pt x="15549" y="148800"/>
                </a:lnTo>
                <a:lnTo>
                  <a:pt x="37337" y="116011"/>
                </a:lnTo>
                <a:lnTo>
                  <a:pt x="76805" y="99623"/>
                </a:lnTo>
                <a:lnTo>
                  <a:pt x="108201" y="97533"/>
                </a:lnTo>
                <a:lnTo>
                  <a:pt x="122574" y="97610"/>
                </a:lnTo>
                <a:lnTo>
                  <a:pt x="160721" y="105483"/>
                </a:lnTo>
                <a:lnTo>
                  <a:pt x="191113" y="126488"/>
                </a:lnTo>
                <a:lnTo>
                  <a:pt x="108201" y="126488"/>
                </a:lnTo>
                <a:lnTo>
                  <a:pt x="89676" y="126649"/>
                </a:lnTo>
                <a:lnTo>
                  <a:pt x="54934" y="142666"/>
                </a:lnTo>
                <a:lnTo>
                  <a:pt x="49147" y="162301"/>
                </a:lnTo>
                <a:lnTo>
                  <a:pt x="49362" y="171490"/>
                </a:lnTo>
                <a:lnTo>
                  <a:pt x="78817" y="196853"/>
                </a:lnTo>
                <a:lnTo>
                  <a:pt x="191113" y="198115"/>
                </a:lnTo>
                <a:lnTo>
                  <a:pt x="190138" y="199615"/>
                </a:lnTo>
                <a:lnTo>
                  <a:pt x="150300" y="222117"/>
                </a:lnTo>
                <a:lnTo>
                  <a:pt x="122574" y="226992"/>
                </a:lnTo>
                <a:lnTo>
                  <a:pt x="108201" y="227070"/>
                </a:lnTo>
                <a:close/>
              </a:path>
              <a:path w="354330" h="350520">
                <a:moveTo>
                  <a:pt x="191113" y="198115"/>
                </a:moveTo>
                <a:lnTo>
                  <a:pt x="108201" y="198115"/>
                </a:lnTo>
                <a:lnTo>
                  <a:pt x="126700" y="197954"/>
                </a:lnTo>
                <a:lnTo>
                  <a:pt x="137609" y="196829"/>
                </a:lnTo>
                <a:lnTo>
                  <a:pt x="167360" y="171490"/>
                </a:lnTo>
                <a:lnTo>
                  <a:pt x="167635" y="162301"/>
                </a:lnTo>
                <a:lnTo>
                  <a:pt x="167439" y="154185"/>
                </a:lnTo>
                <a:lnTo>
                  <a:pt x="137609" y="127774"/>
                </a:lnTo>
                <a:lnTo>
                  <a:pt x="108201" y="126488"/>
                </a:lnTo>
                <a:lnTo>
                  <a:pt x="191113" y="126488"/>
                </a:lnTo>
                <a:lnTo>
                  <a:pt x="201840" y="154185"/>
                </a:lnTo>
                <a:lnTo>
                  <a:pt x="201744" y="171490"/>
                </a:lnTo>
                <a:lnTo>
                  <a:pt x="201234" y="176112"/>
                </a:lnTo>
                <a:lnTo>
                  <a:pt x="199594" y="181160"/>
                </a:lnTo>
                <a:lnTo>
                  <a:pt x="196400" y="188209"/>
                </a:lnTo>
                <a:lnTo>
                  <a:pt x="193028" y="195171"/>
                </a:lnTo>
                <a:lnTo>
                  <a:pt x="191113" y="198115"/>
                </a:lnTo>
                <a:close/>
              </a:path>
              <a:path w="354330" h="350520">
                <a:moveTo>
                  <a:pt x="170683" y="28955"/>
                </a:moveTo>
                <a:lnTo>
                  <a:pt x="45718" y="28955"/>
                </a:lnTo>
                <a:lnTo>
                  <a:pt x="45718" y="0"/>
                </a:lnTo>
                <a:lnTo>
                  <a:pt x="170683" y="0"/>
                </a:lnTo>
                <a:lnTo>
                  <a:pt x="170683" y="28955"/>
                </a:lnTo>
                <a:close/>
              </a:path>
              <a:path w="354330" h="350520">
                <a:moveTo>
                  <a:pt x="296029" y="259835"/>
                </a:moveTo>
                <a:lnTo>
                  <a:pt x="261359" y="259835"/>
                </a:lnTo>
                <a:lnTo>
                  <a:pt x="261359" y="4571"/>
                </a:lnTo>
                <a:lnTo>
                  <a:pt x="296029" y="4571"/>
                </a:lnTo>
                <a:lnTo>
                  <a:pt x="296029" y="112392"/>
                </a:lnTo>
                <a:lnTo>
                  <a:pt x="353940" y="112392"/>
                </a:lnTo>
                <a:lnTo>
                  <a:pt x="353940" y="141728"/>
                </a:lnTo>
                <a:lnTo>
                  <a:pt x="296029" y="141728"/>
                </a:lnTo>
                <a:lnTo>
                  <a:pt x="296029" y="259835"/>
                </a:lnTo>
                <a:close/>
              </a:path>
              <a:path w="354330" h="350520">
                <a:moveTo>
                  <a:pt x="216783" y="77722"/>
                </a:moveTo>
                <a:lnTo>
                  <a:pt x="0" y="77722"/>
                </a:lnTo>
                <a:lnTo>
                  <a:pt x="0" y="48766"/>
                </a:lnTo>
                <a:lnTo>
                  <a:pt x="216783" y="48766"/>
                </a:lnTo>
                <a:lnTo>
                  <a:pt x="216783" y="77722"/>
                </a:lnTo>
                <a:close/>
              </a:path>
              <a:path w="354330" h="350520">
                <a:moveTo>
                  <a:pt x="303649" y="350130"/>
                </a:moveTo>
                <a:lnTo>
                  <a:pt x="41527" y="350130"/>
                </a:lnTo>
                <a:lnTo>
                  <a:pt x="30479" y="338700"/>
                </a:lnTo>
                <a:lnTo>
                  <a:pt x="30479" y="246119"/>
                </a:lnTo>
                <a:lnTo>
                  <a:pt x="65530" y="246119"/>
                </a:lnTo>
                <a:lnTo>
                  <a:pt x="65530" y="320793"/>
                </a:lnTo>
                <a:lnTo>
                  <a:pt x="303649" y="320793"/>
                </a:lnTo>
                <a:lnTo>
                  <a:pt x="303649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629947" y="7311835"/>
            <a:ext cx="318770" cy="346075"/>
          </a:xfrm>
          <a:custGeom>
            <a:avLst/>
            <a:gdLst/>
            <a:ahLst/>
            <a:cxnLst/>
            <a:rect l="l" t="t" r="r" b="b"/>
            <a:pathLst>
              <a:path w="318769" h="346075">
                <a:moveTo>
                  <a:pt x="318394" y="345558"/>
                </a:moveTo>
                <a:lnTo>
                  <a:pt x="283724" y="345558"/>
                </a:lnTo>
                <a:lnTo>
                  <a:pt x="283724" y="0"/>
                </a:lnTo>
                <a:lnTo>
                  <a:pt x="318394" y="0"/>
                </a:lnTo>
                <a:lnTo>
                  <a:pt x="318394" y="345558"/>
                </a:lnTo>
                <a:close/>
              </a:path>
              <a:path w="318769" h="346075">
                <a:moveTo>
                  <a:pt x="112660" y="248024"/>
                </a:moveTo>
                <a:lnTo>
                  <a:pt x="63893" y="238881"/>
                </a:lnTo>
                <a:lnTo>
                  <a:pt x="28651" y="213735"/>
                </a:lnTo>
                <a:lnTo>
                  <a:pt x="7125" y="175827"/>
                </a:lnTo>
                <a:lnTo>
                  <a:pt x="0" y="143493"/>
                </a:lnTo>
                <a:lnTo>
                  <a:pt x="0" y="113294"/>
                </a:lnTo>
                <a:lnTo>
                  <a:pt x="11533" y="68045"/>
                </a:lnTo>
                <a:lnTo>
                  <a:pt x="37238" y="33658"/>
                </a:lnTo>
                <a:lnTo>
                  <a:pt x="76442" y="12620"/>
                </a:lnTo>
                <a:lnTo>
                  <a:pt x="112660" y="8762"/>
                </a:lnTo>
                <a:lnTo>
                  <a:pt x="129069" y="8905"/>
                </a:lnTo>
                <a:lnTo>
                  <a:pt x="174062" y="23442"/>
                </a:lnTo>
                <a:lnTo>
                  <a:pt x="192387" y="38099"/>
                </a:lnTo>
                <a:lnTo>
                  <a:pt x="112660" y="38099"/>
                </a:lnTo>
                <a:lnTo>
                  <a:pt x="90538" y="38480"/>
                </a:lnTo>
                <a:lnTo>
                  <a:pt x="54749" y="62482"/>
                </a:lnTo>
                <a:lnTo>
                  <a:pt x="34872" y="104004"/>
                </a:lnTo>
                <a:lnTo>
                  <a:pt x="34557" y="128393"/>
                </a:lnTo>
                <a:lnTo>
                  <a:pt x="34872" y="152783"/>
                </a:lnTo>
                <a:lnTo>
                  <a:pt x="54749" y="194305"/>
                </a:lnTo>
                <a:lnTo>
                  <a:pt x="90538" y="218307"/>
                </a:lnTo>
                <a:lnTo>
                  <a:pt x="112660" y="218688"/>
                </a:lnTo>
                <a:lnTo>
                  <a:pt x="192387" y="218688"/>
                </a:lnTo>
                <a:lnTo>
                  <a:pt x="188378" y="223129"/>
                </a:lnTo>
                <a:lnTo>
                  <a:pt x="148958" y="244167"/>
                </a:lnTo>
                <a:lnTo>
                  <a:pt x="129069" y="247881"/>
                </a:lnTo>
                <a:lnTo>
                  <a:pt x="112660" y="248024"/>
                </a:lnTo>
                <a:close/>
              </a:path>
              <a:path w="318769" h="346075">
                <a:moveTo>
                  <a:pt x="192387" y="218688"/>
                </a:moveTo>
                <a:lnTo>
                  <a:pt x="112660" y="218688"/>
                </a:lnTo>
                <a:lnTo>
                  <a:pt x="134781" y="218307"/>
                </a:lnTo>
                <a:lnTo>
                  <a:pt x="148187" y="215640"/>
                </a:lnTo>
                <a:lnTo>
                  <a:pt x="182244" y="179559"/>
                </a:lnTo>
                <a:lnTo>
                  <a:pt x="190763" y="128393"/>
                </a:lnTo>
                <a:lnTo>
                  <a:pt x="190447" y="104004"/>
                </a:lnTo>
                <a:lnTo>
                  <a:pt x="170570" y="62482"/>
                </a:lnTo>
                <a:lnTo>
                  <a:pt x="134781" y="38480"/>
                </a:lnTo>
                <a:lnTo>
                  <a:pt x="112660" y="38099"/>
                </a:lnTo>
                <a:lnTo>
                  <a:pt x="192387" y="38099"/>
                </a:lnTo>
                <a:lnTo>
                  <a:pt x="218194" y="80960"/>
                </a:lnTo>
                <a:lnTo>
                  <a:pt x="225320" y="113294"/>
                </a:lnTo>
                <a:lnTo>
                  <a:pt x="225320" y="143493"/>
                </a:lnTo>
                <a:lnTo>
                  <a:pt x="213789" y="188742"/>
                </a:lnTo>
                <a:lnTo>
                  <a:pt x="196858" y="213735"/>
                </a:lnTo>
                <a:lnTo>
                  <a:pt x="192387" y="21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4002818" y="7309180"/>
            <a:ext cx="908685" cy="348615"/>
          </a:xfrm>
          <a:custGeom>
            <a:avLst/>
            <a:gdLst/>
            <a:ahLst/>
            <a:cxnLst/>
            <a:rect l="l" t="t" r="r" b="b"/>
            <a:pathLst>
              <a:path w="908684" h="348615">
                <a:moveTo>
                  <a:pt x="286766" y="85826"/>
                </a:moveTo>
                <a:lnTo>
                  <a:pt x="274332" y="47891"/>
                </a:lnTo>
                <a:lnTo>
                  <a:pt x="258546" y="29337"/>
                </a:lnTo>
                <a:lnTo>
                  <a:pt x="256413" y="27432"/>
                </a:lnTo>
                <a:lnTo>
                  <a:pt x="251739" y="23456"/>
                </a:lnTo>
                <a:lnTo>
                  <a:pt x="251739" y="87896"/>
                </a:lnTo>
                <a:lnTo>
                  <a:pt x="251739" y="109448"/>
                </a:lnTo>
                <a:lnTo>
                  <a:pt x="234784" y="146278"/>
                </a:lnTo>
                <a:lnTo>
                  <a:pt x="193535" y="166319"/>
                </a:lnTo>
                <a:lnTo>
                  <a:pt x="178549" y="167957"/>
                </a:lnTo>
                <a:lnTo>
                  <a:pt x="160159" y="167944"/>
                </a:lnTo>
                <a:lnTo>
                  <a:pt x="118719" y="156451"/>
                </a:lnTo>
                <a:lnTo>
                  <a:pt x="91427" y="122135"/>
                </a:lnTo>
                <a:lnTo>
                  <a:pt x="88874" y="109448"/>
                </a:lnTo>
                <a:lnTo>
                  <a:pt x="88874" y="87896"/>
                </a:lnTo>
                <a:lnTo>
                  <a:pt x="105829" y="51066"/>
                </a:lnTo>
                <a:lnTo>
                  <a:pt x="147078" y="31013"/>
                </a:lnTo>
                <a:lnTo>
                  <a:pt x="170307" y="29337"/>
                </a:lnTo>
                <a:lnTo>
                  <a:pt x="180454" y="29387"/>
                </a:lnTo>
                <a:lnTo>
                  <a:pt x="221894" y="40881"/>
                </a:lnTo>
                <a:lnTo>
                  <a:pt x="249186" y="75209"/>
                </a:lnTo>
                <a:lnTo>
                  <a:pt x="251739" y="87896"/>
                </a:lnTo>
                <a:lnTo>
                  <a:pt x="251739" y="23456"/>
                </a:lnTo>
                <a:lnTo>
                  <a:pt x="206844" y="3048"/>
                </a:lnTo>
                <a:lnTo>
                  <a:pt x="170307" y="0"/>
                </a:lnTo>
                <a:lnTo>
                  <a:pt x="153885" y="101"/>
                </a:lnTo>
                <a:lnTo>
                  <a:pt x="107988" y="11620"/>
                </a:lnTo>
                <a:lnTo>
                  <a:pt x="75488" y="35204"/>
                </a:lnTo>
                <a:lnTo>
                  <a:pt x="57010" y="69583"/>
                </a:lnTo>
                <a:lnTo>
                  <a:pt x="53848" y="85826"/>
                </a:lnTo>
                <a:lnTo>
                  <a:pt x="53848" y="111506"/>
                </a:lnTo>
                <a:lnTo>
                  <a:pt x="66281" y="149453"/>
                </a:lnTo>
                <a:lnTo>
                  <a:pt x="93129" y="177520"/>
                </a:lnTo>
                <a:lnTo>
                  <a:pt x="133769" y="194297"/>
                </a:lnTo>
                <a:lnTo>
                  <a:pt x="170307" y="197345"/>
                </a:lnTo>
                <a:lnTo>
                  <a:pt x="186728" y="197231"/>
                </a:lnTo>
                <a:lnTo>
                  <a:pt x="232625" y="185724"/>
                </a:lnTo>
                <a:lnTo>
                  <a:pt x="258546" y="168008"/>
                </a:lnTo>
                <a:lnTo>
                  <a:pt x="265125" y="162140"/>
                </a:lnTo>
                <a:lnTo>
                  <a:pt x="283591" y="127762"/>
                </a:lnTo>
                <a:lnTo>
                  <a:pt x="286766" y="111506"/>
                </a:lnTo>
                <a:lnTo>
                  <a:pt x="286766" y="85826"/>
                </a:lnTo>
                <a:close/>
              </a:path>
              <a:path w="908684" h="348615">
                <a:moveTo>
                  <a:pt x="340601" y="221348"/>
                </a:moveTo>
                <a:lnTo>
                  <a:pt x="0" y="221348"/>
                </a:lnTo>
                <a:lnTo>
                  <a:pt x="0" y="250685"/>
                </a:lnTo>
                <a:lnTo>
                  <a:pt x="83439" y="250685"/>
                </a:lnTo>
                <a:lnTo>
                  <a:pt x="83439" y="346316"/>
                </a:lnTo>
                <a:lnTo>
                  <a:pt x="118491" y="346316"/>
                </a:lnTo>
                <a:lnTo>
                  <a:pt x="118491" y="250685"/>
                </a:lnTo>
                <a:lnTo>
                  <a:pt x="222504" y="250685"/>
                </a:lnTo>
                <a:lnTo>
                  <a:pt x="222504" y="346316"/>
                </a:lnTo>
                <a:lnTo>
                  <a:pt x="257556" y="346316"/>
                </a:lnTo>
                <a:lnTo>
                  <a:pt x="257556" y="250685"/>
                </a:lnTo>
                <a:lnTo>
                  <a:pt x="340601" y="250685"/>
                </a:lnTo>
                <a:lnTo>
                  <a:pt x="340601" y="221348"/>
                </a:lnTo>
                <a:close/>
              </a:path>
              <a:path w="908684" h="348615">
                <a:moveTo>
                  <a:pt x="682358" y="113144"/>
                </a:moveTo>
                <a:lnTo>
                  <a:pt x="444614" y="113144"/>
                </a:lnTo>
                <a:lnTo>
                  <a:pt x="444614" y="7620"/>
                </a:lnTo>
                <a:lnTo>
                  <a:pt x="409562" y="7620"/>
                </a:lnTo>
                <a:lnTo>
                  <a:pt x="409562" y="131051"/>
                </a:lnTo>
                <a:lnTo>
                  <a:pt x="420611" y="142481"/>
                </a:lnTo>
                <a:lnTo>
                  <a:pt x="682358" y="142481"/>
                </a:lnTo>
                <a:lnTo>
                  <a:pt x="682358" y="113144"/>
                </a:lnTo>
                <a:close/>
              </a:path>
              <a:path w="908684" h="348615">
                <a:moveTo>
                  <a:pt x="686168" y="318884"/>
                </a:moveTo>
                <a:lnTo>
                  <a:pt x="440804" y="318884"/>
                </a:lnTo>
                <a:lnTo>
                  <a:pt x="440804" y="240398"/>
                </a:lnTo>
                <a:lnTo>
                  <a:pt x="405752" y="240398"/>
                </a:lnTo>
                <a:lnTo>
                  <a:pt x="405752" y="336791"/>
                </a:lnTo>
                <a:lnTo>
                  <a:pt x="416801" y="348221"/>
                </a:lnTo>
                <a:lnTo>
                  <a:pt x="686168" y="348221"/>
                </a:lnTo>
                <a:lnTo>
                  <a:pt x="686168" y="318884"/>
                </a:lnTo>
                <a:close/>
              </a:path>
              <a:path w="908684" h="348615">
                <a:moveTo>
                  <a:pt x="713981" y="177533"/>
                </a:moveTo>
                <a:lnTo>
                  <a:pt x="373367" y="177533"/>
                </a:lnTo>
                <a:lnTo>
                  <a:pt x="373367" y="206870"/>
                </a:lnTo>
                <a:lnTo>
                  <a:pt x="713981" y="206870"/>
                </a:lnTo>
                <a:lnTo>
                  <a:pt x="713981" y="177533"/>
                </a:lnTo>
                <a:close/>
              </a:path>
              <a:path w="908684" h="348615">
                <a:moveTo>
                  <a:pt x="840841" y="295643"/>
                </a:moveTo>
                <a:lnTo>
                  <a:pt x="806564" y="295643"/>
                </a:lnTo>
                <a:lnTo>
                  <a:pt x="806564" y="348221"/>
                </a:lnTo>
                <a:lnTo>
                  <a:pt x="840841" y="348221"/>
                </a:lnTo>
                <a:lnTo>
                  <a:pt x="840841" y="295643"/>
                </a:lnTo>
                <a:close/>
              </a:path>
              <a:path w="908684" h="348615">
                <a:moveTo>
                  <a:pt x="908583" y="67906"/>
                </a:moveTo>
                <a:lnTo>
                  <a:pt x="897547" y="37719"/>
                </a:lnTo>
                <a:lnTo>
                  <a:pt x="894715" y="34340"/>
                </a:lnTo>
                <a:lnTo>
                  <a:pt x="855484" y="10706"/>
                </a:lnTo>
                <a:lnTo>
                  <a:pt x="829792" y="8382"/>
                </a:lnTo>
                <a:lnTo>
                  <a:pt x="816038" y="8521"/>
                </a:lnTo>
                <a:lnTo>
                  <a:pt x="773226" y="22809"/>
                </a:lnTo>
                <a:lnTo>
                  <a:pt x="747509" y="45707"/>
                </a:lnTo>
                <a:lnTo>
                  <a:pt x="765035" y="68948"/>
                </a:lnTo>
                <a:lnTo>
                  <a:pt x="780351" y="50888"/>
                </a:lnTo>
                <a:lnTo>
                  <a:pt x="791845" y="41617"/>
                </a:lnTo>
                <a:lnTo>
                  <a:pt x="805268" y="38201"/>
                </a:lnTo>
                <a:lnTo>
                  <a:pt x="826363" y="37719"/>
                </a:lnTo>
                <a:lnTo>
                  <a:pt x="839317" y="37719"/>
                </a:lnTo>
                <a:lnTo>
                  <a:pt x="857605" y="44564"/>
                </a:lnTo>
                <a:lnTo>
                  <a:pt x="863320" y="50279"/>
                </a:lnTo>
                <a:lnTo>
                  <a:pt x="869035" y="56375"/>
                </a:lnTo>
                <a:lnTo>
                  <a:pt x="874369" y="71996"/>
                </a:lnTo>
                <a:lnTo>
                  <a:pt x="874369" y="93332"/>
                </a:lnTo>
                <a:lnTo>
                  <a:pt x="864463" y="112763"/>
                </a:lnTo>
                <a:lnTo>
                  <a:pt x="849223" y="131051"/>
                </a:lnTo>
                <a:lnTo>
                  <a:pt x="840460" y="140957"/>
                </a:lnTo>
                <a:lnTo>
                  <a:pt x="835279" y="146888"/>
                </a:lnTo>
                <a:lnTo>
                  <a:pt x="814489" y="183184"/>
                </a:lnTo>
                <a:lnTo>
                  <a:pt x="806564" y="259448"/>
                </a:lnTo>
                <a:lnTo>
                  <a:pt x="840841" y="259448"/>
                </a:lnTo>
                <a:lnTo>
                  <a:pt x="840930" y="215861"/>
                </a:lnTo>
                <a:lnTo>
                  <a:pt x="841463" y="207987"/>
                </a:lnTo>
                <a:lnTo>
                  <a:pt x="858367" y="165341"/>
                </a:lnTo>
                <a:lnTo>
                  <a:pt x="879944" y="138734"/>
                </a:lnTo>
                <a:lnTo>
                  <a:pt x="883373" y="134823"/>
                </a:lnTo>
                <a:lnTo>
                  <a:pt x="906576" y="96469"/>
                </a:lnTo>
                <a:lnTo>
                  <a:pt x="908583" y="85242"/>
                </a:lnTo>
                <a:lnTo>
                  <a:pt x="908583" y="67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957967" y="7307263"/>
            <a:ext cx="84198" cy="82674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1066149" y="796600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5" h="29845">
                <a:moveTo>
                  <a:pt x="157730" y="29717"/>
                </a:moveTo>
                <a:lnTo>
                  <a:pt x="0" y="29717"/>
                </a:lnTo>
                <a:lnTo>
                  <a:pt x="0" y="0"/>
                </a:lnTo>
                <a:lnTo>
                  <a:pt x="157730" y="0"/>
                </a:lnTo>
                <a:lnTo>
                  <a:pt x="157730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66139" y="7859344"/>
            <a:ext cx="340995" cy="325755"/>
          </a:xfrm>
          <a:custGeom>
            <a:avLst/>
            <a:gdLst/>
            <a:ahLst/>
            <a:cxnLst/>
            <a:rect l="l" t="t" r="r" b="b"/>
            <a:pathLst>
              <a:path w="340994" h="325754">
                <a:moveTo>
                  <a:pt x="157734" y="188582"/>
                </a:moveTo>
                <a:lnTo>
                  <a:pt x="0" y="188582"/>
                </a:lnTo>
                <a:lnTo>
                  <a:pt x="0" y="218300"/>
                </a:lnTo>
                <a:lnTo>
                  <a:pt x="157734" y="218300"/>
                </a:lnTo>
                <a:lnTo>
                  <a:pt x="157734" y="188582"/>
                </a:lnTo>
                <a:close/>
              </a:path>
              <a:path w="340994" h="325754">
                <a:moveTo>
                  <a:pt x="340614" y="162674"/>
                </a:moveTo>
                <a:lnTo>
                  <a:pt x="217932" y="0"/>
                </a:lnTo>
                <a:lnTo>
                  <a:pt x="193167" y="18669"/>
                </a:lnTo>
                <a:lnTo>
                  <a:pt x="301752" y="162674"/>
                </a:lnTo>
                <a:lnTo>
                  <a:pt x="193167" y="306692"/>
                </a:lnTo>
                <a:lnTo>
                  <a:pt x="217932" y="325361"/>
                </a:lnTo>
                <a:lnTo>
                  <a:pt x="340614" y="162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60753" y="7845246"/>
            <a:ext cx="700405" cy="346075"/>
          </a:xfrm>
          <a:custGeom>
            <a:avLst/>
            <a:gdLst/>
            <a:ahLst/>
            <a:cxnLst/>
            <a:rect l="l" t="t" r="r" b="b"/>
            <a:pathLst>
              <a:path w="700405" h="346075">
                <a:moveTo>
                  <a:pt x="233553" y="170294"/>
                </a:moveTo>
                <a:lnTo>
                  <a:pt x="187706" y="142151"/>
                </a:lnTo>
                <a:lnTo>
                  <a:pt x="157873" y="118313"/>
                </a:lnTo>
                <a:lnTo>
                  <a:pt x="146304" y="107048"/>
                </a:lnTo>
                <a:lnTo>
                  <a:pt x="156413" y="95250"/>
                </a:lnTo>
                <a:lnTo>
                  <a:pt x="162928" y="86880"/>
                </a:lnTo>
                <a:lnTo>
                  <a:pt x="183984" y="51066"/>
                </a:lnTo>
                <a:lnTo>
                  <a:pt x="196215" y="11049"/>
                </a:lnTo>
                <a:lnTo>
                  <a:pt x="194691" y="7620"/>
                </a:lnTo>
                <a:lnTo>
                  <a:pt x="191262" y="4953"/>
                </a:lnTo>
                <a:lnTo>
                  <a:pt x="24003" y="4953"/>
                </a:lnTo>
                <a:lnTo>
                  <a:pt x="24003" y="33909"/>
                </a:lnTo>
                <a:lnTo>
                  <a:pt x="155448" y="33909"/>
                </a:lnTo>
                <a:lnTo>
                  <a:pt x="149250" y="47891"/>
                </a:lnTo>
                <a:lnTo>
                  <a:pt x="119888" y="90881"/>
                </a:lnTo>
                <a:lnTo>
                  <a:pt x="81305" y="128536"/>
                </a:lnTo>
                <a:lnTo>
                  <a:pt x="49530" y="151244"/>
                </a:lnTo>
                <a:lnTo>
                  <a:pt x="15354" y="171234"/>
                </a:lnTo>
                <a:lnTo>
                  <a:pt x="0" y="178295"/>
                </a:lnTo>
                <a:lnTo>
                  <a:pt x="17907" y="201917"/>
                </a:lnTo>
                <a:lnTo>
                  <a:pt x="54267" y="182956"/>
                </a:lnTo>
                <a:lnTo>
                  <a:pt x="87884" y="161239"/>
                </a:lnTo>
                <a:lnTo>
                  <a:pt x="125730" y="128765"/>
                </a:lnTo>
                <a:lnTo>
                  <a:pt x="149834" y="152514"/>
                </a:lnTo>
                <a:lnTo>
                  <a:pt x="167068" y="167297"/>
                </a:lnTo>
                <a:lnTo>
                  <a:pt x="185737" y="179298"/>
                </a:lnTo>
                <a:lnTo>
                  <a:pt x="214122" y="194678"/>
                </a:lnTo>
                <a:lnTo>
                  <a:pt x="233553" y="170294"/>
                </a:lnTo>
                <a:close/>
              </a:path>
              <a:path w="700405" h="346075">
                <a:moveTo>
                  <a:pt x="318897" y="0"/>
                </a:moveTo>
                <a:lnTo>
                  <a:pt x="284226" y="0"/>
                </a:lnTo>
                <a:lnTo>
                  <a:pt x="284226" y="78092"/>
                </a:lnTo>
                <a:lnTo>
                  <a:pt x="216789" y="78092"/>
                </a:lnTo>
                <a:lnTo>
                  <a:pt x="216789" y="107810"/>
                </a:lnTo>
                <a:lnTo>
                  <a:pt x="284226" y="107810"/>
                </a:lnTo>
                <a:lnTo>
                  <a:pt x="284226" y="259067"/>
                </a:lnTo>
                <a:lnTo>
                  <a:pt x="318897" y="259067"/>
                </a:lnTo>
                <a:lnTo>
                  <a:pt x="318897" y="0"/>
                </a:lnTo>
                <a:close/>
              </a:path>
              <a:path w="700405" h="346075">
                <a:moveTo>
                  <a:pt x="326517" y="316217"/>
                </a:moveTo>
                <a:lnTo>
                  <a:pt x="73152" y="316217"/>
                </a:lnTo>
                <a:lnTo>
                  <a:pt x="73152" y="226301"/>
                </a:lnTo>
                <a:lnTo>
                  <a:pt x="38100" y="226301"/>
                </a:lnTo>
                <a:lnTo>
                  <a:pt x="38100" y="334124"/>
                </a:lnTo>
                <a:lnTo>
                  <a:pt x="49149" y="345554"/>
                </a:lnTo>
                <a:lnTo>
                  <a:pt x="326517" y="345554"/>
                </a:lnTo>
                <a:lnTo>
                  <a:pt x="326517" y="316217"/>
                </a:lnTo>
                <a:close/>
              </a:path>
              <a:path w="700405" h="346075">
                <a:moveTo>
                  <a:pt x="528053" y="1143"/>
                </a:moveTo>
                <a:lnTo>
                  <a:pt x="416433" y="1143"/>
                </a:lnTo>
                <a:lnTo>
                  <a:pt x="416433" y="30861"/>
                </a:lnTo>
                <a:lnTo>
                  <a:pt x="528053" y="30861"/>
                </a:lnTo>
                <a:lnTo>
                  <a:pt x="528053" y="1143"/>
                </a:lnTo>
                <a:close/>
              </a:path>
              <a:path w="700405" h="346075">
                <a:moveTo>
                  <a:pt x="574535" y="257924"/>
                </a:moveTo>
                <a:lnTo>
                  <a:pt x="538530" y="223634"/>
                </a:lnTo>
                <a:lnTo>
                  <a:pt x="525907" y="209537"/>
                </a:lnTo>
                <a:lnTo>
                  <a:pt x="521360" y="204254"/>
                </a:lnTo>
                <a:lnTo>
                  <a:pt x="514718" y="195719"/>
                </a:lnTo>
                <a:lnTo>
                  <a:pt x="505193" y="182867"/>
                </a:lnTo>
                <a:lnTo>
                  <a:pt x="515289" y="167220"/>
                </a:lnTo>
                <a:lnTo>
                  <a:pt x="521601" y="156273"/>
                </a:lnTo>
                <a:lnTo>
                  <a:pt x="540156" y="110718"/>
                </a:lnTo>
                <a:lnTo>
                  <a:pt x="550151" y="69329"/>
                </a:lnTo>
                <a:lnTo>
                  <a:pt x="550913" y="65900"/>
                </a:lnTo>
                <a:lnTo>
                  <a:pt x="548246" y="58280"/>
                </a:lnTo>
                <a:lnTo>
                  <a:pt x="389763" y="58280"/>
                </a:lnTo>
                <a:lnTo>
                  <a:pt x="389763" y="87236"/>
                </a:lnTo>
                <a:lnTo>
                  <a:pt x="512813" y="87236"/>
                </a:lnTo>
                <a:lnTo>
                  <a:pt x="507974" y="104190"/>
                </a:lnTo>
                <a:lnTo>
                  <a:pt x="490905" y="143052"/>
                </a:lnTo>
                <a:lnTo>
                  <a:pt x="469265" y="179997"/>
                </a:lnTo>
                <a:lnTo>
                  <a:pt x="438759" y="217830"/>
                </a:lnTo>
                <a:lnTo>
                  <a:pt x="402501" y="250405"/>
                </a:lnTo>
                <a:lnTo>
                  <a:pt x="366903" y="273926"/>
                </a:lnTo>
                <a:lnTo>
                  <a:pt x="384810" y="297167"/>
                </a:lnTo>
                <a:lnTo>
                  <a:pt x="424827" y="272008"/>
                </a:lnTo>
                <a:lnTo>
                  <a:pt x="455129" y="245567"/>
                </a:lnTo>
                <a:lnTo>
                  <a:pt x="486524" y="209537"/>
                </a:lnTo>
                <a:lnTo>
                  <a:pt x="495820" y="221932"/>
                </a:lnTo>
                <a:lnTo>
                  <a:pt x="529183" y="259295"/>
                </a:lnTo>
                <a:lnTo>
                  <a:pt x="553580" y="281927"/>
                </a:lnTo>
                <a:lnTo>
                  <a:pt x="574535" y="257924"/>
                </a:lnTo>
                <a:close/>
              </a:path>
              <a:path w="700405" h="346075">
                <a:moveTo>
                  <a:pt x="628637" y="3810"/>
                </a:moveTo>
                <a:lnTo>
                  <a:pt x="594728" y="3810"/>
                </a:lnTo>
                <a:lnTo>
                  <a:pt x="594728" y="141338"/>
                </a:lnTo>
                <a:lnTo>
                  <a:pt x="550151" y="141338"/>
                </a:lnTo>
                <a:lnTo>
                  <a:pt x="550151" y="171056"/>
                </a:lnTo>
                <a:lnTo>
                  <a:pt x="594728" y="171056"/>
                </a:lnTo>
                <a:lnTo>
                  <a:pt x="594728" y="336791"/>
                </a:lnTo>
                <a:lnTo>
                  <a:pt x="628637" y="336791"/>
                </a:lnTo>
                <a:lnTo>
                  <a:pt x="628637" y="3810"/>
                </a:lnTo>
                <a:close/>
              </a:path>
              <a:path w="700405" h="346075">
                <a:moveTo>
                  <a:pt x="700265" y="0"/>
                </a:moveTo>
                <a:lnTo>
                  <a:pt x="666356" y="0"/>
                </a:lnTo>
                <a:lnTo>
                  <a:pt x="666356" y="345554"/>
                </a:lnTo>
                <a:lnTo>
                  <a:pt x="700265" y="345554"/>
                </a:lnTo>
                <a:lnTo>
                  <a:pt x="700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414109" y="7845235"/>
            <a:ext cx="319405" cy="346075"/>
          </a:xfrm>
          <a:custGeom>
            <a:avLst/>
            <a:gdLst/>
            <a:ahLst/>
            <a:cxnLst/>
            <a:rect l="l" t="t" r="r" b="b"/>
            <a:pathLst>
              <a:path w="319405" h="346075">
                <a:moveTo>
                  <a:pt x="145919" y="262502"/>
                </a:moveTo>
                <a:lnTo>
                  <a:pt x="110868" y="262502"/>
                </a:lnTo>
                <a:lnTo>
                  <a:pt x="110868" y="227832"/>
                </a:lnTo>
                <a:lnTo>
                  <a:pt x="87452" y="225573"/>
                </a:lnTo>
                <a:lnTo>
                  <a:pt x="52386" y="206687"/>
                </a:lnTo>
                <a:lnTo>
                  <a:pt x="34084" y="172633"/>
                </a:lnTo>
                <a:lnTo>
                  <a:pt x="33994" y="155328"/>
                </a:lnTo>
                <a:lnTo>
                  <a:pt x="34598" y="149943"/>
                </a:lnTo>
                <a:lnTo>
                  <a:pt x="56386" y="117154"/>
                </a:lnTo>
                <a:lnTo>
                  <a:pt x="95854" y="100766"/>
                </a:lnTo>
                <a:lnTo>
                  <a:pt x="127250" y="98676"/>
                </a:lnTo>
                <a:lnTo>
                  <a:pt x="141624" y="98753"/>
                </a:lnTo>
                <a:lnTo>
                  <a:pt x="179770" y="106626"/>
                </a:lnTo>
                <a:lnTo>
                  <a:pt x="210163" y="127631"/>
                </a:lnTo>
                <a:lnTo>
                  <a:pt x="127250" y="127631"/>
                </a:lnTo>
                <a:lnTo>
                  <a:pt x="108725" y="127792"/>
                </a:lnTo>
                <a:lnTo>
                  <a:pt x="73983" y="143809"/>
                </a:lnTo>
                <a:lnTo>
                  <a:pt x="68197" y="163444"/>
                </a:lnTo>
                <a:lnTo>
                  <a:pt x="68411" y="172633"/>
                </a:lnTo>
                <a:lnTo>
                  <a:pt x="97866" y="197995"/>
                </a:lnTo>
                <a:lnTo>
                  <a:pt x="209811" y="199258"/>
                </a:lnTo>
                <a:lnTo>
                  <a:pt x="202877" y="206306"/>
                </a:lnTo>
                <a:lnTo>
                  <a:pt x="191807" y="216602"/>
                </a:lnTo>
                <a:lnTo>
                  <a:pt x="182184" y="222236"/>
                </a:lnTo>
                <a:lnTo>
                  <a:pt x="168668" y="225192"/>
                </a:lnTo>
                <a:lnTo>
                  <a:pt x="145919" y="227451"/>
                </a:lnTo>
                <a:lnTo>
                  <a:pt x="145919" y="262502"/>
                </a:lnTo>
                <a:close/>
              </a:path>
              <a:path w="319405" h="346075">
                <a:moveTo>
                  <a:pt x="209811" y="199258"/>
                </a:moveTo>
                <a:lnTo>
                  <a:pt x="127250" y="199258"/>
                </a:lnTo>
                <a:lnTo>
                  <a:pt x="145749" y="199097"/>
                </a:lnTo>
                <a:lnTo>
                  <a:pt x="156658" y="197972"/>
                </a:lnTo>
                <a:lnTo>
                  <a:pt x="186468" y="172416"/>
                </a:lnTo>
                <a:lnTo>
                  <a:pt x="186685" y="163444"/>
                </a:lnTo>
                <a:lnTo>
                  <a:pt x="186488" y="155328"/>
                </a:lnTo>
                <a:lnTo>
                  <a:pt x="156658" y="128917"/>
                </a:lnTo>
                <a:lnTo>
                  <a:pt x="127250" y="127631"/>
                </a:lnTo>
                <a:lnTo>
                  <a:pt x="210163" y="127631"/>
                </a:lnTo>
                <a:lnTo>
                  <a:pt x="220974" y="163444"/>
                </a:lnTo>
                <a:lnTo>
                  <a:pt x="220691" y="178258"/>
                </a:lnTo>
                <a:lnTo>
                  <a:pt x="218712" y="187661"/>
                </a:lnTo>
                <a:lnTo>
                  <a:pt x="213339" y="195671"/>
                </a:lnTo>
                <a:lnTo>
                  <a:pt x="209811" y="199258"/>
                </a:lnTo>
                <a:close/>
              </a:path>
              <a:path w="319405" h="346075">
                <a:moveTo>
                  <a:pt x="265169" y="291838"/>
                </a:moveTo>
                <a:lnTo>
                  <a:pt x="0" y="291838"/>
                </a:lnTo>
                <a:lnTo>
                  <a:pt x="0" y="262502"/>
                </a:lnTo>
                <a:lnTo>
                  <a:pt x="265169" y="262502"/>
                </a:lnTo>
                <a:lnTo>
                  <a:pt x="265169" y="291838"/>
                </a:lnTo>
                <a:close/>
              </a:path>
              <a:path w="319405" h="346075">
                <a:moveTo>
                  <a:pt x="318889" y="345558"/>
                </a:moveTo>
                <a:lnTo>
                  <a:pt x="284218" y="34555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345558"/>
                </a:lnTo>
                <a:close/>
              </a:path>
              <a:path w="319405" h="346075">
                <a:moveTo>
                  <a:pt x="235833" y="78865"/>
                </a:moveTo>
                <a:lnTo>
                  <a:pt x="19049" y="78865"/>
                </a:lnTo>
                <a:lnTo>
                  <a:pt x="19049" y="49909"/>
                </a:lnTo>
                <a:lnTo>
                  <a:pt x="235833" y="49909"/>
                </a:lnTo>
                <a:lnTo>
                  <a:pt x="235833" y="78865"/>
                </a:lnTo>
                <a:close/>
              </a:path>
              <a:path w="319405" h="346075">
                <a:moveTo>
                  <a:pt x="193543" y="30098"/>
                </a:moveTo>
                <a:lnTo>
                  <a:pt x="60958" y="30098"/>
                </a:lnTo>
                <a:lnTo>
                  <a:pt x="60958" y="1142"/>
                </a:lnTo>
                <a:lnTo>
                  <a:pt x="193543" y="1142"/>
                </a:lnTo>
                <a:lnTo>
                  <a:pt x="193543" y="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787479" y="7840663"/>
            <a:ext cx="327025" cy="350520"/>
          </a:xfrm>
          <a:custGeom>
            <a:avLst/>
            <a:gdLst/>
            <a:ahLst/>
            <a:cxnLst/>
            <a:rect l="l" t="t" r="r" b="b"/>
            <a:pathLst>
              <a:path w="327025" h="350520">
                <a:moveTo>
                  <a:pt x="128393" y="150491"/>
                </a:moveTo>
                <a:lnTo>
                  <a:pt x="85627" y="147990"/>
                </a:lnTo>
                <a:lnTo>
                  <a:pt x="43974" y="118371"/>
                </a:lnTo>
                <a:lnTo>
                  <a:pt x="33527" y="75055"/>
                </a:lnTo>
                <a:lnTo>
                  <a:pt x="33914" y="54044"/>
                </a:lnTo>
                <a:lnTo>
                  <a:pt x="58291" y="19621"/>
                </a:lnTo>
                <a:lnTo>
                  <a:pt x="101795" y="306"/>
                </a:lnTo>
                <a:lnTo>
                  <a:pt x="128393" y="0"/>
                </a:lnTo>
                <a:lnTo>
                  <a:pt x="155211" y="306"/>
                </a:lnTo>
                <a:lnTo>
                  <a:pt x="171493" y="2452"/>
                </a:lnTo>
                <a:lnTo>
                  <a:pt x="183845" y="8277"/>
                </a:lnTo>
                <a:lnTo>
                  <a:pt x="198877" y="19621"/>
                </a:lnTo>
                <a:lnTo>
                  <a:pt x="209646" y="28574"/>
                </a:lnTo>
                <a:lnTo>
                  <a:pt x="128393" y="28574"/>
                </a:lnTo>
                <a:lnTo>
                  <a:pt x="112279" y="28752"/>
                </a:lnTo>
                <a:lnTo>
                  <a:pt x="75108" y="46980"/>
                </a:lnTo>
                <a:lnTo>
                  <a:pt x="68197" y="75055"/>
                </a:lnTo>
                <a:lnTo>
                  <a:pt x="68453" y="88889"/>
                </a:lnTo>
                <a:lnTo>
                  <a:pt x="102343" y="120107"/>
                </a:lnTo>
                <a:lnTo>
                  <a:pt x="112279" y="121357"/>
                </a:lnTo>
                <a:lnTo>
                  <a:pt x="128393" y="121535"/>
                </a:lnTo>
                <a:lnTo>
                  <a:pt x="209774" y="121535"/>
                </a:lnTo>
                <a:lnTo>
                  <a:pt x="198877" y="130679"/>
                </a:lnTo>
                <a:lnTo>
                  <a:pt x="183845" y="142133"/>
                </a:lnTo>
                <a:lnTo>
                  <a:pt x="171493" y="148014"/>
                </a:lnTo>
                <a:lnTo>
                  <a:pt x="155211" y="150181"/>
                </a:lnTo>
                <a:lnTo>
                  <a:pt x="128393" y="150491"/>
                </a:lnTo>
                <a:close/>
              </a:path>
              <a:path w="327025" h="350520">
                <a:moveTo>
                  <a:pt x="318889" y="289171"/>
                </a:moveTo>
                <a:lnTo>
                  <a:pt x="284218" y="289171"/>
                </a:lnTo>
                <a:lnTo>
                  <a:pt x="284218" y="255644"/>
                </a:lnTo>
                <a:lnTo>
                  <a:pt x="199258" y="255644"/>
                </a:lnTo>
                <a:lnTo>
                  <a:pt x="199258" y="225927"/>
                </a:lnTo>
                <a:lnTo>
                  <a:pt x="284218" y="225927"/>
                </a:lnTo>
                <a:lnTo>
                  <a:pt x="284218" y="4571"/>
                </a:lnTo>
                <a:lnTo>
                  <a:pt x="318889" y="4571"/>
                </a:lnTo>
                <a:lnTo>
                  <a:pt x="318889" y="289171"/>
                </a:lnTo>
                <a:close/>
              </a:path>
              <a:path w="327025" h="350520">
                <a:moveTo>
                  <a:pt x="209774" y="121535"/>
                </a:moveTo>
                <a:lnTo>
                  <a:pt x="128393" y="121535"/>
                </a:lnTo>
                <a:lnTo>
                  <a:pt x="144511" y="121357"/>
                </a:lnTo>
                <a:lnTo>
                  <a:pt x="154467" y="120107"/>
                </a:lnTo>
                <a:lnTo>
                  <a:pt x="186899" y="97152"/>
                </a:lnTo>
                <a:lnTo>
                  <a:pt x="188971" y="75055"/>
                </a:lnTo>
                <a:lnTo>
                  <a:pt x="188712" y="61220"/>
                </a:lnTo>
                <a:lnTo>
                  <a:pt x="162388" y="33396"/>
                </a:lnTo>
                <a:lnTo>
                  <a:pt x="128393" y="28574"/>
                </a:lnTo>
                <a:lnTo>
                  <a:pt x="209646" y="28574"/>
                </a:lnTo>
                <a:lnTo>
                  <a:pt x="213193" y="31523"/>
                </a:lnTo>
                <a:lnTo>
                  <a:pt x="220545" y="41266"/>
                </a:lnTo>
                <a:lnTo>
                  <a:pt x="223254" y="54044"/>
                </a:lnTo>
                <a:lnTo>
                  <a:pt x="223641" y="75055"/>
                </a:lnTo>
                <a:lnTo>
                  <a:pt x="223254" y="96069"/>
                </a:lnTo>
                <a:lnTo>
                  <a:pt x="220545" y="108868"/>
                </a:lnTo>
                <a:lnTo>
                  <a:pt x="213193" y="118666"/>
                </a:lnTo>
                <a:lnTo>
                  <a:pt x="209774" y="121535"/>
                </a:lnTo>
                <a:close/>
              </a:path>
              <a:path w="327025" h="350520">
                <a:moveTo>
                  <a:pt x="265169" y="202305"/>
                </a:moveTo>
                <a:lnTo>
                  <a:pt x="0" y="202305"/>
                </a:lnTo>
                <a:lnTo>
                  <a:pt x="0" y="172969"/>
                </a:lnTo>
                <a:lnTo>
                  <a:pt x="265169" y="172969"/>
                </a:lnTo>
                <a:lnTo>
                  <a:pt x="265169" y="202305"/>
                </a:lnTo>
                <a:close/>
              </a:path>
              <a:path w="327025" h="350520">
                <a:moveTo>
                  <a:pt x="145919" y="264407"/>
                </a:moveTo>
                <a:lnTo>
                  <a:pt x="110868" y="264407"/>
                </a:lnTo>
                <a:lnTo>
                  <a:pt x="110868" y="202305"/>
                </a:lnTo>
                <a:lnTo>
                  <a:pt x="145919" y="202305"/>
                </a:lnTo>
                <a:lnTo>
                  <a:pt x="145919" y="264407"/>
                </a:lnTo>
                <a:close/>
              </a:path>
              <a:path w="327025" h="350520">
                <a:moveTo>
                  <a:pt x="326508" y="350130"/>
                </a:moveTo>
                <a:lnTo>
                  <a:pt x="53338" y="350130"/>
                </a:lnTo>
                <a:lnTo>
                  <a:pt x="42289" y="338700"/>
                </a:lnTo>
                <a:lnTo>
                  <a:pt x="42289" y="244214"/>
                </a:lnTo>
                <a:lnTo>
                  <a:pt x="77341" y="244214"/>
                </a:lnTo>
                <a:lnTo>
                  <a:pt x="77341" y="320793"/>
                </a:lnTo>
                <a:lnTo>
                  <a:pt x="326508" y="320793"/>
                </a:lnTo>
                <a:lnTo>
                  <a:pt x="326508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170756" y="8147360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80" h="90804">
                <a:moveTo>
                  <a:pt x="14858" y="90294"/>
                </a:moveTo>
                <a:lnTo>
                  <a:pt x="4952" y="81912"/>
                </a:lnTo>
                <a:lnTo>
                  <a:pt x="13715" y="73531"/>
                </a:lnTo>
                <a:lnTo>
                  <a:pt x="21716" y="52195"/>
                </a:lnTo>
                <a:lnTo>
                  <a:pt x="21716" y="43432"/>
                </a:lnTo>
                <a:lnTo>
                  <a:pt x="0" y="43432"/>
                </a:lnTo>
                <a:lnTo>
                  <a:pt x="0" y="0"/>
                </a:lnTo>
                <a:lnTo>
                  <a:pt x="42670" y="0"/>
                </a:lnTo>
                <a:lnTo>
                  <a:pt x="42670" y="37718"/>
                </a:lnTo>
                <a:lnTo>
                  <a:pt x="29485" y="75025"/>
                </a:lnTo>
                <a:lnTo>
                  <a:pt x="21591" y="84157"/>
                </a:lnTo>
                <a:lnTo>
                  <a:pt x="14858" y="9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362896" y="7845246"/>
            <a:ext cx="875030" cy="349885"/>
          </a:xfrm>
          <a:custGeom>
            <a:avLst/>
            <a:gdLst/>
            <a:ahLst/>
            <a:cxnLst/>
            <a:rect l="l" t="t" r="r" b="b"/>
            <a:pathLst>
              <a:path w="875029" h="349884">
                <a:moveTo>
                  <a:pt x="239153" y="238531"/>
                </a:moveTo>
                <a:lnTo>
                  <a:pt x="225018" y="202806"/>
                </a:lnTo>
                <a:lnTo>
                  <a:pt x="188976" y="175437"/>
                </a:lnTo>
                <a:lnTo>
                  <a:pt x="159258" y="166103"/>
                </a:lnTo>
                <a:lnTo>
                  <a:pt x="169799" y="162445"/>
                </a:lnTo>
                <a:lnTo>
                  <a:pt x="201739" y="141490"/>
                </a:lnTo>
                <a:lnTo>
                  <a:pt x="224790" y="96380"/>
                </a:lnTo>
                <a:lnTo>
                  <a:pt x="224688" y="75857"/>
                </a:lnTo>
                <a:lnTo>
                  <a:pt x="207416" y="35979"/>
                </a:lnTo>
                <a:lnTo>
                  <a:pt x="167830" y="12192"/>
                </a:lnTo>
                <a:lnTo>
                  <a:pt x="121539" y="5715"/>
                </a:lnTo>
                <a:lnTo>
                  <a:pt x="85140" y="6184"/>
                </a:lnTo>
                <a:lnTo>
                  <a:pt x="61861" y="9525"/>
                </a:lnTo>
                <a:lnTo>
                  <a:pt x="41656" y="18567"/>
                </a:lnTo>
                <a:lnTo>
                  <a:pt x="14478" y="36195"/>
                </a:lnTo>
                <a:lnTo>
                  <a:pt x="30099" y="59423"/>
                </a:lnTo>
                <a:lnTo>
                  <a:pt x="38798" y="53809"/>
                </a:lnTo>
                <a:lnTo>
                  <a:pt x="45389" y="50165"/>
                </a:lnTo>
                <a:lnTo>
                  <a:pt x="87109" y="35979"/>
                </a:lnTo>
                <a:lnTo>
                  <a:pt x="112395" y="35052"/>
                </a:lnTo>
                <a:lnTo>
                  <a:pt x="126288" y="35115"/>
                </a:lnTo>
                <a:lnTo>
                  <a:pt x="165328" y="44970"/>
                </a:lnTo>
                <a:lnTo>
                  <a:pt x="190500" y="81140"/>
                </a:lnTo>
                <a:lnTo>
                  <a:pt x="190436" y="96380"/>
                </a:lnTo>
                <a:lnTo>
                  <a:pt x="167538" y="132956"/>
                </a:lnTo>
                <a:lnTo>
                  <a:pt x="127063" y="148958"/>
                </a:lnTo>
                <a:lnTo>
                  <a:pt x="68580" y="152768"/>
                </a:lnTo>
                <a:lnTo>
                  <a:pt x="68580" y="182486"/>
                </a:lnTo>
                <a:lnTo>
                  <a:pt x="90297" y="182486"/>
                </a:lnTo>
                <a:lnTo>
                  <a:pt x="104051" y="182549"/>
                </a:lnTo>
                <a:lnTo>
                  <a:pt x="146545" y="188620"/>
                </a:lnTo>
                <a:lnTo>
                  <a:pt x="185521" y="207060"/>
                </a:lnTo>
                <a:lnTo>
                  <a:pt x="204825" y="239915"/>
                </a:lnTo>
                <a:lnTo>
                  <a:pt x="204952" y="249542"/>
                </a:lnTo>
                <a:lnTo>
                  <a:pt x="204876" y="259257"/>
                </a:lnTo>
                <a:lnTo>
                  <a:pt x="187198" y="294132"/>
                </a:lnTo>
                <a:lnTo>
                  <a:pt x="147637" y="314312"/>
                </a:lnTo>
                <a:lnTo>
                  <a:pt x="115443" y="319570"/>
                </a:lnTo>
                <a:lnTo>
                  <a:pt x="85902" y="319544"/>
                </a:lnTo>
                <a:lnTo>
                  <a:pt x="39573" y="309003"/>
                </a:lnTo>
                <a:lnTo>
                  <a:pt x="16002" y="298310"/>
                </a:lnTo>
                <a:lnTo>
                  <a:pt x="0" y="324218"/>
                </a:lnTo>
                <a:lnTo>
                  <a:pt x="47244" y="342887"/>
                </a:lnTo>
                <a:lnTo>
                  <a:pt x="102870" y="349364"/>
                </a:lnTo>
                <a:lnTo>
                  <a:pt x="122872" y="349237"/>
                </a:lnTo>
                <a:lnTo>
                  <a:pt x="162306" y="341553"/>
                </a:lnTo>
                <a:lnTo>
                  <a:pt x="204978" y="320408"/>
                </a:lnTo>
                <a:lnTo>
                  <a:pt x="205905" y="319646"/>
                </a:lnTo>
                <a:lnTo>
                  <a:pt x="215023" y="312191"/>
                </a:lnTo>
                <a:lnTo>
                  <a:pt x="235648" y="277507"/>
                </a:lnTo>
                <a:lnTo>
                  <a:pt x="239128" y="261721"/>
                </a:lnTo>
                <a:lnTo>
                  <a:pt x="239153" y="238531"/>
                </a:lnTo>
                <a:close/>
              </a:path>
              <a:path w="875029" h="349884">
                <a:moveTo>
                  <a:pt x="519290" y="177533"/>
                </a:moveTo>
                <a:lnTo>
                  <a:pt x="518820" y="125564"/>
                </a:lnTo>
                <a:lnTo>
                  <a:pt x="506437" y="72631"/>
                </a:lnTo>
                <a:lnTo>
                  <a:pt x="485000" y="42303"/>
                </a:lnTo>
                <a:lnTo>
                  <a:pt x="485000" y="177533"/>
                </a:lnTo>
                <a:lnTo>
                  <a:pt x="484911" y="199542"/>
                </a:lnTo>
                <a:lnTo>
                  <a:pt x="479475" y="241731"/>
                </a:lnTo>
                <a:lnTo>
                  <a:pt x="463664" y="285737"/>
                </a:lnTo>
                <a:lnTo>
                  <a:pt x="427723" y="316191"/>
                </a:lnTo>
                <a:lnTo>
                  <a:pt x="400799" y="319646"/>
                </a:lnTo>
                <a:lnTo>
                  <a:pt x="388658" y="319519"/>
                </a:lnTo>
                <a:lnTo>
                  <a:pt x="349300" y="302094"/>
                </a:lnTo>
                <a:lnTo>
                  <a:pt x="328295" y="267373"/>
                </a:lnTo>
                <a:lnTo>
                  <a:pt x="318935" y="225615"/>
                </a:lnTo>
                <a:lnTo>
                  <a:pt x="316598" y="177533"/>
                </a:lnTo>
                <a:lnTo>
                  <a:pt x="316941" y="134061"/>
                </a:lnTo>
                <a:lnTo>
                  <a:pt x="325691" y="90093"/>
                </a:lnTo>
                <a:lnTo>
                  <a:pt x="351218" y="49733"/>
                </a:lnTo>
                <a:lnTo>
                  <a:pt x="400799" y="35433"/>
                </a:lnTo>
                <a:lnTo>
                  <a:pt x="424929" y="35953"/>
                </a:lnTo>
                <a:lnTo>
                  <a:pt x="463473" y="69329"/>
                </a:lnTo>
                <a:lnTo>
                  <a:pt x="482307" y="108292"/>
                </a:lnTo>
                <a:lnTo>
                  <a:pt x="485000" y="177533"/>
                </a:lnTo>
                <a:lnTo>
                  <a:pt x="485000" y="42303"/>
                </a:lnTo>
                <a:lnTo>
                  <a:pt x="454952" y="10896"/>
                </a:lnTo>
                <a:lnTo>
                  <a:pt x="400799" y="5715"/>
                </a:lnTo>
                <a:lnTo>
                  <a:pt x="366852" y="6362"/>
                </a:lnTo>
                <a:lnTo>
                  <a:pt x="331025" y="23228"/>
                </a:lnTo>
                <a:lnTo>
                  <a:pt x="295097" y="72631"/>
                </a:lnTo>
                <a:lnTo>
                  <a:pt x="282790" y="125564"/>
                </a:lnTo>
                <a:lnTo>
                  <a:pt x="282321" y="177533"/>
                </a:lnTo>
                <a:lnTo>
                  <a:pt x="282790" y="229717"/>
                </a:lnTo>
                <a:lnTo>
                  <a:pt x="295097" y="282740"/>
                </a:lnTo>
                <a:lnTo>
                  <a:pt x="331025" y="331927"/>
                </a:lnTo>
                <a:lnTo>
                  <a:pt x="366852" y="348716"/>
                </a:lnTo>
                <a:lnTo>
                  <a:pt x="400799" y="349364"/>
                </a:lnTo>
                <a:lnTo>
                  <a:pt x="434543" y="348716"/>
                </a:lnTo>
                <a:lnTo>
                  <a:pt x="454952" y="344195"/>
                </a:lnTo>
                <a:lnTo>
                  <a:pt x="470293" y="331927"/>
                </a:lnTo>
                <a:lnTo>
                  <a:pt x="479806" y="319646"/>
                </a:lnTo>
                <a:lnTo>
                  <a:pt x="488810" y="308025"/>
                </a:lnTo>
                <a:lnTo>
                  <a:pt x="506437" y="282740"/>
                </a:lnTo>
                <a:lnTo>
                  <a:pt x="515480" y="260705"/>
                </a:lnTo>
                <a:lnTo>
                  <a:pt x="518820" y="229717"/>
                </a:lnTo>
                <a:lnTo>
                  <a:pt x="519290" y="177533"/>
                </a:lnTo>
                <a:close/>
              </a:path>
              <a:path w="875029" h="349884">
                <a:moveTo>
                  <a:pt x="749414" y="1143"/>
                </a:moveTo>
                <a:lnTo>
                  <a:pt x="616826" y="1143"/>
                </a:lnTo>
                <a:lnTo>
                  <a:pt x="616826" y="30099"/>
                </a:lnTo>
                <a:lnTo>
                  <a:pt x="749414" y="30099"/>
                </a:lnTo>
                <a:lnTo>
                  <a:pt x="749414" y="1143"/>
                </a:lnTo>
                <a:close/>
              </a:path>
              <a:path w="875029" h="349884">
                <a:moveTo>
                  <a:pt x="791705" y="49898"/>
                </a:moveTo>
                <a:lnTo>
                  <a:pt x="574916" y="49898"/>
                </a:lnTo>
                <a:lnTo>
                  <a:pt x="574916" y="78854"/>
                </a:lnTo>
                <a:lnTo>
                  <a:pt x="791705" y="78854"/>
                </a:lnTo>
                <a:lnTo>
                  <a:pt x="791705" y="49898"/>
                </a:lnTo>
                <a:close/>
              </a:path>
              <a:path w="875029" h="349884">
                <a:moveTo>
                  <a:pt x="821029" y="262496"/>
                </a:moveTo>
                <a:lnTo>
                  <a:pt x="701789" y="262496"/>
                </a:lnTo>
                <a:lnTo>
                  <a:pt x="701789" y="227444"/>
                </a:lnTo>
                <a:lnTo>
                  <a:pt x="724535" y="225183"/>
                </a:lnTo>
                <a:lnTo>
                  <a:pt x="738047" y="222237"/>
                </a:lnTo>
                <a:lnTo>
                  <a:pt x="769200" y="195668"/>
                </a:lnTo>
                <a:lnTo>
                  <a:pt x="776846" y="163436"/>
                </a:lnTo>
                <a:lnTo>
                  <a:pt x="776757" y="155321"/>
                </a:lnTo>
                <a:lnTo>
                  <a:pt x="766025" y="127622"/>
                </a:lnTo>
                <a:lnTo>
                  <a:pt x="765073" y="126149"/>
                </a:lnTo>
                <a:lnTo>
                  <a:pt x="761060" y="122288"/>
                </a:lnTo>
                <a:lnTo>
                  <a:pt x="754367" y="117144"/>
                </a:lnTo>
                <a:lnTo>
                  <a:pt x="747471" y="112115"/>
                </a:lnTo>
                <a:lnTo>
                  <a:pt x="742556" y="109270"/>
                </a:lnTo>
                <a:lnTo>
                  <a:pt x="742556" y="163436"/>
                </a:lnTo>
                <a:lnTo>
                  <a:pt x="742340" y="172415"/>
                </a:lnTo>
                <a:lnTo>
                  <a:pt x="712520" y="197967"/>
                </a:lnTo>
                <a:lnTo>
                  <a:pt x="695883" y="199148"/>
                </a:lnTo>
                <a:lnTo>
                  <a:pt x="664616" y="199097"/>
                </a:lnTo>
                <a:lnTo>
                  <a:pt x="629843" y="183070"/>
                </a:lnTo>
                <a:lnTo>
                  <a:pt x="624065" y="163436"/>
                </a:lnTo>
                <a:lnTo>
                  <a:pt x="624281" y="154254"/>
                </a:lnTo>
                <a:lnTo>
                  <a:pt x="653732" y="128892"/>
                </a:lnTo>
                <a:lnTo>
                  <a:pt x="683120" y="127622"/>
                </a:lnTo>
                <a:lnTo>
                  <a:pt x="701611" y="127787"/>
                </a:lnTo>
                <a:lnTo>
                  <a:pt x="736688" y="144094"/>
                </a:lnTo>
                <a:lnTo>
                  <a:pt x="742556" y="163436"/>
                </a:lnTo>
                <a:lnTo>
                  <a:pt x="742556" y="109270"/>
                </a:lnTo>
                <a:lnTo>
                  <a:pt x="697496" y="98742"/>
                </a:lnTo>
                <a:lnTo>
                  <a:pt x="683120" y="98666"/>
                </a:lnTo>
                <a:lnTo>
                  <a:pt x="668743" y="98742"/>
                </a:lnTo>
                <a:lnTo>
                  <a:pt x="630897" y="106616"/>
                </a:lnTo>
                <a:lnTo>
                  <a:pt x="598728" y="130568"/>
                </a:lnTo>
                <a:lnTo>
                  <a:pt x="589864" y="155321"/>
                </a:lnTo>
                <a:lnTo>
                  <a:pt x="589953" y="172631"/>
                </a:lnTo>
                <a:lnTo>
                  <a:pt x="608253" y="206679"/>
                </a:lnTo>
                <a:lnTo>
                  <a:pt x="643318" y="225564"/>
                </a:lnTo>
                <a:lnTo>
                  <a:pt x="666737" y="227825"/>
                </a:lnTo>
                <a:lnTo>
                  <a:pt x="666737" y="262496"/>
                </a:lnTo>
                <a:lnTo>
                  <a:pt x="555866" y="262496"/>
                </a:lnTo>
                <a:lnTo>
                  <a:pt x="555866" y="291833"/>
                </a:lnTo>
                <a:lnTo>
                  <a:pt x="821029" y="291833"/>
                </a:lnTo>
                <a:lnTo>
                  <a:pt x="821029" y="262496"/>
                </a:lnTo>
                <a:close/>
              </a:path>
              <a:path w="875029" h="349884">
                <a:moveTo>
                  <a:pt x="874750" y="0"/>
                </a:moveTo>
                <a:lnTo>
                  <a:pt x="840079" y="0"/>
                </a:lnTo>
                <a:lnTo>
                  <a:pt x="840079" y="345554"/>
                </a:lnTo>
                <a:lnTo>
                  <a:pt x="874750" y="345554"/>
                </a:lnTo>
                <a:lnTo>
                  <a:pt x="874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399032" y="7845235"/>
            <a:ext cx="318770" cy="346075"/>
          </a:xfrm>
          <a:custGeom>
            <a:avLst/>
            <a:gdLst/>
            <a:ahLst/>
            <a:cxnLst/>
            <a:rect l="l" t="t" r="r" b="b"/>
            <a:pathLst>
              <a:path w="318770" h="346075">
                <a:moveTo>
                  <a:pt x="318394" y="345558"/>
                </a:moveTo>
                <a:lnTo>
                  <a:pt x="283724" y="345558"/>
                </a:lnTo>
                <a:lnTo>
                  <a:pt x="283724" y="0"/>
                </a:lnTo>
                <a:lnTo>
                  <a:pt x="318394" y="0"/>
                </a:lnTo>
                <a:lnTo>
                  <a:pt x="318394" y="345558"/>
                </a:lnTo>
                <a:close/>
              </a:path>
              <a:path w="318770" h="346075">
                <a:moveTo>
                  <a:pt x="112660" y="248024"/>
                </a:moveTo>
                <a:lnTo>
                  <a:pt x="63893" y="238881"/>
                </a:lnTo>
                <a:lnTo>
                  <a:pt x="28651" y="213735"/>
                </a:lnTo>
                <a:lnTo>
                  <a:pt x="7125" y="175827"/>
                </a:lnTo>
                <a:lnTo>
                  <a:pt x="0" y="143493"/>
                </a:lnTo>
                <a:lnTo>
                  <a:pt x="0" y="113294"/>
                </a:lnTo>
                <a:lnTo>
                  <a:pt x="11533" y="68045"/>
                </a:lnTo>
                <a:lnTo>
                  <a:pt x="37238" y="33658"/>
                </a:lnTo>
                <a:lnTo>
                  <a:pt x="76442" y="12620"/>
                </a:lnTo>
                <a:lnTo>
                  <a:pt x="112660" y="8762"/>
                </a:lnTo>
                <a:lnTo>
                  <a:pt x="129069" y="8905"/>
                </a:lnTo>
                <a:lnTo>
                  <a:pt x="174062" y="23442"/>
                </a:lnTo>
                <a:lnTo>
                  <a:pt x="192387" y="38099"/>
                </a:lnTo>
                <a:lnTo>
                  <a:pt x="112660" y="38099"/>
                </a:lnTo>
                <a:lnTo>
                  <a:pt x="90538" y="38480"/>
                </a:lnTo>
                <a:lnTo>
                  <a:pt x="54749" y="62482"/>
                </a:lnTo>
                <a:lnTo>
                  <a:pt x="34872" y="104004"/>
                </a:lnTo>
                <a:lnTo>
                  <a:pt x="34557" y="128393"/>
                </a:lnTo>
                <a:lnTo>
                  <a:pt x="34872" y="152783"/>
                </a:lnTo>
                <a:lnTo>
                  <a:pt x="54749" y="194305"/>
                </a:lnTo>
                <a:lnTo>
                  <a:pt x="90538" y="218307"/>
                </a:lnTo>
                <a:lnTo>
                  <a:pt x="112660" y="218688"/>
                </a:lnTo>
                <a:lnTo>
                  <a:pt x="192387" y="218688"/>
                </a:lnTo>
                <a:lnTo>
                  <a:pt x="188378" y="223129"/>
                </a:lnTo>
                <a:lnTo>
                  <a:pt x="148958" y="244167"/>
                </a:lnTo>
                <a:lnTo>
                  <a:pt x="129069" y="247881"/>
                </a:lnTo>
                <a:lnTo>
                  <a:pt x="112660" y="248024"/>
                </a:lnTo>
                <a:close/>
              </a:path>
              <a:path w="318770" h="346075">
                <a:moveTo>
                  <a:pt x="192387" y="218688"/>
                </a:moveTo>
                <a:lnTo>
                  <a:pt x="112660" y="218688"/>
                </a:lnTo>
                <a:lnTo>
                  <a:pt x="134781" y="218307"/>
                </a:lnTo>
                <a:lnTo>
                  <a:pt x="148187" y="215640"/>
                </a:lnTo>
                <a:lnTo>
                  <a:pt x="182244" y="179559"/>
                </a:lnTo>
                <a:lnTo>
                  <a:pt x="190763" y="128393"/>
                </a:lnTo>
                <a:lnTo>
                  <a:pt x="190447" y="104004"/>
                </a:lnTo>
                <a:lnTo>
                  <a:pt x="170570" y="62482"/>
                </a:lnTo>
                <a:lnTo>
                  <a:pt x="134781" y="38480"/>
                </a:lnTo>
                <a:lnTo>
                  <a:pt x="112660" y="38099"/>
                </a:lnTo>
                <a:lnTo>
                  <a:pt x="192387" y="38099"/>
                </a:lnTo>
                <a:lnTo>
                  <a:pt x="218194" y="80960"/>
                </a:lnTo>
                <a:lnTo>
                  <a:pt x="225320" y="113294"/>
                </a:lnTo>
                <a:lnTo>
                  <a:pt x="225320" y="143493"/>
                </a:lnTo>
                <a:lnTo>
                  <a:pt x="213789" y="188742"/>
                </a:lnTo>
                <a:lnTo>
                  <a:pt x="196858" y="213735"/>
                </a:lnTo>
                <a:lnTo>
                  <a:pt x="192387" y="21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765051" y="784523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94686" y="356988"/>
                </a:moveTo>
                <a:lnTo>
                  <a:pt x="181175" y="356898"/>
                </a:lnTo>
                <a:lnTo>
                  <a:pt x="172326" y="356273"/>
                </a:lnTo>
                <a:lnTo>
                  <a:pt x="134775" y="344939"/>
                </a:lnTo>
                <a:lnTo>
                  <a:pt x="104215" y="317960"/>
                </a:lnTo>
                <a:lnTo>
                  <a:pt x="92693" y="286105"/>
                </a:lnTo>
                <a:lnTo>
                  <a:pt x="92693" y="264264"/>
                </a:lnTo>
                <a:lnTo>
                  <a:pt x="107844" y="226879"/>
                </a:lnTo>
                <a:lnTo>
                  <a:pt x="141853" y="202648"/>
                </a:lnTo>
                <a:lnTo>
                  <a:pt x="181175" y="193254"/>
                </a:lnTo>
                <a:lnTo>
                  <a:pt x="194686" y="193162"/>
                </a:lnTo>
                <a:lnTo>
                  <a:pt x="208419" y="193254"/>
                </a:lnTo>
                <a:lnTo>
                  <a:pt x="248203" y="202648"/>
                </a:lnTo>
                <a:lnTo>
                  <a:pt x="278243" y="222498"/>
                </a:lnTo>
                <a:lnTo>
                  <a:pt x="194686" y="222498"/>
                </a:lnTo>
                <a:lnTo>
                  <a:pt x="186343" y="222552"/>
                </a:lnTo>
                <a:lnTo>
                  <a:pt x="137537" y="242309"/>
                </a:lnTo>
                <a:lnTo>
                  <a:pt x="126869" y="262121"/>
                </a:lnTo>
                <a:lnTo>
                  <a:pt x="126869" y="288409"/>
                </a:lnTo>
                <a:lnTo>
                  <a:pt x="155825" y="322317"/>
                </a:lnTo>
                <a:lnTo>
                  <a:pt x="276919" y="329175"/>
                </a:lnTo>
                <a:lnTo>
                  <a:pt x="269741" y="334890"/>
                </a:lnTo>
                <a:lnTo>
                  <a:pt x="225599" y="354577"/>
                </a:lnTo>
                <a:lnTo>
                  <a:pt x="208419" y="356898"/>
                </a:lnTo>
                <a:lnTo>
                  <a:pt x="194686" y="356988"/>
                </a:lnTo>
                <a:close/>
              </a:path>
              <a:path w="357504" h="357504">
                <a:moveTo>
                  <a:pt x="276919" y="329175"/>
                </a:moveTo>
                <a:lnTo>
                  <a:pt x="194686" y="329175"/>
                </a:lnTo>
                <a:lnTo>
                  <a:pt x="203035" y="329122"/>
                </a:lnTo>
                <a:lnTo>
                  <a:pt x="208616" y="328747"/>
                </a:lnTo>
                <a:lnTo>
                  <a:pt x="213946" y="327729"/>
                </a:lnTo>
                <a:lnTo>
                  <a:pt x="234309" y="322317"/>
                </a:lnTo>
                <a:lnTo>
                  <a:pt x="252977" y="308602"/>
                </a:lnTo>
                <a:lnTo>
                  <a:pt x="264026" y="288409"/>
                </a:lnTo>
                <a:lnTo>
                  <a:pt x="264026" y="262121"/>
                </a:lnTo>
                <a:lnTo>
                  <a:pt x="234309" y="229356"/>
                </a:lnTo>
                <a:lnTo>
                  <a:pt x="194686" y="222498"/>
                </a:lnTo>
                <a:lnTo>
                  <a:pt x="278243" y="222498"/>
                </a:lnTo>
                <a:lnTo>
                  <a:pt x="297386" y="257168"/>
                </a:lnTo>
                <a:lnTo>
                  <a:pt x="298199" y="264264"/>
                </a:lnTo>
                <a:lnTo>
                  <a:pt x="298199" y="286105"/>
                </a:lnTo>
                <a:lnTo>
                  <a:pt x="282671" y="323651"/>
                </a:lnTo>
                <a:lnTo>
                  <a:pt x="277786" y="328485"/>
                </a:lnTo>
                <a:lnTo>
                  <a:pt x="276919" y="329175"/>
                </a:lnTo>
                <a:close/>
              </a:path>
              <a:path w="357504" h="357504">
                <a:moveTo>
                  <a:pt x="20573" y="192400"/>
                </a:moveTo>
                <a:lnTo>
                  <a:pt x="0" y="170302"/>
                </a:lnTo>
                <a:lnTo>
                  <a:pt x="25044" y="154021"/>
                </a:lnTo>
                <a:lnTo>
                  <a:pt x="40337" y="141490"/>
                </a:lnTo>
                <a:lnTo>
                  <a:pt x="66673" y="102105"/>
                </a:lnTo>
                <a:lnTo>
                  <a:pt x="88866" y="58863"/>
                </a:lnTo>
                <a:lnTo>
                  <a:pt x="100200" y="3047"/>
                </a:lnTo>
                <a:lnTo>
                  <a:pt x="132203" y="7619"/>
                </a:lnTo>
                <a:lnTo>
                  <a:pt x="129423" y="25454"/>
                </a:lnTo>
                <a:lnTo>
                  <a:pt x="127107" y="37432"/>
                </a:lnTo>
                <a:lnTo>
                  <a:pt x="124006" y="48981"/>
                </a:lnTo>
                <a:lnTo>
                  <a:pt x="118869" y="65530"/>
                </a:lnTo>
                <a:lnTo>
                  <a:pt x="130480" y="79725"/>
                </a:lnTo>
                <a:lnTo>
                  <a:pt x="138894" y="89080"/>
                </a:lnTo>
                <a:lnTo>
                  <a:pt x="147962" y="97533"/>
                </a:lnTo>
                <a:lnTo>
                  <a:pt x="105915" y="97533"/>
                </a:lnTo>
                <a:lnTo>
                  <a:pt x="88080" y="133090"/>
                </a:lnTo>
                <a:lnTo>
                  <a:pt x="73245" y="154825"/>
                </a:lnTo>
                <a:lnTo>
                  <a:pt x="53410" y="171630"/>
                </a:lnTo>
                <a:lnTo>
                  <a:pt x="20573" y="192400"/>
                </a:lnTo>
                <a:close/>
              </a:path>
              <a:path w="357504" h="357504">
                <a:moveTo>
                  <a:pt x="195829" y="171445"/>
                </a:moveTo>
                <a:lnTo>
                  <a:pt x="162397" y="149693"/>
                </a:lnTo>
                <a:lnTo>
                  <a:pt x="125822" y="119535"/>
                </a:lnTo>
                <a:lnTo>
                  <a:pt x="105915" y="97533"/>
                </a:lnTo>
                <a:lnTo>
                  <a:pt x="147962" y="97533"/>
                </a:lnTo>
                <a:lnTo>
                  <a:pt x="148202" y="97756"/>
                </a:lnTo>
                <a:lnTo>
                  <a:pt x="162492" y="109915"/>
                </a:lnTo>
                <a:lnTo>
                  <a:pt x="176877" y="121919"/>
                </a:lnTo>
                <a:lnTo>
                  <a:pt x="186852" y="129512"/>
                </a:lnTo>
                <a:lnTo>
                  <a:pt x="197076" y="135927"/>
                </a:lnTo>
                <a:lnTo>
                  <a:pt x="212211" y="144395"/>
                </a:lnTo>
                <a:lnTo>
                  <a:pt x="195829" y="171445"/>
                </a:lnTo>
                <a:close/>
              </a:path>
              <a:path w="357504" h="357504">
                <a:moveTo>
                  <a:pt x="299077" y="184399"/>
                </a:moveTo>
                <a:lnTo>
                  <a:pt x="264407" y="184399"/>
                </a:lnTo>
                <a:lnTo>
                  <a:pt x="264407" y="0"/>
                </a:lnTo>
                <a:lnTo>
                  <a:pt x="299077" y="0"/>
                </a:lnTo>
                <a:lnTo>
                  <a:pt x="299077" y="69340"/>
                </a:lnTo>
                <a:lnTo>
                  <a:pt x="356988" y="69340"/>
                </a:lnTo>
                <a:lnTo>
                  <a:pt x="356988" y="98676"/>
                </a:lnTo>
                <a:lnTo>
                  <a:pt x="299077" y="98676"/>
                </a:lnTo>
                <a:lnTo>
                  <a:pt x="29907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251701" y="7845235"/>
            <a:ext cx="319405" cy="346075"/>
          </a:xfrm>
          <a:custGeom>
            <a:avLst/>
            <a:gdLst/>
            <a:ahLst/>
            <a:cxnLst/>
            <a:rect l="l" t="t" r="r" b="b"/>
            <a:pathLst>
              <a:path w="319404" h="346075">
                <a:moveTo>
                  <a:pt x="145919" y="262502"/>
                </a:moveTo>
                <a:lnTo>
                  <a:pt x="110868" y="262502"/>
                </a:lnTo>
                <a:lnTo>
                  <a:pt x="110868" y="227832"/>
                </a:lnTo>
                <a:lnTo>
                  <a:pt x="87452" y="225573"/>
                </a:lnTo>
                <a:lnTo>
                  <a:pt x="52386" y="206687"/>
                </a:lnTo>
                <a:lnTo>
                  <a:pt x="34084" y="172633"/>
                </a:lnTo>
                <a:lnTo>
                  <a:pt x="33994" y="155328"/>
                </a:lnTo>
                <a:lnTo>
                  <a:pt x="34598" y="149943"/>
                </a:lnTo>
                <a:lnTo>
                  <a:pt x="56386" y="117154"/>
                </a:lnTo>
                <a:lnTo>
                  <a:pt x="95854" y="100766"/>
                </a:lnTo>
                <a:lnTo>
                  <a:pt x="127250" y="98676"/>
                </a:lnTo>
                <a:lnTo>
                  <a:pt x="141624" y="98753"/>
                </a:lnTo>
                <a:lnTo>
                  <a:pt x="179770" y="106626"/>
                </a:lnTo>
                <a:lnTo>
                  <a:pt x="210163" y="127631"/>
                </a:lnTo>
                <a:lnTo>
                  <a:pt x="127250" y="127631"/>
                </a:lnTo>
                <a:lnTo>
                  <a:pt x="108725" y="127792"/>
                </a:lnTo>
                <a:lnTo>
                  <a:pt x="73983" y="143809"/>
                </a:lnTo>
                <a:lnTo>
                  <a:pt x="68197" y="163444"/>
                </a:lnTo>
                <a:lnTo>
                  <a:pt x="68411" y="172633"/>
                </a:lnTo>
                <a:lnTo>
                  <a:pt x="97866" y="197995"/>
                </a:lnTo>
                <a:lnTo>
                  <a:pt x="209811" y="199258"/>
                </a:lnTo>
                <a:lnTo>
                  <a:pt x="202877" y="206306"/>
                </a:lnTo>
                <a:lnTo>
                  <a:pt x="191807" y="216602"/>
                </a:lnTo>
                <a:lnTo>
                  <a:pt x="182184" y="222236"/>
                </a:lnTo>
                <a:lnTo>
                  <a:pt x="168668" y="225192"/>
                </a:lnTo>
                <a:lnTo>
                  <a:pt x="145919" y="227451"/>
                </a:lnTo>
                <a:lnTo>
                  <a:pt x="145919" y="262502"/>
                </a:lnTo>
                <a:close/>
              </a:path>
              <a:path w="319404" h="346075">
                <a:moveTo>
                  <a:pt x="209811" y="199258"/>
                </a:moveTo>
                <a:lnTo>
                  <a:pt x="127250" y="199258"/>
                </a:lnTo>
                <a:lnTo>
                  <a:pt x="145749" y="199097"/>
                </a:lnTo>
                <a:lnTo>
                  <a:pt x="156658" y="197972"/>
                </a:lnTo>
                <a:lnTo>
                  <a:pt x="186468" y="172416"/>
                </a:lnTo>
                <a:lnTo>
                  <a:pt x="186685" y="163444"/>
                </a:lnTo>
                <a:lnTo>
                  <a:pt x="186488" y="155328"/>
                </a:lnTo>
                <a:lnTo>
                  <a:pt x="156658" y="128917"/>
                </a:lnTo>
                <a:lnTo>
                  <a:pt x="127250" y="127631"/>
                </a:lnTo>
                <a:lnTo>
                  <a:pt x="210163" y="127631"/>
                </a:lnTo>
                <a:lnTo>
                  <a:pt x="220974" y="163444"/>
                </a:lnTo>
                <a:lnTo>
                  <a:pt x="220691" y="178258"/>
                </a:lnTo>
                <a:lnTo>
                  <a:pt x="218712" y="187661"/>
                </a:lnTo>
                <a:lnTo>
                  <a:pt x="213339" y="195671"/>
                </a:lnTo>
                <a:lnTo>
                  <a:pt x="209811" y="199258"/>
                </a:lnTo>
                <a:close/>
              </a:path>
              <a:path w="319404" h="346075">
                <a:moveTo>
                  <a:pt x="265169" y="291838"/>
                </a:moveTo>
                <a:lnTo>
                  <a:pt x="0" y="291838"/>
                </a:lnTo>
                <a:lnTo>
                  <a:pt x="0" y="262502"/>
                </a:lnTo>
                <a:lnTo>
                  <a:pt x="265169" y="262502"/>
                </a:lnTo>
                <a:lnTo>
                  <a:pt x="265169" y="291838"/>
                </a:lnTo>
                <a:close/>
              </a:path>
              <a:path w="319404" h="346075">
                <a:moveTo>
                  <a:pt x="318889" y="345558"/>
                </a:moveTo>
                <a:lnTo>
                  <a:pt x="284218" y="34555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345558"/>
                </a:lnTo>
                <a:close/>
              </a:path>
              <a:path w="319404" h="346075">
                <a:moveTo>
                  <a:pt x="235833" y="78865"/>
                </a:moveTo>
                <a:lnTo>
                  <a:pt x="19049" y="78865"/>
                </a:lnTo>
                <a:lnTo>
                  <a:pt x="19049" y="49909"/>
                </a:lnTo>
                <a:lnTo>
                  <a:pt x="235833" y="49909"/>
                </a:lnTo>
                <a:lnTo>
                  <a:pt x="235833" y="78865"/>
                </a:lnTo>
                <a:close/>
              </a:path>
              <a:path w="319404" h="346075">
                <a:moveTo>
                  <a:pt x="193543" y="30098"/>
                </a:moveTo>
                <a:lnTo>
                  <a:pt x="60958" y="30098"/>
                </a:lnTo>
                <a:lnTo>
                  <a:pt x="60958" y="1142"/>
                </a:lnTo>
                <a:lnTo>
                  <a:pt x="193543" y="1142"/>
                </a:lnTo>
                <a:lnTo>
                  <a:pt x="193543" y="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625072" y="7840663"/>
            <a:ext cx="327025" cy="350520"/>
          </a:xfrm>
          <a:custGeom>
            <a:avLst/>
            <a:gdLst/>
            <a:ahLst/>
            <a:cxnLst/>
            <a:rect l="l" t="t" r="r" b="b"/>
            <a:pathLst>
              <a:path w="327025" h="350520">
                <a:moveTo>
                  <a:pt x="128393" y="150491"/>
                </a:moveTo>
                <a:lnTo>
                  <a:pt x="85627" y="147990"/>
                </a:lnTo>
                <a:lnTo>
                  <a:pt x="43974" y="118371"/>
                </a:lnTo>
                <a:lnTo>
                  <a:pt x="33527" y="75055"/>
                </a:lnTo>
                <a:lnTo>
                  <a:pt x="33914" y="54044"/>
                </a:lnTo>
                <a:lnTo>
                  <a:pt x="58291" y="19621"/>
                </a:lnTo>
                <a:lnTo>
                  <a:pt x="101795" y="306"/>
                </a:lnTo>
                <a:lnTo>
                  <a:pt x="128393" y="0"/>
                </a:lnTo>
                <a:lnTo>
                  <a:pt x="155211" y="306"/>
                </a:lnTo>
                <a:lnTo>
                  <a:pt x="171493" y="2452"/>
                </a:lnTo>
                <a:lnTo>
                  <a:pt x="183845" y="8277"/>
                </a:lnTo>
                <a:lnTo>
                  <a:pt x="198877" y="19621"/>
                </a:lnTo>
                <a:lnTo>
                  <a:pt x="209646" y="28574"/>
                </a:lnTo>
                <a:lnTo>
                  <a:pt x="128393" y="28574"/>
                </a:lnTo>
                <a:lnTo>
                  <a:pt x="112279" y="28752"/>
                </a:lnTo>
                <a:lnTo>
                  <a:pt x="75108" y="46980"/>
                </a:lnTo>
                <a:lnTo>
                  <a:pt x="68197" y="75055"/>
                </a:lnTo>
                <a:lnTo>
                  <a:pt x="68453" y="88889"/>
                </a:lnTo>
                <a:lnTo>
                  <a:pt x="102343" y="120107"/>
                </a:lnTo>
                <a:lnTo>
                  <a:pt x="112279" y="121357"/>
                </a:lnTo>
                <a:lnTo>
                  <a:pt x="128393" y="121535"/>
                </a:lnTo>
                <a:lnTo>
                  <a:pt x="209774" y="121535"/>
                </a:lnTo>
                <a:lnTo>
                  <a:pt x="198877" y="130679"/>
                </a:lnTo>
                <a:lnTo>
                  <a:pt x="183845" y="142133"/>
                </a:lnTo>
                <a:lnTo>
                  <a:pt x="171493" y="148014"/>
                </a:lnTo>
                <a:lnTo>
                  <a:pt x="155211" y="150181"/>
                </a:lnTo>
                <a:lnTo>
                  <a:pt x="128393" y="150491"/>
                </a:lnTo>
                <a:close/>
              </a:path>
              <a:path w="327025" h="350520">
                <a:moveTo>
                  <a:pt x="318889" y="289171"/>
                </a:moveTo>
                <a:lnTo>
                  <a:pt x="284218" y="289171"/>
                </a:lnTo>
                <a:lnTo>
                  <a:pt x="284218" y="255644"/>
                </a:lnTo>
                <a:lnTo>
                  <a:pt x="199258" y="255644"/>
                </a:lnTo>
                <a:lnTo>
                  <a:pt x="199258" y="225927"/>
                </a:lnTo>
                <a:lnTo>
                  <a:pt x="284218" y="225927"/>
                </a:lnTo>
                <a:lnTo>
                  <a:pt x="284218" y="4571"/>
                </a:lnTo>
                <a:lnTo>
                  <a:pt x="318889" y="4571"/>
                </a:lnTo>
                <a:lnTo>
                  <a:pt x="318889" y="289171"/>
                </a:lnTo>
                <a:close/>
              </a:path>
              <a:path w="327025" h="350520">
                <a:moveTo>
                  <a:pt x="209774" y="121535"/>
                </a:moveTo>
                <a:lnTo>
                  <a:pt x="128393" y="121535"/>
                </a:lnTo>
                <a:lnTo>
                  <a:pt x="144511" y="121357"/>
                </a:lnTo>
                <a:lnTo>
                  <a:pt x="154467" y="120107"/>
                </a:lnTo>
                <a:lnTo>
                  <a:pt x="186899" y="97152"/>
                </a:lnTo>
                <a:lnTo>
                  <a:pt x="188971" y="75055"/>
                </a:lnTo>
                <a:lnTo>
                  <a:pt x="188712" y="61220"/>
                </a:lnTo>
                <a:lnTo>
                  <a:pt x="162388" y="33396"/>
                </a:lnTo>
                <a:lnTo>
                  <a:pt x="128393" y="28574"/>
                </a:lnTo>
                <a:lnTo>
                  <a:pt x="209646" y="28574"/>
                </a:lnTo>
                <a:lnTo>
                  <a:pt x="213193" y="31523"/>
                </a:lnTo>
                <a:lnTo>
                  <a:pt x="220545" y="41266"/>
                </a:lnTo>
                <a:lnTo>
                  <a:pt x="223254" y="54044"/>
                </a:lnTo>
                <a:lnTo>
                  <a:pt x="223641" y="75055"/>
                </a:lnTo>
                <a:lnTo>
                  <a:pt x="223254" y="96069"/>
                </a:lnTo>
                <a:lnTo>
                  <a:pt x="220545" y="108868"/>
                </a:lnTo>
                <a:lnTo>
                  <a:pt x="213193" y="118666"/>
                </a:lnTo>
                <a:lnTo>
                  <a:pt x="209774" y="121535"/>
                </a:lnTo>
                <a:close/>
              </a:path>
              <a:path w="327025" h="350520">
                <a:moveTo>
                  <a:pt x="265169" y="202305"/>
                </a:moveTo>
                <a:lnTo>
                  <a:pt x="0" y="202305"/>
                </a:lnTo>
                <a:lnTo>
                  <a:pt x="0" y="172969"/>
                </a:lnTo>
                <a:lnTo>
                  <a:pt x="265169" y="172969"/>
                </a:lnTo>
                <a:lnTo>
                  <a:pt x="265169" y="202305"/>
                </a:lnTo>
                <a:close/>
              </a:path>
              <a:path w="327025" h="350520">
                <a:moveTo>
                  <a:pt x="145919" y="264407"/>
                </a:moveTo>
                <a:lnTo>
                  <a:pt x="110868" y="264407"/>
                </a:lnTo>
                <a:lnTo>
                  <a:pt x="110868" y="202305"/>
                </a:lnTo>
                <a:lnTo>
                  <a:pt x="145919" y="202305"/>
                </a:lnTo>
                <a:lnTo>
                  <a:pt x="145919" y="264407"/>
                </a:lnTo>
                <a:close/>
              </a:path>
              <a:path w="327025" h="350520">
                <a:moveTo>
                  <a:pt x="326508" y="350130"/>
                </a:moveTo>
                <a:lnTo>
                  <a:pt x="53338" y="350130"/>
                </a:lnTo>
                <a:lnTo>
                  <a:pt x="42289" y="338700"/>
                </a:lnTo>
                <a:lnTo>
                  <a:pt x="42289" y="244214"/>
                </a:lnTo>
                <a:lnTo>
                  <a:pt x="77341" y="244214"/>
                </a:lnTo>
                <a:lnTo>
                  <a:pt x="77341" y="320793"/>
                </a:lnTo>
                <a:lnTo>
                  <a:pt x="326508" y="320793"/>
                </a:lnTo>
                <a:lnTo>
                  <a:pt x="326508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08349" y="8147360"/>
            <a:ext cx="43180" cy="90805"/>
          </a:xfrm>
          <a:custGeom>
            <a:avLst/>
            <a:gdLst/>
            <a:ahLst/>
            <a:cxnLst/>
            <a:rect l="l" t="t" r="r" b="b"/>
            <a:pathLst>
              <a:path w="43179" h="90804">
                <a:moveTo>
                  <a:pt x="14858" y="90294"/>
                </a:moveTo>
                <a:lnTo>
                  <a:pt x="4952" y="81912"/>
                </a:lnTo>
                <a:lnTo>
                  <a:pt x="13715" y="73531"/>
                </a:lnTo>
                <a:lnTo>
                  <a:pt x="21716" y="52195"/>
                </a:lnTo>
                <a:lnTo>
                  <a:pt x="21716" y="43432"/>
                </a:lnTo>
                <a:lnTo>
                  <a:pt x="0" y="43432"/>
                </a:lnTo>
                <a:lnTo>
                  <a:pt x="0" y="0"/>
                </a:lnTo>
                <a:lnTo>
                  <a:pt x="42670" y="0"/>
                </a:lnTo>
                <a:lnTo>
                  <a:pt x="42670" y="37718"/>
                </a:lnTo>
                <a:lnTo>
                  <a:pt x="29485" y="75025"/>
                </a:lnTo>
                <a:lnTo>
                  <a:pt x="21591" y="84157"/>
                </a:lnTo>
                <a:lnTo>
                  <a:pt x="14858" y="9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200495" y="7845246"/>
            <a:ext cx="875030" cy="349885"/>
          </a:xfrm>
          <a:custGeom>
            <a:avLst/>
            <a:gdLst/>
            <a:ahLst/>
            <a:cxnLst/>
            <a:rect l="l" t="t" r="r" b="b"/>
            <a:pathLst>
              <a:path w="875029" h="349884">
                <a:moveTo>
                  <a:pt x="239153" y="238531"/>
                </a:moveTo>
                <a:lnTo>
                  <a:pt x="225031" y="202806"/>
                </a:lnTo>
                <a:lnTo>
                  <a:pt x="188976" y="175437"/>
                </a:lnTo>
                <a:lnTo>
                  <a:pt x="159258" y="166103"/>
                </a:lnTo>
                <a:lnTo>
                  <a:pt x="169811" y="162445"/>
                </a:lnTo>
                <a:lnTo>
                  <a:pt x="201739" y="141490"/>
                </a:lnTo>
                <a:lnTo>
                  <a:pt x="224790" y="96380"/>
                </a:lnTo>
                <a:lnTo>
                  <a:pt x="224688" y="75857"/>
                </a:lnTo>
                <a:lnTo>
                  <a:pt x="207416" y="35979"/>
                </a:lnTo>
                <a:lnTo>
                  <a:pt x="167830" y="12192"/>
                </a:lnTo>
                <a:lnTo>
                  <a:pt x="121539" y="5715"/>
                </a:lnTo>
                <a:lnTo>
                  <a:pt x="85153" y="6184"/>
                </a:lnTo>
                <a:lnTo>
                  <a:pt x="61861" y="9525"/>
                </a:lnTo>
                <a:lnTo>
                  <a:pt x="41656" y="18567"/>
                </a:lnTo>
                <a:lnTo>
                  <a:pt x="14478" y="36195"/>
                </a:lnTo>
                <a:lnTo>
                  <a:pt x="30099" y="59423"/>
                </a:lnTo>
                <a:lnTo>
                  <a:pt x="38798" y="53809"/>
                </a:lnTo>
                <a:lnTo>
                  <a:pt x="45389" y="50165"/>
                </a:lnTo>
                <a:lnTo>
                  <a:pt x="87109" y="35979"/>
                </a:lnTo>
                <a:lnTo>
                  <a:pt x="112395" y="35052"/>
                </a:lnTo>
                <a:lnTo>
                  <a:pt x="126288" y="35115"/>
                </a:lnTo>
                <a:lnTo>
                  <a:pt x="165328" y="44970"/>
                </a:lnTo>
                <a:lnTo>
                  <a:pt x="190500" y="81140"/>
                </a:lnTo>
                <a:lnTo>
                  <a:pt x="190436" y="96380"/>
                </a:lnTo>
                <a:lnTo>
                  <a:pt x="167538" y="132956"/>
                </a:lnTo>
                <a:lnTo>
                  <a:pt x="127063" y="148958"/>
                </a:lnTo>
                <a:lnTo>
                  <a:pt x="68580" y="152768"/>
                </a:lnTo>
                <a:lnTo>
                  <a:pt x="68580" y="182486"/>
                </a:lnTo>
                <a:lnTo>
                  <a:pt x="90297" y="182486"/>
                </a:lnTo>
                <a:lnTo>
                  <a:pt x="104063" y="182549"/>
                </a:lnTo>
                <a:lnTo>
                  <a:pt x="146545" y="188620"/>
                </a:lnTo>
                <a:lnTo>
                  <a:pt x="185521" y="207060"/>
                </a:lnTo>
                <a:lnTo>
                  <a:pt x="204825" y="239915"/>
                </a:lnTo>
                <a:lnTo>
                  <a:pt x="204965" y="249542"/>
                </a:lnTo>
                <a:lnTo>
                  <a:pt x="204876" y="259257"/>
                </a:lnTo>
                <a:lnTo>
                  <a:pt x="187198" y="294132"/>
                </a:lnTo>
                <a:lnTo>
                  <a:pt x="147637" y="314312"/>
                </a:lnTo>
                <a:lnTo>
                  <a:pt x="115443" y="319570"/>
                </a:lnTo>
                <a:lnTo>
                  <a:pt x="85902" y="319544"/>
                </a:lnTo>
                <a:lnTo>
                  <a:pt x="39585" y="309003"/>
                </a:lnTo>
                <a:lnTo>
                  <a:pt x="16002" y="298310"/>
                </a:lnTo>
                <a:lnTo>
                  <a:pt x="0" y="324218"/>
                </a:lnTo>
                <a:lnTo>
                  <a:pt x="47244" y="342887"/>
                </a:lnTo>
                <a:lnTo>
                  <a:pt x="102870" y="349364"/>
                </a:lnTo>
                <a:lnTo>
                  <a:pt x="122872" y="349237"/>
                </a:lnTo>
                <a:lnTo>
                  <a:pt x="162306" y="341553"/>
                </a:lnTo>
                <a:lnTo>
                  <a:pt x="204978" y="320408"/>
                </a:lnTo>
                <a:lnTo>
                  <a:pt x="205905" y="319646"/>
                </a:lnTo>
                <a:lnTo>
                  <a:pt x="215023" y="312191"/>
                </a:lnTo>
                <a:lnTo>
                  <a:pt x="235648" y="277507"/>
                </a:lnTo>
                <a:lnTo>
                  <a:pt x="239128" y="261721"/>
                </a:lnTo>
                <a:lnTo>
                  <a:pt x="239153" y="238531"/>
                </a:lnTo>
                <a:close/>
              </a:path>
              <a:path w="875029" h="349884">
                <a:moveTo>
                  <a:pt x="519290" y="177533"/>
                </a:moveTo>
                <a:lnTo>
                  <a:pt x="518820" y="125564"/>
                </a:lnTo>
                <a:lnTo>
                  <a:pt x="506437" y="72631"/>
                </a:lnTo>
                <a:lnTo>
                  <a:pt x="485000" y="42303"/>
                </a:lnTo>
                <a:lnTo>
                  <a:pt x="485000" y="177533"/>
                </a:lnTo>
                <a:lnTo>
                  <a:pt x="484924" y="199542"/>
                </a:lnTo>
                <a:lnTo>
                  <a:pt x="479475" y="241731"/>
                </a:lnTo>
                <a:lnTo>
                  <a:pt x="463664" y="285737"/>
                </a:lnTo>
                <a:lnTo>
                  <a:pt x="427723" y="316191"/>
                </a:lnTo>
                <a:lnTo>
                  <a:pt x="400812" y="319646"/>
                </a:lnTo>
                <a:lnTo>
                  <a:pt x="388670" y="319519"/>
                </a:lnTo>
                <a:lnTo>
                  <a:pt x="349300" y="302094"/>
                </a:lnTo>
                <a:lnTo>
                  <a:pt x="328295" y="267373"/>
                </a:lnTo>
                <a:lnTo>
                  <a:pt x="318935" y="225615"/>
                </a:lnTo>
                <a:lnTo>
                  <a:pt x="316611" y="177533"/>
                </a:lnTo>
                <a:lnTo>
                  <a:pt x="316941" y="134061"/>
                </a:lnTo>
                <a:lnTo>
                  <a:pt x="325691" y="90093"/>
                </a:lnTo>
                <a:lnTo>
                  <a:pt x="351218" y="49733"/>
                </a:lnTo>
                <a:lnTo>
                  <a:pt x="400812" y="35433"/>
                </a:lnTo>
                <a:lnTo>
                  <a:pt x="424929" y="35953"/>
                </a:lnTo>
                <a:lnTo>
                  <a:pt x="463473" y="69329"/>
                </a:lnTo>
                <a:lnTo>
                  <a:pt x="482320" y="108292"/>
                </a:lnTo>
                <a:lnTo>
                  <a:pt x="485000" y="177533"/>
                </a:lnTo>
                <a:lnTo>
                  <a:pt x="485000" y="42303"/>
                </a:lnTo>
                <a:lnTo>
                  <a:pt x="454952" y="10896"/>
                </a:lnTo>
                <a:lnTo>
                  <a:pt x="400812" y="5715"/>
                </a:lnTo>
                <a:lnTo>
                  <a:pt x="366852" y="6362"/>
                </a:lnTo>
                <a:lnTo>
                  <a:pt x="331025" y="23228"/>
                </a:lnTo>
                <a:lnTo>
                  <a:pt x="295097" y="72631"/>
                </a:lnTo>
                <a:lnTo>
                  <a:pt x="282790" y="125564"/>
                </a:lnTo>
                <a:lnTo>
                  <a:pt x="282321" y="177533"/>
                </a:lnTo>
                <a:lnTo>
                  <a:pt x="282790" y="229717"/>
                </a:lnTo>
                <a:lnTo>
                  <a:pt x="295097" y="282740"/>
                </a:lnTo>
                <a:lnTo>
                  <a:pt x="331025" y="331927"/>
                </a:lnTo>
                <a:lnTo>
                  <a:pt x="366852" y="348716"/>
                </a:lnTo>
                <a:lnTo>
                  <a:pt x="400812" y="349364"/>
                </a:lnTo>
                <a:lnTo>
                  <a:pt x="434543" y="348716"/>
                </a:lnTo>
                <a:lnTo>
                  <a:pt x="454952" y="344195"/>
                </a:lnTo>
                <a:lnTo>
                  <a:pt x="470293" y="331927"/>
                </a:lnTo>
                <a:lnTo>
                  <a:pt x="479806" y="319646"/>
                </a:lnTo>
                <a:lnTo>
                  <a:pt x="488810" y="308025"/>
                </a:lnTo>
                <a:lnTo>
                  <a:pt x="506437" y="282740"/>
                </a:lnTo>
                <a:lnTo>
                  <a:pt x="515480" y="260705"/>
                </a:lnTo>
                <a:lnTo>
                  <a:pt x="518820" y="229717"/>
                </a:lnTo>
                <a:lnTo>
                  <a:pt x="519290" y="177533"/>
                </a:lnTo>
                <a:close/>
              </a:path>
              <a:path w="875029" h="349884">
                <a:moveTo>
                  <a:pt x="749414" y="1143"/>
                </a:moveTo>
                <a:lnTo>
                  <a:pt x="616826" y="1143"/>
                </a:lnTo>
                <a:lnTo>
                  <a:pt x="616826" y="30099"/>
                </a:lnTo>
                <a:lnTo>
                  <a:pt x="749414" y="30099"/>
                </a:lnTo>
                <a:lnTo>
                  <a:pt x="749414" y="1143"/>
                </a:lnTo>
                <a:close/>
              </a:path>
              <a:path w="875029" h="349884">
                <a:moveTo>
                  <a:pt x="791705" y="49898"/>
                </a:moveTo>
                <a:lnTo>
                  <a:pt x="574916" y="49898"/>
                </a:lnTo>
                <a:lnTo>
                  <a:pt x="574916" y="78854"/>
                </a:lnTo>
                <a:lnTo>
                  <a:pt x="791705" y="78854"/>
                </a:lnTo>
                <a:lnTo>
                  <a:pt x="791705" y="49898"/>
                </a:lnTo>
                <a:close/>
              </a:path>
              <a:path w="875029" h="349884">
                <a:moveTo>
                  <a:pt x="821042" y="262496"/>
                </a:moveTo>
                <a:lnTo>
                  <a:pt x="701789" y="262496"/>
                </a:lnTo>
                <a:lnTo>
                  <a:pt x="701789" y="227444"/>
                </a:lnTo>
                <a:lnTo>
                  <a:pt x="724535" y="225183"/>
                </a:lnTo>
                <a:lnTo>
                  <a:pt x="738060" y="222237"/>
                </a:lnTo>
                <a:lnTo>
                  <a:pt x="747674" y="216598"/>
                </a:lnTo>
                <a:lnTo>
                  <a:pt x="758748" y="206298"/>
                </a:lnTo>
                <a:lnTo>
                  <a:pt x="765683" y="199250"/>
                </a:lnTo>
                <a:lnTo>
                  <a:pt x="769213" y="195668"/>
                </a:lnTo>
                <a:lnTo>
                  <a:pt x="774585" y="187655"/>
                </a:lnTo>
                <a:lnTo>
                  <a:pt x="776566" y="178257"/>
                </a:lnTo>
                <a:lnTo>
                  <a:pt x="776846" y="163436"/>
                </a:lnTo>
                <a:lnTo>
                  <a:pt x="776757" y="155321"/>
                </a:lnTo>
                <a:lnTo>
                  <a:pt x="754367" y="117144"/>
                </a:lnTo>
                <a:lnTo>
                  <a:pt x="742556" y="109270"/>
                </a:lnTo>
                <a:lnTo>
                  <a:pt x="742556" y="163436"/>
                </a:lnTo>
                <a:lnTo>
                  <a:pt x="742340" y="172415"/>
                </a:lnTo>
                <a:lnTo>
                  <a:pt x="712533" y="197967"/>
                </a:lnTo>
                <a:lnTo>
                  <a:pt x="695896" y="199148"/>
                </a:lnTo>
                <a:lnTo>
                  <a:pt x="664629" y="199097"/>
                </a:lnTo>
                <a:lnTo>
                  <a:pt x="629856" y="183070"/>
                </a:lnTo>
                <a:lnTo>
                  <a:pt x="624065" y="163436"/>
                </a:lnTo>
                <a:lnTo>
                  <a:pt x="624281" y="154254"/>
                </a:lnTo>
                <a:lnTo>
                  <a:pt x="653732" y="128892"/>
                </a:lnTo>
                <a:lnTo>
                  <a:pt x="683120" y="127622"/>
                </a:lnTo>
                <a:lnTo>
                  <a:pt x="701624" y="127787"/>
                </a:lnTo>
                <a:lnTo>
                  <a:pt x="736688" y="144094"/>
                </a:lnTo>
                <a:lnTo>
                  <a:pt x="742556" y="163436"/>
                </a:lnTo>
                <a:lnTo>
                  <a:pt x="742556" y="109270"/>
                </a:lnTo>
                <a:lnTo>
                  <a:pt x="697496" y="98742"/>
                </a:lnTo>
                <a:lnTo>
                  <a:pt x="683120" y="98666"/>
                </a:lnTo>
                <a:lnTo>
                  <a:pt x="668743" y="98742"/>
                </a:lnTo>
                <a:lnTo>
                  <a:pt x="630897" y="106616"/>
                </a:lnTo>
                <a:lnTo>
                  <a:pt x="598728" y="130568"/>
                </a:lnTo>
                <a:lnTo>
                  <a:pt x="589864" y="155321"/>
                </a:lnTo>
                <a:lnTo>
                  <a:pt x="589953" y="172631"/>
                </a:lnTo>
                <a:lnTo>
                  <a:pt x="608253" y="206679"/>
                </a:lnTo>
                <a:lnTo>
                  <a:pt x="643318" y="225564"/>
                </a:lnTo>
                <a:lnTo>
                  <a:pt x="666737" y="227825"/>
                </a:lnTo>
                <a:lnTo>
                  <a:pt x="666737" y="262496"/>
                </a:lnTo>
                <a:lnTo>
                  <a:pt x="555866" y="262496"/>
                </a:lnTo>
                <a:lnTo>
                  <a:pt x="555866" y="291833"/>
                </a:lnTo>
                <a:lnTo>
                  <a:pt x="821042" y="291833"/>
                </a:lnTo>
                <a:lnTo>
                  <a:pt x="821042" y="262496"/>
                </a:lnTo>
                <a:close/>
              </a:path>
              <a:path w="875029" h="349884">
                <a:moveTo>
                  <a:pt x="874763" y="0"/>
                </a:moveTo>
                <a:lnTo>
                  <a:pt x="840092" y="0"/>
                </a:lnTo>
                <a:lnTo>
                  <a:pt x="840092" y="345554"/>
                </a:lnTo>
                <a:lnTo>
                  <a:pt x="874763" y="345554"/>
                </a:lnTo>
                <a:lnTo>
                  <a:pt x="874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36634" y="7845235"/>
            <a:ext cx="318770" cy="346075"/>
          </a:xfrm>
          <a:custGeom>
            <a:avLst/>
            <a:gdLst/>
            <a:ahLst/>
            <a:cxnLst/>
            <a:rect l="l" t="t" r="r" b="b"/>
            <a:pathLst>
              <a:path w="318770" h="346075">
                <a:moveTo>
                  <a:pt x="318394" y="345558"/>
                </a:moveTo>
                <a:lnTo>
                  <a:pt x="283724" y="345558"/>
                </a:lnTo>
                <a:lnTo>
                  <a:pt x="283724" y="0"/>
                </a:lnTo>
                <a:lnTo>
                  <a:pt x="318394" y="0"/>
                </a:lnTo>
                <a:lnTo>
                  <a:pt x="318394" y="345558"/>
                </a:lnTo>
                <a:close/>
              </a:path>
              <a:path w="318770" h="346075">
                <a:moveTo>
                  <a:pt x="112660" y="248024"/>
                </a:moveTo>
                <a:lnTo>
                  <a:pt x="63893" y="238881"/>
                </a:lnTo>
                <a:lnTo>
                  <a:pt x="28651" y="213735"/>
                </a:lnTo>
                <a:lnTo>
                  <a:pt x="7125" y="175827"/>
                </a:lnTo>
                <a:lnTo>
                  <a:pt x="0" y="143493"/>
                </a:lnTo>
                <a:lnTo>
                  <a:pt x="0" y="113294"/>
                </a:lnTo>
                <a:lnTo>
                  <a:pt x="11533" y="68045"/>
                </a:lnTo>
                <a:lnTo>
                  <a:pt x="37238" y="33658"/>
                </a:lnTo>
                <a:lnTo>
                  <a:pt x="76442" y="12620"/>
                </a:lnTo>
                <a:lnTo>
                  <a:pt x="112660" y="8762"/>
                </a:lnTo>
                <a:lnTo>
                  <a:pt x="129069" y="8905"/>
                </a:lnTo>
                <a:lnTo>
                  <a:pt x="174062" y="23442"/>
                </a:lnTo>
                <a:lnTo>
                  <a:pt x="192387" y="38099"/>
                </a:lnTo>
                <a:lnTo>
                  <a:pt x="112660" y="38099"/>
                </a:lnTo>
                <a:lnTo>
                  <a:pt x="90538" y="38480"/>
                </a:lnTo>
                <a:lnTo>
                  <a:pt x="54749" y="62482"/>
                </a:lnTo>
                <a:lnTo>
                  <a:pt x="34872" y="104004"/>
                </a:lnTo>
                <a:lnTo>
                  <a:pt x="34557" y="128393"/>
                </a:lnTo>
                <a:lnTo>
                  <a:pt x="34872" y="152783"/>
                </a:lnTo>
                <a:lnTo>
                  <a:pt x="54749" y="194305"/>
                </a:lnTo>
                <a:lnTo>
                  <a:pt x="90538" y="218307"/>
                </a:lnTo>
                <a:lnTo>
                  <a:pt x="112660" y="218688"/>
                </a:lnTo>
                <a:lnTo>
                  <a:pt x="192387" y="218688"/>
                </a:lnTo>
                <a:lnTo>
                  <a:pt x="188378" y="223129"/>
                </a:lnTo>
                <a:lnTo>
                  <a:pt x="148958" y="244167"/>
                </a:lnTo>
                <a:lnTo>
                  <a:pt x="129069" y="247881"/>
                </a:lnTo>
                <a:lnTo>
                  <a:pt x="112660" y="248024"/>
                </a:lnTo>
                <a:close/>
              </a:path>
              <a:path w="318770" h="346075">
                <a:moveTo>
                  <a:pt x="192387" y="218688"/>
                </a:moveTo>
                <a:lnTo>
                  <a:pt x="112660" y="218688"/>
                </a:lnTo>
                <a:lnTo>
                  <a:pt x="134781" y="218307"/>
                </a:lnTo>
                <a:lnTo>
                  <a:pt x="148187" y="215640"/>
                </a:lnTo>
                <a:lnTo>
                  <a:pt x="182244" y="179559"/>
                </a:lnTo>
                <a:lnTo>
                  <a:pt x="190763" y="128393"/>
                </a:lnTo>
                <a:lnTo>
                  <a:pt x="190447" y="104004"/>
                </a:lnTo>
                <a:lnTo>
                  <a:pt x="170570" y="62482"/>
                </a:lnTo>
                <a:lnTo>
                  <a:pt x="134781" y="38480"/>
                </a:lnTo>
                <a:lnTo>
                  <a:pt x="112660" y="38099"/>
                </a:lnTo>
                <a:lnTo>
                  <a:pt x="192387" y="38099"/>
                </a:lnTo>
                <a:lnTo>
                  <a:pt x="218194" y="80960"/>
                </a:lnTo>
                <a:lnTo>
                  <a:pt x="225320" y="113294"/>
                </a:lnTo>
                <a:lnTo>
                  <a:pt x="225320" y="143493"/>
                </a:lnTo>
                <a:lnTo>
                  <a:pt x="213789" y="188742"/>
                </a:lnTo>
                <a:lnTo>
                  <a:pt x="196858" y="213735"/>
                </a:lnTo>
                <a:lnTo>
                  <a:pt x="192387" y="21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602652" y="784523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94686" y="356988"/>
                </a:moveTo>
                <a:lnTo>
                  <a:pt x="181175" y="356898"/>
                </a:lnTo>
                <a:lnTo>
                  <a:pt x="172326" y="356273"/>
                </a:lnTo>
                <a:lnTo>
                  <a:pt x="134775" y="344939"/>
                </a:lnTo>
                <a:lnTo>
                  <a:pt x="104215" y="317960"/>
                </a:lnTo>
                <a:lnTo>
                  <a:pt x="92693" y="286105"/>
                </a:lnTo>
                <a:lnTo>
                  <a:pt x="92693" y="264264"/>
                </a:lnTo>
                <a:lnTo>
                  <a:pt x="107844" y="226879"/>
                </a:lnTo>
                <a:lnTo>
                  <a:pt x="141853" y="202648"/>
                </a:lnTo>
                <a:lnTo>
                  <a:pt x="181175" y="193254"/>
                </a:lnTo>
                <a:lnTo>
                  <a:pt x="194686" y="193162"/>
                </a:lnTo>
                <a:lnTo>
                  <a:pt x="208419" y="193254"/>
                </a:lnTo>
                <a:lnTo>
                  <a:pt x="248203" y="202648"/>
                </a:lnTo>
                <a:lnTo>
                  <a:pt x="278243" y="222498"/>
                </a:lnTo>
                <a:lnTo>
                  <a:pt x="194686" y="222498"/>
                </a:lnTo>
                <a:lnTo>
                  <a:pt x="186343" y="222552"/>
                </a:lnTo>
                <a:lnTo>
                  <a:pt x="137537" y="242309"/>
                </a:lnTo>
                <a:lnTo>
                  <a:pt x="126869" y="262121"/>
                </a:lnTo>
                <a:lnTo>
                  <a:pt x="126869" y="288409"/>
                </a:lnTo>
                <a:lnTo>
                  <a:pt x="155825" y="322317"/>
                </a:lnTo>
                <a:lnTo>
                  <a:pt x="276919" y="329175"/>
                </a:lnTo>
                <a:lnTo>
                  <a:pt x="269741" y="334890"/>
                </a:lnTo>
                <a:lnTo>
                  <a:pt x="225599" y="354577"/>
                </a:lnTo>
                <a:lnTo>
                  <a:pt x="208419" y="356898"/>
                </a:lnTo>
                <a:lnTo>
                  <a:pt x="194686" y="356988"/>
                </a:lnTo>
                <a:close/>
              </a:path>
              <a:path w="357504" h="357504">
                <a:moveTo>
                  <a:pt x="276919" y="329175"/>
                </a:moveTo>
                <a:lnTo>
                  <a:pt x="194686" y="329175"/>
                </a:lnTo>
                <a:lnTo>
                  <a:pt x="203035" y="329122"/>
                </a:lnTo>
                <a:lnTo>
                  <a:pt x="208616" y="328747"/>
                </a:lnTo>
                <a:lnTo>
                  <a:pt x="213946" y="327729"/>
                </a:lnTo>
                <a:lnTo>
                  <a:pt x="234309" y="322317"/>
                </a:lnTo>
                <a:lnTo>
                  <a:pt x="252977" y="308602"/>
                </a:lnTo>
                <a:lnTo>
                  <a:pt x="264026" y="288409"/>
                </a:lnTo>
                <a:lnTo>
                  <a:pt x="264026" y="262121"/>
                </a:lnTo>
                <a:lnTo>
                  <a:pt x="234309" y="229356"/>
                </a:lnTo>
                <a:lnTo>
                  <a:pt x="194686" y="222498"/>
                </a:lnTo>
                <a:lnTo>
                  <a:pt x="278243" y="222498"/>
                </a:lnTo>
                <a:lnTo>
                  <a:pt x="297386" y="257168"/>
                </a:lnTo>
                <a:lnTo>
                  <a:pt x="298199" y="264264"/>
                </a:lnTo>
                <a:lnTo>
                  <a:pt x="298199" y="286105"/>
                </a:lnTo>
                <a:lnTo>
                  <a:pt x="282671" y="323651"/>
                </a:lnTo>
                <a:lnTo>
                  <a:pt x="277786" y="328485"/>
                </a:lnTo>
                <a:lnTo>
                  <a:pt x="276919" y="329175"/>
                </a:lnTo>
                <a:close/>
              </a:path>
              <a:path w="357504" h="357504">
                <a:moveTo>
                  <a:pt x="20573" y="192400"/>
                </a:moveTo>
                <a:lnTo>
                  <a:pt x="0" y="170302"/>
                </a:lnTo>
                <a:lnTo>
                  <a:pt x="25044" y="154021"/>
                </a:lnTo>
                <a:lnTo>
                  <a:pt x="40337" y="141490"/>
                </a:lnTo>
                <a:lnTo>
                  <a:pt x="66673" y="102105"/>
                </a:lnTo>
                <a:lnTo>
                  <a:pt x="88866" y="58863"/>
                </a:lnTo>
                <a:lnTo>
                  <a:pt x="100200" y="3047"/>
                </a:lnTo>
                <a:lnTo>
                  <a:pt x="132203" y="7619"/>
                </a:lnTo>
                <a:lnTo>
                  <a:pt x="129423" y="25454"/>
                </a:lnTo>
                <a:lnTo>
                  <a:pt x="127107" y="37432"/>
                </a:lnTo>
                <a:lnTo>
                  <a:pt x="124006" y="48981"/>
                </a:lnTo>
                <a:lnTo>
                  <a:pt x="118869" y="65530"/>
                </a:lnTo>
                <a:lnTo>
                  <a:pt x="130480" y="79725"/>
                </a:lnTo>
                <a:lnTo>
                  <a:pt x="138894" y="89080"/>
                </a:lnTo>
                <a:lnTo>
                  <a:pt x="147962" y="97533"/>
                </a:lnTo>
                <a:lnTo>
                  <a:pt x="105915" y="97533"/>
                </a:lnTo>
                <a:lnTo>
                  <a:pt x="88080" y="133090"/>
                </a:lnTo>
                <a:lnTo>
                  <a:pt x="73245" y="154825"/>
                </a:lnTo>
                <a:lnTo>
                  <a:pt x="53410" y="171630"/>
                </a:lnTo>
                <a:lnTo>
                  <a:pt x="20573" y="192400"/>
                </a:lnTo>
                <a:close/>
              </a:path>
              <a:path w="357504" h="357504">
                <a:moveTo>
                  <a:pt x="195829" y="171445"/>
                </a:moveTo>
                <a:lnTo>
                  <a:pt x="162397" y="149693"/>
                </a:lnTo>
                <a:lnTo>
                  <a:pt x="125822" y="119535"/>
                </a:lnTo>
                <a:lnTo>
                  <a:pt x="105915" y="97533"/>
                </a:lnTo>
                <a:lnTo>
                  <a:pt x="147962" y="97533"/>
                </a:lnTo>
                <a:lnTo>
                  <a:pt x="148202" y="97756"/>
                </a:lnTo>
                <a:lnTo>
                  <a:pt x="162492" y="109915"/>
                </a:lnTo>
                <a:lnTo>
                  <a:pt x="176877" y="121919"/>
                </a:lnTo>
                <a:lnTo>
                  <a:pt x="186852" y="129512"/>
                </a:lnTo>
                <a:lnTo>
                  <a:pt x="197076" y="135927"/>
                </a:lnTo>
                <a:lnTo>
                  <a:pt x="212211" y="144395"/>
                </a:lnTo>
                <a:lnTo>
                  <a:pt x="195829" y="171445"/>
                </a:lnTo>
                <a:close/>
              </a:path>
              <a:path w="357504" h="357504">
                <a:moveTo>
                  <a:pt x="299077" y="184399"/>
                </a:moveTo>
                <a:lnTo>
                  <a:pt x="264407" y="184399"/>
                </a:lnTo>
                <a:lnTo>
                  <a:pt x="264407" y="0"/>
                </a:lnTo>
                <a:lnTo>
                  <a:pt x="299077" y="0"/>
                </a:lnTo>
                <a:lnTo>
                  <a:pt x="299077" y="69340"/>
                </a:lnTo>
                <a:lnTo>
                  <a:pt x="356988" y="69340"/>
                </a:lnTo>
                <a:lnTo>
                  <a:pt x="356988" y="98676"/>
                </a:lnTo>
                <a:lnTo>
                  <a:pt x="299077" y="98676"/>
                </a:lnTo>
                <a:lnTo>
                  <a:pt x="29907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088161" y="7845235"/>
            <a:ext cx="328295" cy="346075"/>
          </a:xfrm>
          <a:custGeom>
            <a:avLst/>
            <a:gdLst/>
            <a:ahLst/>
            <a:cxnLst/>
            <a:rect l="l" t="t" r="r" b="b"/>
            <a:pathLst>
              <a:path w="328295" h="346075">
                <a:moveTo>
                  <a:pt x="328032" y="130298"/>
                </a:moveTo>
                <a:lnTo>
                  <a:pt x="294124" y="130298"/>
                </a:lnTo>
                <a:lnTo>
                  <a:pt x="294124" y="0"/>
                </a:lnTo>
                <a:lnTo>
                  <a:pt x="328032" y="0"/>
                </a:lnTo>
                <a:lnTo>
                  <a:pt x="328032" y="130298"/>
                </a:lnTo>
                <a:close/>
              </a:path>
              <a:path w="328295" h="346075">
                <a:moveTo>
                  <a:pt x="248786" y="336795"/>
                </a:moveTo>
                <a:lnTo>
                  <a:pt x="214878" y="336795"/>
                </a:lnTo>
                <a:lnTo>
                  <a:pt x="214878" y="3809"/>
                </a:lnTo>
                <a:lnTo>
                  <a:pt x="248786" y="3809"/>
                </a:lnTo>
                <a:lnTo>
                  <a:pt x="248786" y="130298"/>
                </a:lnTo>
                <a:lnTo>
                  <a:pt x="328032" y="130298"/>
                </a:lnTo>
                <a:lnTo>
                  <a:pt x="328032" y="159635"/>
                </a:lnTo>
                <a:lnTo>
                  <a:pt x="248786" y="159635"/>
                </a:lnTo>
                <a:lnTo>
                  <a:pt x="248786" y="336795"/>
                </a:lnTo>
                <a:close/>
              </a:path>
              <a:path w="328295" h="346075">
                <a:moveTo>
                  <a:pt x="328032" y="345558"/>
                </a:moveTo>
                <a:lnTo>
                  <a:pt x="294124" y="345558"/>
                </a:lnTo>
                <a:lnTo>
                  <a:pt x="294124" y="159635"/>
                </a:lnTo>
                <a:lnTo>
                  <a:pt x="328032" y="159635"/>
                </a:lnTo>
                <a:lnTo>
                  <a:pt x="328032" y="345558"/>
                </a:lnTo>
                <a:close/>
              </a:path>
              <a:path w="328295" h="346075">
                <a:moveTo>
                  <a:pt x="17525" y="298696"/>
                </a:moveTo>
                <a:lnTo>
                  <a:pt x="0" y="272789"/>
                </a:lnTo>
                <a:lnTo>
                  <a:pt x="17582" y="264270"/>
                </a:lnTo>
                <a:lnTo>
                  <a:pt x="29217" y="257501"/>
                </a:lnTo>
                <a:lnTo>
                  <a:pt x="70596" y="220938"/>
                </a:lnTo>
                <a:lnTo>
                  <a:pt x="100010" y="180970"/>
                </a:lnTo>
                <a:lnTo>
                  <a:pt x="123155" y="135778"/>
                </a:lnTo>
                <a:lnTo>
                  <a:pt x="136004" y="93065"/>
                </a:lnTo>
                <a:lnTo>
                  <a:pt x="140585" y="38099"/>
                </a:lnTo>
                <a:lnTo>
                  <a:pt x="16001" y="38099"/>
                </a:lnTo>
                <a:lnTo>
                  <a:pt x="16001" y="8762"/>
                </a:lnTo>
                <a:lnTo>
                  <a:pt x="176017" y="8762"/>
                </a:lnTo>
                <a:lnTo>
                  <a:pt x="175935" y="39623"/>
                </a:lnTo>
                <a:lnTo>
                  <a:pt x="171276" y="91303"/>
                </a:lnTo>
                <a:lnTo>
                  <a:pt x="157956" y="141276"/>
                </a:lnTo>
                <a:lnTo>
                  <a:pt x="132775" y="193352"/>
                </a:lnTo>
                <a:lnTo>
                  <a:pt x="110939" y="227189"/>
                </a:lnTo>
                <a:lnTo>
                  <a:pt x="82674" y="254882"/>
                </a:lnTo>
                <a:lnTo>
                  <a:pt x="52529" y="280361"/>
                </a:lnTo>
                <a:lnTo>
                  <a:pt x="38688" y="288368"/>
                </a:lnTo>
                <a:lnTo>
                  <a:pt x="17525" y="298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470020" y="7842568"/>
            <a:ext cx="319405" cy="348615"/>
          </a:xfrm>
          <a:custGeom>
            <a:avLst/>
            <a:gdLst/>
            <a:ahLst/>
            <a:cxnLst/>
            <a:rect l="l" t="t" r="r" b="b"/>
            <a:pathLst>
              <a:path w="319404" h="348615">
                <a:moveTo>
                  <a:pt x="100855" y="198496"/>
                </a:moveTo>
                <a:lnTo>
                  <a:pt x="58565" y="191257"/>
                </a:lnTo>
                <a:lnTo>
                  <a:pt x="19046" y="163290"/>
                </a:lnTo>
                <a:lnTo>
                  <a:pt x="750" y="121059"/>
                </a:lnTo>
                <a:lnTo>
                  <a:pt x="0" y="112499"/>
                </a:lnTo>
                <a:lnTo>
                  <a:pt x="0" y="86377"/>
                </a:lnTo>
                <a:lnTo>
                  <a:pt x="10920" y="48275"/>
                </a:lnTo>
                <a:lnTo>
                  <a:pt x="40587" y="15215"/>
                </a:lnTo>
                <a:lnTo>
                  <a:pt x="77853" y="904"/>
                </a:lnTo>
                <a:lnTo>
                  <a:pt x="100855" y="0"/>
                </a:lnTo>
                <a:lnTo>
                  <a:pt x="114806" y="113"/>
                </a:lnTo>
                <a:lnTo>
                  <a:pt x="154444" y="11629"/>
                </a:lnTo>
                <a:lnTo>
                  <a:pt x="177387" y="29717"/>
                </a:lnTo>
                <a:lnTo>
                  <a:pt x="100855" y="29717"/>
                </a:lnTo>
                <a:lnTo>
                  <a:pt x="83609" y="29997"/>
                </a:lnTo>
                <a:lnTo>
                  <a:pt x="42659" y="58511"/>
                </a:lnTo>
                <a:lnTo>
                  <a:pt x="34943" y="99819"/>
                </a:lnTo>
                <a:lnTo>
                  <a:pt x="35226" y="120142"/>
                </a:lnTo>
                <a:lnTo>
                  <a:pt x="63967" y="162748"/>
                </a:lnTo>
                <a:lnTo>
                  <a:pt x="100855" y="170302"/>
                </a:lnTo>
                <a:lnTo>
                  <a:pt x="176094" y="170302"/>
                </a:lnTo>
                <a:lnTo>
                  <a:pt x="175338" y="171064"/>
                </a:lnTo>
                <a:lnTo>
                  <a:pt x="132063" y="195442"/>
                </a:lnTo>
                <a:lnTo>
                  <a:pt x="114806" y="198382"/>
                </a:lnTo>
                <a:lnTo>
                  <a:pt x="100855" y="198496"/>
                </a:lnTo>
                <a:close/>
              </a:path>
              <a:path w="319404" h="348615">
                <a:moveTo>
                  <a:pt x="311543" y="257930"/>
                </a:moveTo>
                <a:lnTo>
                  <a:pt x="276872" y="257930"/>
                </a:lnTo>
                <a:lnTo>
                  <a:pt x="276872" y="2666"/>
                </a:lnTo>
                <a:lnTo>
                  <a:pt x="311543" y="2666"/>
                </a:lnTo>
                <a:lnTo>
                  <a:pt x="311543" y="257930"/>
                </a:lnTo>
                <a:close/>
              </a:path>
              <a:path w="319404" h="348615">
                <a:moveTo>
                  <a:pt x="176094" y="170302"/>
                </a:moveTo>
                <a:lnTo>
                  <a:pt x="100855" y="170302"/>
                </a:lnTo>
                <a:lnTo>
                  <a:pt x="109415" y="170231"/>
                </a:lnTo>
                <a:lnTo>
                  <a:pt x="115047" y="169731"/>
                </a:lnTo>
                <a:lnTo>
                  <a:pt x="153923" y="146824"/>
                </a:lnTo>
                <a:lnTo>
                  <a:pt x="167451" y="109936"/>
                </a:lnTo>
                <a:lnTo>
                  <a:pt x="167451" y="89702"/>
                </a:lnTo>
                <a:lnTo>
                  <a:pt x="166909" y="83174"/>
                </a:lnTo>
                <a:lnTo>
                  <a:pt x="148669" y="47623"/>
                </a:lnTo>
                <a:lnTo>
                  <a:pt x="109415" y="29788"/>
                </a:lnTo>
                <a:lnTo>
                  <a:pt x="100855" y="29717"/>
                </a:lnTo>
                <a:lnTo>
                  <a:pt x="177387" y="29717"/>
                </a:lnTo>
                <a:lnTo>
                  <a:pt x="199606" y="69971"/>
                </a:lnTo>
                <a:lnTo>
                  <a:pt x="202469" y="86377"/>
                </a:lnTo>
                <a:lnTo>
                  <a:pt x="202469" y="112499"/>
                </a:lnTo>
                <a:lnTo>
                  <a:pt x="191251" y="150598"/>
                </a:lnTo>
                <a:lnTo>
                  <a:pt x="183048" y="163290"/>
                </a:lnTo>
                <a:lnTo>
                  <a:pt x="176094" y="170302"/>
                </a:lnTo>
                <a:close/>
              </a:path>
              <a:path w="319404" h="348615">
                <a:moveTo>
                  <a:pt x="319162" y="348225"/>
                </a:moveTo>
                <a:lnTo>
                  <a:pt x="41801" y="348225"/>
                </a:lnTo>
                <a:lnTo>
                  <a:pt x="30753" y="336795"/>
                </a:lnTo>
                <a:lnTo>
                  <a:pt x="30753" y="228975"/>
                </a:lnTo>
                <a:lnTo>
                  <a:pt x="65804" y="228975"/>
                </a:lnTo>
                <a:lnTo>
                  <a:pt x="65804" y="318889"/>
                </a:lnTo>
                <a:lnTo>
                  <a:pt x="319162" y="318889"/>
                </a:lnTo>
                <a:lnTo>
                  <a:pt x="319162" y="348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942468" y="7845235"/>
            <a:ext cx="319405" cy="346075"/>
          </a:xfrm>
          <a:custGeom>
            <a:avLst/>
            <a:gdLst/>
            <a:ahLst/>
            <a:cxnLst/>
            <a:rect l="l" t="t" r="r" b="b"/>
            <a:pathLst>
              <a:path w="319404" h="346075">
                <a:moveTo>
                  <a:pt x="145919" y="262502"/>
                </a:moveTo>
                <a:lnTo>
                  <a:pt x="110868" y="262502"/>
                </a:lnTo>
                <a:lnTo>
                  <a:pt x="110868" y="227832"/>
                </a:lnTo>
                <a:lnTo>
                  <a:pt x="87452" y="225573"/>
                </a:lnTo>
                <a:lnTo>
                  <a:pt x="52386" y="206687"/>
                </a:lnTo>
                <a:lnTo>
                  <a:pt x="34084" y="172633"/>
                </a:lnTo>
                <a:lnTo>
                  <a:pt x="33994" y="155328"/>
                </a:lnTo>
                <a:lnTo>
                  <a:pt x="34598" y="149943"/>
                </a:lnTo>
                <a:lnTo>
                  <a:pt x="56386" y="117154"/>
                </a:lnTo>
                <a:lnTo>
                  <a:pt x="95854" y="100766"/>
                </a:lnTo>
                <a:lnTo>
                  <a:pt x="127250" y="98676"/>
                </a:lnTo>
                <a:lnTo>
                  <a:pt x="141624" y="98753"/>
                </a:lnTo>
                <a:lnTo>
                  <a:pt x="179770" y="106626"/>
                </a:lnTo>
                <a:lnTo>
                  <a:pt x="210163" y="127631"/>
                </a:lnTo>
                <a:lnTo>
                  <a:pt x="127250" y="127631"/>
                </a:lnTo>
                <a:lnTo>
                  <a:pt x="108725" y="127792"/>
                </a:lnTo>
                <a:lnTo>
                  <a:pt x="73983" y="143809"/>
                </a:lnTo>
                <a:lnTo>
                  <a:pt x="68197" y="163444"/>
                </a:lnTo>
                <a:lnTo>
                  <a:pt x="68411" y="172633"/>
                </a:lnTo>
                <a:lnTo>
                  <a:pt x="97866" y="197995"/>
                </a:lnTo>
                <a:lnTo>
                  <a:pt x="209811" y="199258"/>
                </a:lnTo>
                <a:lnTo>
                  <a:pt x="202877" y="206306"/>
                </a:lnTo>
                <a:lnTo>
                  <a:pt x="191807" y="216602"/>
                </a:lnTo>
                <a:lnTo>
                  <a:pt x="182184" y="222236"/>
                </a:lnTo>
                <a:lnTo>
                  <a:pt x="168668" y="225192"/>
                </a:lnTo>
                <a:lnTo>
                  <a:pt x="145919" y="227451"/>
                </a:lnTo>
                <a:lnTo>
                  <a:pt x="145919" y="262502"/>
                </a:lnTo>
                <a:close/>
              </a:path>
              <a:path w="319404" h="346075">
                <a:moveTo>
                  <a:pt x="209811" y="199258"/>
                </a:moveTo>
                <a:lnTo>
                  <a:pt x="127250" y="199258"/>
                </a:lnTo>
                <a:lnTo>
                  <a:pt x="145749" y="199097"/>
                </a:lnTo>
                <a:lnTo>
                  <a:pt x="156658" y="197972"/>
                </a:lnTo>
                <a:lnTo>
                  <a:pt x="186468" y="172416"/>
                </a:lnTo>
                <a:lnTo>
                  <a:pt x="186685" y="163444"/>
                </a:lnTo>
                <a:lnTo>
                  <a:pt x="186488" y="155328"/>
                </a:lnTo>
                <a:lnTo>
                  <a:pt x="156658" y="128917"/>
                </a:lnTo>
                <a:lnTo>
                  <a:pt x="127250" y="127631"/>
                </a:lnTo>
                <a:lnTo>
                  <a:pt x="210163" y="127631"/>
                </a:lnTo>
                <a:lnTo>
                  <a:pt x="220974" y="163444"/>
                </a:lnTo>
                <a:lnTo>
                  <a:pt x="220691" y="178258"/>
                </a:lnTo>
                <a:lnTo>
                  <a:pt x="218712" y="187661"/>
                </a:lnTo>
                <a:lnTo>
                  <a:pt x="213339" y="195671"/>
                </a:lnTo>
                <a:lnTo>
                  <a:pt x="209811" y="199258"/>
                </a:lnTo>
                <a:close/>
              </a:path>
              <a:path w="319404" h="346075">
                <a:moveTo>
                  <a:pt x="265169" y="291838"/>
                </a:moveTo>
                <a:lnTo>
                  <a:pt x="0" y="291838"/>
                </a:lnTo>
                <a:lnTo>
                  <a:pt x="0" y="262502"/>
                </a:lnTo>
                <a:lnTo>
                  <a:pt x="265169" y="262502"/>
                </a:lnTo>
                <a:lnTo>
                  <a:pt x="265169" y="291838"/>
                </a:lnTo>
                <a:close/>
              </a:path>
              <a:path w="319404" h="346075">
                <a:moveTo>
                  <a:pt x="318889" y="345558"/>
                </a:moveTo>
                <a:lnTo>
                  <a:pt x="284218" y="34555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345558"/>
                </a:lnTo>
                <a:close/>
              </a:path>
              <a:path w="319404" h="346075">
                <a:moveTo>
                  <a:pt x="235833" y="78865"/>
                </a:moveTo>
                <a:lnTo>
                  <a:pt x="19049" y="78865"/>
                </a:lnTo>
                <a:lnTo>
                  <a:pt x="19049" y="49909"/>
                </a:lnTo>
                <a:lnTo>
                  <a:pt x="235833" y="49909"/>
                </a:lnTo>
                <a:lnTo>
                  <a:pt x="235833" y="78865"/>
                </a:lnTo>
                <a:close/>
              </a:path>
              <a:path w="319404" h="346075">
                <a:moveTo>
                  <a:pt x="193543" y="30098"/>
                </a:moveTo>
                <a:lnTo>
                  <a:pt x="60958" y="30098"/>
                </a:lnTo>
                <a:lnTo>
                  <a:pt x="60958" y="1142"/>
                </a:lnTo>
                <a:lnTo>
                  <a:pt x="193543" y="1142"/>
                </a:lnTo>
                <a:lnTo>
                  <a:pt x="193543" y="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315838" y="7840663"/>
            <a:ext cx="327025" cy="350520"/>
          </a:xfrm>
          <a:custGeom>
            <a:avLst/>
            <a:gdLst/>
            <a:ahLst/>
            <a:cxnLst/>
            <a:rect l="l" t="t" r="r" b="b"/>
            <a:pathLst>
              <a:path w="327025" h="350520">
                <a:moveTo>
                  <a:pt x="128393" y="150491"/>
                </a:moveTo>
                <a:lnTo>
                  <a:pt x="85627" y="147990"/>
                </a:lnTo>
                <a:lnTo>
                  <a:pt x="43974" y="118371"/>
                </a:lnTo>
                <a:lnTo>
                  <a:pt x="33527" y="75055"/>
                </a:lnTo>
                <a:lnTo>
                  <a:pt x="33914" y="54044"/>
                </a:lnTo>
                <a:lnTo>
                  <a:pt x="58291" y="19621"/>
                </a:lnTo>
                <a:lnTo>
                  <a:pt x="101795" y="306"/>
                </a:lnTo>
                <a:lnTo>
                  <a:pt x="128393" y="0"/>
                </a:lnTo>
                <a:lnTo>
                  <a:pt x="155211" y="306"/>
                </a:lnTo>
                <a:lnTo>
                  <a:pt x="171493" y="2452"/>
                </a:lnTo>
                <a:lnTo>
                  <a:pt x="183845" y="8277"/>
                </a:lnTo>
                <a:lnTo>
                  <a:pt x="198877" y="19621"/>
                </a:lnTo>
                <a:lnTo>
                  <a:pt x="209646" y="28574"/>
                </a:lnTo>
                <a:lnTo>
                  <a:pt x="128393" y="28574"/>
                </a:lnTo>
                <a:lnTo>
                  <a:pt x="112279" y="28752"/>
                </a:lnTo>
                <a:lnTo>
                  <a:pt x="75108" y="46980"/>
                </a:lnTo>
                <a:lnTo>
                  <a:pt x="68197" y="75055"/>
                </a:lnTo>
                <a:lnTo>
                  <a:pt x="68453" y="88889"/>
                </a:lnTo>
                <a:lnTo>
                  <a:pt x="102343" y="120107"/>
                </a:lnTo>
                <a:lnTo>
                  <a:pt x="112279" y="121357"/>
                </a:lnTo>
                <a:lnTo>
                  <a:pt x="128393" y="121535"/>
                </a:lnTo>
                <a:lnTo>
                  <a:pt x="209774" y="121535"/>
                </a:lnTo>
                <a:lnTo>
                  <a:pt x="198877" y="130679"/>
                </a:lnTo>
                <a:lnTo>
                  <a:pt x="183845" y="142133"/>
                </a:lnTo>
                <a:lnTo>
                  <a:pt x="171493" y="148014"/>
                </a:lnTo>
                <a:lnTo>
                  <a:pt x="155211" y="150181"/>
                </a:lnTo>
                <a:lnTo>
                  <a:pt x="128393" y="150491"/>
                </a:lnTo>
                <a:close/>
              </a:path>
              <a:path w="327025" h="350520">
                <a:moveTo>
                  <a:pt x="318889" y="289171"/>
                </a:moveTo>
                <a:lnTo>
                  <a:pt x="284218" y="289171"/>
                </a:lnTo>
                <a:lnTo>
                  <a:pt x="284218" y="255644"/>
                </a:lnTo>
                <a:lnTo>
                  <a:pt x="199258" y="255644"/>
                </a:lnTo>
                <a:lnTo>
                  <a:pt x="199258" y="225927"/>
                </a:lnTo>
                <a:lnTo>
                  <a:pt x="284218" y="225927"/>
                </a:lnTo>
                <a:lnTo>
                  <a:pt x="284218" y="4571"/>
                </a:lnTo>
                <a:lnTo>
                  <a:pt x="318889" y="4571"/>
                </a:lnTo>
                <a:lnTo>
                  <a:pt x="318889" y="289171"/>
                </a:lnTo>
                <a:close/>
              </a:path>
              <a:path w="327025" h="350520">
                <a:moveTo>
                  <a:pt x="209774" y="121535"/>
                </a:moveTo>
                <a:lnTo>
                  <a:pt x="128393" y="121535"/>
                </a:lnTo>
                <a:lnTo>
                  <a:pt x="144511" y="121357"/>
                </a:lnTo>
                <a:lnTo>
                  <a:pt x="154467" y="120107"/>
                </a:lnTo>
                <a:lnTo>
                  <a:pt x="186899" y="97152"/>
                </a:lnTo>
                <a:lnTo>
                  <a:pt x="188971" y="75055"/>
                </a:lnTo>
                <a:lnTo>
                  <a:pt x="188712" y="61220"/>
                </a:lnTo>
                <a:lnTo>
                  <a:pt x="162388" y="33396"/>
                </a:lnTo>
                <a:lnTo>
                  <a:pt x="128393" y="28574"/>
                </a:lnTo>
                <a:lnTo>
                  <a:pt x="209646" y="28574"/>
                </a:lnTo>
                <a:lnTo>
                  <a:pt x="213193" y="31523"/>
                </a:lnTo>
                <a:lnTo>
                  <a:pt x="220545" y="41266"/>
                </a:lnTo>
                <a:lnTo>
                  <a:pt x="223254" y="54044"/>
                </a:lnTo>
                <a:lnTo>
                  <a:pt x="223641" y="75055"/>
                </a:lnTo>
                <a:lnTo>
                  <a:pt x="223254" y="96069"/>
                </a:lnTo>
                <a:lnTo>
                  <a:pt x="220545" y="108868"/>
                </a:lnTo>
                <a:lnTo>
                  <a:pt x="213193" y="118666"/>
                </a:lnTo>
                <a:lnTo>
                  <a:pt x="209774" y="121535"/>
                </a:lnTo>
                <a:close/>
              </a:path>
              <a:path w="327025" h="350520">
                <a:moveTo>
                  <a:pt x="265169" y="202305"/>
                </a:moveTo>
                <a:lnTo>
                  <a:pt x="0" y="202305"/>
                </a:lnTo>
                <a:lnTo>
                  <a:pt x="0" y="172969"/>
                </a:lnTo>
                <a:lnTo>
                  <a:pt x="265169" y="172969"/>
                </a:lnTo>
                <a:lnTo>
                  <a:pt x="265169" y="202305"/>
                </a:lnTo>
                <a:close/>
              </a:path>
              <a:path w="327025" h="350520">
                <a:moveTo>
                  <a:pt x="145919" y="264407"/>
                </a:moveTo>
                <a:lnTo>
                  <a:pt x="110868" y="264407"/>
                </a:lnTo>
                <a:lnTo>
                  <a:pt x="110868" y="202305"/>
                </a:lnTo>
                <a:lnTo>
                  <a:pt x="145919" y="202305"/>
                </a:lnTo>
                <a:lnTo>
                  <a:pt x="145919" y="264407"/>
                </a:lnTo>
                <a:close/>
              </a:path>
              <a:path w="327025" h="350520">
                <a:moveTo>
                  <a:pt x="326508" y="350130"/>
                </a:moveTo>
                <a:lnTo>
                  <a:pt x="53338" y="350130"/>
                </a:lnTo>
                <a:lnTo>
                  <a:pt x="42289" y="338700"/>
                </a:lnTo>
                <a:lnTo>
                  <a:pt x="42289" y="244214"/>
                </a:lnTo>
                <a:lnTo>
                  <a:pt x="77341" y="244214"/>
                </a:lnTo>
                <a:lnTo>
                  <a:pt x="77341" y="320793"/>
                </a:lnTo>
                <a:lnTo>
                  <a:pt x="326508" y="320793"/>
                </a:lnTo>
                <a:lnTo>
                  <a:pt x="326508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786493" y="7845246"/>
            <a:ext cx="1075055" cy="346075"/>
          </a:xfrm>
          <a:custGeom>
            <a:avLst/>
            <a:gdLst/>
            <a:ahLst/>
            <a:cxnLst/>
            <a:rect l="l" t="t" r="r" b="b"/>
            <a:pathLst>
              <a:path w="1075054" h="346075">
                <a:moveTo>
                  <a:pt x="206489" y="262496"/>
                </a:moveTo>
                <a:lnTo>
                  <a:pt x="169367" y="228587"/>
                </a:lnTo>
                <a:lnTo>
                  <a:pt x="140881" y="193357"/>
                </a:lnTo>
                <a:lnTo>
                  <a:pt x="111633" y="147434"/>
                </a:lnTo>
                <a:lnTo>
                  <a:pt x="117449" y="129286"/>
                </a:lnTo>
                <a:lnTo>
                  <a:pt x="121056" y="116535"/>
                </a:lnTo>
                <a:lnTo>
                  <a:pt x="131203" y="62852"/>
                </a:lnTo>
                <a:lnTo>
                  <a:pt x="136779" y="10668"/>
                </a:lnTo>
                <a:lnTo>
                  <a:pt x="104013" y="8763"/>
                </a:lnTo>
                <a:lnTo>
                  <a:pt x="101917" y="32461"/>
                </a:lnTo>
                <a:lnTo>
                  <a:pt x="100126" y="48361"/>
                </a:lnTo>
                <a:lnTo>
                  <a:pt x="89268" y="107302"/>
                </a:lnTo>
                <a:lnTo>
                  <a:pt x="74295" y="155816"/>
                </a:lnTo>
                <a:lnTo>
                  <a:pt x="54660" y="201599"/>
                </a:lnTo>
                <a:lnTo>
                  <a:pt x="33134" y="237566"/>
                </a:lnTo>
                <a:lnTo>
                  <a:pt x="0" y="276593"/>
                </a:lnTo>
                <a:lnTo>
                  <a:pt x="22860" y="297167"/>
                </a:lnTo>
                <a:lnTo>
                  <a:pt x="51257" y="268401"/>
                </a:lnTo>
                <a:lnTo>
                  <a:pt x="68580" y="247065"/>
                </a:lnTo>
                <a:lnTo>
                  <a:pt x="81902" y="222592"/>
                </a:lnTo>
                <a:lnTo>
                  <a:pt x="98298" y="184391"/>
                </a:lnTo>
                <a:lnTo>
                  <a:pt x="109220" y="201980"/>
                </a:lnTo>
                <a:lnTo>
                  <a:pt x="139065" y="240017"/>
                </a:lnTo>
                <a:lnTo>
                  <a:pt x="171310" y="274205"/>
                </a:lnTo>
                <a:lnTo>
                  <a:pt x="185534" y="286499"/>
                </a:lnTo>
                <a:lnTo>
                  <a:pt x="206489" y="262496"/>
                </a:lnTo>
                <a:close/>
              </a:path>
              <a:path w="1075054" h="346075">
                <a:moveTo>
                  <a:pt x="264020" y="3810"/>
                </a:moveTo>
                <a:lnTo>
                  <a:pt x="230492" y="3810"/>
                </a:lnTo>
                <a:lnTo>
                  <a:pt x="230492" y="130289"/>
                </a:lnTo>
                <a:lnTo>
                  <a:pt x="170307" y="130289"/>
                </a:lnTo>
                <a:lnTo>
                  <a:pt x="170307" y="159626"/>
                </a:lnTo>
                <a:lnTo>
                  <a:pt x="230492" y="159626"/>
                </a:lnTo>
                <a:lnTo>
                  <a:pt x="230492" y="336791"/>
                </a:lnTo>
                <a:lnTo>
                  <a:pt x="264020" y="336791"/>
                </a:lnTo>
                <a:lnTo>
                  <a:pt x="264020" y="3810"/>
                </a:lnTo>
                <a:close/>
              </a:path>
              <a:path w="1075054" h="346075">
                <a:moveTo>
                  <a:pt x="336029" y="0"/>
                </a:moveTo>
                <a:lnTo>
                  <a:pt x="302120" y="0"/>
                </a:lnTo>
                <a:lnTo>
                  <a:pt x="302120" y="345554"/>
                </a:lnTo>
                <a:lnTo>
                  <a:pt x="336029" y="345554"/>
                </a:lnTo>
                <a:lnTo>
                  <a:pt x="336029" y="0"/>
                </a:lnTo>
                <a:close/>
              </a:path>
              <a:path w="1075054" h="346075">
                <a:moveTo>
                  <a:pt x="576440" y="8763"/>
                </a:moveTo>
                <a:lnTo>
                  <a:pt x="393560" y="8763"/>
                </a:lnTo>
                <a:lnTo>
                  <a:pt x="393560" y="38100"/>
                </a:lnTo>
                <a:lnTo>
                  <a:pt x="540626" y="38100"/>
                </a:lnTo>
                <a:lnTo>
                  <a:pt x="538848" y="67322"/>
                </a:lnTo>
                <a:lnTo>
                  <a:pt x="522909" y="125336"/>
                </a:lnTo>
                <a:lnTo>
                  <a:pt x="506882" y="161886"/>
                </a:lnTo>
                <a:lnTo>
                  <a:pt x="471347" y="208165"/>
                </a:lnTo>
                <a:lnTo>
                  <a:pt x="434136" y="239636"/>
                </a:lnTo>
                <a:lnTo>
                  <a:pt x="394512" y="264769"/>
                </a:lnTo>
                <a:lnTo>
                  <a:pt x="377558" y="272783"/>
                </a:lnTo>
                <a:lnTo>
                  <a:pt x="395084" y="298691"/>
                </a:lnTo>
                <a:lnTo>
                  <a:pt x="430517" y="280670"/>
                </a:lnTo>
                <a:lnTo>
                  <a:pt x="463664" y="257352"/>
                </a:lnTo>
                <a:lnTo>
                  <a:pt x="495477" y="231902"/>
                </a:lnTo>
                <a:lnTo>
                  <a:pt x="521576" y="198869"/>
                </a:lnTo>
                <a:lnTo>
                  <a:pt x="545439" y="163106"/>
                </a:lnTo>
                <a:lnTo>
                  <a:pt x="561581" y="118478"/>
                </a:lnTo>
                <a:lnTo>
                  <a:pt x="574573" y="70472"/>
                </a:lnTo>
                <a:lnTo>
                  <a:pt x="576440" y="11049"/>
                </a:lnTo>
                <a:lnTo>
                  <a:pt x="576440" y="8763"/>
                </a:lnTo>
                <a:close/>
              </a:path>
              <a:path w="1075054" h="346075">
                <a:moveTo>
                  <a:pt x="732637" y="137528"/>
                </a:moveTo>
                <a:lnTo>
                  <a:pt x="674738" y="137528"/>
                </a:lnTo>
                <a:lnTo>
                  <a:pt x="674738" y="0"/>
                </a:lnTo>
                <a:lnTo>
                  <a:pt x="640067" y="0"/>
                </a:lnTo>
                <a:lnTo>
                  <a:pt x="640067" y="345554"/>
                </a:lnTo>
                <a:lnTo>
                  <a:pt x="674738" y="345554"/>
                </a:lnTo>
                <a:lnTo>
                  <a:pt x="674738" y="167246"/>
                </a:lnTo>
                <a:lnTo>
                  <a:pt x="732637" y="167246"/>
                </a:lnTo>
                <a:lnTo>
                  <a:pt x="732637" y="137528"/>
                </a:lnTo>
                <a:close/>
              </a:path>
              <a:path w="1075054" h="346075">
                <a:moveTo>
                  <a:pt x="998956" y="265544"/>
                </a:moveTo>
                <a:lnTo>
                  <a:pt x="963269" y="232867"/>
                </a:lnTo>
                <a:lnTo>
                  <a:pt x="935697" y="198996"/>
                </a:lnTo>
                <a:lnTo>
                  <a:pt x="924318" y="183248"/>
                </a:lnTo>
                <a:lnTo>
                  <a:pt x="918514" y="174231"/>
                </a:lnTo>
                <a:lnTo>
                  <a:pt x="907135" y="155054"/>
                </a:lnTo>
                <a:lnTo>
                  <a:pt x="917676" y="137363"/>
                </a:lnTo>
                <a:lnTo>
                  <a:pt x="924356" y="124917"/>
                </a:lnTo>
                <a:lnTo>
                  <a:pt x="944664" y="72453"/>
                </a:lnTo>
                <a:lnTo>
                  <a:pt x="955141" y="22098"/>
                </a:lnTo>
                <a:lnTo>
                  <a:pt x="955903" y="17907"/>
                </a:lnTo>
                <a:lnTo>
                  <a:pt x="952093" y="8763"/>
                </a:lnTo>
                <a:lnTo>
                  <a:pt x="779881" y="8763"/>
                </a:lnTo>
                <a:lnTo>
                  <a:pt x="779881" y="37719"/>
                </a:lnTo>
                <a:lnTo>
                  <a:pt x="917803" y="37719"/>
                </a:lnTo>
                <a:lnTo>
                  <a:pt x="912698" y="60045"/>
                </a:lnTo>
                <a:lnTo>
                  <a:pt x="892848" y="109524"/>
                </a:lnTo>
                <a:lnTo>
                  <a:pt x="867371" y="155714"/>
                </a:lnTo>
                <a:lnTo>
                  <a:pt x="841603" y="191223"/>
                </a:lnTo>
                <a:lnTo>
                  <a:pt x="807504" y="228968"/>
                </a:lnTo>
                <a:lnTo>
                  <a:pt x="771474" y="262940"/>
                </a:lnTo>
                <a:lnTo>
                  <a:pt x="755878" y="275450"/>
                </a:lnTo>
                <a:lnTo>
                  <a:pt x="777214" y="297167"/>
                </a:lnTo>
                <a:lnTo>
                  <a:pt x="817486" y="264109"/>
                </a:lnTo>
                <a:lnTo>
                  <a:pt x="851585" y="230187"/>
                </a:lnTo>
                <a:lnTo>
                  <a:pt x="888466" y="183248"/>
                </a:lnTo>
                <a:lnTo>
                  <a:pt x="899401" y="201523"/>
                </a:lnTo>
                <a:lnTo>
                  <a:pt x="930186" y="241350"/>
                </a:lnTo>
                <a:lnTo>
                  <a:pt x="963536" y="277012"/>
                </a:lnTo>
                <a:lnTo>
                  <a:pt x="978001" y="289547"/>
                </a:lnTo>
                <a:lnTo>
                  <a:pt x="998956" y="265544"/>
                </a:lnTo>
                <a:close/>
              </a:path>
              <a:path w="1075054" h="346075">
                <a:moveTo>
                  <a:pt x="1074775" y="0"/>
                </a:moveTo>
                <a:lnTo>
                  <a:pt x="1040104" y="0"/>
                </a:lnTo>
                <a:lnTo>
                  <a:pt x="1040104" y="345554"/>
                </a:lnTo>
                <a:lnTo>
                  <a:pt x="1074775" y="345554"/>
                </a:lnTo>
                <a:lnTo>
                  <a:pt x="10747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915753" y="7850188"/>
            <a:ext cx="340995" cy="340995"/>
          </a:xfrm>
          <a:custGeom>
            <a:avLst/>
            <a:gdLst/>
            <a:ahLst/>
            <a:cxnLst/>
            <a:rect l="l" t="t" r="r" b="b"/>
            <a:pathLst>
              <a:path w="340995" h="340995">
                <a:moveTo>
                  <a:pt x="340605" y="184780"/>
                </a:moveTo>
                <a:lnTo>
                  <a:pt x="0" y="184780"/>
                </a:lnTo>
                <a:lnTo>
                  <a:pt x="0" y="155444"/>
                </a:lnTo>
                <a:lnTo>
                  <a:pt x="340605" y="155444"/>
                </a:lnTo>
                <a:lnTo>
                  <a:pt x="340605" y="184780"/>
                </a:lnTo>
                <a:close/>
              </a:path>
              <a:path w="340995" h="340995">
                <a:moveTo>
                  <a:pt x="318508" y="340605"/>
                </a:moveTo>
                <a:lnTo>
                  <a:pt x="41527" y="340605"/>
                </a:lnTo>
                <a:lnTo>
                  <a:pt x="30479" y="329175"/>
                </a:lnTo>
                <a:lnTo>
                  <a:pt x="30479" y="260216"/>
                </a:lnTo>
                <a:lnTo>
                  <a:pt x="276218" y="260216"/>
                </a:lnTo>
                <a:lnTo>
                  <a:pt x="276218" y="238500"/>
                </a:lnTo>
                <a:lnTo>
                  <a:pt x="30479" y="238500"/>
                </a:lnTo>
                <a:lnTo>
                  <a:pt x="30479" y="209925"/>
                </a:lnTo>
                <a:lnTo>
                  <a:pt x="310888" y="209925"/>
                </a:lnTo>
                <a:lnTo>
                  <a:pt x="310888" y="288790"/>
                </a:lnTo>
                <a:lnTo>
                  <a:pt x="65530" y="288790"/>
                </a:lnTo>
                <a:lnTo>
                  <a:pt x="65530" y="312031"/>
                </a:lnTo>
                <a:lnTo>
                  <a:pt x="318508" y="312031"/>
                </a:lnTo>
                <a:lnTo>
                  <a:pt x="318508" y="340605"/>
                </a:lnTo>
                <a:close/>
              </a:path>
              <a:path w="340995" h="340995">
                <a:moveTo>
                  <a:pt x="316603" y="130679"/>
                </a:moveTo>
                <a:lnTo>
                  <a:pt x="43432" y="130679"/>
                </a:lnTo>
                <a:lnTo>
                  <a:pt x="32384" y="119250"/>
                </a:lnTo>
                <a:lnTo>
                  <a:pt x="32384" y="50290"/>
                </a:lnTo>
                <a:lnTo>
                  <a:pt x="274313" y="50290"/>
                </a:lnTo>
                <a:lnTo>
                  <a:pt x="274313" y="28574"/>
                </a:lnTo>
                <a:lnTo>
                  <a:pt x="32384" y="28574"/>
                </a:lnTo>
                <a:lnTo>
                  <a:pt x="32384" y="0"/>
                </a:lnTo>
                <a:lnTo>
                  <a:pt x="308983" y="0"/>
                </a:lnTo>
                <a:lnTo>
                  <a:pt x="308983" y="78865"/>
                </a:lnTo>
                <a:lnTo>
                  <a:pt x="67435" y="78865"/>
                </a:lnTo>
                <a:lnTo>
                  <a:pt x="67435" y="102105"/>
                </a:lnTo>
                <a:lnTo>
                  <a:pt x="316603" y="102105"/>
                </a:lnTo>
                <a:lnTo>
                  <a:pt x="316603" y="130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1395494" y="7845246"/>
            <a:ext cx="692785" cy="346075"/>
          </a:xfrm>
          <a:custGeom>
            <a:avLst/>
            <a:gdLst/>
            <a:ahLst/>
            <a:cxnLst/>
            <a:rect l="l" t="t" r="r" b="b"/>
            <a:pathLst>
              <a:path w="692784" h="346075">
                <a:moveTo>
                  <a:pt x="308978" y="4953"/>
                </a:moveTo>
                <a:lnTo>
                  <a:pt x="273926" y="4953"/>
                </a:lnTo>
                <a:lnTo>
                  <a:pt x="273926" y="51422"/>
                </a:lnTo>
                <a:lnTo>
                  <a:pt x="273926" y="79997"/>
                </a:lnTo>
                <a:lnTo>
                  <a:pt x="273926" y="122669"/>
                </a:lnTo>
                <a:lnTo>
                  <a:pt x="67437" y="122669"/>
                </a:lnTo>
                <a:lnTo>
                  <a:pt x="67437" y="79997"/>
                </a:lnTo>
                <a:lnTo>
                  <a:pt x="273926" y="79997"/>
                </a:lnTo>
                <a:lnTo>
                  <a:pt x="273926" y="51422"/>
                </a:lnTo>
                <a:lnTo>
                  <a:pt x="67437" y="51422"/>
                </a:lnTo>
                <a:lnTo>
                  <a:pt x="67437" y="4953"/>
                </a:lnTo>
                <a:lnTo>
                  <a:pt x="32385" y="4953"/>
                </a:lnTo>
                <a:lnTo>
                  <a:pt x="32385" y="139814"/>
                </a:lnTo>
                <a:lnTo>
                  <a:pt x="43434" y="151244"/>
                </a:lnTo>
                <a:lnTo>
                  <a:pt x="308978" y="151244"/>
                </a:lnTo>
                <a:lnTo>
                  <a:pt x="308978" y="122669"/>
                </a:lnTo>
                <a:lnTo>
                  <a:pt x="308978" y="79997"/>
                </a:lnTo>
                <a:lnTo>
                  <a:pt x="308978" y="51422"/>
                </a:lnTo>
                <a:lnTo>
                  <a:pt x="308978" y="4953"/>
                </a:lnTo>
                <a:close/>
              </a:path>
              <a:path w="692784" h="346075">
                <a:moveTo>
                  <a:pt x="312788" y="316217"/>
                </a:moveTo>
                <a:lnTo>
                  <a:pt x="67437" y="316217"/>
                </a:lnTo>
                <a:lnTo>
                  <a:pt x="67437" y="241541"/>
                </a:lnTo>
                <a:lnTo>
                  <a:pt x="32385" y="241541"/>
                </a:lnTo>
                <a:lnTo>
                  <a:pt x="32385" y="334124"/>
                </a:lnTo>
                <a:lnTo>
                  <a:pt x="43434" y="345554"/>
                </a:lnTo>
                <a:lnTo>
                  <a:pt x="312788" y="345554"/>
                </a:lnTo>
                <a:lnTo>
                  <a:pt x="312788" y="316217"/>
                </a:lnTo>
                <a:close/>
              </a:path>
              <a:path w="692784" h="346075">
                <a:moveTo>
                  <a:pt x="340601" y="186296"/>
                </a:moveTo>
                <a:lnTo>
                  <a:pt x="0" y="186296"/>
                </a:lnTo>
                <a:lnTo>
                  <a:pt x="0" y="215633"/>
                </a:lnTo>
                <a:lnTo>
                  <a:pt x="152781" y="215633"/>
                </a:lnTo>
                <a:lnTo>
                  <a:pt x="152781" y="270878"/>
                </a:lnTo>
                <a:lnTo>
                  <a:pt x="187820" y="270878"/>
                </a:lnTo>
                <a:lnTo>
                  <a:pt x="187820" y="215633"/>
                </a:lnTo>
                <a:lnTo>
                  <a:pt x="340601" y="215633"/>
                </a:lnTo>
                <a:lnTo>
                  <a:pt x="340601" y="186296"/>
                </a:lnTo>
                <a:close/>
              </a:path>
              <a:path w="692784" h="346075">
                <a:moveTo>
                  <a:pt x="588251" y="155816"/>
                </a:moveTo>
                <a:lnTo>
                  <a:pt x="551764" y="132562"/>
                </a:lnTo>
                <a:lnTo>
                  <a:pt x="521970" y="107276"/>
                </a:lnTo>
                <a:lnTo>
                  <a:pt x="519315" y="104762"/>
                </a:lnTo>
                <a:lnTo>
                  <a:pt x="512381" y="98196"/>
                </a:lnTo>
                <a:lnTo>
                  <a:pt x="503859" y="88392"/>
                </a:lnTo>
                <a:lnTo>
                  <a:pt x="492239" y="73520"/>
                </a:lnTo>
                <a:lnTo>
                  <a:pt x="498487" y="55562"/>
                </a:lnTo>
                <a:lnTo>
                  <a:pt x="502234" y="42710"/>
                </a:lnTo>
                <a:lnTo>
                  <a:pt x="504990" y="28790"/>
                </a:lnTo>
                <a:lnTo>
                  <a:pt x="508241" y="7620"/>
                </a:lnTo>
                <a:lnTo>
                  <a:pt x="476237" y="3048"/>
                </a:lnTo>
                <a:lnTo>
                  <a:pt x="470357" y="37160"/>
                </a:lnTo>
                <a:lnTo>
                  <a:pt x="464896" y="58851"/>
                </a:lnTo>
                <a:lnTo>
                  <a:pt x="442709" y="102095"/>
                </a:lnTo>
                <a:lnTo>
                  <a:pt x="416369" y="141490"/>
                </a:lnTo>
                <a:lnTo>
                  <a:pt x="376034" y="170294"/>
                </a:lnTo>
                <a:lnTo>
                  <a:pt x="396608" y="192392"/>
                </a:lnTo>
                <a:lnTo>
                  <a:pt x="427469" y="173024"/>
                </a:lnTo>
                <a:lnTo>
                  <a:pt x="446278" y="157441"/>
                </a:lnTo>
                <a:lnTo>
                  <a:pt x="460743" y="137426"/>
                </a:lnTo>
                <a:lnTo>
                  <a:pt x="478523" y="104762"/>
                </a:lnTo>
                <a:lnTo>
                  <a:pt x="490131" y="118948"/>
                </a:lnTo>
                <a:lnTo>
                  <a:pt x="522338" y="148386"/>
                </a:lnTo>
                <a:lnTo>
                  <a:pt x="556945" y="173977"/>
                </a:lnTo>
                <a:lnTo>
                  <a:pt x="571868" y="182867"/>
                </a:lnTo>
                <a:lnTo>
                  <a:pt x="588251" y="155816"/>
                </a:lnTo>
                <a:close/>
              </a:path>
              <a:path w="692784" h="346075">
                <a:moveTo>
                  <a:pt x="692251" y="0"/>
                </a:moveTo>
                <a:lnTo>
                  <a:pt x="657593" y="0"/>
                </a:lnTo>
                <a:lnTo>
                  <a:pt x="657593" y="62852"/>
                </a:lnTo>
                <a:lnTo>
                  <a:pt x="578345" y="62852"/>
                </a:lnTo>
                <a:lnTo>
                  <a:pt x="578345" y="92189"/>
                </a:lnTo>
                <a:lnTo>
                  <a:pt x="657593" y="92189"/>
                </a:lnTo>
                <a:lnTo>
                  <a:pt x="657593" y="199631"/>
                </a:lnTo>
                <a:lnTo>
                  <a:pt x="692251" y="199631"/>
                </a:lnTo>
                <a:lnTo>
                  <a:pt x="692251" y="0"/>
                </a:lnTo>
                <a:close/>
              </a:path>
              <a:path w="692784" h="346075">
                <a:moveTo>
                  <a:pt x="692632" y="222491"/>
                </a:moveTo>
                <a:lnTo>
                  <a:pt x="408038" y="222491"/>
                </a:lnTo>
                <a:lnTo>
                  <a:pt x="408038" y="251447"/>
                </a:lnTo>
                <a:lnTo>
                  <a:pt x="657974" y="251447"/>
                </a:lnTo>
                <a:lnTo>
                  <a:pt x="657974" y="345554"/>
                </a:lnTo>
                <a:lnTo>
                  <a:pt x="692632" y="345554"/>
                </a:lnTo>
                <a:lnTo>
                  <a:pt x="692632" y="222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2139572" y="7845235"/>
            <a:ext cx="329565" cy="346075"/>
          </a:xfrm>
          <a:custGeom>
            <a:avLst/>
            <a:gdLst/>
            <a:ahLst/>
            <a:cxnLst/>
            <a:rect l="l" t="t" r="r" b="b"/>
            <a:pathLst>
              <a:path w="329565" h="346075">
                <a:moveTo>
                  <a:pt x="96771" y="296791"/>
                </a:moveTo>
                <a:lnTo>
                  <a:pt x="57148" y="289362"/>
                </a:lnTo>
                <a:lnTo>
                  <a:pt x="24157" y="261526"/>
                </a:lnTo>
                <a:lnTo>
                  <a:pt x="10882" y="222236"/>
                </a:lnTo>
                <a:lnTo>
                  <a:pt x="10361" y="192391"/>
                </a:lnTo>
                <a:lnTo>
                  <a:pt x="10882" y="184994"/>
                </a:lnTo>
                <a:lnTo>
                  <a:pt x="24157" y="145672"/>
                </a:lnTo>
                <a:lnTo>
                  <a:pt x="57148" y="117345"/>
                </a:lnTo>
                <a:lnTo>
                  <a:pt x="96771" y="109725"/>
                </a:lnTo>
                <a:lnTo>
                  <a:pt x="110246" y="109844"/>
                </a:lnTo>
                <a:lnTo>
                  <a:pt x="152015" y="125631"/>
                </a:lnTo>
                <a:lnTo>
                  <a:pt x="164158" y="139061"/>
                </a:lnTo>
                <a:lnTo>
                  <a:pt x="82293" y="139061"/>
                </a:lnTo>
                <a:lnTo>
                  <a:pt x="62482" y="149729"/>
                </a:lnTo>
                <a:lnTo>
                  <a:pt x="50290" y="167635"/>
                </a:lnTo>
                <a:lnTo>
                  <a:pt x="44956" y="190876"/>
                </a:lnTo>
                <a:lnTo>
                  <a:pt x="44956" y="216021"/>
                </a:lnTo>
                <a:lnTo>
                  <a:pt x="50290" y="238881"/>
                </a:lnTo>
                <a:lnTo>
                  <a:pt x="62482" y="256787"/>
                </a:lnTo>
                <a:lnTo>
                  <a:pt x="82293" y="267455"/>
                </a:lnTo>
                <a:lnTo>
                  <a:pt x="164153" y="267455"/>
                </a:lnTo>
                <a:lnTo>
                  <a:pt x="163063" y="268788"/>
                </a:lnTo>
                <a:lnTo>
                  <a:pt x="126185" y="293576"/>
                </a:lnTo>
                <a:lnTo>
                  <a:pt x="110243" y="296672"/>
                </a:lnTo>
                <a:lnTo>
                  <a:pt x="96771" y="296791"/>
                </a:lnTo>
                <a:close/>
              </a:path>
              <a:path w="329565" h="346075">
                <a:moveTo>
                  <a:pt x="164153" y="267455"/>
                </a:moveTo>
                <a:lnTo>
                  <a:pt x="111249" y="267455"/>
                </a:lnTo>
                <a:lnTo>
                  <a:pt x="131060" y="256787"/>
                </a:lnTo>
                <a:lnTo>
                  <a:pt x="143633" y="238881"/>
                </a:lnTo>
                <a:lnTo>
                  <a:pt x="148967" y="216021"/>
                </a:lnTo>
                <a:lnTo>
                  <a:pt x="148967" y="190876"/>
                </a:lnTo>
                <a:lnTo>
                  <a:pt x="143633" y="167635"/>
                </a:lnTo>
                <a:lnTo>
                  <a:pt x="131060" y="149729"/>
                </a:lnTo>
                <a:lnTo>
                  <a:pt x="111249" y="139061"/>
                </a:lnTo>
                <a:lnTo>
                  <a:pt x="164158" y="139061"/>
                </a:lnTo>
                <a:lnTo>
                  <a:pt x="181547" y="177919"/>
                </a:lnTo>
                <a:lnTo>
                  <a:pt x="183560" y="192391"/>
                </a:lnTo>
                <a:lnTo>
                  <a:pt x="183449" y="216021"/>
                </a:lnTo>
                <a:lnTo>
                  <a:pt x="173017" y="255501"/>
                </a:lnTo>
                <a:lnTo>
                  <a:pt x="169308" y="261145"/>
                </a:lnTo>
                <a:lnTo>
                  <a:pt x="164153" y="267455"/>
                </a:lnTo>
                <a:close/>
              </a:path>
              <a:path w="329565" h="346075">
                <a:moveTo>
                  <a:pt x="329556" y="141728"/>
                </a:moveTo>
                <a:lnTo>
                  <a:pt x="295648" y="141728"/>
                </a:lnTo>
                <a:lnTo>
                  <a:pt x="295648" y="0"/>
                </a:lnTo>
                <a:lnTo>
                  <a:pt x="329556" y="0"/>
                </a:lnTo>
                <a:lnTo>
                  <a:pt x="329556" y="141728"/>
                </a:lnTo>
                <a:close/>
              </a:path>
              <a:path w="329565" h="346075">
                <a:moveTo>
                  <a:pt x="249929" y="336795"/>
                </a:moveTo>
                <a:lnTo>
                  <a:pt x="216402" y="336795"/>
                </a:lnTo>
                <a:lnTo>
                  <a:pt x="216402" y="3809"/>
                </a:lnTo>
                <a:lnTo>
                  <a:pt x="249929" y="3809"/>
                </a:lnTo>
                <a:lnTo>
                  <a:pt x="249929" y="141728"/>
                </a:lnTo>
                <a:lnTo>
                  <a:pt x="329556" y="141728"/>
                </a:lnTo>
                <a:lnTo>
                  <a:pt x="329556" y="171064"/>
                </a:lnTo>
                <a:lnTo>
                  <a:pt x="249929" y="171064"/>
                </a:lnTo>
                <a:lnTo>
                  <a:pt x="249929" y="336795"/>
                </a:lnTo>
                <a:close/>
              </a:path>
              <a:path w="329565" h="346075">
                <a:moveTo>
                  <a:pt x="329556" y="345558"/>
                </a:moveTo>
                <a:lnTo>
                  <a:pt x="295648" y="345558"/>
                </a:lnTo>
                <a:lnTo>
                  <a:pt x="295648" y="171064"/>
                </a:lnTo>
                <a:lnTo>
                  <a:pt x="329556" y="171064"/>
                </a:lnTo>
                <a:lnTo>
                  <a:pt x="329556" y="345558"/>
                </a:lnTo>
                <a:close/>
              </a:path>
              <a:path w="329565" h="346075">
                <a:moveTo>
                  <a:pt x="194305" y="87627"/>
                </a:moveTo>
                <a:lnTo>
                  <a:pt x="0" y="87627"/>
                </a:lnTo>
                <a:lnTo>
                  <a:pt x="0" y="57910"/>
                </a:lnTo>
                <a:lnTo>
                  <a:pt x="194305" y="57910"/>
                </a:lnTo>
                <a:lnTo>
                  <a:pt x="194305" y="87627"/>
                </a:lnTo>
                <a:close/>
              </a:path>
              <a:path w="329565" h="346075">
                <a:moveTo>
                  <a:pt x="153920" y="36194"/>
                </a:moveTo>
                <a:lnTo>
                  <a:pt x="40384" y="36194"/>
                </a:lnTo>
                <a:lnTo>
                  <a:pt x="40384" y="7238"/>
                </a:lnTo>
                <a:lnTo>
                  <a:pt x="153920" y="7238"/>
                </a:lnTo>
                <a:lnTo>
                  <a:pt x="153920" y="36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2515610" y="7850188"/>
            <a:ext cx="340995" cy="340995"/>
          </a:xfrm>
          <a:custGeom>
            <a:avLst/>
            <a:gdLst/>
            <a:ahLst/>
            <a:cxnLst/>
            <a:rect l="l" t="t" r="r" b="b"/>
            <a:pathLst>
              <a:path w="340995" h="340995">
                <a:moveTo>
                  <a:pt x="308983" y="146300"/>
                </a:moveTo>
                <a:lnTo>
                  <a:pt x="43432" y="146300"/>
                </a:lnTo>
                <a:lnTo>
                  <a:pt x="32384" y="134870"/>
                </a:lnTo>
                <a:lnTo>
                  <a:pt x="32384" y="0"/>
                </a:lnTo>
                <a:lnTo>
                  <a:pt x="67435" y="0"/>
                </a:lnTo>
                <a:lnTo>
                  <a:pt x="67435" y="46480"/>
                </a:lnTo>
                <a:lnTo>
                  <a:pt x="308983" y="46480"/>
                </a:lnTo>
                <a:lnTo>
                  <a:pt x="308983" y="75055"/>
                </a:lnTo>
                <a:lnTo>
                  <a:pt x="67435" y="75055"/>
                </a:lnTo>
                <a:lnTo>
                  <a:pt x="67435" y="117726"/>
                </a:lnTo>
                <a:lnTo>
                  <a:pt x="308983" y="117726"/>
                </a:lnTo>
                <a:lnTo>
                  <a:pt x="308983" y="146300"/>
                </a:lnTo>
                <a:close/>
              </a:path>
              <a:path w="340995" h="340995">
                <a:moveTo>
                  <a:pt x="308983" y="46480"/>
                </a:moveTo>
                <a:lnTo>
                  <a:pt x="273932" y="46480"/>
                </a:lnTo>
                <a:lnTo>
                  <a:pt x="273932" y="0"/>
                </a:lnTo>
                <a:lnTo>
                  <a:pt x="308983" y="0"/>
                </a:lnTo>
                <a:lnTo>
                  <a:pt x="308983" y="46480"/>
                </a:lnTo>
                <a:close/>
              </a:path>
              <a:path w="340995" h="340995">
                <a:moveTo>
                  <a:pt x="308983" y="117726"/>
                </a:moveTo>
                <a:lnTo>
                  <a:pt x="273932" y="117726"/>
                </a:lnTo>
                <a:lnTo>
                  <a:pt x="273932" y="75055"/>
                </a:lnTo>
                <a:lnTo>
                  <a:pt x="308983" y="75055"/>
                </a:lnTo>
                <a:lnTo>
                  <a:pt x="308983" y="117726"/>
                </a:lnTo>
                <a:close/>
              </a:path>
              <a:path w="340995" h="340995">
                <a:moveTo>
                  <a:pt x="187828" y="181351"/>
                </a:moveTo>
                <a:lnTo>
                  <a:pt x="152777" y="181351"/>
                </a:lnTo>
                <a:lnTo>
                  <a:pt x="152777" y="146300"/>
                </a:lnTo>
                <a:lnTo>
                  <a:pt x="187828" y="146300"/>
                </a:lnTo>
                <a:lnTo>
                  <a:pt x="187828" y="181351"/>
                </a:lnTo>
                <a:close/>
              </a:path>
              <a:path w="340995" h="340995">
                <a:moveTo>
                  <a:pt x="340605" y="210687"/>
                </a:moveTo>
                <a:lnTo>
                  <a:pt x="0" y="210687"/>
                </a:lnTo>
                <a:lnTo>
                  <a:pt x="0" y="181351"/>
                </a:lnTo>
                <a:lnTo>
                  <a:pt x="340605" y="181351"/>
                </a:lnTo>
                <a:lnTo>
                  <a:pt x="340605" y="210687"/>
                </a:lnTo>
                <a:close/>
              </a:path>
              <a:path w="340995" h="340995">
                <a:moveTo>
                  <a:pt x="312793" y="340605"/>
                </a:moveTo>
                <a:lnTo>
                  <a:pt x="43432" y="340605"/>
                </a:lnTo>
                <a:lnTo>
                  <a:pt x="32384" y="329175"/>
                </a:lnTo>
                <a:lnTo>
                  <a:pt x="32384" y="236595"/>
                </a:lnTo>
                <a:lnTo>
                  <a:pt x="67435" y="236595"/>
                </a:lnTo>
                <a:lnTo>
                  <a:pt x="67435" y="311269"/>
                </a:lnTo>
                <a:lnTo>
                  <a:pt x="312793" y="311269"/>
                </a:lnTo>
                <a:lnTo>
                  <a:pt x="312793" y="340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003575" y="7845235"/>
            <a:ext cx="318135" cy="346075"/>
          </a:xfrm>
          <a:custGeom>
            <a:avLst/>
            <a:gdLst/>
            <a:ahLst/>
            <a:cxnLst/>
            <a:rect l="l" t="t" r="r" b="b"/>
            <a:pathLst>
              <a:path w="318134" h="346075">
                <a:moveTo>
                  <a:pt x="318127" y="345558"/>
                </a:moveTo>
                <a:lnTo>
                  <a:pt x="40765" y="345558"/>
                </a:lnTo>
                <a:lnTo>
                  <a:pt x="29717" y="334128"/>
                </a:lnTo>
                <a:lnTo>
                  <a:pt x="29717" y="259454"/>
                </a:lnTo>
                <a:lnTo>
                  <a:pt x="275837" y="259454"/>
                </a:lnTo>
                <a:lnTo>
                  <a:pt x="275837" y="232023"/>
                </a:lnTo>
                <a:lnTo>
                  <a:pt x="29717" y="232023"/>
                </a:lnTo>
                <a:lnTo>
                  <a:pt x="29717" y="203448"/>
                </a:lnTo>
                <a:lnTo>
                  <a:pt x="310507" y="203448"/>
                </a:lnTo>
                <a:lnTo>
                  <a:pt x="310507" y="288028"/>
                </a:lnTo>
                <a:lnTo>
                  <a:pt x="64768" y="288028"/>
                </a:lnTo>
                <a:lnTo>
                  <a:pt x="64768" y="316984"/>
                </a:lnTo>
                <a:lnTo>
                  <a:pt x="318127" y="316984"/>
                </a:lnTo>
                <a:lnTo>
                  <a:pt x="318127" y="345558"/>
                </a:lnTo>
                <a:close/>
              </a:path>
              <a:path w="318134" h="346075">
                <a:moveTo>
                  <a:pt x="15620" y="185161"/>
                </a:moveTo>
                <a:lnTo>
                  <a:pt x="0" y="159254"/>
                </a:lnTo>
                <a:lnTo>
                  <a:pt x="16477" y="153988"/>
                </a:lnTo>
                <a:lnTo>
                  <a:pt x="27526" y="149991"/>
                </a:lnTo>
                <a:lnTo>
                  <a:pt x="68417" y="130099"/>
                </a:lnTo>
                <a:lnTo>
                  <a:pt x="111549" y="99417"/>
                </a:lnTo>
                <a:lnTo>
                  <a:pt x="142023" y="62872"/>
                </a:lnTo>
                <a:lnTo>
                  <a:pt x="152015" y="34289"/>
                </a:lnTo>
                <a:lnTo>
                  <a:pt x="16001" y="34289"/>
                </a:lnTo>
                <a:lnTo>
                  <a:pt x="16001" y="4952"/>
                </a:lnTo>
                <a:lnTo>
                  <a:pt x="189352" y="4952"/>
                </a:lnTo>
                <a:lnTo>
                  <a:pt x="189137" y="25693"/>
                </a:lnTo>
                <a:lnTo>
                  <a:pt x="175636" y="67054"/>
                </a:lnTo>
                <a:lnTo>
                  <a:pt x="152169" y="103834"/>
                </a:lnTo>
                <a:lnTo>
                  <a:pt x="124149" y="130307"/>
                </a:lnTo>
                <a:lnTo>
                  <a:pt x="83055" y="156587"/>
                </a:lnTo>
                <a:lnTo>
                  <a:pt x="36819" y="178285"/>
                </a:lnTo>
                <a:lnTo>
                  <a:pt x="15620" y="185161"/>
                </a:lnTo>
                <a:close/>
              </a:path>
              <a:path w="318134" h="346075">
                <a:moveTo>
                  <a:pt x="310507" y="184399"/>
                </a:moveTo>
                <a:lnTo>
                  <a:pt x="275837" y="184399"/>
                </a:lnTo>
                <a:lnTo>
                  <a:pt x="275837" y="140966"/>
                </a:lnTo>
                <a:lnTo>
                  <a:pt x="196972" y="140966"/>
                </a:lnTo>
                <a:lnTo>
                  <a:pt x="196972" y="111249"/>
                </a:lnTo>
                <a:lnTo>
                  <a:pt x="275837" y="111249"/>
                </a:lnTo>
                <a:lnTo>
                  <a:pt x="275837" y="68959"/>
                </a:lnTo>
                <a:lnTo>
                  <a:pt x="204591" y="68959"/>
                </a:lnTo>
                <a:lnTo>
                  <a:pt x="204591" y="39242"/>
                </a:lnTo>
                <a:lnTo>
                  <a:pt x="275837" y="39242"/>
                </a:lnTo>
                <a:lnTo>
                  <a:pt x="275837" y="0"/>
                </a:lnTo>
                <a:lnTo>
                  <a:pt x="310507" y="0"/>
                </a:lnTo>
                <a:lnTo>
                  <a:pt x="31050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626109" y="7845514"/>
            <a:ext cx="92710" cy="345440"/>
          </a:xfrm>
          <a:custGeom>
            <a:avLst/>
            <a:gdLst/>
            <a:ahLst/>
            <a:cxnLst/>
            <a:rect l="l" t="t" r="r" b="b"/>
            <a:pathLst>
              <a:path w="92709" h="345440">
                <a:moveTo>
                  <a:pt x="92583" y="133350"/>
                </a:moveTo>
                <a:lnTo>
                  <a:pt x="34671" y="133350"/>
                </a:lnTo>
                <a:lnTo>
                  <a:pt x="34671" y="0"/>
                </a:lnTo>
                <a:lnTo>
                  <a:pt x="0" y="0"/>
                </a:lnTo>
                <a:lnTo>
                  <a:pt x="0" y="133350"/>
                </a:lnTo>
                <a:lnTo>
                  <a:pt x="0" y="162560"/>
                </a:lnTo>
                <a:lnTo>
                  <a:pt x="0" y="345440"/>
                </a:lnTo>
                <a:lnTo>
                  <a:pt x="34671" y="345440"/>
                </a:lnTo>
                <a:lnTo>
                  <a:pt x="34671" y="162560"/>
                </a:lnTo>
                <a:lnTo>
                  <a:pt x="92583" y="162560"/>
                </a:lnTo>
                <a:lnTo>
                  <a:pt x="92583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364743" y="7850593"/>
            <a:ext cx="242570" cy="287020"/>
          </a:xfrm>
          <a:custGeom>
            <a:avLst/>
            <a:gdLst/>
            <a:ahLst/>
            <a:cxnLst/>
            <a:rect l="l" t="t" r="r" b="b"/>
            <a:pathLst>
              <a:path w="242569" h="287020">
                <a:moveTo>
                  <a:pt x="205359" y="0"/>
                </a:moveTo>
                <a:lnTo>
                  <a:pt x="15240" y="0"/>
                </a:lnTo>
                <a:lnTo>
                  <a:pt x="15240" y="27940"/>
                </a:lnTo>
                <a:lnTo>
                  <a:pt x="170688" y="27940"/>
                </a:lnTo>
                <a:lnTo>
                  <a:pt x="170688" y="217170"/>
                </a:lnTo>
                <a:lnTo>
                  <a:pt x="205359" y="217170"/>
                </a:lnTo>
                <a:lnTo>
                  <a:pt x="205359" y="27940"/>
                </a:lnTo>
                <a:lnTo>
                  <a:pt x="205359" y="0"/>
                </a:lnTo>
                <a:close/>
              </a:path>
              <a:path w="242569" h="287020">
                <a:moveTo>
                  <a:pt x="242316" y="257149"/>
                </a:moveTo>
                <a:lnTo>
                  <a:pt x="108966" y="257149"/>
                </a:lnTo>
                <a:lnTo>
                  <a:pt x="108966" y="120751"/>
                </a:lnTo>
                <a:lnTo>
                  <a:pt x="73914" y="120751"/>
                </a:lnTo>
                <a:lnTo>
                  <a:pt x="73914" y="257149"/>
                </a:lnTo>
                <a:lnTo>
                  <a:pt x="0" y="257149"/>
                </a:lnTo>
                <a:lnTo>
                  <a:pt x="0" y="286486"/>
                </a:lnTo>
                <a:lnTo>
                  <a:pt x="242316" y="286486"/>
                </a:lnTo>
                <a:lnTo>
                  <a:pt x="242316" y="2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856738" y="7845235"/>
            <a:ext cx="310515" cy="357505"/>
          </a:xfrm>
          <a:custGeom>
            <a:avLst/>
            <a:gdLst/>
            <a:ahLst/>
            <a:cxnLst/>
            <a:rect l="l" t="t" r="r" b="b"/>
            <a:pathLst>
              <a:path w="310515" h="357504">
                <a:moveTo>
                  <a:pt x="310507" y="188209"/>
                </a:moveTo>
                <a:lnTo>
                  <a:pt x="275837" y="188209"/>
                </a:lnTo>
                <a:lnTo>
                  <a:pt x="275837" y="145919"/>
                </a:lnTo>
                <a:lnTo>
                  <a:pt x="196972" y="145919"/>
                </a:lnTo>
                <a:lnTo>
                  <a:pt x="196972" y="116202"/>
                </a:lnTo>
                <a:lnTo>
                  <a:pt x="275837" y="116202"/>
                </a:lnTo>
                <a:lnTo>
                  <a:pt x="275837" y="73912"/>
                </a:lnTo>
                <a:lnTo>
                  <a:pt x="204591" y="73912"/>
                </a:lnTo>
                <a:lnTo>
                  <a:pt x="204591" y="44194"/>
                </a:lnTo>
                <a:lnTo>
                  <a:pt x="275837" y="44194"/>
                </a:lnTo>
                <a:lnTo>
                  <a:pt x="275837" y="0"/>
                </a:lnTo>
                <a:lnTo>
                  <a:pt x="310507" y="0"/>
                </a:lnTo>
                <a:lnTo>
                  <a:pt x="310507" y="188209"/>
                </a:lnTo>
                <a:close/>
              </a:path>
              <a:path w="310515" h="357504">
                <a:moveTo>
                  <a:pt x="15620" y="209925"/>
                </a:moveTo>
                <a:lnTo>
                  <a:pt x="0" y="184018"/>
                </a:lnTo>
                <a:lnTo>
                  <a:pt x="17608" y="178494"/>
                </a:lnTo>
                <a:lnTo>
                  <a:pt x="29431" y="174112"/>
                </a:lnTo>
                <a:lnTo>
                  <a:pt x="73337" y="150518"/>
                </a:lnTo>
                <a:lnTo>
                  <a:pt x="105724" y="124774"/>
                </a:lnTo>
                <a:lnTo>
                  <a:pt x="132004" y="95735"/>
                </a:lnTo>
                <a:lnTo>
                  <a:pt x="151253" y="58839"/>
                </a:lnTo>
                <a:lnTo>
                  <a:pt x="153539" y="34289"/>
                </a:lnTo>
                <a:lnTo>
                  <a:pt x="16001" y="34289"/>
                </a:lnTo>
                <a:lnTo>
                  <a:pt x="16001" y="4952"/>
                </a:lnTo>
                <a:lnTo>
                  <a:pt x="189352" y="4952"/>
                </a:lnTo>
                <a:lnTo>
                  <a:pt x="189352" y="19430"/>
                </a:lnTo>
                <a:lnTo>
                  <a:pt x="183565" y="66095"/>
                </a:lnTo>
                <a:lnTo>
                  <a:pt x="167338" y="101376"/>
                </a:lnTo>
                <a:lnTo>
                  <a:pt x="138299" y="137728"/>
                </a:lnTo>
                <a:lnTo>
                  <a:pt x="101706" y="169258"/>
                </a:lnTo>
                <a:lnTo>
                  <a:pt x="64214" y="190959"/>
                </a:lnTo>
                <a:lnTo>
                  <a:pt x="36819" y="203032"/>
                </a:lnTo>
                <a:lnTo>
                  <a:pt x="15620" y="209925"/>
                </a:lnTo>
                <a:close/>
              </a:path>
              <a:path w="310515" h="357504">
                <a:moveTo>
                  <a:pt x="198877" y="356988"/>
                </a:moveTo>
                <a:lnTo>
                  <a:pt x="184920" y="356898"/>
                </a:lnTo>
                <a:lnTo>
                  <a:pt x="175803" y="356273"/>
                </a:lnTo>
                <a:lnTo>
                  <a:pt x="137466" y="344939"/>
                </a:lnTo>
                <a:lnTo>
                  <a:pt x="106424" y="317960"/>
                </a:lnTo>
                <a:lnTo>
                  <a:pt x="94601" y="286105"/>
                </a:lnTo>
                <a:lnTo>
                  <a:pt x="94601" y="264264"/>
                </a:lnTo>
                <a:lnTo>
                  <a:pt x="110130" y="226879"/>
                </a:lnTo>
                <a:lnTo>
                  <a:pt x="144678" y="202648"/>
                </a:lnTo>
                <a:lnTo>
                  <a:pt x="184920" y="193254"/>
                </a:lnTo>
                <a:lnTo>
                  <a:pt x="198877" y="193162"/>
                </a:lnTo>
                <a:lnTo>
                  <a:pt x="213057" y="193254"/>
                </a:lnTo>
                <a:lnTo>
                  <a:pt x="253757" y="202648"/>
                </a:lnTo>
                <a:lnTo>
                  <a:pt x="283958" y="222498"/>
                </a:lnTo>
                <a:lnTo>
                  <a:pt x="198877" y="222498"/>
                </a:lnTo>
                <a:lnTo>
                  <a:pt x="190087" y="222552"/>
                </a:lnTo>
                <a:lnTo>
                  <a:pt x="139442" y="242309"/>
                </a:lnTo>
                <a:lnTo>
                  <a:pt x="128774" y="262121"/>
                </a:lnTo>
                <a:lnTo>
                  <a:pt x="128774" y="288409"/>
                </a:lnTo>
                <a:lnTo>
                  <a:pt x="158492" y="322317"/>
                </a:lnTo>
                <a:lnTo>
                  <a:pt x="282634" y="329175"/>
                </a:lnTo>
                <a:lnTo>
                  <a:pt x="275456" y="334890"/>
                </a:lnTo>
                <a:lnTo>
                  <a:pt x="230701" y="354577"/>
                </a:lnTo>
                <a:lnTo>
                  <a:pt x="213057" y="356898"/>
                </a:lnTo>
                <a:lnTo>
                  <a:pt x="198877" y="356988"/>
                </a:lnTo>
                <a:close/>
              </a:path>
              <a:path w="310515" h="357504">
                <a:moveTo>
                  <a:pt x="282634" y="329175"/>
                </a:moveTo>
                <a:lnTo>
                  <a:pt x="198877" y="329175"/>
                </a:lnTo>
                <a:lnTo>
                  <a:pt x="207669" y="329122"/>
                </a:lnTo>
                <a:lnTo>
                  <a:pt x="213497" y="328747"/>
                </a:lnTo>
                <a:lnTo>
                  <a:pt x="218968" y="327729"/>
                </a:lnTo>
                <a:lnTo>
                  <a:pt x="239643" y="322317"/>
                </a:lnTo>
                <a:lnTo>
                  <a:pt x="258692" y="308602"/>
                </a:lnTo>
                <a:lnTo>
                  <a:pt x="269741" y="288409"/>
                </a:lnTo>
                <a:lnTo>
                  <a:pt x="269741" y="262121"/>
                </a:lnTo>
                <a:lnTo>
                  <a:pt x="239643" y="229356"/>
                </a:lnTo>
                <a:lnTo>
                  <a:pt x="198877" y="222498"/>
                </a:lnTo>
                <a:lnTo>
                  <a:pt x="283958" y="222498"/>
                </a:lnTo>
                <a:lnTo>
                  <a:pt x="303101" y="257168"/>
                </a:lnTo>
                <a:lnTo>
                  <a:pt x="303914" y="264264"/>
                </a:lnTo>
                <a:lnTo>
                  <a:pt x="303914" y="286105"/>
                </a:lnTo>
                <a:lnTo>
                  <a:pt x="288385" y="323651"/>
                </a:lnTo>
                <a:lnTo>
                  <a:pt x="283501" y="328485"/>
                </a:lnTo>
                <a:lnTo>
                  <a:pt x="282634" y="329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4217916" y="7840674"/>
            <a:ext cx="696595" cy="361950"/>
          </a:xfrm>
          <a:custGeom>
            <a:avLst/>
            <a:gdLst/>
            <a:ahLst/>
            <a:cxnLst/>
            <a:rect l="l" t="t" r="r" b="b"/>
            <a:pathLst>
              <a:path w="696594" h="361950">
                <a:moveTo>
                  <a:pt x="170675" y="0"/>
                </a:moveTo>
                <a:lnTo>
                  <a:pt x="45720" y="0"/>
                </a:lnTo>
                <a:lnTo>
                  <a:pt x="45720" y="28956"/>
                </a:lnTo>
                <a:lnTo>
                  <a:pt x="170675" y="28956"/>
                </a:lnTo>
                <a:lnTo>
                  <a:pt x="170675" y="0"/>
                </a:lnTo>
                <a:close/>
              </a:path>
              <a:path w="696594" h="361950">
                <a:moveTo>
                  <a:pt x="201828" y="142760"/>
                </a:moveTo>
                <a:lnTo>
                  <a:pt x="191871" y="116954"/>
                </a:lnTo>
                <a:lnTo>
                  <a:pt x="190131" y="114338"/>
                </a:lnTo>
                <a:lnTo>
                  <a:pt x="186131" y="110642"/>
                </a:lnTo>
                <a:lnTo>
                  <a:pt x="179438" y="105714"/>
                </a:lnTo>
                <a:lnTo>
                  <a:pt x="172554" y="100914"/>
                </a:lnTo>
                <a:lnTo>
                  <a:pt x="167627" y="98183"/>
                </a:lnTo>
                <a:lnTo>
                  <a:pt x="167627" y="150863"/>
                </a:lnTo>
                <a:lnTo>
                  <a:pt x="167424" y="158978"/>
                </a:lnTo>
                <a:lnTo>
                  <a:pt x="137604" y="183565"/>
                </a:lnTo>
                <a:lnTo>
                  <a:pt x="120103" y="184683"/>
                </a:lnTo>
                <a:lnTo>
                  <a:pt x="89700" y="184632"/>
                </a:lnTo>
                <a:lnTo>
                  <a:pt x="50863" y="165061"/>
                </a:lnTo>
                <a:lnTo>
                  <a:pt x="49149" y="150863"/>
                </a:lnTo>
                <a:lnTo>
                  <a:pt x="49352" y="142125"/>
                </a:lnTo>
                <a:lnTo>
                  <a:pt x="89674" y="117106"/>
                </a:lnTo>
                <a:lnTo>
                  <a:pt x="108191" y="116954"/>
                </a:lnTo>
                <a:lnTo>
                  <a:pt x="126695" y="117106"/>
                </a:lnTo>
                <a:lnTo>
                  <a:pt x="161785" y="132549"/>
                </a:lnTo>
                <a:lnTo>
                  <a:pt x="167627" y="150863"/>
                </a:lnTo>
                <a:lnTo>
                  <a:pt x="167627" y="98183"/>
                </a:lnTo>
                <a:lnTo>
                  <a:pt x="122567" y="88074"/>
                </a:lnTo>
                <a:lnTo>
                  <a:pt x="108191" y="87998"/>
                </a:lnTo>
                <a:lnTo>
                  <a:pt x="93827" y="88074"/>
                </a:lnTo>
                <a:lnTo>
                  <a:pt x="55981" y="95643"/>
                </a:lnTo>
                <a:lnTo>
                  <a:pt x="23749" y="118986"/>
                </a:lnTo>
                <a:lnTo>
                  <a:pt x="14935" y="142760"/>
                </a:lnTo>
                <a:lnTo>
                  <a:pt x="15011" y="159600"/>
                </a:lnTo>
                <a:lnTo>
                  <a:pt x="37338" y="195821"/>
                </a:lnTo>
                <a:lnTo>
                  <a:pt x="76796" y="211721"/>
                </a:lnTo>
                <a:lnTo>
                  <a:pt x="108191" y="213728"/>
                </a:lnTo>
                <a:lnTo>
                  <a:pt x="122567" y="213652"/>
                </a:lnTo>
                <a:lnTo>
                  <a:pt x="160718" y="206082"/>
                </a:lnTo>
                <a:lnTo>
                  <a:pt x="191871" y="184772"/>
                </a:lnTo>
                <a:lnTo>
                  <a:pt x="193027" y="183045"/>
                </a:lnTo>
                <a:lnTo>
                  <a:pt x="196392" y="176199"/>
                </a:lnTo>
                <a:lnTo>
                  <a:pt x="199593" y="169265"/>
                </a:lnTo>
                <a:lnTo>
                  <a:pt x="201231" y="164325"/>
                </a:lnTo>
                <a:lnTo>
                  <a:pt x="201764" y="159600"/>
                </a:lnTo>
                <a:lnTo>
                  <a:pt x="201828" y="142760"/>
                </a:lnTo>
                <a:close/>
              </a:path>
              <a:path w="696594" h="361950">
                <a:moveTo>
                  <a:pt x="216776" y="44945"/>
                </a:moveTo>
                <a:lnTo>
                  <a:pt x="0" y="44945"/>
                </a:lnTo>
                <a:lnTo>
                  <a:pt x="0" y="73901"/>
                </a:lnTo>
                <a:lnTo>
                  <a:pt x="216776" y="73901"/>
                </a:lnTo>
                <a:lnTo>
                  <a:pt x="216776" y="44945"/>
                </a:lnTo>
                <a:close/>
              </a:path>
              <a:path w="696594" h="361950">
                <a:moveTo>
                  <a:pt x="298945" y="280733"/>
                </a:moveTo>
                <a:lnTo>
                  <a:pt x="284607" y="249923"/>
                </a:lnTo>
                <a:lnTo>
                  <a:pt x="282663" y="247446"/>
                </a:lnTo>
                <a:lnTo>
                  <a:pt x="277622" y="243382"/>
                </a:lnTo>
                <a:lnTo>
                  <a:pt x="269354" y="238112"/>
                </a:lnTo>
                <a:lnTo>
                  <a:pt x="264782" y="235343"/>
                </a:lnTo>
                <a:lnTo>
                  <a:pt x="264782" y="279641"/>
                </a:lnTo>
                <a:lnTo>
                  <a:pt x="264782" y="303263"/>
                </a:lnTo>
                <a:lnTo>
                  <a:pt x="233159" y="329552"/>
                </a:lnTo>
                <a:lnTo>
                  <a:pt x="199009" y="333717"/>
                </a:lnTo>
                <a:lnTo>
                  <a:pt x="182841" y="333705"/>
                </a:lnTo>
                <a:lnTo>
                  <a:pt x="131051" y="319265"/>
                </a:lnTo>
                <a:lnTo>
                  <a:pt x="120002" y="303263"/>
                </a:lnTo>
                <a:lnTo>
                  <a:pt x="120002" y="279641"/>
                </a:lnTo>
                <a:lnTo>
                  <a:pt x="150482" y="254114"/>
                </a:lnTo>
                <a:lnTo>
                  <a:pt x="191630" y="249923"/>
                </a:lnTo>
                <a:lnTo>
                  <a:pt x="200431" y="249961"/>
                </a:lnTo>
                <a:lnTo>
                  <a:pt x="253352" y="263639"/>
                </a:lnTo>
                <a:lnTo>
                  <a:pt x="264782" y="279641"/>
                </a:lnTo>
                <a:lnTo>
                  <a:pt x="264782" y="235343"/>
                </a:lnTo>
                <a:lnTo>
                  <a:pt x="223621" y="222440"/>
                </a:lnTo>
                <a:lnTo>
                  <a:pt x="191630" y="220586"/>
                </a:lnTo>
                <a:lnTo>
                  <a:pt x="177673" y="220662"/>
                </a:lnTo>
                <a:lnTo>
                  <a:pt x="136829" y="227634"/>
                </a:lnTo>
                <a:lnTo>
                  <a:pt x="101739" y="247446"/>
                </a:lnTo>
                <a:lnTo>
                  <a:pt x="85839" y="280733"/>
                </a:lnTo>
                <a:lnTo>
                  <a:pt x="85839" y="301637"/>
                </a:lnTo>
                <a:lnTo>
                  <a:pt x="106705" y="339140"/>
                </a:lnTo>
                <a:lnTo>
                  <a:pt x="148386" y="357365"/>
                </a:lnTo>
                <a:lnTo>
                  <a:pt x="191630" y="361556"/>
                </a:lnTo>
                <a:lnTo>
                  <a:pt x="205816" y="361492"/>
                </a:lnTo>
                <a:lnTo>
                  <a:pt x="247116" y="354799"/>
                </a:lnTo>
                <a:lnTo>
                  <a:pt x="282663" y="335076"/>
                </a:lnTo>
                <a:lnTo>
                  <a:pt x="298945" y="301637"/>
                </a:lnTo>
                <a:lnTo>
                  <a:pt x="298945" y="280733"/>
                </a:lnTo>
                <a:close/>
              </a:path>
              <a:path w="696594" h="361950">
                <a:moveTo>
                  <a:pt x="353936" y="59804"/>
                </a:moveTo>
                <a:lnTo>
                  <a:pt x="296024" y="59804"/>
                </a:lnTo>
                <a:lnTo>
                  <a:pt x="296024" y="4572"/>
                </a:lnTo>
                <a:lnTo>
                  <a:pt x="261353" y="4572"/>
                </a:lnTo>
                <a:lnTo>
                  <a:pt x="261353" y="215633"/>
                </a:lnTo>
                <a:lnTo>
                  <a:pt x="296024" y="215633"/>
                </a:lnTo>
                <a:lnTo>
                  <a:pt x="296024" y="161531"/>
                </a:lnTo>
                <a:lnTo>
                  <a:pt x="353936" y="161531"/>
                </a:lnTo>
                <a:lnTo>
                  <a:pt x="353936" y="132194"/>
                </a:lnTo>
                <a:lnTo>
                  <a:pt x="296024" y="132194"/>
                </a:lnTo>
                <a:lnTo>
                  <a:pt x="296024" y="89141"/>
                </a:lnTo>
                <a:lnTo>
                  <a:pt x="353936" y="89141"/>
                </a:lnTo>
                <a:lnTo>
                  <a:pt x="353936" y="59804"/>
                </a:lnTo>
                <a:close/>
              </a:path>
              <a:path w="696594" h="361950">
                <a:moveTo>
                  <a:pt x="602996" y="117856"/>
                </a:moveTo>
                <a:lnTo>
                  <a:pt x="591464" y="72605"/>
                </a:lnTo>
                <a:lnTo>
                  <a:pt x="570052" y="42672"/>
                </a:lnTo>
                <a:lnTo>
                  <a:pt x="568439" y="40881"/>
                </a:lnTo>
                <a:lnTo>
                  <a:pt x="568439" y="132956"/>
                </a:lnTo>
                <a:lnTo>
                  <a:pt x="568121" y="157353"/>
                </a:lnTo>
                <a:lnTo>
                  <a:pt x="548246" y="198869"/>
                </a:lnTo>
                <a:lnTo>
                  <a:pt x="512445" y="222872"/>
                </a:lnTo>
                <a:lnTo>
                  <a:pt x="490334" y="223253"/>
                </a:lnTo>
                <a:lnTo>
                  <a:pt x="468210" y="222872"/>
                </a:lnTo>
                <a:lnTo>
                  <a:pt x="432422" y="198869"/>
                </a:lnTo>
                <a:lnTo>
                  <a:pt x="412546" y="157353"/>
                </a:lnTo>
                <a:lnTo>
                  <a:pt x="412229" y="132956"/>
                </a:lnTo>
                <a:lnTo>
                  <a:pt x="412546" y="108572"/>
                </a:lnTo>
                <a:lnTo>
                  <a:pt x="432422" y="67043"/>
                </a:lnTo>
                <a:lnTo>
                  <a:pt x="468210" y="43040"/>
                </a:lnTo>
                <a:lnTo>
                  <a:pt x="512445" y="43040"/>
                </a:lnTo>
                <a:lnTo>
                  <a:pt x="548246" y="67043"/>
                </a:lnTo>
                <a:lnTo>
                  <a:pt x="568121" y="108572"/>
                </a:lnTo>
                <a:lnTo>
                  <a:pt x="568439" y="132956"/>
                </a:lnTo>
                <a:lnTo>
                  <a:pt x="568439" y="40881"/>
                </a:lnTo>
                <a:lnTo>
                  <a:pt x="526630" y="17183"/>
                </a:lnTo>
                <a:lnTo>
                  <a:pt x="490334" y="13335"/>
                </a:lnTo>
                <a:lnTo>
                  <a:pt x="473925" y="13474"/>
                </a:lnTo>
                <a:lnTo>
                  <a:pt x="429221" y="28003"/>
                </a:lnTo>
                <a:lnTo>
                  <a:pt x="397954" y="57213"/>
                </a:lnTo>
                <a:lnTo>
                  <a:pt x="380606" y="98590"/>
                </a:lnTo>
                <a:lnTo>
                  <a:pt x="377672" y="117856"/>
                </a:lnTo>
                <a:lnTo>
                  <a:pt x="377672" y="148056"/>
                </a:lnTo>
                <a:lnTo>
                  <a:pt x="389204" y="193306"/>
                </a:lnTo>
                <a:lnTo>
                  <a:pt x="414909" y="227698"/>
                </a:lnTo>
                <a:lnTo>
                  <a:pt x="454113" y="248729"/>
                </a:lnTo>
                <a:lnTo>
                  <a:pt x="490334" y="252590"/>
                </a:lnTo>
                <a:lnTo>
                  <a:pt x="506742" y="252450"/>
                </a:lnTo>
                <a:lnTo>
                  <a:pt x="551726" y="237909"/>
                </a:lnTo>
                <a:lnTo>
                  <a:pt x="570052" y="223253"/>
                </a:lnTo>
                <a:lnTo>
                  <a:pt x="574522" y="218300"/>
                </a:lnTo>
                <a:lnTo>
                  <a:pt x="595858" y="180390"/>
                </a:lnTo>
                <a:lnTo>
                  <a:pt x="602996" y="148056"/>
                </a:lnTo>
                <a:lnTo>
                  <a:pt x="602996" y="117856"/>
                </a:lnTo>
                <a:close/>
              </a:path>
              <a:path w="696594" h="361950">
                <a:moveTo>
                  <a:pt x="696061" y="4572"/>
                </a:moveTo>
                <a:lnTo>
                  <a:pt x="661390" y="4572"/>
                </a:lnTo>
                <a:lnTo>
                  <a:pt x="661390" y="350126"/>
                </a:lnTo>
                <a:lnTo>
                  <a:pt x="696061" y="350126"/>
                </a:lnTo>
                <a:lnTo>
                  <a:pt x="696061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090113" y="7845235"/>
            <a:ext cx="304165" cy="346075"/>
          </a:xfrm>
          <a:custGeom>
            <a:avLst/>
            <a:gdLst/>
            <a:ahLst/>
            <a:cxnLst/>
            <a:rect l="l" t="t" r="r" b="b"/>
            <a:pathLst>
              <a:path w="304165" h="346075">
                <a:moveTo>
                  <a:pt x="186304" y="292981"/>
                </a:moveTo>
                <a:lnTo>
                  <a:pt x="11048" y="292981"/>
                </a:lnTo>
                <a:lnTo>
                  <a:pt x="0" y="281551"/>
                </a:lnTo>
                <a:lnTo>
                  <a:pt x="0" y="4952"/>
                </a:lnTo>
                <a:lnTo>
                  <a:pt x="35051" y="4952"/>
                </a:lnTo>
                <a:lnTo>
                  <a:pt x="35051" y="122297"/>
                </a:lnTo>
                <a:lnTo>
                  <a:pt x="186304" y="122297"/>
                </a:lnTo>
                <a:lnTo>
                  <a:pt x="186304" y="152015"/>
                </a:lnTo>
                <a:lnTo>
                  <a:pt x="35051" y="152015"/>
                </a:lnTo>
                <a:lnTo>
                  <a:pt x="35051" y="264026"/>
                </a:lnTo>
                <a:lnTo>
                  <a:pt x="186304" y="264026"/>
                </a:lnTo>
                <a:lnTo>
                  <a:pt x="186304" y="292981"/>
                </a:lnTo>
                <a:close/>
              </a:path>
              <a:path w="304165" h="346075">
                <a:moveTo>
                  <a:pt x="186304" y="122297"/>
                </a:moveTo>
                <a:lnTo>
                  <a:pt x="151253" y="122297"/>
                </a:lnTo>
                <a:lnTo>
                  <a:pt x="151253" y="4952"/>
                </a:lnTo>
                <a:lnTo>
                  <a:pt x="186304" y="4952"/>
                </a:lnTo>
                <a:lnTo>
                  <a:pt x="186304" y="122297"/>
                </a:lnTo>
                <a:close/>
              </a:path>
              <a:path w="304165" h="346075">
                <a:moveTo>
                  <a:pt x="186304" y="264026"/>
                </a:moveTo>
                <a:lnTo>
                  <a:pt x="151253" y="264026"/>
                </a:lnTo>
                <a:lnTo>
                  <a:pt x="151253" y="152015"/>
                </a:lnTo>
                <a:lnTo>
                  <a:pt x="186304" y="152015"/>
                </a:lnTo>
                <a:lnTo>
                  <a:pt x="186304" y="264026"/>
                </a:lnTo>
                <a:close/>
              </a:path>
              <a:path w="304165" h="346075">
                <a:moveTo>
                  <a:pt x="303649" y="345558"/>
                </a:moveTo>
                <a:lnTo>
                  <a:pt x="268979" y="345558"/>
                </a:lnTo>
                <a:lnTo>
                  <a:pt x="268979" y="0"/>
                </a:lnTo>
                <a:lnTo>
                  <a:pt x="303649" y="0"/>
                </a:lnTo>
                <a:lnTo>
                  <a:pt x="303649" y="345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448243" y="7842960"/>
            <a:ext cx="1066165" cy="357505"/>
          </a:xfrm>
          <a:custGeom>
            <a:avLst/>
            <a:gdLst/>
            <a:ahLst/>
            <a:cxnLst/>
            <a:rect l="l" t="t" r="r" b="b"/>
            <a:pathLst>
              <a:path w="1066165" h="357504">
                <a:moveTo>
                  <a:pt x="319265" y="114287"/>
                </a:moveTo>
                <a:lnTo>
                  <a:pt x="274955" y="97167"/>
                </a:lnTo>
                <a:lnTo>
                  <a:pt x="239915" y="78587"/>
                </a:lnTo>
                <a:lnTo>
                  <a:pt x="206400" y="56730"/>
                </a:lnTo>
                <a:lnTo>
                  <a:pt x="185534" y="39624"/>
                </a:lnTo>
                <a:lnTo>
                  <a:pt x="191147" y="30505"/>
                </a:lnTo>
                <a:lnTo>
                  <a:pt x="194678" y="23901"/>
                </a:lnTo>
                <a:lnTo>
                  <a:pt x="197650" y="16573"/>
                </a:lnTo>
                <a:lnTo>
                  <a:pt x="201536" y="5334"/>
                </a:lnTo>
                <a:lnTo>
                  <a:pt x="169913" y="0"/>
                </a:lnTo>
                <a:lnTo>
                  <a:pt x="164388" y="14389"/>
                </a:lnTo>
                <a:lnTo>
                  <a:pt x="159981" y="23660"/>
                </a:lnTo>
                <a:lnTo>
                  <a:pt x="136118" y="54063"/>
                </a:lnTo>
                <a:lnTo>
                  <a:pt x="98590" y="84112"/>
                </a:lnTo>
                <a:lnTo>
                  <a:pt x="53911" y="105029"/>
                </a:lnTo>
                <a:lnTo>
                  <a:pt x="19812" y="114668"/>
                </a:lnTo>
                <a:lnTo>
                  <a:pt x="33147" y="140576"/>
                </a:lnTo>
                <a:lnTo>
                  <a:pt x="72174" y="129984"/>
                </a:lnTo>
                <a:lnTo>
                  <a:pt x="107619" y="112953"/>
                </a:lnTo>
                <a:lnTo>
                  <a:pt x="141274" y="93408"/>
                </a:lnTo>
                <a:lnTo>
                  <a:pt x="167627" y="65138"/>
                </a:lnTo>
                <a:lnTo>
                  <a:pt x="176263" y="72809"/>
                </a:lnTo>
                <a:lnTo>
                  <a:pt x="208838" y="95986"/>
                </a:lnTo>
                <a:lnTo>
                  <a:pt x="243878" y="115735"/>
                </a:lnTo>
                <a:lnTo>
                  <a:pt x="280200" y="132041"/>
                </a:lnTo>
                <a:lnTo>
                  <a:pt x="304787" y="140957"/>
                </a:lnTo>
                <a:lnTo>
                  <a:pt x="319265" y="114287"/>
                </a:lnTo>
                <a:close/>
              </a:path>
              <a:path w="1066165" h="357504">
                <a:moveTo>
                  <a:pt x="320027" y="330314"/>
                </a:moveTo>
                <a:lnTo>
                  <a:pt x="274129" y="312496"/>
                </a:lnTo>
                <a:lnTo>
                  <a:pt x="238175" y="293547"/>
                </a:lnTo>
                <a:lnTo>
                  <a:pt x="204508" y="271005"/>
                </a:lnTo>
                <a:lnTo>
                  <a:pt x="184010" y="253352"/>
                </a:lnTo>
                <a:lnTo>
                  <a:pt x="188277" y="245872"/>
                </a:lnTo>
                <a:lnTo>
                  <a:pt x="190969" y="240690"/>
                </a:lnTo>
                <a:lnTo>
                  <a:pt x="193230" y="235356"/>
                </a:lnTo>
                <a:lnTo>
                  <a:pt x="196202" y="227444"/>
                </a:lnTo>
                <a:lnTo>
                  <a:pt x="164960" y="219824"/>
                </a:lnTo>
                <a:lnTo>
                  <a:pt x="153377" y="245567"/>
                </a:lnTo>
                <a:lnTo>
                  <a:pt x="143751" y="261404"/>
                </a:lnTo>
                <a:lnTo>
                  <a:pt x="109524" y="289547"/>
                </a:lnTo>
                <a:lnTo>
                  <a:pt x="71120" y="313829"/>
                </a:lnTo>
                <a:lnTo>
                  <a:pt x="20574" y="328409"/>
                </a:lnTo>
                <a:lnTo>
                  <a:pt x="33909" y="354698"/>
                </a:lnTo>
                <a:lnTo>
                  <a:pt x="73482" y="344055"/>
                </a:lnTo>
                <a:lnTo>
                  <a:pt x="108191" y="326694"/>
                </a:lnTo>
                <a:lnTo>
                  <a:pt x="140868" y="306857"/>
                </a:lnTo>
                <a:lnTo>
                  <a:pt x="166103" y="278879"/>
                </a:lnTo>
                <a:lnTo>
                  <a:pt x="174739" y="286766"/>
                </a:lnTo>
                <a:lnTo>
                  <a:pt x="207619" y="310705"/>
                </a:lnTo>
                <a:lnTo>
                  <a:pt x="243344" y="330911"/>
                </a:lnTo>
                <a:lnTo>
                  <a:pt x="280123" y="347611"/>
                </a:lnTo>
                <a:lnTo>
                  <a:pt x="305549" y="356984"/>
                </a:lnTo>
                <a:lnTo>
                  <a:pt x="320027" y="330314"/>
                </a:lnTo>
                <a:close/>
              </a:path>
              <a:path w="1066165" h="357504">
                <a:moveTo>
                  <a:pt x="340601" y="173342"/>
                </a:moveTo>
                <a:lnTo>
                  <a:pt x="0" y="173342"/>
                </a:lnTo>
                <a:lnTo>
                  <a:pt x="0" y="202679"/>
                </a:lnTo>
                <a:lnTo>
                  <a:pt x="340601" y="202679"/>
                </a:lnTo>
                <a:lnTo>
                  <a:pt x="340601" y="173342"/>
                </a:lnTo>
                <a:close/>
              </a:path>
              <a:path w="1066165" h="357504">
                <a:moveTo>
                  <a:pt x="539864" y="9525"/>
                </a:moveTo>
                <a:lnTo>
                  <a:pt x="418706" y="9525"/>
                </a:lnTo>
                <a:lnTo>
                  <a:pt x="418706" y="38481"/>
                </a:lnTo>
                <a:lnTo>
                  <a:pt x="539864" y="38481"/>
                </a:lnTo>
                <a:lnTo>
                  <a:pt x="539864" y="9525"/>
                </a:lnTo>
                <a:close/>
              </a:path>
              <a:path w="1066165" h="357504">
                <a:moveTo>
                  <a:pt x="573290" y="193344"/>
                </a:moveTo>
                <a:lnTo>
                  <a:pt x="560451" y="151079"/>
                </a:lnTo>
                <a:lnTo>
                  <a:pt x="552259" y="141338"/>
                </a:lnTo>
                <a:lnTo>
                  <a:pt x="549198" y="138099"/>
                </a:lnTo>
                <a:lnTo>
                  <a:pt x="541972" y="130835"/>
                </a:lnTo>
                <a:lnTo>
                  <a:pt x="538721" y="128231"/>
                </a:lnTo>
                <a:lnTo>
                  <a:pt x="538721" y="205727"/>
                </a:lnTo>
                <a:lnTo>
                  <a:pt x="538480" y="222961"/>
                </a:lnTo>
                <a:lnTo>
                  <a:pt x="513918" y="262420"/>
                </a:lnTo>
                <a:lnTo>
                  <a:pt x="478904" y="269735"/>
                </a:lnTo>
                <a:lnTo>
                  <a:pt x="461924" y="269468"/>
                </a:lnTo>
                <a:lnTo>
                  <a:pt x="425894" y="241922"/>
                </a:lnTo>
                <a:lnTo>
                  <a:pt x="419468" y="205727"/>
                </a:lnTo>
                <a:lnTo>
                  <a:pt x="419709" y="188277"/>
                </a:lnTo>
                <a:lnTo>
                  <a:pt x="443966" y="148653"/>
                </a:lnTo>
                <a:lnTo>
                  <a:pt x="478904" y="141338"/>
                </a:lnTo>
                <a:lnTo>
                  <a:pt x="495884" y="141617"/>
                </a:lnTo>
                <a:lnTo>
                  <a:pt x="532206" y="169164"/>
                </a:lnTo>
                <a:lnTo>
                  <a:pt x="538721" y="205727"/>
                </a:lnTo>
                <a:lnTo>
                  <a:pt x="538721" y="128231"/>
                </a:lnTo>
                <a:lnTo>
                  <a:pt x="501116" y="112864"/>
                </a:lnTo>
                <a:lnTo>
                  <a:pt x="478904" y="112001"/>
                </a:lnTo>
                <a:lnTo>
                  <a:pt x="465188" y="112115"/>
                </a:lnTo>
                <a:lnTo>
                  <a:pt x="427812" y="123024"/>
                </a:lnTo>
                <a:lnTo>
                  <a:pt x="397700" y="151079"/>
                </a:lnTo>
                <a:lnTo>
                  <a:pt x="384886" y="193344"/>
                </a:lnTo>
                <a:lnTo>
                  <a:pt x="384975" y="218109"/>
                </a:lnTo>
                <a:lnTo>
                  <a:pt x="394843" y="258419"/>
                </a:lnTo>
                <a:lnTo>
                  <a:pt x="423075" y="288353"/>
                </a:lnTo>
                <a:lnTo>
                  <a:pt x="478904" y="299072"/>
                </a:lnTo>
                <a:lnTo>
                  <a:pt x="492391" y="298970"/>
                </a:lnTo>
                <a:lnTo>
                  <a:pt x="529539" y="288378"/>
                </a:lnTo>
                <a:lnTo>
                  <a:pt x="560095" y="260375"/>
                </a:lnTo>
                <a:lnTo>
                  <a:pt x="573290" y="218109"/>
                </a:lnTo>
                <a:lnTo>
                  <a:pt x="573290" y="193344"/>
                </a:lnTo>
                <a:close/>
              </a:path>
              <a:path w="1066165" h="357504">
                <a:moveTo>
                  <a:pt x="587857" y="60185"/>
                </a:moveTo>
                <a:lnTo>
                  <a:pt x="370700" y="60185"/>
                </a:lnTo>
                <a:lnTo>
                  <a:pt x="370700" y="89903"/>
                </a:lnTo>
                <a:lnTo>
                  <a:pt x="587857" y="89903"/>
                </a:lnTo>
                <a:lnTo>
                  <a:pt x="587857" y="60185"/>
                </a:lnTo>
                <a:close/>
              </a:path>
              <a:path w="1066165" h="357504">
                <a:moveTo>
                  <a:pt x="723493" y="139814"/>
                </a:moveTo>
                <a:lnTo>
                  <a:pt x="665581" y="139814"/>
                </a:lnTo>
                <a:lnTo>
                  <a:pt x="665581" y="2286"/>
                </a:lnTo>
                <a:lnTo>
                  <a:pt x="630910" y="2286"/>
                </a:lnTo>
                <a:lnTo>
                  <a:pt x="630910" y="347840"/>
                </a:lnTo>
                <a:lnTo>
                  <a:pt x="665581" y="347840"/>
                </a:lnTo>
                <a:lnTo>
                  <a:pt x="665581" y="169532"/>
                </a:lnTo>
                <a:lnTo>
                  <a:pt x="723493" y="169532"/>
                </a:lnTo>
                <a:lnTo>
                  <a:pt x="723493" y="139814"/>
                </a:lnTo>
                <a:close/>
              </a:path>
              <a:path w="1066165" h="357504">
                <a:moveTo>
                  <a:pt x="972553" y="115570"/>
                </a:moveTo>
                <a:lnTo>
                  <a:pt x="961021" y="70319"/>
                </a:lnTo>
                <a:lnTo>
                  <a:pt x="937996" y="38595"/>
                </a:lnTo>
                <a:lnTo>
                  <a:pt x="937996" y="130670"/>
                </a:lnTo>
                <a:lnTo>
                  <a:pt x="937679" y="155067"/>
                </a:lnTo>
                <a:lnTo>
                  <a:pt x="917803" y="196583"/>
                </a:lnTo>
                <a:lnTo>
                  <a:pt x="882015" y="220586"/>
                </a:lnTo>
                <a:lnTo>
                  <a:pt x="859891" y="220967"/>
                </a:lnTo>
                <a:lnTo>
                  <a:pt x="837768" y="220586"/>
                </a:lnTo>
                <a:lnTo>
                  <a:pt x="801979" y="196583"/>
                </a:lnTo>
                <a:lnTo>
                  <a:pt x="782104" y="155067"/>
                </a:lnTo>
                <a:lnTo>
                  <a:pt x="781786" y="130670"/>
                </a:lnTo>
                <a:lnTo>
                  <a:pt x="782104" y="106286"/>
                </a:lnTo>
                <a:lnTo>
                  <a:pt x="801979" y="64757"/>
                </a:lnTo>
                <a:lnTo>
                  <a:pt x="837768" y="40754"/>
                </a:lnTo>
                <a:lnTo>
                  <a:pt x="859891" y="40386"/>
                </a:lnTo>
                <a:lnTo>
                  <a:pt x="882015" y="40754"/>
                </a:lnTo>
                <a:lnTo>
                  <a:pt x="917803" y="64757"/>
                </a:lnTo>
                <a:lnTo>
                  <a:pt x="937679" y="106286"/>
                </a:lnTo>
                <a:lnTo>
                  <a:pt x="937996" y="130670"/>
                </a:lnTo>
                <a:lnTo>
                  <a:pt x="937996" y="38595"/>
                </a:lnTo>
                <a:lnTo>
                  <a:pt x="896188" y="14897"/>
                </a:lnTo>
                <a:lnTo>
                  <a:pt x="859891" y="11049"/>
                </a:lnTo>
                <a:lnTo>
                  <a:pt x="843483" y="11188"/>
                </a:lnTo>
                <a:lnTo>
                  <a:pt x="798791" y="25717"/>
                </a:lnTo>
                <a:lnTo>
                  <a:pt x="767511" y="54927"/>
                </a:lnTo>
                <a:lnTo>
                  <a:pt x="750176" y="96304"/>
                </a:lnTo>
                <a:lnTo>
                  <a:pt x="747229" y="115570"/>
                </a:lnTo>
                <a:lnTo>
                  <a:pt x="747229" y="145770"/>
                </a:lnTo>
                <a:lnTo>
                  <a:pt x="758761" y="191020"/>
                </a:lnTo>
                <a:lnTo>
                  <a:pt x="784466" y="225412"/>
                </a:lnTo>
                <a:lnTo>
                  <a:pt x="823671" y="246443"/>
                </a:lnTo>
                <a:lnTo>
                  <a:pt x="859891" y="250304"/>
                </a:lnTo>
                <a:lnTo>
                  <a:pt x="876300" y="250164"/>
                </a:lnTo>
                <a:lnTo>
                  <a:pt x="921296" y="235623"/>
                </a:lnTo>
                <a:lnTo>
                  <a:pt x="952347" y="206425"/>
                </a:lnTo>
                <a:lnTo>
                  <a:pt x="969606" y="165049"/>
                </a:lnTo>
                <a:lnTo>
                  <a:pt x="972553" y="145770"/>
                </a:lnTo>
                <a:lnTo>
                  <a:pt x="972553" y="115570"/>
                </a:lnTo>
                <a:close/>
              </a:path>
              <a:path w="1066165" h="357504">
                <a:moveTo>
                  <a:pt x="1065631" y="2286"/>
                </a:moveTo>
                <a:lnTo>
                  <a:pt x="1030960" y="2286"/>
                </a:lnTo>
                <a:lnTo>
                  <a:pt x="1030960" y="55994"/>
                </a:lnTo>
                <a:lnTo>
                  <a:pt x="978763" y="55994"/>
                </a:lnTo>
                <a:lnTo>
                  <a:pt x="978763" y="85712"/>
                </a:lnTo>
                <a:lnTo>
                  <a:pt x="1030960" y="85712"/>
                </a:lnTo>
                <a:lnTo>
                  <a:pt x="1030960" y="170294"/>
                </a:lnTo>
                <a:lnTo>
                  <a:pt x="978763" y="170294"/>
                </a:lnTo>
                <a:lnTo>
                  <a:pt x="978763" y="200012"/>
                </a:lnTo>
                <a:lnTo>
                  <a:pt x="1030960" y="200012"/>
                </a:lnTo>
                <a:lnTo>
                  <a:pt x="1030960" y="351650"/>
                </a:lnTo>
                <a:lnTo>
                  <a:pt x="1065631" y="351650"/>
                </a:lnTo>
                <a:lnTo>
                  <a:pt x="1065631" y="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816160" y="8499409"/>
            <a:ext cx="158115" cy="29845"/>
          </a:xfrm>
          <a:custGeom>
            <a:avLst/>
            <a:gdLst/>
            <a:ahLst/>
            <a:cxnLst/>
            <a:rect l="l" t="t" r="r" b="b"/>
            <a:pathLst>
              <a:path w="158114" h="29845">
                <a:moveTo>
                  <a:pt x="157730" y="29717"/>
                </a:moveTo>
                <a:lnTo>
                  <a:pt x="0" y="29717"/>
                </a:lnTo>
                <a:lnTo>
                  <a:pt x="0" y="0"/>
                </a:lnTo>
                <a:lnTo>
                  <a:pt x="157730" y="0"/>
                </a:lnTo>
                <a:lnTo>
                  <a:pt x="157730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816159" y="8392744"/>
            <a:ext cx="340995" cy="325755"/>
          </a:xfrm>
          <a:custGeom>
            <a:avLst/>
            <a:gdLst/>
            <a:ahLst/>
            <a:cxnLst/>
            <a:rect l="l" t="t" r="r" b="b"/>
            <a:pathLst>
              <a:path w="340995" h="325754">
                <a:moveTo>
                  <a:pt x="157721" y="188582"/>
                </a:moveTo>
                <a:lnTo>
                  <a:pt x="0" y="188582"/>
                </a:lnTo>
                <a:lnTo>
                  <a:pt x="0" y="218300"/>
                </a:lnTo>
                <a:lnTo>
                  <a:pt x="157721" y="218300"/>
                </a:lnTo>
                <a:lnTo>
                  <a:pt x="157721" y="188582"/>
                </a:lnTo>
                <a:close/>
              </a:path>
              <a:path w="340995" h="325754">
                <a:moveTo>
                  <a:pt x="340601" y="162674"/>
                </a:moveTo>
                <a:lnTo>
                  <a:pt x="217919" y="0"/>
                </a:lnTo>
                <a:lnTo>
                  <a:pt x="193154" y="18669"/>
                </a:lnTo>
                <a:lnTo>
                  <a:pt x="301739" y="162674"/>
                </a:lnTo>
                <a:lnTo>
                  <a:pt x="193154" y="306692"/>
                </a:lnTo>
                <a:lnTo>
                  <a:pt x="217919" y="325361"/>
                </a:lnTo>
                <a:lnTo>
                  <a:pt x="340601" y="162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311155" y="8378647"/>
            <a:ext cx="875030" cy="349885"/>
          </a:xfrm>
          <a:custGeom>
            <a:avLst/>
            <a:gdLst/>
            <a:ahLst/>
            <a:cxnLst/>
            <a:rect l="l" t="t" r="r" b="b"/>
            <a:pathLst>
              <a:path w="875029" h="349884">
                <a:moveTo>
                  <a:pt x="239153" y="238531"/>
                </a:moveTo>
                <a:lnTo>
                  <a:pt x="225018" y="202806"/>
                </a:lnTo>
                <a:lnTo>
                  <a:pt x="188963" y="175437"/>
                </a:lnTo>
                <a:lnTo>
                  <a:pt x="159245" y="166103"/>
                </a:lnTo>
                <a:lnTo>
                  <a:pt x="169799" y="162445"/>
                </a:lnTo>
                <a:lnTo>
                  <a:pt x="201726" y="141490"/>
                </a:lnTo>
                <a:lnTo>
                  <a:pt x="224777" y="96380"/>
                </a:lnTo>
                <a:lnTo>
                  <a:pt x="224688" y="75857"/>
                </a:lnTo>
                <a:lnTo>
                  <a:pt x="207403" y="35979"/>
                </a:lnTo>
                <a:lnTo>
                  <a:pt x="167817" y="12192"/>
                </a:lnTo>
                <a:lnTo>
                  <a:pt x="121526" y="5715"/>
                </a:lnTo>
                <a:lnTo>
                  <a:pt x="85140" y="6184"/>
                </a:lnTo>
                <a:lnTo>
                  <a:pt x="61861" y="9525"/>
                </a:lnTo>
                <a:lnTo>
                  <a:pt x="41643" y="18567"/>
                </a:lnTo>
                <a:lnTo>
                  <a:pt x="14478" y="36195"/>
                </a:lnTo>
                <a:lnTo>
                  <a:pt x="30099" y="59423"/>
                </a:lnTo>
                <a:lnTo>
                  <a:pt x="38785" y="53809"/>
                </a:lnTo>
                <a:lnTo>
                  <a:pt x="45377" y="50165"/>
                </a:lnTo>
                <a:lnTo>
                  <a:pt x="87096" y="35979"/>
                </a:lnTo>
                <a:lnTo>
                  <a:pt x="112382" y="35052"/>
                </a:lnTo>
                <a:lnTo>
                  <a:pt x="126276" y="35115"/>
                </a:lnTo>
                <a:lnTo>
                  <a:pt x="165315" y="44970"/>
                </a:lnTo>
                <a:lnTo>
                  <a:pt x="190487" y="81140"/>
                </a:lnTo>
                <a:lnTo>
                  <a:pt x="190436" y="96380"/>
                </a:lnTo>
                <a:lnTo>
                  <a:pt x="167538" y="132956"/>
                </a:lnTo>
                <a:lnTo>
                  <a:pt x="127050" y="148958"/>
                </a:lnTo>
                <a:lnTo>
                  <a:pt x="68567" y="152768"/>
                </a:lnTo>
                <a:lnTo>
                  <a:pt x="68567" y="182486"/>
                </a:lnTo>
                <a:lnTo>
                  <a:pt x="90284" y="182486"/>
                </a:lnTo>
                <a:lnTo>
                  <a:pt x="104051" y="182549"/>
                </a:lnTo>
                <a:lnTo>
                  <a:pt x="146545" y="188620"/>
                </a:lnTo>
                <a:lnTo>
                  <a:pt x="185508" y="207060"/>
                </a:lnTo>
                <a:lnTo>
                  <a:pt x="204825" y="239915"/>
                </a:lnTo>
                <a:lnTo>
                  <a:pt x="204952" y="249542"/>
                </a:lnTo>
                <a:lnTo>
                  <a:pt x="204863" y="259257"/>
                </a:lnTo>
                <a:lnTo>
                  <a:pt x="187185" y="294132"/>
                </a:lnTo>
                <a:lnTo>
                  <a:pt x="147624" y="314312"/>
                </a:lnTo>
                <a:lnTo>
                  <a:pt x="115443" y="319570"/>
                </a:lnTo>
                <a:lnTo>
                  <a:pt x="85890" y="319544"/>
                </a:lnTo>
                <a:lnTo>
                  <a:pt x="39573" y="309003"/>
                </a:lnTo>
                <a:lnTo>
                  <a:pt x="16002" y="298310"/>
                </a:lnTo>
                <a:lnTo>
                  <a:pt x="0" y="324218"/>
                </a:lnTo>
                <a:lnTo>
                  <a:pt x="47231" y="342887"/>
                </a:lnTo>
                <a:lnTo>
                  <a:pt x="102857" y="349364"/>
                </a:lnTo>
                <a:lnTo>
                  <a:pt x="122859" y="349237"/>
                </a:lnTo>
                <a:lnTo>
                  <a:pt x="162293" y="341553"/>
                </a:lnTo>
                <a:lnTo>
                  <a:pt x="204965" y="320408"/>
                </a:lnTo>
                <a:lnTo>
                  <a:pt x="230682" y="288404"/>
                </a:lnTo>
                <a:lnTo>
                  <a:pt x="239128" y="261721"/>
                </a:lnTo>
                <a:lnTo>
                  <a:pt x="239153" y="238531"/>
                </a:lnTo>
                <a:close/>
              </a:path>
              <a:path w="875029" h="349884">
                <a:moveTo>
                  <a:pt x="519290" y="177533"/>
                </a:moveTo>
                <a:lnTo>
                  <a:pt x="518807" y="125564"/>
                </a:lnTo>
                <a:lnTo>
                  <a:pt x="506425" y="72631"/>
                </a:lnTo>
                <a:lnTo>
                  <a:pt x="485000" y="42303"/>
                </a:lnTo>
                <a:lnTo>
                  <a:pt x="485000" y="177533"/>
                </a:lnTo>
                <a:lnTo>
                  <a:pt x="484911" y="199542"/>
                </a:lnTo>
                <a:lnTo>
                  <a:pt x="479475" y="241731"/>
                </a:lnTo>
                <a:lnTo>
                  <a:pt x="463664" y="285737"/>
                </a:lnTo>
                <a:lnTo>
                  <a:pt x="427723" y="316191"/>
                </a:lnTo>
                <a:lnTo>
                  <a:pt x="400799" y="319646"/>
                </a:lnTo>
                <a:lnTo>
                  <a:pt x="388658" y="319519"/>
                </a:lnTo>
                <a:lnTo>
                  <a:pt x="349288" y="302094"/>
                </a:lnTo>
                <a:lnTo>
                  <a:pt x="328295" y="267373"/>
                </a:lnTo>
                <a:lnTo>
                  <a:pt x="318922" y="225615"/>
                </a:lnTo>
                <a:lnTo>
                  <a:pt x="316598" y="177533"/>
                </a:lnTo>
                <a:lnTo>
                  <a:pt x="316928" y="134061"/>
                </a:lnTo>
                <a:lnTo>
                  <a:pt x="325678" y="90093"/>
                </a:lnTo>
                <a:lnTo>
                  <a:pt x="351205" y="49733"/>
                </a:lnTo>
                <a:lnTo>
                  <a:pt x="400799" y="35433"/>
                </a:lnTo>
                <a:lnTo>
                  <a:pt x="424916" y="35953"/>
                </a:lnTo>
                <a:lnTo>
                  <a:pt x="463473" y="69329"/>
                </a:lnTo>
                <a:lnTo>
                  <a:pt x="482307" y="108292"/>
                </a:lnTo>
                <a:lnTo>
                  <a:pt x="485000" y="177533"/>
                </a:lnTo>
                <a:lnTo>
                  <a:pt x="485000" y="42303"/>
                </a:lnTo>
                <a:lnTo>
                  <a:pt x="479691" y="35433"/>
                </a:lnTo>
                <a:lnTo>
                  <a:pt x="470281" y="23228"/>
                </a:lnTo>
                <a:lnTo>
                  <a:pt x="454939" y="10896"/>
                </a:lnTo>
                <a:lnTo>
                  <a:pt x="434530" y="6362"/>
                </a:lnTo>
                <a:lnTo>
                  <a:pt x="400799" y="5715"/>
                </a:lnTo>
                <a:lnTo>
                  <a:pt x="366839" y="6362"/>
                </a:lnTo>
                <a:lnTo>
                  <a:pt x="331012" y="23228"/>
                </a:lnTo>
                <a:lnTo>
                  <a:pt x="295084" y="72631"/>
                </a:lnTo>
                <a:lnTo>
                  <a:pt x="282778" y="125564"/>
                </a:lnTo>
                <a:lnTo>
                  <a:pt x="282308" y="177533"/>
                </a:lnTo>
                <a:lnTo>
                  <a:pt x="282778" y="229717"/>
                </a:lnTo>
                <a:lnTo>
                  <a:pt x="295084" y="282740"/>
                </a:lnTo>
                <a:lnTo>
                  <a:pt x="331012" y="331927"/>
                </a:lnTo>
                <a:lnTo>
                  <a:pt x="366839" y="348716"/>
                </a:lnTo>
                <a:lnTo>
                  <a:pt x="400799" y="349364"/>
                </a:lnTo>
                <a:lnTo>
                  <a:pt x="434530" y="348716"/>
                </a:lnTo>
                <a:lnTo>
                  <a:pt x="470281" y="331927"/>
                </a:lnTo>
                <a:lnTo>
                  <a:pt x="506425" y="282740"/>
                </a:lnTo>
                <a:lnTo>
                  <a:pt x="518807" y="229717"/>
                </a:lnTo>
                <a:lnTo>
                  <a:pt x="519290" y="177533"/>
                </a:lnTo>
                <a:close/>
              </a:path>
              <a:path w="875029" h="349884">
                <a:moveTo>
                  <a:pt x="749401" y="1143"/>
                </a:moveTo>
                <a:lnTo>
                  <a:pt x="616813" y="1143"/>
                </a:lnTo>
                <a:lnTo>
                  <a:pt x="616813" y="30099"/>
                </a:lnTo>
                <a:lnTo>
                  <a:pt x="749401" y="30099"/>
                </a:lnTo>
                <a:lnTo>
                  <a:pt x="749401" y="1143"/>
                </a:lnTo>
                <a:close/>
              </a:path>
              <a:path w="875029" h="349884">
                <a:moveTo>
                  <a:pt x="791692" y="49898"/>
                </a:moveTo>
                <a:lnTo>
                  <a:pt x="574903" y="49898"/>
                </a:lnTo>
                <a:lnTo>
                  <a:pt x="574903" y="78854"/>
                </a:lnTo>
                <a:lnTo>
                  <a:pt x="791692" y="78854"/>
                </a:lnTo>
                <a:lnTo>
                  <a:pt x="791692" y="49898"/>
                </a:lnTo>
                <a:close/>
              </a:path>
              <a:path w="875029" h="349884">
                <a:moveTo>
                  <a:pt x="821029" y="262496"/>
                </a:moveTo>
                <a:lnTo>
                  <a:pt x="701776" y="262496"/>
                </a:lnTo>
                <a:lnTo>
                  <a:pt x="701776" y="227444"/>
                </a:lnTo>
                <a:lnTo>
                  <a:pt x="724522" y="225183"/>
                </a:lnTo>
                <a:lnTo>
                  <a:pt x="738047" y="222237"/>
                </a:lnTo>
                <a:lnTo>
                  <a:pt x="747661" y="216598"/>
                </a:lnTo>
                <a:lnTo>
                  <a:pt x="758736" y="206298"/>
                </a:lnTo>
                <a:lnTo>
                  <a:pt x="765670" y="199250"/>
                </a:lnTo>
                <a:lnTo>
                  <a:pt x="769200" y="195668"/>
                </a:lnTo>
                <a:lnTo>
                  <a:pt x="774573" y="187655"/>
                </a:lnTo>
                <a:lnTo>
                  <a:pt x="776554" y="178257"/>
                </a:lnTo>
                <a:lnTo>
                  <a:pt x="776833" y="163436"/>
                </a:lnTo>
                <a:lnTo>
                  <a:pt x="776744" y="155321"/>
                </a:lnTo>
                <a:lnTo>
                  <a:pt x="754354" y="117144"/>
                </a:lnTo>
                <a:lnTo>
                  <a:pt x="742543" y="109270"/>
                </a:lnTo>
                <a:lnTo>
                  <a:pt x="742543" y="163436"/>
                </a:lnTo>
                <a:lnTo>
                  <a:pt x="742327" y="172415"/>
                </a:lnTo>
                <a:lnTo>
                  <a:pt x="712520" y="197967"/>
                </a:lnTo>
                <a:lnTo>
                  <a:pt x="695883" y="199148"/>
                </a:lnTo>
                <a:lnTo>
                  <a:pt x="664616" y="199097"/>
                </a:lnTo>
                <a:lnTo>
                  <a:pt x="629843" y="183070"/>
                </a:lnTo>
                <a:lnTo>
                  <a:pt x="624052" y="163436"/>
                </a:lnTo>
                <a:lnTo>
                  <a:pt x="624268" y="154254"/>
                </a:lnTo>
                <a:lnTo>
                  <a:pt x="653732" y="128892"/>
                </a:lnTo>
                <a:lnTo>
                  <a:pt x="683107" y="127622"/>
                </a:lnTo>
                <a:lnTo>
                  <a:pt x="701611" y="127787"/>
                </a:lnTo>
                <a:lnTo>
                  <a:pt x="736676" y="144094"/>
                </a:lnTo>
                <a:lnTo>
                  <a:pt x="742543" y="163436"/>
                </a:lnTo>
                <a:lnTo>
                  <a:pt x="742543" y="109270"/>
                </a:lnTo>
                <a:lnTo>
                  <a:pt x="697484" y="98742"/>
                </a:lnTo>
                <a:lnTo>
                  <a:pt x="683107" y="98666"/>
                </a:lnTo>
                <a:lnTo>
                  <a:pt x="668743" y="98742"/>
                </a:lnTo>
                <a:lnTo>
                  <a:pt x="630885" y="106616"/>
                </a:lnTo>
                <a:lnTo>
                  <a:pt x="598716" y="130568"/>
                </a:lnTo>
                <a:lnTo>
                  <a:pt x="589851" y="155321"/>
                </a:lnTo>
                <a:lnTo>
                  <a:pt x="589940" y="172631"/>
                </a:lnTo>
                <a:lnTo>
                  <a:pt x="608241" y="206679"/>
                </a:lnTo>
                <a:lnTo>
                  <a:pt x="643305" y="225564"/>
                </a:lnTo>
                <a:lnTo>
                  <a:pt x="666724" y="227825"/>
                </a:lnTo>
                <a:lnTo>
                  <a:pt x="666724" y="262496"/>
                </a:lnTo>
                <a:lnTo>
                  <a:pt x="555853" y="262496"/>
                </a:lnTo>
                <a:lnTo>
                  <a:pt x="555853" y="291833"/>
                </a:lnTo>
                <a:lnTo>
                  <a:pt x="821029" y="291833"/>
                </a:lnTo>
                <a:lnTo>
                  <a:pt x="821029" y="262496"/>
                </a:lnTo>
                <a:close/>
              </a:path>
              <a:path w="875029" h="349884">
                <a:moveTo>
                  <a:pt x="874750" y="0"/>
                </a:moveTo>
                <a:lnTo>
                  <a:pt x="840079" y="0"/>
                </a:lnTo>
                <a:lnTo>
                  <a:pt x="840079" y="345554"/>
                </a:lnTo>
                <a:lnTo>
                  <a:pt x="874750" y="345554"/>
                </a:lnTo>
                <a:lnTo>
                  <a:pt x="874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347446" y="8378635"/>
            <a:ext cx="318770" cy="346075"/>
          </a:xfrm>
          <a:custGeom>
            <a:avLst/>
            <a:gdLst/>
            <a:ahLst/>
            <a:cxnLst/>
            <a:rect l="l" t="t" r="r" b="b"/>
            <a:pathLst>
              <a:path w="318770" h="346075">
                <a:moveTo>
                  <a:pt x="318394" y="345558"/>
                </a:moveTo>
                <a:lnTo>
                  <a:pt x="283724" y="345558"/>
                </a:lnTo>
                <a:lnTo>
                  <a:pt x="283724" y="0"/>
                </a:lnTo>
                <a:lnTo>
                  <a:pt x="318394" y="0"/>
                </a:lnTo>
                <a:lnTo>
                  <a:pt x="318394" y="345558"/>
                </a:lnTo>
                <a:close/>
              </a:path>
              <a:path w="318770" h="346075">
                <a:moveTo>
                  <a:pt x="112660" y="248024"/>
                </a:moveTo>
                <a:lnTo>
                  <a:pt x="63893" y="238881"/>
                </a:lnTo>
                <a:lnTo>
                  <a:pt x="28651" y="213735"/>
                </a:lnTo>
                <a:lnTo>
                  <a:pt x="7125" y="175827"/>
                </a:lnTo>
                <a:lnTo>
                  <a:pt x="0" y="143493"/>
                </a:lnTo>
                <a:lnTo>
                  <a:pt x="0" y="113294"/>
                </a:lnTo>
                <a:lnTo>
                  <a:pt x="11533" y="68045"/>
                </a:lnTo>
                <a:lnTo>
                  <a:pt x="37238" y="33658"/>
                </a:lnTo>
                <a:lnTo>
                  <a:pt x="76442" y="12620"/>
                </a:lnTo>
                <a:lnTo>
                  <a:pt x="112660" y="8762"/>
                </a:lnTo>
                <a:lnTo>
                  <a:pt x="129069" y="8905"/>
                </a:lnTo>
                <a:lnTo>
                  <a:pt x="174062" y="23442"/>
                </a:lnTo>
                <a:lnTo>
                  <a:pt x="192387" y="38099"/>
                </a:lnTo>
                <a:lnTo>
                  <a:pt x="112660" y="38099"/>
                </a:lnTo>
                <a:lnTo>
                  <a:pt x="90538" y="38480"/>
                </a:lnTo>
                <a:lnTo>
                  <a:pt x="54749" y="62482"/>
                </a:lnTo>
                <a:lnTo>
                  <a:pt x="34872" y="104004"/>
                </a:lnTo>
                <a:lnTo>
                  <a:pt x="34557" y="128393"/>
                </a:lnTo>
                <a:lnTo>
                  <a:pt x="34872" y="152783"/>
                </a:lnTo>
                <a:lnTo>
                  <a:pt x="54749" y="194305"/>
                </a:lnTo>
                <a:lnTo>
                  <a:pt x="90538" y="218307"/>
                </a:lnTo>
                <a:lnTo>
                  <a:pt x="112660" y="218688"/>
                </a:lnTo>
                <a:lnTo>
                  <a:pt x="192387" y="218688"/>
                </a:lnTo>
                <a:lnTo>
                  <a:pt x="188378" y="223129"/>
                </a:lnTo>
                <a:lnTo>
                  <a:pt x="148958" y="244167"/>
                </a:lnTo>
                <a:lnTo>
                  <a:pt x="129069" y="247881"/>
                </a:lnTo>
                <a:lnTo>
                  <a:pt x="112660" y="248024"/>
                </a:lnTo>
                <a:close/>
              </a:path>
              <a:path w="318770" h="346075">
                <a:moveTo>
                  <a:pt x="192387" y="218688"/>
                </a:moveTo>
                <a:lnTo>
                  <a:pt x="112660" y="218688"/>
                </a:lnTo>
                <a:lnTo>
                  <a:pt x="134781" y="218307"/>
                </a:lnTo>
                <a:lnTo>
                  <a:pt x="148187" y="215640"/>
                </a:lnTo>
                <a:lnTo>
                  <a:pt x="182244" y="179559"/>
                </a:lnTo>
                <a:lnTo>
                  <a:pt x="190763" y="128393"/>
                </a:lnTo>
                <a:lnTo>
                  <a:pt x="190447" y="104004"/>
                </a:lnTo>
                <a:lnTo>
                  <a:pt x="170570" y="62482"/>
                </a:lnTo>
                <a:lnTo>
                  <a:pt x="134781" y="38480"/>
                </a:lnTo>
                <a:lnTo>
                  <a:pt x="112660" y="38099"/>
                </a:lnTo>
                <a:lnTo>
                  <a:pt x="192387" y="38099"/>
                </a:lnTo>
                <a:lnTo>
                  <a:pt x="218194" y="80960"/>
                </a:lnTo>
                <a:lnTo>
                  <a:pt x="225320" y="113294"/>
                </a:lnTo>
                <a:lnTo>
                  <a:pt x="225320" y="143493"/>
                </a:lnTo>
                <a:lnTo>
                  <a:pt x="213789" y="188742"/>
                </a:lnTo>
                <a:lnTo>
                  <a:pt x="196858" y="213735"/>
                </a:lnTo>
                <a:lnTo>
                  <a:pt x="192387" y="218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713464" y="8378635"/>
            <a:ext cx="357505" cy="357505"/>
          </a:xfrm>
          <a:custGeom>
            <a:avLst/>
            <a:gdLst/>
            <a:ahLst/>
            <a:cxnLst/>
            <a:rect l="l" t="t" r="r" b="b"/>
            <a:pathLst>
              <a:path w="357504" h="357504">
                <a:moveTo>
                  <a:pt x="194686" y="356988"/>
                </a:moveTo>
                <a:lnTo>
                  <a:pt x="181175" y="356898"/>
                </a:lnTo>
                <a:lnTo>
                  <a:pt x="172326" y="356273"/>
                </a:lnTo>
                <a:lnTo>
                  <a:pt x="134775" y="344939"/>
                </a:lnTo>
                <a:lnTo>
                  <a:pt x="104215" y="317960"/>
                </a:lnTo>
                <a:lnTo>
                  <a:pt x="92693" y="286105"/>
                </a:lnTo>
                <a:lnTo>
                  <a:pt x="92693" y="264264"/>
                </a:lnTo>
                <a:lnTo>
                  <a:pt x="107844" y="226879"/>
                </a:lnTo>
                <a:lnTo>
                  <a:pt x="141853" y="202648"/>
                </a:lnTo>
                <a:lnTo>
                  <a:pt x="181175" y="193254"/>
                </a:lnTo>
                <a:lnTo>
                  <a:pt x="194686" y="193162"/>
                </a:lnTo>
                <a:lnTo>
                  <a:pt x="208419" y="193254"/>
                </a:lnTo>
                <a:lnTo>
                  <a:pt x="248203" y="202648"/>
                </a:lnTo>
                <a:lnTo>
                  <a:pt x="278243" y="222498"/>
                </a:lnTo>
                <a:lnTo>
                  <a:pt x="194686" y="222498"/>
                </a:lnTo>
                <a:lnTo>
                  <a:pt x="186343" y="222552"/>
                </a:lnTo>
                <a:lnTo>
                  <a:pt x="137537" y="242309"/>
                </a:lnTo>
                <a:lnTo>
                  <a:pt x="126869" y="262121"/>
                </a:lnTo>
                <a:lnTo>
                  <a:pt x="126869" y="288409"/>
                </a:lnTo>
                <a:lnTo>
                  <a:pt x="155825" y="322317"/>
                </a:lnTo>
                <a:lnTo>
                  <a:pt x="276919" y="329175"/>
                </a:lnTo>
                <a:lnTo>
                  <a:pt x="269741" y="334890"/>
                </a:lnTo>
                <a:lnTo>
                  <a:pt x="225599" y="354577"/>
                </a:lnTo>
                <a:lnTo>
                  <a:pt x="208419" y="356898"/>
                </a:lnTo>
                <a:lnTo>
                  <a:pt x="194686" y="356988"/>
                </a:lnTo>
                <a:close/>
              </a:path>
              <a:path w="357504" h="357504">
                <a:moveTo>
                  <a:pt x="276919" y="329175"/>
                </a:moveTo>
                <a:lnTo>
                  <a:pt x="194686" y="329175"/>
                </a:lnTo>
                <a:lnTo>
                  <a:pt x="203035" y="329122"/>
                </a:lnTo>
                <a:lnTo>
                  <a:pt x="208616" y="328747"/>
                </a:lnTo>
                <a:lnTo>
                  <a:pt x="213946" y="327729"/>
                </a:lnTo>
                <a:lnTo>
                  <a:pt x="234309" y="322317"/>
                </a:lnTo>
                <a:lnTo>
                  <a:pt x="252977" y="308602"/>
                </a:lnTo>
                <a:lnTo>
                  <a:pt x="264026" y="288409"/>
                </a:lnTo>
                <a:lnTo>
                  <a:pt x="264026" y="262121"/>
                </a:lnTo>
                <a:lnTo>
                  <a:pt x="234309" y="229356"/>
                </a:lnTo>
                <a:lnTo>
                  <a:pt x="194686" y="222498"/>
                </a:lnTo>
                <a:lnTo>
                  <a:pt x="278243" y="222498"/>
                </a:lnTo>
                <a:lnTo>
                  <a:pt x="297386" y="257168"/>
                </a:lnTo>
                <a:lnTo>
                  <a:pt x="298199" y="264264"/>
                </a:lnTo>
                <a:lnTo>
                  <a:pt x="298199" y="286105"/>
                </a:lnTo>
                <a:lnTo>
                  <a:pt x="282671" y="323651"/>
                </a:lnTo>
                <a:lnTo>
                  <a:pt x="277786" y="328485"/>
                </a:lnTo>
                <a:lnTo>
                  <a:pt x="276919" y="329175"/>
                </a:lnTo>
                <a:close/>
              </a:path>
              <a:path w="357504" h="357504">
                <a:moveTo>
                  <a:pt x="20573" y="192400"/>
                </a:moveTo>
                <a:lnTo>
                  <a:pt x="0" y="170302"/>
                </a:lnTo>
                <a:lnTo>
                  <a:pt x="25044" y="154021"/>
                </a:lnTo>
                <a:lnTo>
                  <a:pt x="40337" y="141490"/>
                </a:lnTo>
                <a:lnTo>
                  <a:pt x="66673" y="102105"/>
                </a:lnTo>
                <a:lnTo>
                  <a:pt x="88866" y="58863"/>
                </a:lnTo>
                <a:lnTo>
                  <a:pt x="100200" y="3047"/>
                </a:lnTo>
                <a:lnTo>
                  <a:pt x="132203" y="7619"/>
                </a:lnTo>
                <a:lnTo>
                  <a:pt x="129423" y="25454"/>
                </a:lnTo>
                <a:lnTo>
                  <a:pt x="127107" y="37432"/>
                </a:lnTo>
                <a:lnTo>
                  <a:pt x="124006" y="48981"/>
                </a:lnTo>
                <a:lnTo>
                  <a:pt x="118869" y="65530"/>
                </a:lnTo>
                <a:lnTo>
                  <a:pt x="130480" y="79725"/>
                </a:lnTo>
                <a:lnTo>
                  <a:pt x="138894" y="89080"/>
                </a:lnTo>
                <a:lnTo>
                  <a:pt x="147962" y="97533"/>
                </a:lnTo>
                <a:lnTo>
                  <a:pt x="105915" y="97533"/>
                </a:lnTo>
                <a:lnTo>
                  <a:pt x="88080" y="133090"/>
                </a:lnTo>
                <a:lnTo>
                  <a:pt x="73245" y="154825"/>
                </a:lnTo>
                <a:lnTo>
                  <a:pt x="53410" y="171630"/>
                </a:lnTo>
                <a:lnTo>
                  <a:pt x="20573" y="192400"/>
                </a:lnTo>
                <a:close/>
              </a:path>
              <a:path w="357504" h="357504">
                <a:moveTo>
                  <a:pt x="195829" y="171445"/>
                </a:moveTo>
                <a:lnTo>
                  <a:pt x="162397" y="149693"/>
                </a:lnTo>
                <a:lnTo>
                  <a:pt x="125822" y="119535"/>
                </a:lnTo>
                <a:lnTo>
                  <a:pt x="105915" y="97533"/>
                </a:lnTo>
                <a:lnTo>
                  <a:pt x="147962" y="97533"/>
                </a:lnTo>
                <a:lnTo>
                  <a:pt x="148202" y="97756"/>
                </a:lnTo>
                <a:lnTo>
                  <a:pt x="162492" y="109915"/>
                </a:lnTo>
                <a:lnTo>
                  <a:pt x="176877" y="121919"/>
                </a:lnTo>
                <a:lnTo>
                  <a:pt x="186852" y="129512"/>
                </a:lnTo>
                <a:lnTo>
                  <a:pt x="197076" y="135927"/>
                </a:lnTo>
                <a:lnTo>
                  <a:pt x="212211" y="144395"/>
                </a:lnTo>
                <a:lnTo>
                  <a:pt x="195829" y="171445"/>
                </a:lnTo>
                <a:close/>
              </a:path>
              <a:path w="357504" h="357504">
                <a:moveTo>
                  <a:pt x="299077" y="184399"/>
                </a:moveTo>
                <a:lnTo>
                  <a:pt x="264407" y="184399"/>
                </a:lnTo>
                <a:lnTo>
                  <a:pt x="264407" y="0"/>
                </a:lnTo>
                <a:lnTo>
                  <a:pt x="299077" y="0"/>
                </a:lnTo>
                <a:lnTo>
                  <a:pt x="299077" y="69340"/>
                </a:lnTo>
                <a:lnTo>
                  <a:pt x="356988" y="69340"/>
                </a:lnTo>
                <a:lnTo>
                  <a:pt x="356988" y="98676"/>
                </a:lnTo>
                <a:lnTo>
                  <a:pt x="299077" y="98676"/>
                </a:lnTo>
                <a:lnTo>
                  <a:pt x="29907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200114" y="8374074"/>
            <a:ext cx="1097280" cy="350520"/>
          </a:xfrm>
          <a:custGeom>
            <a:avLst/>
            <a:gdLst/>
            <a:ahLst/>
            <a:cxnLst/>
            <a:rect l="l" t="t" r="r" b="b"/>
            <a:pathLst>
              <a:path w="1097279" h="350520">
                <a:moveTo>
                  <a:pt x="327279" y="155816"/>
                </a:moveTo>
                <a:lnTo>
                  <a:pt x="281660" y="143713"/>
                </a:lnTo>
                <a:lnTo>
                  <a:pt x="243027" y="129705"/>
                </a:lnTo>
                <a:lnTo>
                  <a:pt x="238772" y="128003"/>
                </a:lnTo>
                <a:lnTo>
                  <a:pt x="230200" y="124574"/>
                </a:lnTo>
                <a:lnTo>
                  <a:pt x="218033" y="118872"/>
                </a:lnTo>
                <a:lnTo>
                  <a:pt x="200787" y="110096"/>
                </a:lnTo>
                <a:lnTo>
                  <a:pt x="218782" y="99225"/>
                </a:lnTo>
                <a:lnTo>
                  <a:pt x="230505" y="91643"/>
                </a:lnTo>
                <a:lnTo>
                  <a:pt x="269963" y="60553"/>
                </a:lnTo>
                <a:lnTo>
                  <a:pt x="296418" y="30099"/>
                </a:lnTo>
                <a:lnTo>
                  <a:pt x="298704" y="21717"/>
                </a:lnTo>
                <a:lnTo>
                  <a:pt x="296799" y="14478"/>
                </a:lnTo>
                <a:lnTo>
                  <a:pt x="289941" y="9525"/>
                </a:lnTo>
                <a:lnTo>
                  <a:pt x="44577" y="9525"/>
                </a:lnTo>
                <a:lnTo>
                  <a:pt x="44577" y="38481"/>
                </a:lnTo>
                <a:lnTo>
                  <a:pt x="249936" y="38481"/>
                </a:lnTo>
                <a:lnTo>
                  <a:pt x="236283" y="49987"/>
                </a:lnTo>
                <a:lnTo>
                  <a:pt x="183019" y="86410"/>
                </a:lnTo>
                <a:lnTo>
                  <a:pt x="123837" y="118275"/>
                </a:lnTo>
                <a:lnTo>
                  <a:pt x="60947" y="145465"/>
                </a:lnTo>
                <a:lnTo>
                  <a:pt x="16764" y="160388"/>
                </a:lnTo>
                <a:lnTo>
                  <a:pt x="32766" y="185915"/>
                </a:lnTo>
                <a:lnTo>
                  <a:pt x="79514" y="170192"/>
                </a:lnTo>
                <a:lnTo>
                  <a:pt x="121297" y="152361"/>
                </a:lnTo>
                <a:lnTo>
                  <a:pt x="169545" y="128003"/>
                </a:lnTo>
                <a:lnTo>
                  <a:pt x="189255" y="139014"/>
                </a:lnTo>
                <a:lnTo>
                  <a:pt x="258000" y="168465"/>
                </a:lnTo>
                <a:lnTo>
                  <a:pt x="310515" y="183248"/>
                </a:lnTo>
                <a:lnTo>
                  <a:pt x="327279" y="155816"/>
                </a:lnTo>
                <a:close/>
              </a:path>
              <a:path w="1097279" h="350520">
                <a:moveTo>
                  <a:pt x="340614" y="223253"/>
                </a:moveTo>
                <a:lnTo>
                  <a:pt x="0" y="223253"/>
                </a:lnTo>
                <a:lnTo>
                  <a:pt x="0" y="252590"/>
                </a:lnTo>
                <a:lnTo>
                  <a:pt x="152019" y="252590"/>
                </a:lnTo>
                <a:lnTo>
                  <a:pt x="152019" y="348221"/>
                </a:lnTo>
                <a:lnTo>
                  <a:pt x="187071" y="348221"/>
                </a:lnTo>
                <a:lnTo>
                  <a:pt x="187071" y="252590"/>
                </a:lnTo>
                <a:lnTo>
                  <a:pt x="340614" y="252590"/>
                </a:lnTo>
                <a:lnTo>
                  <a:pt x="340614" y="223253"/>
                </a:lnTo>
                <a:close/>
              </a:path>
              <a:path w="1097279" h="350520">
                <a:moveTo>
                  <a:pt x="682358" y="9525"/>
                </a:moveTo>
                <a:lnTo>
                  <a:pt x="647306" y="9525"/>
                </a:lnTo>
                <a:lnTo>
                  <a:pt x="647306" y="38862"/>
                </a:lnTo>
                <a:lnTo>
                  <a:pt x="647306" y="123050"/>
                </a:lnTo>
                <a:lnTo>
                  <a:pt x="440804" y="123050"/>
                </a:lnTo>
                <a:lnTo>
                  <a:pt x="440804" y="38862"/>
                </a:lnTo>
                <a:lnTo>
                  <a:pt x="647306" y="38862"/>
                </a:lnTo>
                <a:lnTo>
                  <a:pt x="647306" y="9525"/>
                </a:lnTo>
                <a:lnTo>
                  <a:pt x="405765" y="9525"/>
                </a:lnTo>
                <a:lnTo>
                  <a:pt x="405765" y="140576"/>
                </a:lnTo>
                <a:lnTo>
                  <a:pt x="416814" y="152006"/>
                </a:lnTo>
                <a:lnTo>
                  <a:pt x="682358" y="152006"/>
                </a:lnTo>
                <a:lnTo>
                  <a:pt x="682358" y="123050"/>
                </a:lnTo>
                <a:lnTo>
                  <a:pt x="682358" y="38862"/>
                </a:lnTo>
                <a:lnTo>
                  <a:pt x="682358" y="9525"/>
                </a:lnTo>
                <a:close/>
              </a:path>
              <a:path w="1097279" h="350520">
                <a:moveTo>
                  <a:pt x="686168" y="320789"/>
                </a:moveTo>
                <a:lnTo>
                  <a:pt x="440804" y="320789"/>
                </a:lnTo>
                <a:lnTo>
                  <a:pt x="440804" y="242303"/>
                </a:lnTo>
                <a:lnTo>
                  <a:pt x="405765" y="242303"/>
                </a:lnTo>
                <a:lnTo>
                  <a:pt x="405765" y="338696"/>
                </a:lnTo>
                <a:lnTo>
                  <a:pt x="416814" y="350126"/>
                </a:lnTo>
                <a:lnTo>
                  <a:pt x="686168" y="350126"/>
                </a:lnTo>
                <a:lnTo>
                  <a:pt x="686168" y="320789"/>
                </a:lnTo>
                <a:close/>
              </a:path>
              <a:path w="1097279" h="350520">
                <a:moveTo>
                  <a:pt x="713981" y="187058"/>
                </a:moveTo>
                <a:lnTo>
                  <a:pt x="373380" y="187058"/>
                </a:lnTo>
                <a:lnTo>
                  <a:pt x="373380" y="216395"/>
                </a:lnTo>
                <a:lnTo>
                  <a:pt x="526148" y="216395"/>
                </a:lnTo>
                <a:lnTo>
                  <a:pt x="526148" y="275450"/>
                </a:lnTo>
                <a:lnTo>
                  <a:pt x="561200" y="275450"/>
                </a:lnTo>
                <a:lnTo>
                  <a:pt x="561200" y="216395"/>
                </a:lnTo>
                <a:lnTo>
                  <a:pt x="713981" y="216395"/>
                </a:lnTo>
                <a:lnTo>
                  <a:pt x="713981" y="187058"/>
                </a:lnTo>
                <a:close/>
              </a:path>
              <a:path w="1097279" h="350520">
                <a:moveTo>
                  <a:pt x="913625" y="0"/>
                </a:moveTo>
                <a:lnTo>
                  <a:pt x="788657" y="0"/>
                </a:lnTo>
                <a:lnTo>
                  <a:pt x="788657" y="28956"/>
                </a:lnTo>
                <a:lnTo>
                  <a:pt x="913625" y="28956"/>
                </a:lnTo>
                <a:lnTo>
                  <a:pt x="913625" y="0"/>
                </a:lnTo>
                <a:close/>
              </a:path>
              <a:path w="1097279" h="350520">
                <a:moveTo>
                  <a:pt x="944778" y="154178"/>
                </a:moveTo>
                <a:lnTo>
                  <a:pt x="934046" y="126479"/>
                </a:lnTo>
                <a:lnTo>
                  <a:pt x="933094" y="125006"/>
                </a:lnTo>
                <a:lnTo>
                  <a:pt x="929081" y="121145"/>
                </a:lnTo>
                <a:lnTo>
                  <a:pt x="922388" y="116001"/>
                </a:lnTo>
                <a:lnTo>
                  <a:pt x="915492" y="110972"/>
                </a:lnTo>
                <a:lnTo>
                  <a:pt x="910577" y="108127"/>
                </a:lnTo>
                <a:lnTo>
                  <a:pt x="910577" y="162293"/>
                </a:lnTo>
                <a:lnTo>
                  <a:pt x="910374" y="170408"/>
                </a:lnTo>
                <a:lnTo>
                  <a:pt x="880541" y="196824"/>
                </a:lnTo>
                <a:lnTo>
                  <a:pt x="863917" y="198005"/>
                </a:lnTo>
                <a:lnTo>
                  <a:pt x="832637" y="197954"/>
                </a:lnTo>
                <a:lnTo>
                  <a:pt x="797864" y="181927"/>
                </a:lnTo>
                <a:lnTo>
                  <a:pt x="792086" y="162293"/>
                </a:lnTo>
                <a:lnTo>
                  <a:pt x="792302" y="153111"/>
                </a:lnTo>
                <a:lnTo>
                  <a:pt x="821753" y="127749"/>
                </a:lnTo>
                <a:lnTo>
                  <a:pt x="851141" y="126479"/>
                </a:lnTo>
                <a:lnTo>
                  <a:pt x="869632" y="126644"/>
                </a:lnTo>
                <a:lnTo>
                  <a:pt x="904709" y="142951"/>
                </a:lnTo>
                <a:lnTo>
                  <a:pt x="910577" y="162293"/>
                </a:lnTo>
                <a:lnTo>
                  <a:pt x="910577" y="108127"/>
                </a:lnTo>
                <a:lnTo>
                  <a:pt x="865505" y="97599"/>
                </a:lnTo>
                <a:lnTo>
                  <a:pt x="851141" y="97523"/>
                </a:lnTo>
                <a:lnTo>
                  <a:pt x="836764" y="97599"/>
                </a:lnTo>
                <a:lnTo>
                  <a:pt x="798918" y="105473"/>
                </a:lnTo>
                <a:lnTo>
                  <a:pt x="766737" y="129425"/>
                </a:lnTo>
                <a:lnTo>
                  <a:pt x="757885" y="154178"/>
                </a:lnTo>
                <a:lnTo>
                  <a:pt x="757999" y="171488"/>
                </a:lnTo>
                <a:lnTo>
                  <a:pt x="780275" y="208584"/>
                </a:lnTo>
                <a:lnTo>
                  <a:pt x="819746" y="224980"/>
                </a:lnTo>
                <a:lnTo>
                  <a:pt x="851141" y="227063"/>
                </a:lnTo>
                <a:lnTo>
                  <a:pt x="865505" y="226987"/>
                </a:lnTo>
                <a:lnTo>
                  <a:pt x="903655" y="219113"/>
                </a:lnTo>
                <a:lnTo>
                  <a:pt x="935964" y="195160"/>
                </a:lnTo>
                <a:lnTo>
                  <a:pt x="944676" y="171488"/>
                </a:lnTo>
                <a:lnTo>
                  <a:pt x="944778" y="154178"/>
                </a:lnTo>
                <a:close/>
              </a:path>
              <a:path w="1097279" h="350520">
                <a:moveTo>
                  <a:pt x="959713" y="48755"/>
                </a:moveTo>
                <a:lnTo>
                  <a:pt x="742937" y="48755"/>
                </a:lnTo>
                <a:lnTo>
                  <a:pt x="742937" y="77711"/>
                </a:lnTo>
                <a:lnTo>
                  <a:pt x="959713" y="77711"/>
                </a:lnTo>
                <a:lnTo>
                  <a:pt x="959713" y="48755"/>
                </a:lnTo>
                <a:close/>
              </a:path>
              <a:path w="1097279" h="350520">
                <a:moveTo>
                  <a:pt x="1046581" y="320789"/>
                </a:moveTo>
                <a:lnTo>
                  <a:pt x="808469" y="320789"/>
                </a:lnTo>
                <a:lnTo>
                  <a:pt x="808469" y="246113"/>
                </a:lnTo>
                <a:lnTo>
                  <a:pt x="773417" y="246113"/>
                </a:lnTo>
                <a:lnTo>
                  <a:pt x="773417" y="338696"/>
                </a:lnTo>
                <a:lnTo>
                  <a:pt x="784466" y="350126"/>
                </a:lnTo>
                <a:lnTo>
                  <a:pt x="1046581" y="350126"/>
                </a:lnTo>
                <a:lnTo>
                  <a:pt x="1046581" y="320789"/>
                </a:lnTo>
                <a:close/>
              </a:path>
              <a:path w="1097279" h="350520">
                <a:moveTo>
                  <a:pt x="1096873" y="112382"/>
                </a:moveTo>
                <a:lnTo>
                  <a:pt x="1038961" y="112382"/>
                </a:lnTo>
                <a:lnTo>
                  <a:pt x="1038961" y="4572"/>
                </a:lnTo>
                <a:lnTo>
                  <a:pt x="1004290" y="4572"/>
                </a:lnTo>
                <a:lnTo>
                  <a:pt x="1004290" y="259829"/>
                </a:lnTo>
                <a:lnTo>
                  <a:pt x="1038961" y="259829"/>
                </a:lnTo>
                <a:lnTo>
                  <a:pt x="1038961" y="141719"/>
                </a:lnTo>
                <a:lnTo>
                  <a:pt x="1096873" y="141719"/>
                </a:lnTo>
                <a:lnTo>
                  <a:pt x="1096873" y="112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426469" y="8378635"/>
            <a:ext cx="319405" cy="346075"/>
          </a:xfrm>
          <a:custGeom>
            <a:avLst/>
            <a:gdLst/>
            <a:ahLst/>
            <a:cxnLst/>
            <a:rect l="l" t="t" r="r" b="b"/>
            <a:pathLst>
              <a:path w="319404" h="346075">
                <a:moveTo>
                  <a:pt x="145919" y="262502"/>
                </a:moveTo>
                <a:lnTo>
                  <a:pt x="110868" y="262502"/>
                </a:lnTo>
                <a:lnTo>
                  <a:pt x="110868" y="227832"/>
                </a:lnTo>
                <a:lnTo>
                  <a:pt x="87452" y="225573"/>
                </a:lnTo>
                <a:lnTo>
                  <a:pt x="52386" y="206687"/>
                </a:lnTo>
                <a:lnTo>
                  <a:pt x="34084" y="172633"/>
                </a:lnTo>
                <a:lnTo>
                  <a:pt x="33994" y="155328"/>
                </a:lnTo>
                <a:lnTo>
                  <a:pt x="34598" y="149943"/>
                </a:lnTo>
                <a:lnTo>
                  <a:pt x="56386" y="117154"/>
                </a:lnTo>
                <a:lnTo>
                  <a:pt x="95854" y="100766"/>
                </a:lnTo>
                <a:lnTo>
                  <a:pt x="127250" y="98676"/>
                </a:lnTo>
                <a:lnTo>
                  <a:pt x="141624" y="98753"/>
                </a:lnTo>
                <a:lnTo>
                  <a:pt x="179770" y="106626"/>
                </a:lnTo>
                <a:lnTo>
                  <a:pt x="210163" y="127631"/>
                </a:lnTo>
                <a:lnTo>
                  <a:pt x="127250" y="127631"/>
                </a:lnTo>
                <a:lnTo>
                  <a:pt x="108725" y="127792"/>
                </a:lnTo>
                <a:lnTo>
                  <a:pt x="73983" y="143809"/>
                </a:lnTo>
                <a:lnTo>
                  <a:pt x="68197" y="163444"/>
                </a:lnTo>
                <a:lnTo>
                  <a:pt x="68411" y="172633"/>
                </a:lnTo>
                <a:lnTo>
                  <a:pt x="97866" y="197995"/>
                </a:lnTo>
                <a:lnTo>
                  <a:pt x="209811" y="199258"/>
                </a:lnTo>
                <a:lnTo>
                  <a:pt x="202877" y="206306"/>
                </a:lnTo>
                <a:lnTo>
                  <a:pt x="191807" y="216602"/>
                </a:lnTo>
                <a:lnTo>
                  <a:pt x="182184" y="222236"/>
                </a:lnTo>
                <a:lnTo>
                  <a:pt x="168668" y="225192"/>
                </a:lnTo>
                <a:lnTo>
                  <a:pt x="145919" y="227451"/>
                </a:lnTo>
                <a:lnTo>
                  <a:pt x="145919" y="262502"/>
                </a:lnTo>
                <a:close/>
              </a:path>
              <a:path w="319404" h="346075">
                <a:moveTo>
                  <a:pt x="209811" y="199258"/>
                </a:moveTo>
                <a:lnTo>
                  <a:pt x="127250" y="199258"/>
                </a:lnTo>
                <a:lnTo>
                  <a:pt x="145749" y="199097"/>
                </a:lnTo>
                <a:lnTo>
                  <a:pt x="156658" y="197972"/>
                </a:lnTo>
                <a:lnTo>
                  <a:pt x="186468" y="172416"/>
                </a:lnTo>
                <a:lnTo>
                  <a:pt x="186685" y="163444"/>
                </a:lnTo>
                <a:lnTo>
                  <a:pt x="186488" y="155328"/>
                </a:lnTo>
                <a:lnTo>
                  <a:pt x="156658" y="128917"/>
                </a:lnTo>
                <a:lnTo>
                  <a:pt x="127250" y="127631"/>
                </a:lnTo>
                <a:lnTo>
                  <a:pt x="210163" y="127631"/>
                </a:lnTo>
                <a:lnTo>
                  <a:pt x="220974" y="163444"/>
                </a:lnTo>
                <a:lnTo>
                  <a:pt x="220691" y="178258"/>
                </a:lnTo>
                <a:lnTo>
                  <a:pt x="218712" y="187661"/>
                </a:lnTo>
                <a:lnTo>
                  <a:pt x="213339" y="195671"/>
                </a:lnTo>
                <a:lnTo>
                  <a:pt x="209811" y="199258"/>
                </a:lnTo>
                <a:close/>
              </a:path>
              <a:path w="319404" h="346075">
                <a:moveTo>
                  <a:pt x="265169" y="291838"/>
                </a:moveTo>
                <a:lnTo>
                  <a:pt x="0" y="291838"/>
                </a:lnTo>
                <a:lnTo>
                  <a:pt x="0" y="262502"/>
                </a:lnTo>
                <a:lnTo>
                  <a:pt x="265169" y="262502"/>
                </a:lnTo>
                <a:lnTo>
                  <a:pt x="265169" y="291838"/>
                </a:lnTo>
                <a:close/>
              </a:path>
              <a:path w="319404" h="346075">
                <a:moveTo>
                  <a:pt x="318889" y="345558"/>
                </a:moveTo>
                <a:lnTo>
                  <a:pt x="284218" y="345558"/>
                </a:lnTo>
                <a:lnTo>
                  <a:pt x="284218" y="0"/>
                </a:lnTo>
                <a:lnTo>
                  <a:pt x="318889" y="0"/>
                </a:lnTo>
                <a:lnTo>
                  <a:pt x="318889" y="345558"/>
                </a:lnTo>
                <a:close/>
              </a:path>
              <a:path w="319404" h="346075">
                <a:moveTo>
                  <a:pt x="235833" y="78865"/>
                </a:moveTo>
                <a:lnTo>
                  <a:pt x="19049" y="78865"/>
                </a:lnTo>
                <a:lnTo>
                  <a:pt x="19049" y="49909"/>
                </a:lnTo>
                <a:lnTo>
                  <a:pt x="235833" y="49909"/>
                </a:lnTo>
                <a:lnTo>
                  <a:pt x="235833" y="78865"/>
                </a:lnTo>
                <a:close/>
              </a:path>
              <a:path w="319404" h="346075">
                <a:moveTo>
                  <a:pt x="193543" y="30098"/>
                </a:moveTo>
                <a:lnTo>
                  <a:pt x="60958" y="30098"/>
                </a:lnTo>
                <a:lnTo>
                  <a:pt x="60958" y="1142"/>
                </a:lnTo>
                <a:lnTo>
                  <a:pt x="193543" y="1142"/>
                </a:lnTo>
                <a:lnTo>
                  <a:pt x="193543" y="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99839" y="8374063"/>
            <a:ext cx="327025" cy="350520"/>
          </a:xfrm>
          <a:custGeom>
            <a:avLst/>
            <a:gdLst/>
            <a:ahLst/>
            <a:cxnLst/>
            <a:rect l="l" t="t" r="r" b="b"/>
            <a:pathLst>
              <a:path w="327025" h="350520">
                <a:moveTo>
                  <a:pt x="128393" y="150491"/>
                </a:moveTo>
                <a:lnTo>
                  <a:pt x="85627" y="147990"/>
                </a:lnTo>
                <a:lnTo>
                  <a:pt x="43974" y="118371"/>
                </a:lnTo>
                <a:lnTo>
                  <a:pt x="33527" y="75055"/>
                </a:lnTo>
                <a:lnTo>
                  <a:pt x="33914" y="54044"/>
                </a:lnTo>
                <a:lnTo>
                  <a:pt x="58291" y="19621"/>
                </a:lnTo>
                <a:lnTo>
                  <a:pt x="101795" y="306"/>
                </a:lnTo>
                <a:lnTo>
                  <a:pt x="128393" y="0"/>
                </a:lnTo>
                <a:lnTo>
                  <a:pt x="155211" y="306"/>
                </a:lnTo>
                <a:lnTo>
                  <a:pt x="171493" y="2452"/>
                </a:lnTo>
                <a:lnTo>
                  <a:pt x="183845" y="8277"/>
                </a:lnTo>
                <a:lnTo>
                  <a:pt x="198877" y="19621"/>
                </a:lnTo>
                <a:lnTo>
                  <a:pt x="209646" y="28574"/>
                </a:lnTo>
                <a:lnTo>
                  <a:pt x="128393" y="28574"/>
                </a:lnTo>
                <a:lnTo>
                  <a:pt x="112279" y="28752"/>
                </a:lnTo>
                <a:lnTo>
                  <a:pt x="75108" y="46980"/>
                </a:lnTo>
                <a:lnTo>
                  <a:pt x="68197" y="75055"/>
                </a:lnTo>
                <a:lnTo>
                  <a:pt x="68453" y="88889"/>
                </a:lnTo>
                <a:lnTo>
                  <a:pt x="102343" y="120107"/>
                </a:lnTo>
                <a:lnTo>
                  <a:pt x="128393" y="121535"/>
                </a:lnTo>
                <a:lnTo>
                  <a:pt x="209774" y="121535"/>
                </a:lnTo>
                <a:lnTo>
                  <a:pt x="198877" y="130679"/>
                </a:lnTo>
                <a:lnTo>
                  <a:pt x="183845" y="142133"/>
                </a:lnTo>
                <a:lnTo>
                  <a:pt x="171493" y="148014"/>
                </a:lnTo>
                <a:lnTo>
                  <a:pt x="155211" y="150181"/>
                </a:lnTo>
                <a:lnTo>
                  <a:pt x="128393" y="150491"/>
                </a:lnTo>
                <a:close/>
              </a:path>
              <a:path w="327025" h="350520">
                <a:moveTo>
                  <a:pt x="318889" y="289171"/>
                </a:moveTo>
                <a:lnTo>
                  <a:pt x="284218" y="289171"/>
                </a:lnTo>
                <a:lnTo>
                  <a:pt x="284218" y="255644"/>
                </a:lnTo>
                <a:lnTo>
                  <a:pt x="199258" y="255644"/>
                </a:lnTo>
                <a:lnTo>
                  <a:pt x="199258" y="225927"/>
                </a:lnTo>
                <a:lnTo>
                  <a:pt x="284218" y="225927"/>
                </a:lnTo>
                <a:lnTo>
                  <a:pt x="284218" y="4571"/>
                </a:lnTo>
                <a:lnTo>
                  <a:pt x="318889" y="4571"/>
                </a:lnTo>
                <a:lnTo>
                  <a:pt x="318889" y="289171"/>
                </a:lnTo>
                <a:close/>
              </a:path>
              <a:path w="327025" h="350520">
                <a:moveTo>
                  <a:pt x="209774" y="121535"/>
                </a:moveTo>
                <a:lnTo>
                  <a:pt x="128393" y="121535"/>
                </a:lnTo>
                <a:lnTo>
                  <a:pt x="144511" y="121357"/>
                </a:lnTo>
                <a:lnTo>
                  <a:pt x="154467" y="120107"/>
                </a:lnTo>
                <a:lnTo>
                  <a:pt x="186899" y="97152"/>
                </a:lnTo>
                <a:lnTo>
                  <a:pt x="188971" y="75055"/>
                </a:lnTo>
                <a:lnTo>
                  <a:pt x="188712" y="61220"/>
                </a:lnTo>
                <a:lnTo>
                  <a:pt x="162388" y="33396"/>
                </a:lnTo>
                <a:lnTo>
                  <a:pt x="128393" y="28574"/>
                </a:lnTo>
                <a:lnTo>
                  <a:pt x="209646" y="28574"/>
                </a:lnTo>
                <a:lnTo>
                  <a:pt x="213193" y="31523"/>
                </a:lnTo>
                <a:lnTo>
                  <a:pt x="220545" y="41266"/>
                </a:lnTo>
                <a:lnTo>
                  <a:pt x="223254" y="54044"/>
                </a:lnTo>
                <a:lnTo>
                  <a:pt x="223641" y="75055"/>
                </a:lnTo>
                <a:lnTo>
                  <a:pt x="223254" y="96069"/>
                </a:lnTo>
                <a:lnTo>
                  <a:pt x="220545" y="108868"/>
                </a:lnTo>
                <a:lnTo>
                  <a:pt x="213193" y="118666"/>
                </a:lnTo>
                <a:lnTo>
                  <a:pt x="209774" y="121535"/>
                </a:lnTo>
                <a:close/>
              </a:path>
              <a:path w="327025" h="350520">
                <a:moveTo>
                  <a:pt x="265169" y="202305"/>
                </a:moveTo>
                <a:lnTo>
                  <a:pt x="0" y="202305"/>
                </a:lnTo>
                <a:lnTo>
                  <a:pt x="0" y="172969"/>
                </a:lnTo>
                <a:lnTo>
                  <a:pt x="265169" y="172969"/>
                </a:lnTo>
                <a:lnTo>
                  <a:pt x="265169" y="202305"/>
                </a:lnTo>
                <a:close/>
              </a:path>
              <a:path w="327025" h="350520">
                <a:moveTo>
                  <a:pt x="145919" y="264407"/>
                </a:moveTo>
                <a:lnTo>
                  <a:pt x="110868" y="264407"/>
                </a:lnTo>
                <a:lnTo>
                  <a:pt x="110868" y="202305"/>
                </a:lnTo>
                <a:lnTo>
                  <a:pt x="145919" y="202305"/>
                </a:lnTo>
                <a:lnTo>
                  <a:pt x="145919" y="264407"/>
                </a:lnTo>
                <a:close/>
              </a:path>
              <a:path w="327025" h="350520">
                <a:moveTo>
                  <a:pt x="326508" y="350130"/>
                </a:moveTo>
                <a:lnTo>
                  <a:pt x="53338" y="350130"/>
                </a:lnTo>
                <a:lnTo>
                  <a:pt x="42289" y="338700"/>
                </a:lnTo>
                <a:lnTo>
                  <a:pt x="42289" y="244214"/>
                </a:lnTo>
                <a:lnTo>
                  <a:pt x="77341" y="244214"/>
                </a:lnTo>
                <a:lnTo>
                  <a:pt x="77341" y="320793"/>
                </a:lnTo>
                <a:lnTo>
                  <a:pt x="326508" y="320793"/>
                </a:lnTo>
                <a:lnTo>
                  <a:pt x="326508" y="350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173677" y="8378635"/>
            <a:ext cx="327025" cy="346075"/>
          </a:xfrm>
          <a:custGeom>
            <a:avLst/>
            <a:gdLst/>
            <a:ahLst/>
            <a:cxnLst/>
            <a:rect l="l" t="t" r="r" b="b"/>
            <a:pathLst>
              <a:path w="327025" h="346075">
                <a:moveTo>
                  <a:pt x="254796" y="114678"/>
                </a:moveTo>
                <a:lnTo>
                  <a:pt x="220888" y="114678"/>
                </a:lnTo>
                <a:lnTo>
                  <a:pt x="220888" y="3809"/>
                </a:lnTo>
                <a:lnTo>
                  <a:pt x="254796" y="3809"/>
                </a:lnTo>
                <a:lnTo>
                  <a:pt x="254796" y="114678"/>
                </a:lnTo>
                <a:close/>
              </a:path>
              <a:path w="327025" h="346075">
                <a:moveTo>
                  <a:pt x="97447" y="248024"/>
                </a:moveTo>
                <a:lnTo>
                  <a:pt x="53061" y="239071"/>
                </a:lnTo>
                <a:lnTo>
                  <a:pt x="22773" y="214116"/>
                </a:lnTo>
                <a:lnTo>
                  <a:pt x="5438" y="176208"/>
                </a:lnTo>
                <a:lnTo>
                  <a:pt x="0" y="113073"/>
                </a:lnTo>
                <a:lnTo>
                  <a:pt x="604" y="102986"/>
                </a:lnTo>
                <a:lnTo>
                  <a:pt x="11748" y="59410"/>
                </a:lnTo>
                <a:lnTo>
                  <a:pt x="35417" y="27550"/>
                </a:lnTo>
                <a:lnTo>
                  <a:pt x="72468" y="9881"/>
                </a:lnTo>
                <a:lnTo>
                  <a:pt x="97447" y="8762"/>
                </a:lnTo>
                <a:lnTo>
                  <a:pt x="111820" y="8884"/>
                </a:lnTo>
                <a:lnTo>
                  <a:pt x="149970" y="21308"/>
                </a:lnTo>
                <a:lnTo>
                  <a:pt x="168560" y="38099"/>
                </a:lnTo>
                <a:lnTo>
                  <a:pt x="97447" y="38099"/>
                </a:lnTo>
                <a:lnTo>
                  <a:pt x="87568" y="38197"/>
                </a:lnTo>
                <a:lnTo>
                  <a:pt x="49061" y="62482"/>
                </a:lnTo>
                <a:lnTo>
                  <a:pt x="36030" y="101069"/>
                </a:lnTo>
                <a:lnTo>
                  <a:pt x="34637" y="116237"/>
                </a:lnTo>
                <a:lnTo>
                  <a:pt x="34637" y="140549"/>
                </a:lnTo>
                <a:lnTo>
                  <a:pt x="41965" y="181875"/>
                </a:lnTo>
                <a:lnTo>
                  <a:pt x="68682" y="212402"/>
                </a:lnTo>
                <a:lnTo>
                  <a:pt x="168632" y="218688"/>
                </a:lnTo>
                <a:lnTo>
                  <a:pt x="161209" y="227117"/>
                </a:lnTo>
                <a:lnTo>
                  <a:pt x="120640" y="247072"/>
                </a:lnTo>
                <a:lnTo>
                  <a:pt x="111597" y="247905"/>
                </a:lnTo>
                <a:lnTo>
                  <a:pt x="97447" y="248024"/>
                </a:lnTo>
                <a:close/>
              </a:path>
              <a:path w="327025" h="346075">
                <a:moveTo>
                  <a:pt x="168632" y="218688"/>
                </a:moveTo>
                <a:lnTo>
                  <a:pt x="97447" y="218688"/>
                </a:lnTo>
                <a:lnTo>
                  <a:pt x="117059" y="218307"/>
                </a:lnTo>
                <a:lnTo>
                  <a:pt x="128617" y="215640"/>
                </a:lnTo>
                <a:lnTo>
                  <a:pt x="154122" y="179559"/>
                </a:lnTo>
                <a:lnTo>
                  <a:pt x="160196" y="116237"/>
                </a:lnTo>
                <a:lnTo>
                  <a:pt x="160081" y="104004"/>
                </a:lnTo>
                <a:lnTo>
                  <a:pt x="145642" y="62482"/>
                </a:lnTo>
                <a:lnTo>
                  <a:pt x="97447" y="38099"/>
                </a:lnTo>
                <a:lnTo>
                  <a:pt x="168560" y="38099"/>
                </a:lnTo>
                <a:lnTo>
                  <a:pt x="186789" y="72007"/>
                </a:lnTo>
                <a:lnTo>
                  <a:pt x="194599" y="114678"/>
                </a:lnTo>
                <a:lnTo>
                  <a:pt x="254796" y="114678"/>
                </a:lnTo>
                <a:lnTo>
                  <a:pt x="254796" y="144395"/>
                </a:lnTo>
                <a:lnTo>
                  <a:pt x="194599" y="144395"/>
                </a:lnTo>
                <a:lnTo>
                  <a:pt x="193617" y="157908"/>
                </a:lnTo>
                <a:lnTo>
                  <a:pt x="182670" y="197531"/>
                </a:lnTo>
                <a:lnTo>
                  <a:pt x="175240" y="210842"/>
                </a:lnTo>
                <a:lnTo>
                  <a:pt x="168632" y="218688"/>
                </a:lnTo>
                <a:close/>
              </a:path>
              <a:path w="327025" h="346075">
                <a:moveTo>
                  <a:pt x="254796" y="336795"/>
                </a:moveTo>
                <a:lnTo>
                  <a:pt x="220888" y="336795"/>
                </a:lnTo>
                <a:lnTo>
                  <a:pt x="220888" y="144395"/>
                </a:lnTo>
                <a:lnTo>
                  <a:pt x="254796" y="144395"/>
                </a:lnTo>
                <a:lnTo>
                  <a:pt x="254796" y="336795"/>
                </a:lnTo>
                <a:close/>
              </a:path>
              <a:path w="327025" h="346075">
                <a:moveTo>
                  <a:pt x="326422" y="345558"/>
                </a:moveTo>
                <a:lnTo>
                  <a:pt x="292514" y="345558"/>
                </a:lnTo>
                <a:lnTo>
                  <a:pt x="292514" y="0"/>
                </a:lnTo>
                <a:lnTo>
                  <a:pt x="326422" y="0"/>
                </a:lnTo>
                <a:lnTo>
                  <a:pt x="326422" y="345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669363" y="8378647"/>
            <a:ext cx="1049655" cy="349885"/>
          </a:xfrm>
          <a:custGeom>
            <a:avLst/>
            <a:gdLst/>
            <a:ahLst/>
            <a:cxnLst/>
            <a:rect l="l" t="t" r="r" b="b"/>
            <a:pathLst>
              <a:path w="1049654" h="349884">
                <a:moveTo>
                  <a:pt x="167627" y="264020"/>
                </a:moveTo>
                <a:lnTo>
                  <a:pt x="35052" y="264020"/>
                </a:lnTo>
                <a:lnTo>
                  <a:pt x="35052" y="38100"/>
                </a:lnTo>
                <a:lnTo>
                  <a:pt x="160007" y="38100"/>
                </a:lnTo>
                <a:lnTo>
                  <a:pt x="160007" y="8763"/>
                </a:lnTo>
                <a:lnTo>
                  <a:pt x="0" y="8763"/>
                </a:lnTo>
                <a:lnTo>
                  <a:pt x="0" y="281546"/>
                </a:lnTo>
                <a:lnTo>
                  <a:pt x="11049" y="292976"/>
                </a:lnTo>
                <a:lnTo>
                  <a:pt x="167627" y="292976"/>
                </a:lnTo>
                <a:lnTo>
                  <a:pt x="167627" y="264020"/>
                </a:lnTo>
                <a:close/>
              </a:path>
              <a:path w="1049654" h="349884">
                <a:moveTo>
                  <a:pt x="310502" y="0"/>
                </a:moveTo>
                <a:lnTo>
                  <a:pt x="276593" y="0"/>
                </a:lnTo>
                <a:lnTo>
                  <a:pt x="276593" y="130289"/>
                </a:lnTo>
                <a:lnTo>
                  <a:pt x="231254" y="130289"/>
                </a:lnTo>
                <a:lnTo>
                  <a:pt x="231254" y="3810"/>
                </a:lnTo>
                <a:lnTo>
                  <a:pt x="197345" y="3810"/>
                </a:lnTo>
                <a:lnTo>
                  <a:pt x="197345" y="336791"/>
                </a:lnTo>
                <a:lnTo>
                  <a:pt x="231254" y="336791"/>
                </a:lnTo>
                <a:lnTo>
                  <a:pt x="231254" y="159626"/>
                </a:lnTo>
                <a:lnTo>
                  <a:pt x="276593" y="159626"/>
                </a:lnTo>
                <a:lnTo>
                  <a:pt x="276593" y="345554"/>
                </a:lnTo>
                <a:lnTo>
                  <a:pt x="310502" y="345554"/>
                </a:lnTo>
                <a:lnTo>
                  <a:pt x="310502" y="159626"/>
                </a:lnTo>
                <a:lnTo>
                  <a:pt x="310502" y="130289"/>
                </a:lnTo>
                <a:lnTo>
                  <a:pt x="310502" y="0"/>
                </a:lnTo>
                <a:close/>
              </a:path>
              <a:path w="1049654" h="349884">
                <a:moveTo>
                  <a:pt x="508241" y="7239"/>
                </a:moveTo>
                <a:lnTo>
                  <a:pt x="394703" y="7239"/>
                </a:lnTo>
                <a:lnTo>
                  <a:pt x="394703" y="36195"/>
                </a:lnTo>
                <a:lnTo>
                  <a:pt x="508241" y="36195"/>
                </a:lnTo>
                <a:lnTo>
                  <a:pt x="508241" y="7239"/>
                </a:lnTo>
                <a:close/>
              </a:path>
              <a:path w="1049654" h="349884">
                <a:moveTo>
                  <a:pt x="537883" y="192379"/>
                </a:moveTo>
                <a:lnTo>
                  <a:pt x="527354" y="151371"/>
                </a:lnTo>
                <a:lnTo>
                  <a:pt x="518477" y="139052"/>
                </a:lnTo>
                <a:lnTo>
                  <a:pt x="517575" y="137909"/>
                </a:lnTo>
                <a:lnTo>
                  <a:pt x="511251" y="130302"/>
                </a:lnTo>
                <a:lnTo>
                  <a:pt x="506336" y="125628"/>
                </a:lnTo>
                <a:lnTo>
                  <a:pt x="503288" y="123786"/>
                </a:lnTo>
                <a:lnTo>
                  <a:pt x="503288" y="190868"/>
                </a:lnTo>
                <a:lnTo>
                  <a:pt x="503288" y="216014"/>
                </a:lnTo>
                <a:lnTo>
                  <a:pt x="497954" y="238874"/>
                </a:lnTo>
                <a:lnTo>
                  <a:pt x="485381" y="256781"/>
                </a:lnTo>
                <a:lnTo>
                  <a:pt x="465569" y="267449"/>
                </a:lnTo>
                <a:lnTo>
                  <a:pt x="436613" y="267449"/>
                </a:lnTo>
                <a:lnTo>
                  <a:pt x="416801" y="256781"/>
                </a:lnTo>
                <a:lnTo>
                  <a:pt x="404609" y="238874"/>
                </a:lnTo>
                <a:lnTo>
                  <a:pt x="399275" y="216014"/>
                </a:lnTo>
                <a:lnTo>
                  <a:pt x="399275" y="190868"/>
                </a:lnTo>
                <a:lnTo>
                  <a:pt x="404609" y="167627"/>
                </a:lnTo>
                <a:lnTo>
                  <a:pt x="416801" y="149720"/>
                </a:lnTo>
                <a:lnTo>
                  <a:pt x="436613" y="139052"/>
                </a:lnTo>
                <a:lnTo>
                  <a:pt x="465569" y="139052"/>
                </a:lnTo>
                <a:lnTo>
                  <a:pt x="485381" y="149720"/>
                </a:lnTo>
                <a:lnTo>
                  <a:pt x="497954" y="167627"/>
                </a:lnTo>
                <a:lnTo>
                  <a:pt x="503288" y="190868"/>
                </a:lnTo>
                <a:lnTo>
                  <a:pt x="503288" y="123786"/>
                </a:lnTo>
                <a:lnTo>
                  <a:pt x="464566" y="109842"/>
                </a:lnTo>
                <a:lnTo>
                  <a:pt x="451091" y="109715"/>
                </a:lnTo>
                <a:lnTo>
                  <a:pt x="437400" y="109842"/>
                </a:lnTo>
                <a:lnTo>
                  <a:pt x="395820" y="125628"/>
                </a:lnTo>
                <a:lnTo>
                  <a:pt x="372287" y="157822"/>
                </a:lnTo>
                <a:lnTo>
                  <a:pt x="364680" y="192379"/>
                </a:lnTo>
                <a:lnTo>
                  <a:pt x="364769" y="216014"/>
                </a:lnTo>
                <a:lnTo>
                  <a:pt x="374840" y="255879"/>
                </a:lnTo>
                <a:lnTo>
                  <a:pt x="401828" y="284861"/>
                </a:lnTo>
                <a:lnTo>
                  <a:pt x="451091" y="296786"/>
                </a:lnTo>
                <a:lnTo>
                  <a:pt x="464566" y="296672"/>
                </a:lnTo>
                <a:lnTo>
                  <a:pt x="506006" y="280898"/>
                </a:lnTo>
                <a:lnTo>
                  <a:pt x="529971" y="249072"/>
                </a:lnTo>
                <a:lnTo>
                  <a:pt x="537768" y="216014"/>
                </a:lnTo>
                <a:lnTo>
                  <a:pt x="537883" y="192379"/>
                </a:lnTo>
                <a:close/>
              </a:path>
              <a:path w="1049654" h="349884">
                <a:moveTo>
                  <a:pt x="548627" y="57899"/>
                </a:moveTo>
                <a:lnTo>
                  <a:pt x="354317" y="57899"/>
                </a:lnTo>
                <a:lnTo>
                  <a:pt x="354317" y="87617"/>
                </a:lnTo>
                <a:lnTo>
                  <a:pt x="548627" y="87617"/>
                </a:lnTo>
                <a:lnTo>
                  <a:pt x="548627" y="57899"/>
                </a:lnTo>
                <a:close/>
              </a:path>
              <a:path w="1049654" h="349884">
                <a:moveTo>
                  <a:pt x="683869" y="0"/>
                </a:moveTo>
                <a:lnTo>
                  <a:pt x="649973" y="0"/>
                </a:lnTo>
                <a:lnTo>
                  <a:pt x="649973" y="141719"/>
                </a:lnTo>
                <a:lnTo>
                  <a:pt x="604253" y="141719"/>
                </a:lnTo>
                <a:lnTo>
                  <a:pt x="604253" y="3810"/>
                </a:lnTo>
                <a:lnTo>
                  <a:pt x="570725" y="3810"/>
                </a:lnTo>
                <a:lnTo>
                  <a:pt x="570725" y="336791"/>
                </a:lnTo>
                <a:lnTo>
                  <a:pt x="604253" y="336791"/>
                </a:lnTo>
                <a:lnTo>
                  <a:pt x="604253" y="171056"/>
                </a:lnTo>
                <a:lnTo>
                  <a:pt x="649973" y="171056"/>
                </a:lnTo>
                <a:lnTo>
                  <a:pt x="649973" y="345554"/>
                </a:lnTo>
                <a:lnTo>
                  <a:pt x="683869" y="345554"/>
                </a:lnTo>
                <a:lnTo>
                  <a:pt x="683869" y="171056"/>
                </a:lnTo>
                <a:lnTo>
                  <a:pt x="683869" y="141719"/>
                </a:lnTo>
                <a:lnTo>
                  <a:pt x="683869" y="0"/>
                </a:lnTo>
                <a:close/>
              </a:path>
              <a:path w="1049654" h="349884">
                <a:moveTo>
                  <a:pt x="958189" y="265544"/>
                </a:moveTo>
                <a:lnTo>
                  <a:pt x="927061" y="238709"/>
                </a:lnTo>
                <a:lnTo>
                  <a:pt x="898944" y="204012"/>
                </a:lnTo>
                <a:lnTo>
                  <a:pt x="872248" y="167462"/>
                </a:lnTo>
                <a:lnTo>
                  <a:pt x="870839" y="164960"/>
                </a:lnTo>
                <a:lnTo>
                  <a:pt x="863231" y="151536"/>
                </a:lnTo>
                <a:lnTo>
                  <a:pt x="851128" y="127622"/>
                </a:lnTo>
                <a:lnTo>
                  <a:pt x="855840" y="112649"/>
                </a:lnTo>
                <a:lnTo>
                  <a:pt x="858799" y="102082"/>
                </a:lnTo>
                <a:lnTo>
                  <a:pt x="867600" y="57175"/>
                </a:lnTo>
                <a:lnTo>
                  <a:pt x="872845" y="12573"/>
                </a:lnTo>
                <a:lnTo>
                  <a:pt x="839317" y="8763"/>
                </a:lnTo>
                <a:lnTo>
                  <a:pt x="836536" y="36004"/>
                </a:lnTo>
                <a:lnTo>
                  <a:pt x="834148" y="53835"/>
                </a:lnTo>
                <a:lnTo>
                  <a:pt x="825411" y="92760"/>
                </a:lnTo>
                <a:lnTo>
                  <a:pt x="815340" y="129959"/>
                </a:lnTo>
                <a:lnTo>
                  <a:pt x="791692" y="181914"/>
                </a:lnTo>
                <a:lnTo>
                  <a:pt x="764070" y="222872"/>
                </a:lnTo>
                <a:lnTo>
                  <a:pt x="730669" y="261175"/>
                </a:lnTo>
                <a:lnTo>
                  <a:pt x="713587" y="276593"/>
                </a:lnTo>
                <a:lnTo>
                  <a:pt x="736447" y="297167"/>
                </a:lnTo>
                <a:lnTo>
                  <a:pt x="769239" y="267525"/>
                </a:lnTo>
                <a:lnTo>
                  <a:pt x="795312" y="236016"/>
                </a:lnTo>
                <a:lnTo>
                  <a:pt x="819289" y="203276"/>
                </a:lnTo>
                <a:lnTo>
                  <a:pt x="837412" y="164960"/>
                </a:lnTo>
                <a:lnTo>
                  <a:pt x="848842" y="186385"/>
                </a:lnTo>
                <a:lnTo>
                  <a:pt x="882751" y="233349"/>
                </a:lnTo>
                <a:lnTo>
                  <a:pt x="909281" y="264515"/>
                </a:lnTo>
                <a:lnTo>
                  <a:pt x="937234" y="289547"/>
                </a:lnTo>
                <a:lnTo>
                  <a:pt x="958189" y="265544"/>
                </a:lnTo>
                <a:close/>
              </a:path>
              <a:path w="1049654" h="349884">
                <a:moveTo>
                  <a:pt x="1049248" y="0"/>
                </a:moveTo>
                <a:lnTo>
                  <a:pt x="1014577" y="0"/>
                </a:lnTo>
                <a:lnTo>
                  <a:pt x="1014577" y="122288"/>
                </a:lnTo>
                <a:lnTo>
                  <a:pt x="935329" y="122288"/>
                </a:lnTo>
                <a:lnTo>
                  <a:pt x="935329" y="152006"/>
                </a:lnTo>
                <a:lnTo>
                  <a:pt x="1014577" y="152006"/>
                </a:lnTo>
                <a:lnTo>
                  <a:pt x="1014577" y="349364"/>
                </a:lnTo>
                <a:lnTo>
                  <a:pt x="1049248" y="349364"/>
                </a:lnTo>
                <a:lnTo>
                  <a:pt x="1049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784526" y="8378635"/>
            <a:ext cx="339090" cy="346075"/>
          </a:xfrm>
          <a:custGeom>
            <a:avLst/>
            <a:gdLst/>
            <a:ahLst/>
            <a:cxnLst/>
            <a:rect l="l" t="t" r="r" b="b"/>
            <a:pathLst>
              <a:path w="339090" h="346075">
                <a:moveTo>
                  <a:pt x="186304" y="188209"/>
                </a:moveTo>
                <a:lnTo>
                  <a:pt x="11048" y="188209"/>
                </a:lnTo>
                <a:lnTo>
                  <a:pt x="0" y="176779"/>
                </a:lnTo>
                <a:lnTo>
                  <a:pt x="0" y="4952"/>
                </a:lnTo>
                <a:lnTo>
                  <a:pt x="186304" y="4952"/>
                </a:lnTo>
                <a:lnTo>
                  <a:pt x="186304" y="33527"/>
                </a:lnTo>
                <a:lnTo>
                  <a:pt x="34670" y="33527"/>
                </a:lnTo>
                <a:lnTo>
                  <a:pt x="34670" y="159635"/>
                </a:lnTo>
                <a:lnTo>
                  <a:pt x="186304" y="159635"/>
                </a:lnTo>
                <a:lnTo>
                  <a:pt x="186304" y="188209"/>
                </a:lnTo>
                <a:close/>
              </a:path>
              <a:path w="339090" h="346075">
                <a:moveTo>
                  <a:pt x="186304" y="159635"/>
                </a:moveTo>
                <a:lnTo>
                  <a:pt x="151634" y="159635"/>
                </a:lnTo>
                <a:lnTo>
                  <a:pt x="151634" y="33527"/>
                </a:lnTo>
                <a:lnTo>
                  <a:pt x="186304" y="33527"/>
                </a:lnTo>
                <a:lnTo>
                  <a:pt x="186304" y="159635"/>
                </a:lnTo>
                <a:close/>
              </a:path>
              <a:path w="339090" h="346075">
                <a:moveTo>
                  <a:pt x="280789" y="255263"/>
                </a:moveTo>
                <a:lnTo>
                  <a:pt x="246119" y="255263"/>
                </a:lnTo>
                <a:lnTo>
                  <a:pt x="246119" y="0"/>
                </a:lnTo>
                <a:lnTo>
                  <a:pt x="280789" y="0"/>
                </a:lnTo>
                <a:lnTo>
                  <a:pt x="280789" y="100200"/>
                </a:lnTo>
                <a:lnTo>
                  <a:pt x="338700" y="100200"/>
                </a:lnTo>
                <a:lnTo>
                  <a:pt x="338700" y="129536"/>
                </a:lnTo>
                <a:lnTo>
                  <a:pt x="280789" y="129536"/>
                </a:lnTo>
                <a:lnTo>
                  <a:pt x="280789" y="255263"/>
                </a:lnTo>
                <a:close/>
              </a:path>
              <a:path w="339090" h="346075">
                <a:moveTo>
                  <a:pt x="288409" y="345558"/>
                </a:moveTo>
                <a:lnTo>
                  <a:pt x="26288" y="345558"/>
                </a:lnTo>
                <a:lnTo>
                  <a:pt x="15239" y="334128"/>
                </a:lnTo>
                <a:lnTo>
                  <a:pt x="15239" y="226308"/>
                </a:lnTo>
                <a:lnTo>
                  <a:pt x="50290" y="226308"/>
                </a:lnTo>
                <a:lnTo>
                  <a:pt x="50290" y="316222"/>
                </a:lnTo>
                <a:lnTo>
                  <a:pt x="288409" y="316222"/>
                </a:lnTo>
                <a:lnTo>
                  <a:pt x="288409" y="345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261051" y="8378635"/>
            <a:ext cx="318135" cy="346075"/>
          </a:xfrm>
          <a:custGeom>
            <a:avLst/>
            <a:gdLst/>
            <a:ahLst/>
            <a:cxnLst/>
            <a:rect l="l" t="t" r="r" b="b"/>
            <a:pathLst>
              <a:path w="318134" h="346075">
                <a:moveTo>
                  <a:pt x="318127" y="345558"/>
                </a:moveTo>
                <a:lnTo>
                  <a:pt x="40765" y="345558"/>
                </a:lnTo>
                <a:lnTo>
                  <a:pt x="29717" y="334128"/>
                </a:lnTo>
                <a:lnTo>
                  <a:pt x="29717" y="259454"/>
                </a:lnTo>
                <a:lnTo>
                  <a:pt x="275837" y="259454"/>
                </a:lnTo>
                <a:lnTo>
                  <a:pt x="275837" y="232023"/>
                </a:lnTo>
                <a:lnTo>
                  <a:pt x="29717" y="232023"/>
                </a:lnTo>
                <a:lnTo>
                  <a:pt x="29717" y="203448"/>
                </a:lnTo>
                <a:lnTo>
                  <a:pt x="310507" y="203448"/>
                </a:lnTo>
                <a:lnTo>
                  <a:pt x="310507" y="288028"/>
                </a:lnTo>
                <a:lnTo>
                  <a:pt x="64768" y="288028"/>
                </a:lnTo>
                <a:lnTo>
                  <a:pt x="64768" y="316984"/>
                </a:lnTo>
                <a:lnTo>
                  <a:pt x="318127" y="316984"/>
                </a:lnTo>
                <a:lnTo>
                  <a:pt x="318127" y="345558"/>
                </a:lnTo>
                <a:close/>
              </a:path>
              <a:path w="318134" h="346075">
                <a:moveTo>
                  <a:pt x="15620" y="185161"/>
                </a:moveTo>
                <a:lnTo>
                  <a:pt x="0" y="159254"/>
                </a:lnTo>
                <a:lnTo>
                  <a:pt x="16477" y="153988"/>
                </a:lnTo>
                <a:lnTo>
                  <a:pt x="27526" y="149991"/>
                </a:lnTo>
                <a:lnTo>
                  <a:pt x="68417" y="130099"/>
                </a:lnTo>
                <a:lnTo>
                  <a:pt x="111549" y="99417"/>
                </a:lnTo>
                <a:lnTo>
                  <a:pt x="142023" y="62872"/>
                </a:lnTo>
                <a:lnTo>
                  <a:pt x="152015" y="34289"/>
                </a:lnTo>
                <a:lnTo>
                  <a:pt x="16001" y="34289"/>
                </a:lnTo>
                <a:lnTo>
                  <a:pt x="16001" y="4952"/>
                </a:lnTo>
                <a:lnTo>
                  <a:pt x="189352" y="4952"/>
                </a:lnTo>
                <a:lnTo>
                  <a:pt x="189137" y="25693"/>
                </a:lnTo>
                <a:lnTo>
                  <a:pt x="175636" y="67054"/>
                </a:lnTo>
                <a:lnTo>
                  <a:pt x="152169" y="103834"/>
                </a:lnTo>
                <a:lnTo>
                  <a:pt x="124149" y="130307"/>
                </a:lnTo>
                <a:lnTo>
                  <a:pt x="83055" y="156587"/>
                </a:lnTo>
                <a:lnTo>
                  <a:pt x="36819" y="178285"/>
                </a:lnTo>
                <a:lnTo>
                  <a:pt x="15620" y="185161"/>
                </a:lnTo>
                <a:close/>
              </a:path>
              <a:path w="318134" h="346075">
                <a:moveTo>
                  <a:pt x="310507" y="184399"/>
                </a:moveTo>
                <a:lnTo>
                  <a:pt x="275837" y="184399"/>
                </a:lnTo>
                <a:lnTo>
                  <a:pt x="275837" y="140966"/>
                </a:lnTo>
                <a:lnTo>
                  <a:pt x="196972" y="140966"/>
                </a:lnTo>
                <a:lnTo>
                  <a:pt x="196972" y="111249"/>
                </a:lnTo>
                <a:lnTo>
                  <a:pt x="275837" y="111249"/>
                </a:lnTo>
                <a:lnTo>
                  <a:pt x="275837" y="68959"/>
                </a:lnTo>
                <a:lnTo>
                  <a:pt x="204591" y="68959"/>
                </a:lnTo>
                <a:lnTo>
                  <a:pt x="204591" y="39242"/>
                </a:lnTo>
                <a:lnTo>
                  <a:pt x="275837" y="39242"/>
                </a:lnTo>
                <a:lnTo>
                  <a:pt x="275837" y="0"/>
                </a:lnTo>
                <a:lnTo>
                  <a:pt x="310507" y="0"/>
                </a:lnTo>
                <a:lnTo>
                  <a:pt x="310507" y="18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626040" y="8383588"/>
            <a:ext cx="340995" cy="340995"/>
          </a:xfrm>
          <a:custGeom>
            <a:avLst/>
            <a:gdLst/>
            <a:ahLst/>
            <a:cxnLst/>
            <a:rect l="l" t="t" r="r" b="b"/>
            <a:pathLst>
              <a:path w="340995" h="340995">
                <a:moveTo>
                  <a:pt x="316603" y="157349"/>
                </a:moveTo>
                <a:lnTo>
                  <a:pt x="43432" y="157349"/>
                </a:lnTo>
                <a:lnTo>
                  <a:pt x="32384" y="145919"/>
                </a:lnTo>
                <a:lnTo>
                  <a:pt x="32384" y="64387"/>
                </a:lnTo>
                <a:lnTo>
                  <a:pt x="274313" y="64387"/>
                </a:lnTo>
                <a:lnTo>
                  <a:pt x="274313" y="28574"/>
                </a:lnTo>
                <a:lnTo>
                  <a:pt x="32384" y="28574"/>
                </a:lnTo>
                <a:lnTo>
                  <a:pt x="32384" y="0"/>
                </a:lnTo>
                <a:lnTo>
                  <a:pt x="308983" y="0"/>
                </a:lnTo>
                <a:lnTo>
                  <a:pt x="308983" y="92961"/>
                </a:lnTo>
                <a:lnTo>
                  <a:pt x="67435" y="92961"/>
                </a:lnTo>
                <a:lnTo>
                  <a:pt x="67435" y="128774"/>
                </a:lnTo>
                <a:lnTo>
                  <a:pt x="316603" y="128774"/>
                </a:lnTo>
                <a:lnTo>
                  <a:pt x="316603" y="157349"/>
                </a:lnTo>
                <a:close/>
              </a:path>
              <a:path w="340995" h="340995">
                <a:moveTo>
                  <a:pt x="187828" y="188971"/>
                </a:moveTo>
                <a:lnTo>
                  <a:pt x="152777" y="188971"/>
                </a:lnTo>
                <a:lnTo>
                  <a:pt x="152777" y="157349"/>
                </a:lnTo>
                <a:lnTo>
                  <a:pt x="187828" y="157349"/>
                </a:lnTo>
                <a:lnTo>
                  <a:pt x="187828" y="188971"/>
                </a:lnTo>
                <a:close/>
              </a:path>
              <a:path w="340995" h="340995">
                <a:moveTo>
                  <a:pt x="340605" y="218307"/>
                </a:moveTo>
                <a:lnTo>
                  <a:pt x="0" y="218307"/>
                </a:lnTo>
                <a:lnTo>
                  <a:pt x="0" y="188971"/>
                </a:lnTo>
                <a:lnTo>
                  <a:pt x="340605" y="188971"/>
                </a:lnTo>
                <a:lnTo>
                  <a:pt x="340605" y="218307"/>
                </a:lnTo>
                <a:close/>
              </a:path>
              <a:path w="340995" h="340995">
                <a:moveTo>
                  <a:pt x="312793" y="340605"/>
                </a:moveTo>
                <a:lnTo>
                  <a:pt x="43432" y="340605"/>
                </a:lnTo>
                <a:lnTo>
                  <a:pt x="32384" y="329175"/>
                </a:lnTo>
                <a:lnTo>
                  <a:pt x="32384" y="240404"/>
                </a:lnTo>
                <a:lnTo>
                  <a:pt x="67435" y="240404"/>
                </a:lnTo>
                <a:lnTo>
                  <a:pt x="67435" y="311269"/>
                </a:lnTo>
                <a:lnTo>
                  <a:pt x="312793" y="311269"/>
                </a:lnTo>
                <a:lnTo>
                  <a:pt x="312793" y="340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1105998" y="8374074"/>
            <a:ext cx="1834514" cy="359410"/>
          </a:xfrm>
          <a:custGeom>
            <a:avLst/>
            <a:gdLst/>
            <a:ahLst/>
            <a:cxnLst/>
            <a:rect l="l" t="t" r="r" b="b"/>
            <a:pathLst>
              <a:path w="1834515" h="359409">
                <a:moveTo>
                  <a:pt x="341363" y="289928"/>
                </a:moveTo>
                <a:lnTo>
                  <a:pt x="188214" y="289928"/>
                </a:lnTo>
                <a:lnTo>
                  <a:pt x="188214" y="207632"/>
                </a:lnTo>
                <a:lnTo>
                  <a:pt x="316598" y="207632"/>
                </a:lnTo>
                <a:lnTo>
                  <a:pt x="316598" y="178676"/>
                </a:lnTo>
                <a:lnTo>
                  <a:pt x="67437" y="178676"/>
                </a:lnTo>
                <a:lnTo>
                  <a:pt x="67437" y="43053"/>
                </a:lnTo>
                <a:lnTo>
                  <a:pt x="308978" y="43053"/>
                </a:lnTo>
                <a:lnTo>
                  <a:pt x="308978" y="13335"/>
                </a:lnTo>
                <a:lnTo>
                  <a:pt x="32385" y="13335"/>
                </a:lnTo>
                <a:lnTo>
                  <a:pt x="32385" y="196202"/>
                </a:lnTo>
                <a:lnTo>
                  <a:pt x="43434" y="207632"/>
                </a:lnTo>
                <a:lnTo>
                  <a:pt x="153162" y="207632"/>
                </a:lnTo>
                <a:lnTo>
                  <a:pt x="153162" y="289928"/>
                </a:lnTo>
                <a:lnTo>
                  <a:pt x="0" y="289928"/>
                </a:lnTo>
                <a:lnTo>
                  <a:pt x="0" y="319265"/>
                </a:lnTo>
                <a:lnTo>
                  <a:pt x="341363" y="319265"/>
                </a:lnTo>
                <a:lnTo>
                  <a:pt x="341363" y="289928"/>
                </a:lnTo>
                <a:close/>
              </a:path>
              <a:path w="1834515" h="359409">
                <a:moveTo>
                  <a:pt x="607682" y="0"/>
                </a:moveTo>
                <a:lnTo>
                  <a:pt x="475094" y="0"/>
                </a:lnTo>
                <a:lnTo>
                  <a:pt x="475094" y="29718"/>
                </a:lnTo>
                <a:lnTo>
                  <a:pt x="607682" y="29718"/>
                </a:lnTo>
                <a:lnTo>
                  <a:pt x="607682" y="0"/>
                </a:lnTo>
                <a:close/>
              </a:path>
              <a:path w="1834515" h="359409">
                <a:moveTo>
                  <a:pt x="692645" y="129146"/>
                </a:moveTo>
                <a:lnTo>
                  <a:pt x="631012" y="120535"/>
                </a:lnTo>
                <a:lnTo>
                  <a:pt x="593966" y="112763"/>
                </a:lnTo>
                <a:lnTo>
                  <a:pt x="606132" y="108229"/>
                </a:lnTo>
                <a:lnTo>
                  <a:pt x="614133" y="105054"/>
                </a:lnTo>
                <a:lnTo>
                  <a:pt x="648703" y="88239"/>
                </a:lnTo>
                <a:lnTo>
                  <a:pt x="673595" y="70853"/>
                </a:lnTo>
                <a:lnTo>
                  <a:pt x="673595" y="47612"/>
                </a:lnTo>
                <a:lnTo>
                  <a:pt x="414134" y="47612"/>
                </a:lnTo>
                <a:lnTo>
                  <a:pt x="414134" y="76187"/>
                </a:lnTo>
                <a:lnTo>
                  <a:pt x="614540" y="76187"/>
                </a:lnTo>
                <a:lnTo>
                  <a:pt x="587463" y="86969"/>
                </a:lnTo>
                <a:lnTo>
                  <a:pt x="546608" y="99745"/>
                </a:lnTo>
                <a:lnTo>
                  <a:pt x="481037" y="115354"/>
                </a:lnTo>
                <a:lnTo>
                  <a:pt x="433057" y="124256"/>
                </a:lnTo>
                <a:lnTo>
                  <a:pt x="395846" y="129527"/>
                </a:lnTo>
                <a:lnTo>
                  <a:pt x="406133" y="156578"/>
                </a:lnTo>
                <a:lnTo>
                  <a:pt x="455587" y="148729"/>
                </a:lnTo>
                <a:lnTo>
                  <a:pt x="497624" y="140360"/>
                </a:lnTo>
                <a:lnTo>
                  <a:pt x="545579" y="128384"/>
                </a:lnTo>
                <a:lnTo>
                  <a:pt x="555561" y="131318"/>
                </a:lnTo>
                <a:lnTo>
                  <a:pt x="599605" y="141630"/>
                </a:lnTo>
                <a:lnTo>
                  <a:pt x="681596" y="155816"/>
                </a:lnTo>
                <a:lnTo>
                  <a:pt x="692645" y="129146"/>
                </a:lnTo>
                <a:close/>
              </a:path>
              <a:path w="1834515" h="359409">
                <a:moveTo>
                  <a:pt x="713981" y="175628"/>
                </a:moveTo>
                <a:lnTo>
                  <a:pt x="373367" y="175628"/>
                </a:lnTo>
                <a:lnTo>
                  <a:pt x="373367" y="204965"/>
                </a:lnTo>
                <a:lnTo>
                  <a:pt x="526148" y="204965"/>
                </a:lnTo>
                <a:lnTo>
                  <a:pt x="526148" y="225539"/>
                </a:lnTo>
                <a:lnTo>
                  <a:pt x="403847" y="225539"/>
                </a:lnTo>
                <a:lnTo>
                  <a:pt x="403847" y="254114"/>
                </a:lnTo>
                <a:lnTo>
                  <a:pt x="649592" y="254114"/>
                </a:lnTo>
                <a:lnTo>
                  <a:pt x="649592" y="272783"/>
                </a:lnTo>
                <a:lnTo>
                  <a:pt x="403847" y="272783"/>
                </a:lnTo>
                <a:lnTo>
                  <a:pt x="403847" y="338696"/>
                </a:lnTo>
                <a:lnTo>
                  <a:pt x="414896" y="350126"/>
                </a:lnTo>
                <a:lnTo>
                  <a:pt x="691883" y="350126"/>
                </a:lnTo>
                <a:lnTo>
                  <a:pt x="691883" y="321551"/>
                </a:lnTo>
                <a:lnTo>
                  <a:pt x="438899" y="321551"/>
                </a:lnTo>
                <a:lnTo>
                  <a:pt x="438899" y="301358"/>
                </a:lnTo>
                <a:lnTo>
                  <a:pt x="684263" y="301358"/>
                </a:lnTo>
                <a:lnTo>
                  <a:pt x="684263" y="225539"/>
                </a:lnTo>
                <a:lnTo>
                  <a:pt x="561200" y="225539"/>
                </a:lnTo>
                <a:lnTo>
                  <a:pt x="561200" y="204965"/>
                </a:lnTo>
                <a:lnTo>
                  <a:pt x="713981" y="204965"/>
                </a:lnTo>
                <a:lnTo>
                  <a:pt x="713981" y="175628"/>
                </a:lnTo>
                <a:close/>
              </a:path>
              <a:path w="1834515" h="359409">
                <a:moveTo>
                  <a:pt x="913231" y="11811"/>
                </a:moveTo>
                <a:lnTo>
                  <a:pt x="792086" y="11811"/>
                </a:lnTo>
                <a:lnTo>
                  <a:pt x="792086" y="40767"/>
                </a:lnTo>
                <a:lnTo>
                  <a:pt x="913231" y="40767"/>
                </a:lnTo>
                <a:lnTo>
                  <a:pt x="913231" y="11811"/>
                </a:lnTo>
                <a:close/>
              </a:path>
              <a:path w="1834515" h="359409">
                <a:moveTo>
                  <a:pt x="946670" y="195630"/>
                </a:moveTo>
                <a:lnTo>
                  <a:pt x="933831" y="153365"/>
                </a:lnTo>
                <a:lnTo>
                  <a:pt x="912088" y="130505"/>
                </a:lnTo>
                <a:lnTo>
                  <a:pt x="912088" y="208013"/>
                </a:lnTo>
                <a:lnTo>
                  <a:pt x="911847" y="225247"/>
                </a:lnTo>
                <a:lnTo>
                  <a:pt x="887285" y="264706"/>
                </a:lnTo>
                <a:lnTo>
                  <a:pt x="852271" y="272021"/>
                </a:lnTo>
                <a:lnTo>
                  <a:pt x="835304" y="271754"/>
                </a:lnTo>
                <a:lnTo>
                  <a:pt x="799274" y="244208"/>
                </a:lnTo>
                <a:lnTo>
                  <a:pt x="792848" y="208013"/>
                </a:lnTo>
                <a:lnTo>
                  <a:pt x="793076" y="190563"/>
                </a:lnTo>
                <a:lnTo>
                  <a:pt x="817346" y="150939"/>
                </a:lnTo>
                <a:lnTo>
                  <a:pt x="852271" y="143624"/>
                </a:lnTo>
                <a:lnTo>
                  <a:pt x="869251" y="143903"/>
                </a:lnTo>
                <a:lnTo>
                  <a:pt x="905586" y="171450"/>
                </a:lnTo>
                <a:lnTo>
                  <a:pt x="912088" y="208013"/>
                </a:lnTo>
                <a:lnTo>
                  <a:pt x="912088" y="130505"/>
                </a:lnTo>
                <a:lnTo>
                  <a:pt x="874496" y="115150"/>
                </a:lnTo>
                <a:lnTo>
                  <a:pt x="852271" y="114287"/>
                </a:lnTo>
                <a:lnTo>
                  <a:pt x="838568" y="114401"/>
                </a:lnTo>
                <a:lnTo>
                  <a:pt x="801192" y="125310"/>
                </a:lnTo>
                <a:lnTo>
                  <a:pt x="771080" y="153365"/>
                </a:lnTo>
                <a:lnTo>
                  <a:pt x="758266" y="195630"/>
                </a:lnTo>
                <a:lnTo>
                  <a:pt x="758355" y="220395"/>
                </a:lnTo>
                <a:lnTo>
                  <a:pt x="768223" y="260705"/>
                </a:lnTo>
                <a:lnTo>
                  <a:pt x="796455" y="290639"/>
                </a:lnTo>
                <a:lnTo>
                  <a:pt x="852271" y="301358"/>
                </a:lnTo>
                <a:lnTo>
                  <a:pt x="865771" y="301256"/>
                </a:lnTo>
                <a:lnTo>
                  <a:pt x="902919" y="290664"/>
                </a:lnTo>
                <a:lnTo>
                  <a:pt x="933475" y="262661"/>
                </a:lnTo>
                <a:lnTo>
                  <a:pt x="946658" y="220395"/>
                </a:lnTo>
                <a:lnTo>
                  <a:pt x="946670" y="195630"/>
                </a:lnTo>
                <a:close/>
              </a:path>
              <a:path w="1834515" h="359409">
                <a:moveTo>
                  <a:pt x="961237" y="62471"/>
                </a:moveTo>
                <a:lnTo>
                  <a:pt x="744080" y="62471"/>
                </a:lnTo>
                <a:lnTo>
                  <a:pt x="744080" y="92189"/>
                </a:lnTo>
                <a:lnTo>
                  <a:pt x="961237" y="92189"/>
                </a:lnTo>
                <a:lnTo>
                  <a:pt x="961237" y="62471"/>
                </a:lnTo>
                <a:close/>
              </a:path>
              <a:path w="1834515" h="359409">
                <a:moveTo>
                  <a:pt x="1096873" y="142100"/>
                </a:moveTo>
                <a:lnTo>
                  <a:pt x="1038961" y="142100"/>
                </a:lnTo>
                <a:lnTo>
                  <a:pt x="1038961" y="4572"/>
                </a:lnTo>
                <a:lnTo>
                  <a:pt x="1004290" y="4572"/>
                </a:lnTo>
                <a:lnTo>
                  <a:pt x="1004290" y="350126"/>
                </a:lnTo>
                <a:lnTo>
                  <a:pt x="1038961" y="350126"/>
                </a:lnTo>
                <a:lnTo>
                  <a:pt x="1038961" y="171818"/>
                </a:lnTo>
                <a:lnTo>
                  <a:pt x="1096873" y="171818"/>
                </a:lnTo>
                <a:lnTo>
                  <a:pt x="1096873" y="142100"/>
                </a:lnTo>
                <a:close/>
              </a:path>
              <a:path w="1834515" h="359409">
                <a:moveTo>
                  <a:pt x="1329550" y="83464"/>
                </a:moveTo>
                <a:lnTo>
                  <a:pt x="1314805" y="41351"/>
                </a:lnTo>
                <a:lnTo>
                  <a:pt x="1305382" y="31242"/>
                </a:lnTo>
                <a:lnTo>
                  <a:pt x="1302423" y="28384"/>
                </a:lnTo>
                <a:lnTo>
                  <a:pt x="1294904" y="21463"/>
                </a:lnTo>
                <a:lnTo>
                  <a:pt x="1294904" y="86626"/>
                </a:lnTo>
                <a:lnTo>
                  <a:pt x="1294904" y="104622"/>
                </a:lnTo>
                <a:lnTo>
                  <a:pt x="1267180" y="151244"/>
                </a:lnTo>
                <a:lnTo>
                  <a:pt x="1235316" y="159575"/>
                </a:lnTo>
                <a:lnTo>
                  <a:pt x="1219758" y="159562"/>
                </a:lnTo>
                <a:lnTo>
                  <a:pt x="1171930" y="134861"/>
                </a:lnTo>
                <a:lnTo>
                  <a:pt x="1162100" y="104622"/>
                </a:lnTo>
                <a:lnTo>
                  <a:pt x="1162100" y="86626"/>
                </a:lnTo>
                <a:lnTo>
                  <a:pt x="1189456" y="39624"/>
                </a:lnTo>
                <a:lnTo>
                  <a:pt x="1228318" y="31242"/>
                </a:lnTo>
                <a:lnTo>
                  <a:pt x="1236878" y="31305"/>
                </a:lnTo>
                <a:lnTo>
                  <a:pt x="1285087" y="56375"/>
                </a:lnTo>
                <a:lnTo>
                  <a:pt x="1294904" y="86626"/>
                </a:lnTo>
                <a:lnTo>
                  <a:pt x="1294904" y="21463"/>
                </a:lnTo>
                <a:lnTo>
                  <a:pt x="1259154" y="4876"/>
                </a:lnTo>
                <a:lnTo>
                  <a:pt x="1228318" y="1905"/>
                </a:lnTo>
                <a:lnTo>
                  <a:pt x="1214361" y="2006"/>
                </a:lnTo>
                <a:lnTo>
                  <a:pt x="1175029" y="13220"/>
                </a:lnTo>
                <a:lnTo>
                  <a:pt x="1142187" y="41351"/>
                </a:lnTo>
                <a:lnTo>
                  <a:pt x="1127467" y="83464"/>
                </a:lnTo>
                <a:lnTo>
                  <a:pt x="1127467" y="107784"/>
                </a:lnTo>
                <a:lnTo>
                  <a:pt x="1142187" y="149885"/>
                </a:lnTo>
                <a:lnTo>
                  <a:pt x="1175029" y="177952"/>
                </a:lnTo>
                <a:lnTo>
                  <a:pt x="1214361" y="188861"/>
                </a:lnTo>
                <a:lnTo>
                  <a:pt x="1228318" y="188963"/>
                </a:lnTo>
                <a:lnTo>
                  <a:pt x="1242047" y="188861"/>
                </a:lnTo>
                <a:lnTo>
                  <a:pt x="1281518" y="177952"/>
                </a:lnTo>
                <a:lnTo>
                  <a:pt x="1305775" y="159626"/>
                </a:lnTo>
                <a:lnTo>
                  <a:pt x="1310132" y="155448"/>
                </a:lnTo>
                <a:lnTo>
                  <a:pt x="1328775" y="115773"/>
                </a:lnTo>
                <a:lnTo>
                  <a:pt x="1329550" y="107784"/>
                </a:lnTo>
                <a:lnTo>
                  <a:pt x="1329550" y="83464"/>
                </a:lnTo>
                <a:close/>
              </a:path>
              <a:path w="1834515" h="359409">
                <a:moveTo>
                  <a:pt x="1438998" y="4572"/>
                </a:moveTo>
                <a:lnTo>
                  <a:pt x="1404327" y="4572"/>
                </a:lnTo>
                <a:lnTo>
                  <a:pt x="1404327" y="40767"/>
                </a:lnTo>
                <a:lnTo>
                  <a:pt x="1339557" y="40767"/>
                </a:lnTo>
                <a:lnTo>
                  <a:pt x="1339557" y="70472"/>
                </a:lnTo>
                <a:lnTo>
                  <a:pt x="1404327" y="70472"/>
                </a:lnTo>
                <a:lnTo>
                  <a:pt x="1404327" y="120764"/>
                </a:lnTo>
                <a:lnTo>
                  <a:pt x="1339557" y="120764"/>
                </a:lnTo>
                <a:lnTo>
                  <a:pt x="1339557" y="150482"/>
                </a:lnTo>
                <a:lnTo>
                  <a:pt x="1404327" y="150482"/>
                </a:lnTo>
                <a:lnTo>
                  <a:pt x="1404327" y="204203"/>
                </a:lnTo>
                <a:lnTo>
                  <a:pt x="1438998" y="204203"/>
                </a:lnTo>
                <a:lnTo>
                  <a:pt x="1438998" y="4572"/>
                </a:lnTo>
                <a:close/>
              </a:path>
              <a:path w="1834515" h="359409">
                <a:moveTo>
                  <a:pt x="1470621" y="333743"/>
                </a:moveTo>
                <a:lnTo>
                  <a:pt x="1434833" y="312102"/>
                </a:lnTo>
                <a:lnTo>
                  <a:pt x="1399755" y="280784"/>
                </a:lnTo>
                <a:lnTo>
                  <a:pt x="1392516" y="270878"/>
                </a:lnTo>
                <a:lnTo>
                  <a:pt x="1398536" y="257695"/>
                </a:lnTo>
                <a:lnTo>
                  <a:pt x="1402092" y="248310"/>
                </a:lnTo>
                <a:lnTo>
                  <a:pt x="1404581" y="238201"/>
                </a:lnTo>
                <a:lnTo>
                  <a:pt x="1407375" y="222872"/>
                </a:lnTo>
                <a:lnTo>
                  <a:pt x="1376133" y="218681"/>
                </a:lnTo>
                <a:lnTo>
                  <a:pt x="1371688" y="237820"/>
                </a:lnTo>
                <a:lnTo>
                  <a:pt x="1367688" y="250329"/>
                </a:lnTo>
                <a:lnTo>
                  <a:pt x="1341742" y="293141"/>
                </a:lnTo>
                <a:lnTo>
                  <a:pt x="1309471" y="322694"/>
                </a:lnTo>
                <a:lnTo>
                  <a:pt x="1299756" y="316750"/>
                </a:lnTo>
                <a:lnTo>
                  <a:pt x="1268260" y="291211"/>
                </a:lnTo>
                <a:lnTo>
                  <a:pt x="1250797" y="270497"/>
                </a:lnTo>
                <a:lnTo>
                  <a:pt x="1256741" y="257695"/>
                </a:lnTo>
                <a:lnTo>
                  <a:pt x="1260348" y="248310"/>
                </a:lnTo>
                <a:lnTo>
                  <a:pt x="1262849" y="238201"/>
                </a:lnTo>
                <a:lnTo>
                  <a:pt x="1265656" y="222872"/>
                </a:lnTo>
                <a:lnTo>
                  <a:pt x="1234414" y="218681"/>
                </a:lnTo>
                <a:lnTo>
                  <a:pt x="1229194" y="242265"/>
                </a:lnTo>
                <a:lnTo>
                  <a:pt x="1224127" y="257327"/>
                </a:lnTo>
                <a:lnTo>
                  <a:pt x="1188186" y="304952"/>
                </a:lnTo>
                <a:lnTo>
                  <a:pt x="1142974" y="334124"/>
                </a:lnTo>
                <a:lnTo>
                  <a:pt x="1159357" y="358889"/>
                </a:lnTo>
                <a:lnTo>
                  <a:pt x="1201458" y="332028"/>
                </a:lnTo>
                <a:lnTo>
                  <a:pt x="1234795" y="296786"/>
                </a:lnTo>
                <a:lnTo>
                  <a:pt x="1244142" y="308267"/>
                </a:lnTo>
                <a:lnTo>
                  <a:pt x="1283462" y="341325"/>
                </a:lnTo>
                <a:lnTo>
                  <a:pt x="1310233" y="357746"/>
                </a:lnTo>
                <a:lnTo>
                  <a:pt x="1322387" y="350685"/>
                </a:lnTo>
                <a:lnTo>
                  <a:pt x="1356868" y="322694"/>
                </a:lnTo>
                <a:lnTo>
                  <a:pt x="1377276" y="297548"/>
                </a:lnTo>
                <a:lnTo>
                  <a:pt x="1386865" y="309257"/>
                </a:lnTo>
                <a:lnTo>
                  <a:pt x="1427238" y="342760"/>
                </a:lnTo>
                <a:lnTo>
                  <a:pt x="1454238" y="358889"/>
                </a:lnTo>
                <a:lnTo>
                  <a:pt x="1470621" y="333743"/>
                </a:lnTo>
                <a:close/>
              </a:path>
              <a:path w="1834515" h="359409">
                <a:moveTo>
                  <a:pt x="1802472" y="223253"/>
                </a:moveTo>
                <a:lnTo>
                  <a:pt x="1767801" y="223253"/>
                </a:lnTo>
                <a:lnTo>
                  <a:pt x="1767801" y="257543"/>
                </a:lnTo>
                <a:lnTo>
                  <a:pt x="1767801" y="286118"/>
                </a:lnTo>
                <a:lnTo>
                  <a:pt x="1767801" y="321551"/>
                </a:lnTo>
                <a:lnTo>
                  <a:pt x="1560918" y="321551"/>
                </a:lnTo>
                <a:lnTo>
                  <a:pt x="1560918" y="286118"/>
                </a:lnTo>
                <a:lnTo>
                  <a:pt x="1767801" y="286118"/>
                </a:lnTo>
                <a:lnTo>
                  <a:pt x="1767801" y="257543"/>
                </a:lnTo>
                <a:lnTo>
                  <a:pt x="1560918" y="257543"/>
                </a:lnTo>
                <a:lnTo>
                  <a:pt x="1560918" y="223253"/>
                </a:lnTo>
                <a:lnTo>
                  <a:pt x="1525866" y="223253"/>
                </a:lnTo>
                <a:lnTo>
                  <a:pt x="1525866" y="338696"/>
                </a:lnTo>
                <a:lnTo>
                  <a:pt x="1536915" y="350126"/>
                </a:lnTo>
                <a:lnTo>
                  <a:pt x="1802472" y="350126"/>
                </a:lnTo>
                <a:lnTo>
                  <a:pt x="1802472" y="321551"/>
                </a:lnTo>
                <a:lnTo>
                  <a:pt x="1802472" y="286118"/>
                </a:lnTo>
                <a:lnTo>
                  <a:pt x="1802472" y="257543"/>
                </a:lnTo>
                <a:lnTo>
                  <a:pt x="1802472" y="223253"/>
                </a:lnTo>
                <a:close/>
              </a:path>
              <a:path w="1834515" h="359409">
                <a:moveTo>
                  <a:pt x="1812759" y="112763"/>
                </a:moveTo>
                <a:lnTo>
                  <a:pt x="1768055" y="95643"/>
                </a:lnTo>
                <a:lnTo>
                  <a:pt x="1733321" y="77063"/>
                </a:lnTo>
                <a:lnTo>
                  <a:pt x="1699895" y="55206"/>
                </a:lnTo>
                <a:lnTo>
                  <a:pt x="1679028" y="38100"/>
                </a:lnTo>
                <a:lnTo>
                  <a:pt x="1683219" y="30861"/>
                </a:lnTo>
                <a:lnTo>
                  <a:pt x="1690839" y="16002"/>
                </a:lnTo>
                <a:lnTo>
                  <a:pt x="1693887" y="7620"/>
                </a:lnTo>
                <a:lnTo>
                  <a:pt x="1662264" y="2286"/>
                </a:lnTo>
                <a:lnTo>
                  <a:pt x="1655851" y="16662"/>
                </a:lnTo>
                <a:lnTo>
                  <a:pt x="1651025" y="25882"/>
                </a:lnTo>
                <a:lnTo>
                  <a:pt x="1620634" y="62268"/>
                </a:lnTo>
                <a:lnTo>
                  <a:pt x="1582585" y="88976"/>
                </a:lnTo>
                <a:lnTo>
                  <a:pt x="1547152" y="103746"/>
                </a:lnTo>
                <a:lnTo>
                  <a:pt x="1513293" y="113144"/>
                </a:lnTo>
                <a:lnTo>
                  <a:pt x="1526628" y="139052"/>
                </a:lnTo>
                <a:lnTo>
                  <a:pt x="1566278" y="128168"/>
                </a:lnTo>
                <a:lnTo>
                  <a:pt x="1601495" y="111429"/>
                </a:lnTo>
                <a:lnTo>
                  <a:pt x="1634807" y="92176"/>
                </a:lnTo>
                <a:lnTo>
                  <a:pt x="1661121" y="63614"/>
                </a:lnTo>
                <a:lnTo>
                  <a:pt x="1669745" y="71285"/>
                </a:lnTo>
                <a:lnTo>
                  <a:pt x="1702333" y="94462"/>
                </a:lnTo>
                <a:lnTo>
                  <a:pt x="1737372" y="114211"/>
                </a:lnTo>
                <a:lnTo>
                  <a:pt x="1773682" y="130517"/>
                </a:lnTo>
                <a:lnTo>
                  <a:pt x="1798281" y="139433"/>
                </a:lnTo>
                <a:lnTo>
                  <a:pt x="1812759" y="112763"/>
                </a:lnTo>
                <a:close/>
              </a:path>
              <a:path w="1834515" h="359409">
                <a:moveTo>
                  <a:pt x="1834083" y="161150"/>
                </a:moveTo>
                <a:lnTo>
                  <a:pt x="1493481" y="161150"/>
                </a:lnTo>
                <a:lnTo>
                  <a:pt x="1493481" y="190487"/>
                </a:lnTo>
                <a:lnTo>
                  <a:pt x="1834083" y="190487"/>
                </a:lnTo>
                <a:lnTo>
                  <a:pt x="1834083" y="161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2988097" y="8378635"/>
            <a:ext cx="304165" cy="346075"/>
          </a:xfrm>
          <a:custGeom>
            <a:avLst/>
            <a:gdLst/>
            <a:ahLst/>
            <a:cxnLst/>
            <a:rect l="l" t="t" r="r" b="b"/>
            <a:pathLst>
              <a:path w="304165" h="346075">
                <a:moveTo>
                  <a:pt x="303649" y="345558"/>
                </a:moveTo>
                <a:lnTo>
                  <a:pt x="268979" y="345558"/>
                </a:lnTo>
                <a:lnTo>
                  <a:pt x="268979" y="0"/>
                </a:lnTo>
                <a:lnTo>
                  <a:pt x="303649" y="0"/>
                </a:lnTo>
                <a:lnTo>
                  <a:pt x="303649" y="345558"/>
                </a:lnTo>
                <a:close/>
              </a:path>
              <a:path w="304165" h="346075">
                <a:moveTo>
                  <a:pt x="205734" y="292981"/>
                </a:moveTo>
                <a:lnTo>
                  <a:pt x="11048" y="292981"/>
                </a:lnTo>
                <a:lnTo>
                  <a:pt x="0" y="281551"/>
                </a:lnTo>
                <a:lnTo>
                  <a:pt x="0" y="8762"/>
                </a:lnTo>
                <a:lnTo>
                  <a:pt x="35051" y="8762"/>
                </a:lnTo>
                <a:lnTo>
                  <a:pt x="35051" y="264026"/>
                </a:lnTo>
                <a:lnTo>
                  <a:pt x="205734" y="264026"/>
                </a:lnTo>
                <a:lnTo>
                  <a:pt x="205734" y="292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357657" y="8378647"/>
            <a:ext cx="416559" cy="346075"/>
          </a:xfrm>
          <a:custGeom>
            <a:avLst/>
            <a:gdLst/>
            <a:ahLst/>
            <a:cxnLst/>
            <a:rect l="l" t="t" r="r" b="b"/>
            <a:pathLst>
              <a:path w="416559" h="346075">
                <a:moveTo>
                  <a:pt x="205346" y="264020"/>
                </a:moveTo>
                <a:lnTo>
                  <a:pt x="35052" y="264020"/>
                </a:lnTo>
                <a:lnTo>
                  <a:pt x="35052" y="38100"/>
                </a:lnTo>
                <a:lnTo>
                  <a:pt x="197726" y="38100"/>
                </a:lnTo>
                <a:lnTo>
                  <a:pt x="197726" y="8763"/>
                </a:lnTo>
                <a:lnTo>
                  <a:pt x="0" y="8763"/>
                </a:lnTo>
                <a:lnTo>
                  <a:pt x="0" y="281546"/>
                </a:lnTo>
                <a:lnTo>
                  <a:pt x="11049" y="292976"/>
                </a:lnTo>
                <a:lnTo>
                  <a:pt x="205346" y="292976"/>
                </a:lnTo>
                <a:lnTo>
                  <a:pt x="205346" y="264020"/>
                </a:lnTo>
                <a:close/>
              </a:path>
              <a:path w="416559" h="346075">
                <a:moveTo>
                  <a:pt x="338696" y="137528"/>
                </a:moveTo>
                <a:lnTo>
                  <a:pt x="280784" y="137528"/>
                </a:lnTo>
                <a:lnTo>
                  <a:pt x="280784" y="0"/>
                </a:lnTo>
                <a:lnTo>
                  <a:pt x="246113" y="0"/>
                </a:lnTo>
                <a:lnTo>
                  <a:pt x="246113" y="345554"/>
                </a:lnTo>
                <a:lnTo>
                  <a:pt x="280784" y="345554"/>
                </a:lnTo>
                <a:lnTo>
                  <a:pt x="280784" y="167246"/>
                </a:lnTo>
                <a:lnTo>
                  <a:pt x="338696" y="167246"/>
                </a:lnTo>
                <a:lnTo>
                  <a:pt x="338696" y="137528"/>
                </a:lnTo>
                <a:close/>
              </a:path>
              <a:path w="416559" h="346075">
                <a:moveTo>
                  <a:pt x="416420" y="302120"/>
                </a:moveTo>
                <a:lnTo>
                  <a:pt x="373748" y="302120"/>
                </a:lnTo>
                <a:lnTo>
                  <a:pt x="373748" y="345554"/>
                </a:lnTo>
                <a:lnTo>
                  <a:pt x="416420" y="345554"/>
                </a:lnTo>
                <a:lnTo>
                  <a:pt x="416420" y="30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398" y="579818"/>
            <a:ext cx="5406390" cy="694690"/>
          </a:xfrm>
          <a:custGeom>
            <a:avLst/>
            <a:gdLst/>
            <a:ahLst/>
            <a:cxnLst/>
            <a:rect l="l" t="t" r="r" b="b"/>
            <a:pathLst>
              <a:path w="5406390" h="694690">
                <a:moveTo>
                  <a:pt x="444030" y="463257"/>
                </a:moveTo>
                <a:lnTo>
                  <a:pt x="406577" y="437730"/>
                </a:lnTo>
                <a:lnTo>
                  <a:pt x="373367" y="410222"/>
                </a:lnTo>
                <a:lnTo>
                  <a:pt x="338315" y="375399"/>
                </a:lnTo>
                <a:lnTo>
                  <a:pt x="308571" y="339813"/>
                </a:lnTo>
                <a:lnTo>
                  <a:pt x="285750" y="300558"/>
                </a:lnTo>
                <a:lnTo>
                  <a:pt x="283819" y="112547"/>
                </a:lnTo>
                <a:lnTo>
                  <a:pt x="411505" y="112547"/>
                </a:lnTo>
                <a:lnTo>
                  <a:pt x="411505" y="35572"/>
                </a:lnTo>
                <a:lnTo>
                  <a:pt x="42291" y="35572"/>
                </a:lnTo>
                <a:lnTo>
                  <a:pt x="42291" y="112547"/>
                </a:lnTo>
                <a:lnTo>
                  <a:pt x="173228" y="112547"/>
                </a:lnTo>
                <a:lnTo>
                  <a:pt x="173101" y="280276"/>
                </a:lnTo>
                <a:lnTo>
                  <a:pt x="159397" y="319493"/>
                </a:lnTo>
                <a:lnTo>
                  <a:pt x="135661" y="358038"/>
                </a:lnTo>
                <a:lnTo>
                  <a:pt x="107226" y="392061"/>
                </a:lnTo>
                <a:lnTo>
                  <a:pt x="66281" y="432041"/>
                </a:lnTo>
                <a:lnTo>
                  <a:pt x="34505" y="459625"/>
                </a:lnTo>
                <a:lnTo>
                  <a:pt x="0" y="482866"/>
                </a:lnTo>
                <a:lnTo>
                  <a:pt x="76441" y="545312"/>
                </a:lnTo>
                <a:lnTo>
                  <a:pt x="108292" y="522592"/>
                </a:lnTo>
                <a:lnTo>
                  <a:pt x="143687" y="490677"/>
                </a:lnTo>
                <a:lnTo>
                  <a:pt x="176301" y="456717"/>
                </a:lnTo>
                <a:lnTo>
                  <a:pt x="212420" y="414502"/>
                </a:lnTo>
                <a:lnTo>
                  <a:pt x="233400" y="388467"/>
                </a:lnTo>
                <a:lnTo>
                  <a:pt x="239293" y="397586"/>
                </a:lnTo>
                <a:lnTo>
                  <a:pt x="269151" y="433806"/>
                </a:lnTo>
                <a:lnTo>
                  <a:pt x="308114" y="471551"/>
                </a:lnTo>
                <a:lnTo>
                  <a:pt x="350697" y="508114"/>
                </a:lnTo>
                <a:lnTo>
                  <a:pt x="380606" y="530059"/>
                </a:lnTo>
                <a:lnTo>
                  <a:pt x="444030" y="463257"/>
                </a:lnTo>
                <a:close/>
              </a:path>
              <a:path w="5406390" h="694690">
                <a:moveTo>
                  <a:pt x="1777771" y="33401"/>
                </a:moveTo>
                <a:lnTo>
                  <a:pt x="1670418" y="33401"/>
                </a:lnTo>
                <a:lnTo>
                  <a:pt x="1670418" y="112547"/>
                </a:lnTo>
                <a:lnTo>
                  <a:pt x="1670418" y="457454"/>
                </a:lnTo>
                <a:lnTo>
                  <a:pt x="1541119" y="457454"/>
                </a:lnTo>
                <a:lnTo>
                  <a:pt x="1541119" y="112547"/>
                </a:lnTo>
                <a:lnTo>
                  <a:pt x="1670418" y="112547"/>
                </a:lnTo>
                <a:lnTo>
                  <a:pt x="1670418" y="33401"/>
                </a:lnTo>
                <a:lnTo>
                  <a:pt x="1435392" y="33401"/>
                </a:lnTo>
                <a:lnTo>
                  <a:pt x="1435392" y="328206"/>
                </a:lnTo>
                <a:lnTo>
                  <a:pt x="1334554" y="328206"/>
                </a:lnTo>
                <a:lnTo>
                  <a:pt x="1346708" y="281127"/>
                </a:lnTo>
                <a:lnTo>
                  <a:pt x="1352892" y="240639"/>
                </a:lnTo>
                <a:lnTo>
                  <a:pt x="1357109" y="196049"/>
                </a:lnTo>
                <a:lnTo>
                  <a:pt x="1357325" y="56629"/>
                </a:lnTo>
                <a:lnTo>
                  <a:pt x="1357096" y="46355"/>
                </a:lnTo>
                <a:lnTo>
                  <a:pt x="1327988" y="14693"/>
                </a:lnTo>
                <a:lnTo>
                  <a:pt x="1307706" y="13068"/>
                </a:lnTo>
                <a:lnTo>
                  <a:pt x="815695" y="13068"/>
                </a:lnTo>
                <a:lnTo>
                  <a:pt x="815695" y="95123"/>
                </a:lnTo>
                <a:lnTo>
                  <a:pt x="1247533" y="95123"/>
                </a:lnTo>
                <a:lnTo>
                  <a:pt x="1247508" y="203860"/>
                </a:lnTo>
                <a:lnTo>
                  <a:pt x="1244180" y="242658"/>
                </a:lnTo>
                <a:lnTo>
                  <a:pt x="1237894" y="285178"/>
                </a:lnTo>
                <a:lnTo>
                  <a:pt x="1227201" y="328206"/>
                </a:lnTo>
                <a:lnTo>
                  <a:pt x="731113" y="328206"/>
                </a:lnTo>
                <a:lnTo>
                  <a:pt x="731113" y="313677"/>
                </a:lnTo>
                <a:lnTo>
                  <a:pt x="731113" y="230898"/>
                </a:lnTo>
                <a:lnTo>
                  <a:pt x="731113" y="723"/>
                </a:lnTo>
                <a:lnTo>
                  <a:pt x="622947" y="723"/>
                </a:lnTo>
                <a:lnTo>
                  <a:pt x="622947" y="230898"/>
                </a:lnTo>
                <a:lnTo>
                  <a:pt x="554634" y="230898"/>
                </a:lnTo>
                <a:lnTo>
                  <a:pt x="554634" y="723"/>
                </a:lnTo>
                <a:lnTo>
                  <a:pt x="447294" y="723"/>
                </a:lnTo>
                <a:lnTo>
                  <a:pt x="447294" y="674560"/>
                </a:lnTo>
                <a:lnTo>
                  <a:pt x="539191" y="674560"/>
                </a:lnTo>
                <a:lnTo>
                  <a:pt x="553008" y="670928"/>
                </a:lnTo>
                <a:lnTo>
                  <a:pt x="554634" y="660044"/>
                </a:lnTo>
                <a:lnTo>
                  <a:pt x="554634" y="313677"/>
                </a:lnTo>
                <a:lnTo>
                  <a:pt x="622947" y="313677"/>
                </a:lnTo>
                <a:lnTo>
                  <a:pt x="622947" y="692708"/>
                </a:lnTo>
                <a:lnTo>
                  <a:pt x="715657" y="692708"/>
                </a:lnTo>
                <a:lnTo>
                  <a:pt x="730300" y="689813"/>
                </a:lnTo>
                <a:lnTo>
                  <a:pt x="731113" y="678192"/>
                </a:lnTo>
                <a:lnTo>
                  <a:pt x="731113" y="410984"/>
                </a:lnTo>
                <a:lnTo>
                  <a:pt x="1031201" y="410984"/>
                </a:lnTo>
                <a:lnTo>
                  <a:pt x="1031201" y="693445"/>
                </a:lnTo>
                <a:lnTo>
                  <a:pt x="1131239" y="693445"/>
                </a:lnTo>
                <a:lnTo>
                  <a:pt x="1140993" y="684720"/>
                </a:lnTo>
                <a:lnTo>
                  <a:pt x="1140993" y="410984"/>
                </a:lnTo>
                <a:lnTo>
                  <a:pt x="1435392" y="410984"/>
                </a:lnTo>
                <a:lnTo>
                  <a:pt x="1435392" y="489394"/>
                </a:lnTo>
                <a:lnTo>
                  <a:pt x="1435620" y="500519"/>
                </a:lnTo>
                <a:lnTo>
                  <a:pt x="1466037" y="532790"/>
                </a:lnTo>
                <a:lnTo>
                  <a:pt x="1484998" y="534416"/>
                </a:lnTo>
                <a:lnTo>
                  <a:pt x="1727352" y="534416"/>
                </a:lnTo>
                <a:lnTo>
                  <a:pt x="1771421" y="513499"/>
                </a:lnTo>
                <a:lnTo>
                  <a:pt x="1777771" y="489394"/>
                </a:lnTo>
                <a:lnTo>
                  <a:pt x="1777771" y="457454"/>
                </a:lnTo>
                <a:lnTo>
                  <a:pt x="1777771" y="112547"/>
                </a:lnTo>
                <a:lnTo>
                  <a:pt x="1777771" y="33401"/>
                </a:lnTo>
                <a:close/>
              </a:path>
              <a:path w="5406390" h="694690">
                <a:moveTo>
                  <a:pt x="2119338" y="723"/>
                </a:moveTo>
                <a:lnTo>
                  <a:pt x="2011984" y="723"/>
                </a:lnTo>
                <a:lnTo>
                  <a:pt x="2011984" y="232359"/>
                </a:lnTo>
                <a:lnTo>
                  <a:pt x="1942858" y="232359"/>
                </a:lnTo>
                <a:lnTo>
                  <a:pt x="1942858" y="723"/>
                </a:lnTo>
                <a:lnTo>
                  <a:pt x="1834692" y="723"/>
                </a:lnTo>
                <a:lnTo>
                  <a:pt x="1834692" y="674560"/>
                </a:lnTo>
                <a:lnTo>
                  <a:pt x="1933105" y="674560"/>
                </a:lnTo>
                <a:lnTo>
                  <a:pt x="1942858" y="665848"/>
                </a:lnTo>
                <a:lnTo>
                  <a:pt x="1942858" y="314401"/>
                </a:lnTo>
                <a:lnTo>
                  <a:pt x="2011984" y="314401"/>
                </a:lnTo>
                <a:lnTo>
                  <a:pt x="2011984" y="692708"/>
                </a:lnTo>
                <a:lnTo>
                  <a:pt x="2109584" y="692708"/>
                </a:lnTo>
                <a:lnTo>
                  <a:pt x="2119338" y="683996"/>
                </a:lnTo>
                <a:lnTo>
                  <a:pt x="2119338" y="314401"/>
                </a:lnTo>
                <a:lnTo>
                  <a:pt x="2119338" y="232359"/>
                </a:lnTo>
                <a:lnTo>
                  <a:pt x="2119338" y="723"/>
                </a:lnTo>
                <a:close/>
              </a:path>
              <a:path w="5406390" h="694690">
                <a:moveTo>
                  <a:pt x="2681186" y="426224"/>
                </a:moveTo>
                <a:lnTo>
                  <a:pt x="2670098" y="429628"/>
                </a:lnTo>
                <a:lnTo>
                  <a:pt x="2662631" y="431673"/>
                </a:lnTo>
                <a:lnTo>
                  <a:pt x="2655392" y="433171"/>
                </a:lnTo>
                <a:lnTo>
                  <a:pt x="2627769" y="437845"/>
                </a:lnTo>
                <a:lnTo>
                  <a:pt x="2612059" y="440753"/>
                </a:lnTo>
                <a:lnTo>
                  <a:pt x="2615311" y="429856"/>
                </a:lnTo>
                <a:lnTo>
                  <a:pt x="2615311" y="112547"/>
                </a:lnTo>
                <a:lnTo>
                  <a:pt x="2665730" y="112547"/>
                </a:lnTo>
                <a:lnTo>
                  <a:pt x="2665730" y="33401"/>
                </a:lnTo>
                <a:lnTo>
                  <a:pt x="2512034" y="33401"/>
                </a:lnTo>
                <a:lnTo>
                  <a:pt x="2512034" y="112547"/>
                </a:lnTo>
                <a:lnTo>
                  <a:pt x="2512034" y="444385"/>
                </a:lnTo>
                <a:lnTo>
                  <a:pt x="2506332" y="448005"/>
                </a:lnTo>
                <a:lnTo>
                  <a:pt x="2431516" y="448005"/>
                </a:lnTo>
                <a:lnTo>
                  <a:pt x="2431516" y="112547"/>
                </a:lnTo>
                <a:lnTo>
                  <a:pt x="2512034" y="112547"/>
                </a:lnTo>
                <a:lnTo>
                  <a:pt x="2512034" y="33401"/>
                </a:lnTo>
                <a:lnTo>
                  <a:pt x="2278621" y="33401"/>
                </a:lnTo>
                <a:lnTo>
                  <a:pt x="2278621" y="112547"/>
                </a:lnTo>
                <a:lnTo>
                  <a:pt x="2328240" y="112547"/>
                </a:lnTo>
                <a:lnTo>
                  <a:pt x="2328240" y="424776"/>
                </a:lnTo>
                <a:lnTo>
                  <a:pt x="2329865" y="440029"/>
                </a:lnTo>
                <a:lnTo>
                  <a:pt x="2334742" y="448005"/>
                </a:lnTo>
                <a:lnTo>
                  <a:pt x="2269680" y="448005"/>
                </a:lnTo>
                <a:lnTo>
                  <a:pt x="2269680" y="526427"/>
                </a:lnTo>
                <a:lnTo>
                  <a:pt x="2455100" y="526427"/>
                </a:lnTo>
                <a:lnTo>
                  <a:pt x="2509494" y="526072"/>
                </a:lnTo>
                <a:lnTo>
                  <a:pt x="2603309" y="521652"/>
                </a:lnTo>
                <a:lnTo>
                  <a:pt x="2649232" y="515454"/>
                </a:lnTo>
                <a:lnTo>
                  <a:pt x="2681186" y="508279"/>
                </a:lnTo>
                <a:lnTo>
                  <a:pt x="2681186" y="440753"/>
                </a:lnTo>
                <a:lnTo>
                  <a:pt x="2681186" y="426224"/>
                </a:lnTo>
                <a:close/>
              </a:path>
              <a:path w="5406390" h="694690">
                <a:moveTo>
                  <a:pt x="2969082" y="0"/>
                </a:moveTo>
                <a:lnTo>
                  <a:pt x="2862542" y="0"/>
                </a:lnTo>
                <a:lnTo>
                  <a:pt x="2862542" y="225094"/>
                </a:lnTo>
                <a:lnTo>
                  <a:pt x="2812935" y="225094"/>
                </a:lnTo>
                <a:lnTo>
                  <a:pt x="2812935" y="0"/>
                </a:lnTo>
                <a:lnTo>
                  <a:pt x="2706395" y="0"/>
                </a:lnTo>
                <a:lnTo>
                  <a:pt x="2706395" y="674560"/>
                </a:lnTo>
                <a:lnTo>
                  <a:pt x="2803169" y="674560"/>
                </a:lnTo>
                <a:lnTo>
                  <a:pt x="2812935" y="668020"/>
                </a:lnTo>
                <a:lnTo>
                  <a:pt x="2812935" y="307873"/>
                </a:lnTo>
                <a:lnTo>
                  <a:pt x="2862542" y="307873"/>
                </a:lnTo>
                <a:lnTo>
                  <a:pt x="2862542" y="692708"/>
                </a:lnTo>
                <a:lnTo>
                  <a:pt x="2969082" y="692708"/>
                </a:lnTo>
                <a:lnTo>
                  <a:pt x="2969082" y="307873"/>
                </a:lnTo>
                <a:lnTo>
                  <a:pt x="2969082" y="225094"/>
                </a:lnTo>
                <a:lnTo>
                  <a:pt x="2969082" y="0"/>
                </a:lnTo>
                <a:close/>
              </a:path>
              <a:path w="5406390" h="694690">
                <a:moveTo>
                  <a:pt x="3448088" y="309321"/>
                </a:moveTo>
                <a:lnTo>
                  <a:pt x="3403714" y="314947"/>
                </a:lnTo>
                <a:lnTo>
                  <a:pt x="3328390" y="322046"/>
                </a:lnTo>
                <a:lnTo>
                  <a:pt x="3219462" y="328790"/>
                </a:lnTo>
                <a:lnTo>
                  <a:pt x="3141230" y="331647"/>
                </a:lnTo>
                <a:lnTo>
                  <a:pt x="3103270" y="331838"/>
                </a:lnTo>
                <a:lnTo>
                  <a:pt x="3103270" y="246875"/>
                </a:lnTo>
                <a:lnTo>
                  <a:pt x="3339109" y="246875"/>
                </a:lnTo>
                <a:lnTo>
                  <a:pt x="3339109" y="169176"/>
                </a:lnTo>
                <a:lnTo>
                  <a:pt x="3103270" y="169176"/>
                </a:lnTo>
                <a:lnTo>
                  <a:pt x="3103270" y="98018"/>
                </a:lnTo>
                <a:lnTo>
                  <a:pt x="3348050" y="98018"/>
                </a:lnTo>
                <a:lnTo>
                  <a:pt x="3348050" y="19596"/>
                </a:lnTo>
                <a:lnTo>
                  <a:pt x="3040646" y="19596"/>
                </a:lnTo>
                <a:lnTo>
                  <a:pt x="3029585" y="19773"/>
                </a:lnTo>
                <a:lnTo>
                  <a:pt x="2992971" y="43332"/>
                </a:lnTo>
                <a:lnTo>
                  <a:pt x="2991040" y="63169"/>
                </a:lnTo>
                <a:lnTo>
                  <a:pt x="2991040" y="370319"/>
                </a:lnTo>
                <a:lnTo>
                  <a:pt x="3014459" y="408673"/>
                </a:lnTo>
                <a:lnTo>
                  <a:pt x="3040646" y="413880"/>
                </a:lnTo>
                <a:lnTo>
                  <a:pt x="3068777" y="413854"/>
                </a:lnTo>
                <a:lnTo>
                  <a:pt x="3110407" y="412965"/>
                </a:lnTo>
                <a:lnTo>
                  <a:pt x="3198418" y="409397"/>
                </a:lnTo>
                <a:lnTo>
                  <a:pt x="3308413" y="402805"/>
                </a:lnTo>
                <a:lnTo>
                  <a:pt x="3408337" y="393509"/>
                </a:lnTo>
                <a:lnTo>
                  <a:pt x="3448088" y="388467"/>
                </a:lnTo>
                <a:lnTo>
                  <a:pt x="3448088" y="331838"/>
                </a:lnTo>
                <a:lnTo>
                  <a:pt x="3448088" y="309321"/>
                </a:lnTo>
                <a:close/>
              </a:path>
              <a:path w="5406390" h="694690">
                <a:moveTo>
                  <a:pt x="3605860" y="723"/>
                </a:moveTo>
                <a:lnTo>
                  <a:pt x="3493630" y="723"/>
                </a:lnTo>
                <a:lnTo>
                  <a:pt x="3493630" y="153212"/>
                </a:lnTo>
                <a:lnTo>
                  <a:pt x="3368383" y="153212"/>
                </a:lnTo>
                <a:lnTo>
                  <a:pt x="3368383" y="238163"/>
                </a:lnTo>
                <a:lnTo>
                  <a:pt x="3493630" y="238163"/>
                </a:lnTo>
                <a:lnTo>
                  <a:pt x="3493630" y="509727"/>
                </a:lnTo>
                <a:lnTo>
                  <a:pt x="3605860" y="509727"/>
                </a:lnTo>
                <a:lnTo>
                  <a:pt x="3605860" y="723"/>
                </a:lnTo>
                <a:close/>
              </a:path>
              <a:path w="5406390" h="694690">
                <a:moveTo>
                  <a:pt x="3622116" y="609930"/>
                </a:moveTo>
                <a:lnTo>
                  <a:pt x="3197606" y="609930"/>
                </a:lnTo>
                <a:lnTo>
                  <a:pt x="3191916" y="607034"/>
                </a:lnTo>
                <a:lnTo>
                  <a:pt x="3191916" y="463981"/>
                </a:lnTo>
                <a:lnTo>
                  <a:pt x="3079686" y="463981"/>
                </a:lnTo>
                <a:lnTo>
                  <a:pt x="3079686" y="649147"/>
                </a:lnTo>
                <a:lnTo>
                  <a:pt x="3079927" y="660679"/>
                </a:lnTo>
                <a:lnTo>
                  <a:pt x="3110992" y="692581"/>
                </a:lnTo>
                <a:lnTo>
                  <a:pt x="3129292" y="694169"/>
                </a:lnTo>
                <a:lnTo>
                  <a:pt x="3611549" y="694169"/>
                </a:lnTo>
                <a:lnTo>
                  <a:pt x="3622116" y="684720"/>
                </a:lnTo>
                <a:lnTo>
                  <a:pt x="3622116" y="609930"/>
                </a:lnTo>
                <a:close/>
              </a:path>
              <a:path w="5406390" h="694690">
                <a:moveTo>
                  <a:pt x="4302391" y="421144"/>
                </a:moveTo>
                <a:lnTo>
                  <a:pt x="4243273" y="433311"/>
                </a:lnTo>
                <a:lnTo>
                  <a:pt x="4207243" y="438569"/>
                </a:lnTo>
                <a:lnTo>
                  <a:pt x="4210494" y="433489"/>
                </a:lnTo>
                <a:lnTo>
                  <a:pt x="4212120" y="421144"/>
                </a:lnTo>
                <a:lnTo>
                  <a:pt x="4212120" y="112547"/>
                </a:lnTo>
                <a:lnTo>
                  <a:pt x="4278808" y="112547"/>
                </a:lnTo>
                <a:lnTo>
                  <a:pt x="4278808" y="32677"/>
                </a:lnTo>
                <a:lnTo>
                  <a:pt x="4104779" y="32677"/>
                </a:lnTo>
                <a:lnTo>
                  <a:pt x="4104779" y="112547"/>
                </a:lnTo>
                <a:lnTo>
                  <a:pt x="4104779" y="445109"/>
                </a:lnTo>
                <a:lnTo>
                  <a:pt x="3979532" y="445109"/>
                </a:lnTo>
                <a:lnTo>
                  <a:pt x="3979532" y="112547"/>
                </a:lnTo>
                <a:lnTo>
                  <a:pt x="4104779" y="112547"/>
                </a:lnTo>
                <a:lnTo>
                  <a:pt x="4104779" y="32677"/>
                </a:lnTo>
                <a:lnTo>
                  <a:pt x="3806304" y="32677"/>
                </a:lnTo>
                <a:lnTo>
                  <a:pt x="3806304" y="112547"/>
                </a:lnTo>
                <a:lnTo>
                  <a:pt x="3872992" y="112547"/>
                </a:lnTo>
                <a:lnTo>
                  <a:pt x="3873093" y="425297"/>
                </a:lnTo>
                <a:lnTo>
                  <a:pt x="3873804" y="432041"/>
                </a:lnTo>
                <a:lnTo>
                  <a:pt x="3875748" y="437692"/>
                </a:lnTo>
                <a:lnTo>
                  <a:pt x="3879507" y="445109"/>
                </a:lnTo>
                <a:lnTo>
                  <a:pt x="3798176" y="445109"/>
                </a:lnTo>
                <a:lnTo>
                  <a:pt x="3798176" y="524256"/>
                </a:lnTo>
                <a:lnTo>
                  <a:pt x="4034840" y="524256"/>
                </a:lnTo>
                <a:lnTo>
                  <a:pt x="4131106" y="522617"/>
                </a:lnTo>
                <a:lnTo>
                  <a:pt x="4190390" y="519290"/>
                </a:lnTo>
                <a:lnTo>
                  <a:pt x="4261853" y="510870"/>
                </a:lnTo>
                <a:lnTo>
                  <a:pt x="4302391" y="501015"/>
                </a:lnTo>
                <a:lnTo>
                  <a:pt x="4302391" y="438569"/>
                </a:lnTo>
                <a:lnTo>
                  <a:pt x="4302391" y="421144"/>
                </a:lnTo>
                <a:close/>
              </a:path>
              <a:path w="5406390" h="694690">
                <a:moveTo>
                  <a:pt x="4913846" y="210807"/>
                </a:moveTo>
                <a:lnTo>
                  <a:pt x="4912004" y="164477"/>
                </a:lnTo>
                <a:lnTo>
                  <a:pt x="4895659" y="114719"/>
                </a:lnTo>
                <a:lnTo>
                  <a:pt x="4868735" y="74231"/>
                </a:lnTo>
                <a:lnTo>
                  <a:pt x="4836884" y="48793"/>
                </a:lnTo>
                <a:lnTo>
                  <a:pt x="4808956" y="35013"/>
                </a:lnTo>
                <a:lnTo>
                  <a:pt x="4808956" y="198513"/>
                </a:lnTo>
                <a:lnTo>
                  <a:pt x="4808283" y="205981"/>
                </a:lnTo>
                <a:lnTo>
                  <a:pt x="4791634" y="245440"/>
                </a:lnTo>
                <a:lnTo>
                  <a:pt x="4752937" y="273011"/>
                </a:lnTo>
                <a:lnTo>
                  <a:pt x="4719256" y="280200"/>
                </a:lnTo>
                <a:lnTo>
                  <a:pt x="4697450" y="280187"/>
                </a:lnTo>
                <a:lnTo>
                  <a:pt x="4660404" y="270929"/>
                </a:lnTo>
                <a:lnTo>
                  <a:pt x="4625098" y="244068"/>
                </a:lnTo>
                <a:lnTo>
                  <a:pt x="4607674" y="209804"/>
                </a:lnTo>
                <a:lnTo>
                  <a:pt x="4606671" y="176999"/>
                </a:lnTo>
                <a:lnTo>
                  <a:pt x="4607471" y="170040"/>
                </a:lnTo>
                <a:lnTo>
                  <a:pt x="4626737" y="132435"/>
                </a:lnTo>
                <a:lnTo>
                  <a:pt x="4667135" y="106006"/>
                </a:lnTo>
                <a:lnTo>
                  <a:pt x="4709833" y="98742"/>
                </a:lnTo>
                <a:lnTo>
                  <a:pt x="4722342" y="98844"/>
                </a:lnTo>
                <a:lnTo>
                  <a:pt x="4759426" y="109245"/>
                </a:lnTo>
                <a:lnTo>
                  <a:pt x="4792891" y="136321"/>
                </a:lnTo>
                <a:lnTo>
                  <a:pt x="4808931" y="176161"/>
                </a:lnTo>
                <a:lnTo>
                  <a:pt x="4808956" y="198513"/>
                </a:lnTo>
                <a:lnTo>
                  <a:pt x="4808956" y="35013"/>
                </a:lnTo>
                <a:lnTo>
                  <a:pt x="4767694" y="22745"/>
                </a:lnTo>
                <a:lnTo>
                  <a:pt x="4709020" y="18148"/>
                </a:lnTo>
                <a:lnTo>
                  <a:pt x="4683023" y="18326"/>
                </a:lnTo>
                <a:lnTo>
                  <a:pt x="4626470" y="29768"/>
                </a:lnTo>
                <a:lnTo>
                  <a:pt x="4589170" y="42659"/>
                </a:lnTo>
                <a:lnTo>
                  <a:pt x="4543310" y="76250"/>
                </a:lnTo>
                <a:lnTo>
                  <a:pt x="4515472" y="116535"/>
                </a:lnTo>
                <a:lnTo>
                  <a:pt x="4499457" y="164477"/>
                </a:lnTo>
                <a:lnTo>
                  <a:pt x="4499216" y="187337"/>
                </a:lnTo>
                <a:lnTo>
                  <a:pt x="4499432" y="209804"/>
                </a:lnTo>
                <a:lnTo>
                  <a:pt x="4499495" y="213118"/>
                </a:lnTo>
                <a:lnTo>
                  <a:pt x="4500715" y="223634"/>
                </a:lnTo>
                <a:lnTo>
                  <a:pt x="4434954" y="223634"/>
                </a:lnTo>
                <a:lnTo>
                  <a:pt x="4434954" y="0"/>
                </a:lnTo>
                <a:lnTo>
                  <a:pt x="4325163" y="0"/>
                </a:lnTo>
                <a:lnTo>
                  <a:pt x="4325163" y="691984"/>
                </a:lnTo>
                <a:lnTo>
                  <a:pt x="4425200" y="691984"/>
                </a:lnTo>
                <a:lnTo>
                  <a:pt x="4434954" y="683272"/>
                </a:lnTo>
                <a:lnTo>
                  <a:pt x="4434954" y="304965"/>
                </a:lnTo>
                <a:lnTo>
                  <a:pt x="4531728" y="304965"/>
                </a:lnTo>
                <a:lnTo>
                  <a:pt x="4531728" y="288925"/>
                </a:lnTo>
                <a:lnTo>
                  <a:pt x="4534878" y="293484"/>
                </a:lnTo>
                <a:lnTo>
                  <a:pt x="4545444" y="303479"/>
                </a:lnTo>
                <a:lnTo>
                  <a:pt x="4580153" y="329349"/>
                </a:lnTo>
                <a:lnTo>
                  <a:pt x="4629734" y="349618"/>
                </a:lnTo>
                <a:lnTo>
                  <a:pt x="4667999" y="359473"/>
                </a:lnTo>
                <a:lnTo>
                  <a:pt x="4709020" y="360883"/>
                </a:lnTo>
                <a:lnTo>
                  <a:pt x="4734534" y="360680"/>
                </a:lnTo>
                <a:lnTo>
                  <a:pt x="4789944" y="348170"/>
                </a:lnTo>
                <a:lnTo>
                  <a:pt x="4826533" y="334187"/>
                </a:lnTo>
                <a:lnTo>
                  <a:pt x="4872279" y="298869"/>
                </a:lnTo>
                <a:lnTo>
                  <a:pt x="4887671" y="280276"/>
                </a:lnTo>
                <a:lnTo>
                  <a:pt x="4889957" y="276745"/>
                </a:lnTo>
                <a:lnTo>
                  <a:pt x="4899317" y="258127"/>
                </a:lnTo>
                <a:lnTo>
                  <a:pt x="4908232" y="239268"/>
                </a:lnTo>
                <a:lnTo>
                  <a:pt x="4912639" y="225679"/>
                </a:lnTo>
                <a:lnTo>
                  <a:pt x="4913846" y="210807"/>
                </a:lnTo>
                <a:close/>
              </a:path>
              <a:path w="5406390" h="694690">
                <a:moveTo>
                  <a:pt x="5118900" y="476326"/>
                </a:moveTo>
                <a:lnTo>
                  <a:pt x="5095481" y="437972"/>
                </a:lnTo>
                <a:lnTo>
                  <a:pt x="5069294" y="432765"/>
                </a:lnTo>
                <a:lnTo>
                  <a:pt x="4590288" y="432765"/>
                </a:lnTo>
                <a:lnTo>
                  <a:pt x="4590288" y="513359"/>
                </a:lnTo>
                <a:lnTo>
                  <a:pt x="5009921" y="513359"/>
                </a:lnTo>
                <a:lnTo>
                  <a:pt x="5009921" y="691984"/>
                </a:lnTo>
                <a:lnTo>
                  <a:pt x="5109146" y="691984"/>
                </a:lnTo>
                <a:lnTo>
                  <a:pt x="5118900" y="683272"/>
                </a:lnTo>
                <a:lnTo>
                  <a:pt x="5118900" y="476326"/>
                </a:lnTo>
                <a:close/>
              </a:path>
              <a:path w="5406390" h="694690">
                <a:moveTo>
                  <a:pt x="5222189" y="135775"/>
                </a:moveTo>
                <a:lnTo>
                  <a:pt x="5120525" y="135775"/>
                </a:lnTo>
                <a:lnTo>
                  <a:pt x="5120525" y="723"/>
                </a:lnTo>
                <a:lnTo>
                  <a:pt x="5010734" y="723"/>
                </a:lnTo>
                <a:lnTo>
                  <a:pt x="5010734" y="396455"/>
                </a:lnTo>
                <a:lnTo>
                  <a:pt x="5110772" y="396455"/>
                </a:lnTo>
                <a:lnTo>
                  <a:pt x="5120525" y="387743"/>
                </a:lnTo>
                <a:lnTo>
                  <a:pt x="5120525" y="217106"/>
                </a:lnTo>
                <a:lnTo>
                  <a:pt x="5222189" y="217106"/>
                </a:lnTo>
                <a:lnTo>
                  <a:pt x="5222189" y="135775"/>
                </a:lnTo>
                <a:close/>
              </a:path>
              <a:path w="5406390" h="694690">
                <a:moveTo>
                  <a:pt x="5397843" y="568553"/>
                </a:moveTo>
                <a:lnTo>
                  <a:pt x="5298630" y="568553"/>
                </a:lnTo>
                <a:lnTo>
                  <a:pt x="5298630" y="652056"/>
                </a:lnTo>
                <a:lnTo>
                  <a:pt x="5397843" y="652056"/>
                </a:lnTo>
                <a:lnTo>
                  <a:pt x="5397843" y="568553"/>
                </a:lnTo>
                <a:close/>
              </a:path>
              <a:path w="5406390" h="694690">
                <a:moveTo>
                  <a:pt x="5405983" y="13068"/>
                </a:moveTo>
                <a:lnTo>
                  <a:pt x="5291315" y="13068"/>
                </a:lnTo>
                <a:lnTo>
                  <a:pt x="5299443" y="501015"/>
                </a:lnTo>
                <a:lnTo>
                  <a:pt x="5396217" y="501015"/>
                </a:lnTo>
                <a:lnTo>
                  <a:pt x="5405983" y="1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595" y="9081358"/>
            <a:ext cx="161925" cy="29845"/>
          </a:xfrm>
          <a:custGeom>
            <a:avLst/>
            <a:gdLst/>
            <a:ahLst/>
            <a:cxnLst/>
            <a:rect l="l" t="t" r="r" b="b"/>
            <a:pathLst>
              <a:path w="161925" h="29845">
                <a:moveTo>
                  <a:pt x="155344" y="29267"/>
                </a:moveTo>
                <a:lnTo>
                  <a:pt x="0" y="29267"/>
                </a:lnTo>
                <a:lnTo>
                  <a:pt x="6146" y="0"/>
                </a:lnTo>
                <a:lnTo>
                  <a:pt x="161490" y="0"/>
                </a:lnTo>
                <a:lnTo>
                  <a:pt x="155344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54654" y="8972371"/>
            <a:ext cx="351155" cy="328295"/>
            <a:chOff x="554654" y="8972371"/>
            <a:chExt cx="351155" cy="328295"/>
          </a:xfrm>
        </p:grpSpPr>
        <p:sp>
          <p:nvSpPr>
            <p:cNvPr id="5" name="object 5"/>
            <p:cNvSpPr/>
            <p:nvPr/>
          </p:nvSpPr>
          <p:spPr>
            <a:xfrm>
              <a:off x="554647" y="8976296"/>
              <a:ext cx="347345" cy="320675"/>
            </a:xfrm>
            <a:custGeom>
              <a:avLst/>
              <a:gdLst/>
              <a:ahLst/>
              <a:cxnLst/>
              <a:rect l="l" t="t" r="r" b="b"/>
              <a:pathLst>
                <a:path w="347344" h="320675">
                  <a:moveTo>
                    <a:pt x="161493" y="185737"/>
                  </a:moveTo>
                  <a:lnTo>
                    <a:pt x="6146" y="185737"/>
                  </a:lnTo>
                  <a:lnTo>
                    <a:pt x="0" y="215011"/>
                  </a:lnTo>
                  <a:lnTo>
                    <a:pt x="155346" y="215011"/>
                  </a:lnTo>
                  <a:lnTo>
                    <a:pt x="161493" y="185737"/>
                  </a:lnTo>
                  <a:close/>
                </a:path>
                <a:path w="347344" h="320675">
                  <a:moveTo>
                    <a:pt x="346964" y="160223"/>
                  </a:moveTo>
                  <a:lnTo>
                    <a:pt x="259778" y="0"/>
                  </a:lnTo>
                  <a:lnTo>
                    <a:pt x="231533" y="18389"/>
                  </a:lnTo>
                  <a:lnTo>
                    <a:pt x="308686" y="160223"/>
                  </a:lnTo>
                  <a:lnTo>
                    <a:pt x="171958" y="302069"/>
                  </a:lnTo>
                  <a:lnTo>
                    <a:pt x="192493" y="320446"/>
                  </a:lnTo>
                  <a:lnTo>
                    <a:pt x="346964" y="160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6613" y="8976294"/>
              <a:ext cx="175260" cy="320675"/>
            </a:xfrm>
            <a:custGeom>
              <a:avLst/>
              <a:gdLst/>
              <a:ahLst/>
              <a:cxnLst/>
              <a:rect l="l" t="t" r="r" b="b"/>
              <a:pathLst>
                <a:path w="175259" h="320675">
                  <a:moveTo>
                    <a:pt x="87822" y="0"/>
                  </a:moveTo>
                  <a:lnTo>
                    <a:pt x="174998" y="160222"/>
                  </a:lnTo>
                  <a:lnTo>
                    <a:pt x="20528" y="320444"/>
                  </a:lnTo>
                  <a:lnTo>
                    <a:pt x="0" y="302058"/>
                  </a:lnTo>
                  <a:lnTo>
                    <a:pt x="136725" y="160222"/>
                  </a:lnTo>
                  <a:lnTo>
                    <a:pt x="59571" y="18386"/>
                  </a:lnTo>
                  <a:lnTo>
                    <a:pt x="87822" y="0"/>
                  </a:lnTo>
                  <a:close/>
                </a:path>
              </a:pathLst>
            </a:custGeom>
            <a:ln w="7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34688" y="8963313"/>
            <a:ext cx="730885" cy="343535"/>
            <a:chOff x="1034688" y="8963313"/>
            <a:chExt cx="730885" cy="343535"/>
          </a:xfrm>
        </p:grpSpPr>
        <p:sp>
          <p:nvSpPr>
            <p:cNvPr id="8" name="object 8"/>
            <p:cNvSpPr/>
            <p:nvPr/>
          </p:nvSpPr>
          <p:spPr>
            <a:xfrm>
              <a:off x="1038672" y="8967289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46059" y="173730"/>
                  </a:moveTo>
                  <a:lnTo>
                    <a:pt x="35579" y="148590"/>
                  </a:lnTo>
                  <a:lnTo>
                    <a:pt x="55038" y="142964"/>
                  </a:lnTo>
                  <a:lnTo>
                    <a:pt x="68481" y="138763"/>
                  </a:lnTo>
                  <a:lnTo>
                    <a:pt x="122566" y="118542"/>
                  </a:lnTo>
                  <a:lnTo>
                    <a:pt x="188717" y="89060"/>
                  </a:lnTo>
                  <a:lnTo>
                    <a:pt x="251276" y="54794"/>
                  </a:lnTo>
                  <a:lnTo>
                    <a:pt x="290433" y="28517"/>
                  </a:lnTo>
                  <a:lnTo>
                    <a:pt x="88186" y="28517"/>
                  </a:lnTo>
                  <a:lnTo>
                    <a:pt x="94174" y="0"/>
                  </a:lnTo>
                  <a:lnTo>
                    <a:pt x="335821" y="0"/>
                  </a:lnTo>
                  <a:lnTo>
                    <a:pt x="341551" y="4877"/>
                  </a:lnTo>
                  <a:lnTo>
                    <a:pt x="341930" y="12007"/>
                  </a:lnTo>
                  <a:lnTo>
                    <a:pt x="337945" y="20262"/>
                  </a:lnTo>
                  <a:lnTo>
                    <a:pt x="305596" y="50260"/>
                  </a:lnTo>
                  <a:lnTo>
                    <a:pt x="272331" y="73178"/>
                  </a:lnTo>
                  <a:lnTo>
                    <a:pt x="227215" y="99060"/>
                  </a:lnTo>
                  <a:lnTo>
                    <a:pt x="242388" y="107702"/>
                  </a:lnTo>
                  <a:lnTo>
                    <a:pt x="253184" y="113318"/>
                  </a:lnTo>
                  <a:lnTo>
                    <a:pt x="260923" y="116695"/>
                  </a:lnTo>
                  <a:lnTo>
                    <a:pt x="192743" y="116695"/>
                  </a:lnTo>
                  <a:lnTo>
                    <a:pt x="155485" y="134308"/>
                  </a:lnTo>
                  <a:lnTo>
                    <a:pt x="95350" y="158243"/>
                  </a:lnTo>
                  <a:lnTo>
                    <a:pt x="66227" y="168075"/>
                  </a:lnTo>
                  <a:lnTo>
                    <a:pt x="46059" y="173730"/>
                  </a:lnTo>
                  <a:close/>
                </a:path>
                <a:path w="342900" h="334009">
                  <a:moveTo>
                    <a:pt x="320151" y="171103"/>
                  </a:moveTo>
                  <a:lnTo>
                    <a:pt x="271499" y="156540"/>
                  </a:lnTo>
                  <a:lnTo>
                    <a:pt x="234285" y="140493"/>
                  </a:lnTo>
                  <a:lnTo>
                    <a:pt x="192743" y="116695"/>
                  </a:lnTo>
                  <a:lnTo>
                    <a:pt x="260923" y="116695"/>
                  </a:lnTo>
                  <a:lnTo>
                    <a:pt x="264766" y="118372"/>
                  </a:lnTo>
                  <a:lnTo>
                    <a:pt x="299909" y="132162"/>
                  </a:lnTo>
                  <a:lnTo>
                    <a:pt x="312032" y="136395"/>
                  </a:lnTo>
                  <a:lnTo>
                    <a:pt x="324298" y="139784"/>
                  </a:lnTo>
                  <a:lnTo>
                    <a:pt x="342335" y="144087"/>
                  </a:lnTo>
                  <a:lnTo>
                    <a:pt x="320151" y="171103"/>
                  </a:lnTo>
                  <a:close/>
                </a:path>
                <a:path w="342900" h="334009">
                  <a:moveTo>
                    <a:pt x="335453" y="239395"/>
                  </a:moveTo>
                  <a:lnTo>
                    <a:pt x="0" y="239395"/>
                  </a:lnTo>
                  <a:lnTo>
                    <a:pt x="6067" y="210502"/>
                  </a:lnTo>
                  <a:lnTo>
                    <a:pt x="341521" y="210502"/>
                  </a:lnTo>
                  <a:lnTo>
                    <a:pt x="335453" y="239395"/>
                  </a:lnTo>
                  <a:close/>
                </a:path>
                <a:path w="342900" h="334009">
                  <a:moveTo>
                    <a:pt x="164458" y="333577"/>
                  </a:moveTo>
                  <a:lnTo>
                    <a:pt x="129937" y="333577"/>
                  </a:lnTo>
                  <a:lnTo>
                    <a:pt x="149715" y="239395"/>
                  </a:lnTo>
                  <a:lnTo>
                    <a:pt x="184236" y="239395"/>
                  </a:lnTo>
                  <a:lnTo>
                    <a:pt x="164458" y="333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8672" y="8967289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320151" y="171103"/>
                  </a:moveTo>
                  <a:lnTo>
                    <a:pt x="271499" y="156540"/>
                  </a:lnTo>
                  <a:lnTo>
                    <a:pt x="234285" y="140493"/>
                  </a:lnTo>
                  <a:lnTo>
                    <a:pt x="192743" y="116695"/>
                  </a:lnTo>
                  <a:lnTo>
                    <a:pt x="170659" y="127340"/>
                  </a:lnTo>
                  <a:lnTo>
                    <a:pt x="117744" y="149528"/>
                  </a:lnTo>
                  <a:lnTo>
                    <a:pt x="80418" y="163669"/>
                  </a:lnTo>
                  <a:lnTo>
                    <a:pt x="46059" y="173730"/>
                  </a:lnTo>
                  <a:lnTo>
                    <a:pt x="35579" y="148590"/>
                  </a:lnTo>
                  <a:lnTo>
                    <a:pt x="55038" y="142964"/>
                  </a:lnTo>
                  <a:lnTo>
                    <a:pt x="68481" y="138763"/>
                  </a:lnTo>
                  <a:lnTo>
                    <a:pt x="122566" y="118542"/>
                  </a:lnTo>
                  <a:lnTo>
                    <a:pt x="169252" y="98122"/>
                  </a:lnTo>
                  <a:lnTo>
                    <a:pt x="214612" y="75722"/>
                  </a:lnTo>
                  <a:lnTo>
                    <a:pt x="251276" y="54794"/>
                  </a:lnTo>
                  <a:lnTo>
                    <a:pt x="290433" y="28517"/>
                  </a:lnTo>
                  <a:lnTo>
                    <a:pt x="88186" y="28517"/>
                  </a:lnTo>
                  <a:lnTo>
                    <a:pt x="94174" y="0"/>
                  </a:lnTo>
                  <a:lnTo>
                    <a:pt x="329067" y="0"/>
                  </a:lnTo>
                  <a:lnTo>
                    <a:pt x="335821" y="0"/>
                  </a:lnTo>
                  <a:lnTo>
                    <a:pt x="338686" y="2438"/>
                  </a:lnTo>
                  <a:lnTo>
                    <a:pt x="341551" y="4877"/>
                  </a:lnTo>
                  <a:lnTo>
                    <a:pt x="341740" y="8442"/>
                  </a:lnTo>
                  <a:lnTo>
                    <a:pt x="341930" y="12007"/>
                  </a:lnTo>
                  <a:lnTo>
                    <a:pt x="339937" y="16134"/>
                  </a:lnTo>
                  <a:lnTo>
                    <a:pt x="337945" y="20262"/>
                  </a:lnTo>
                  <a:lnTo>
                    <a:pt x="334984" y="23639"/>
                  </a:lnTo>
                  <a:lnTo>
                    <a:pt x="324241" y="34787"/>
                  </a:lnTo>
                  <a:lnTo>
                    <a:pt x="289088" y="61724"/>
                  </a:lnTo>
                  <a:lnTo>
                    <a:pt x="247195" y="88345"/>
                  </a:lnTo>
                  <a:lnTo>
                    <a:pt x="227215" y="99060"/>
                  </a:lnTo>
                  <a:lnTo>
                    <a:pt x="242388" y="107702"/>
                  </a:lnTo>
                  <a:lnTo>
                    <a:pt x="282298" y="125326"/>
                  </a:lnTo>
                  <a:lnTo>
                    <a:pt x="324298" y="139784"/>
                  </a:lnTo>
                  <a:lnTo>
                    <a:pt x="342335" y="144087"/>
                  </a:lnTo>
                  <a:lnTo>
                    <a:pt x="320151" y="171103"/>
                  </a:lnTo>
                  <a:close/>
                </a:path>
                <a:path w="342900" h="334009">
                  <a:moveTo>
                    <a:pt x="129937" y="333577"/>
                  </a:moveTo>
                  <a:lnTo>
                    <a:pt x="149715" y="239395"/>
                  </a:lnTo>
                  <a:lnTo>
                    <a:pt x="0" y="239395"/>
                  </a:lnTo>
                  <a:lnTo>
                    <a:pt x="6067" y="210502"/>
                  </a:lnTo>
                  <a:lnTo>
                    <a:pt x="341521" y="210502"/>
                  </a:lnTo>
                  <a:lnTo>
                    <a:pt x="335453" y="239395"/>
                  </a:lnTo>
                  <a:lnTo>
                    <a:pt x="184236" y="239395"/>
                  </a:lnTo>
                  <a:lnTo>
                    <a:pt x="164458" y="333577"/>
                  </a:lnTo>
                  <a:lnTo>
                    <a:pt x="129937" y="333577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3881" y="8967289"/>
              <a:ext cx="347345" cy="335915"/>
            </a:xfrm>
            <a:custGeom>
              <a:avLst/>
              <a:gdLst/>
              <a:ahLst/>
              <a:cxnLst/>
              <a:rect l="l" t="t" r="r" b="b"/>
              <a:pathLst>
                <a:path w="347344" h="335915">
                  <a:moveTo>
                    <a:pt x="317626" y="140335"/>
                  </a:moveTo>
                  <a:lnTo>
                    <a:pt x="56092" y="140335"/>
                  </a:lnTo>
                  <a:lnTo>
                    <a:pt x="47575" y="129078"/>
                  </a:lnTo>
                  <a:lnTo>
                    <a:pt x="74681" y="0"/>
                  </a:lnTo>
                  <a:lnTo>
                    <a:pt x="347097" y="0"/>
                  </a:lnTo>
                  <a:lnTo>
                    <a:pt x="341029" y="28892"/>
                  </a:lnTo>
                  <a:lnTo>
                    <a:pt x="103135" y="28892"/>
                  </a:lnTo>
                  <a:lnTo>
                    <a:pt x="85720" y="111817"/>
                  </a:lnTo>
                  <a:lnTo>
                    <a:pt x="323615" y="111817"/>
                  </a:lnTo>
                  <a:lnTo>
                    <a:pt x="317626" y="140335"/>
                  </a:lnTo>
                  <a:close/>
                </a:path>
                <a:path w="347344" h="335915">
                  <a:moveTo>
                    <a:pt x="323615" y="111817"/>
                  </a:moveTo>
                  <a:lnTo>
                    <a:pt x="289094" y="111817"/>
                  </a:lnTo>
                  <a:lnTo>
                    <a:pt x="306508" y="28892"/>
                  </a:lnTo>
                  <a:lnTo>
                    <a:pt x="341029" y="28892"/>
                  </a:lnTo>
                  <a:lnTo>
                    <a:pt x="323615" y="111817"/>
                  </a:lnTo>
                  <a:close/>
                </a:path>
                <a:path w="347344" h="335915">
                  <a:moveTo>
                    <a:pt x="335453" y="203748"/>
                  </a:moveTo>
                  <a:lnTo>
                    <a:pt x="0" y="203748"/>
                  </a:lnTo>
                  <a:lnTo>
                    <a:pt x="6067" y="174856"/>
                  </a:lnTo>
                  <a:lnTo>
                    <a:pt x="341521" y="174856"/>
                  </a:lnTo>
                  <a:lnTo>
                    <a:pt x="335453" y="203748"/>
                  </a:lnTo>
                  <a:close/>
                </a:path>
                <a:path w="347344" h="335915">
                  <a:moveTo>
                    <a:pt x="172773" y="261909"/>
                  </a:moveTo>
                  <a:lnTo>
                    <a:pt x="138252" y="261909"/>
                  </a:lnTo>
                  <a:lnTo>
                    <a:pt x="150466" y="203748"/>
                  </a:lnTo>
                  <a:lnTo>
                    <a:pt x="184987" y="203748"/>
                  </a:lnTo>
                  <a:lnTo>
                    <a:pt x="172773" y="261909"/>
                  </a:lnTo>
                  <a:close/>
                </a:path>
                <a:path w="347344" h="335915">
                  <a:moveTo>
                    <a:pt x="280404" y="335453"/>
                  </a:moveTo>
                  <a:lnTo>
                    <a:pt x="15117" y="335453"/>
                  </a:lnTo>
                  <a:lnTo>
                    <a:pt x="6600" y="324196"/>
                  </a:lnTo>
                  <a:lnTo>
                    <a:pt x="26536" y="229264"/>
                  </a:lnTo>
                  <a:lnTo>
                    <a:pt x="61057" y="229264"/>
                  </a:lnTo>
                  <a:lnTo>
                    <a:pt x="44824" y="306561"/>
                  </a:lnTo>
                  <a:lnTo>
                    <a:pt x="286471" y="306561"/>
                  </a:lnTo>
                  <a:lnTo>
                    <a:pt x="280404" y="33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13881" y="8967289"/>
              <a:ext cx="347345" cy="335915"/>
            </a:xfrm>
            <a:custGeom>
              <a:avLst/>
              <a:gdLst/>
              <a:ahLst/>
              <a:cxnLst/>
              <a:rect l="l" t="t" r="r" b="b"/>
              <a:pathLst>
                <a:path w="347344" h="335915">
                  <a:moveTo>
                    <a:pt x="74681" y="0"/>
                  </a:moveTo>
                  <a:lnTo>
                    <a:pt x="347097" y="0"/>
                  </a:lnTo>
                  <a:lnTo>
                    <a:pt x="317626" y="140335"/>
                  </a:lnTo>
                  <a:lnTo>
                    <a:pt x="68850" y="140335"/>
                  </a:lnTo>
                  <a:lnTo>
                    <a:pt x="56092" y="140335"/>
                  </a:lnTo>
                  <a:lnTo>
                    <a:pt x="51833" y="134706"/>
                  </a:lnTo>
                  <a:lnTo>
                    <a:pt x="47575" y="129078"/>
                  </a:lnTo>
                  <a:lnTo>
                    <a:pt x="50096" y="117071"/>
                  </a:lnTo>
                  <a:lnTo>
                    <a:pt x="74681" y="0"/>
                  </a:lnTo>
                  <a:close/>
                </a:path>
                <a:path w="347344" h="335915">
                  <a:moveTo>
                    <a:pt x="306508" y="28892"/>
                  </a:moveTo>
                  <a:lnTo>
                    <a:pt x="103135" y="28892"/>
                  </a:lnTo>
                  <a:lnTo>
                    <a:pt x="85720" y="111817"/>
                  </a:lnTo>
                  <a:lnTo>
                    <a:pt x="289094" y="111817"/>
                  </a:lnTo>
                  <a:lnTo>
                    <a:pt x="306508" y="28892"/>
                  </a:lnTo>
                  <a:close/>
                </a:path>
                <a:path w="347344" h="335915">
                  <a:moveTo>
                    <a:pt x="138252" y="261909"/>
                  </a:moveTo>
                  <a:lnTo>
                    <a:pt x="150466" y="203748"/>
                  </a:lnTo>
                  <a:lnTo>
                    <a:pt x="0" y="203748"/>
                  </a:lnTo>
                  <a:lnTo>
                    <a:pt x="6067" y="174856"/>
                  </a:lnTo>
                  <a:lnTo>
                    <a:pt x="341521" y="174856"/>
                  </a:lnTo>
                  <a:lnTo>
                    <a:pt x="335453" y="203748"/>
                  </a:lnTo>
                  <a:lnTo>
                    <a:pt x="184987" y="203748"/>
                  </a:lnTo>
                  <a:lnTo>
                    <a:pt x="172773" y="261909"/>
                  </a:lnTo>
                  <a:lnTo>
                    <a:pt x="138252" y="261909"/>
                  </a:lnTo>
                  <a:close/>
                </a:path>
                <a:path w="347344" h="335915">
                  <a:moveTo>
                    <a:pt x="27875" y="335453"/>
                  </a:moveTo>
                  <a:lnTo>
                    <a:pt x="15117" y="335453"/>
                  </a:lnTo>
                  <a:lnTo>
                    <a:pt x="10859" y="329825"/>
                  </a:lnTo>
                  <a:lnTo>
                    <a:pt x="6600" y="324196"/>
                  </a:lnTo>
                  <a:lnTo>
                    <a:pt x="9121" y="312189"/>
                  </a:lnTo>
                  <a:lnTo>
                    <a:pt x="26536" y="229264"/>
                  </a:lnTo>
                  <a:lnTo>
                    <a:pt x="61057" y="229264"/>
                  </a:lnTo>
                  <a:lnTo>
                    <a:pt x="44824" y="306561"/>
                  </a:lnTo>
                  <a:lnTo>
                    <a:pt x="286471" y="306561"/>
                  </a:lnTo>
                  <a:lnTo>
                    <a:pt x="280404" y="335453"/>
                  </a:lnTo>
                  <a:lnTo>
                    <a:pt x="27875" y="335453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879909" y="8953918"/>
            <a:ext cx="1106170" cy="361950"/>
            <a:chOff x="1879909" y="8953918"/>
            <a:chExt cx="1106170" cy="361950"/>
          </a:xfrm>
        </p:grpSpPr>
        <p:sp>
          <p:nvSpPr>
            <p:cNvPr id="13" name="object 13"/>
            <p:cNvSpPr/>
            <p:nvPr/>
          </p:nvSpPr>
          <p:spPr>
            <a:xfrm>
              <a:off x="1883884" y="8957908"/>
              <a:ext cx="360680" cy="354330"/>
            </a:xfrm>
            <a:custGeom>
              <a:avLst/>
              <a:gdLst/>
              <a:ahLst/>
              <a:cxnLst/>
              <a:rect l="l" t="t" r="r" b="b"/>
              <a:pathLst>
                <a:path w="360680" h="354329">
                  <a:moveTo>
                    <a:pt x="149779" y="196244"/>
                  </a:moveTo>
                  <a:lnTo>
                    <a:pt x="115258" y="196244"/>
                  </a:lnTo>
                  <a:lnTo>
                    <a:pt x="118331" y="181610"/>
                  </a:lnTo>
                  <a:lnTo>
                    <a:pt x="75202" y="178321"/>
                  </a:lnTo>
                  <a:lnTo>
                    <a:pt x="53990" y="172182"/>
                  </a:lnTo>
                  <a:lnTo>
                    <a:pt x="48540" y="158656"/>
                  </a:lnTo>
                  <a:lnTo>
                    <a:pt x="52026" y="137333"/>
                  </a:lnTo>
                  <a:lnTo>
                    <a:pt x="83006" y="96996"/>
                  </a:lnTo>
                  <a:lnTo>
                    <a:pt x="127580" y="84622"/>
                  </a:lnTo>
                  <a:lnTo>
                    <a:pt x="154875" y="84426"/>
                  </a:lnTo>
                  <a:lnTo>
                    <a:pt x="208079" y="85188"/>
                  </a:lnTo>
                  <a:lnTo>
                    <a:pt x="234362" y="90523"/>
                  </a:lnTo>
                  <a:lnTo>
                    <a:pt x="241417" y="105005"/>
                  </a:lnTo>
                  <a:lnTo>
                    <a:pt x="240216" y="112568"/>
                  </a:lnTo>
                  <a:lnTo>
                    <a:pt x="148965" y="112568"/>
                  </a:lnTo>
                  <a:lnTo>
                    <a:pt x="138588" y="112594"/>
                  </a:lnTo>
                  <a:lnTo>
                    <a:pt x="94167" y="121573"/>
                  </a:lnTo>
                  <a:lnTo>
                    <a:pt x="85683" y="136958"/>
                  </a:lnTo>
                  <a:lnTo>
                    <a:pt x="89281" y="144837"/>
                  </a:lnTo>
                  <a:lnTo>
                    <a:pt x="129931" y="153817"/>
                  </a:lnTo>
                  <a:lnTo>
                    <a:pt x="231659" y="153843"/>
                  </a:lnTo>
                  <a:lnTo>
                    <a:pt x="230482" y="158445"/>
                  </a:lnTo>
                  <a:lnTo>
                    <a:pt x="219571" y="171901"/>
                  </a:lnTo>
                  <a:lnTo>
                    <a:pt x="196322" y="178110"/>
                  </a:lnTo>
                  <a:lnTo>
                    <a:pt x="152852" y="181610"/>
                  </a:lnTo>
                  <a:lnTo>
                    <a:pt x="149779" y="196244"/>
                  </a:lnTo>
                  <a:close/>
                </a:path>
                <a:path w="360680" h="354329">
                  <a:moveTo>
                    <a:pt x="231659" y="153843"/>
                  </a:moveTo>
                  <a:lnTo>
                    <a:pt x="140297" y="153843"/>
                  </a:lnTo>
                  <a:lnTo>
                    <a:pt x="150894" y="153817"/>
                  </a:lnTo>
                  <a:lnTo>
                    <a:pt x="157532" y="153632"/>
                  </a:lnTo>
                  <a:lnTo>
                    <a:pt x="196221" y="144837"/>
                  </a:lnTo>
                  <a:lnTo>
                    <a:pt x="204033" y="129078"/>
                  </a:lnTo>
                  <a:lnTo>
                    <a:pt x="201107" y="121573"/>
                  </a:lnTo>
                  <a:lnTo>
                    <a:pt x="159551" y="112594"/>
                  </a:lnTo>
                  <a:lnTo>
                    <a:pt x="148965" y="112568"/>
                  </a:lnTo>
                  <a:lnTo>
                    <a:pt x="240216" y="112568"/>
                  </a:lnTo>
                  <a:lnTo>
                    <a:pt x="236937" y="133205"/>
                  </a:lnTo>
                  <a:lnTo>
                    <a:pt x="231659" y="153843"/>
                  </a:lnTo>
                  <a:close/>
                </a:path>
                <a:path w="360680" h="354329">
                  <a:moveTo>
                    <a:pt x="261158" y="225136"/>
                  </a:moveTo>
                  <a:lnTo>
                    <a:pt x="0" y="225136"/>
                  </a:lnTo>
                  <a:lnTo>
                    <a:pt x="6067" y="196244"/>
                  </a:lnTo>
                  <a:lnTo>
                    <a:pt x="267226" y="196244"/>
                  </a:lnTo>
                  <a:lnTo>
                    <a:pt x="261158" y="225136"/>
                  </a:lnTo>
                  <a:close/>
                </a:path>
                <a:path w="360680" h="354329">
                  <a:moveTo>
                    <a:pt x="232063" y="27766"/>
                  </a:moveTo>
                  <a:lnTo>
                    <a:pt x="101484" y="27766"/>
                  </a:lnTo>
                  <a:lnTo>
                    <a:pt x="107315" y="0"/>
                  </a:lnTo>
                  <a:lnTo>
                    <a:pt x="237894" y="0"/>
                  </a:lnTo>
                  <a:lnTo>
                    <a:pt x="232063" y="27766"/>
                  </a:lnTo>
                  <a:close/>
                </a:path>
                <a:path w="360680" h="354329">
                  <a:moveTo>
                    <a:pt x="310441" y="242397"/>
                  </a:moveTo>
                  <a:lnTo>
                    <a:pt x="276295" y="242397"/>
                  </a:lnTo>
                  <a:lnTo>
                    <a:pt x="326253" y="4502"/>
                  </a:lnTo>
                  <a:lnTo>
                    <a:pt x="360398" y="4502"/>
                  </a:lnTo>
                  <a:lnTo>
                    <a:pt x="310441" y="242397"/>
                  </a:lnTo>
                  <a:close/>
                </a:path>
                <a:path w="360680" h="354329">
                  <a:moveTo>
                    <a:pt x="264651" y="70918"/>
                  </a:moveTo>
                  <a:lnTo>
                    <a:pt x="51147" y="70918"/>
                  </a:lnTo>
                  <a:lnTo>
                    <a:pt x="56978" y="43151"/>
                  </a:lnTo>
                  <a:lnTo>
                    <a:pt x="270483" y="43151"/>
                  </a:lnTo>
                  <a:lnTo>
                    <a:pt x="264651" y="70918"/>
                  </a:lnTo>
                  <a:close/>
                </a:path>
                <a:path w="360680" h="354329">
                  <a:moveTo>
                    <a:pt x="18847" y="351588"/>
                  </a:moveTo>
                  <a:lnTo>
                    <a:pt x="11151" y="325697"/>
                  </a:lnTo>
                  <a:lnTo>
                    <a:pt x="41521" y="319069"/>
                  </a:lnTo>
                  <a:lnTo>
                    <a:pt x="61207" y="313479"/>
                  </a:lnTo>
                  <a:lnTo>
                    <a:pt x="103042" y="293193"/>
                  </a:lnTo>
                  <a:lnTo>
                    <a:pt x="141478" y="270281"/>
                  </a:lnTo>
                  <a:lnTo>
                    <a:pt x="168938" y="239020"/>
                  </a:lnTo>
                  <a:lnTo>
                    <a:pt x="198585" y="246149"/>
                  </a:lnTo>
                  <a:lnTo>
                    <a:pt x="193336" y="253278"/>
                  </a:lnTo>
                  <a:lnTo>
                    <a:pt x="186724" y="261533"/>
                  </a:lnTo>
                  <a:lnTo>
                    <a:pt x="193560" y="268416"/>
                  </a:lnTo>
                  <a:lnTo>
                    <a:pt x="198509" y="272978"/>
                  </a:lnTo>
                  <a:lnTo>
                    <a:pt x="203975" y="277258"/>
                  </a:lnTo>
                  <a:lnTo>
                    <a:pt x="215539" y="285548"/>
                  </a:lnTo>
                  <a:lnTo>
                    <a:pt x="162544" y="285548"/>
                  </a:lnTo>
                  <a:lnTo>
                    <a:pt x="132660" y="309258"/>
                  </a:lnTo>
                  <a:lnTo>
                    <a:pt x="96506" y="326635"/>
                  </a:lnTo>
                  <a:lnTo>
                    <a:pt x="58900" y="341996"/>
                  </a:lnTo>
                  <a:lnTo>
                    <a:pt x="42820" y="346344"/>
                  </a:lnTo>
                  <a:lnTo>
                    <a:pt x="18847" y="351588"/>
                  </a:lnTo>
                  <a:close/>
                </a:path>
                <a:path w="360680" h="354329">
                  <a:moveTo>
                    <a:pt x="286662" y="353839"/>
                  </a:moveTo>
                  <a:lnTo>
                    <a:pt x="243473" y="337423"/>
                  </a:lnTo>
                  <a:lnTo>
                    <a:pt x="204283" y="317958"/>
                  </a:lnTo>
                  <a:lnTo>
                    <a:pt x="169732" y="292865"/>
                  </a:lnTo>
                  <a:lnTo>
                    <a:pt x="162544" y="285548"/>
                  </a:lnTo>
                  <a:lnTo>
                    <a:pt x="215539" y="285548"/>
                  </a:lnTo>
                  <a:lnTo>
                    <a:pt x="220812" y="289283"/>
                  </a:lnTo>
                  <a:lnTo>
                    <a:pt x="226826" y="293240"/>
                  </a:lnTo>
                  <a:lnTo>
                    <a:pt x="264534" y="312500"/>
                  </a:lnTo>
                  <a:lnTo>
                    <a:pt x="305765" y="327198"/>
                  </a:lnTo>
                  <a:lnTo>
                    <a:pt x="286662" y="3538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83884" y="9042335"/>
              <a:ext cx="306070" cy="269875"/>
            </a:xfrm>
            <a:custGeom>
              <a:avLst/>
              <a:gdLst/>
              <a:ahLst/>
              <a:cxnLst/>
              <a:rect l="l" t="t" r="r" b="b"/>
              <a:pathLst>
                <a:path w="306069" h="269875">
                  <a:moveTo>
                    <a:pt x="52700" y="48779"/>
                  </a:moveTo>
                  <a:lnTo>
                    <a:pt x="83006" y="12570"/>
                  </a:lnTo>
                  <a:lnTo>
                    <a:pt x="127580" y="196"/>
                  </a:lnTo>
                  <a:lnTo>
                    <a:pt x="154875" y="0"/>
                  </a:lnTo>
                  <a:lnTo>
                    <a:pt x="208079" y="762"/>
                  </a:lnTo>
                  <a:lnTo>
                    <a:pt x="234362" y="6097"/>
                  </a:lnTo>
                  <a:lnTo>
                    <a:pt x="241417" y="20578"/>
                  </a:lnTo>
                  <a:lnTo>
                    <a:pt x="236937" y="48779"/>
                  </a:lnTo>
                  <a:lnTo>
                    <a:pt x="230482" y="74019"/>
                  </a:lnTo>
                  <a:lnTo>
                    <a:pt x="219571" y="87474"/>
                  </a:lnTo>
                  <a:lnTo>
                    <a:pt x="196322" y="93683"/>
                  </a:lnTo>
                  <a:lnTo>
                    <a:pt x="152852" y="97184"/>
                  </a:lnTo>
                  <a:lnTo>
                    <a:pt x="149779" y="111817"/>
                  </a:lnTo>
                  <a:lnTo>
                    <a:pt x="267226" y="111817"/>
                  </a:lnTo>
                  <a:lnTo>
                    <a:pt x="261158" y="140710"/>
                  </a:lnTo>
                  <a:lnTo>
                    <a:pt x="0" y="140710"/>
                  </a:lnTo>
                  <a:lnTo>
                    <a:pt x="6067" y="111817"/>
                  </a:lnTo>
                  <a:lnTo>
                    <a:pt x="115258" y="111817"/>
                  </a:lnTo>
                  <a:lnTo>
                    <a:pt x="118331" y="97184"/>
                  </a:lnTo>
                  <a:lnTo>
                    <a:pt x="75202" y="93894"/>
                  </a:lnTo>
                  <a:lnTo>
                    <a:pt x="53990" y="87756"/>
                  </a:lnTo>
                  <a:lnTo>
                    <a:pt x="48540" y="74230"/>
                  </a:lnTo>
                  <a:lnTo>
                    <a:pt x="52700" y="48779"/>
                  </a:lnTo>
                  <a:close/>
                </a:path>
                <a:path w="306069" h="269875">
                  <a:moveTo>
                    <a:pt x="198585" y="161723"/>
                  </a:moveTo>
                  <a:lnTo>
                    <a:pt x="193336" y="168852"/>
                  </a:lnTo>
                  <a:lnTo>
                    <a:pt x="186724" y="177107"/>
                  </a:lnTo>
                  <a:lnTo>
                    <a:pt x="193560" y="183990"/>
                  </a:lnTo>
                  <a:lnTo>
                    <a:pt x="226745" y="208767"/>
                  </a:lnTo>
                  <a:lnTo>
                    <a:pt x="264534" y="228074"/>
                  </a:lnTo>
                  <a:lnTo>
                    <a:pt x="305765" y="242772"/>
                  </a:lnTo>
                  <a:lnTo>
                    <a:pt x="286662" y="269413"/>
                  </a:lnTo>
                  <a:lnTo>
                    <a:pt x="243473" y="252997"/>
                  </a:lnTo>
                  <a:lnTo>
                    <a:pt x="204283" y="233532"/>
                  </a:lnTo>
                  <a:lnTo>
                    <a:pt x="169732" y="208439"/>
                  </a:lnTo>
                  <a:lnTo>
                    <a:pt x="162544" y="201122"/>
                  </a:lnTo>
                  <a:lnTo>
                    <a:pt x="145290" y="215694"/>
                  </a:lnTo>
                  <a:lnTo>
                    <a:pt x="96506" y="242209"/>
                  </a:lnTo>
                  <a:lnTo>
                    <a:pt x="58900" y="257570"/>
                  </a:lnTo>
                  <a:lnTo>
                    <a:pt x="18847" y="267162"/>
                  </a:lnTo>
                  <a:lnTo>
                    <a:pt x="11151" y="241271"/>
                  </a:lnTo>
                  <a:lnTo>
                    <a:pt x="41521" y="234643"/>
                  </a:lnTo>
                  <a:lnTo>
                    <a:pt x="61207" y="229053"/>
                  </a:lnTo>
                  <a:lnTo>
                    <a:pt x="102956" y="208814"/>
                  </a:lnTo>
                  <a:lnTo>
                    <a:pt x="141478" y="185855"/>
                  </a:lnTo>
                  <a:lnTo>
                    <a:pt x="168938" y="154593"/>
                  </a:lnTo>
                  <a:lnTo>
                    <a:pt x="198585" y="161723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1039" y="8953918"/>
              <a:ext cx="317154" cy="2502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46643" y="8966914"/>
              <a:ext cx="341630" cy="334010"/>
            </a:xfrm>
            <a:custGeom>
              <a:avLst/>
              <a:gdLst/>
              <a:ahLst/>
              <a:cxnLst/>
              <a:rect l="l" t="t" r="r" b="b"/>
              <a:pathLst>
                <a:path w="341630" h="334009">
                  <a:moveTo>
                    <a:pt x="335453" y="239770"/>
                  </a:moveTo>
                  <a:lnTo>
                    <a:pt x="0" y="239770"/>
                  </a:lnTo>
                  <a:lnTo>
                    <a:pt x="6067" y="210878"/>
                  </a:lnTo>
                  <a:lnTo>
                    <a:pt x="341521" y="210878"/>
                  </a:lnTo>
                  <a:lnTo>
                    <a:pt x="335453" y="239770"/>
                  </a:lnTo>
                  <a:close/>
                </a:path>
                <a:path w="341630" h="334009">
                  <a:moveTo>
                    <a:pt x="164458" y="333952"/>
                  </a:moveTo>
                  <a:lnTo>
                    <a:pt x="129937" y="333952"/>
                  </a:lnTo>
                  <a:lnTo>
                    <a:pt x="149715" y="239770"/>
                  </a:lnTo>
                  <a:lnTo>
                    <a:pt x="184236" y="239770"/>
                  </a:lnTo>
                  <a:lnTo>
                    <a:pt x="164458" y="333952"/>
                  </a:lnTo>
                  <a:close/>
                </a:path>
                <a:path w="341630" h="334009">
                  <a:moveTo>
                    <a:pt x="38869" y="172604"/>
                  </a:moveTo>
                  <a:lnTo>
                    <a:pt x="29200" y="148965"/>
                  </a:lnTo>
                  <a:lnTo>
                    <a:pt x="48007" y="142870"/>
                  </a:lnTo>
                  <a:lnTo>
                    <a:pt x="60517" y="138201"/>
                  </a:lnTo>
                  <a:lnTo>
                    <a:pt x="105753" y="114552"/>
                  </a:lnTo>
                  <a:lnTo>
                    <a:pt x="140789" y="89304"/>
                  </a:lnTo>
                  <a:lnTo>
                    <a:pt x="171689" y="60816"/>
                  </a:lnTo>
                  <a:lnTo>
                    <a:pt x="199617" y="24811"/>
                  </a:lnTo>
                  <a:lnTo>
                    <a:pt x="212075" y="0"/>
                  </a:lnTo>
                  <a:lnTo>
                    <a:pt x="241444" y="4877"/>
                  </a:lnTo>
                  <a:lnTo>
                    <a:pt x="236540" y="15331"/>
                  </a:lnTo>
                  <a:lnTo>
                    <a:pt x="232986" y="22372"/>
                  </a:lnTo>
                  <a:lnTo>
                    <a:pt x="229054" y="29203"/>
                  </a:lnTo>
                  <a:lnTo>
                    <a:pt x="223016" y="39023"/>
                  </a:lnTo>
                  <a:lnTo>
                    <a:pt x="227842" y="48164"/>
                  </a:lnTo>
                  <a:lnTo>
                    <a:pt x="231525" y="54454"/>
                  </a:lnTo>
                  <a:lnTo>
                    <a:pt x="235932" y="60816"/>
                  </a:lnTo>
                  <a:lnTo>
                    <a:pt x="239841" y="66040"/>
                  </a:lnTo>
                  <a:lnTo>
                    <a:pt x="203084" y="66040"/>
                  </a:lnTo>
                  <a:lnTo>
                    <a:pt x="171110" y="101264"/>
                  </a:lnTo>
                  <a:lnTo>
                    <a:pt x="130481" y="129453"/>
                  </a:lnTo>
                  <a:lnTo>
                    <a:pt x="87477" y="155109"/>
                  </a:lnTo>
                  <a:lnTo>
                    <a:pt x="68168" y="162854"/>
                  </a:lnTo>
                  <a:lnTo>
                    <a:pt x="38869" y="172604"/>
                  </a:lnTo>
                  <a:close/>
                </a:path>
                <a:path w="341630" h="334009">
                  <a:moveTo>
                    <a:pt x="317664" y="172604"/>
                  </a:moveTo>
                  <a:lnTo>
                    <a:pt x="272603" y="144884"/>
                  </a:lnTo>
                  <a:lnTo>
                    <a:pt x="241658" y="117513"/>
                  </a:lnTo>
                  <a:lnTo>
                    <a:pt x="216190" y="87304"/>
                  </a:lnTo>
                  <a:lnTo>
                    <a:pt x="203084" y="66040"/>
                  </a:lnTo>
                  <a:lnTo>
                    <a:pt x="239841" y="66040"/>
                  </a:lnTo>
                  <a:lnTo>
                    <a:pt x="242930" y="70167"/>
                  </a:lnTo>
                  <a:lnTo>
                    <a:pt x="250036" y="79504"/>
                  </a:lnTo>
                  <a:lnTo>
                    <a:pt x="278729" y="108918"/>
                  </a:lnTo>
                  <a:lnTo>
                    <a:pt x="312951" y="134489"/>
                  </a:lnTo>
                  <a:lnTo>
                    <a:pt x="339750" y="147839"/>
                  </a:lnTo>
                  <a:lnTo>
                    <a:pt x="317664" y="172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46643" y="8966914"/>
              <a:ext cx="341630" cy="334010"/>
            </a:xfrm>
            <a:custGeom>
              <a:avLst/>
              <a:gdLst/>
              <a:ahLst/>
              <a:cxnLst/>
              <a:rect l="l" t="t" r="r" b="b"/>
              <a:pathLst>
                <a:path w="341630" h="334009">
                  <a:moveTo>
                    <a:pt x="129937" y="333952"/>
                  </a:moveTo>
                  <a:lnTo>
                    <a:pt x="149715" y="239770"/>
                  </a:lnTo>
                  <a:lnTo>
                    <a:pt x="0" y="239770"/>
                  </a:lnTo>
                  <a:lnTo>
                    <a:pt x="6067" y="210878"/>
                  </a:lnTo>
                  <a:lnTo>
                    <a:pt x="341521" y="210878"/>
                  </a:lnTo>
                  <a:lnTo>
                    <a:pt x="335453" y="239770"/>
                  </a:lnTo>
                  <a:lnTo>
                    <a:pt x="184236" y="239770"/>
                  </a:lnTo>
                  <a:lnTo>
                    <a:pt x="164458" y="333952"/>
                  </a:lnTo>
                  <a:lnTo>
                    <a:pt x="129937" y="333952"/>
                  </a:lnTo>
                  <a:close/>
                </a:path>
                <a:path w="341630" h="334009">
                  <a:moveTo>
                    <a:pt x="317664" y="172604"/>
                  </a:moveTo>
                  <a:lnTo>
                    <a:pt x="282747" y="152154"/>
                  </a:lnTo>
                  <a:lnTo>
                    <a:pt x="250552" y="125888"/>
                  </a:lnTo>
                  <a:lnTo>
                    <a:pt x="223343" y="96433"/>
                  </a:lnTo>
                  <a:lnTo>
                    <a:pt x="203084" y="66040"/>
                  </a:lnTo>
                  <a:lnTo>
                    <a:pt x="184775" y="87504"/>
                  </a:lnTo>
                  <a:lnTo>
                    <a:pt x="155280" y="113266"/>
                  </a:lnTo>
                  <a:lnTo>
                    <a:pt x="105385" y="145324"/>
                  </a:lnTo>
                  <a:lnTo>
                    <a:pt x="68168" y="162854"/>
                  </a:lnTo>
                  <a:lnTo>
                    <a:pt x="38869" y="172604"/>
                  </a:lnTo>
                  <a:lnTo>
                    <a:pt x="29200" y="148965"/>
                  </a:lnTo>
                  <a:lnTo>
                    <a:pt x="48007" y="142870"/>
                  </a:lnTo>
                  <a:lnTo>
                    <a:pt x="60517" y="138201"/>
                  </a:lnTo>
                  <a:lnTo>
                    <a:pt x="105753" y="114552"/>
                  </a:lnTo>
                  <a:lnTo>
                    <a:pt x="140789" y="89304"/>
                  </a:lnTo>
                  <a:lnTo>
                    <a:pt x="171566" y="60968"/>
                  </a:lnTo>
                  <a:lnTo>
                    <a:pt x="199617" y="24811"/>
                  </a:lnTo>
                  <a:lnTo>
                    <a:pt x="212075" y="0"/>
                  </a:lnTo>
                  <a:lnTo>
                    <a:pt x="241444" y="4877"/>
                  </a:lnTo>
                  <a:lnTo>
                    <a:pt x="236540" y="15331"/>
                  </a:lnTo>
                  <a:lnTo>
                    <a:pt x="232986" y="22372"/>
                  </a:lnTo>
                  <a:lnTo>
                    <a:pt x="229054" y="29203"/>
                  </a:lnTo>
                  <a:lnTo>
                    <a:pt x="223016" y="39023"/>
                  </a:lnTo>
                  <a:lnTo>
                    <a:pt x="227842" y="48164"/>
                  </a:lnTo>
                  <a:lnTo>
                    <a:pt x="250036" y="79504"/>
                  </a:lnTo>
                  <a:lnTo>
                    <a:pt x="278729" y="108918"/>
                  </a:lnTo>
                  <a:lnTo>
                    <a:pt x="312951" y="134489"/>
                  </a:lnTo>
                  <a:lnTo>
                    <a:pt x="339750" y="147839"/>
                  </a:lnTo>
                  <a:lnTo>
                    <a:pt x="317664" y="172604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604366" y="8962411"/>
              <a:ext cx="377825" cy="340360"/>
            </a:xfrm>
            <a:custGeom>
              <a:avLst/>
              <a:gdLst/>
              <a:ahLst/>
              <a:cxnLst/>
              <a:rect l="l" t="t" r="r" b="b"/>
              <a:pathLst>
                <a:path w="377825" h="340359">
                  <a:moveTo>
                    <a:pt x="11902" y="294178"/>
                  </a:moveTo>
                  <a:lnTo>
                    <a:pt x="0" y="268663"/>
                  </a:lnTo>
                  <a:lnTo>
                    <a:pt x="18359" y="260765"/>
                  </a:lnTo>
                  <a:lnTo>
                    <a:pt x="30997" y="254732"/>
                  </a:lnTo>
                  <a:lnTo>
                    <a:pt x="81333" y="224301"/>
                  </a:lnTo>
                  <a:lnTo>
                    <a:pt x="122637" y="188551"/>
                  </a:lnTo>
                  <a:lnTo>
                    <a:pt x="150301" y="159448"/>
                  </a:lnTo>
                  <a:lnTo>
                    <a:pt x="173644" y="123449"/>
                  </a:lnTo>
                  <a:lnTo>
                    <a:pt x="195047" y="84848"/>
                  </a:lnTo>
                  <a:lnTo>
                    <a:pt x="209136" y="37522"/>
                  </a:lnTo>
                  <a:lnTo>
                    <a:pt x="64299" y="37522"/>
                  </a:lnTo>
                  <a:lnTo>
                    <a:pt x="70366" y="8630"/>
                  </a:lnTo>
                  <a:lnTo>
                    <a:pt x="250475" y="8630"/>
                  </a:lnTo>
                  <a:lnTo>
                    <a:pt x="250003" y="10881"/>
                  </a:lnTo>
                  <a:lnTo>
                    <a:pt x="235881" y="69417"/>
                  </a:lnTo>
                  <a:lnTo>
                    <a:pt x="213148" y="116695"/>
                  </a:lnTo>
                  <a:lnTo>
                    <a:pt x="188018" y="160644"/>
                  </a:lnTo>
                  <a:lnTo>
                    <a:pt x="157122" y="195868"/>
                  </a:lnTo>
                  <a:lnTo>
                    <a:pt x="124589" y="228396"/>
                  </a:lnTo>
                  <a:lnTo>
                    <a:pt x="87992" y="253466"/>
                  </a:lnTo>
                  <a:lnTo>
                    <a:pt x="50526" y="276425"/>
                  </a:lnTo>
                  <a:lnTo>
                    <a:pt x="34925" y="284044"/>
                  </a:lnTo>
                  <a:lnTo>
                    <a:pt x="11902" y="294178"/>
                  </a:lnTo>
                  <a:close/>
                </a:path>
                <a:path w="377825" h="340359">
                  <a:moveTo>
                    <a:pt x="277627" y="340331"/>
                  </a:moveTo>
                  <a:lnTo>
                    <a:pt x="243481" y="340331"/>
                  </a:lnTo>
                  <a:lnTo>
                    <a:pt x="314951" y="0"/>
                  </a:lnTo>
                  <a:lnTo>
                    <a:pt x="349096" y="0"/>
                  </a:lnTo>
                  <a:lnTo>
                    <a:pt x="320650" y="135457"/>
                  </a:lnTo>
                  <a:lnTo>
                    <a:pt x="377685" y="135457"/>
                  </a:lnTo>
                  <a:lnTo>
                    <a:pt x="371539" y="164725"/>
                  </a:lnTo>
                  <a:lnTo>
                    <a:pt x="314504" y="164725"/>
                  </a:lnTo>
                  <a:lnTo>
                    <a:pt x="277627" y="340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04366" y="8962411"/>
              <a:ext cx="377825" cy="340360"/>
            </a:xfrm>
            <a:custGeom>
              <a:avLst/>
              <a:gdLst/>
              <a:ahLst/>
              <a:cxnLst/>
              <a:rect l="l" t="t" r="r" b="b"/>
              <a:pathLst>
                <a:path w="377825" h="340359">
                  <a:moveTo>
                    <a:pt x="70366" y="8630"/>
                  </a:moveTo>
                  <a:lnTo>
                    <a:pt x="250475" y="8630"/>
                  </a:lnTo>
                  <a:lnTo>
                    <a:pt x="250003" y="10881"/>
                  </a:lnTo>
                  <a:lnTo>
                    <a:pt x="235881" y="69417"/>
                  </a:lnTo>
                  <a:lnTo>
                    <a:pt x="213148" y="116695"/>
                  </a:lnTo>
                  <a:lnTo>
                    <a:pt x="188018" y="160644"/>
                  </a:lnTo>
                  <a:lnTo>
                    <a:pt x="157122" y="195868"/>
                  </a:lnTo>
                  <a:lnTo>
                    <a:pt x="124589" y="228396"/>
                  </a:lnTo>
                  <a:lnTo>
                    <a:pt x="87992" y="253466"/>
                  </a:lnTo>
                  <a:lnTo>
                    <a:pt x="50526" y="276425"/>
                  </a:lnTo>
                  <a:lnTo>
                    <a:pt x="11902" y="294178"/>
                  </a:lnTo>
                  <a:lnTo>
                    <a:pt x="0" y="268663"/>
                  </a:lnTo>
                  <a:lnTo>
                    <a:pt x="18359" y="260765"/>
                  </a:lnTo>
                  <a:lnTo>
                    <a:pt x="30997" y="254732"/>
                  </a:lnTo>
                  <a:lnTo>
                    <a:pt x="81333" y="224301"/>
                  </a:lnTo>
                  <a:lnTo>
                    <a:pt x="122637" y="188551"/>
                  </a:lnTo>
                  <a:lnTo>
                    <a:pt x="150301" y="159448"/>
                  </a:lnTo>
                  <a:lnTo>
                    <a:pt x="173644" y="123449"/>
                  </a:lnTo>
                  <a:lnTo>
                    <a:pt x="195047" y="84848"/>
                  </a:lnTo>
                  <a:lnTo>
                    <a:pt x="209136" y="37522"/>
                  </a:lnTo>
                  <a:lnTo>
                    <a:pt x="64299" y="37522"/>
                  </a:lnTo>
                  <a:lnTo>
                    <a:pt x="70366" y="8630"/>
                  </a:lnTo>
                  <a:close/>
                </a:path>
                <a:path w="377825" h="340359">
                  <a:moveTo>
                    <a:pt x="320650" y="135457"/>
                  </a:moveTo>
                  <a:lnTo>
                    <a:pt x="377685" y="135457"/>
                  </a:lnTo>
                  <a:lnTo>
                    <a:pt x="371539" y="164725"/>
                  </a:lnTo>
                  <a:lnTo>
                    <a:pt x="314504" y="164725"/>
                  </a:lnTo>
                  <a:lnTo>
                    <a:pt x="277627" y="340331"/>
                  </a:lnTo>
                  <a:lnTo>
                    <a:pt x="243481" y="340331"/>
                  </a:lnTo>
                  <a:lnTo>
                    <a:pt x="314951" y="0"/>
                  </a:lnTo>
                  <a:lnTo>
                    <a:pt x="349096" y="0"/>
                  </a:lnTo>
                  <a:lnTo>
                    <a:pt x="320650" y="135457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097967" y="8953944"/>
            <a:ext cx="709930" cy="353060"/>
            <a:chOff x="3097967" y="8953944"/>
            <a:chExt cx="709930" cy="353060"/>
          </a:xfrm>
        </p:grpSpPr>
        <p:sp>
          <p:nvSpPr>
            <p:cNvPr id="21" name="object 21"/>
            <p:cNvSpPr/>
            <p:nvPr/>
          </p:nvSpPr>
          <p:spPr>
            <a:xfrm>
              <a:off x="3101926" y="8962411"/>
              <a:ext cx="350520" cy="340360"/>
            </a:xfrm>
            <a:custGeom>
              <a:avLst/>
              <a:gdLst/>
              <a:ahLst/>
              <a:cxnLst/>
              <a:rect l="l" t="t" r="r" b="b"/>
              <a:pathLst>
                <a:path w="350520" h="340359">
                  <a:moveTo>
                    <a:pt x="308865" y="196619"/>
                  </a:moveTo>
                  <a:lnTo>
                    <a:pt x="274719" y="196619"/>
                  </a:lnTo>
                  <a:lnTo>
                    <a:pt x="294891" y="100561"/>
                  </a:lnTo>
                  <a:lnTo>
                    <a:pt x="228476" y="100561"/>
                  </a:lnTo>
                  <a:lnTo>
                    <a:pt x="234622" y="71293"/>
                  </a:lnTo>
                  <a:lnTo>
                    <a:pt x="301037" y="71293"/>
                  </a:lnTo>
                  <a:lnTo>
                    <a:pt x="316009" y="0"/>
                  </a:lnTo>
                  <a:lnTo>
                    <a:pt x="350155" y="0"/>
                  </a:lnTo>
                  <a:lnTo>
                    <a:pt x="308865" y="196619"/>
                  </a:lnTo>
                  <a:close/>
                </a:path>
                <a:path w="350520" h="340359">
                  <a:moveTo>
                    <a:pt x="12750" y="195118"/>
                  </a:moveTo>
                  <a:lnTo>
                    <a:pt x="0" y="171854"/>
                  </a:lnTo>
                  <a:lnTo>
                    <a:pt x="16574" y="164900"/>
                  </a:lnTo>
                  <a:lnTo>
                    <a:pt x="27755" y="159847"/>
                  </a:lnTo>
                  <a:lnTo>
                    <a:pt x="69888" y="136861"/>
                  </a:lnTo>
                  <a:lnTo>
                    <a:pt x="104105" y="113881"/>
                  </a:lnTo>
                  <a:lnTo>
                    <a:pt x="135558" y="88606"/>
                  </a:lnTo>
                  <a:lnTo>
                    <a:pt x="166556" y="56260"/>
                  </a:lnTo>
                  <a:lnTo>
                    <a:pt x="182169" y="33395"/>
                  </a:lnTo>
                  <a:lnTo>
                    <a:pt x="52715" y="33395"/>
                  </a:lnTo>
                  <a:lnTo>
                    <a:pt x="58704" y="4877"/>
                  </a:lnTo>
                  <a:lnTo>
                    <a:pt x="223429" y="4877"/>
                  </a:lnTo>
                  <a:lnTo>
                    <a:pt x="226254" y="7504"/>
                  </a:lnTo>
                  <a:lnTo>
                    <a:pt x="227046" y="10881"/>
                  </a:lnTo>
                  <a:lnTo>
                    <a:pt x="225883" y="14633"/>
                  </a:lnTo>
                  <a:lnTo>
                    <a:pt x="207124" y="49535"/>
                  </a:lnTo>
                  <a:lnTo>
                    <a:pt x="180088" y="83394"/>
                  </a:lnTo>
                  <a:lnTo>
                    <a:pt x="159711" y="102812"/>
                  </a:lnTo>
                  <a:lnTo>
                    <a:pt x="168823" y="113682"/>
                  </a:lnTo>
                  <a:lnTo>
                    <a:pt x="175324" y="120823"/>
                  </a:lnTo>
                  <a:lnTo>
                    <a:pt x="178920" y="124200"/>
                  </a:lnTo>
                  <a:lnTo>
                    <a:pt x="134582" y="124200"/>
                  </a:lnTo>
                  <a:lnTo>
                    <a:pt x="103530" y="147441"/>
                  </a:lnTo>
                  <a:lnTo>
                    <a:pt x="52906" y="176518"/>
                  </a:lnTo>
                  <a:lnTo>
                    <a:pt x="28932" y="188332"/>
                  </a:lnTo>
                  <a:lnTo>
                    <a:pt x="12750" y="195118"/>
                  </a:lnTo>
                  <a:close/>
                </a:path>
                <a:path w="350520" h="340359">
                  <a:moveTo>
                    <a:pt x="207489" y="187989"/>
                  </a:moveTo>
                  <a:lnTo>
                    <a:pt x="168599" y="159659"/>
                  </a:lnTo>
                  <a:lnTo>
                    <a:pt x="134582" y="124200"/>
                  </a:lnTo>
                  <a:lnTo>
                    <a:pt x="178920" y="124200"/>
                  </a:lnTo>
                  <a:lnTo>
                    <a:pt x="182329" y="127401"/>
                  </a:lnTo>
                  <a:lnTo>
                    <a:pt x="192957" y="136582"/>
                  </a:lnTo>
                  <a:lnTo>
                    <a:pt x="203669" y="145664"/>
                  </a:lnTo>
                  <a:lnTo>
                    <a:pt x="211273" y="151545"/>
                  </a:lnTo>
                  <a:lnTo>
                    <a:pt x="219396" y="156792"/>
                  </a:lnTo>
                  <a:lnTo>
                    <a:pt x="231669" y="163974"/>
                  </a:lnTo>
                  <a:lnTo>
                    <a:pt x="207489" y="187989"/>
                  </a:lnTo>
                  <a:close/>
                </a:path>
                <a:path w="350520" h="340359">
                  <a:moveTo>
                    <a:pt x="279060" y="340331"/>
                  </a:moveTo>
                  <a:lnTo>
                    <a:pt x="244914" y="340331"/>
                  </a:lnTo>
                  <a:lnTo>
                    <a:pt x="264378" y="247650"/>
                  </a:lnTo>
                  <a:lnTo>
                    <a:pt x="18228" y="247650"/>
                  </a:lnTo>
                  <a:lnTo>
                    <a:pt x="24217" y="219133"/>
                  </a:lnTo>
                  <a:lnTo>
                    <a:pt x="304512" y="219133"/>
                  </a:lnTo>
                  <a:lnTo>
                    <a:pt x="279060" y="340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967" y="8963330"/>
              <a:ext cx="239587" cy="1981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20155" y="9181544"/>
              <a:ext cx="286385" cy="121285"/>
            </a:xfrm>
            <a:custGeom>
              <a:avLst/>
              <a:gdLst/>
              <a:ahLst/>
              <a:cxnLst/>
              <a:rect l="l" t="t" r="r" b="b"/>
              <a:pathLst>
                <a:path w="286385" h="121284">
                  <a:moveTo>
                    <a:pt x="226686" y="121198"/>
                  </a:moveTo>
                  <a:lnTo>
                    <a:pt x="246149" y="28517"/>
                  </a:lnTo>
                  <a:lnTo>
                    <a:pt x="0" y="28517"/>
                  </a:lnTo>
                  <a:lnTo>
                    <a:pt x="5988" y="0"/>
                  </a:lnTo>
                  <a:lnTo>
                    <a:pt x="286283" y="0"/>
                  </a:lnTo>
                  <a:lnTo>
                    <a:pt x="260832" y="121198"/>
                  </a:lnTo>
                  <a:lnTo>
                    <a:pt x="226686" y="121198"/>
                  </a:lnTo>
                  <a:close/>
                </a:path>
              </a:pathLst>
            </a:custGeom>
            <a:ln w="7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6476" y="8958485"/>
              <a:ext cx="129531" cy="20447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61927" y="8957908"/>
              <a:ext cx="341630" cy="345440"/>
            </a:xfrm>
            <a:custGeom>
              <a:avLst/>
              <a:gdLst/>
              <a:ahLst/>
              <a:cxnLst/>
              <a:rect l="l" t="t" r="r" b="b"/>
              <a:pathLst>
                <a:path w="341629" h="345440">
                  <a:moveTo>
                    <a:pt x="280404" y="344834"/>
                  </a:moveTo>
                  <a:lnTo>
                    <a:pt x="15117" y="344834"/>
                  </a:lnTo>
                  <a:lnTo>
                    <a:pt x="6600" y="333577"/>
                  </a:lnTo>
                  <a:lnTo>
                    <a:pt x="26536" y="238644"/>
                  </a:lnTo>
                  <a:lnTo>
                    <a:pt x="61057" y="238644"/>
                  </a:lnTo>
                  <a:lnTo>
                    <a:pt x="44824" y="315941"/>
                  </a:lnTo>
                  <a:lnTo>
                    <a:pt x="286471" y="315941"/>
                  </a:lnTo>
                  <a:lnTo>
                    <a:pt x="280404" y="344834"/>
                  </a:lnTo>
                  <a:close/>
                </a:path>
                <a:path w="341629" h="345440">
                  <a:moveTo>
                    <a:pt x="335453" y="213129"/>
                  </a:moveTo>
                  <a:lnTo>
                    <a:pt x="0" y="213129"/>
                  </a:lnTo>
                  <a:lnTo>
                    <a:pt x="6067" y="184236"/>
                  </a:lnTo>
                  <a:lnTo>
                    <a:pt x="341521" y="184236"/>
                  </a:lnTo>
                  <a:lnTo>
                    <a:pt x="335453" y="213129"/>
                  </a:lnTo>
                  <a:close/>
                </a:path>
                <a:path w="341629" h="345440">
                  <a:moveTo>
                    <a:pt x="178994" y="159471"/>
                  </a:moveTo>
                  <a:lnTo>
                    <a:pt x="135860" y="154031"/>
                  </a:lnTo>
                  <a:lnTo>
                    <a:pt x="98020" y="131781"/>
                  </a:lnTo>
                  <a:lnTo>
                    <a:pt x="84491" y="97793"/>
                  </a:lnTo>
                  <a:lnTo>
                    <a:pt x="85135" y="90626"/>
                  </a:lnTo>
                  <a:lnTo>
                    <a:pt x="102270" y="45965"/>
                  </a:lnTo>
                  <a:lnTo>
                    <a:pt x="139450" y="15070"/>
                  </a:lnTo>
                  <a:lnTo>
                    <a:pt x="179603" y="2295"/>
                  </a:lnTo>
                  <a:lnTo>
                    <a:pt x="212484" y="0"/>
                  </a:lnTo>
                  <a:lnTo>
                    <a:pt x="226880" y="85"/>
                  </a:lnTo>
                  <a:lnTo>
                    <a:pt x="266940" y="8744"/>
                  </a:lnTo>
                  <a:lnTo>
                    <a:pt x="294883" y="28142"/>
                  </a:lnTo>
                  <a:lnTo>
                    <a:pt x="206574" y="28142"/>
                  </a:lnTo>
                  <a:lnTo>
                    <a:pt x="197021" y="28191"/>
                  </a:lnTo>
                  <a:lnTo>
                    <a:pt x="157251" y="37162"/>
                  </a:lnTo>
                  <a:lnTo>
                    <a:pt x="124241" y="66415"/>
                  </a:lnTo>
                  <a:lnTo>
                    <a:pt x="118725" y="92681"/>
                  </a:lnTo>
                  <a:lnTo>
                    <a:pt x="125963" y="111817"/>
                  </a:lnTo>
                  <a:lnTo>
                    <a:pt x="163605" y="129608"/>
                  </a:lnTo>
                  <a:lnTo>
                    <a:pt x="273365" y="130954"/>
                  </a:lnTo>
                  <a:lnTo>
                    <a:pt x="271912" y="132074"/>
                  </a:lnTo>
                  <a:lnTo>
                    <a:pt x="237124" y="150724"/>
                  </a:lnTo>
                  <a:lnTo>
                    <a:pt x="193426" y="159386"/>
                  </a:lnTo>
                  <a:lnTo>
                    <a:pt x="178994" y="159471"/>
                  </a:lnTo>
                  <a:close/>
                </a:path>
                <a:path w="341629" h="345440">
                  <a:moveTo>
                    <a:pt x="273365" y="130954"/>
                  </a:moveTo>
                  <a:lnTo>
                    <a:pt x="184983" y="130954"/>
                  </a:lnTo>
                  <a:lnTo>
                    <a:pt x="194538" y="130904"/>
                  </a:lnTo>
                  <a:lnTo>
                    <a:pt x="200920" y="130555"/>
                  </a:lnTo>
                  <a:lnTo>
                    <a:pt x="241320" y="118196"/>
                  </a:lnTo>
                  <a:lnTo>
                    <a:pt x="273207" y="66415"/>
                  </a:lnTo>
                  <a:lnTo>
                    <a:pt x="265969" y="47278"/>
                  </a:lnTo>
                  <a:lnTo>
                    <a:pt x="228031" y="29487"/>
                  </a:lnTo>
                  <a:lnTo>
                    <a:pt x="206574" y="28142"/>
                  </a:lnTo>
                  <a:lnTo>
                    <a:pt x="294883" y="28142"/>
                  </a:lnTo>
                  <a:lnTo>
                    <a:pt x="307446" y="61279"/>
                  </a:lnTo>
                  <a:lnTo>
                    <a:pt x="306798" y="68470"/>
                  </a:lnTo>
                  <a:lnTo>
                    <a:pt x="289662" y="113131"/>
                  </a:lnTo>
                  <a:lnTo>
                    <a:pt x="277991" y="127389"/>
                  </a:lnTo>
                  <a:lnTo>
                    <a:pt x="273365" y="130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61927" y="9142145"/>
              <a:ext cx="341630" cy="160655"/>
            </a:xfrm>
            <a:custGeom>
              <a:avLst/>
              <a:gdLst/>
              <a:ahLst/>
              <a:cxnLst/>
              <a:rect l="l" t="t" r="r" b="b"/>
              <a:pathLst>
                <a:path w="341629" h="160654">
                  <a:moveTo>
                    <a:pt x="27875" y="160597"/>
                  </a:moveTo>
                  <a:lnTo>
                    <a:pt x="15117" y="160597"/>
                  </a:lnTo>
                  <a:lnTo>
                    <a:pt x="10859" y="154969"/>
                  </a:lnTo>
                  <a:lnTo>
                    <a:pt x="6600" y="149340"/>
                  </a:lnTo>
                  <a:lnTo>
                    <a:pt x="9121" y="137333"/>
                  </a:lnTo>
                  <a:lnTo>
                    <a:pt x="26536" y="54408"/>
                  </a:lnTo>
                  <a:lnTo>
                    <a:pt x="61057" y="54408"/>
                  </a:lnTo>
                  <a:lnTo>
                    <a:pt x="44824" y="131704"/>
                  </a:lnTo>
                  <a:lnTo>
                    <a:pt x="286471" y="131704"/>
                  </a:lnTo>
                  <a:lnTo>
                    <a:pt x="280404" y="160597"/>
                  </a:lnTo>
                  <a:lnTo>
                    <a:pt x="27875" y="160597"/>
                  </a:lnTo>
                  <a:close/>
                </a:path>
                <a:path w="341629" h="160654">
                  <a:moveTo>
                    <a:pt x="0" y="28892"/>
                  </a:moveTo>
                  <a:lnTo>
                    <a:pt x="6067" y="0"/>
                  </a:lnTo>
                  <a:lnTo>
                    <a:pt x="341521" y="0"/>
                  </a:lnTo>
                  <a:lnTo>
                    <a:pt x="335453" y="28892"/>
                  </a:lnTo>
                  <a:lnTo>
                    <a:pt x="0" y="28892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2455" y="8953944"/>
              <a:ext cx="230883" cy="16739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4102" y="8953948"/>
            <a:ext cx="1117745" cy="35277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2481" y="8955826"/>
            <a:ext cx="695683" cy="36213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959689" y="8953940"/>
            <a:ext cx="1109980" cy="353060"/>
            <a:chOff x="5959689" y="8953940"/>
            <a:chExt cx="1109980" cy="353060"/>
          </a:xfrm>
        </p:grpSpPr>
        <p:sp>
          <p:nvSpPr>
            <p:cNvPr id="31" name="object 31"/>
            <p:cNvSpPr/>
            <p:nvPr/>
          </p:nvSpPr>
          <p:spPr>
            <a:xfrm>
              <a:off x="5963625" y="8962411"/>
              <a:ext cx="384810" cy="340360"/>
            </a:xfrm>
            <a:custGeom>
              <a:avLst/>
              <a:gdLst/>
              <a:ahLst/>
              <a:cxnLst/>
              <a:rect l="l" t="t" r="r" b="b"/>
              <a:pathLst>
                <a:path w="384810" h="340359">
                  <a:moveTo>
                    <a:pt x="239875" y="37898"/>
                  </a:moveTo>
                  <a:lnTo>
                    <a:pt x="56389" y="37898"/>
                  </a:lnTo>
                  <a:lnTo>
                    <a:pt x="62535" y="8630"/>
                  </a:lnTo>
                  <a:lnTo>
                    <a:pt x="246021" y="8630"/>
                  </a:lnTo>
                  <a:lnTo>
                    <a:pt x="239875" y="37898"/>
                  </a:lnTo>
                  <a:close/>
                </a:path>
                <a:path w="384810" h="340359">
                  <a:moveTo>
                    <a:pt x="82317" y="259282"/>
                  </a:moveTo>
                  <a:lnTo>
                    <a:pt x="48922" y="259282"/>
                  </a:lnTo>
                  <a:lnTo>
                    <a:pt x="86407" y="37898"/>
                  </a:lnTo>
                  <a:lnTo>
                    <a:pt x="119802" y="37898"/>
                  </a:lnTo>
                  <a:lnTo>
                    <a:pt x="82317" y="259282"/>
                  </a:lnTo>
                  <a:close/>
                </a:path>
                <a:path w="384810" h="340359">
                  <a:moveTo>
                    <a:pt x="153235" y="259282"/>
                  </a:moveTo>
                  <a:lnTo>
                    <a:pt x="119840" y="259282"/>
                  </a:lnTo>
                  <a:lnTo>
                    <a:pt x="175711" y="37898"/>
                  </a:lnTo>
                  <a:lnTo>
                    <a:pt x="209106" y="37898"/>
                  </a:lnTo>
                  <a:lnTo>
                    <a:pt x="153235" y="259282"/>
                  </a:lnTo>
                  <a:close/>
                </a:path>
                <a:path w="384810" h="340359">
                  <a:moveTo>
                    <a:pt x="190990" y="288550"/>
                  </a:moveTo>
                  <a:lnTo>
                    <a:pt x="0" y="288550"/>
                  </a:lnTo>
                  <a:lnTo>
                    <a:pt x="6146" y="259282"/>
                  </a:lnTo>
                  <a:lnTo>
                    <a:pt x="197137" y="259282"/>
                  </a:lnTo>
                  <a:lnTo>
                    <a:pt x="190990" y="288550"/>
                  </a:lnTo>
                  <a:close/>
                </a:path>
                <a:path w="384810" h="340359">
                  <a:moveTo>
                    <a:pt x="357843" y="128327"/>
                  </a:moveTo>
                  <a:lnTo>
                    <a:pt x="324448" y="128327"/>
                  </a:lnTo>
                  <a:lnTo>
                    <a:pt x="351397" y="0"/>
                  </a:lnTo>
                  <a:lnTo>
                    <a:pt x="384792" y="0"/>
                  </a:lnTo>
                  <a:lnTo>
                    <a:pt x="357843" y="128327"/>
                  </a:lnTo>
                  <a:close/>
                </a:path>
                <a:path w="384810" h="340359">
                  <a:moveTo>
                    <a:pt x="237087" y="331701"/>
                  </a:moveTo>
                  <a:lnTo>
                    <a:pt x="203692" y="331701"/>
                  </a:lnTo>
                  <a:lnTo>
                    <a:pt x="272561" y="3752"/>
                  </a:lnTo>
                  <a:lnTo>
                    <a:pt x="305957" y="3752"/>
                  </a:lnTo>
                  <a:lnTo>
                    <a:pt x="279796" y="128327"/>
                  </a:lnTo>
                  <a:lnTo>
                    <a:pt x="357843" y="128327"/>
                  </a:lnTo>
                  <a:lnTo>
                    <a:pt x="351776" y="157220"/>
                  </a:lnTo>
                  <a:lnTo>
                    <a:pt x="273728" y="157220"/>
                  </a:lnTo>
                  <a:lnTo>
                    <a:pt x="237087" y="331701"/>
                  </a:lnTo>
                  <a:close/>
                </a:path>
                <a:path w="384810" h="340359">
                  <a:moveTo>
                    <a:pt x="313322" y="340331"/>
                  </a:moveTo>
                  <a:lnTo>
                    <a:pt x="279927" y="340331"/>
                  </a:lnTo>
                  <a:lnTo>
                    <a:pt x="318380" y="157220"/>
                  </a:lnTo>
                  <a:lnTo>
                    <a:pt x="351776" y="157220"/>
                  </a:lnTo>
                  <a:lnTo>
                    <a:pt x="313322" y="340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963625" y="8962411"/>
              <a:ext cx="384810" cy="340360"/>
            </a:xfrm>
            <a:custGeom>
              <a:avLst/>
              <a:gdLst/>
              <a:ahLst/>
              <a:cxnLst/>
              <a:rect l="l" t="t" r="r" b="b"/>
              <a:pathLst>
                <a:path w="384810" h="340359">
                  <a:moveTo>
                    <a:pt x="0" y="288550"/>
                  </a:moveTo>
                  <a:lnTo>
                    <a:pt x="6146" y="259282"/>
                  </a:lnTo>
                  <a:lnTo>
                    <a:pt x="48922" y="259282"/>
                  </a:lnTo>
                  <a:lnTo>
                    <a:pt x="86407" y="37898"/>
                  </a:lnTo>
                  <a:lnTo>
                    <a:pt x="56389" y="37898"/>
                  </a:lnTo>
                  <a:lnTo>
                    <a:pt x="62535" y="8630"/>
                  </a:lnTo>
                  <a:lnTo>
                    <a:pt x="246021" y="8630"/>
                  </a:lnTo>
                  <a:lnTo>
                    <a:pt x="239875" y="37898"/>
                  </a:lnTo>
                  <a:lnTo>
                    <a:pt x="209106" y="37898"/>
                  </a:lnTo>
                  <a:lnTo>
                    <a:pt x="153235" y="259282"/>
                  </a:lnTo>
                  <a:lnTo>
                    <a:pt x="197137" y="259282"/>
                  </a:lnTo>
                  <a:lnTo>
                    <a:pt x="190990" y="288550"/>
                  </a:lnTo>
                  <a:lnTo>
                    <a:pt x="0" y="288550"/>
                  </a:lnTo>
                  <a:close/>
                </a:path>
                <a:path w="384810" h="340359">
                  <a:moveTo>
                    <a:pt x="279796" y="128327"/>
                  </a:moveTo>
                  <a:lnTo>
                    <a:pt x="324448" y="128327"/>
                  </a:lnTo>
                  <a:lnTo>
                    <a:pt x="351397" y="0"/>
                  </a:lnTo>
                  <a:lnTo>
                    <a:pt x="384792" y="0"/>
                  </a:lnTo>
                  <a:lnTo>
                    <a:pt x="313322" y="340331"/>
                  </a:lnTo>
                  <a:lnTo>
                    <a:pt x="279927" y="340331"/>
                  </a:lnTo>
                  <a:lnTo>
                    <a:pt x="318380" y="157220"/>
                  </a:lnTo>
                  <a:lnTo>
                    <a:pt x="273728" y="157220"/>
                  </a:lnTo>
                  <a:lnTo>
                    <a:pt x="237087" y="331701"/>
                  </a:lnTo>
                  <a:lnTo>
                    <a:pt x="203692" y="331701"/>
                  </a:lnTo>
                  <a:lnTo>
                    <a:pt x="272561" y="3752"/>
                  </a:lnTo>
                  <a:lnTo>
                    <a:pt x="305957" y="3752"/>
                  </a:lnTo>
                  <a:lnTo>
                    <a:pt x="279796" y="128327"/>
                  </a:lnTo>
                  <a:close/>
                </a:path>
                <a:path w="384810" h="340359">
                  <a:moveTo>
                    <a:pt x="82317" y="259282"/>
                  </a:moveTo>
                  <a:lnTo>
                    <a:pt x="119840" y="259282"/>
                  </a:lnTo>
                  <a:lnTo>
                    <a:pt x="175711" y="37898"/>
                  </a:lnTo>
                  <a:lnTo>
                    <a:pt x="119802" y="37898"/>
                  </a:lnTo>
                  <a:lnTo>
                    <a:pt x="82317" y="259282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62612" y="8962411"/>
              <a:ext cx="346075" cy="340360"/>
            </a:xfrm>
            <a:custGeom>
              <a:avLst/>
              <a:gdLst/>
              <a:ahLst/>
              <a:cxnLst/>
              <a:rect l="l" t="t" r="r" b="b"/>
              <a:pathLst>
                <a:path w="346075" h="340359">
                  <a:moveTo>
                    <a:pt x="198656" y="185362"/>
                  </a:moveTo>
                  <a:lnTo>
                    <a:pt x="14795" y="185362"/>
                  </a:lnTo>
                  <a:lnTo>
                    <a:pt x="6277" y="174105"/>
                  </a:lnTo>
                  <a:lnTo>
                    <a:pt x="41815" y="4877"/>
                  </a:lnTo>
                  <a:lnTo>
                    <a:pt x="229054" y="4877"/>
                  </a:lnTo>
                  <a:lnTo>
                    <a:pt x="222986" y="33770"/>
                  </a:lnTo>
                  <a:lnTo>
                    <a:pt x="70268" y="33770"/>
                  </a:lnTo>
                  <a:lnTo>
                    <a:pt x="60340" y="81049"/>
                  </a:lnTo>
                  <a:lnTo>
                    <a:pt x="202176" y="81049"/>
                  </a:lnTo>
                  <a:lnTo>
                    <a:pt x="196030" y="110316"/>
                  </a:lnTo>
                  <a:lnTo>
                    <a:pt x="54194" y="110316"/>
                  </a:lnTo>
                  <a:lnTo>
                    <a:pt x="44423" y="156845"/>
                  </a:lnTo>
                  <a:lnTo>
                    <a:pt x="204645" y="156845"/>
                  </a:lnTo>
                  <a:lnTo>
                    <a:pt x="198656" y="185362"/>
                  </a:lnTo>
                  <a:close/>
                </a:path>
                <a:path w="346075" h="340359">
                  <a:moveTo>
                    <a:pt x="292066" y="255154"/>
                  </a:moveTo>
                  <a:lnTo>
                    <a:pt x="257920" y="255154"/>
                  </a:lnTo>
                  <a:lnTo>
                    <a:pt x="288415" y="109941"/>
                  </a:lnTo>
                  <a:lnTo>
                    <a:pt x="221999" y="109941"/>
                  </a:lnTo>
                  <a:lnTo>
                    <a:pt x="228146" y="80673"/>
                  </a:lnTo>
                  <a:lnTo>
                    <a:pt x="294561" y="80673"/>
                  </a:lnTo>
                  <a:lnTo>
                    <a:pt x="311502" y="0"/>
                  </a:lnTo>
                  <a:lnTo>
                    <a:pt x="345648" y="0"/>
                  </a:lnTo>
                  <a:lnTo>
                    <a:pt x="292066" y="255154"/>
                  </a:lnTo>
                  <a:close/>
                </a:path>
                <a:path w="346075" h="340359">
                  <a:moveTo>
                    <a:pt x="281683" y="340331"/>
                  </a:moveTo>
                  <a:lnTo>
                    <a:pt x="8517" y="340331"/>
                  </a:lnTo>
                  <a:lnTo>
                    <a:pt x="0" y="329074"/>
                  </a:lnTo>
                  <a:lnTo>
                    <a:pt x="22299" y="222885"/>
                  </a:lnTo>
                  <a:lnTo>
                    <a:pt x="56820" y="222885"/>
                  </a:lnTo>
                  <a:lnTo>
                    <a:pt x="38224" y="311439"/>
                  </a:lnTo>
                  <a:lnTo>
                    <a:pt x="287750" y="311439"/>
                  </a:lnTo>
                  <a:lnTo>
                    <a:pt x="281683" y="340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4935" y="8963335"/>
              <a:ext cx="230685" cy="18839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62612" y="8962411"/>
              <a:ext cx="346075" cy="340360"/>
            </a:xfrm>
            <a:custGeom>
              <a:avLst/>
              <a:gdLst/>
              <a:ahLst/>
              <a:cxnLst/>
              <a:rect l="l" t="t" r="r" b="b"/>
              <a:pathLst>
                <a:path w="346075" h="340359">
                  <a:moveTo>
                    <a:pt x="22299" y="222885"/>
                  </a:moveTo>
                  <a:lnTo>
                    <a:pt x="56820" y="222885"/>
                  </a:lnTo>
                  <a:lnTo>
                    <a:pt x="38224" y="311439"/>
                  </a:lnTo>
                  <a:lnTo>
                    <a:pt x="287750" y="311439"/>
                  </a:lnTo>
                  <a:lnTo>
                    <a:pt x="281683" y="340331"/>
                  </a:lnTo>
                  <a:lnTo>
                    <a:pt x="21275" y="340331"/>
                  </a:lnTo>
                  <a:lnTo>
                    <a:pt x="8517" y="340331"/>
                  </a:lnTo>
                  <a:lnTo>
                    <a:pt x="4258" y="334703"/>
                  </a:lnTo>
                  <a:lnTo>
                    <a:pt x="0" y="329074"/>
                  </a:lnTo>
                  <a:lnTo>
                    <a:pt x="2521" y="317067"/>
                  </a:lnTo>
                  <a:lnTo>
                    <a:pt x="22299" y="222885"/>
                  </a:lnTo>
                  <a:close/>
                </a:path>
                <a:path w="346075" h="340359">
                  <a:moveTo>
                    <a:pt x="294561" y="80673"/>
                  </a:moveTo>
                  <a:lnTo>
                    <a:pt x="311502" y="0"/>
                  </a:lnTo>
                  <a:lnTo>
                    <a:pt x="345648" y="0"/>
                  </a:lnTo>
                  <a:lnTo>
                    <a:pt x="292066" y="255154"/>
                  </a:lnTo>
                  <a:lnTo>
                    <a:pt x="257920" y="255154"/>
                  </a:lnTo>
                  <a:lnTo>
                    <a:pt x="288415" y="109941"/>
                  </a:lnTo>
                  <a:lnTo>
                    <a:pt x="221999" y="109941"/>
                  </a:lnTo>
                  <a:lnTo>
                    <a:pt x="228146" y="80673"/>
                  </a:lnTo>
                  <a:lnTo>
                    <a:pt x="294561" y="80673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722831" y="8957908"/>
              <a:ext cx="342900" cy="345440"/>
            </a:xfrm>
            <a:custGeom>
              <a:avLst/>
              <a:gdLst/>
              <a:ahLst/>
              <a:cxnLst/>
              <a:rect l="l" t="t" r="r" b="b"/>
              <a:pathLst>
                <a:path w="342900" h="345440">
                  <a:moveTo>
                    <a:pt x="178210" y="140710"/>
                  </a:moveTo>
                  <a:lnTo>
                    <a:pt x="135551" y="136582"/>
                  </a:lnTo>
                  <a:lnTo>
                    <a:pt x="96572" y="118331"/>
                  </a:lnTo>
                  <a:lnTo>
                    <a:pt x="81933" y="87592"/>
                  </a:lnTo>
                  <a:lnTo>
                    <a:pt x="82462" y="81005"/>
                  </a:lnTo>
                  <a:lnTo>
                    <a:pt x="99270" y="38648"/>
                  </a:lnTo>
                  <a:lnTo>
                    <a:pt x="136078" y="11831"/>
                  </a:lnTo>
                  <a:lnTo>
                    <a:pt x="175734" y="1741"/>
                  </a:lnTo>
                  <a:lnTo>
                    <a:pt x="207759" y="0"/>
                  </a:lnTo>
                  <a:lnTo>
                    <a:pt x="221726" y="64"/>
                  </a:lnTo>
                  <a:lnTo>
                    <a:pt x="261909" y="6648"/>
                  </a:lnTo>
                  <a:lnTo>
                    <a:pt x="295427" y="28142"/>
                  </a:lnTo>
                  <a:lnTo>
                    <a:pt x="201850" y="28142"/>
                  </a:lnTo>
                  <a:lnTo>
                    <a:pt x="193172" y="28171"/>
                  </a:lnTo>
                  <a:lnTo>
                    <a:pt x="136725" y="41650"/>
                  </a:lnTo>
                  <a:lnTo>
                    <a:pt x="116129" y="82550"/>
                  </a:lnTo>
                  <a:lnTo>
                    <a:pt x="124748" y="98684"/>
                  </a:lnTo>
                  <a:lnTo>
                    <a:pt x="164261" y="111401"/>
                  </a:lnTo>
                  <a:lnTo>
                    <a:pt x="278043" y="112193"/>
                  </a:lnTo>
                  <a:lnTo>
                    <a:pt x="275576" y="114608"/>
                  </a:lnTo>
                  <a:lnTo>
                    <a:pt x="235152" y="134061"/>
                  </a:lnTo>
                  <a:lnTo>
                    <a:pt x="192204" y="140645"/>
                  </a:lnTo>
                  <a:lnTo>
                    <a:pt x="178210" y="140710"/>
                  </a:lnTo>
                  <a:close/>
                </a:path>
                <a:path w="342900" h="345440">
                  <a:moveTo>
                    <a:pt x="278043" y="112193"/>
                  </a:moveTo>
                  <a:lnTo>
                    <a:pt x="184199" y="112193"/>
                  </a:lnTo>
                  <a:lnTo>
                    <a:pt x="193093" y="112163"/>
                  </a:lnTo>
                  <a:lnTo>
                    <a:pt x="199070" y="111958"/>
                  </a:lnTo>
                  <a:lnTo>
                    <a:pt x="249699" y="98684"/>
                  </a:lnTo>
                  <a:lnTo>
                    <a:pt x="270295" y="57785"/>
                  </a:lnTo>
                  <a:lnTo>
                    <a:pt x="261676" y="41650"/>
                  </a:lnTo>
                  <a:lnTo>
                    <a:pt x="222157" y="28933"/>
                  </a:lnTo>
                  <a:lnTo>
                    <a:pt x="201850" y="28142"/>
                  </a:lnTo>
                  <a:lnTo>
                    <a:pt x="295427" y="28142"/>
                  </a:lnTo>
                  <a:lnTo>
                    <a:pt x="297125" y="30921"/>
                  </a:lnTo>
                  <a:lnTo>
                    <a:pt x="300392" y="38648"/>
                  </a:lnTo>
                  <a:lnTo>
                    <a:pt x="303401" y="46528"/>
                  </a:lnTo>
                  <a:lnTo>
                    <a:pt x="304555" y="52438"/>
                  </a:lnTo>
                  <a:lnTo>
                    <a:pt x="303990" y="59332"/>
                  </a:lnTo>
                  <a:lnTo>
                    <a:pt x="287114" y="101874"/>
                  </a:lnTo>
                  <a:lnTo>
                    <a:pt x="280579" y="109710"/>
                  </a:lnTo>
                  <a:lnTo>
                    <a:pt x="278043" y="112193"/>
                  </a:lnTo>
                  <a:close/>
                </a:path>
                <a:path w="342900" h="345440">
                  <a:moveTo>
                    <a:pt x="336324" y="186488"/>
                  </a:moveTo>
                  <a:lnTo>
                    <a:pt x="870" y="186488"/>
                  </a:lnTo>
                  <a:lnTo>
                    <a:pt x="6937" y="157595"/>
                  </a:lnTo>
                  <a:lnTo>
                    <a:pt x="342391" y="157595"/>
                  </a:lnTo>
                  <a:lnTo>
                    <a:pt x="336324" y="186488"/>
                  </a:lnTo>
                  <a:close/>
                </a:path>
                <a:path w="342900" h="345440">
                  <a:moveTo>
                    <a:pt x="281308" y="344834"/>
                  </a:moveTo>
                  <a:lnTo>
                    <a:pt x="8517" y="344834"/>
                  </a:lnTo>
                  <a:lnTo>
                    <a:pt x="0" y="333577"/>
                  </a:lnTo>
                  <a:lnTo>
                    <a:pt x="15050" y="261909"/>
                  </a:lnTo>
                  <a:lnTo>
                    <a:pt x="257072" y="261909"/>
                  </a:lnTo>
                  <a:lnTo>
                    <a:pt x="262351" y="236768"/>
                  </a:lnTo>
                  <a:lnTo>
                    <a:pt x="20329" y="236768"/>
                  </a:lnTo>
                  <a:lnTo>
                    <a:pt x="26239" y="208626"/>
                  </a:lnTo>
                  <a:lnTo>
                    <a:pt x="302407" y="208626"/>
                  </a:lnTo>
                  <a:lnTo>
                    <a:pt x="285308" y="290051"/>
                  </a:lnTo>
                  <a:lnTo>
                    <a:pt x="43661" y="290051"/>
                  </a:lnTo>
                  <a:lnTo>
                    <a:pt x="38066" y="316692"/>
                  </a:lnTo>
                  <a:lnTo>
                    <a:pt x="287218" y="316692"/>
                  </a:lnTo>
                  <a:lnTo>
                    <a:pt x="281308" y="344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0795" y="8953940"/>
              <a:ext cx="230559" cy="14864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722831" y="9115504"/>
              <a:ext cx="342900" cy="187325"/>
            </a:xfrm>
            <a:custGeom>
              <a:avLst/>
              <a:gdLst/>
              <a:ahLst/>
              <a:cxnLst/>
              <a:rect l="l" t="t" r="r" b="b"/>
              <a:pathLst>
                <a:path w="342900" h="187325">
                  <a:moveTo>
                    <a:pt x="870" y="28892"/>
                  </a:moveTo>
                  <a:lnTo>
                    <a:pt x="6937" y="0"/>
                  </a:lnTo>
                  <a:lnTo>
                    <a:pt x="342391" y="0"/>
                  </a:lnTo>
                  <a:lnTo>
                    <a:pt x="336324" y="28892"/>
                  </a:lnTo>
                  <a:lnTo>
                    <a:pt x="870" y="28892"/>
                  </a:lnTo>
                  <a:close/>
                </a:path>
                <a:path w="342900" h="187325">
                  <a:moveTo>
                    <a:pt x="21275" y="187238"/>
                  </a:moveTo>
                  <a:lnTo>
                    <a:pt x="8517" y="187238"/>
                  </a:lnTo>
                  <a:lnTo>
                    <a:pt x="4258" y="181610"/>
                  </a:lnTo>
                  <a:lnTo>
                    <a:pt x="0" y="175981"/>
                  </a:lnTo>
                  <a:lnTo>
                    <a:pt x="2521" y="163974"/>
                  </a:lnTo>
                  <a:lnTo>
                    <a:pt x="15050" y="104313"/>
                  </a:lnTo>
                  <a:lnTo>
                    <a:pt x="257072" y="104313"/>
                  </a:lnTo>
                  <a:lnTo>
                    <a:pt x="262351" y="79173"/>
                  </a:lnTo>
                  <a:lnTo>
                    <a:pt x="20329" y="79173"/>
                  </a:lnTo>
                  <a:lnTo>
                    <a:pt x="26239" y="51030"/>
                  </a:lnTo>
                  <a:lnTo>
                    <a:pt x="302407" y="51030"/>
                  </a:lnTo>
                  <a:lnTo>
                    <a:pt x="285308" y="132455"/>
                  </a:lnTo>
                  <a:lnTo>
                    <a:pt x="43661" y="132455"/>
                  </a:lnTo>
                  <a:lnTo>
                    <a:pt x="38066" y="159096"/>
                  </a:lnTo>
                  <a:lnTo>
                    <a:pt x="287218" y="159096"/>
                  </a:lnTo>
                  <a:lnTo>
                    <a:pt x="281308" y="187238"/>
                  </a:lnTo>
                  <a:lnTo>
                    <a:pt x="21275" y="187238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9915" y="8955830"/>
            <a:ext cx="1855732" cy="350892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064625" y="9413540"/>
            <a:ext cx="730885" cy="343535"/>
            <a:chOff x="1064625" y="9413540"/>
            <a:chExt cx="730885" cy="343535"/>
          </a:xfrm>
        </p:grpSpPr>
        <p:sp>
          <p:nvSpPr>
            <p:cNvPr id="41" name="object 41"/>
            <p:cNvSpPr/>
            <p:nvPr/>
          </p:nvSpPr>
          <p:spPr>
            <a:xfrm>
              <a:off x="1068609" y="9417516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46059" y="173730"/>
                  </a:moveTo>
                  <a:lnTo>
                    <a:pt x="35579" y="148590"/>
                  </a:lnTo>
                  <a:lnTo>
                    <a:pt x="55038" y="142964"/>
                  </a:lnTo>
                  <a:lnTo>
                    <a:pt x="68481" y="138763"/>
                  </a:lnTo>
                  <a:lnTo>
                    <a:pt x="122566" y="118542"/>
                  </a:lnTo>
                  <a:lnTo>
                    <a:pt x="188717" y="89060"/>
                  </a:lnTo>
                  <a:lnTo>
                    <a:pt x="251276" y="54794"/>
                  </a:lnTo>
                  <a:lnTo>
                    <a:pt x="290433" y="28517"/>
                  </a:lnTo>
                  <a:lnTo>
                    <a:pt x="88186" y="28517"/>
                  </a:lnTo>
                  <a:lnTo>
                    <a:pt x="94174" y="0"/>
                  </a:lnTo>
                  <a:lnTo>
                    <a:pt x="335821" y="0"/>
                  </a:lnTo>
                  <a:lnTo>
                    <a:pt x="341551" y="4877"/>
                  </a:lnTo>
                  <a:lnTo>
                    <a:pt x="341930" y="12007"/>
                  </a:lnTo>
                  <a:lnTo>
                    <a:pt x="337945" y="20262"/>
                  </a:lnTo>
                  <a:lnTo>
                    <a:pt x="305596" y="50260"/>
                  </a:lnTo>
                  <a:lnTo>
                    <a:pt x="272331" y="73178"/>
                  </a:lnTo>
                  <a:lnTo>
                    <a:pt x="227215" y="99060"/>
                  </a:lnTo>
                  <a:lnTo>
                    <a:pt x="242388" y="107702"/>
                  </a:lnTo>
                  <a:lnTo>
                    <a:pt x="253184" y="113318"/>
                  </a:lnTo>
                  <a:lnTo>
                    <a:pt x="260923" y="116695"/>
                  </a:lnTo>
                  <a:lnTo>
                    <a:pt x="192743" y="116695"/>
                  </a:lnTo>
                  <a:lnTo>
                    <a:pt x="155485" y="134308"/>
                  </a:lnTo>
                  <a:lnTo>
                    <a:pt x="95350" y="158243"/>
                  </a:lnTo>
                  <a:lnTo>
                    <a:pt x="66227" y="168075"/>
                  </a:lnTo>
                  <a:lnTo>
                    <a:pt x="46059" y="173730"/>
                  </a:lnTo>
                  <a:close/>
                </a:path>
                <a:path w="342900" h="334009">
                  <a:moveTo>
                    <a:pt x="320151" y="171103"/>
                  </a:moveTo>
                  <a:lnTo>
                    <a:pt x="271499" y="156540"/>
                  </a:lnTo>
                  <a:lnTo>
                    <a:pt x="234285" y="140493"/>
                  </a:lnTo>
                  <a:lnTo>
                    <a:pt x="192743" y="116695"/>
                  </a:lnTo>
                  <a:lnTo>
                    <a:pt x="260923" y="116695"/>
                  </a:lnTo>
                  <a:lnTo>
                    <a:pt x="264766" y="118372"/>
                  </a:lnTo>
                  <a:lnTo>
                    <a:pt x="299909" y="132162"/>
                  </a:lnTo>
                  <a:lnTo>
                    <a:pt x="312032" y="136395"/>
                  </a:lnTo>
                  <a:lnTo>
                    <a:pt x="324298" y="139784"/>
                  </a:lnTo>
                  <a:lnTo>
                    <a:pt x="342335" y="144087"/>
                  </a:lnTo>
                  <a:lnTo>
                    <a:pt x="320151" y="171103"/>
                  </a:lnTo>
                  <a:close/>
                </a:path>
                <a:path w="342900" h="334009">
                  <a:moveTo>
                    <a:pt x="335453" y="239395"/>
                  </a:moveTo>
                  <a:lnTo>
                    <a:pt x="0" y="239395"/>
                  </a:lnTo>
                  <a:lnTo>
                    <a:pt x="6067" y="210502"/>
                  </a:lnTo>
                  <a:lnTo>
                    <a:pt x="341521" y="210502"/>
                  </a:lnTo>
                  <a:lnTo>
                    <a:pt x="335453" y="239395"/>
                  </a:lnTo>
                  <a:close/>
                </a:path>
                <a:path w="342900" h="334009">
                  <a:moveTo>
                    <a:pt x="164458" y="333577"/>
                  </a:moveTo>
                  <a:lnTo>
                    <a:pt x="129937" y="333577"/>
                  </a:lnTo>
                  <a:lnTo>
                    <a:pt x="149715" y="239395"/>
                  </a:lnTo>
                  <a:lnTo>
                    <a:pt x="184236" y="239395"/>
                  </a:lnTo>
                  <a:lnTo>
                    <a:pt x="164458" y="333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68609" y="9417516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320151" y="171103"/>
                  </a:moveTo>
                  <a:lnTo>
                    <a:pt x="271499" y="156540"/>
                  </a:lnTo>
                  <a:lnTo>
                    <a:pt x="234285" y="140493"/>
                  </a:lnTo>
                  <a:lnTo>
                    <a:pt x="192743" y="116695"/>
                  </a:lnTo>
                  <a:lnTo>
                    <a:pt x="170659" y="127340"/>
                  </a:lnTo>
                  <a:lnTo>
                    <a:pt x="117744" y="149528"/>
                  </a:lnTo>
                  <a:lnTo>
                    <a:pt x="80418" y="163669"/>
                  </a:lnTo>
                  <a:lnTo>
                    <a:pt x="46059" y="173730"/>
                  </a:lnTo>
                  <a:lnTo>
                    <a:pt x="35579" y="148590"/>
                  </a:lnTo>
                  <a:lnTo>
                    <a:pt x="55038" y="142964"/>
                  </a:lnTo>
                  <a:lnTo>
                    <a:pt x="68481" y="138763"/>
                  </a:lnTo>
                  <a:lnTo>
                    <a:pt x="122566" y="118542"/>
                  </a:lnTo>
                  <a:lnTo>
                    <a:pt x="169252" y="98122"/>
                  </a:lnTo>
                  <a:lnTo>
                    <a:pt x="214612" y="75722"/>
                  </a:lnTo>
                  <a:lnTo>
                    <a:pt x="251276" y="54794"/>
                  </a:lnTo>
                  <a:lnTo>
                    <a:pt x="290433" y="28517"/>
                  </a:lnTo>
                  <a:lnTo>
                    <a:pt x="88186" y="28517"/>
                  </a:lnTo>
                  <a:lnTo>
                    <a:pt x="94174" y="0"/>
                  </a:lnTo>
                  <a:lnTo>
                    <a:pt x="329067" y="0"/>
                  </a:lnTo>
                  <a:lnTo>
                    <a:pt x="335821" y="0"/>
                  </a:lnTo>
                  <a:lnTo>
                    <a:pt x="338686" y="2438"/>
                  </a:lnTo>
                  <a:lnTo>
                    <a:pt x="341551" y="4877"/>
                  </a:lnTo>
                  <a:lnTo>
                    <a:pt x="341740" y="8442"/>
                  </a:lnTo>
                  <a:lnTo>
                    <a:pt x="341930" y="12007"/>
                  </a:lnTo>
                  <a:lnTo>
                    <a:pt x="339937" y="16134"/>
                  </a:lnTo>
                  <a:lnTo>
                    <a:pt x="337945" y="20262"/>
                  </a:lnTo>
                  <a:lnTo>
                    <a:pt x="334984" y="23639"/>
                  </a:lnTo>
                  <a:lnTo>
                    <a:pt x="324241" y="34787"/>
                  </a:lnTo>
                  <a:lnTo>
                    <a:pt x="289088" y="61724"/>
                  </a:lnTo>
                  <a:lnTo>
                    <a:pt x="247195" y="88345"/>
                  </a:lnTo>
                  <a:lnTo>
                    <a:pt x="227215" y="99060"/>
                  </a:lnTo>
                  <a:lnTo>
                    <a:pt x="242388" y="107702"/>
                  </a:lnTo>
                  <a:lnTo>
                    <a:pt x="282298" y="125326"/>
                  </a:lnTo>
                  <a:lnTo>
                    <a:pt x="324298" y="139784"/>
                  </a:lnTo>
                  <a:lnTo>
                    <a:pt x="342335" y="144087"/>
                  </a:lnTo>
                  <a:lnTo>
                    <a:pt x="320151" y="171103"/>
                  </a:lnTo>
                  <a:close/>
                </a:path>
                <a:path w="342900" h="334009">
                  <a:moveTo>
                    <a:pt x="129937" y="333577"/>
                  </a:moveTo>
                  <a:lnTo>
                    <a:pt x="149715" y="239395"/>
                  </a:lnTo>
                  <a:lnTo>
                    <a:pt x="0" y="239395"/>
                  </a:lnTo>
                  <a:lnTo>
                    <a:pt x="6067" y="210502"/>
                  </a:lnTo>
                  <a:lnTo>
                    <a:pt x="341521" y="210502"/>
                  </a:lnTo>
                  <a:lnTo>
                    <a:pt x="335453" y="239395"/>
                  </a:lnTo>
                  <a:lnTo>
                    <a:pt x="184236" y="239395"/>
                  </a:lnTo>
                  <a:lnTo>
                    <a:pt x="164458" y="333577"/>
                  </a:lnTo>
                  <a:lnTo>
                    <a:pt x="129937" y="333577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43818" y="9417516"/>
              <a:ext cx="347345" cy="335915"/>
            </a:xfrm>
            <a:custGeom>
              <a:avLst/>
              <a:gdLst/>
              <a:ahLst/>
              <a:cxnLst/>
              <a:rect l="l" t="t" r="r" b="b"/>
              <a:pathLst>
                <a:path w="347344" h="335915">
                  <a:moveTo>
                    <a:pt x="317626" y="140335"/>
                  </a:moveTo>
                  <a:lnTo>
                    <a:pt x="56092" y="140335"/>
                  </a:lnTo>
                  <a:lnTo>
                    <a:pt x="47575" y="129078"/>
                  </a:lnTo>
                  <a:lnTo>
                    <a:pt x="74681" y="0"/>
                  </a:lnTo>
                  <a:lnTo>
                    <a:pt x="347097" y="0"/>
                  </a:lnTo>
                  <a:lnTo>
                    <a:pt x="341029" y="28892"/>
                  </a:lnTo>
                  <a:lnTo>
                    <a:pt x="103135" y="28892"/>
                  </a:lnTo>
                  <a:lnTo>
                    <a:pt x="85720" y="111817"/>
                  </a:lnTo>
                  <a:lnTo>
                    <a:pt x="323615" y="111817"/>
                  </a:lnTo>
                  <a:lnTo>
                    <a:pt x="317626" y="140335"/>
                  </a:lnTo>
                  <a:close/>
                </a:path>
                <a:path w="347344" h="335915">
                  <a:moveTo>
                    <a:pt x="323615" y="111817"/>
                  </a:moveTo>
                  <a:lnTo>
                    <a:pt x="289094" y="111817"/>
                  </a:lnTo>
                  <a:lnTo>
                    <a:pt x="306508" y="28892"/>
                  </a:lnTo>
                  <a:lnTo>
                    <a:pt x="341029" y="28892"/>
                  </a:lnTo>
                  <a:lnTo>
                    <a:pt x="323615" y="111817"/>
                  </a:lnTo>
                  <a:close/>
                </a:path>
                <a:path w="347344" h="335915">
                  <a:moveTo>
                    <a:pt x="335453" y="203748"/>
                  </a:moveTo>
                  <a:lnTo>
                    <a:pt x="0" y="203748"/>
                  </a:lnTo>
                  <a:lnTo>
                    <a:pt x="6067" y="174856"/>
                  </a:lnTo>
                  <a:lnTo>
                    <a:pt x="341521" y="174856"/>
                  </a:lnTo>
                  <a:lnTo>
                    <a:pt x="335453" y="203748"/>
                  </a:lnTo>
                  <a:close/>
                </a:path>
                <a:path w="347344" h="335915">
                  <a:moveTo>
                    <a:pt x="172773" y="261909"/>
                  </a:moveTo>
                  <a:lnTo>
                    <a:pt x="138252" y="261909"/>
                  </a:lnTo>
                  <a:lnTo>
                    <a:pt x="150466" y="203748"/>
                  </a:lnTo>
                  <a:lnTo>
                    <a:pt x="184987" y="203748"/>
                  </a:lnTo>
                  <a:lnTo>
                    <a:pt x="172773" y="261909"/>
                  </a:lnTo>
                  <a:close/>
                </a:path>
                <a:path w="347344" h="335915">
                  <a:moveTo>
                    <a:pt x="280404" y="335453"/>
                  </a:moveTo>
                  <a:lnTo>
                    <a:pt x="15117" y="335453"/>
                  </a:lnTo>
                  <a:lnTo>
                    <a:pt x="6600" y="324196"/>
                  </a:lnTo>
                  <a:lnTo>
                    <a:pt x="26536" y="229264"/>
                  </a:lnTo>
                  <a:lnTo>
                    <a:pt x="61057" y="229264"/>
                  </a:lnTo>
                  <a:lnTo>
                    <a:pt x="44824" y="306561"/>
                  </a:lnTo>
                  <a:lnTo>
                    <a:pt x="286471" y="306561"/>
                  </a:lnTo>
                  <a:lnTo>
                    <a:pt x="280404" y="33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43818" y="9417516"/>
              <a:ext cx="347345" cy="335915"/>
            </a:xfrm>
            <a:custGeom>
              <a:avLst/>
              <a:gdLst/>
              <a:ahLst/>
              <a:cxnLst/>
              <a:rect l="l" t="t" r="r" b="b"/>
              <a:pathLst>
                <a:path w="347344" h="335915">
                  <a:moveTo>
                    <a:pt x="74681" y="0"/>
                  </a:moveTo>
                  <a:lnTo>
                    <a:pt x="347097" y="0"/>
                  </a:lnTo>
                  <a:lnTo>
                    <a:pt x="317626" y="140335"/>
                  </a:lnTo>
                  <a:lnTo>
                    <a:pt x="68850" y="140335"/>
                  </a:lnTo>
                  <a:lnTo>
                    <a:pt x="56092" y="140335"/>
                  </a:lnTo>
                  <a:lnTo>
                    <a:pt x="51833" y="134706"/>
                  </a:lnTo>
                  <a:lnTo>
                    <a:pt x="47575" y="129078"/>
                  </a:lnTo>
                  <a:lnTo>
                    <a:pt x="50096" y="117071"/>
                  </a:lnTo>
                  <a:lnTo>
                    <a:pt x="74681" y="0"/>
                  </a:lnTo>
                  <a:close/>
                </a:path>
                <a:path w="347344" h="335915">
                  <a:moveTo>
                    <a:pt x="306508" y="28892"/>
                  </a:moveTo>
                  <a:lnTo>
                    <a:pt x="103135" y="28892"/>
                  </a:lnTo>
                  <a:lnTo>
                    <a:pt x="85720" y="111817"/>
                  </a:lnTo>
                  <a:lnTo>
                    <a:pt x="289094" y="111817"/>
                  </a:lnTo>
                  <a:lnTo>
                    <a:pt x="306508" y="28892"/>
                  </a:lnTo>
                  <a:close/>
                </a:path>
                <a:path w="347344" h="335915">
                  <a:moveTo>
                    <a:pt x="138252" y="261909"/>
                  </a:moveTo>
                  <a:lnTo>
                    <a:pt x="150466" y="203748"/>
                  </a:lnTo>
                  <a:lnTo>
                    <a:pt x="0" y="203748"/>
                  </a:lnTo>
                  <a:lnTo>
                    <a:pt x="6067" y="174856"/>
                  </a:lnTo>
                  <a:lnTo>
                    <a:pt x="341521" y="174856"/>
                  </a:lnTo>
                  <a:lnTo>
                    <a:pt x="335453" y="203748"/>
                  </a:lnTo>
                  <a:lnTo>
                    <a:pt x="184987" y="203748"/>
                  </a:lnTo>
                  <a:lnTo>
                    <a:pt x="172773" y="261909"/>
                  </a:lnTo>
                  <a:lnTo>
                    <a:pt x="138252" y="261909"/>
                  </a:lnTo>
                  <a:close/>
                </a:path>
                <a:path w="347344" h="335915">
                  <a:moveTo>
                    <a:pt x="27875" y="335453"/>
                  </a:moveTo>
                  <a:lnTo>
                    <a:pt x="15117" y="335453"/>
                  </a:lnTo>
                  <a:lnTo>
                    <a:pt x="10859" y="329825"/>
                  </a:lnTo>
                  <a:lnTo>
                    <a:pt x="6600" y="324196"/>
                  </a:lnTo>
                  <a:lnTo>
                    <a:pt x="9121" y="312189"/>
                  </a:lnTo>
                  <a:lnTo>
                    <a:pt x="26536" y="229264"/>
                  </a:lnTo>
                  <a:lnTo>
                    <a:pt x="61057" y="229264"/>
                  </a:lnTo>
                  <a:lnTo>
                    <a:pt x="44824" y="306561"/>
                  </a:lnTo>
                  <a:lnTo>
                    <a:pt x="286471" y="306561"/>
                  </a:lnTo>
                  <a:lnTo>
                    <a:pt x="280404" y="335453"/>
                  </a:lnTo>
                  <a:lnTo>
                    <a:pt x="27875" y="335453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1909837" y="9404146"/>
            <a:ext cx="1106170" cy="361950"/>
            <a:chOff x="1909837" y="9404146"/>
            <a:chExt cx="1106170" cy="361950"/>
          </a:xfrm>
        </p:grpSpPr>
        <p:sp>
          <p:nvSpPr>
            <p:cNvPr id="46" name="object 46"/>
            <p:cNvSpPr/>
            <p:nvPr/>
          </p:nvSpPr>
          <p:spPr>
            <a:xfrm>
              <a:off x="1913811" y="9408136"/>
              <a:ext cx="360680" cy="354330"/>
            </a:xfrm>
            <a:custGeom>
              <a:avLst/>
              <a:gdLst/>
              <a:ahLst/>
              <a:cxnLst/>
              <a:rect l="l" t="t" r="r" b="b"/>
              <a:pathLst>
                <a:path w="360680" h="354329">
                  <a:moveTo>
                    <a:pt x="149779" y="196244"/>
                  </a:moveTo>
                  <a:lnTo>
                    <a:pt x="115258" y="196244"/>
                  </a:lnTo>
                  <a:lnTo>
                    <a:pt x="118331" y="181610"/>
                  </a:lnTo>
                  <a:lnTo>
                    <a:pt x="75202" y="178321"/>
                  </a:lnTo>
                  <a:lnTo>
                    <a:pt x="53990" y="172182"/>
                  </a:lnTo>
                  <a:lnTo>
                    <a:pt x="48540" y="158656"/>
                  </a:lnTo>
                  <a:lnTo>
                    <a:pt x="52026" y="137333"/>
                  </a:lnTo>
                  <a:lnTo>
                    <a:pt x="83006" y="96996"/>
                  </a:lnTo>
                  <a:lnTo>
                    <a:pt x="127580" y="84622"/>
                  </a:lnTo>
                  <a:lnTo>
                    <a:pt x="154875" y="84426"/>
                  </a:lnTo>
                  <a:lnTo>
                    <a:pt x="208079" y="85188"/>
                  </a:lnTo>
                  <a:lnTo>
                    <a:pt x="234362" y="90523"/>
                  </a:lnTo>
                  <a:lnTo>
                    <a:pt x="241417" y="105005"/>
                  </a:lnTo>
                  <a:lnTo>
                    <a:pt x="240216" y="112568"/>
                  </a:lnTo>
                  <a:lnTo>
                    <a:pt x="148965" y="112568"/>
                  </a:lnTo>
                  <a:lnTo>
                    <a:pt x="138588" y="112594"/>
                  </a:lnTo>
                  <a:lnTo>
                    <a:pt x="94167" y="121573"/>
                  </a:lnTo>
                  <a:lnTo>
                    <a:pt x="85683" y="136958"/>
                  </a:lnTo>
                  <a:lnTo>
                    <a:pt x="89281" y="144837"/>
                  </a:lnTo>
                  <a:lnTo>
                    <a:pt x="129931" y="153817"/>
                  </a:lnTo>
                  <a:lnTo>
                    <a:pt x="231659" y="153843"/>
                  </a:lnTo>
                  <a:lnTo>
                    <a:pt x="230482" y="158445"/>
                  </a:lnTo>
                  <a:lnTo>
                    <a:pt x="219571" y="171901"/>
                  </a:lnTo>
                  <a:lnTo>
                    <a:pt x="196322" y="178110"/>
                  </a:lnTo>
                  <a:lnTo>
                    <a:pt x="152852" y="181610"/>
                  </a:lnTo>
                  <a:lnTo>
                    <a:pt x="149779" y="196244"/>
                  </a:lnTo>
                  <a:close/>
                </a:path>
                <a:path w="360680" h="354329">
                  <a:moveTo>
                    <a:pt x="231659" y="153843"/>
                  </a:moveTo>
                  <a:lnTo>
                    <a:pt x="140297" y="153843"/>
                  </a:lnTo>
                  <a:lnTo>
                    <a:pt x="150894" y="153817"/>
                  </a:lnTo>
                  <a:lnTo>
                    <a:pt x="196221" y="144837"/>
                  </a:lnTo>
                  <a:lnTo>
                    <a:pt x="204033" y="129078"/>
                  </a:lnTo>
                  <a:lnTo>
                    <a:pt x="201107" y="121573"/>
                  </a:lnTo>
                  <a:lnTo>
                    <a:pt x="159551" y="112594"/>
                  </a:lnTo>
                  <a:lnTo>
                    <a:pt x="148965" y="112568"/>
                  </a:lnTo>
                  <a:lnTo>
                    <a:pt x="240216" y="112568"/>
                  </a:lnTo>
                  <a:lnTo>
                    <a:pt x="236937" y="133205"/>
                  </a:lnTo>
                  <a:lnTo>
                    <a:pt x="231659" y="153843"/>
                  </a:lnTo>
                  <a:close/>
                </a:path>
                <a:path w="360680" h="354329">
                  <a:moveTo>
                    <a:pt x="261158" y="225136"/>
                  </a:moveTo>
                  <a:lnTo>
                    <a:pt x="0" y="225136"/>
                  </a:lnTo>
                  <a:lnTo>
                    <a:pt x="6067" y="196244"/>
                  </a:lnTo>
                  <a:lnTo>
                    <a:pt x="267226" y="196244"/>
                  </a:lnTo>
                  <a:lnTo>
                    <a:pt x="261158" y="225136"/>
                  </a:lnTo>
                  <a:close/>
                </a:path>
                <a:path w="360680" h="354329">
                  <a:moveTo>
                    <a:pt x="232063" y="27766"/>
                  </a:moveTo>
                  <a:lnTo>
                    <a:pt x="101484" y="27766"/>
                  </a:lnTo>
                  <a:lnTo>
                    <a:pt x="107315" y="0"/>
                  </a:lnTo>
                  <a:lnTo>
                    <a:pt x="237894" y="0"/>
                  </a:lnTo>
                  <a:lnTo>
                    <a:pt x="232063" y="27766"/>
                  </a:lnTo>
                  <a:close/>
                </a:path>
                <a:path w="360680" h="354329">
                  <a:moveTo>
                    <a:pt x="310441" y="242397"/>
                  </a:moveTo>
                  <a:lnTo>
                    <a:pt x="276295" y="242397"/>
                  </a:lnTo>
                  <a:lnTo>
                    <a:pt x="326253" y="4502"/>
                  </a:lnTo>
                  <a:lnTo>
                    <a:pt x="360398" y="4502"/>
                  </a:lnTo>
                  <a:lnTo>
                    <a:pt x="310441" y="242397"/>
                  </a:lnTo>
                  <a:close/>
                </a:path>
                <a:path w="360680" h="354329">
                  <a:moveTo>
                    <a:pt x="264651" y="70918"/>
                  </a:moveTo>
                  <a:lnTo>
                    <a:pt x="51147" y="70918"/>
                  </a:lnTo>
                  <a:lnTo>
                    <a:pt x="56978" y="43151"/>
                  </a:lnTo>
                  <a:lnTo>
                    <a:pt x="270483" y="43151"/>
                  </a:lnTo>
                  <a:lnTo>
                    <a:pt x="264651" y="70918"/>
                  </a:lnTo>
                  <a:close/>
                </a:path>
                <a:path w="360680" h="354329">
                  <a:moveTo>
                    <a:pt x="18847" y="351588"/>
                  </a:moveTo>
                  <a:lnTo>
                    <a:pt x="11151" y="325697"/>
                  </a:lnTo>
                  <a:lnTo>
                    <a:pt x="41521" y="319069"/>
                  </a:lnTo>
                  <a:lnTo>
                    <a:pt x="61207" y="313479"/>
                  </a:lnTo>
                  <a:lnTo>
                    <a:pt x="103042" y="293193"/>
                  </a:lnTo>
                  <a:lnTo>
                    <a:pt x="141478" y="270281"/>
                  </a:lnTo>
                  <a:lnTo>
                    <a:pt x="168938" y="239020"/>
                  </a:lnTo>
                  <a:lnTo>
                    <a:pt x="198585" y="246149"/>
                  </a:lnTo>
                  <a:lnTo>
                    <a:pt x="193336" y="253278"/>
                  </a:lnTo>
                  <a:lnTo>
                    <a:pt x="186724" y="261533"/>
                  </a:lnTo>
                  <a:lnTo>
                    <a:pt x="193560" y="268416"/>
                  </a:lnTo>
                  <a:lnTo>
                    <a:pt x="198509" y="272978"/>
                  </a:lnTo>
                  <a:lnTo>
                    <a:pt x="203975" y="277258"/>
                  </a:lnTo>
                  <a:lnTo>
                    <a:pt x="215539" y="285548"/>
                  </a:lnTo>
                  <a:lnTo>
                    <a:pt x="162544" y="285548"/>
                  </a:lnTo>
                  <a:lnTo>
                    <a:pt x="132660" y="309258"/>
                  </a:lnTo>
                  <a:lnTo>
                    <a:pt x="96506" y="326635"/>
                  </a:lnTo>
                  <a:lnTo>
                    <a:pt x="58900" y="341996"/>
                  </a:lnTo>
                  <a:lnTo>
                    <a:pt x="42820" y="346344"/>
                  </a:lnTo>
                  <a:lnTo>
                    <a:pt x="18847" y="351588"/>
                  </a:lnTo>
                  <a:close/>
                </a:path>
                <a:path w="360680" h="354329">
                  <a:moveTo>
                    <a:pt x="286662" y="353839"/>
                  </a:moveTo>
                  <a:lnTo>
                    <a:pt x="243473" y="337423"/>
                  </a:lnTo>
                  <a:lnTo>
                    <a:pt x="204283" y="317958"/>
                  </a:lnTo>
                  <a:lnTo>
                    <a:pt x="169732" y="292865"/>
                  </a:lnTo>
                  <a:lnTo>
                    <a:pt x="162544" y="285548"/>
                  </a:lnTo>
                  <a:lnTo>
                    <a:pt x="215539" y="285548"/>
                  </a:lnTo>
                  <a:lnTo>
                    <a:pt x="220812" y="289283"/>
                  </a:lnTo>
                  <a:lnTo>
                    <a:pt x="226826" y="293240"/>
                  </a:lnTo>
                  <a:lnTo>
                    <a:pt x="264534" y="312500"/>
                  </a:lnTo>
                  <a:lnTo>
                    <a:pt x="305765" y="327198"/>
                  </a:lnTo>
                  <a:lnTo>
                    <a:pt x="286662" y="3538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13811" y="9492562"/>
              <a:ext cx="306070" cy="269875"/>
            </a:xfrm>
            <a:custGeom>
              <a:avLst/>
              <a:gdLst/>
              <a:ahLst/>
              <a:cxnLst/>
              <a:rect l="l" t="t" r="r" b="b"/>
              <a:pathLst>
                <a:path w="306069" h="269875">
                  <a:moveTo>
                    <a:pt x="52700" y="48779"/>
                  </a:moveTo>
                  <a:lnTo>
                    <a:pt x="83006" y="12570"/>
                  </a:lnTo>
                  <a:lnTo>
                    <a:pt x="127580" y="196"/>
                  </a:lnTo>
                  <a:lnTo>
                    <a:pt x="154875" y="0"/>
                  </a:lnTo>
                  <a:lnTo>
                    <a:pt x="208079" y="762"/>
                  </a:lnTo>
                  <a:lnTo>
                    <a:pt x="234362" y="6097"/>
                  </a:lnTo>
                  <a:lnTo>
                    <a:pt x="241417" y="20578"/>
                  </a:lnTo>
                  <a:lnTo>
                    <a:pt x="236937" y="48779"/>
                  </a:lnTo>
                  <a:lnTo>
                    <a:pt x="230482" y="74019"/>
                  </a:lnTo>
                  <a:lnTo>
                    <a:pt x="219571" y="87474"/>
                  </a:lnTo>
                  <a:lnTo>
                    <a:pt x="196322" y="93683"/>
                  </a:lnTo>
                  <a:lnTo>
                    <a:pt x="152852" y="97184"/>
                  </a:lnTo>
                  <a:lnTo>
                    <a:pt x="149779" y="111817"/>
                  </a:lnTo>
                  <a:lnTo>
                    <a:pt x="267226" y="111817"/>
                  </a:lnTo>
                  <a:lnTo>
                    <a:pt x="261158" y="140710"/>
                  </a:lnTo>
                  <a:lnTo>
                    <a:pt x="0" y="140710"/>
                  </a:lnTo>
                  <a:lnTo>
                    <a:pt x="6067" y="111817"/>
                  </a:lnTo>
                  <a:lnTo>
                    <a:pt x="115258" y="111817"/>
                  </a:lnTo>
                  <a:lnTo>
                    <a:pt x="118331" y="97184"/>
                  </a:lnTo>
                  <a:lnTo>
                    <a:pt x="75202" y="93894"/>
                  </a:lnTo>
                  <a:lnTo>
                    <a:pt x="53990" y="87756"/>
                  </a:lnTo>
                  <a:lnTo>
                    <a:pt x="48540" y="74230"/>
                  </a:lnTo>
                  <a:lnTo>
                    <a:pt x="52700" y="48779"/>
                  </a:lnTo>
                  <a:close/>
                </a:path>
                <a:path w="306069" h="269875">
                  <a:moveTo>
                    <a:pt x="198585" y="161723"/>
                  </a:moveTo>
                  <a:lnTo>
                    <a:pt x="193336" y="168852"/>
                  </a:lnTo>
                  <a:lnTo>
                    <a:pt x="186724" y="177107"/>
                  </a:lnTo>
                  <a:lnTo>
                    <a:pt x="193560" y="183990"/>
                  </a:lnTo>
                  <a:lnTo>
                    <a:pt x="226745" y="208767"/>
                  </a:lnTo>
                  <a:lnTo>
                    <a:pt x="264534" y="228074"/>
                  </a:lnTo>
                  <a:lnTo>
                    <a:pt x="305765" y="242772"/>
                  </a:lnTo>
                  <a:lnTo>
                    <a:pt x="286662" y="269413"/>
                  </a:lnTo>
                  <a:lnTo>
                    <a:pt x="243473" y="252997"/>
                  </a:lnTo>
                  <a:lnTo>
                    <a:pt x="204283" y="233532"/>
                  </a:lnTo>
                  <a:lnTo>
                    <a:pt x="169732" y="208439"/>
                  </a:lnTo>
                  <a:lnTo>
                    <a:pt x="162544" y="201122"/>
                  </a:lnTo>
                  <a:lnTo>
                    <a:pt x="145290" y="215694"/>
                  </a:lnTo>
                  <a:lnTo>
                    <a:pt x="96506" y="242209"/>
                  </a:lnTo>
                  <a:lnTo>
                    <a:pt x="58900" y="257570"/>
                  </a:lnTo>
                  <a:lnTo>
                    <a:pt x="18847" y="267162"/>
                  </a:lnTo>
                  <a:lnTo>
                    <a:pt x="11151" y="241271"/>
                  </a:lnTo>
                  <a:lnTo>
                    <a:pt x="41521" y="234643"/>
                  </a:lnTo>
                  <a:lnTo>
                    <a:pt x="61207" y="229053"/>
                  </a:lnTo>
                  <a:lnTo>
                    <a:pt x="102956" y="208814"/>
                  </a:lnTo>
                  <a:lnTo>
                    <a:pt x="141478" y="185855"/>
                  </a:lnTo>
                  <a:lnTo>
                    <a:pt x="168938" y="154593"/>
                  </a:lnTo>
                  <a:lnTo>
                    <a:pt x="198585" y="161723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0966" y="9404146"/>
              <a:ext cx="317154" cy="25029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76570" y="9417141"/>
              <a:ext cx="341630" cy="334010"/>
            </a:xfrm>
            <a:custGeom>
              <a:avLst/>
              <a:gdLst/>
              <a:ahLst/>
              <a:cxnLst/>
              <a:rect l="l" t="t" r="r" b="b"/>
              <a:pathLst>
                <a:path w="341630" h="334009">
                  <a:moveTo>
                    <a:pt x="335453" y="239770"/>
                  </a:moveTo>
                  <a:lnTo>
                    <a:pt x="0" y="239770"/>
                  </a:lnTo>
                  <a:lnTo>
                    <a:pt x="6067" y="210878"/>
                  </a:lnTo>
                  <a:lnTo>
                    <a:pt x="341521" y="210878"/>
                  </a:lnTo>
                  <a:lnTo>
                    <a:pt x="335453" y="239770"/>
                  </a:lnTo>
                  <a:close/>
                </a:path>
                <a:path w="341630" h="334009">
                  <a:moveTo>
                    <a:pt x="164458" y="333952"/>
                  </a:moveTo>
                  <a:lnTo>
                    <a:pt x="129937" y="333952"/>
                  </a:lnTo>
                  <a:lnTo>
                    <a:pt x="149715" y="239770"/>
                  </a:lnTo>
                  <a:lnTo>
                    <a:pt x="184236" y="239770"/>
                  </a:lnTo>
                  <a:lnTo>
                    <a:pt x="164458" y="333952"/>
                  </a:lnTo>
                  <a:close/>
                </a:path>
                <a:path w="341630" h="334009">
                  <a:moveTo>
                    <a:pt x="38869" y="172604"/>
                  </a:moveTo>
                  <a:lnTo>
                    <a:pt x="29200" y="148965"/>
                  </a:lnTo>
                  <a:lnTo>
                    <a:pt x="48007" y="142870"/>
                  </a:lnTo>
                  <a:lnTo>
                    <a:pt x="60517" y="138201"/>
                  </a:lnTo>
                  <a:lnTo>
                    <a:pt x="105753" y="114552"/>
                  </a:lnTo>
                  <a:lnTo>
                    <a:pt x="140789" y="89304"/>
                  </a:lnTo>
                  <a:lnTo>
                    <a:pt x="171689" y="60816"/>
                  </a:lnTo>
                  <a:lnTo>
                    <a:pt x="199617" y="24811"/>
                  </a:lnTo>
                  <a:lnTo>
                    <a:pt x="212075" y="0"/>
                  </a:lnTo>
                  <a:lnTo>
                    <a:pt x="241444" y="4877"/>
                  </a:lnTo>
                  <a:lnTo>
                    <a:pt x="236540" y="15331"/>
                  </a:lnTo>
                  <a:lnTo>
                    <a:pt x="232986" y="22372"/>
                  </a:lnTo>
                  <a:lnTo>
                    <a:pt x="229054" y="29203"/>
                  </a:lnTo>
                  <a:lnTo>
                    <a:pt x="223016" y="39023"/>
                  </a:lnTo>
                  <a:lnTo>
                    <a:pt x="227842" y="48164"/>
                  </a:lnTo>
                  <a:lnTo>
                    <a:pt x="231525" y="54454"/>
                  </a:lnTo>
                  <a:lnTo>
                    <a:pt x="235932" y="60816"/>
                  </a:lnTo>
                  <a:lnTo>
                    <a:pt x="239841" y="66040"/>
                  </a:lnTo>
                  <a:lnTo>
                    <a:pt x="203084" y="66040"/>
                  </a:lnTo>
                  <a:lnTo>
                    <a:pt x="171110" y="101264"/>
                  </a:lnTo>
                  <a:lnTo>
                    <a:pt x="130481" y="129453"/>
                  </a:lnTo>
                  <a:lnTo>
                    <a:pt x="87477" y="155109"/>
                  </a:lnTo>
                  <a:lnTo>
                    <a:pt x="68168" y="162854"/>
                  </a:lnTo>
                  <a:lnTo>
                    <a:pt x="38869" y="172604"/>
                  </a:lnTo>
                  <a:close/>
                </a:path>
                <a:path w="341630" h="334009">
                  <a:moveTo>
                    <a:pt x="317664" y="172604"/>
                  </a:moveTo>
                  <a:lnTo>
                    <a:pt x="272603" y="144884"/>
                  </a:lnTo>
                  <a:lnTo>
                    <a:pt x="241658" y="117513"/>
                  </a:lnTo>
                  <a:lnTo>
                    <a:pt x="216190" y="87304"/>
                  </a:lnTo>
                  <a:lnTo>
                    <a:pt x="203084" y="66040"/>
                  </a:lnTo>
                  <a:lnTo>
                    <a:pt x="239841" y="66040"/>
                  </a:lnTo>
                  <a:lnTo>
                    <a:pt x="242930" y="70167"/>
                  </a:lnTo>
                  <a:lnTo>
                    <a:pt x="250036" y="79504"/>
                  </a:lnTo>
                  <a:lnTo>
                    <a:pt x="278729" y="108918"/>
                  </a:lnTo>
                  <a:lnTo>
                    <a:pt x="312951" y="134489"/>
                  </a:lnTo>
                  <a:lnTo>
                    <a:pt x="339750" y="147839"/>
                  </a:lnTo>
                  <a:lnTo>
                    <a:pt x="317664" y="172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276570" y="9417141"/>
              <a:ext cx="341630" cy="334010"/>
            </a:xfrm>
            <a:custGeom>
              <a:avLst/>
              <a:gdLst/>
              <a:ahLst/>
              <a:cxnLst/>
              <a:rect l="l" t="t" r="r" b="b"/>
              <a:pathLst>
                <a:path w="341630" h="334009">
                  <a:moveTo>
                    <a:pt x="129937" y="333952"/>
                  </a:moveTo>
                  <a:lnTo>
                    <a:pt x="149715" y="239770"/>
                  </a:lnTo>
                  <a:lnTo>
                    <a:pt x="0" y="239770"/>
                  </a:lnTo>
                  <a:lnTo>
                    <a:pt x="6067" y="210878"/>
                  </a:lnTo>
                  <a:lnTo>
                    <a:pt x="341521" y="210878"/>
                  </a:lnTo>
                  <a:lnTo>
                    <a:pt x="335453" y="239770"/>
                  </a:lnTo>
                  <a:lnTo>
                    <a:pt x="184236" y="239770"/>
                  </a:lnTo>
                  <a:lnTo>
                    <a:pt x="164458" y="333952"/>
                  </a:lnTo>
                  <a:lnTo>
                    <a:pt x="129937" y="333952"/>
                  </a:lnTo>
                  <a:close/>
                </a:path>
                <a:path w="341630" h="334009">
                  <a:moveTo>
                    <a:pt x="317664" y="172604"/>
                  </a:moveTo>
                  <a:lnTo>
                    <a:pt x="282747" y="152154"/>
                  </a:lnTo>
                  <a:lnTo>
                    <a:pt x="250552" y="125888"/>
                  </a:lnTo>
                  <a:lnTo>
                    <a:pt x="223343" y="96433"/>
                  </a:lnTo>
                  <a:lnTo>
                    <a:pt x="203084" y="66040"/>
                  </a:lnTo>
                  <a:lnTo>
                    <a:pt x="184775" y="87504"/>
                  </a:lnTo>
                  <a:lnTo>
                    <a:pt x="155280" y="113266"/>
                  </a:lnTo>
                  <a:lnTo>
                    <a:pt x="105385" y="145324"/>
                  </a:lnTo>
                  <a:lnTo>
                    <a:pt x="68168" y="162854"/>
                  </a:lnTo>
                  <a:lnTo>
                    <a:pt x="38869" y="172604"/>
                  </a:lnTo>
                  <a:lnTo>
                    <a:pt x="29200" y="148965"/>
                  </a:lnTo>
                  <a:lnTo>
                    <a:pt x="48007" y="142870"/>
                  </a:lnTo>
                  <a:lnTo>
                    <a:pt x="60517" y="138201"/>
                  </a:lnTo>
                  <a:lnTo>
                    <a:pt x="105753" y="114552"/>
                  </a:lnTo>
                  <a:lnTo>
                    <a:pt x="140789" y="89304"/>
                  </a:lnTo>
                  <a:lnTo>
                    <a:pt x="171566" y="60968"/>
                  </a:lnTo>
                  <a:lnTo>
                    <a:pt x="199617" y="24811"/>
                  </a:lnTo>
                  <a:lnTo>
                    <a:pt x="212075" y="0"/>
                  </a:lnTo>
                  <a:lnTo>
                    <a:pt x="241444" y="4877"/>
                  </a:lnTo>
                  <a:lnTo>
                    <a:pt x="236540" y="15331"/>
                  </a:lnTo>
                  <a:lnTo>
                    <a:pt x="232986" y="22372"/>
                  </a:lnTo>
                  <a:lnTo>
                    <a:pt x="229054" y="29203"/>
                  </a:lnTo>
                  <a:lnTo>
                    <a:pt x="223016" y="39023"/>
                  </a:lnTo>
                  <a:lnTo>
                    <a:pt x="227842" y="48164"/>
                  </a:lnTo>
                  <a:lnTo>
                    <a:pt x="250036" y="79504"/>
                  </a:lnTo>
                  <a:lnTo>
                    <a:pt x="278729" y="108918"/>
                  </a:lnTo>
                  <a:lnTo>
                    <a:pt x="312951" y="134489"/>
                  </a:lnTo>
                  <a:lnTo>
                    <a:pt x="339750" y="147839"/>
                  </a:lnTo>
                  <a:lnTo>
                    <a:pt x="317664" y="172604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634294" y="9412639"/>
              <a:ext cx="377825" cy="340360"/>
            </a:xfrm>
            <a:custGeom>
              <a:avLst/>
              <a:gdLst/>
              <a:ahLst/>
              <a:cxnLst/>
              <a:rect l="l" t="t" r="r" b="b"/>
              <a:pathLst>
                <a:path w="377825" h="340359">
                  <a:moveTo>
                    <a:pt x="11902" y="294178"/>
                  </a:moveTo>
                  <a:lnTo>
                    <a:pt x="0" y="268663"/>
                  </a:lnTo>
                  <a:lnTo>
                    <a:pt x="18359" y="260765"/>
                  </a:lnTo>
                  <a:lnTo>
                    <a:pt x="30997" y="254732"/>
                  </a:lnTo>
                  <a:lnTo>
                    <a:pt x="81333" y="224301"/>
                  </a:lnTo>
                  <a:lnTo>
                    <a:pt x="122637" y="188551"/>
                  </a:lnTo>
                  <a:lnTo>
                    <a:pt x="150301" y="159448"/>
                  </a:lnTo>
                  <a:lnTo>
                    <a:pt x="173644" y="123449"/>
                  </a:lnTo>
                  <a:lnTo>
                    <a:pt x="195047" y="84848"/>
                  </a:lnTo>
                  <a:lnTo>
                    <a:pt x="209136" y="37522"/>
                  </a:lnTo>
                  <a:lnTo>
                    <a:pt x="64299" y="37522"/>
                  </a:lnTo>
                  <a:lnTo>
                    <a:pt x="70366" y="8630"/>
                  </a:lnTo>
                  <a:lnTo>
                    <a:pt x="250475" y="8630"/>
                  </a:lnTo>
                  <a:lnTo>
                    <a:pt x="250003" y="10881"/>
                  </a:lnTo>
                  <a:lnTo>
                    <a:pt x="235881" y="69417"/>
                  </a:lnTo>
                  <a:lnTo>
                    <a:pt x="213148" y="116695"/>
                  </a:lnTo>
                  <a:lnTo>
                    <a:pt x="188018" y="160644"/>
                  </a:lnTo>
                  <a:lnTo>
                    <a:pt x="157122" y="195868"/>
                  </a:lnTo>
                  <a:lnTo>
                    <a:pt x="124589" y="228396"/>
                  </a:lnTo>
                  <a:lnTo>
                    <a:pt x="87992" y="253466"/>
                  </a:lnTo>
                  <a:lnTo>
                    <a:pt x="50526" y="276425"/>
                  </a:lnTo>
                  <a:lnTo>
                    <a:pt x="34925" y="284044"/>
                  </a:lnTo>
                  <a:lnTo>
                    <a:pt x="11902" y="294178"/>
                  </a:lnTo>
                  <a:close/>
                </a:path>
                <a:path w="377825" h="340359">
                  <a:moveTo>
                    <a:pt x="277627" y="340331"/>
                  </a:moveTo>
                  <a:lnTo>
                    <a:pt x="243481" y="340331"/>
                  </a:lnTo>
                  <a:lnTo>
                    <a:pt x="314951" y="0"/>
                  </a:lnTo>
                  <a:lnTo>
                    <a:pt x="349096" y="0"/>
                  </a:lnTo>
                  <a:lnTo>
                    <a:pt x="320650" y="135457"/>
                  </a:lnTo>
                  <a:lnTo>
                    <a:pt x="377685" y="135457"/>
                  </a:lnTo>
                  <a:lnTo>
                    <a:pt x="371539" y="164725"/>
                  </a:lnTo>
                  <a:lnTo>
                    <a:pt x="314504" y="164725"/>
                  </a:lnTo>
                  <a:lnTo>
                    <a:pt x="277627" y="340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34294" y="9412639"/>
              <a:ext cx="377825" cy="340360"/>
            </a:xfrm>
            <a:custGeom>
              <a:avLst/>
              <a:gdLst/>
              <a:ahLst/>
              <a:cxnLst/>
              <a:rect l="l" t="t" r="r" b="b"/>
              <a:pathLst>
                <a:path w="377825" h="340359">
                  <a:moveTo>
                    <a:pt x="70366" y="8630"/>
                  </a:moveTo>
                  <a:lnTo>
                    <a:pt x="250475" y="8630"/>
                  </a:lnTo>
                  <a:lnTo>
                    <a:pt x="250003" y="10881"/>
                  </a:lnTo>
                  <a:lnTo>
                    <a:pt x="235881" y="69417"/>
                  </a:lnTo>
                  <a:lnTo>
                    <a:pt x="213148" y="116695"/>
                  </a:lnTo>
                  <a:lnTo>
                    <a:pt x="188018" y="160644"/>
                  </a:lnTo>
                  <a:lnTo>
                    <a:pt x="157122" y="195868"/>
                  </a:lnTo>
                  <a:lnTo>
                    <a:pt x="124589" y="228396"/>
                  </a:lnTo>
                  <a:lnTo>
                    <a:pt x="87992" y="253466"/>
                  </a:lnTo>
                  <a:lnTo>
                    <a:pt x="50526" y="276425"/>
                  </a:lnTo>
                  <a:lnTo>
                    <a:pt x="11902" y="294178"/>
                  </a:lnTo>
                  <a:lnTo>
                    <a:pt x="0" y="268663"/>
                  </a:lnTo>
                  <a:lnTo>
                    <a:pt x="18359" y="260765"/>
                  </a:lnTo>
                  <a:lnTo>
                    <a:pt x="30997" y="254732"/>
                  </a:lnTo>
                  <a:lnTo>
                    <a:pt x="81333" y="224301"/>
                  </a:lnTo>
                  <a:lnTo>
                    <a:pt x="122637" y="188551"/>
                  </a:lnTo>
                  <a:lnTo>
                    <a:pt x="150301" y="159448"/>
                  </a:lnTo>
                  <a:lnTo>
                    <a:pt x="173644" y="123449"/>
                  </a:lnTo>
                  <a:lnTo>
                    <a:pt x="195047" y="84848"/>
                  </a:lnTo>
                  <a:lnTo>
                    <a:pt x="209136" y="37522"/>
                  </a:lnTo>
                  <a:lnTo>
                    <a:pt x="64299" y="37522"/>
                  </a:lnTo>
                  <a:lnTo>
                    <a:pt x="70366" y="8630"/>
                  </a:lnTo>
                  <a:close/>
                </a:path>
                <a:path w="377825" h="340359">
                  <a:moveTo>
                    <a:pt x="320650" y="135457"/>
                  </a:moveTo>
                  <a:lnTo>
                    <a:pt x="377685" y="135457"/>
                  </a:lnTo>
                  <a:lnTo>
                    <a:pt x="371539" y="164725"/>
                  </a:lnTo>
                  <a:lnTo>
                    <a:pt x="314504" y="164725"/>
                  </a:lnTo>
                  <a:lnTo>
                    <a:pt x="277627" y="340331"/>
                  </a:lnTo>
                  <a:lnTo>
                    <a:pt x="243481" y="340331"/>
                  </a:lnTo>
                  <a:lnTo>
                    <a:pt x="314951" y="0"/>
                  </a:lnTo>
                  <a:lnTo>
                    <a:pt x="349096" y="0"/>
                  </a:lnTo>
                  <a:lnTo>
                    <a:pt x="320650" y="135457"/>
                  </a:lnTo>
                  <a:close/>
                </a:path>
              </a:pathLst>
            </a:custGeom>
            <a:ln w="79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97506" y="9408729"/>
            <a:ext cx="936426" cy="3519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54066" y="9406043"/>
            <a:ext cx="1823306" cy="36214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59647" y="8958464"/>
            <a:ext cx="1938263" cy="79848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67266" y="9404175"/>
            <a:ext cx="1493348" cy="35277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60306" y="9404146"/>
            <a:ext cx="1100251" cy="35649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98609" y="9406058"/>
            <a:ext cx="2629770" cy="35952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9537" y="2063183"/>
            <a:ext cx="11956037" cy="175770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9537" y="4099258"/>
            <a:ext cx="9406326" cy="41152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398" y="579818"/>
            <a:ext cx="5406390" cy="694690"/>
          </a:xfrm>
          <a:custGeom>
            <a:avLst/>
            <a:gdLst/>
            <a:ahLst/>
            <a:cxnLst/>
            <a:rect l="l" t="t" r="r" b="b"/>
            <a:pathLst>
              <a:path w="5406390" h="694690">
                <a:moveTo>
                  <a:pt x="444030" y="463257"/>
                </a:moveTo>
                <a:lnTo>
                  <a:pt x="406577" y="437730"/>
                </a:lnTo>
                <a:lnTo>
                  <a:pt x="373367" y="410222"/>
                </a:lnTo>
                <a:lnTo>
                  <a:pt x="338315" y="375399"/>
                </a:lnTo>
                <a:lnTo>
                  <a:pt x="308571" y="339813"/>
                </a:lnTo>
                <a:lnTo>
                  <a:pt x="285750" y="300558"/>
                </a:lnTo>
                <a:lnTo>
                  <a:pt x="283819" y="112547"/>
                </a:lnTo>
                <a:lnTo>
                  <a:pt x="411505" y="112547"/>
                </a:lnTo>
                <a:lnTo>
                  <a:pt x="411505" y="35572"/>
                </a:lnTo>
                <a:lnTo>
                  <a:pt x="42291" y="35572"/>
                </a:lnTo>
                <a:lnTo>
                  <a:pt x="42291" y="112547"/>
                </a:lnTo>
                <a:lnTo>
                  <a:pt x="173228" y="112547"/>
                </a:lnTo>
                <a:lnTo>
                  <a:pt x="173101" y="280276"/>
                </a:lnTo>
                <a:lnTo>
                  <a:pt x="159397" y="319493"/>
                </a:lnTo>
                <a:lnTo>
                  <a:pt x="135661" y="358038"/>
                </a:lnTo>
                <a:lnTo>
                  <a:pt x="107226" y="392061"/>
                </a:lnTo>
                <a:lnTo>
                  <a:pt x="66281" y="432041"/>
                </a:lnTo>
                <a:lnTo>
                  <a:pt x="34505" y="459625"/>
                </a:lnTo>
                <a:lnTo>
                  <a:pt x="0" y="482866"/>
                </a:lnTo>
                <a:lnTo>
                  <a:pt x="76441" y="545312"/>
                </a:lnTo>
                <a:lnTo>
                  <a:pt x="108292" y="522592"/>
                </a:lnTo>
                <a:lnTo>
                  <a:pt x="143687" y="490677"/>
                </a:lnTo>
                <a:lnTo>
                  <a:pt x="176301" y="456717"/>
                </a:lnTo>
                <a:lnTo>
                  <a:pt x="212420" y="414502"/>
                </a:lnTo>
                <a:lnTo>
                  <a:pt x="233400" y="388467"/>
                </a:lnTo>
                <a:lnTo>
                  <a:pt x="239293" y="397586"/>
                </a:lnTo>
                <a:lnTo>
                  <a:pt x="269151" y="433806"/>
                </a:lnTo>
                <a:lnTo>
                  <a:pt x="308114" y="471551"/>
                </a:lnTo>
                <a:lnTo>
                  <a:pt x="350697" y="508114"/>
                </a:lnTo>
                <a:lnTo>
                  <a:pt x="380606" y="530059"/>
                </a:lnTo>
                <a:lnTo>
                  <a:pt x="444030" y="463257"/>
                </a:lnTo>
                <a:close/>
              </a:path>
              <a:path w="5406390" h="694690">
                <a:moveTo>
                  <a:pt x="1777771" y="33401"/>
                </a:moveTo>
                <a:lnTo>
                  <a:pt x="1670418" y="33401"/>
                </a:lnTo>
                <a:lnTo>
                  <a:pt x="1670418" y="112547"/>
                </a:lnTo>
                <a:lnTo>
                  <a:pt x="1670418" y="457454"/>
                </a:lnTo>
                <a:lnTo>
                  <a:pt x="1541119" y="457454"/>
                </a:lnTo>
                <a:lnTo>
                  <a:pt x="1541119" y="112547"/>
                </a:lnTo>
                <a:lnTo>
                  <a:pt x="1670418" y="112547"/>
                </a:lnTo>
                <a:lnTo>
                  <a:pt x="1670418" y="33401"/>
                </a:lnTo>
                <a:lnTo>
                  <a:pt x="1435392" y="33401"/>
                </a:lnTo>
                <a:lnTo>
                  <a:pt x="1435392" y="328206"/>
                </a:lnTo>
                <a:lnTo>
                  <a:pt x="1334554" y="328206"/>
                </a:lnTo>
                <a:lnTo>
                  <a:pt x="1346708" y="281127"/>
                </a:lnTo>
                <a:lnTo>
                  <a:pt x="1352892" y="240639"/>
                </a:lnTo>
                <a:lnTo>
                  <a:pt x="1357109" y="196049"/>
                </a:lnTo>
                <a:lnTo>
                  <a:pt x="1357325" y="56629"/>
                </a:lnTo>
                <a:lnTo>
                  <a:pt x="1357096" y="46355"/>
                </a:lnTo>
                <a:lnTo>
                  <a:pt x="1327988" y="14693"/>
                </a:lnTo>
                <a:lnTo>
                  <a:pt x="1307706" y="13068"/>
                </a:lnTo>
                <a:lnTo>
                  <a:pt x="815695" y="13068"/>
                </a:lnTo>
                <a:lnTo>
                  <a:pt x="815695" y="95123"/>
                </a:lnTo>
                <a:lnTo>
                  <a:pt x="1247533" y="95123"/>
                </a:lnTo>
                <a:lnTo>
                  <a:pt x="1247508" y="203860"/>
                </a:lnTo>
                <a:lnTo>
                  <a:pt x="1244180" y="242658"/>
                </a:lnTo>
                <a:lnTo>
                  <a:pt x="1237894" y="285178"/>
                </a:lnTo>
                <a:lnTo>
                  <a:pt x="1227201" y="328206"/>
                </a:lnTo>
                <a:lnTo>
                  <a:pt x="731113" y="328206"/>
                </a:lnTo>
                <a:lnTo>
                  <a:pt x="731113" y="313677"/>
                </a:lnTo>
                <a:lnTo>
                  <a:pt x="731113" y="230898"/>
                </a:lnTo>
                <a:lnTo>
                  <a:pt x="731113" y="723"/>
                </a:lnTo>
                <a:lnTo>
                  <a:pt x="622947" y="723"/>
                </a:lnTo>
                <a:lnTo>
                  <a:pt x="622947" y="230898"/>
                </a:lnTo>
                <a:lnTo>
                  <a:pt x="554634" y="230898"/>
                </a:lnTo>
                <a:lnTo>
                  <a:pt x="554634" y="723"/>
                </a:lnTo>
                <a:lnTo>
                  <a:pt x="447294" y="723"/>
                </a:lnTo>
                <a:lnTo>
                  <a:pt x="447294" y="674560"/>
                </a:lnTo>
                <a:lnTo>
                  <a:pt x="539191" y="674560"/>
                </a:lnTo>
                <a:lnTo>
                  <a:pt x="553008" y="670928"/>
                </a:lnTo>
                <a:lnTo>
                  <a:pt x="554634" y="660044"/>
                </a:lnTo>
                <a:lnTo>
                  <a:pt x="554634" y="313677"/>
                </a:lnTo>
                <a:lnTo>
                  <a:pt x="622947" y="313677"/>
                </a:lnTo>
                <a:lnTo>
                  <a:pt x="622947" y="692708"/>
                </a:lnTo>
                <a:lnTo>
                  <a:pt x="715657" y="692708"/>
                </a:lnTo>
                <a:lnTo>
                  <a:pt x="730300" y="689813"/>
                </a:lnTo>
                <a:lnTo>
                  <a:pt x="731113" y="678192"/>
                </a:lnTo>
                <a:lnTo>
                  <a:pt x="731113" y="410984"/>
                </a:lnTo>
                <a:lnTo>
                  <a:pt x="1031201" y="410984"/>
                </a:lnTo>
                <a:lnTo>
                  <a:pt x="1031201" y="693445"/>
                </a:lnTo>
                <a:lnTo>
                  <a:pt x="1131239" y="693445"/>
                </a:lnTo>
                <a:lnTo>
                  <a:pt x="1140993" y="684720"/>
                </a:lnTo>
                <a:lnTo>
                  <a:pt x="1140993" y="410984"/>
                </a:lnTo>
                <a:lnTo>
                  <a:pt x="1435392" y="410984"/>
                </a:lnTo>
                <a:lnTo>
                  <a:pt x="1435392" y="489394"/>
                </a:lnTo>
                <a:lnTo>
                  <a:pt x="1435620" y="500519"/>
                </a:lnTo>
                <a:lnTo>
                  <a:pt x="1466037" y="532790"/>
                </a:lnTo>
                <a:lnTo>
                  <a:pt x="1484998" y="534416"/>
                </a:lnTo>
                <a:lnTo>
                  <a:pt x="1727352" y="534416"/>
                </a:lnTo>
                <a:lnTo>
                  <a:pt x="1771421" y="513499"/>
                </a:lnTo>
                <a:lnTo>
                  <a:pt x="1777771" y="489394"/>
                </a:lnTo>
                <a:lnTo>
                  <a:pt x="1777771" y="457454"/>
                </a:lnTo>
                <a:lnTo>
                  <a:pt x="1777771" y="112547"/>
                </a:lnTo>
                <a:lnTo>
                  <a:pt x="1777771" y="33401"/>
                </a:lnTo>
                <a:close/>
              </a:path>
              <a:path w="5406390" h="694690">
                <a:moveTo>
                  <a:pt x="2119338" y="723"/>
                </a:moveTo>
                <a:lnTo>
                  <a:pt x="2011984" y="723"/>
                </a:lnTo>
                <a:lnTo>
                  <a:pt x="2011984" y="232359"/>
                </a:lnTo>
                <a:lnTo>
                  <a:pt x="1942858" y="232359"/>
                </a:lnTo>
                <a:lnTo>
                  <a:pt x="1942858" y="723"/>
                </a:lnTo>
                <a:lnTo>
                  <a:pt x="1834692" y="723"/>
                </a:lnTo>
                <a:lnTo>
                  <a:pt x="1834692" y="674560"/>
                </a:lnTo>
                <a:lnTo>
                  <a:pt x="1933105" y="674560"/>
                </a:lnTo>
                <a:lnTo>
                  <a:pt x="1942858" y="665848"/>
                </a:lnTo>
                <a:lnTo>
                  <a:pt x="1942858" y="314401"/>
                </a:lnTo>
                <a:lnTo>
                  <a:pt x="2011984" y="314401"/>
                </a:lnTo>
                <a:lnTo>
                  <a:pt x="2011984" y="692708"/>
                </a:lnTo>
                <a:lnTo>
                  <a:pt x="2109584" y="692708"/>
                </a:lnTo>
                <a:lnTo>
                  <a:pt x="2119338" y="683996"/>
                </a:lnTo>
                <a:lnTo>
                  <a:pt x="2119338" y="314401"/>
                </a:lnTo>
                <a:lnTo>
                  <a:pt x="2119338" y="232359"/>
                </a:lnTo>
                <a:lnTo>
                  <a:pt x="2119338" y="723"/>
                </a:lnTo>
                <a:close/>
              </a:path>
              <a:path w="5406390" h="694690">
                <a:moveTo>
                  <a:pt x="2681186" y="426224"/>
                </a:moveTo>
                <a:lnTo>
                  <a:pt x="2670098" y="429628"/>
                </a:lnTo>
                <a:lnTo>
                  <a:pt x="2662631" y="431673"/>
                </a:lnTo>
                <a:lnTo>
                  <a:pt x="2655392" y="433171"/>
                </a:lnTo>
                <a:lnTo>
                  <a:pt x="2627769" y="437845"/>
                </a:lnTo>
                <a:lnTo>
                  <a:pt x="2612059" y="440753"/>
                </a:lnTo>
                <a:lnTo>
                  <a:pt x="2615311" y="429856"/>
                </a:lnTo>
                <a:lnTo>
                  <a:pt x="2615311" y="112547"/>
                </a:lnTo>
                <a:lnTo>
                  <a:pt x="2665730" y="112547"/>
                </a:lnTo>
                <a:lnTo>
                  <a:pt x="2665730" y="33401"/>
                </a:lnTo>
                <a:lnTo>
                  <a:pt x="2512034" y="33401"/>
                </a:lnTo>
                <a:lnTo>
                  <a:pt x="2512034" y="112547"/>
                </a:lnTo>
                <a:lnTo>
                  <a:pt x="2512034" y="444385"/>
                </a:lnTo>
                <a:lnTo>
                  <a:pt x="2506332" y="448005"/>
                </a:lnTo>
                <a:lnTo>
                  <a:pt x="2431516" y="448005"/>
                </a:lnTo>
                <a:lnTo>
                  <a:pt x="2431516" y="112547"/>
                </a:lnTo>
                <a:lnTo>
                  <a:pt x="2512034" y="112547"/>
                </a:lnTo>
                <a:lnTo>
                  <a:pt x="2512034" y="33401"/>
                </a:lnTo>
                <a:lnTo>
                  <a:pt x="2278621" y="33401"/>
                </a:lnTo>
                <a:lnTo>
                  <a:pt x="2278621" y="112547"/>
                </a:lnTo>
                <a:lnTo>
                  <a:pt x="2328240" y="112547"/>
                </a:lnTo>
                <a:lnTo>
                  <a:pt x="2328240" y="424776"/>
                </a:lnTo>
                <a:lnTo>
                  <a:pt x="2329865" y="440029"/>
                </a:lnTo>
                <a:lnTo>
                  <a:pt x="2334742" y="448005"/>
                </a:lnTo>
                <a:lnTo>
                  <a:pt x="2269680" y="448005"/>
                </a:lnTo>
                <a:lnTo>
                  <a:pt x="2269680" y="526427"/>
                </a:lnTo>
                <a:lnTo>
                  <a:pt x="2455100" y="526427"/>
                </a:lnTo>
                <a:lnTo>
                  <a:pt x="2509494" y="526072"/>
                </a:lnTo>
                <a:lnTo>
                  <a:pt x="2603309" y="521652"/>
                </a:lnTo>
                <a:lnTo>
                  <a:pt x="2649232" y="515454"/>
                </a:lnTo>
                <a:lnTo>
                  <a:pt x="2681186" y="508279"/>
                </a:lnTo>
                <a:lnTo>
                  <a:pt x="2681186" y="440753"/>
                </a:lnTo>
                <a:lnTo>
                  <a:pt x="2681186" y="426224"/>
                </a:lnTo>
                <a:close/>
              </a:path>
              <a:path w="5406390" h="694690">
                <a:moveTo>
                  <a:pt x="2969082" y="0"/>
                </a:moveTo>
                <a:lnTo>
                  <a:pt x="2862542" y="0"/>
                </a:lnTo>
                <a:lnTo>
                  <a:pt x="2862542" y="225094"/>
                </a:lnTo>
                <a:lnTo>
                  <a:pt x="2812935" y="225094"/>
                </a:lnTo>
                <a:lnTo>
                  <a:pt x="2812935" y="0"/>
                </a:lnTo>
                <a:lnTo>
                  <a:pt x="2706395" y="0"/>
                </a:lnTo>
                <a:lnTo>
                  <a:pt x="2706395" y="674560"/>
                </a:lnTo>
                <a:lnTo>
                  <a:pt x="2803169" y="674560"/>
                </a:lnTo>
                <a:lnTo>
                  <a:pt x="2812935" y="668020"/>
                </a:lnTo>
                <a:lnTo>
                  <a:pt x="2812935" y="307873"/>
                </a:lnTo>
                <a:lnTo>
                  <a:pt x="2862542" y="307873"/>
                </a:lnTo>
                <a:lnTo>
                  <a:pt x="2862542" y="692708"/>
                </a:lnTo>
                <a:lnTo>
                  <a:pt x="2969082" y="692708"/>
                </a:lnTo>
                <a:lnTo>
                  <a:pt x="2969082" y="307873"/>
                </a:lnTo>
                <a:lnTo>
                  <a:pt x="2969082" y="225094"/>
                </a:lnTo>
                <a:lnTo>
                  <a:pt x="2969082" y="0"/>
                </a:lnTo>
                <a:close/>
              </a:path>
              <a:path w="5406390" h="694690">
                <a:moveTo>
                  <a:pt x="3448088" y="309321"/>
                </a:moveTo>
                <a:lnTo>
                  <a:pt x="3403714" y="314947"/>
                </a:lnTo>
                <a:lnTo>
                  <a:pt x="3328390" y="322046"/>
                </a:lnTo>
                <a:lnTo>
                  <a:pt x="3219462" y="328790"/>
                </a:lnTo>
                <a:lnTo>
                  <a:pt x="3141230" y="331647"/>
                </a:lnTo>
                <a:lnTo>
                  <a:pt x="3103270" y="331838"/>
                </a:lnTo>
                <a:lnTo>
                  <a:pt x="3103270" y="246875"/>
                </a:lnTo>
                <a:lnTo>
                  <a:pt x="3339109" y="246875"/>
                </a:lnTo>
                <a:lnTo>
                  <a:pt x="3339109" y="169176"/>
                </a:lnTo>
                <a:lnTo>
                  <a:pt x="3103270" y="169176"/>
                </a:lnTo>
                <a:lnTo>
                  <a:pt x="3103270" y="98018"/>
                </a:lnTo>
                <a:lnTo>
                  <a:pt x="3348050" y="98018"/>
                </a:lnTo>
                <a:lnTo>
                  <a:pt x="3348050" y="19596"/>
                </a:lnTo>
                <a:lnTo>
                  <a:pt x="3040646" y="19596"/>
                </a:lnTo>
                <a:lnTo>
                  <a:pt x="3029585" y="19773"/>
                </a:lnTo>
                <a:lnTo>
                  <a:pt x="2992971" y="43332"/>
                </a:lnTo>
                <a:lnTo>
                  <a:pt x="2991040" y="63169"/>
                </a:lnTo>
                <a:lnTo>
                  <a:pt x="2991040" y="370319"/>
                </a:lnTo>
                <a:lnTo>
                  <a:pt x="3014459" y="408673"/>
                </a:lnTo>
                <a:lnTo>
                  <a:pt x="3040646" y="413880"/>
                </a:lnTo>
                <a:lnTo>
                  <a:pt x="3068777" y="413854"/>
                </a:lnTo>
                <a:lnTo>
                  <a:pt x="3110407" y="412965"/>
                </a:lnTo>
                <a:lnTo>
                  <a:pt x="3198418" y="409397"/>
                </a:lnTo>
                <a:lnTo>
                  <a:pt x="3308413" y="402805"/>
                </a:lnTo>
                <a:lnTo>
                  <a:pt x="3408337" y="393509"/>
                </a:lnTo>
                <a:lnTo>
                  <a:pt x="3448088" y="388467"/>
                </a:lnTo>
                <a:lnTo>
                  <a:pt x="3448088" y="331838"/>
                </a:lnTo>
                <a:lnTo>
                  <a:pt x="3448088" y="309321"/>
                </a:lnTo>
                <a:close/>
              </a:path>
              <a:path w="5406390" h="694690">
                <a:moveTo>
                  <a:pt x="3605860" y="723"/>
                </a:moveTo>
                <a:lnTo>
                  <a:pt x="3493630" y="723"/>
                </a:lnTo>
                <a:lnTo>
                  <a:pt x="3493630" y="153212"/>
                </a:lnTo>
                <a:lnTo>
                  <a:pt x="3368383" y="153212"/>
                </a:lnTo>
                <a:lnTo>
                  <a:pt x="3368383" y="238163"/>
                </a:lnTo>
                <a:lnTo>
                  <a:pt x="3493630" y="238163"/>
                </a:lnTo>
                <a:lnTo>
                  <a:pt x="3493630" y="509727"/>
                </a:lnTo>
                <a:lnTo>
                  <a:pt x="3605860" y="509727"/>
                </a:lnTo>
                <a:lnTo>
                  <a:pt x="3605860" y="723"/>
                </a:lnTo>
                <a:close/>
              </a:path>
              <a:path w="5406390" h="694690">
                <a:moveTo>
                  <a:pt x="3622116" y="609930"/>
                </a:moveTo>
                <a:lnTo>
                  <a:pt x="3197606" y="609930"/>
                </a:lnTo>
                <a:lnTo>
                  <a:pt x="3191916" y="607034"/>
                </a:lnTo>
                <a:lnTo>
                  <a:pt x="3191916" y="463981"/>
                </a:lnTo>
                <a:lnTo>
                  <a:pt x="3079686" y="463981"/>
                </a:lnTo>
                <a:lnTo>
                  <a:pt x="3079686" y="649147"/>
                </a:lnTo>
                <a:lnTo>
                  <a:pt x="3079927" y="660679"/>
                </a:lnTo>
                <a:lnTo>
                  <a:pt x="3110992" y="692581"/>
                </a:lnTo>
                <a:lnTo>
                  <a:pt x="3129292" y="694169"/>
                </a:lnTo>
                <a:lnTo>
                  <a:pt x="3611549" y="694169"/>
                </a:lnTo>
                <a:lnTo>
                  <a:pt x="3622116" y="684720"/>
                </a:lnTo>
                <a:lnTo>
                  <a:pt x="3622116" y="609930"/>
                </a:lnTo>
                <a:close/>
              </a:path>
              <a:path w="5406390" h="694690">
                <a:moveTo>
                  <a:pt x="4302391" y="421144"/>
                </a:moveTo>
                <a:lnTo>
                  <a:pt x="4243273" y="433311"/>
                </a:lnTo>
                <a:lnTo>
                  <a:pt x="4207243" y="438569"/>
                </a:lnTo>
                <a:lnTo>
                  <a:pt x="4210494" y="433489"/>
                </a:lnTo>
                <a:lnTo>
                  <a:pt x="4212120" y="421144"/>
                </a:lnTo>
                <a:lnTo>
                  <a:pt x="4212120" y="112547"/>
                </a:lnTo>
                <a:lnTo>
                  <a:pt x="4278808" y="112547"/>
                </a:lnTo>
                <a:lnTo>
                  <a:pt x="4278808" y="32677"/>
                </a:lnTo>
                <a:lnTo>
                  <a:pt x="4104779" y="32677"/>
                </a:lnTo>
                <a:lnTo>
                  <a:pt x="4104779" y="112547"/>
                </a:lnTo>
                <a:lnTo>
                  <a:pt x="4104779" y="445109"/>
                </a:lnTo>
                <a:lnTo>
                  <a:pt x="3979532" y="445109"/>
                </a:lnTo>
                <a:lnTo>
                  <a:pt x="3979532" y="112547"/>
                </a:lnTo>
                <a:lnTo>
                  <a:pt x="4104779" y="112547"/>
                </a:lnTo>
                <a:lnTo>
                  <a:pt x="4104779" y="32677"/>
                </a:lnTo>
                <a:lnTo>
                  <a:pt x="3806304" y="32677"/>
                </a:lnTo>
                <a:lnTo>
                  <a:pt x="3806304" y="112547"/>
                </a:lnTo>
                <a:lnTo>
                  <a:pt x="3872992" y="112547"/>
                </a:lnTo>
                <a:lnTo>
                  <a:pt x="3873093" y="425297"/>
                </a:lnTo>
                <a:lnTo>
                  <a:pt x="3873804" y="432041"/>
                </a:lnTo>
                <a:lnTo>
                  <a:pt x="3875748" y="437692"/>
                </a:lnTo>
                <a:lnTo>
                  <a:pt x="3879507" y="445109"/>
                </a:lnTo>
                <a:lnTo>
                  <a:pt x="3798176" y="445109"/>
                </a:lnTo>
                <a:lnTo>
                  <a:pt x="3798176" y="524256"/>
                </a:lnTo>
                <a:lnTo>
                  <a:pt x="4034840" y="524256"/>
                </a:lnTo>
                <a:lnTo>
                  <a:pt x="4131106" y="522617"/>
                </a:lnTo>
                <a:lnTo>
                  <a:pt x="4190390" y="519290"/>
                </a:lnTo>
                <a:lnTo>
                  <a:pt x="4261853" y="510870"/>
                </a:lnTo>
                <a:lnTo>
                  <a:pt x="4302391" y="501015"/>
                </a:lnTo>
                <a:lnTo>
                  <a:pt x="4302391" y="438569"/>
                </a:lnTo>
                <a:lnTo>
                  <a:pt x="4302391" y="421144"/>
                </a:lnTo>
                <a:close/>
              </a:path>
              <a:path w="5406390" h="694690">
                <a:moveTo>
                  <a:pt x="4913846" y="210807"/>
                </a:moveTo>
                <a:lnTo>
                  <a:pt x="4912004" y="164477"/>
                </a:lnTo>
                <a:lnTo>
                  <a:pt x="4895659" y="114719"/>
                </a:lnTo>
                <a:lnTo>
                  <a:pt x="4868735" y="74231"/>
                </a:lnTo>
                <a:lnTo>
                  <a:pt x="4836884" y="48793"/>
                </a:lnTo>
                <a:lnTo>
                  <a:pt x="4808956" y="35013"/>
                </a:lnTo>
                <a:lnTo>
                  <a:pt x="4808956" y="198513"/>
                </a:lnTo>
                <a:lnTo>
                  <a:pt x="4808283" y="205981"/>
                </a:lnTo>
                <a:lnTo>
                  <a:pt x="4791634" y="245440"/>
                </a:lnTo>
                <a:lnTo>
                  <a:pt x="4752937" y="273011"/>
                </a:lnTo>
                <a:lnTo>
                  <a:pt x="4719256" y="280200"/>
                </a:lnTo>
                <a:lnTo>
                  <a:pt x="4697450" y="280187"/>
                </a:lnTo>
                <a:lnTo>
                  <a:pt x="4660404" y="270929"/>
                </a:lnTo>
                <a:lnTo>
                  <a:pt x="4625098" y="244068"/>
                </a:lnTo>
                <a:lnTo>
                  <a:pt x="4607674" y="209804"/>
                </a:lnTo>
                <a:lnTo>
                  <a:pt x="4606671" y="176999"/>
                </a:lnTo>
                <a:lnTo>
                  <a:pt x="4607471" y="170040"/>
                </a:lnTo>
                <a:lnTo>
                  <a:pt x="4626737" y="132435"/>
                </a:lnTo>
                <a:lnTo>
                  <a:pt x="4667135" y="106006"/>
                </a:lnTo>
                <a:lnTo>
                  <a:pt x="4709833" y="98742"/>
                </a:lnTo>
                <a:lnTo>
                  <a:pt x="4722342" y="98844"/>
                </a:lnTo>
                <a:lnTo>
                  <a:pt x="4759426" y="109245"/>
                </a:lnTo>
                <a:lnTo>
                  <a:pt x="4792891" y="136321"/>
                </a:lnTo>
                <a:lnTo>
                  <a:pt x="4808931" y="176161"/>
                </a:lnTo>
                <a:lnTo>
                  <a:pt x="4808956" y="198513"/>
                </a:lnTo>
                <a:lnTo>
                  <a:pt x="4808956" y="35013"/>
                </a:lnTo>
                <a:lnTo>
                  <a:pt x="4767694" y="22745"/>
                </a:lnTo>
                <a:lnTo>
                  <a:pt x="4709020" y="18148"/>
                </a:lnTo>
                <a:lnTo>
                  <a:pt x="4683023" y="18326"/>
                </a:lnTo>
                <a:lnTo>
                  <a:pt x="4626470" y="29768"/>
                </a:lnTo>
                <a:lnTo>
                  <a:pt x="4589170" y="42659"/>
                </a:lnTo>
                <a:lnTo>
                  <a:pt x="4543310" y="76250"/>
                </a:lnTo>
                <a:lnTo>
                  <a:pt x="4515472" y="116535"/>
                </a:lnTo>
                <a:lnTo>
                  <a:pt x="4499457" y="164477"/>
                </a:lnTo>
                <a:lnTo>
                  <a:pt x="4499216" y="187337"/>
                </a:lnTo>
                <a:lnTo>
                  <a:pt x="4499432" y="209804"/>
                </a:lnTo>
                <a:lnTo>
                  <a:pt x="4499495" y="213118"/>
                </a:lnTo>
                <a:lnTo>
                  <a:pt x="4500715" y="223634"/>
                </a:lnTo>
                <a:lnTo>
                  <a:pt x="4434954" y="223634"/>
                </a:lnTo>
                <a:lnTo>
                  <a:pt x="4434954" y="0"/>
                </a:lnTo>
                <a:lnTo>
                  <a:pt x="4325163" y="0"/>
                </a:lnTo>
                <a:lnTo>
                  <a:pt x="4325163" y="691984"/>
                </a:lnTo>
                <a:lnTo>
                  <a:pt x="4425200" y="691984"/>
                </a:lnTo>
                <a:lnTo>
                  <a:pt x="4434954" y="683272"/>
                </a:lnTo>
                <a:lnTo>
                  <a:pt x="4434954" y="304965"/>
                </a:lnTo>
                <a:lnTo>
                  <a:pt x="4531728" y="304965"/>
                </a:lnTo>
                <a:lnTo>
                  <a:pt x="4531728" y="288925"/>
                </a:lnTo>
                <a:lnTo>
                  <a:pt x="4534878" y="293484"/>
                </a:lnTo>
                <a:lnTo>
                  <a:pt x="4545444" y="303479"/>
                </a:lnTo>
                <a:lnTo>
                  <a:pt x="4580153" y="329349"/>
                </a:lnTo>
                <a:lnTo>
                  <a:pt x="4629734" y="349618"/>
                </a:lnTo>
                <a:lnTo>
                  <a:pt x="4667999" y="359473"/>
                </a:lnTo>
                <a:lnTo>
                  <a:pt x="4709020" y="360883"/>
                </a:lnTo>
                <a:lnTo>
                  <a:pt x="4734534" y="360680"/>
                </a:lnTo>
                <a:lnTo>
                  <a:pt x="4789944" y="348170"/>
                </a:lnTo>
                <a:lnTo>
                  <a:pt x="4826533" y="334187"/>
                </a:lnTo>
                <a:lnTo>
                  <a:pt x="4872279" y="298869"/>
                </a:lnTo>
                <a:lnTo>
                  <a:pt x="4887671" y="280276"/>
                </a:lnTo>
                <a:lnTo>
                  <a:pt x="4889957" y="276745"/>
                </a:lnTo>
                <a:lnTo>
                  <a:pt x="4899317" y="258127"/>
                </a:lnTo>
                <a:lnTo>
                  <a:pt x="4908232" y="239268"/>
                </a:lnTo>
                <a:lnTo>
                  <a:pt x="4912639" y="225679"/>
                </a:lnTo>
                <a:lnTo>
                  <a:pt x="4913846" y="210807"/>
                </a:lnTo>
                <a:close/>
              </a:path>
              <a:path w="5406390" h="694690">
                <a:moveTo>
                  <a:pt x="5118900" y="476326"/>
                </a:moveTo>
                <a:lnTo>
                  <a:pt x="5095481" y="437972"/>
                </a:lnTo>
                <a:lnTo>
                  <a:pt x="5069294" y="432765"/>
                </a:lnTo>
                <a:lnTo>
                  <a:pt x="4590288" y="432765"/>
                </a:lnTo>
                <a:lnTo>
                  <a:pt x="4590288" y="513359"/>
                </a:lnTo>
                <a:lnTo>
                  <a:pt x="5009921" y="513359"/>
                </a:lnTo>
                <a:lnTo>
                  <a:pt x="5009921" y="691984"/>
                </a:lnTo>
                <a:lnTo>
                  <a:pt x="5109146" y="691984"/>
                </a:lnTo>
                <a:lnTo>
                  <a:pt x="5118900" y="683272"/>
                </a:lnTo>
                <a:lnTo>
                  <a:pt x="5118900" y="476326"/>
                </a:lnTo>
                <a:close/>
              </a:path>
              <a:path w="5406390" h="694690">
                <a:moveTo>
                  <a:pt x="5222189" y="135775"/>
                </a:moveTo>
                <a:lnTo>
                  <a:pt x="5120525" y="135775"/>
                </a:lnTo>
                <a:lnTo>
                  <a:pt x="5120525" y="723"/>
                </a:lnTo>
                <a:lnTo>
                  <a:pt x="5010734" y="723"/>
                </a:lnTo>
                <a:lnTo>
                  <a:pt x="5010734" y="396455"/>
                </a:lnTo>
                <a:lnTo>
                  <a:pt x="5110772" y="396455"/>
                </a:lnTo>
                <a:lnTo>
                  <a:pt x="5120525" y="387743"/>
                </a:lnTo>
                <a:lnTo>
                  <a:pt x="5120525" y="217106"/>
                </a:lnTo>
                <a:lnTo>
                  <a:pt x="5222189" y="217106"/>
                </a:lnTo>
                <a:lnTo>
                  <a:pt x="5222189" y="135775"/>
                </a:lnTo>
                <a:close/>
              </a:path>
              <a:path w="5406390" h="694690">
                <a:moveTo>
                  <a:pt x="5397843" y="568553"/>
                </a:moveTo>
                <a:lnTo>
                  <a:pt x="5298630" y="568553"/>
                </a:lnTo>
                <a:lnTo>
                  <a:pt x="5298630" y="652056"/>
                </a:lnTo>
                <a:lnTo>
                  <a:pt x="5397843" y="652056"/>
                </a:lnTo>
                <a:lnTo>
                  <a:pt x="5397843" y="568553"/>
                </a:lnTo>
                <a:close/>
              </a:path>
              <a:path w="5406390" h="694690">
                <a:moveTo>
                  <a:pt x="5405983" y="13068"/>
                </a:moveTo>
                <a:lnTo>
                  <a:pt x="5291315" y="13068"/>
                </a:lnTo>
                <a:lnTo>
                  <a:pt x="5299443" y="501015"/>
                </a:lnTo>
                <a:lnTo>
                  <a:pt x="5396217" y="501015"/>
                </a:lnTo>
                <a:lnTo>
                  <a:pt x="5405983" y="1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6507" y="9058939"/>
            <a:ext cx="155575" cy="29845"/>
          </a:xfrm>
          <a:custGeom>
            <a:avLst/>
            <a:gdLst/>
            <a:ahLst/>
            <a:cxnLst/>
            <a:rect l="l" t="t" r="r" b="b"/>
            <a:pathLst>
              <a:path w="155575" h="29845">
                <a:moveTo>
                  <a:pt x="155344" y="29267"/>
                </a:moveTo>
                <a:lnTo>
                  <a:pt x="0" y="29267"/>
                </a:lnTo>
                <a:lnTo>
                  <a:pt x="0" y="0"/>
                </a:lnTo>
                <a:lnTo>
                  <a:pt x="155344" y="0"/>
                </a:lnTo>
                <a:lnTo>
                  <a:pt x="155344" y="29267"/>
                </a:lnTo>
                <a:close/>
              </a:path>
            </a:pathLst>
          </a:custGeom>
          <a:solidFill>
            <a:srgbClr val="FC52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26507" y="8949966"/>
            <a:ext cx="339725" cy="328295"/>
            <a:chOff x="926507" y="8949966"/>
            <a:chExt cx="339725" cy="328295"/>
          </a:xfrm>
        </p:grpSpPr>
        <p:sp>
          <p:nvSpPr>
            <p:cNvPr id="5" name="object 5"/>
            <p:cNvSpPr/>
            <p:nvPr/>
          </p:nvSpPr>
          <p:spPr>
            <a:xfrm>
              <a:off x="926503" y="8953880"/>
              <a:ext cx="335915" cy="320675"/>
            </a:xfrm>
            <a:custGeom>
              <a:avLst/>
              <a:gdLst/>
              <a:ahLst/>
              <a:cxnLst/>
              <a:rect l="l" t="t" r="r" b="b"/>
              <a:pathLst>
                <a:path w="335915" h="320675">
                  <a:moveTo>
                    <a:pt x="155346" y="185737"/>
                  </a:moveTo>
                  <a:lnTo>
                    <a:pt x="0" y="185737"/>
                  </a:lnTo>
                  <a:lnTo>
                    <a:pt x="0" y="215011"/>
                  </a:lnTo>
                  <a:lnTo>
                    <a:pt x="155346" y="215011"/>
                  </a:lnTo>
                  <a:lnTo>
                    <a:pt x="155346" y="185737"/>
                  </a:lnTo>
                  <a:close/>
                </a:path>
                <a:path w="335915" h="320675">
                  <a:moveTo>
                    <a:pt x="335457" y="160223"/>
                  </a:moveTo>
                  <a:lnTo>
                    <a:pt x="214630" y="0"/>
                  </a:lnTo>
                  <a:lnTo>
                    <a:pt x="190233" y="18389"/>
                  </a:lnTo>
                  <a:lnTo>
                    <a:pt x="297180" y="160223"/>
                  </a:lnTo>
                  <a:lnTo>
                    <a:pt x="190233" y="302056"/>
                  </a:lnTo>
                  <a:lnTo>
                    <a:pt x="214630" y="320446"/>
                  </a:lnTo>
                  <a:lnTo>
                    <a:pt x="335457" y="16022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6748" y="8953875"/>
              <a:ext cx="145415" cy="320675"/>
            </a:xfrm>
            <a:custGeom>
              <a:avLst/>
              <a:gdLst/>
              <a:ahLst/>
              <a:cxnLst/>
              <a:rect l="l" t="t" r="r" b="b"/>
              <a:pathLst>
                <a:path w="145415" h="320675">
                  <a:moveTo>
                    <a:pt x="24389" y="0"/>
                  </a:moveTo>
                  <a:lnTo>
                    <a:pt x="145213" y="160222"/>
                  </a:lnTo>
                  <a:lnTo>
                    <a:pt x="24389" y="320444"/>
                  </a:lnTo>
                  <a:lnTo>
                    <a:pt x="0" y="302058"/>
                  </a:lnTo>
                  <a:lnTo>
                    <a:pt x="106939" y="160222"/>
                  </a:lnTo>
                  <a:lnTo>
                    <a:pt x="0" y="18386"/>
                  </a:lnTo>
                  <a:lnTo>
                    <a:pt x="24389" y="0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410222" y="8936084"/>
            <a:ext cx="869950" cy="352425"/>
            <a:chOff x="1410222" y="8936084"/>
            <a:chExt cx="869950" cy="352425"/>
          </a:xfrm>
        </p:grpSpPr>
        <p:sp>
          <p:nvSpPr>
            <p:cNvPr id="8" name="object 8"/>
            <p:cNvSpPr/>
            <p:nvPr/>
          </p:nvSpPr>
          <p:spPr>
            <a:xfrm>
              <a:off x="1414131" y="8945621"/>
              <a:ext cx="235585" cy="338455"/>
            </a:xfrm>
            <a:custGeom>
              <a:avLst/>
              <a:gdLst/>
              <a:ahLst/>
              <a:cxnLst/>
              <a:rect l="l" t="t" r="r" b="b"/>
              <a:pathLst>
                <a:path w="235585" h="338454">
                  <a:moveTo>
                    <a:pt x="29643" y="52907"/>
                  </a:moveTo>
                  <a:lnTo>
                    <a:pt x="41022" y="12663"/>
                  </a:lnTo>
                  <a:lnTo>
                    <a:pt x="83857" y="469"/>
                  </a:lnTo>
                  <a:lnTo>
                    <a:pt x="119697" y="0"/>
                  </a:lnTo>
                  <a:lnTo>
                    <a:pt x="135184" y="99"/>
                  </a:lnTo>
                  <a:lnTo>
                    <a:pt x="176653" y="10230"/>
                  </a:lnTo>
                  <a:lnTo>
                    <a:pt x="203261" y="28892"/>
                  </a:lnTo>
                  <a:lnTo>
                    <a:pt x="110692" y="28892"/>
                  </a:lnTo>
                  <a:lnTo>
                    <a:pt x="95618" y="29006"/>
                  </a:lnTo>
                  <a:lnTo>
                    <a:pt x="52385" y="40586"/>
                  </a:lnTo>
                  <a:lnTo>
                    <a:pt x="38208" y="47369"/>
                  </a:lnTo>
                  <a:lnTo>
                    <a:pt x="29643" y="52907"/>
                  </a:lnTo>
                  <a:close/>
                </a:path>
                <a:path w="235585" h="338454">
                  <a:moveTo>
                    <a:pt x="202790" y="309187"/>
                  </a:moveTo>
                  <a:lnTo>
                    <a:pt x="100561" y="309187"/>
                  </a:lnTo>
                  <a:lnTo>
                    <a:pt x="115825" y="309105"/>
                  </a:lnTo>
                  <a:lnTo>
                    <a:pt x="125584" y="308531"/>
                  </a:lnTo>
                  <a:lnTo>
                    <a:pt x="163575" y="298212"/>
                  </a:lnTo>
                  <a:lnTo>
                    <a:pt x="195789" y="267689"/>
                  </a:lnTo>
                  <a:lnTo>
                    <a:pt x="201857" y="240145"/>
                  </a:lnTo>
                  <a:lnTo>
                    <a:pt x="201728" y="230659"/>
                  </a:lnTo>
                  <a:lnTo>
                    <a:pt x="177139" y="194461"/>
                  </a:lnTo>
                  <a:lnTo>
                    <a:pt x="132267" y="177858"/>
                  </a:lnTo>
                  <a:lnTo>
                    <a:pt x="88929" y="174105"/>
                  </a:lnTo>
                  <a:lnTo>
                    <a:pt x="67541" y="174105"/>
                  </a:lnTo>
                  <a:lnTo>
                    <a:pt x="67541" y="144837"/>
                  </a:lnTo>
                  <a:lnTo>
                    <a:pt x="107244" y="144368"/>
                  </a:lnTo>
                  <a:lnTo>
                    <a:pt x="148540" y="134226"/>
                  </a:lnTo>
                  <a:lnTo>
                    <a:pt x="179171" y="111255"/>
                  </a:lnTo>
                  <a:lnTo>
                    <a:pt x="187613" y="74295"/>
                  </a:lnTo>
                  <a:lnTo>
                    <a:pt x="180859" y="54032"/>
                  </a:lnTo>
                  <a:lnTo>
                    <a:pt x="139845" y="30871"/>
                  </a:lnTo>
                  <a:lnTo>
                    <a:pt x="110692" y="28892"/>
                  </a:lnTo>
                  <a:lnTo>
                    <a:pt x="203261" y="28892"/>
                  </a:lnTo>
                  <a:lnTo>
                    <a:pt x="220633" y="62850"/>
                  </a:lnTo>
                  <a:lnTo>
                    <a:pt x="221384" y="89304"/>
                  </a:lnTo>
                  <a:lnTo>
                    <a:pt x="214630" y="112568"/>
                  </a:lnTo>
                  <a:lnTo>
                    <a:pt x="186863" y="142961"/>
                  </a:lnTo>
                  <a:lnTo>
                    <a:pt x="156845" y="157970"/>
                  </a:lnTo>
                  <a:lnTo>
                    <a:pt x="165745" y="159803"/>
                  </a:lnTo>
                  <a:lnTo>
                    <a:pt x="204739" y="177532"/>
                  </a:lnTo>
                  <a:lnTo>
                    <a:pt x="228888" y="207688"/>
                  </a:lnTo>
                  <a:lnTo>
                    <a:pt x="235537" y="229296"/>
                  </a:lnTo>
                  <a:lnTo>
                    <a:pt x="235511" y="252141"/>
                  </a:lnTo>
                  <a:lnTo>
                    <a:pt x="222055" y="289042"/>
                  </a:lnTo>
                  <a:lnTo>
                    <a:pt x="211766" y="301847"/>
                  </a:lnTo>
                  <a:lnTo>
                    <a:pt x="202790" y="309187"/>
                  </a:lnTo>
                  <a:close/>
                </a:path>
                <a:path w="235585" h="338454">
                  <a:moveTo>
                    <a:pt x="101311" y="338455"/>
                  </a:moveTo>
                  <a:lnTo>
                    <a:pt x="60681" y="335764"/>
                  </a:lnTo>
                  <a:lnTo>
                    <a:pt x="22982" y="324994"/>
                  </a:lnTo>
                  <a:lnTo>
                    <a:pt x="0" y="313690"/>
                  </a:lnTo>
                  <a:lnTo>
                    <a:pt x="15759" y="288174"/>
                  </a:lnTo>
                  <a:lnTo>
                    <a:pt x="24342" y="292833"/>
                  </a:lnTo>
                  <a:lnTo>
                    <a:pt x="30956" y="295890"/>
                  </a:lnTo>
                  <a:lnTo>
                    <a:pt x="74201" y="308366"/>
                  </a:lnTo>
                  <a:lnTo>
                    <a:pt x="202790" y="309187"/>
                  </a:lnTo>
                  <a:lnTo>
                    <a:pt x="201872" y="309938"/>
                  </a:lnTo>
                  <a:lnTo>
                    <a:pt x="159847" y="330763"/>
                  </a:lnTo>
                  <a:lnTo>
                    <a:pt x="121010" y="338335"/>
                  </a:lnTo>
                  <a:lnTo>
                    <a:pt x="101311" y="338455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14131" y="8945621"/>
              <a:ext cx="236220" cy="338455"/>
            </a:xfrm>
            <a:custGeom>
              <a:avLst/>
              <a:gdLst/>
              <a:ahLst/>
              <a:cxnLst/>
              <a:rect l="l" t="t" r="r" b="b"/>
              <a:pathLst>
                <a:path w="236219" h="338454">
                  <a:moveTo>
                    <a:pt x="15759" y="288174"/>
                  </a:moveTo>
                  <a:lnTo>
                    <a:pt x="51781" y="302621"/>
                  </a:lnTo>
                  <a:lnTo>
                    <a:pt x="100561" y="309187"/>
                  </a:lnTo>
                  <a:lnTo>
                    <a:pt x="115825" y="309105"/>
                  </a:lnTo>
                  <a:lnTo>
                    <a:pt x="156555" y="300756"/>
                  </a:lnTo>
                  <a:lnTo>
                    <a:pt x="188716" y="279919"/>
                  </a:lnTo>
                  <a:lnTo>
                    <a:pt x="201872" y="241271"/>
                  </a:lnTo>
                  <a:lnTo>
                    <a:pt x="201728" y="230659"/>
                  </a:lnTo>
                  <a:lnTo>
                    <a:pt x="177139" y="194461"/>
                  </a:lnTo>
                  <a:lnTo>
                    <a:pt x="132267" y="177858"/>
                  </a:lnTo>
                  <a:lnTo>
                    <a:pt x="88929" y="174105"/>
                  </a:lnTo>
                  <a:lnTo>
                    <a:pt x="67541" y="174105"/>
                  </a:lnTo>
                  <a:lnTo>
                    <a:pt x="67541" y="144837"/>
                  </a:lnTo>
                  <a:lnTo>
                    <a:pt x="88929" y="144837"/>
                  </a:lnTo>
                  <a:lnTo>
                    <a:pt x="99836" y="144779"/>
                  </a:lnTo>
                  <a:lnTo>
                    <a:pt x="142469" y="136864"/>
                  </a:lnTo>
                  <a:lnTo>
                    <a:pt x="179171" y="111255"/>
                  </a:lnTo>
                  <a:lnTo>
                    <a:pt x="187613" y="85551"/>
                  </a:lnTo>
                  <a:lnTo>
                    <a:pt x="187613" y="74295"/>
                  </a:lnTo>
                  <a:lnTo>
                    <a:pt x="184236" y="64163"/>
                  </a:lnTo>
                  <a:lnTo>
                    <a:pt x="180859" y="54032"/>
                  </a:lnTo>
                  <a:lnTo>
                    <a:pt x="139845" y="30871"/>
                  </a:lnTo>
                  <a:lnTo>
                    <a:pt x="110692" y="28892"/>
                  </a:lnTo>
                  <a:lnTo>
                    <a:pt x="95618" y="29006"/>
                  </a:lnTo>
                  <a:lnTo>
                    <a:pt x="52385" y="40586"/>
                  </a:lnTo>
                  <a:lnTo>
                    <a:pt x="29643" y="52907"/>
                  </a:lnTo>
                  <a:lnTo>
                    <a:pt x="14258" y="30018"/>
                  </a:lnTo>
                  <a:lnTo>
                    <a:pt x="41022" y="12663"/>
                  </a:lnTo>
                  <a:lnTo>
                    <a:pt x="60927" y="3752"/>
                  </a:lnTo>
                  <a:lnTo>
                    <a:pt x="83857" y="469"/>
                  </a:lnTo>
                  <a:lnTo>
                    <a:pt x="119697" y="0"/>
                  </a:lnTo>
                  <a:lnTo>
                    <a:pt x="135184" y="99"/>
                  </a:lnTo>
                  <a:lnTo>
                    <a:pt x="176653" y="10230"/>
                  </a:lnTo>
                  <a:lnTo>
                    <a:pt x="208579" y="34567"/>
                  </a:lnTo>
                  <a:lnTo>
                    <a:pt x="221384" y="78422"/>
                  </a:lnTo>
                  <a:lnTo>
                    <a:pt x="221384" y="89304"/>
                  </a:lnTo>
                  <a:lnTo>
                    <a:pt x="218007" y="100936"/>
                  </a:lnTo>
                  <a:lnTo>
                    <a:pt x="214630" y="112568"/>
                  </a:lnTo>
                  <a:lnTo>
                    <a:pt x="186863" y="142961"/>
                  </a:lnTo>
                  <a:lnTo>
                    <a:pt x="156845" y="157970"/>
                  </a:lnTo>
                  <a:lnTo>
                    <a:pt x="165745" y="159803"/>
                  </a:lnTo>
                  <a:lnTo>
                    <a:pt x="204739" y="177532"/>
                  </a:lnTo>
                  <a:lnTo>
                    <a:pt x="228888" y="207688"/>
                  </a:lnTo>
                  <a:lnTo>
                    <a:pt x="235643" y="240145"/>
                  </a:lnTo>
                  <a:lnTo>
                    <a:pt x="235511" y="252141"/>
                  </a:lnTo>
                  <a:lnTo>
                    <a:pt x="222055" y="289042"/>
                  </a:lnTo>
                  <a:lnTo>
                    <a:pt x="191717" y="317650"/>
                  </a:lnTo>
                  <a:lnTo>
                    <a:pt x="144791" y="335210"/>
                  </a:lnTo>
                  <a:lnTo>
                    <a:pt x="101311" y="338455"/>
                  </a:lnTo>
                  <a:lnTo>
                    <a:pt x="82937" y="338355"/>
                  </a:lnTo>
                  <a:lnTo>
                    <a:pt x="32504" y="328201"/>
                  </a:lnTo>
                  <a:lnTo>
                    <a:pt x="0" y="313690"/>
                  </a:lnTo>
                  <a:lnTo>
                    <a:pt x="15759" y="288174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92175" y="8945621"/>
              <a:ext cx="233679" cy="338455"/>
            </a:xfrm>
            <a:custGeom>
              <a:avLst/>
              <a:gdLst/>
              <a:ahLst/>
              <a:cxnLst/>
              <a:rect l="l" t="t" r="r" b="b"/>
              <a:pathLst>
                <a:path w="233680" h="338454">
                  <a:moveTo>
                    <a:pt x="116695" y="338455"/>
                  </a:moveTo>
                  <a:lnTo>
                    <a:pt x="63061" y="333366"/>
                  </a:lnTo>
                  <a:lnTo>
                    <a:pt x="29830" y="297743"/>
                  </a:lnTo>
                  <a:lnTo>
                    <a:pt x="3728" y="251144"/>
                  </a:lnTo>
                  <a:lnTo>
                    <a:pt x="0" y="169227"/>
                  </a:lnTo>
                  <a:lnTo>
                    <a:pt x="466" y="118044"/>
                  </a:lnTo>
                  <a:lnTo>
                    <a:pt x="12584" y="65911"/>
                  </a:lnTo>
                  <a:lnTo>
                    <a:pt x="47967" y="17254"/>
                  </a:lnTo>
                  <a:lnTo>
                    <a:pt x="83256" y="639"/>
                  </a:lnTo>
                  <a:lnTo>
                    <a:pt x="116695" y="0"/>
                  </a:lnTo>
                  <a:lnTo>
                    <a:pt x="149921" y="639"/>
                  </a:lnTo>
                  <a:lnTo>
                    <a:pt x="170025" y="5112"/>
                  </a:lnTo>
                  <a:lnTo>
                    <a:pt x="185133" y="17254"/>
                  </a:lnTo>
                  <a:lnTo>
                    <a:pt x="194400" y="29267"/>
                  </a:lnTo>
                  <a:lnTo>
                    <a:pt x="116695" y="29267"/>
                  </a:lnTo>
                  <a:lnTo>
                    <a:pt x="92936" y="29789"/>
                  </a:lnTo>
                  <a:lnTo>
                    <a:pt x="54970" y="62663"/>
                  </a:lnTo>
                  <a:lnTo>
                    <a:pt x="36420" y="101030"/>
                  </a:lnTo>
                  <a:lnTo>
                    <a:pt x="33770" y="169227"/>
                  </a:lnTo>
                  <a:lnTo>
                    <a:pt x="33855" y="190900"/>
                  </a:lnTo>
                  <a:lnTo>
                    <a:pt x="39211" y="232453"/>
                  </a:lnTo>
                  <a:lnTo>
                    <a:pt x="61258" y="285897"/>
                  </a:lnTo>
                  <a:lnTo>
                    <a:pt x="97019" y="308179"/>
                  </a:lnTo>
                  <a:lnTo>
                    <a:pt x="116695" y="309187"/>
                  </a:lnTo>
                  <a:lnTo>
                    <a:pt x="194504" y="309187"/>
                  </a:lnTo>
                  <a:lnTo>
                    <a:pt x="185133" y="321280"/>
                  </a:lnTo>
                  <a:lnTo>
                    <a:pt x="170025" y="333366"/>
                  </a:lnTo>
                  <a:lnTo>
                    <a:pt x="149921" y="337819"/>
                  </a:lnTo>
                  <a:lnTo>
                    <a:pt x="116695" y="338455"/>
                  </a:lnTo>
                  <a:close/>
                </a:path>
                <a:path w="233680" h="338454">
                  <a:moveTo>
                    <a:pt x="194504" y="309187"/>
                  </a:moveTo>
                  <a:lnTo>
                    <a:pt x="116695" y="309187"/>
                  </a:lnTo>
                  <a:lnTo>
                    <a:pt x="128653" y="309061"/>
                  </a:lnTo>
                  <a:lnTo>
                    <a:pt x="136371" y="308179"/>
                  </a:lnTo>
                  <a:lnTo>
                    <a:pt x="172291" y="285897"/>
                  </a:lnTo>
                  <a:lnTo>
                    <a:pt x="190876" y="248010"/>
                  </a:lnTo>
                  <a:lnTo>
                    <a:pt x="198941" y="204710"/>
                  </a:lnTo>
                  <a:lnTo>
                    <a:pt x="199621" y="169227"/>
                  </a:lnTo>
                  <a:lnTo>
                    <a:pt x="199289" y="126404"/>
                  </a:lnTo>
                  <a:lnTo>
                    <a:pt x="190677" y="83112"/>
                  </a:lnTo>
                  <a:lnTo>
                    <a:pt x="165531" y="43356"/>
                  </a:lnTo>
                  <a:lnTo>
                    <a:pt x="116695" y="29267"/>
                  </a:lnTo>
                  <a:lnTo>
                    <a:pt x="194400" y="29267"/>
                  </a:lnTo>
                  <a:lnTo>
                    <a:pt x="220727" y="65911"/>
                  </a:lnTo>
                  <a:lnTo>
                    <a:pt x="232922" y="118044"/>
                  </a:lnTo>
                  <a:lnTo>
                    <a:pt x="233391" y="169227"/>
                  </a:lnTo>
                  <a:lnTo>
                    <a:pt x="232922" y="220625"/>
                  </a:lnTo>
                  <a:lnTo>
                    <a:pt x="229639" y="251144"/>
                  </a:lnTo>
                  <a:lnTo>
                    <a:pt x="220727" y="272834"/>
                  </a:lnTo>
                  <a:lnTo>
                    <a:pt x="203373" y="297743"/>
                  </a:lnTo>
                  <a:lnTo>
                    <a:pt x="194504" y="309187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92175" y="8945621"/>
              <a:ext cx="233679" cy="338455"/>
            </a:xfrm>
            <a:custGeom>
              <a:avLst/>
              <a:gdLst/>
              <a:ahLst/>
              <a:cxnLst/>
              <a:rect l="l" t="t" r="r" b="b"/>
              <a:pathLst>
                <a:path w="233680" h="338454">
                  <a:moveTo>
                    <a:pt x="116695" y="338455"/>
                  </a:moveTo>
                  <a:lnTo>
                    <a:pt x="63061" y="333366"/>
                  </a:lnTo>
                  <a:lnTo>
                    <a:pt x="29830" y="297743"/>
                  </a:lnTo>
                  <a:lnTo>
                    <a:pt x="3728" y="251144"/>
                  </a:lnTo>
                  <a:lnTo>
                    <a:pt x="0" y="169227"/>
                  </a:lnTo>
                  <a:lnTo>
                    <a:pt x="466" y="118044"/>
                  </a:lnTo>
                  <a:lnTo>
                    <a:pt x="12584" y="65911"/>
                  </a:lnTo>
                  <a:lnTo>
                    <a:pt x="47967" y="17254"/>
                  </a:lnTo>
                  <a:lnTo>
                    <a:pt x="83256" y="639"/>
                  </a:lnTo>
                  <a:lnTo>
                    <a:pt x="116695" y="0"/>
                  </a:lnTo>
                  <a:lnTo>
                    <a:pt x="149921" y="639"/>
                  </a:lnTo>
                  <a:lnTo>
                    <a:pt x="185133" y="17254"/>
                  </a:lnTo>
                  <a:lnTo>
                    <a:pt x="220727" y="65911"/>
                  </a:lnTo>
                  <a:lnTo>
                    <a:pt x="232922" y="118044"/>
                  </a:lnTo>
                  <a:lnTo>
                    <a:pt x="233391" y="169227"/>
                  </a:lnTo>
                  <a:lnTo>
                    <a:pt x="232922" y="220625"/>
                  </a:lnTo>
                  <a:lnTo>
                    <a:pt x="220727" y="272834"/>
                  </a:lnTo>
                  <a:lnTo>
                    <a:pt x="185133" y="321280"/>
                  </a:lnTo>
                  <a:lnTo>
                    <a:pt x="149921" y="337819"/>
                  </a:lnTo>
                  <a:lnTo>
                    <a:pt x="116695" y="338455"/>
                  </a:lnTo>
                  <a:close/>
                </a:path>
                <a:path w="233680" h="338454">
                  <a:moveTo>
                    <a:pt x="116695" y="29267"/>
                  </a:moveTo>
                  <a:lnTo>
                    <a:pt x="78586" y="33442"/>
                  </a:lnTo>
                  <a:lnTo>
                    <a:pt x="42714" y="83112"/>
                  </a:lnTo>
                  <a:lnTo>
                    <a:pt x="34101" y="126404"/>
                  </a:lnTo>
                  <a:lnTo>
                    <a:pt x="33770" y="169227"/>
                  </a:lnTo>
                  <a:lnTo>
                    <a:pt x="33855" y="190900"/>
                  </a:lnTo>
                  <a:lnTo>
                    <a:pt x="39211" y="232453"/>
                  </a:lnTo>
                  <a:lnTo>
                    <a:pt x="55158" y="275792"/>
                  </a:lnTo>
                  <a:lnTo>
                    <a:pt x="61258" y="285897"/>
                  </a:lnTo>
                  <a:lnTo>
                    <a:pt x="97019" y="308179"/>
                  </a:lnTo>
                  <a:lnTo>
                    <a:pt x="116695" y="309187"/>
                  </a:lnTo>
                  <a:lnTo>
                    <a:pt x="128653" y="309061"/>
                  </a:lnTo>
                  <a:lnTo>
                    <a:pt x="167468" y="291903"/>
                  </a:lnTo>
                  <a:lnTo>
                    <a:pt x="188153" y="257711"/>
                  </a:lnTo>
                  <a:lnTo>
                    <a:pt x="197325" y="216585"/>
                  </a:lnTo>
                  <a:lnTo>
                    <a:pt x="199621" y="169227"/>
                  </a:lnTo>
                  <a:lnTo>
                    <a:pt x="199289" y="126404"/>
                  </a:lnTo>
                  <a:lnTo>
                    <a:pt x="190677" y="83112"/>
                  </a:lnTo>
                  <a:lnTo>
                    <a:pt x="165531" y="43356"/>
                  </a:lnTo>
                  <a:lnTo>
                    <a:pt x="140455" y="29789"/>
                  </a:lnTo>
                  <a:lnTo>
                    <a:pt x="116695" y="29267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61589" y="8939992"/>
              <a:ext cx="314325" cy="340360"/>
            </a:xfrm>
            <a:custGeom>
              <a:avLst/>
              <a:gdLst/>
              <a:ahLst/>
              <a:cxnLst/>
              <a:rect l="l" t="t" r="r" b="b"/>
              <a:pathLst>
                <a:path w="314325" h="340359">
                  <a:moveTo>
                    <a:pt x="143712" y="258531"/>
                  </a:moveTo>
                  <a:lnTo>
                    <a:pt x="109191" y="258531"/>
                  </a:lnTo>
                  <a:lnTo>
                    <a:pt x="109191" y="224386"/>
                  </a:lnTo>
                  <a:lnTo>
                    <a:pt x="86129" y="222161"/>
                  </a:lnTo>
                  <a:lnTo>
                    <a:pt x="51593" y="203561"/>
                  </a:lnTo>
                  <a:lnTo>
                    <a:pt x="33480" y="152978"/>
                  </a:lnTo>
                  <a:lnTo>
                    <a:pt x="34075" y="147675"/>
                  </a:lnTo>
                  <a:lnTo>
                    <a:pt x="55533" y="115382"/>
                  </a:lnTo>
                  <a:lnTo>
                    <a:pt x="94404" y="99241"/>
                  </a:lnTo>
                  <a:lnTo>
                    <a:pt x="125326" y="97184"/>
                  </a:lnTo>
                  <a:lnTo>
                    <a:pt x="139482" y="97260"/>
                  </a:lnTo>
                  <a:lnTo>
                    <a:pt x="177051" y="105013"/>
                  </a:lnTo>
                  <a:lnTo>
                    <a:pt x="206984" y="125701"/>
                  </a:lnTo>
                  <a:lnTo>
                    <a:pt x="125326" y="125701"/>
                  </a:lnTo>
                  <a:lnTo>
                    <a:pt x="107081" y="125859"/>
                  </a:lnTo>
                  <a:lnTo>
                    <a:pt x="68854" y="146268"/>
                  </a:lnTo>
                  <a:lnTo>
                    <a:pt x="67165" y="160972"/>
                  </a:lnTo>
                  <a:lnTo>
                    <a:pt x="67376" y="170022"/>
                  </a:lnTo>
                  <a:lnTo>
                    <a:pt x="96386" y="195001"/>
                  </a:lnTo>
                  <a:lnTo>
                    <a:pt x="206637" y="196244"/>
                  </a:lnTo>
                  <a:lnTo>
                    <a:pt x="199808" y="203185"/>
                  </a:lnTo>
                  <a:lnTo>
                    <a:pt x="188906" y="213325"/>
                  </a:lnTo>
                  <a:lnTo>
                    <a:pt x="179429" y="218875"/>
                  </a:lnTo>
                  <a:lnTo>
                    <a:pt x="166117" y="221786"/>
                  </a:lnTo>
                  <a:lnTo>
                    <a:pt x="143712" y="224011"/>
                  </a:lnTo>
                  <a:lnTo>
                    <a:pt x="143712" y="258531"/>
                  </a:lnTo>
                  <a:close/>
                </a:path>
                <a:path w="314325" h="340359">
                  <a:moveTo>
                    <a:pt x="206637" y="196244"/>
                  </a:moveTo>
                  <a:lnTo>
                    <a:pt x="125326" y="196244"/>
                  </a:lnTo>
                  <a:lnTo>
                    <a:pt x="143545" y="196085"/>
                  </a:lnTo>
                  <a:lnTo>
                    <a:pt x="154289" y="194977"/>
                  </a:lnTo>
                  <a:lnTo>
                    <a:pt x="183647" y="169808"/>
                  </a:lnTo>
                  <a:lnTo>
                    <a:pt x="183861" y="160972"/>
                  </a:lnTo>
                  <a:lnTo>
                    <a:pt x="183668" y="152978"/>
                  </a:lnTo>
                  <a:lnTo>
                    <a:pt x="154289" y="126967"/>
                  </a:lnTo>
                  <a:lnTo>
                    <a:pt x="125326" y="125701"/>
                  </a:lnTo>
                  <a:lnTo>
                    <a:pt x="206984" y="125701"/>
                  </a:lnTo>
                  <a:lnTo>
                    <a:pt x="217632" y="160972"/>
                  </a:lnTo>
                  <a:lnTo>
                    <a:pt x="217353" y="175562"/>
                  </a:lnTo>
                  <a:lnTo>
                    <a:pt x="215404" y="184823"/>
                  </a:lnTo>
                  <a:lnTo>
                    <a:pt x="210112" y="192711"/>
                  </a:lnTo>
                  <a:lnTo>
                    <a:pt x="206637" y="196244"/>
                  </a:lnTo>
                  <a:close/>
                </a:path>
                <a:path w="314325" h="340359">
                  <a:moveTo>
                    <a:pt x="261158" y="287424"/>
                  </a:moveTo>
                  <a:lnTo>
                    <a:pt x="0" y="287424"/>
                  </a:lnTo>
                  <a:lnTo>
                    <a:pt x="0" y="258531"/>
                  </a:lnTo>
                  <a:lnTo>
                    <a:pt x="261158" y="258531"/>
                  </a:lnTo>
                  <a:lnTo>
                    <a:pt x="261158" y="287424"/>
                  </a:lnTo>
                  <a:close/>
                </a:path>
                <a:path w="314325" h="340359">
                  <a:moveTo>
                    <a:pt x="314065" y="340331"/>
                  </a:moveTo>
                  <a:lnTo>
                    <a:pt x="279919" y="340331"/>
                  </a:lnTo>
                  <a:lnTo>
                    <a:pt x="279919" y="0"/>
                  </a:lnTo>
                  <a:lnTo>
                    <a:pt x="314065" y="0"/>
                  </a:lnTo>
                  <a:lnTo>
                    <a:pt x="314065" y="340331"/>
                  </a:lnTo>
                  <a:close/>
                </a:path>
                <a:path w="314325" h="340359">
                  <a:moveTo>
                    <a:pt x="232266" y="77672"/>
                  </a:moveTo>
                  <a:lnTo>
                    <a:pt x="18761" y="77672"/>
                  </a:lnTo>
                  <a:lnTo>
                    <a:pt x="18761" y="49154"/>
                  </a:lnTo>
                  <a:lnTo>
                    <a:pt x="232266" y="49154"/>
                  </a:lnTo>
                  <a:lnTo>
                    <a:pt x="232266" y="77672"/>
                  </a:lnTo>
                  <a:close/>
                </a:path>
                <a:path w="314325" h="340359">
                  <a:moveTo>
                    <a:pt x="190615" y="29643"/>
                  </a:moveTo>
                  <a:lnTo>
                    <a:pt x="60036" y="29643"/>
                  </a:lnTo>
                  <a:lnTo>
                    <a:pt x="60036" y="1125"/>
                  </a:lnTo>
                  <a:lnTo>
                    <a:pt x="190615" y="1125"/>
                  </a:lnTo>
                  <a:lnTo>
                    <a:pt x="190615" y="2964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61588" y="8939992"/>
              <a:ext cx="314325" cy="340360"/>
            </a:xfrm>
            <a:custGeom>
              <a:avLst/>
              <a:gdLst/>
              <a:ahLst/>
              <a:cxnLst/>
              <a:rect l="l" t="t" r="r" b="b"/>
              <a:pathLst>
                <a:path w="314325" h="340359">
                  <a:moveTo>
                    <a:pt x="217632" y="160972"/>
                  </a:moveTo>
                  <a:lnTo>
                    <a:pt x="199808" y="203185"/>
                  </a:lnTo>
                  <a:lnTo>
                    <a:pt x="166117" y="221786"/>
                  </a:lnTo>
                  <a:lnTo>
                    <a:pt x="143712" y="224011"/>
                  </a:lnTo>
                  <a:lnTo>
                    <a:pt x="143712" y="258531"/>
                  </a:lnTo>
                  <a:lnTo>
                    <a:pt x="261158" y="258531"/>
                  </a:lnTo>
                  <a:lnTo>
                    <a:pt x="261158" y="287424"/>
                  </a:lnTo>
                  <a:lnTo>
                    <a:pt x="0" y="287424"/>
                  </a:lnTo>
                  <a:lnTo>
                    <a:pt x="0" y="258531"/>
                  </a:lnTo>
                  <a:lnTo>
                    <a:pt x="109191" y="258531"/>
                  </a:lnTo>
                  <a:lnTo>
                    <a:pt x="109191" y="224386"/>
                  </a:lnTo>
                  <a:lnTo>
                    <a:pt x="62730" y="213701"/>
                  </a:lnTo>
                  <a:lnTo>
                    <a:pt x="35670" y="185151"/>
                  </a:lnTo>
                  <a:lnTo>
                    <a:pt x="33395" y="160972"/>
                  </a:lnTo>
                  <a:lnTo>
                    <a:pt x="33480" y="152978"/>
                  </a:lnTo>
                  <a:lnTo>
                    <a:pt x="55533" y="115382"/>
                  </a:lnTo>
                  <a:lnTo>
                    <a:pt x="94404" y="99241"/>
                  </a:lnTo>
                  <a:lnTo>
                    <a:pt x="125326" y="97184"/>
                  </a:lnTo>
                  <a:lnTo>
                    <a:pt x="139482" y="97260"/>
                  </a:lnTo>
                  <a:lnTo>
                    <a:pt x="177051" y="105013"/>
                  </a:lnTo>
                  <a:lnTo>
                    <a:pt x="208869" y="128600"/>
                  </a:lnTo>
                  <a:lnTo>
                    <a:pt x="217547" y="152764"/>
                  </a:lnTo>
                  <a:lnTo>
                    <a:pt x="217632" y="160972"/>
                  </a:lnTo>
                  <a:close/>
                </a:path>
                <a:path w="314325" h="340359">
                  <a:moveTo>
                    <a:pt x="314065" y="340331"/>
                  </a:moveTo>
                  <a:lnTo>
                    <a:pt x="279919" y="340331"/>
                  </a:lnTo>
                  <a:lnTo>
                    <a:pt x="279919" y="0"/>
                  </a:lnTo>
                  <a:lnTo>
                    <a:pt x="314065" y="0"/>
                  </a:lnTo>
                  <a:lnTo>
                    <a:pt x="314065" y="340331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4846" y="9061785"/>
              <a:ext cx="124513" cy="783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80350" y="8941118"/>
              <a:ext cx="213995" cy="76835"/>
            </a:xfrm>
            <a:custGeom>
              <a:avLst/>
              <a:gdLst/>
              <a:ahLst/>
              <a:cxnLst/>
              <a:rect l="l" t="t" r="r" b="b"/>
              <a:pathLst>
                <a:path w="213994" h="76834">
                  <a:moveTo>
                    <a:pt x="213504" y="48029"/>
                  </a:moveTo>
                  <a:lnTo>
                    <a:pt x="213504" y="76546"/>
                  </a:lnTo>
                  <a:lnTo>
                    <a:pt x="0" y="76546"/>
                  </a:lnTo>
                  <a:lnTo>
                    <a:pt x="0" y="48029"/>
                  </a:lnTo>
                  <a:lnTo>
                    <a:pt x="213504" y="48029"/>
                  </a:lnTo>
                  <a:close/>
                </a:path>
                <a:path w="213994" h="76834">
                  <a:moveTo>
                    <a:pt x="171854" y="0"/>
                  </a:moveTo>
                  <a:lnTo>
                    <a:pt x="171854" y="28517"/>
                  </a:lnTo>
                  <a:lnTo>
                    <a:pt x="41275" y="28517"/>
                  </a:lnTo>
                  <a:lnTo>
                    <a:pt x="41275" y="0"/>
                  </a:lnTo>
                  <a:lnTo>
                    <a:pt x="171854" y="0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0417" y="8933457"/>
            <a:ext cx="1064458" cy="36203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638021" y="8936084"/>
            <a:ext cx="697865" cy="348615"/>
            <a:chOff x="3638021" y="8936084"/>
            <a:chExt cx="697865" cy="348615"/>
          </a:xfrm>
        </p:grpSpPr>
        <p:sp>
          <p:nvSpPr>
            <p:cNvPr id="18" name="object 18"/>
            <p:cNvSpPr/>
            <p:nvPr/>
          </p:nvSpPr>
          <p:spPr>
            <a:xfrm>
              <a:off x="3641928" y="8949042"/>
              <a:ext cx="336550" cy="300990"/>
            </a:xfrm>
            <a:custGeom>
              <a:avLst/>
              <a:gdLst/>
              <a:ahLst/>
              <a:cxnLst/>
              <a:rect l="l" t="t" r="r" b="b"/>
              <a:pathLst>
                <a:path w="336550" h="300990">
                  <a:moveTo>
                    <a:pt x="304304" y="0"/>
                  </a:moveTo>
                  <a:lnTo>
                    <a:pt x="31889" y="0"/>
                  </a:lnTo>
                  <a:lnTo>
                    <a:pt x="31889" y="27940"/>
                  </a:lnTo>
                  <a:lnTo>
                    <a:pt x="270154" y="27940"/>
                  </a:lnTo>
                  <a:lnTo>
                    <a:pt x="270154" y="209550"/>
                  </a:lnTo>
                  <a:lnTo>
                    <a:pt x="304304" y="209550"/>
                  </a:lnTo>
                  <a:lnTo>
                    <a:pt x="304304" y="27940"/>
                  </a:lnTo>
                  <a:lnTo>
                    <a:pt x="304304" y="0"/>
                  </a:lnTo>
                  <a:close/>
                </a:path>
                <a:path w="336550" h="300990">
                  <a:moveTo>
                    <a:pt x="336194" y="271995"/>
                  </a:moveTo>
                  <a:lnTo>
                    <a:pt x="162471" y="271995"/>
                  </a:lnTo>
                  <a:lnTo>
                    <a:pt x="162471" y="117779"/>
                  </a:lnTo>
                  <a:lnTo>
                    <a:pt x="127952" y="117779"/>
                  </a:lnTo>
                  <a:lnTo>
                    <a:pt x="127952" y="271995"/>
                  </a:lnTo>
                  <a:lnTo>
                    <a:pt x="0" y="271995"/>
                  </a:lnTo>
                  <a:lnTo>
                    <a:pt x="0" y="300888"/>
                  </a:lnTo>
                  <a:lnTo>
                    <a:pt x="336194" y="300888"/>
                  </a:lnTo>
                  <a:lnTo>
                    <a:pt x="336194" y="271995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41929" y="8948622"/>
              <a:ext cx="336550" cy="301625"/>
            </a:xfrm>
            <a:custGeom>
              <a:avLst/>
              <a:gdLst/>
              <a:ahLst/>
              <a:cxnLst/>
              <a:rect l="l" t="t" r="r" b="b"/>
              <a:pathLst>
                <a:path w="336550" h="301625">
                  <a:moveTo>
                    <a:pt x="0" y="301307"/>
                  </a:moveTo>
                  <a:lnTo>
                    <a:pt x="0" y="272415"/>
                  </a:lnTo>
                  <a:lnTo>
                    <a:pt x="127952" y="272415"/>
                  </a:lnTo>
                  <a:lnTo>
                    <a:pt x="127952" y="118196"/>
                  </a:lnTo>
                  <a:lnTo>
                    <a:pt x="162473" y="118196"/>
                  </a:lnTo>
                  <a:lnTo>
                    <a:pt x="162473" y="272415"/>
                  </a:lnTo>
                  <a:lnTo>
                    <a:pt x="336204" y="272415"/>
                  </a:lnTo>
                  <a:lnTo>
                    <a:pt x="336204" y="301307"/>
                  </a:lnTo>
                  <a:lnTo>
                    <a:pt x="0" y="301307"/>
                  </a:lnTo>
                  <a:close/>
                </a:path>
                <a:path w="336550" h="301625">
                  <a:moveTo>
                    <a:pt x="31894" y="0"/>
                  </a:moveTo>
                  <a:lnTo>
                    <a:pt x="304309" y="0"/>
                  </a:lnTo>
                  <a:lnTo>
                    <a:pt x="304309" y="210502"/>
                  </a:lnTo>
                  <a:lnTo>
                    <a:pt x="270164" y="210502"/>
                  </a:lnTo>
                  <a:lnTo>
                    <a:pt x="270164" y="28517"/>
                  </a:lnTo>
                  <a:lnTo>
                    <a:pt x="31894" y="28517"/>
                  </a:lnTo>
                  <a:lnTo>
                    <a:pt x="31894" y="0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10403" y="8939992"/>
              <a:ext cx="321310" cy="340360"/>
            </a:xfrm>
            <a:custGeom>
              <a:avLst/>
              <a:gdLst/>
              <a:ahLst/>
              <a:cxnLst/>
              <a:rect l="l" t="t" r="r" b="b"/>
              <a:pathLst>
                <a:path w="321310" h="340359">
                  <a:moveTo>
                    <a:pt x="321195" y="75796"/>
                  </a:moveTo>
                  <a:lnTo>
                    <a:pt x="287799" y="75796"/>
                  </a:lnTo>
                  <a:lnTo>
                    <a:pt x="287799" y="0"/>
                  </a:lnTo>
                  <a:lnTo>
                    <a:pt x="321195" y="0"/>
                  </a:lnTo>
                  <a:lnTo>
                    <a:pt x="321195" y="75796"/>
                  </a:lnTo>
                  <a:close/>
                </a:path>
                <a:path w="321310" h="340359">
                  <a:moveTo>
                    <a:pt x="243147" y="196619"/>
                  </a:moveTo>
                  <a:lnTo>
                    <a:pt x="209752" y="196619"/>
                  </a:lnTo>
                  <a:lnTo>
                    <a:pt x="209752" y="2626"/>
                  </a:lnTo>
                  <a:lnTo>
                    <a:pt x="243147" y="2626"/>
                  </a:lnTo>
                  <a:lnTo>
                    <a:pt x="243147" y="75796"/>
                  </a:lnTo>
                  <a:lnTo>
                    <a:pt x="321195" y="75796"/>
                  </a:lnTo>
                  <a:lnTo>
                    <a:pt x="321195" y="104688"/>
                  </a:lnTo>
                  <a:lnTo>
                    <a:pt x="243147" y="104688"/>
                  </a:lnTo>
                  <a:lnTo>
                    <a:pt x="243147" y="196619"/>
                  </a:lnTo>
                  <a:close/>
                </a:path>
                <a:path w="321310" h="340359">
                  <a:moveTo>
                    <a:pt x="321195" y="200371"/>
                  </a:moveTo>
                  <a:lnTo>
                    <a:pt x="287799" y="200371"/>
                  </a:lnTo>
                  <a:lnTo>
                    <a:pt x="287799" y="104688"/>
                  </a:lnTo>
                  <a:lnTo>
                    <a:pt x="321195" y="104688"/>
                  </a:lnTo>
                  <a:lnTo>
                    <a:pt x="321195" y="200371"/>
                  </a:lnTo>
                  <a:close/>
                </a:path>
                <a:path w="321310" h="340359">
                  <a:moveTo>
                    <a:pt x="321195" y="340331"/>
                  </a:moveTo>
                  <a:lnTo>
                    <a:pt x="287049" y="340331"/>
                  </a:lnTo>
                  <a:lnTo>
                    <a:pt x="287049" y="247650"/>
                  </a:lnTo>
                  <a:lnTo>
                    <a:pt x="28892" y="247650"/>
                  </a:lnTo>
                  <a:lnTo>
                    <a:pt x="28892" y="219133"/>
                  </a:lnTo>
                  <a:lnTo>
                    <a:pt x="321195" y="219133"/>
                  </a:lnTo>
                  <a:lnTo>
                    <a:pt x="321195" y="340331"/>
                  </a:lnTo>
                  <a:close/>
                </a:path>
                <a:path w="321310" h="340359">
                  <a:moveTo>
                    <a:pt x="15384" y="195493"/>
                  </a:moveTo>
                  <a:lnTo>
                    <a:pt x="0" y="170353"/>
                  </a:lnTo>
                  <a:lnTo>
                    <a:pt x="16647" y="164496"/>
                  </a:lnTo>
                  <a:lnTo>
                    <a:pt x="27649" y="160081"/>
                  </a:lnTo>
                  <a:lnTo>
                    <a:pt x="66617" y="138415"/>
                  </a:lnTo>
                  <a:lnTo>
                    <a:pt x="105142" y="104972"/>
                  </a:lnTo>
                  <a:lnTo>
                    <a:pt x="130066" y="65008"/>
                  </a:lnTo>
                  <a:lnTo>
                    <a:pt x="136582" y="33770"/>
                  </a:lnTo>
                  <a:lnTo>
                    <a:pt x="17635" y="33770"/>
                  </a:lnTo>
                  <a:lnTo>
                    <a:pt x="17635" y="4877"/>
                  </a:lnTo>
                  <a:lnTo>
                    <a:pt x="171479" y="4877"/>
                  </a:lnTo>
                  <a:lnTo>
                    <a:pt x="171479" y="15384"/>
                  </a:lnTo>
                  <a:lnTo>
                    <a:pt x="166809" y="58125"/>
                  </a:lnTo>
                  <a:lnTo>
                    <a:pt x="148168" y="101850"/>
                  </a:lnTo>
                  <a:lnTo>
                    <a:pt x="116616" y="139133"/>
                  </a:lnTo>
                  <a:lnTo>
                    <a:pt x="79548" y="166413"/>
                  </a:lnTo>
                  <a:lnTo>
                    <a:pt x="36227" y="188707"/>
                  </a:lnTo>
                  <a:lnTo>
                    <a:pt x="15384" y="19549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39296" y="8939992"/>
              <a:ext cx="292735" cy="340360"/>
            </a:xfrm>
            <a:custGeom>
              <a:avLst/>
              <a:gdLst/>
              <a:ahLst/>
              <a:cxnLst/>
              <a:rect l="l" t="t" r="r" b="b"/>
              <a:pathLst>
                <a:path w="292735" h="340359">
                  <a:moveTo>
                    <a:pt x="214255" y="75796"/>
                  </a:moveTo>
                  <a:lnTo>
                    <a:pt x="258907" y="75796"/>
                  </a:lnTo>
                  <a:lnTo>
                    <a:pt x="258907" y="0"/>
                  </a:lnTo>
                  <a:lnTo>
                    <a:pt x="292302" y="0"/>
                  </a:lnTo>
                  <a:lnTo>
                    <a:pt x="292302" y="200371"/>
                  </a:lnTo>
                  <a:lnTo>
                    <a:pt x="258907" y="200371"/>
                  </a:lnTo>
                  <a:lnTo>
                    <a:pt x="258907" y="104688"/>
                  </a:lnTo>
                  <a:lnTo>
                    <a:pt x="214255" y="104688"/>
                  </a:lnTo>
                  <a:lnTo>
                    <a:pt x="214255" y="196619"/>
                  </a:lnTo>
                  <a:lnTo>
                    <a:pt x="180859" y="196619"/>
                  </a:lnTo>
                  <a:lnTo>
                    <a:pt x="180859" y="2626"/>
                  </a:lnTo>
                  <a:lnTo>
                    <a:pt x="214255" y="2626"/>
                  </a:lnTo>
                  <a:lnTo>
                    <a:pt x="214255" y="75796"/>
                  </a:lnTo>
                  <a:close/>
                </a:path>
                <a:path w="292735" h="340359">
                  <a:moveTo>
                    <a:pt x="258156" y="340331"/>
                  </a:moveTo>
                  <a:lnTo>
                    <a:pt x="258156" y="247650"/>
                  </a:lnTo>
                  <a:lnTo>
                    <a:pt x="0" y="247650"/>
                  </a:lnTo>
                  <a:lnTo>
                    <a:pt x="0" y="219133"/>
                  </a:lnTo>
                  <a:lnTo>
                    <a:pt x="292302" y="219133"/>
                  </a:lnTo>
                  <a:lnTo>
                    <a:pt x="292302" y="340331"/>
                  </a:lnTo>
                  <a:lnTo>
                    <a:pt x="258156" y="340331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6495" y="8940961"/>
              <a:ext cx="179296" cy="19843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478259" y="8940962"/>
            <a:ext cx="343535" cy="354965"/>
            <a:chOff x="4478259" y="8940962"/>
            <a:chExt cx="343535" cy="354965"/>
          </a:xfrm>
        </p:grpSpPr>
        <p:sp>
          <p:nvSpPr>
            <p:cNvPr id="24" name="object 24"/>
            <p:cNvSpPr/>
            <p:nvPr/>
          </p:nvSpPr>
          <p:spPr>
            <a:xfrm>
              <a:off x="4482168" y="8944870"/>
              <a:ext cx="335915" cy="346710"/>
            </a:xfrm>
            <a:custGeom>
              <a:avLst/>
              <a:gdLst/>
              <a:ahLst/>
              <a:cxnLst/>
              <a:rect l="l" t="t" r="r" b="b"/>
              <a:pathLst>
                <a:path w="335914" h="346709">
                  <a:moveTo>
                    <a:pt x="335453" y="184987"/>
                  </a:moveTo>
                  <a:lnTo>
                    <a:pt x="0" y="184987"/>
                  </a:lnTo>
                  <a:lnTo>
                    <a:pt x="0" y="156094"/>
                  </a:lnTo>
                  <a:lnTo>
                    <a:pt x="335453" y="156094"/>
                  </a:lnTo>
                  <a:lnTo>
                    <a:pt x="335453" y="184987"/>
                  </a:lnTo>
                  <a:close/>
                </a:path>
                <a:path w="335914" h="346709">
                  <a:moveTo>
                    <a:pt x="167726" y="346710"/>
                  </a:moveTo>
                  <a:lnTo>
                    <a:pt x="121761" y="342583"/>
                  </a:lnTo>
                  <a:lnTo>
                    <a:pt x="85739" y="329825"/>
                  </a:lnTo>
                  <a:lnTo>
                    <a:pt x="57219" y="299886"/>
                  </a:lnTo>
                  <a:lnTo>
                    <a:pt x="53766" y="266212"/>
                  </a:lnTo>
                  <a:lnTo>
                    <a:pt x="54525" y="259845"/>
                  </a:lnTo>
                  <a:lnTo>
                    <a:pt x="80298" y="226074"/>
                  </a:lnTo>
                  <a:lnTo>
                    <a:pt x="121523" y="209916"/>
                  </a:lnTo>
                  <a:lnTo>
                    <a:pt x="150466" y="206750"/>
                  </a:lnTo>
                  <a:lnTo>
                    <a:pt x="150466" y="184987"/>
                  </a:lnTo>
                  <a:lnTo>
                    <a:pt x="184987" y="184987"/>
                  </a:lnTo>
                  <a:lnTo>
                    <a:pt x="184987" y="206750"/>
                  </a:lnTo>
                  <a:lnTo>
                    <a:pt x="197627" y="207477"/>
                  </a:lnTo>
                  <a:lnTo>
                    <a:pt x="241013" y="218077"/>
                  </a:lnTo>
                  <a:lnTo>
                    <a:pt x="265055" y="234142"/>
                  </a:lnTo>
                  <a:lnTo>
                    <a:pt x="167726" y="234142"/>
                  </a:lnTo>
                  <a:lnTo>
                    <a:pt x="158607" y="234171"/>
                  </a:lnTo>
                  <a:lnTo>
                    <a:pt x="119005" y="239923"/>
                  </a:lnTo>
                  <a:lnTo>
                    <a:pt x="87803" y="263785"/>
                  </a:lnTo>
                  <a:lnTo>
                    <a:pt x="87803" y="288550"/>
                  </a:lnTo>
                  <a:lnTo>
                    <a:pt x="119005" y="312412"/>
                  </a:lnTo>
                  <a:lnTo>
                    <a:pt x="158607" y="318163"/>
                  </a:lnTo>
                  <a:lnTo>
                    <a:pt x="265296" y="318193"/>
                  </a:lnTo>
                  <a:lnTo>
                    <a:pt x="263316" y="320608"/>
                  </a:lnTo>
                  <a:lnTo>
                    <a:pt x="225963" y="340061"/>
                  </a:lnTo>
                  <a:lnTo>
                    <a:pt x="182586" y="346646"/>
                  </a:lnTo>
                  <a:lnTo>
                    <a:pt x="167726" y="346710"/>
                  </a:lnTo>
                  <a:close/>
                </a:path>
                <a:path w="335914" h="346709">
                  <a:moveTo>
                    <a:pt x="265296" y="318193"/>
                  </a:moveTo>
                  <a:lnTo>
                    <a:pt x="167726" y="318193"/>
                  </a:lnTo>
                  <a:lnTo>
                    <a:pt x="177057" y="318163"/>
                  </a:lnTo>
                  <a:lnTo>
                    <a:pt x="183275" y="317958"/>
                  </a:lnTo>
                  <a:lnTo>
                    <a:pt x="222510" y="309562"/>
                  </a:lnTo>
                  <a:lnTo>
                    <a:pt x="246149" y="288550"/>
                  </a:lnTo>
                  <a:lnTo>
                    <a:pt x="246149" y="263785"/>
                  </a:lnTo>
                  <a:lnTo>
                    <a:pt x="215999" y="239923"/>
                  </a:lnTo>
                  <a:lnTo>
                    <a:pt x="177057" y="234171"/>
                  </a:lnTo>
                  <a:lnTo>
                    <a:pt x="167726" y="234142"/>
                  </a:lnTo>
                  <a:lnTo>
                    <a:pt x="265055" y="234142"/>
                  </a:lnTo>
                  <a:lnTo>
                    <a:pt x="280189" y="266212"/>
                  </a:lnTo>
                  <a:lnTo>
                    <a:pt x="280169" y="287005"/>
                  </a:lnTo>
                  <a:lnTo>
                    <a:pt x="279286" y="293920"/>
                  </a:lnTo>
                  <a:lnTo>
                    <a:pt x="276891" y="299886"/>
                  </a:lnTo>
                  <a:lnTo>
                    <a:pt x="272227" y="307874"/>
                  </a:lnTo>
                  <a:lnTo>
                    <a:pt x="267332" y="315710"/>
                  </a:lnTo>
                  <a:lnTo>
                    <a:pt x="265296" y="318193"/>
                  </a:lnTo>
                  <a:close/>
                </a:path>
                <a:path w="335914" h="346709">
                  <a:moveTo>
                    <a:pt x="32269" y="138083"/>
                  </a:moveTo>
                  <a:lnTo>
                    <a:pt x="22138" y="111442"/>
                  </a:lnTo>
                  <a:lnTo>
                    <a:pt x="42787" y="107180"/>
                  </a:lnTo>
                  <a:lnTo>
                    <a:pt x="56471" y="104078"/>
                  </a:lnTo>
                  <a:lnTo>
                    <a:pt x="105430" y="89934"/>
                  </a:lnTo>
                  <a:lnTo>
                    <a:pt x="161740" y="69238"/>
                  </a:lnTo>
                  <a:lnTo>
                    <a:pt x="223612" y="40806"/>
                  </a:lnTo>
                  <a:lnTo>
                    <a:pt x="248776" y="28142"/>
                  </a:lnTo>
                  <a:lnTo>
                    <a:pt x="40149" y="28142"/>
                  </a:lnTo>
                  <a:lnTo>
                    <a:pt x="40149" y="0"/>
                  </a:lnTo>
                  <a:lnTo>
                    <a:pt x="286298" y="0"/>
                  </a:lnTo>
                  <a:lnTo>
                    <a:pt x="295679" y="10131"/>
                  </a:lnTo>
                  <a:lnTo>
                    <a:pt x="295679" y="29643"/>
                  </a:lnTo>
                  <a:lnTo>
                    <a:pt x="284797" y="37522"/>
                  </a:lnTo>
                  <a:lnTo>
                    <a:pt x="237888" y="65746"/>
                  </a:lnTo>
                  <a:lnTo>
                    <a:pt x="207125" y="81049"/>
                  </a:lnTo>
                  <a:lnTo>
                    <a:pt x="223404" y="87460"/>
                  </a:lnTo>
                  <a:lnTo>
                    <a:pt x="234634" y="91532"/>
                  </a:lnTo>
                  <a:lnTo>
                    <a:pt x="246041" y="95005"/>
                  </a:lnTo>
                  <a:lnTo>
                    <a:pt x="252603" y="96808"/>
                  </a:lnTo>
                  <a:lnTo>
                    <a:pt x="171479" y="96808"/>
                  </a:lnTo>
                  <a:lnTo>
                    <a:pt x="124912" y="114248"/>
                  </a:lnTo>
                  <a:lnTo>
                    <a:pt x="83268" y="126923"/>
                  </a:lnTo>
                  <a:lnTo>
                    <a:pt x="54076" y="134012"/>
                  </a:lnTo>
                  <a:lnTo>
                    <a:pt x="32269" y="138083"/>
                  </a:lnTo>
                  <a:close/>
                </a:path>
                <a:path w="335914" h="346709">
                  <a:moveTo>
                    <a:pt x="303184" y="136582"/>
                  </a:moveTo>
                  <a:lnTo>
                    <a:pt x="262228" y="127955"/>
                  </a:lnTo>
                  <a:lnTo>
                    <a:pt x="221384" y="116203"/>
                  </a:lnTo>
                  <a:lnTo>
                    <a:pt x="180856" y="101241"/>
                  </a:lnTo>
                  <a:lnTo>
                    <a:pt x="171479" y="96808"/>
                  </a:lnTo>
                  <a:lnTo>
                    <a:pt x="252603" y="96808"/>
                  </a:lnTo>
                  <a:lnTo>
                    <a:pt x="279619" y="104125"/>
                  </a:lnTo>
                  <a:lnTo>
                    <a:pt x="290496" y="106728"/>
                  </a:lnTo>
                  <a:lnTo>
                    <a:pt x="300390" y="108461"/>
                  </a:lnTo>
                  <a:lnTo>
                    <a:pt x="314065" y="110316"/>
                  </a:lnTo>
                  <a:lnTo>
                    <a:pt x="303184" y="136582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82168" y="8944870"/>
              <a:ext cx="335915" cy="346710"/>
            </a:xfrm>
            <a:custGeom>
              <a:avLst/>
              <a:gdLst/>
              <a:ahLst/>
              <a:cxnLst/>
              <a:rect l="l" t="t" r="r" b="b"/>
              <a:pathLst>
                <a:path w="335914" h="346709">
                  <a:moveTo>
                    <a:pt x="184987" y="184987"/>
                  </a:moveTo>
                  <a:lnTo>
                    <a:pt x="184987" y="206750"/>
                  </a:lnTo>
                  <a:lnTo>
                    <a:pt x="197627" y="207477"/>
                  </a:lnTo>
                  <a:lnTo>
                    <a:pt x="205906" y="208345"/>
                  </a:lnTo>
                  <a:lnTo>
                    <a:pt x="246674" y="221117"/>
                  </a:lnTo>
                  <a:lnTo>
                    <a:pt x="277445" y="254322"/>
                  </a:lnTo>
                  <a:lnTo>
                    <a:pt x="280295" y="276167"/>
                  </a:lnTo>
                  <a:lnTo>
                    <a:pt x="280169" y="287005"/>
                  </a:lnTo>
                  <a:lnTo>
                    <a:pt x="258033" y="324627"/>
                  </a:lnTo>
                  <a:lnTo>
                    <a:pt x="213692" y="342583"/>
                  </a:lnTo>
                  <a:lnTo>
                    <a:pt x="167726" y="346710"/>
                  </a:lnTo>
                  <a:lnTo>
                    <a:pt x="152867" y="346646"/>
                  </a:lnTo>
                  <a:lnTo>
                    <a:pt x="109484" y="340061"/>
                  </a:lnTo>
                  <a:lnTo>
                    <a:pt x="71387" y="320608"/>
                  </a:lnTo>
                  <a:lnTo>
                    <a:pt x="53657" y="276167"/>
                  </a:lnTo>
                  <a:lnTo>
                    <a:pt x="53766" y="266212"/>
                  </a:lnTo>
                  <a:lnTo>
                    <a:pt x="72814" y="231149"/>
                  </a:lnTo>
                  <a:lnTo>
                    <a:pt x="110879" y="212754"/>
                  </a:lnTo>
                  <a:lnTo>
                    <a:pt x="150466" y="206750"/>
                  </a:lnTo>
                  <a:lnTo>
                    <a:pt x="150466" y="184987"/>
                  </a:lnTo>
                  <a:lnTo>
                    <a:pt x="0" y="184987"/>
                  </a:lnTo>
                  <a:lnTo>
                    <a:pt x="0" y="156094"/>
                  </a:lnTo>
                  <a:lnTo>
                    <a:pt x="335453" y="156094"/>
                  </a:lnTo>
                  <a:lnTo>
                    <a:pt x="335453" y="184987"/>
                  </a:lnTo>
                  <a:lnTo>
                    <a:pt x="184987" y="184987"/>
                  </a:lnTo>
                  <a:close/>
                </a:path>
                <a:path w="335914" h="346709">
                  <a:moveTo>
                    <a:pt x="40149" y="0"/>
                  </a:moveTo>
                  <a:lnTo>
                    <a:pt x="276918" y="0"/>
                  </a:lnTo>
                  <a:lnTo>
                    <a:pt x="286298" y="0"/>
                  </a:lnTo>
                  <a:lnTo>
                    <a:pt x="290989" y="5065"/>
                  </a:lnTo>
                  <a:lnTo>
                    <a:pt x="295679" y="10131"/>
                  </a:lnTo>
                  <a:lnTo>
                    <a:pt x="295679" y="16885"/>
                  </a:lnTo>
                  <a:lnTo>
                    <a:pt x="295679" y="29643"/>
                  </a:lnTo>
                  <a:lnTo>
                    <a:pt x="284797" y="37522"/>
                  </a:lnTo>
                  <a:lnTo>
                    <a:pt x="275382" y="43983"/>
                  </a:lnTo>
                  <a:lnTo>
                    <a:pt x="237888" y="65746"/>
                  </a:lnTo>
                  <a:lnTo>
                    <a:pt x="207125" y="81049"/>
                  </a:lnTo>
                  <a:lnTo>
                    <a:pt x="223404" y="87460"/>
                  </a:lnTo>
                  <a:lnTo>
                    <a:pt x="262847" y="99622"/>
                  </a:lnTo>
                  <a:lnTo>
                    <a:pt x="300390" y="108461"/>
                  </a:lnTo>
                  <a:lnTo>
                    <a:pt x="314065" y="110316"/>
                  </a:lnTo>
                  <a:lnTo>
                    <a:pt x="303184" y="136582"/>
                  </a:lnTo>
                  <a:lnTo>
                    <a:pt x="262228" y="127955"/>
                  </a:lnTo>
                  <a:lnTo>
                    <a:pt x="221384" y="116203"/>
                  </a:lnTo>
                  <a:lnTo>
                    <a:pt x="180856" y="101241"/>
                  </a:lnTo>
                  <a:lnTo>
                    <a:pt x="171479" y="96808"/>
                  </a:lnTo>
                  <a:lnTo>
                    <a:pt x="152275" y="104568"/>
                  </a:lnTo>
                  <a:lnTo>
                    <a:pt x="104125" y="120635"/>
                  </a:lnTo>
                  <a:lnTo>
                    <a:pt x="54076" y="134012"/>
                  </a:lnTo>
                  <a:lnTo>
                    <a:pt x="32269" y="138083"/>
                  </a:lnTo>
                  <a:lnTo>
                    <a:pt x="22138" y="111442"/>
                  </a:lnTo>
                  <a:lnTo>
                    <a:pt x="42787" y="107180"/>
                  </a:lnTo>
                  <a:lnTo>
                    <a:pt x="56471" y="104078"/>
                  </a:lnTo>
                  <a:lnTo>
                    <a:pt x="105430" y="89934"/>
                  </a:lnTo>
                  <a:lnTo>
                    <a:pt x="145400" y="75608"/>
                  </a:lnTo>
                  <a:lnTo>
                    <a:pt x="183234" y="60015"/>
                  </a:lnTo>
                  <a:lnTo>
                    <a:pt x="223612" y="40806"/>
                  </a:lnTo>
                  <a:lnTo>
                    <a:pt x="248776" y="28142"/>
                  </a:lnTo>
                  <a:lnTo>
                    <a:pt x="40149" y="28142"/>
                  </a:lnTo>
                  <a:lnTo>
                    <a:pt x="40149" y="0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6062" y="9175104"/>
              <a:ext cx="166163" cy="9186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950937" y="8940962"/>
            <a:ext cx="711200" cy="343535"/>
            <a:chOff x="4950937" y="8940962"/>
            <a:chExt cx="711200" cy="343535"/>
          </a:xfrm>
        </p:grpSpPr>
        <p:sp>
          <p:nvSpPr>
            <p:cNvPr id="28" name="object 28"/>
            <p:cNvSpPr/>
            <p:nvPr/>
          </p:nvSpPr>
          <p:spPr>
            <a:xfrm>
              <a:off x="4954846" y="8944870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4" h="334009">
                  <a:moveTo>
                    <a:pt x="32269" y="173730"/>
                  </a:moveTo>
                  <a:lnTo>
                    <a:pt x="16510" y="148590"/>
                  </a:lnTo>
                  <a:lnTo>
                    <a:pt x="34787" y="142964"/>
                  </a:lnTo>
                  <a:lnTo>
                    <a:pt x="47349" y="138763"/>
                  </a:lnTo>
                  <a:lnTo>
                    <a:pt x="97186" y="118542"/>
                  </a:lnTo>
                  <a:lnTo>
                    <a:pt x="157147" y="89060"/>
                  </a:lnTo>
                  <a:lnTo>
                    <a:pt x="212510" y="54794"/>
                  </a:lnTo>
                  <a:lnTo>
                    <a:pt x="246149" y="28517"/>
                  </a:lnTo>
                  <a:lnTo>
                    <a:pt x="43901" y="28517"/>
                  </a:lnTo>
                  <a:lnTo>
                    <a:pt x="43901" y="0"/>
                  </a:lnTo>
                  <a:lnTo>
                    <a:pt x="285548" y="0"/>
                  </a:lnTo>
                  <a:lnTo>
                    <a:pt x="292302" y="4877"/>
                  </a:lnTo>
                  <a:lnTo>
                    <a:pt x="294178" y="12007"/>
                  </a:lnTo>
                  <a:lnTo>
                    <a:pt x="291927" y="20262"/>
                  </a:lnTo>
                  <a:lnTo>
                    <a:pt x="265878" y="50260"/>
                  </a:lnTo>
                  <a:lnTo>
                    <a:pt x="227012" y="80885"/>
                  </a:lnTo>
                  <a:lnTo>
                    <a:pt x="197745" y="99060"/>
                  </a:lnTo>
                  <a:lnTo>
                    <a:pt x="214732" y="107702"/>
                  </a:lnTo>
                  <a:lnTo>
                    <a:pt x="226707" y="113318"/>
                  </a:lnTo>
                  <a:lnTo>
                    <a:pt x="235156" y="116695"/>
                  </a:lnTo>
                  <a:lnTo>
                    <a:pt x="166976" y="116695"/>
                  </a:lnTo>
                  <a:lnTo>
                    <a:pt x="119460" y="140678"/>
                  </a:lnTo>
                  <a:lnTo>
                    <a:pt x="78308" y="158243"/>
                  </a:lnTo>
                  <a:lnTo>
                    <a:pt x="51250" y="168075"/>
                  </a:lnTo>
                  <a:lnTo>
                    <a:pt x="32269" y="173730"/>
                  </a:lnTo>
                  <a:close/>
                </a:path>
                <a:path w="335914" h="334009">
                  <a:moveTo>
                    <a:pt x="305810" y="171103"/>
                  </a:moveTo>
                  <a:lnTo>
                    <a:pt x="268381" y="161535"/>
                  </a:lnTo>
                  <a:lnTo>
                    <a:pt x="213516" y="140493"/>
                  </a:lnTo>
                  <a:lnTo>
                    <a:pt x="166976" y="116695"/>
                  </a:lnTo>
                  <a:lnTo>
                    <a:pt x="235156" y="116695"/>
                  </a:lnTo>
                  <a:lnTo>
                    <a:pt x="239351" y="118372"/>
                  </a:lnTo>
                  <a:lnTo>
                    <a:pt x="277390" y="132162"/>
                  </a:lnTo>
                  <a:lnTo>
                    <a:pt x="290402" y="136395"/>
                  </a:lnTo>
                  <a:lnTo>
                    <a:pt x="303380" y="139784"/>
                  </a:lnTo>
                  <a:lnTo>
                    <a:pt x="322320" y="144087"/>
                  </a:lnTo>
                  <a:lnTo>
                    <a:pt x="305810" y="171103"/>
                  </a:lnTo>
                  <a:close/>
                </a:path>
                <a:path w="335914" h="334009">
                  <a:moveTo>
                    <a:pt x="335453" y="239395"/>
                  </a:moveTo>
                  <a:lnTo>
                    <a:pt x="0" y="239395"/>
                  </a:lnTo>
                  <a:lnTo>
                    <a:pt x="0" y="210502"/>
                  </a:lnTo>
                  <a:lnTo>
                    <a:pt x="335453" y="210502"/>
                  </a:lnTo>
                  <a:lnTo>
                    <a:pt x="335453" y="239395"/>
                  </a:lnTo>
                  <a:close/>
                </a:path>
                <a:path w="335914" h="334009">
                  <a:moveTo>
                    <a:pt x="184236" y="333577"/>
                  </a:moveTo>
                  <a:lnTo>
                    <a:pt x="149715" y="333577"/>
                  </a:lnTo>
                  <a:lnTo>
                    <a:pt x="149715" y="239395"/>
                  </a:lnTo>
                  <a:lnTo>
                    <a:pt x="184236" y="239395"/>
                  </a:lnTo>
                  <a:lnTo>
                    <a:pt x="184236" y="333577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954846" y="8944870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4" h="334009">
                  <a:moveTo>
                    <a:pt x="305810" y="171103"/>
                  </a:moveTo>
                  <a:lnTo>
                    <a:pt x="268381" y="161535"/>
                  </a:lnTo>
                  <a:lnTo>
                    <a:pt x="213516" y="140493"/>
                  </a:lnTo>
                  <a:lnTo>
                    <a:pt x="166976" y="116695"/>
                  </a:lnTo>
                  <a:lnTo>
                    <a:pt x="147127" y="127340"/>
                  </a:lnTo>
                  <a:lnTo>
                    <a:pt x="98872" y="149528"/>
                  </a:lnTo>
                  <a:lnTo>
                    <a:pt x="51250" y="168075"/>
                  </a:lnTo>
                  <a:lnTo>
                    <a:pt x="32269" y="173730"/>
                  </a:lnTo>
                  <a:lnTo>
                    <a:pt x="16510" y="148590"/>
                  </a:lnTo>
                  <a:lnTo>
                    <a:pt x="34787" y="142964"/>
                  </a:lnTo>
                  <a:lnTo>
                    <a:pt x="47349" y="138763"/>
                  </a:lnTo>
                  <a:lnTo>
                    <a:pt x="97186" y="118542"/>
                  </a:lnTo>
                  <a:lnTo>
                    <a:pt x="139584" y="98122"/>
                  </a:lnTo>
                  <a:lnTo>
                    <a:pt x="180241" y="75722"/>
                  </a:lnTo>
                  <a:lnTo>
                    <a:pt x="212510" y="54794"/>
                  </a:lnTo>
                  <a:lnTo>
                    <a:pt x="246149" y="28517"/>
                  </a:lnTo>
                  <a:lnTo>
                    <a:pt x="43901" y="28517"/>
                  </a:lnTo>
                  <a:lnTo>
                    <a:pt x="43901" y="0"/>
                  </a:lnTo>
                  <a:lnTo>
                    <a:pt x="278794" y="0"/>
                  </a:lnTo>
                  <a:lnTo>
                    <a:pt x="285548" y="0"/>
                  </a:lnTo>
                  <a:lnTo>
                    <a:pt x="288925" y="2438"/>
                  </a:lnTo>
                  <a:lnTo>
                    <a:pt x="292302" y="4877"/>
                  </a:lnTo>
                  <a:lnTo>
                    <a:pt x="293240" y="8442"/>
                  </a:lnTo>
                  <a:lnTo>
                    <a:pt x="294178" y="12007"/>
                  </a:lnTo>
                  <a:lnTo>
                    <a:pt x="293052" y="16134"/>
                  </a:lnTo>
                  <a:lnTo>
                    <a:pt x="291927" y="20262"/>
                  </a:lnTo>
                  <a:lnTo>
                    <a:pt x="289675" y="23639"/>
                  </a:lnTo>
                  <a:lnTo>
                    <a:pt x="281274" y="34787"/>
                  </a:lnTo>
                  <a:lnTo>
                    <a:pt x="251777" y="61724"/>
                  </a:lnTo>
                  <a:lnTo>
                    <a:pt x="215474" y="88345"/>
                  </a:lnTo>
                  <a:lnTo>
                    <a:pt x="197745" y="99060"/>
                  </a:lnTo>
                  <a:lnTo>
                    <a:pt x="214732" y="107702"/>
                  </a:lnTo>
                  <a:lnTo>
                    <a:pt x="258344" y="125326"/>
                  </a:lnTo>
                  <a:lnTo>
                    <a:pt x="303380" y="139784"/>
                  </a:lnTo>
                  <a:lnTo>
                    <a:pt x="322320" y="144087"/>
                  </a:lnTo>
                  <a:lnTo>
                    <a:pt x="305810" y="171103"/>
                  </a:lnTo>
                  <a:close/>
                </a:path>
                <a:path w="335914" h="334009">
                  <a:moveTo>
                    <a:pt x="149715" y="333577"/>
                  </a:moveTo>
                  <a:lnTo>
                    <a:pt x="149715" y="239395"/>
                  </a:lnTo>
                  <a:lnTo>
                    <a:pt x="0" y="239395"/>
                  </a:lnTo>
                  <a:lnTo>
                    <a:pt x="0" y="210502"/>
                  </a:lnTo>
                  <a:lnTo>
                    <a:pt x="335453" y="210502"/>
                  </a:lnTo>
                  <a:lnTo>
                    <a:pt x="335453" y="239395"/>
                  </a:lnTo>
                  <a:lnTo>
                    <a:pt x="184236" y="239395"/>
                  </a:lnTo>
                  <a:lnTo>
                    <a:pt x="184236" y="333577"/>
                  </a:lnTo>
                  <a:lnTo>
                    <a:pt x="149715" y="333577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22569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5">
                  <a:moveTo>
                    <a:pt x="304309" y="140335"/>
                  </a:moveTo>
                  <a:lnTo>
                    <a:pt x="42775" y="140335"/>
                  </a:lnTo>
                  <a:lnTo>
                    <a:pt x="31894" y="129078"/>
                  </a:lnTo>
                  <a:lnTo>
                    <a:pt x="31894" y="0"/>
                  </a:lnTo>
                  <a:lnTo>
                    <a:pt x="304309" y="0"/>
                  </a:lnTo>
                  <a:lnTo>
                    <a:pt x="304309" y="28892"/>
                  </a:lnTo>
                  <a:lnTo>
                    <a:pt x="66415" y="28892"/>
                  </a:lnTo>
                  <a:lnTo>
                    <a:pt x="66415" y="111817"/>
                  </a:lnTo>
                  <a:lnTo>
                    <a:pt x="304309" y="111817"/>
                  </a:lnTo>
                  <a:lnTo>
                    <a:pt x="304309" y="140335"/>
                  </a:lnTo>
                  <a:close/>
                </a:path>
                <a:path w="335914" h="335915">
                  <a:moveTo>
                    <a:pt x="304309" y="111817"/>
                  </a:moveTo>
                  <a:lnTo>
                    <a:pt x="269788" y="111817"/>
                  </a:lnTo>
                  <a:lnTo>
                    <a:pt x="269788" y="28892"/>
                  </a:lnTo>
                  <a:lnTo>
                    <a:pt x="304309" y="28892"/>
                  </a:lnTo>
                  <a:lnTo>
                    <a:pt x="304309" y="111817"/>
                  </a:lnTo>
                  <a:close/>
                </a:path>
                <a:path w="335914" h="335915">
                  <a:moveTo>
                    <a:pt x="335453" y="203748"/>
                  </a:moveTo>
                  <a:lnTo>
                    <a:pt x="0" y="203748"/>
                  </a:lnTo>
                  <a:lnTo>
                    <a:pt x="0" y="174856"/>
                  </a:lnTo>
                  <a:lnTo>
                    <a:pt x="335453" y="174856"/>
                  </a:lnTo>
                  <a:lnTo>
                    <a:pt x="335453" y="203748"/>
                  </a:lnTo>
                  <a:close/>
                </a:path>
                <a:path w="335914" h="335915">
                  <a:moveTo>
                    <a:pt x="184987" y="261909"/>
                  </a:moveTo>
                  <a:lnTo>
                    <a:pt x="150466" y="261909"/>
                  </a:lnTo>
                  <a:lnTo>
                    <a:pt x="150466" y="203748"/>
                  </a:lnTo>
                  <a:lnTo>
                    <a:pt x="184987" y="203748"/>
                  </a:lnTo>
                  <a:lnTo>
                    <a:pt x="184987" y="261909"/>
                  </a:lnTo>
                  <a:close/>
                </a:path>
                <a:path w="335914" h="335915">
                  <a:moveTo>
                    <a:pt x="308062" y="335453"/>
                  </a:moveTo>
                  <a:lnTo>
                    <a:pt x="42775" y="335453"/>
                  </a:lnTo>
                  <a:lnTo>
                    <a:pt x="31894" y="324196"/>
                  </a:lnTo>
                  <a:lnTo>
                    <a:pt x="31894" y="229264"/>
                  </a:lnTo>
                  <a:lnTo>
                    <a:pt x="66415" y="229264"/>
                  </a:lnTo>
                  <a:lnTo>
                    <a:pt x="66415" y="306561"/>
                  </a:lnTo>
                  <a:lnTo>
                    <a:pt x="308062" y="306561"/>
                  </a:lnTo>
                  <a:lnTo>
                    <a:pt x="308062" y="33545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322569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5">
                  <a:moveTo>
                    <a:pt x="31894" y="0"/>
                  </a:moveTo>
                  <a:lnTo>
                    <a:pt x="304309" y="0"/>
                  </a:lnTo>
                  <a:lnTo>
                    <a:pt x="304309" y="140335"/>
                  </a:lnTo>
                  <a:lnTo>
                    <a:pt x="55533" y="140335"/>
                  </a:lnTo>
                  <a:lnTo>
                    <a:pt x="42775" y="140335"/>
                  </a:lnTo>
                  <a:lnTo>
                    <a:pt x="37335" y="134706"/>
                  </a:lnTo>
                  <a:lnTo>
                    <a:pt x="31894" y="129078"/>
                  </a:lnTo>
                  <a:lnTo>
                    <a:pt x="31894" y="117071"/>
                  </a:lnTo>
                  <a:lnTo>
                    <a:pt x="31894" y="0"/>
                  </a:lnTo>
                  <a:close/>
                </a:path>
                <a:path w="335914" h="335915">
                  <a:moveTo>
                    <a:pt x="269788" y="28892"/>
                  </a:moveTo>
                  <a:lnTo>
                    <a:pt x="66415" y="28892"/>
                  </a:lnTo>
                  <a:lnTo>
                    <a:pt x="66415" y="111817"/>
                  </a:lnTo>
                  <a:lnTo>
                    <a:pt x="269788" y="111817"/>
                  </a:lnTo>
                  <a:lnTo>
                    <a:pt x="269788" y="28892"/>
                  </a:lnTo>
                  <a:close/>
                </a:path>
                <a:path w="335914" h="335915">
                  <a:moveTo>
                    <a:pt x="150466" y="261909"/>
                  </a:moveTo>
                  <a:lnTo>
                    <a:pt x="150466" y="203748"/>
                  </a:lnTo>
                  <a:lnTo>
                    <a:pt x="0" y="203748"/>
                  </a:lnTo>
                  <a:lnTo>
                    <a:pt x="0" y="174856"/>
                  </a:lnTo>
                  <a:lnTo>
                    <a:pt x="335453" y="174856"/>
                  </a:lnTo>
                  <a:lnTo>
                    <a:pt x="335453" y="203748"/>
                  </a:lnTo>
                  <a:lnTo>
                    <a:pt x="184987" y="203748"/>
                  </a:lnTo>
                  <a:lnTo>
                    <a:pt x="184987" y="261909"/>
                  </a:lnTo>
                  <a:lnTo>
                    <a:pt x="150466" y="261909"/>
                  </a:lnTo>
                  <a:close/>
                </a:path>
                <a:path w="335914" h="335915">
                  <a:moveTo>
                    <a:pt x="55533" y="335453"/>
                  </a:moveTo>
                  <a:lnTo>
                    <a:pt x="42775" y="335453"/>
                  </a:lnTo>
                  <a:lnTo>
                    <a:pt x="37335" y="329825"/>
                  </a:lnTo>
                  <a:lnTo>
                    <a:pt x="31894" y="324196"/>
                  </a:lnTo>
                  <a:lnTo>
                    <a:pt x="31894" y="312189"/>
                  </a:lnTo>
                  <a:lnTo>
                    <a:pt x="31894" y="229264"/>
                  </a:lnTo>
                  <a:lnTo>
                    <a:pt x="66415" y="229264"/>
                  </a:lnTo>
                  <a:lnTo>
                    <a:pt x="66415" y="306561"/>
                  </a:lnTo>
                  <a:lnTo>
                    <a:pt x="308062" y="306561"/>
                  </a:lnTo>
                  <a:lnTo>
                    <a:pt x="308062" y="335453"/>
                  </a:lnTo>
                  <a:lnTo>
                    <a:pt x="55533" y="335453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799431" y="8936084"/>
            <a:ext cx="1080135" cy="348615"/>
            <a:chOff x="5799431" y="8936084"/>
            <a:chExt cx="1080135" cy="348615"/>
          </a:xfrm>
        </p:grpSpPr>
        <p:sp>
          <p:nvSpPr>
            <p:cNvPr id="33" name="object 33"/>
            <p:cNvSpPr/>
            <p:nvPr/>
          </p:nvSpPr>
          <p:spPr>
            <a:xfrm>
              <a:off x="5803340" y="8939992"/>
              <a:ext cx="313690" cy="340360"/>
            </a:xfrm>
            <a:custGeom>
              <a:avLst/>
              <a:gdLst/>
              <a:ahLst/>
              <a:cxnLst/>
              <a:rect l="l" t="t" r="r" b="b"/>
              <a:pathLst>
                <a:path w="313689" h="340359">
                  <a:moveTo>
                    <a:pt x="15384" y="195493"/>
                  </a:moveTo>
                  <a:lnTo>
                    <a:pt x="0" y="169978"/>
                  </a:lnTo>
                  <a:lnTo>
                    <a:pt x="17336" y="164555"/>
                  </a:lnTo>
                  <a:lnTo>
                    <a:pt x="28939" y="160363"/>
                  </a:lnTo>
                  <a:lnTo>
                    <a:pt x="71636" y="138790"/>
                  </a:lnTo>
                  <a:lnTo>
                    <a:pt x="103375" y="115757"/>
                  </a:lnTo>
                  <a:lnTo>
                    <a:pt x="137145" y="77672"/>
                  </a:lnTo>
                  <a:lnTo>
                    <a:pt x="151216" y="33770"/>
                  </a:lnTo>
                  <a:lnTo>
                    <a:pt x="15759" y="33770"/>
                  </a:lnTo>
                  <a:lnTo>
                    <a:pt x="15759" y="4877"/>
                  </a:lnTo>
                  <a:lnTo>
                    <a:pt x="186488" y="4877"/>
                  </a:lnTo>
                  <a:lnTo>
                    <a:pt x="186488" y="19136"/>
                  </a:lnTo>
                  <a:lnTo>
                    <a:pt x="180789" y="62827"/>
                  </a:lnTo>
                  <a:lnTo>
                    <a:pt x="158252" y="105884"/>
                  </a:lnTo>
                  <a:lnTo>
                    <a:pt x="122271" y="141469"/>
                  </a:lnTo>
                  <a:lnTo>
                    <a:pt x="81799" y="167351"/>
                  </a:lnTo>
                  <a:lnTo>
                    <a:pt x="36262" y="188722"/>
                  </a:lnTo>
                  <a:lnTo>
                    <a:pt x="15384" y="195493"/>
                  </a:lnTo>
                  <a:close/>
                </a:path>
                <a:path w="313689" h="340359">
                  <a:moveTo>
                    <a:pt x="305810" y="255154"/>
                  </a:moveTo>
                  <a:lnTo>
                    <a:pt x="271664" y="255154"/>
                  </a:lnTo>
                  <a:lnTo>
                    <a:pt x="271664" y="113694"/>
                  </a:lnTo>
                  <a:lnTo>
                    <a:pt x="193992" y="113694"/>
                  </a:lnTo>
                  <a:lnTo>
                    <a:pt x="193992" y="84426"/>
                  </a:lnTo>
                  <a:lnTo>
                    <a:pt x="271664" y="84426"/>
                  </a:lnTo>
                  <a:lnTo>
                    <a:pt x="271664" y="0"/>
                  </a:lnTo>
                  <a:lnTo>
                    <a:pt x="305810" y="0"/>
                  </a:lnTo>
                  <a:lnTo>
                    <a:pt x="305810" y="255154"/>
                  </a:lnTo>
                  <a:close/>
                </a:path>
                <a:path w="313689" h="340359">
                  <a:moveTo>
                    <a:pt x="313315" y="340331"/>
                  </a:moveTo>
                  <a:lnTo>
                    <a:pt x="40149" y="340331"/>
                  </a:lnTo>
                  <a:lnTo>
                    <a:pt x="29267" y="329074"/>
                  </a:lnTo>
                  <a:lnTo>
                    <a:pt x="29267" y="222885"/>
                  </a:lnTo>
                  <a:lnTo>
                    <a:pt x="63788" y="222885"/>
                  </a:lnTo>
                  <a:lnTo>
                    <a:pt x="63788" y="311439"/>
                  </a:lnTo>
                  <a:lnTo>
                    <a:pt x="313315" y="311439"/>
                  </a:lnTo>
                  <a:lnTo>
                    <a:pt x="313315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9431" y="8940961"/>
              <a:ext cx="194305" cy="1984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32607" y="8939992"/>
              <a:ext cx="284480" cy="340360"/>
            </a:xfrm>
            <a:custGeom>
              <a:avLst/>
              <a:gdLst/>
              <a:ahLst/>
              <a:cxnLst/>
              <a:rect l="l" t="t" r="r" b="b"/>
              <a:pathLst>
                <a:path w="284479" h="340359">
                  <a:moveTo>
                    <a:pt x="0" y="222885"/>
                  </a:moveTo>
                  <a:lnTo>
                    <a:pt x="34520" y="222885"/>
                  </a:lnTo>
                  <a:lnTo>
                    <a:pt x="34520" y="311439"/>
                  </a:lnTo>
                  <a:lnTo>
                    <a:pt x="284047" y="311439"/>
                  </a:lnTo>
                  <a:lnTo>
                    <a:pt x="284047" y="340331"/>
                  </a:lnTo>
                  <a:lnTo>
                    <a:pt x="23639" y="340331"/>
                  </a:lnTo>
                  <a:lnTo>
                    <a:pt x="10881" y="340331"/>
                  </a:lnTo>
                  <a:lnTo>
                    <a:pt x="5440" y="334703"/>
                  </a:lnTo>
                  <a:lnTo>
                    <a:pt x="0" y="329074"/>
                  </a:lnTo>
                  <a:lnTo>
                    <a:pt x="0" y="317067"/>
                  </a:lnTo>
                  <a:lnTo>
                    <a:pt x="0" y="222885"/>
                  </a:lnTo>
                  <a:close/>
                </a:path>
                <a:path w="284479" h="340359">
                  <a:moveTo>
                    <a:pt x="242397" y="84426"/>
                  </a:moveTo>
                  <a:lnTo>
                    <a:pt x="242397" y="0"/>
                  </a:lnTo>
                  <a:lnTo>
                    <a:pt x="276542" y="0"/>
                  </a:lnTo>
                  <a:lnTo>
                    <a:pt x="276542" y="255154"/>
                  </a:lnTo>
                  <a:lnTo>
                    <a:pt x="242397" y="255154"/>
                  </a:lnTo>
                  <a:lnTo>
                    <a:pt x="242397" y="113694"/>
                  </a:lnTo>
                  <a:lnTo>
                    <a:pt x="164725" y="113694"/>
                  </a:lnTo>
                  <a:lnTo>
                    <a:pt x="164725" y="84426"/>
                  </a:lnTo>
                  <a:lnTo>
                    <a:pt x="242397" y="84426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162808" y="8944495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4" h="334009">
                  <a:moveTo>
                    <a:pt x="335453" y="239770"/>
                  </a:moveTo>
                  <a:lnTo>
                    <a:pt x="0" y="239770"/>
                  </a:lnTo>
                  <a:lnTo>
                    <a:pt x="0" y="210878"/>
                  </a:lnTo>
                  <a:lnTo>
                    <a:pt x="335453" y="210878"/>
                  </a:lnTo>
                  <a:lnTo>
                    <a:pt x="335453" y="239770"/>
                  </a:lnTo>
                  <a:close/>
                </a:path>
                <a:path w="335914" h="334009">
                  <a:moveTo>
                    <a:pt x="184236" y="333952"/>
                  </a:moveTo>
                  <a:lnTo>
                    <a:pt x="149715" y="333952"/>
                  </a:lnTo>
                  <a:lnTo>
                    <a:pt x="149715" y="239770"/>
                  </a:lnTo>
                  <a:lnTo>
                    <a:pt x="184236" y="239770"/>
                  </a:lnTo>
                  <a:lnTo>
                    <a:pt x="184236" y="333952"/>
                  </a:lnTo>
                  <a:close/>
                </a:path>
                <a:path w="335914" h="334009">
                  <a:moveTo>
                    <a:pt x="24765" y="172604"/>
                  </a:moveTo>
                  <a:lnTo>
                    <a:pt x="10131" y="148965"/>
                  </a:lnTo>
                  <a:lnTo>
                    <a:pt x="27658" y="142870"/>
                  </a:lnTo>
                  <a:lnTo>
                    <a:pt x="39187" y="138201"/>
                  </a:lnTo>
                  <a:lnTo>
                    <a:pt x="79457" y="114552"/>
                  </a:lnTo>
                  <a:lnTo>
                    <a:pt x="109191" y="89304"/>
                  </a:lnTo>
                  <a:lnTo>
                    <a:pt x="142023" y="47653"/>
                  </a:lnTo>
                  <a:lnTo>
                    <a:pt x="161723" y="0"/>
                  </a:lnTo>
                  <a:lnTo>
                    <a:pt x="192116" y="4877"/>
                  </a:lnTo>
                  <a:lnTo>
                    <a:pt x="189407" y="15331"/>
                  </a:lnTo>
                  <a:lnTo>
                    <a:pt x="187332" y="22372"/>
                  </a:lnTo>
                  <a:lnTo>
                    <a:pt x="184834" y="29203"/>
                  </a:lnTo>
                  <a:lnTo>
                    <a:pt x="180859" y="39023"/>
                  </a:lnTo>
                  <a:lnTo>
                    <a:pt x="187605" y="48164"/>
                  </a:lnTo>
                  <a:lnTo>
                    <a:pt x="192609" y="54454"/>
                  </a:lnTo>
                  <a:lnTo>
                    <a:pt x="198351" y="60816"/>
                  </a:lnTo>
                  <a:lnTo>
                    <a:pt x="203357" y="66040"/>
                  </a:lnTo>
                  <a:lnTo>
                    <a:pt x="166601" y="66040"/>
                  </a:lnTo>
                  <a:lnTo>
                    <a:pt x="142023" y="101264"/>
                  </a:lnTo>
                  <a:lnTo>
                    <a:pt x="107315" y="129453"/>
                  </a:lnTo>
                  <a:lnTo>
                    <a:pt x="69698" y="155109"/>
                  </a:lnTo>
                  <a:lnTo>
                    <a:pt x="52015" y="162854"/>
                  </a:lnTo>
                  <a:lnTo>
                    <a:pt x="24765" y="172604"/>
                  </a:lnTo>
                  <a:close/>
                </a:path>
                <a:path w="335914" h="334009">
                  <a:moveTo>
                    <a:pt x="303559" y="172604"/>
                  </a:moveTo>
                  <a:lnTo>
                    <a:pt x="252677" y="144884"/>
                  </a:lnTo>
                  <a:lnTo>
                    <a:pt x="215984" y="117513"/>
                  </a:lnTo>
                  <a:lnTo>
                    <a:pt x="184172" y="87304"/>
                  </a:lnTo>
                  <a:lnTo>
                    <a:pt x="166601" y="66040"/>
                  </a:lnTo>
                  <a:lnTo>
                    <a:pt x="203357" y="66040"/>
                  </a:lnTo>
                  <a:lnTo>
                    <a:pt x="207313" y="70167"/>
                  </a:lnTo>
                  <a:lnTo>
                    <a:pt x="216380" y="79504"/>
                  </a:lnTo>
                  <a:lnTo>
                    <a:pt x="251250" y="108918"/>
                  </a:lnTo>
                  <a:lnTo>
                    <a:pt x="290842" y="134489"/>
                  </a:lnTo>
                  <a:lnTo>
                    <a:pt x="320444" y="147839"/>
                  </a:lnTo>
                  <a:lnTo>
                    <a:pt x="303559" y="172604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62808" y="8944495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4" h="334009">
                  <a:moveTo>
                    <a:pt x="149715" y="333952"/>
                  </a:moveTo>
                  <a:lnTo>
                    <a:pt x="149715" y="239770"/>
                  </a:lnTo>
                  <a:lnTo>
                    <a:pt x="0" y="239770"/>
                  </a:lnTo>
                  <a:lnTo>
                    <a:pt x="0" y="210878"/>
                  </a:lnTo>
                  <a:lnTo>
                    <a:pt x="335453" y="210878"/>
                  </a:lnTo>
                  <a:lnTo>
                    <a:pt x="335453" y="239770"/>
                  </a:lnTo>
                  <a:lnTo>
                    <a:pt x="184236" y="239770"/>
                  </a:lnTo>
                  <a:lnTo>
                    <a:pt x="184236" y="333952"/>
                  </a:lnTo>
                  <a:lnTo>
                    <a:pt x="149715" y="333952"/>
                  </a:lnTo>
                  <a:close/>
                </a:path>
                <a:path w="335914" h="334009">
                  <a:moveTo>
                    <a:pt x="303559" y="172604"/>
                  </a:moveTo>
                  <a:lnTo>
                    <a:pt x="264348" y="152154"/>
                  </a:lnTo>
                  <a:lnTo>
                    <a:pt x="226637" y="125888"/>
                  </a:lnTo>
                  <a:lnTo>
                    <a:pt x="193242" y="96433"/>
                  </a:lnTo>
                  <a:lnTo>
                    <a:pt x="166601" y="66040"/>
                  </a:lnTo>
                  <a:lnTo>
                    <a:pt x="152799" y="87504"/>
                  </a:lnTo>
                  <a:lnTo>
                    <a:pt x="107315" y="129453"/>
                  </a:lnTo>
                  <a:lnTo>
                    <a:pt x="69698" y="155109"/>
                  </a:lnTo>
                  <a:lnTo>
                    <a:pt x="24765" y="172604"/>
                  </a:lnTo>
                  <a:lnTo>
                    <a:pt x="10131" y="148965"/>
                  </a:lnTo>
                  <a:lnTo>
                    <a:pt x="27658" y="142870"/>
                  </a:lnTo>
                  <a:lnTo>
                    <a:pt x="39187" y="138201"/>
                  </a:lnTo>
                  <a:lnTo>
                    <a:pt x="79457" y="114552"/>
                  </a:lnTo>
                  <a:lnTo>
                    <a:pt x="109191" y="89304"/>
                  </a:lnTo>
                  <a:lnTo>
                    <a:pt x="142023" y="47653"/>
                  </a:lnTo>
                  <a:lnTo>
                    <a:pt x="161723" y="0"/>
                  </a:lnTo>
                  <a:lnTo>
                    <a:pt x="192116" y="4877"/>
                  </a:lnTo>
                  <a:lnTo>
                    <a:pt x="189407" y="15331"/>
                  </a:lnTo>
                  <a:lnTo>
                    <a:pt x="187332" y="22372"/>
                  </a:lnTo>
                  <a:lnTo>
                    <a:pt x="184834" y="29203"/>
                  </a:lnTo>
                  <a:lnTo>
                    <a:pt x="180859" y="39023"/>
                  </a:lnTo>
                  <a:lnTo>
                    <a:pt x="187605" y="48164"/>
                  </a:lnTo>
                  <a:lnTo>
                    <a:pt x="216380" y="79504"/>
                  </a:lnTo>
                  <a:lnTo>
                    <a:pt x="251250" y="108918"/>
                  </a:lnTo>
                  <a:lnTo>
                    <a:pt x="290842" y="134489"/>
                  </a:lnTo>
                  <a:lnTo>
                    <a:pt x="320444" y="147839"/>
                  </a:lnTo>
                  <a:lnTo>
                    <a:pt x="303559" y="172604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525653" y="8939992"/>
              <a:ext cx="349885" cy="340360"/>
            </a:xfrm>
            <a:custGeom>
              <a:avLst/>
              <a:gdLst/>
              <a:ahLst/>
              <a:cxnLst/>
              <a:rect l="l" t="t" r="r" b="b"/>
              <a:pathLst>
                <a:path w="349884" h="340359">
                  <a:moveTo>
                    <a:pt x="17260" y="294178"/>
                  </a:moveTo>
                  <a:lnTo>
                    <a:pt x="0" y="268663"/>
                  </a:lnTo>
                  <a:lnTo>
                    <a:pt x="16700" y="260765"/>
                  </a:lnTo>
                  <a:lnTo>
                    <a:pt x="28071" y="254732"/>
                  </a:lnTo>
                  <a:lnTo>
                    <a:pt x="72017" y="224301"/>
                  </a:lnTo>
                  <a:lnTo>
                    <a:pt x="105814" y="188552"/>
                  </a:lnTo>
                  <a:lnTo>
                    <a:pt x="134228" y="145362"/>
                  </a:lnTo>
                  <a:lnTo>
                    <a:pt x="151759" y="101211"/>
                  </a:lnTo>
                  <a:lnTo>
                    <a:pt x="160597" y="37522"/>
                  </a:lnTo>
                  <a:lnTo>
                    <a:pt x="15759" y="37522"/>
                  </a:lnTo>
                  <a:lnTo>
                    <a:pt x="15759" y="8630"/>
                  </a:lnTo>
                  <a:lnTo>
                    <a:pt x="195868" y="8630"/>
                  </a:lnTo>
                  <a:lnTo>
                    <a:pt x="195868" y="10881"/>
                  </a:lnTo>
                  <a:lnTo>
                    <a:pt x="194039" y="69417"/>
                  </a:lnTo>
                  <a:lnTo>
                    <a:pt x="181235" y="116695"/>
                  </a:lnTo>
                  <a:lnTo>
                    <a:pt x="165334" y="160644"/>
                  </a:lnTo>
                  <a:lnTo>
                    <a:pt x="141836" y="195868"/>
                  </a:lnTo>
                  <a:lnTo>
                    <a:pt x="116133" y="228396"/>
                  </a:lnTo>
                  <a:lnTo>
                    <a:pt x="84801" y="253466"/>
                  </a:lnTo>
                  <a:lnTo>
                    <a:pt x="52156" y="276425"/>
                  </a:lnTo>
                  <a:lnTo>
                    <a:pt x="38155" y="284044"/>
                  </a:lnTo>
                  <a:lnTo>
                    <a:pt x="17260" y="294178"/>
                  </a:lnTo>
                  <a:close/>
                </a:path>
                <a:path w="349884" h="340359">
                  <a:moveTo>
                    <a:pt x="292677" y="340331"/>
                  </a:moveTo>
                  <a:lnTo>
                    <a:pt x="258531" y="340331"/>
                  </a:lnTo>
                  <a:lnTo>
                    <a:pt x="258531" y="0"/>
                  </a:lnTo>
                  <a:lnTo>
                    <a:pt x="292677" y="0"/>
                  </a:lnTo>
                  <a:lnTo>
                    <a:pt x="292677" y="135457"/>
                  </a:lnTo>
                  <a:lnTo>
                    <a:pt x="349712" y="135457"/>
                  </a:lnTo>
                  <a:lnTo>
                    <a:pt x="349712" y="164725"/>
                  </a:lnTo>
                  <a:lnTo>
                    <a:pt x="292677" y="164725"/>
                  </a:lnTo>
                  <a:lnTo>
                    <a:pt x="292677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25653" y="8939992"/>
              <a:ext cx="349885" cy="340360"/>
            </a:xfrm>
            <a:custGeom>
              <a:avLst/>
              <a:gdLst/>
              <a:ahLst/>
              <a:cxnLst/>
              <a:rect l="l" t="t" r="r" b="b"/>
              <a:pathLst>
                <a:path w="349884" h="340359">
                  <a:moveTo>
                    <a:pt x="15759" y="8630"/>
                  </a:moveTo>
                  <a:lnTo>
                    <a:pt x="195868" y="8630"/>
                  </a:lnTo>
                  <a:lnTo>
                    <a:pt x="195868" y="10881"/>
                  </a:lnTo>
                  <a:lnTo>
                    <a:pt x="194039" y="69417"/>
                  </a:lnTo>
                  <a:lnTo>
                    <a:pt x="181235" y="116695"/>
                  </a:lnTo>
                  <a:lnTo>
                    <a:pt x="165334" y="160644"/>
                  </a:lnTo>
                  <a:lnTo>
                    <a:pt x="141836" y="195868"/>
                  </a:lnTo>
                  <a:lnTo>
                    <a:pt x="116133" y="228396"/>
                  </a:lnTo>
                  <a:lnTo>
                    <a:pt x="84801" y="253466"/>
                  </a:lnTo>
                  <a:lnTo>
                    <a:pt x="52156" y="276425"/>
                  </a:lnTo>
                  <a:lnTo>
                    <a:pt x="17260" y="294178"/>
                  </a:lnTo>
                  <a:lnTo>
                    <a:pt x="0" y="268663"/>
                  </a:lnTo>
                  <a:lnTo>
                    <a:pt x="16700" y="260765"/>
                  </a:lnTo>
                  <a:lnTo>
                    <a:pt x="28071" y="254732"/>
                  </a:lnTo>
                  <a:lnTo>
                    <a:pt x="72017" y="224301"/>
                  </a:lnTo>
                  <a:lnTo>
                    <a:pt x="105814" y="188551"/>
                  </a:lnTo>
                  <a:lnTo>
                    <a:pt x="134228" y="145362"/>
                  </a:lnTo>
                  <a:lnTo>
                    <a:pt x="151759" y="101211"/>
                  </a:lnTo>
                  <a:lnTo>
                    <a:pt x="160597" y="37522"/>
                  </a:lnTo>
                  <a:lnTo>
                    <a:pt x="15759" y="37522"/>
                  </a:lnTo>
                  <a:lnTo>
                    <a:pt x="15759" y="8630"/>
                  </a:lnTo>
                  <a:close/>
                </a:path>
                <a:path w="349884" h="340359">
                  <a:moveTo>
                    <a:pt x="292677" y="135457"/>
                  </a:moveTo>
                  <a:lnTo>
                    <a:pt x="349712" y="135457"/>
                  </a:lnTo>
                  <a:lnTo>
                    <a:pt x="349712" y="164725"/>
                  </a:lnTo>
                  <a:lnTo>
                    <a:pt x="292677" y="164725"/>
                  </a:lnTo>
                  <a:lnTo>
                    <a:pt x="292677" y="340331"/>
                  </a:lnTo>
                  <a:lnTo>
                    <a:pt x="258531" y="340331"/>
                  </a:lnTo>
                  <a:lnTo>
                    <a:pt x="258531" y="0"/>
                  </a:lnTo>
                  <a:lnTo>
                    <a:pt x="292677" y="0"/>
                  </a:lnTo>
                  <a:lnTo>
                    <a:pt x="292677" y="135457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6994277" y="8936084"/>
            <a:ext cx="725805" cy="359410"/>
            <a:chOff x="6994277" y="8936084"/>
            <a:chExt cx="725805" cy="359410"/>
          </a:xfrm>
        </p:grpSpPr>
        <p:sp>
          <p:nvSpPr>
            <p:cNvPr id="41" name="object 41"/>
            <p:cNvSpPr/>
            <p:nvPr/>
          </p:nvSpPr>
          <p:spPr>
            <a:xfrm>
              <a:off x="6998186" y="8939992"/>
              <a:ext cx="349885" cy="340360"/>
            </a:xfrm>
            <a:custGeom>
              <a:avLst/>
              <a:gdLst/>
              <a:ahLst/>
              <a:cxnLst/>
              <a:rect l="l" t="t" r="r" b="b"/>
              <a:pathLst>
                <a:path w="349884" h="340359">
                  <a:moveTo>
                    <a:pt x="17260" y="294178"/>
                  </a:moveTo>
                  <a:lnTo>
                    <a:pt x="0" y="268663"/>
                  </a:lnTo>
                  <a:lnTo>
                    <a:pt x="16700" y="260765"/>
                  </a:lnTo>
                  <a:lnTo>
                    <a:pt x="28071" y="254732"/>
                  </a:lnTo>
                  <a:lnTo>
                    <a:pt x="72017" y="224301"/>
                  </a:lnTo>
                  <a:lnTo>
                    <a:pt x="105814" y="188552"/>
                  </a:lnTo>
                  <a:lnTo>
                    <a:pt x="134228" y="145362"/>
                  </a:lnTo>
                  <a:lnTo>
                    <a:pt x="151759" y="101211"/>
                  </a:lnTo>
                  <a:lnTo>
                    <a:pt x="160597" y="37522"/>
                  </a:lnTo>
                  <a:lnTo>
                    <a:pt x="15759" y="37522"/>
                  </a:lnTo>
                  <a:lnTo>
                    <a:pt x="15759" y="8630"/>
                  </a:lnTo>
                  <a:lnTo>
                    <a:pt x="195868" y="8630"/>
                  </a:lnTo>
                  <a:lnTo>
                    <a:pt x="195868" y="10881"/>
                  </a:lnTo>
                  <a:lnTo>
                    <a:pt x="194039" y="69417"/>
                  </a:lnTo>
                  <a:lnTo>
                    <a:pt x="181235" y="116695"/>
                  </a:lnTo>
                  <a:lnTo>
                    <a:pt x="165334" y="160644"/>
                  </a:lnTo>
                  <a:lnTo>
                    <a:pt x="141836" y="195868"/>
                  </a:lnTo>
                  <a:lnTo>
                    <a:pt x="116133" y="228396"/>
                  </a:lnTo>
                  <a:lnTo>
                    <a:pt x="84801" y="253466"/>
                  </a:lnTo>
                  <a:lnTo>
                    <a:pt x="52156" y="276425"/>
                  </a:lnTo>
                  <a:lnTo>
                    <a:pt x="38155" y="284044"/>
                  </a:lnTo>
                  <a:lnTo>
                    <a:pt x="17260" y="294178"/>
                  </a:lnTo>
                  <a:close/>
                </a:path>
                <a:path w="349884" h="340359">
                  <a:moveTo>
                    <a:pt x="292677" y="340331"/>
                  </a:moveTo>
                  <a:lnTo>
                    <a:pt x="258531" y="340331"/>
                  </a:lnTo>
                  <a:lnTo>
                    <a:pt x="258531" y="0"/>
                  </a:lnTo>
                  <a:lnTo>
                    <a:pt x="292677" y="0"/>
                  </a:lnTo>
                  <a:lnTo>
                    <a:pt x="292677" y="135457"/>
                  </a:lnTo>
                  <a:lnTo>
                    <a:pt x="349712" y="135457"/>
                  </a:lnTo>
                  <a:lnTo>
                    <a:pt x="349712" y="164725"/>
                  </a:lnTo>
                  <a:lnTo>
                    <a:pt x="292677" y="164725"/>
                  </a:lnTo>
                  <a:lnTo>
                    <a:pt x="292677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998186" y="8939992"/>
              <a:ext cx="349885" cy="340360"/>
            </a:xfrm>
            <a:custGeom>
              <a:avLst/>
              <a:gdLst/>
              <a:ahLst/>
              <a:cxnLst/>
              <a:rect l="l" t="t" r="r" b="b"/>
              <a:pathLst>
                <a:path w="349884" h="340359">
                  <a:moveTo>
                    <a:pt x="15759" y="8630"/>
                  </a:moveTo>
                  <a:lnTo>
                    <a:pt x="195868" y="8630"/>
                  </a:lnTo>
                  <a:lnTo>
                    <a:pt x="195868" y="10881"/>
                  </a:lnTo>
                  <a:lnTo>
                    <a:pt x="194039" y="69417"/>
                  </a:lnTo>
                  <a:lnTo>
                    <a:pt x="181235" y="116695"/>
                  </a:lnTo>
                  <a:lnTo>
                    <a:pt x="165334" y="160644"/>
                  </a:lnTo>
                  <a:lnTo>
                    <a:pt x="141836" y="195868"/>
                  </a:lnTo>
                  <a:lnTo>
                    <a:pt x="116133" y="228396"/>
                  </a:lnTo>
                  <a:lnTo>
                    <a:pt x="84801" y="253466"/>
                  </a:lnTo>
                  <a:lnTo>
                    <a:pt x="52156" y="276425"/>
                  </a:lnTo>
                  <a:lnTo>
                    <a:pt x="17260" y="294178"/>
                  </a:lnTo>
                  <a:lnTo>
                    <a:pt x="0" y="268663"/>
                  </a:lnTo>
                  <a:lnTo>
                    <a:pt x="16700" y="260765"/>
                  </a:lnTo>
                  <a:lnTo>
                    <a:pt x="28071" y="254732"/>
                  </a:lnTo>
                  <a:lnTo>
                    <a:pt x="72017" y="224301"/>
                  </a:lnTo>
                  <a:lnTo>
                    <a:pt x="105814" y="188551"/>
                  </a:lnTo>
                  <a:lnTo>
                    <a:pt x="134228" y="145362"/>
                  </a:lnTo>
                  <a:lnTo>
                    <a:pt x="151759" y="101211"/>
                  </a:lnTo>
                  <a:lnTo>
                    <a:pt x="160597" y="37522"/>
                  </a:lnTo>
                  <a:lnTo>
                    <a:pt x="15759" y="37522"/>
                  </a:lnTo>
                  <a:lnTo>
                    <a:pt x="15759" y="8630"/>
                  </a:lnTo>
                  <a:close/>
                </a:path>
                <a:path w="349884" h="340359">
                  <a:moveTo>
                    <a:pt x="292677" y="135457"/>
                  </a:moveTo>
                  <a:lnTo>
                    <a:pt x="349712" y="135457"/>
                  </a:lnTo>
                  <a:lnTo>
                    <a:pt x="349712" y="164725"/>
                  </a:lnTo>
                  <a:lnTo>
                    <a:pt x="292677" y="164725"/>
                  </a:lnTo>
                  <a:lnTo>
                    <a:pt x="292677" y="340331"/>
                  </a:lnTo>
                  <a:lnTo>
                    <a:pt x="258531" y="340331"/>
                  </a:lnTo>
                  <a:lnTo>
                    <a:pt x="258531" y="0"/>
                  </a:lnTo>
                  <a:lnTo>
                    <a:pt x="292677" y="0"/>
                  </a:lnTo>
                  <a:lnTo>
                    <a:pt x="292677" y="135457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363283" y="8939992"/>
              <a:ext cx="352425" cy="351790"/>
            </a:xfrm>
            <a:custGeom>
              <a:avLst/>
              <a:gdLst/>
              <a:ahLst/>
              <a:cxnLst/>
              <a:rect l="l" t="t" r="r" b="b"/>
              <a:pathLst>
                <a:path w="352425" h="351790">
                  <a:moveTo>
                    <a:pt x="295304" y="181610"/>
                  </a:moveTo>
                  <a:lnTo>
                    <a:pt x="261158" y="181610"/>
                  </a:lnTo>
                  <a:lnTo>
                    <a:pt x="261158" y="0"/>
                  </a:lnTo>
                  <a:lnTo>
                    <a:pt x="295304" y="0"/>
                  </a:lnTo>
                  <a:lnTo>
                    <a:pt x="295304" y="68291"/>
                  </a:lnTo>
                  <a:lnTo>
                    <a:pt x="352338" y="68291"/>
                  </a:lnTo>
                  <a:lnTo>
                    <a:pt x="352338" y="97184"/>
                  </a:lnTo>
                  <a:lnTo>
                    <a:pt x="295304" y="97184"/>
                  </a:lnTo>
                  <a:lnTo>
                    <a:pt x="295304" y="181610"/>
                  </a:lnTo>
                  <a:close/>
                </a:path>
                <a:path w="352425" h="351790">
                  <a:moveTo>
                    <a:pt x="17635" y="198870"/>
                  </a:moveTo>
                  <a:lnTo>
                    <a:pt x="0" y="175606"/>
                  </a:lnTo>
                  <a:lnTo>
                    <a:pt x="15114" y="168647"/>
                  </a:lnTo>
                  <a:lnTo>
                    <a:pt x="25234" y="163552"/>
                  </a:lnTo>
                  <a:lnTo>
                    <a:pt x="62539" y="140006"/>
                  </a:lnTo>
                  <a:lnTo>
                    <a:pt x="103671" y="105210"/>
                  </a:lnTo>
                  <a:lnTo>
                    <a:pt x="136550" y="65002"/>
                  </a:lnTo>
                  <a:lnTo>
                    <a:pt x="153092" y="33395"/>
                  </a:lnTo>
                  <a:lnTo>
                    <a:pt x="23639" y="33395"/>
                  </a:lnTo>
                  <a:lnTo>
                    <a:pt x="23639" y="4877"/>
                  </a:lnTo>
                  <a:lnTo>
                    <a:pt x="188364" y="4877"/>
                  </a:lnTo>
                  <a:lnTo>
                    <a:pt x="191741" y="7504"/>
                  </a:lnTo>
                  <a:lnTo>
                    <a:pt x="193242" y="10881"/>
                  </a:lnTo>
                  <a:lnTo>
                    <a:pt x="192867" y="14633"/>
                  </a:lnTo>
                  <a:lnTo>
                    <a:pt x="176919" y="57409"/>
                  </a:lnTo>
                  <a:lnTo>
                    <a:pt x="152717" y="94932"/>
                  </a:lnTo>
                  <a:lnTo>
                    <a:pt x="163215" y="104474"/>
                  </a:lnTo>
                  <a:lnTo>
                    <a:pt x="170564" y="110762"/>
                  </a:lnTo>
                  <a:lnTo>
                    <a:pt x="178230" y="116593"/>
                  </a:lnTo>
                  <a:lnTo>
                    <a:pt x="179425" y="117446"/>
                  </a:lnTo>
                  <a:lnTo>
                    <a:pt x="133205" y="117446"/>
                  </a:lnTo>
                  <a:lnTo>
                    <a:pt x="105720" y="144626"/>
                  </a:lnTo>
                  <a:lnTo>
                    <a:pt x="57210" y="178054"/>
                  </a:lnTo>
                  <a:lnTo>
                    <a:pt x="33735" y="191392"/>
                  </a:lnTo>
                  <a:lnTo>
                    <a:pt x="17635" y="198870"/>
                  </a:lnTo>
                  <a:close/>
                </a:path>
                <a:path w="352425" h="351790">
                  <a:moveTo>
                    <a:pt x="210878" y="172980"/>
                  </a:moveTo>
                  <a:lnTo>
                    <a:pt x="186447" y="159659"/>
                  </a:lnTo>
                  <a:lnTo>
                    <a:pt x="170212" y="149434"/>
                  </a:lnTo>
                  <a:lnTo>
                    <a:pt x="154892" y="137098"/>
                  </a:lnTo>
                  <a:lnTo>
                    <a:pt x="133205" y="117446"/>
                  </a:lnTo>
                  <a:lnTo>
                    <a:pt x="179425" y="117446"/>
                  </a:lnTo>
                  <a:lnTo>
                    <a:pt x="189677" y="124763"/>
                  </a:lnTo>
                  <a:lnTo>
                    <a:pt x="201177" y="132845"/>
                  </a:lnTo>
                  <a:lnTo>
                    <a:pt x="209212" y="138060"/>
                  </a:lnTo>
                  <a:lnTo>
                    <a:pt x="217564" y="142677"/>
                  </a:lnTo>
                  <a:lnTo>
                    <a:pt x="230014" y="148965"/>
                  </a:lnTo>
                  <a:lnTo>
                    <a:pt x="210878" y="172980"/>
                  </a:lnTo>
                  <a:close/>
                </a:path>
                <a:path w="352425" h="351790">
                  <a:moveTo>
                    <a:pt x="192491" y="351588"/>
                  </a:moveTo>
                  <a:lnTo>
                    <a:pt x="151404" y="345960"/>
                  </a:lnTo>
                  <a:lnTo>
                    <a:pt x="111697" y="323516"/>
                  </a:lnTo>
                  <a:lnTo>
                    <a:pt x="92821" y="288878"/>
                  </a:lnTo>
                  <a:lnTo>
                    <a:pt x="92042" y="281778"/>
                  </a:lnTo>
                  <a:lnTo>
                    <a:pt x="92042" y="260267"/>
                  </a:lnTo>
                  <a:lnTo>
                    <a:pt x="106963" y="223448"/>
                  </a:lnTo>
                  <a:lnTo>
                    <a:pt x="140458" y="199583"/>
                  </a:lnTo>
                  <a:lnTo>
                    <a:pt x="179185" y="190331"/>
                  </a:lnTo>
                  <a:lnTo>
                    <a:pt x="192491" y="190240"/>
                  </a:lnTo>
                  <a:lnTo>
                    <a:pt x="206017" y="190331"/>
                  </a:lnTo>
                  <a:lnTo>
                    <a:pt x="245199" y="199583"/>
                  </a:lnTo>
                  <a:lnTo>
                    <a:pt x="274785" y="219133"/>
                  </a:lnTo>
                  <a:lnTo>
                    <a:pt x="192491" y="219133"/>
                  </a:lnTo>
                  <a:lnTo>
                    <a:pt x="184274" y="219185"/>
                  </a:lnTo>
                  <a:lnTo>
                    <a:pt x="136207" y="238644"/>
                  </a:lnTo>
                  <a:lnTo>
                    <a:pt x="125701" y="258156"/>
                  </a:lnTo>
                  <a:lnTo>
                    <a:pt x="125701" y="284047"/>
                  </a:lnTo>
                  <a:lnTo>
                    <a:pt x="154218" y="317442"/>
                  </a:lnTo>
                  <a:lnTo>
                    <a:pt x="273481" y="324196"/>
                  </a:lnTo>
                  <a:lnTo>
                    <a:pt x="266411" y="329825"/>
                  </a:lnTo>
                  <a:lnTo>
                    <a:pt x="222938" y="349214"/>
                  </a:lnTo>
                  <a:lnTo>
                    <a:pt x="206017" y="351500"/>
                  </a:lnTo>
                  <a:lnTo>
                    <a:pt x="192491" y="351588"/>
                  </a:lnTo>
                  <a:close/>
                </a:path>
                <a:path w="352425" h="351790">
                  <a:moveTo>
                    <a:pt x="273481" y="324196"/>
                  </a:moveTo>
                  <a:lnTo>
                    <a:pt x="192491" y="324196"/>
                  </a:lnTo>
                  <a:lnTo>
                    <a:pt x="200714" y="324144"/>
                  </a:lnTo>
                  <a:lnTo>
                    <a:pt x="206211" y="323774"/>
                  </a:lnTo>
                  <a:lnTo>
                    <a:pt x="211461" y="322772"/>
                  </a:lnTo>
                  <a:lnTo>
                    <a:pt x="231515" y="317442"/>
                  </a:lnTo>
                  <a:lnTo>
                    <a:pt x="249901" y="303934"/>
                  </a:lnTo>
                  <a:lnTo>
                    <a:pt x="260783" y="284047"/>
                  </a:lnTo>
                  <a:lnTo>
                    <a:pt x="260783" y="258156"/>
                  </a:lnTo>
                  <a:lnTo>
                    <a:pt x="231515" y="225887"/>
                  </a:lnTo>
                  <a:lnTo>
                    <a:pt x="192491" y="219133"/>
                  </a:lnTo>
                  <a:lnTo>
                    <a:pt x="274785" y="219133"/>
                  </a:lnTo>
                  <a:lnTo>
                    <a:pt x="293639" y="253278"/>
                  </a:lnTo>
                  <a:lnTo>
                    <a:pt x="294439" y="260267"/>
                  </a:lnTo>
                  <a:lnTo>
                    <a:pt x="294439" y="281778"/>
                  </a:lnTo>
                  <a:lnTo>
                    <a:pt x="279146" y="318756"/>
                  </a:lnTo>
                  <a:lnTo>
                    <a:pt x="274335" y="323516"/>
                  </a:lnTo>
                  <a:lnTo>
                    <a:pt x="273481" y="324196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9374" y="8936084"/>
              <a:ext cx="360156" cy="35940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839394" y="8931581"/>
            <a:ext cx="711200" cy="353060"/>
            <a:chOff x="7839394" y="8931581"/>
            <a:chExt cx="711200" cy="353060"/>
          </a:xfrm>
        </p:grpSpPr>
        <p:sp>
          <p:nvSpPr>
            <p:cNvPr id="46" name="object 46"/>
            <p:cNvSpPr/>
            <p:nvPr/>
          </p:nvSpPr>
          <p:spPr>
            <a:xfrm>
              <a:off x="7843303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06185" y="247650"/>
                  </a:moveTo>
                  <a:lnTo>
                    <a:pt x="30018" y="247650"/>
                  </a:lnTo>
                  <a:lnTo>
                    <a:pt x="30018" y="218757"/>
                  </a:lnTo>
                  <a:lnTo>
                    <a:pt x="306185" y="218757"/>
                  </a:lnTo>
                  <a:lnTo>
                    <a:pt x="306185" y="247650"/>
                  </a:lnTo>
                  <a:close/>
                </a:path>
                <a:path w="335915" h="335915">
                  <a:moveTo>
                    <a:pt x="117821" y="306561"/>
                  </a:moveTo>
                  <a:lnTo>
                    <a:pt x="83300" y="306561"/>
                  </a:lnTo>
                  <a:lnTo>
                    <a:pt x="78797" y="247650"/>
                  </a:lnTo>
                  <a:lnTo>
                    <a:pt x="113694" y="247650"/>
                  </a:lnTo>
                  <a:lnTo>
                    <a:pt x="117821" y="306561"/>
                  </a:lnTo>
                  <a:close/>
                </a:path>
                <a:path w="335915" h="335915">
                  <a:moveTo>
                    <a:pt x="252528" y="306561"/>
                  </a:moveTo>
                  <a:lnTo>
                    <a:pt x="218007" y="306561"/>
                  </a:lnTo>
                  <a:lnTo>
                    <a:pt x="222885" y="247650"/>
                  </a:lnTo>
                  <a:lnTo>
                    <a:pt x="257406" y="247650"/>
                  </a:lnTo>
                  <a:lnTo>
                    <a:pt x="252528" y="306561"/>
                  </a:lnTo>
                  <a:close/>
                </a:path>
                <a:path w="335915" h="335915">
                  <a:moveTo>
                    <a:pt x="309938" y="335453"/>
                  </a:moveTo>
                  <a:lnTo>
                    <a:pt x="26265" y="335453"/>
                  </a:lnTo>
                  <a:lnTo>
                    <a:pt x="26265" y="306561"/>
                  </a:lnTo>
                  <a:lnTo>
                    <a:pt x="309938" y="306561"/>
                  </a:lnTo>
                  <a:lnTo>
                    <a:pt x="309938" y="335453"/>
                  </a:lnTo>
                  <a:close/>
                </a:path>
                <a:path w="335915" h="335915">
                  <a:moveTo>
                    <a:pt x="304309" y="125326"/>
                  </a:moveTo>
                  <a:lnTo>
                    <a:pt x="46528" y="125326"/>
                  </a:lnTo>
                  <a:lnTo>
                    <a:pt x="35646" y="114069"/>
                  </a:lnTo>
                  <a:lnTo>
                    <a:pt x="35646" y="0"/>
                  </a:lnTo>
                  <a:lnTo>
                    <a:pt x="70167" y="0"/>
                  </a:lnTo>
                  <a:lnTo>
                    <a:pt x="70167" y="96808"/>
                  </a:lnTo>
                  <a:lnTo>
                    <a:pt x="304309" y="96808"/>
                  </a:lnTo>
                  <a:lnTo>
                    <a:pt x="304309" y="125326"/>
                  </a:lnTo>
                  <a:close/>
                </a:path>
                <a:path w="335915" h="335915">
                  <a:moveTo>
                    <a:pt x="184987" y="159847"/>
                  </a:moveTo>
                  <a:lnTo>
                    <a:pt x="150466" y="159847"/>
                  </a:lnTo>
                  <a:lnTo>
                    <a:pt x="150466" y="125326"/>
                  </a:lnTo>
                  <a:lnTo>
                    <a:pt x="184987" y="125326"/>
                  </a:lnTo>
                  <a:lnTo>
                    <a:pt x="184987" y="159847"/>
                  </a:lnTo>
                  <a:close/>
                </a:path>
                <a:path w="335915" h="335915">
                  <a:moveTo>
                    <a:pt x="335453" y="188739"/>
                  </a:moveTo>
                  <a:lnTo>
                    <a:pt x="0" y="188739"/>
                  </a:lnTo>
                  <a:lnTo>
                    <a:pt x="0" y="159847"/>
                  </a:lnTo>
                  <a:lnTo>
                    <a:pt x="335453" y="159847"/>
                  </a:lnTo>
                  <a:lnTo>
                    <a:pt x="335453" y="188739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843302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26265" y="335453"/>
                  </a:moveTo>
                  <a:lnTo>
                    <a:pt x="26265" y="306561"/>
                  </a:lnTo>
                  <a:lnTo>
                    <a:pt x="83300" y="306561"/>
                  </a:lnTo>
                  <a:lnTo>
                    <a:pt x="78797" y="247650"/>
                  </a:lnTo>
                  <a:lnTo>
                    <a:pt x="30018" y="247650"/>
                  </a:lnTo>
                  <a:lnTo>
                    <a:pt x="30018" y="218757"/>
                  </a:lnTo>
                  <a:lnTo>
                    <a:pt x="306185" y="218757"/>
                  </a:lnTo>
                  <a:lnTo>
                    <a:pt x="306185" y="247650"/>
                  </a:lnTo>
                  <a:lnTo>
                    <a:pt x="257406" y="247650"/>
                  </a:lnTo>
                  <a:lnTo>
                    <a:pt x="252528" y="306561"/>
                  </a:lnTo>
                  <a:lnTo>
                    <a:pt x="309938" y="306561"/>
                  </a:lnTo>
                  <a:lnTo>
                    <a:pt x="309938" y="335453"/>
                  </a:lnTo>
                  <a:lnTo>
                    <a:pt x="26265" y="335453"/>
                  </a:lnTo>
                  <a:close/>
                </a:path>
                <a:path w="335915" h="335915">
                  <a:moveTo>
                    <a:pt x="304309" y="125326"/>
                  </a:moveTo>
                  <a:lnTo>
                    <a:pt x="184987" y="125326"/>
                  </a:lnTo>
                  <a:lnTo>
                    <a:pt x="184987" y="159847"/>
                  </a:lnTo>
                  <a:lnTo>
                    <a:pt x="335453" y="159847"/>
                  </a:lnTo>
                  <a:lnTo>
                    <a:pt x="335453" y="188739"/>
                  </a:lnTo>
                  <a:lnTo>
                    <a:pt x="0" y="188739"/>
                  </a:lnTo>
                  <a:lnTo>
                    <a:pt x="0" y="159847"/>
                  </a:lnTo>
                  <a:lnTo>
                    <a:pt x="150466" y="159847"/>
                  </a:lnTo>
                  <a:lnTo>
                    <a:pt x="150466" y="125326"/>
                  </a:lnTo>
                  <a:lnTo>
                    <a:pt x="59286" y="125326"/>
                  </a:lnTo>
                  <a:lnTo>
                    <a:pt x="46528" y="125326"/>
                  </a:lnTo>
                  <a:lnTo>
                    <a:pt x="41087" y="119697"/>
                  </a:lnTo>
                  <a:lnTo>
                    <a:pt x="35646" y="114069"/>
                  </a:lnTo>
                  <a:lnTo>
                    <a:pt x="35646" y="102061"/>
                  </a:lnTo>
                  <a:lnTo>
                    <a:pt x="35646" y="0"/>
                  </a:lnTo>
                  <a:lnTo>
                    <a:pt x="70167" y="0"/>
                  </a:lnTo>
                  <a:lnTo>
                    <a:pt x="70167" y="96808"/>
                  </a:lnTo>
                  <a:lnTo>
                    <a:pt x="304309" y="96808"/>
                  </a:lnTo>
                  <a:lnTo>
                    <a:pt x="304309" y="125326"/>
                  </a:lnTo>
                  <a:close/>
                </a:path>
                <a:path w="335915" h="335915">
                  <a:moveTo>
                    <a:pt x="117821" y="306561"/>
                  </a:moveTo>
                  <a:lnTo>
                    <a:pt x="218007" y="306561"/>
                  </a:lnTo>
                  <a:lnTo>
                    <a:pt x="222885" y="247650"/>
                  </a:lnTo>
                  <a:lnTo>
                    <a:pt x="113694" y="247650"/>
                  </a:lnTo>
                  <a:lnTo>
                    <a:pt x="117821" y="306561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211026" y="8935489"/>
              <a:ext cx="335915" cy="345440"/>
            </a:xfrm>
            <a:custGeom>
              <a:avLst/>
              <a:gdLst/>
              <a:ahLst/>
              <a:cxnLst/>
              <a:rect l="l" t="t" r="r" b="b"/>
              <a:pathLst>
                <a:path w="335915" h="345440">
                  <a:moveTo>
                    <a:pt x="308062" y="344834"/>
                  </a:moveTo>
                  <a:lnTo>
                    <a:pt x="42775" y="344834"/>
                  </a:lnTo>
                  <a:lnTo>
                    <a:pt x="31894" y="333577"/>
                  </a:lnTo>
                  <a:lnTo>
                    <a:pt x="31894" y="238644"/>
                  </a:lnTo>
                  <a:lnTo>
                    <a:pt x="66415" y="238644"/>
                  </a:lnTo>
                  <a:lnTo>
                    <a:pt x="66415" y="315941"/>
                  </a:lnTo>
                  <a:lnTo>
                    <a:pt x="308062" y="315941"/>
                  </a:lnTo>
                  <a:lnTo>
                    <a:pt x="308062" y="344834"/>
                  </a:lnTo>
                  <a:close/>
                </a:path>
                <a:path w="335915" h="345440">
                  <a:moveTo>
                    <a:pt x="335453" y="213129"/>
                  </a:moveTo>
                  <a:lnTo>
                    <a:pt x="0" y="213129"/>
                  </a:lnTo>
                  <a:lnTo>
                    <a:pt x="0" y="184236"/>
                  </a:lnTo>
                  <a:lnTo>
                    <a:pt x="335453" y="184236"/>
                  </a:lnTo>
                  <a:lnTo>
                    <a:pt x="335453" y="213129"/>
                  </a:lnTo>
                  <a:close/>
                </a:path>
                <a:path w="335915" h="345440">
                  <a:moveTo>
                    <a:pt x="167726" y="159471"/>
                  </a:moveTo>
                  <a:lnTo>
                    <a:pt x="123449" y="154031"/>
                  </a:lnTo>
                  <a:lnTo>
                    <a:pt x="80937" y="131781"/>
                  </a:lnTo>
                  <a:lnTo>
                    <a:pt x="60270" y="97793"/>
                  </a:lnTo>
                  <a:lnTo>
                    <a:pt x="59409" y="68470"/>
                  </a:lnTo>
                  <a:lnTo>
                    <a:pt x="60270" y="61279"/>
                  </a:lnTo>
                  <a:lnTo>
                    <a:pt x="80937" y="27101"/>
                  </a:lnTo>
                  <a:lnTo>
                    <a:pt x="123449" y="5440"/>
                  </a:lnTo>
                  <a:lnTo>
                    <a:pt x="167726" y="0"/>
                  </a:lnTo>
                  <a:lnTo>
                    <a:pt x="182140" y="85"/>
                  </a:lnTo>
                  <a:lnTo>
                    <a:pt x="224019" y="8744"/>
                  </a:lnTo>
                  <a:lnTo>
                    <a:pt x="256036" y="28142"/>
                  </a:lnTo>
                  <a:lnTo>
                    <a:pt x="167726" y="28142"/>
                  </a:lnTo>
                  <a:lnTo>
                    <a:pt x="158184" y="28191"/>
                  </a:lnTo>
                  <a:lnTo>
                    <a:pt x="104688" y="47278"/>
                  </a:lnTo>
                  <a:lnTo>
                    <a:pt x="93431" y="66415"/>
                  </a:lnTo>
                  <a:lnTo>
                    <a:pt x="93431" y="92681"/>
                  </a:lnTo>
                  <a:lnTo>
                    <a:pt x="124200" y="124575"/>
                  </a:lnTo>
                  <a:lnTo>
                    <a:pt x="256109" y="130954"/>
                  </a:lnTo>
                  <a:lnTo>
                    <a:pt x="254891" y="132074"/>
                  </a:lnTo>
                  <a:lnTo>
                    <a:pt x="212191" y="154031"/>
                  </a:lnTo>
                  <a:lnTo>
                    <a:pt x="182140" y="159386"/>
                  </a:lnTo>
                  <a:lnTo>
                    <a:pt x="167726" y="159471"/>
                  </a:lnTo>
                  <a:close/>
                </a:path>
                <a:path w="335915" h="345440">
                  <a:moveTo>
                    <a:pt x="256109" y="130954"/>
                  </a:moveTo>
                  <a:lnTo>
                    <a:pt x="167726" y="130954"/>
                  </a:lnTo>
                  <a:lnTo>
                    <a:pt x="177271" y="130904"/>
                  </a:lnTo>
                  <a:lnTo>
                    <a:pt x="183580" y="130555"/>
                  </a:lnTo>
                  <a:lnTo>
                    <a:pt x="221384" y="118196"/>
                  </a:lnTo>
                  <a:lnTo>
                    <a:pt x="242397" y="92681"/>
                  </a:lnTo>
                  <a:lnTo>
                    <a:pt x="242397" y="66415"/>
                  </a:lnTo>
                  <a:lnTo>
                    <a:pt x="215527" y="37162"/>
                  </a:lnTo>
                  <a:lnTo>
                    <a:pt x="177271" y="28191"/>
                  </a:lnTo>
                  <a:lnTo>
                    <a:pt x="167726" y="28142"/>
                  </a:lnTo>
                  <a:lnTo>
                    <a:pt x="256036" y="28142"/>
                  </a:lnTo>
                  <a:lnTo>
                    <a:pt x="275557" y="61279"/>
                  </a:lnTo>
                  <a:lnTo>
                    <a:pt x="276419" y="68470"/>
                  </a:lnTo>
                  <a:lnTo>
                    <a:pt x="276419" y="90626"/>
                  </a:lnTo>
                  <a:lnTo>
                    <a:pt x="259986" y="127389"/>
                  </a:lnTo>
                  <a:lnTo>
                    <a:pt x="256109" y="130954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211026" y="9119726"/>
              <a:ext cx="335915" cy="160655"/>
            </a:xfrm>
            <a:custGeom>
              <a:avLst/>
              <a:gdLst/>
              <a:ahLst/>
              <a:cxnLst/>
              <a:rect l="l" t="t" r="r" b="b"/>
              <a:pathLst>
                <a:path w="335915" h="160654">
                  <a:moveTo>
                    <a:pt x="55533" y="160597"/>
                  </a:moveTo>
                  <a:lnTo>
                    <a:pt x="42775" y="160597"/>
                  </a:lnTo>
                  <a:lnTo>
                    <a:pt x="37335" y="154969"/>
                  </a:lnTo>
                  <a:lnTo>
                    <a:pt x="31894" y="149340"/>
                  </a:lnTo>
                  <a:lnTo>
                    <a:pt x="31894" y="137333"/>
                  </a:lnTo>
                  <a:lnTo>
                    <a:pt x="31894" y="54408"/>
                  </a:lnTo>
                  <a:lnTo>
                    <a:pt x="66415" y="54408"/>
                  </a:lnTo>
                  <a:lnTo>
                    <a:pt x="66415" y="131704"/>
                  </a:lnTo>
                  <a:lnTo>
                    <a:pt x="308062" y="131704"/>
                  </a:lnTo>
                  <a:lnTo>
                    <a:pt x="308062" y="160597"/>
                  </a:lnTo>
                  <a:lnTo>
                    <a:pt x="55533" y="160597"/>
                  </a:lnTo>
                  <a:close/>
                </a:path>
                <a:path w="335915" h="160654">
                  <a:moveTo>
                    <a:pt x="0" y="28892"/>
                  </a:moveTo>
                  <a:lnTo>
                    <a:pt x="0" y="0"/>
                  </a:lnTo>
                  <a:lnTo>
                    <a:pt x="335453" y="0"/>
                  </a:lnTo>
                  <a:lnTo>
                    <a:pt x="335453" y="28892"/>
                  </a:lnTo>
                  <a:lnTo>
                    <a:pt x="0" y="28892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403" y="8931581"/>
              <a:ext cx="225074" cy="167289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8680007" y="8936084"/>
            <a:ext cx="689610" cy="348615"/>
            <a:chOff x="8680007" y="8936084"/>
            <a:chExt cx="689610" cy="348615"/>
          </a:xfrm>
        </p:grpSpPr>
        <p:sp>
          <p:nvSpPr>
            <p:cNvPr id="52" name="object 52"/>
            <p:cNvSpPr/>
            <p:nvPr/>
          </p:nvSpPr>
          <p:spPr>
            <a:xfrm>
              <a:off x="8684027" y="8939992"/>
              <a:ext cx="348615" cy="340360"/>
            </a:xfrm>
            <a:custGeom>
              <a:avLst/>
              <a:gdLst/>
              <a:ahLst/>
              <a:cxnLst/>
              <a:rect l="l" t="t" r="r" b="b"/>
              <a:pathLst>
                <a:path w="348615" h="340359">
                  <a:moveTo>
                    <a:pt x="110956" y="244273"/>
                  </a:moveTo>
                  <a:lnTo>
                    <a:pt x="62926" y="235267"/>
                  </a:lnTo>
                  <a:lnTo>
                    <a:pt x="28218" y="210502"/>
                  </a:lnTo>
                  <a:lnTo>
                    <a:pt x="7017" y="173167"/>
                  </a:lnTo>
                  <a:lnTo>
                    <a:pt x="0" y="141323"/>
                  </a:lnTo>
                  <a:lnTo>
                    <a:pt x="0" y="111580"/>
                  </a:lnTo>
                  <a:lnTo>
                    <a:pt x="11359" y="67016"/>
                  </a:lnTo>
                  <a:lnTo>
                    <a:pt x="36675" y="33149"/>
                  </a:lnTo>
                  <a:lnTo>
                    <a:pt x="75285" y="12429"/>
                  </a:lnTo>
                  <a:lnTo>
                    <a:pt x="110956" y="8630"/>
                  </a:lnTo>
                  <a:lnTo>
                    <a:pt x="127117" y="8770"/>
                  </a:lnTo>
                  <a:lnTo>
                    <a:pt x="171429" y="23088"/>
                  </a:lnTo>
                  <a:lnTo>
                    <a:pt x="189477" y="37522"/>
                  </a:lnTo>
                  <a:lnTo>
                    <a:pt x="110956" y="37522"/>
                  </a:lnTo>
                  <a:lnTo>
                    <a:pt x="89169" y="37898"/>
                  </a:lnTo>
                  <a:lnTo>
                    <a:pt x="53921" y="61537"/>
                  </a:lnTo>
                  <a:lnTo>
                    <a:pt x="34345" y="102431"/>
                  </a:lnTo>
                  <a:lnTo>
                    <a:pt x="34034" y="126451"/>
                  </a:lnTo>
                  <a:lnTo>
                    <a:pt x="34345" y="150472"/>
                  </a:lnTo>
                  <a:lnTo>
                    <a:pt x="53921" y="191366"/>
                  </a:lnTo>
                  <a:lnTo>
                    <a:pt x="89169" y="215005"/>
                  </a:lnTo>
                  <a:lnTo>
                    <a:pt x="110956" y="215380"/>
                  </a:lnTo>
                  <a:lnTo>
                    <a:pt x="189477" y="215380"/>
                  </a:lnTo>
                  <a:lnTo>
                    <a:pt x="185529" y="219754"/>
                  </a:lnTo>
                  <a:lnTo>
                    <a:pt x="146705" y="240474"/>
                  </a:lnTo>
                  <a:lnTo>
                    <a:pt x="127117" y="244132"/>
                  </a:lnTo>
                  <a:lnTo>
                    <a:pt x="110956" y="244273"/>
                  </a:lnTo>
                  <a:close/>
                </a:path>
                <a:path w="348615" h="340359">
                  <a:moveTo>
                    <a:pt x="189477" y="215380"/>
                  </a:moveTo>
                  <a:lnTo>
                    <a:pt x="110956" y="215380"/>
                  </a:lnTo>
                  <a:lnTo>
                    <a:pt x="132742" y="215005"/>
                  </a:lnTo>
                  <a:lnTo>
                    <a:pt x="145946" y="212378"/>
                  </a:lnTo>
                  <a:lnTo>
                    <a:pt x="179487" y="176843"/>
                  </a:lnTo>
                  <a:lnTo>
                    <a:pt x="187877" y="126451"/>
                  </a:lnTo>
                  <a:lnTo>
                    <a:pt x="187567" y="102431"/>
                  </a:lnTo>
                  <a:lnTo>
                    <a:pt x="167990" y="61537"/>
                  </a:lnTo>
                  <a:lnTo>
                    <a:pt x="132742" y="37898"/>
                  </a:lnTo>
                  <a:lnTo>
                    <a:pt x="110956" y="37522"/>
                  </a:lnTo>
                  <a:lnTo>
                    <a:pt x="189477" y="37522"/>
                  </a:lnTo>
                  <a:lnTo>
                    <a:pt x="214894" y="79735"/>
                  </a:lnTo>
                  <a:lnTo>
                    <a:pt x="221912" y="111580"/>
                  </a:lnTo>
                  <a:lnTo>
                    <a:pt x="221912" y="141323"/>
                  </a:lnTo>
                  <a:lnTo>
                    <a:pt x="210555" y="185887"/>
                  </a:lnTo>
                  <a:lnTo>
                    <a:pt x="193881" y="210502"/>
                  </a:lnTo>
                  <a:lnTo>
                    <a:pt x="189477" y="215380"/>
                  </a:lnTo>
                  <a:close/>
                </a:path>
                <a:path w="348615" h="340359">
                  <a:moveTo>
                    <a:pt x="291065" y="340331"/>
                  </a:moveTo>
                  <a:lnTo>
                    <a:pt x="256919" y="340331"/>
                  </a:lnTo>
                  <a:lnTo>
                    <a:pt x="256919" y="0"/>
                  </a:lnTo>
                  <a:lnTo>
                    <a:pt x="291065" y="0"/>
                  </a:lnTo>
                  <a:lnTo>
                    <a:pt x="291065" y="105814"/>
                  </a:lnTo>
                  <a:lnTo>
                    <a:pt x="348100" y="105814"/>
                  </a:lnTo>
                  <a:lnTo>
                    <a:pt x="348100" y="135082"/>
                  </a:lnTo>
                  <a:lnTo>
                    <a:pt x="291065" y="135082"/>
                  </a:lnTo>
                  <a:lnTo>
                    <a:pt x="291065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0007" y="8944714"/>
              <a:ext cx="229952" cy="24346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940947" y="8939992"/>
              <a:ext cx="91440" cy="340360"/>
            </a:xfrm>
            <a:custGeom>
              <a:avLst/>
              <a:gdLst/>
              <a:ahLst/>
              <a:cxnLst/>
              <a:rect l="l" t="t" r="r" b="b"/>
              <a:pathLst>
                <a:path w="91440" h="340359">
                  <a:moveTo>
                    <a:pt x="34145" y="105814"/>
                  </a:moveTo>
                  <a:lnTo>
                    <a:pt x="91180" y="105814"/>
                  </a:lnTo>
                  <a:lnTo>
                    <a:pt x="91180" y="135082"/>
                  </a:lnTo>
                  <a:lnTo>
                    <a:pt x="34145" y="135082"/>
                  </a:lnTo>
                  <a:lnTo>
                    <a:pt x="34145" y="340331"/>
                  </a:lnTo>
                  <a:lnTo>
                    <a:pt x="0" y="340331"/>
                  </a:lnTo>
                  <a:lnTo>
                    <a:pt x="0" y="0"/>
                  </a:lnTo>
                  <a:lnTo>
                    <a:pt x="34145" y="0"/>
                  </a:lnTo>
                  <a:lnTo>
                    <a:pt x="34145" y="105814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051750" y="8939992"/>
              <a:ext cx="313690" cy="340360"/>
            </a:xfrm>
            <a:custGeom>
              <a:avLst/>
              <a:gdLst/>
              <a:ahLst/>
              <a:cxnLst/>
              <a:rect l="l" t="t" r="r" b="b"/>
              <a:pathLst>
                <a:path w="313690" h="340359">
                  <a:moveTo>
                    <a:pt x="313579" y="340331"/>
                  </a:moveTo>
                  <a:lnTo>
                    <a:pt x="279433" y="340331"/>
                  </a:lnTo>
                  <a:lnTo>
                    <a:pt x="279433" y="0"/>
                  </a:lnTo>
                  <a:lnTo>
                    <a:pt x="313579" y="0"/>
                  </a:lnTo>
                  <a:lnTo>
                    <a:pt x="313579" y="340331"/>
                  </a:lnTo>
                  <a:close/>
                </a:path>
                <a:path w="313690" h="340359">
                  <a:moveTo>
                    <a:pt x="110956" y="244273"/>
                  </a:moveTo>
                  <a:lnTo>
                    <a:pt x="62926" y="235267"/>
                  </a:lnTo>
                  <a:lnTo>
                    <a:pt x="28218" y="210502"/>
                  </a:lnTo>
                  <a:lnTo>
                    <a:pt x="7017" y="173167"/>
                  </a:lnTo>
                  <a:lnTo>
                    <a:pt x="0" y="141323"/>
                  </a:lnTo>
                  <a:lnTo>
                    <a:pt x="0" y="111580"/>
                  </a:lnTo>
                  <a:lnTo>
                    <a:pt x="11359" y="67016"/>
                  </a:lnTo>
                  <a:lnTo>
                    <a:pt x="36675" y="33149"/>
                  </a:lnTo>
                  <a:lnTo>
                    <a:pt x="75285" y="12429"/>
                  </a:lnTo>
                  <a:lnTo>
                    <a:pt x="110956" y="8630"/>
                  </a:lnTo>
                  <a:lnTo>
                    <a:pt x="127117" y="8770"/>
                  </a:lnTo>
                  <a:lnTo>
                    <a:pt x="171429" y="23088"/>
                  </a:lnTo>
                  <a:lnTo>
                    <a:pt x="189477" y="37522"/>
                  </a:lnTo>
                  <a:lnTo>
                    <a:pt x="110956" y="37522"/>
                  </a:lnTo>
                  <a:lnTo>
                    <a:pt x="89169" y="37898"/>
                  </a:lnTo>
                  <a:lnTo>
                    <a:pt x="53921" y="61537"/>
                  </a:lnTo>
                  <a:lnTo>
                    <a:pt x="34345" y="102431"/>
                  </a:lnTo>
                  <a:lnTo>
                    <a:pt x="34034" y="126451"/>
                  </a:lnTo>
                  <a:lnTo>
                    <a:pt x="34345" y="150472"/>
                  </a:lnTo>
                  <a:lnTo>
                    <a:pt x="53921" y="191366"/>
                  </a:lnTo>
                  <a:lnTo>
                    <a:pt x="89169" y="215005"/>
                  </a:lnTo>
                  <a:lnTo>
                    <a:pt x="110956" y="215380"/>
                  </a:lnTo>
                  <a:lnTo>
                    <a:pt x="189477" y="215380"/>
                  </a:lnTo>
                  <a:lnTo>
                    <a:pt x="185529" y="219754"/>
                  </a:lnTo>
                  <a:lnTo>
                    <a:pt x="146705" y="240474"/>
                  </a:lnTo>
                  <a:lnTo>
                    <a:pt x="127117" y="244132"/>
                  </a:lnTo>
                  <a:lnTo>
                    <a:pt x="110956" y="244273"/>
                  </a:lnTo>
                  <a:close/>
                </a:path>
                <a:path w="313690" h="340359">
                  <a:moveTo>
                    <a:pt x="189477" y="215380"/>
                  </a:moveTo>
                  <a:lnTo>
                    <a:pt x="110956" y="215380"/>
                  </a:lnTo>
                  <a:lnTo>
                    <a:pt x="132742" y="215005"/>
                  </a:lnTo>
                  <a:lnTo>
                    <a:pt x="145946" y="212378"/>
                  </a:lnTo>
                  <a:lnTo>
                    <a:pt x="179487" y="176843"/>
                  </a:lnTo>
                  <a:lnTo>
                    <a:pt x="187877" y="126451"/>
                  </a:lnTo>
                  <a:lnTo>
                    <a:pt x="187567" y="102431"/>
                  </a:lnTo>
                  <a:lnTo>
                    <a:pt x="167990" y="61537"/>
                  </a:lnTo>
                  <a:lnTo>
                    <a:pt x="132742" y="37898"/>
                  </a:lnTo>
                  <a:lnTo>
                    <a:pt x="110956" y="37522"/>
                  </a:lnTo>
                  <a:lnTo>
                    <a:pt x="189477" y="37522"/>
                  </a:lnTo>
                  <a:lnTo>
                    <a:pt x="214894" y="79735"/>
                  </a:lnTo>
                  <a:lnTo>
                    <a:pt x="221912" y="111580"/>
                  </a:lnTo>
                  <a:lnTo>
                    <a:pt x="221912" y="141323"/>
                  </a:lnTo>
                  <a:lnTo>
                    <a:pt x="210555" y="185887"/>
                  </a:lnTo>
                  <a:lnTo>
                    <a:pt x="193881" y="210502"/>
                  </a:lnTo>
                  <a:lnTo>
                    <a:pt x="189477" y="215380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331184" y="8939992"/>
              <a:ext cx="34290" cy="340360"/>
            </a:xfrm>
            <a:custGeom>
              <a:avLst/>
              <a:gdLst/>
              <a:ahLst/>
              <a:cxnLst/>
              <a:rect l="l" t="t" r="r" b="b"/>
              <a:pathLst>
                <a:path w="34290" h="340359">
                  <a:moveTo>
                    <a:pt x="34145" y="340331"/>
                  </a:moveTo>
                  <a:lnTo>
                    <a:pt x="0" y="340331"/>
                  </a:lnTo>
                  <a:lnTo>
                    <a:pt x="0" y="0"/>
                  </a:lnTo>
                  <a:lnTo>
                    <a:pt x="34145" y="0"/>
                  </a:lnTo>
                  <a:lnTo>
                    <a:pt x="34145" y="340331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730" y="8944714"/>
              <a:ext cx="229952" cy="24346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9430087" y="8936084"/>
            <a:ext cx="307340" cy="348615"/>
            <a:chOff x="9430087" y="8936084"/>
            <a:chExt cx="307340" cy="348615"/>
          </a:xfrm>
        </p:grpSpPr>
        <p:sp>
          <p:nvSpPr>
            <p:cNvPr id="59" name="object 59"/>
            <p:cNvSpPr/>
            <p:nvPr/>
          </p:nvSpPr>
          <p:spPr>
            <a:xfrm>
              <a:off x="9433996" y="8939992"/>
              <a:ext cx="299085" cy="340360"/>
            </a:xfrm>
            <a:custGeom>
              <a:avLst/>
              <a:gdLst/>
              <a:ahLst/>
              <a:cxnLst/>
              <a:rect l="l" t="t" r="r" b="b"/>
              <a:pathLst>
                <a:path w="299084" h="340359">
                  <a:moveTo>
                    <a:pt x="299056" y="340331"/>
                  </a:moveTo>
                  <a:lnTo>
                    <a:pt x="264910" y="340331"/>
                  </a:lnTo>
                  <a:lnTo>
                    <a:pt x="264910" y="0"/>
                  </a:lnTo>
                  <a:lnTo>
                    <a:pt x="299056" y="0"/>
                  </a:lnTo>
                  <a:lnTo>
                    <a:pt x="299056" y="340331"/>
                  </a:lnTo>
                  <a:close/>
                </a:path>
                <a:path w="299084" h="340359">
                  <a:moveTo>
                    <a:pt x="202247" y="288550"/>
                  </a:moveTo>
                  <a:lnTo>
                    <a:pt x="10881" y="288550"/>
                  </a:lnTo>
                  <a:lnTo>
                    <a:pt x="0" y="277293"/>
                  </a:lnTo>
                  <a:lnTo>
                    <a:pt x="0" y="8630"/>
                  </a:lnTo>
                  <a:lnTo>
                    <a:pt x="194743" y="8630"/>
                  </a:lnTo>
                  <a:lnTo>
                    <a:pt x="194743" y="37522"/>
                  </a:lnTo>
                  <a:lnTo>
                    <a:pt x="34520" y="37522"/>
                  </a:lnTo>
                  <a:lnTo>
                    <a:pt x="34520" y="260032"/>
                  </a:lnTo>
                  <a:lnTo>
                    <a:pt x="202247" y="260032"/>
                  </a:lnTo>
                  <a:lnTo>
                    <a:pt x="202247" y="288550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433996" y="8939992"/>
              <a:ext cx="299085" cy="340360"/>
            </a:xfrm>
            <a:custGeom>
              <a:avLst/>
              <a:gdLst/>
              <a:ahLst/>
              <a:cxnLst/>
              <a:rect l="l" t="t" r="r" b="b"/>
              <a:pathLst>
                <a:path w="299084" h="340359">
                  <a:moveTo>
                    <a:pt x="299056" y="340331"/>
                  </a:moveTo>
                  <a:lnTo>
                    <a:pt x="264910" y="340331"/>
                  </a:lnTo>
                  <a:lnTo>
                    <a:pt x="264910" y="0"/>
                  </a:lnTo>
                  <a:lnTo>
                    <a:pt x="299056" y="0"/>
                  </a:lnTo>
                  <a:lnTo>
                    <a:pt x="299056" y="340331"/>
                  </a:lnTo>
                  <a:close/>
                </a:path>
                <a:path w="299084" h="340359">
                  <a:moveTo>
                    <a:pt x="202247" y="288550"/>
                  </a:moveTo>
                  <a:lnTo>
                    <a:pt x="23639" y="288550"/>
                  </a:lnTo>
                  <a:lnTo>
                    <a:pt x="10881" y="288550"/>
                  </a:lnTo>
                  <a:lnTo>
                    <a:pt x="5440" y="282921"/>
                  </a:lnTo>
                  <a:lnTo>
                    <a:pt x="0" y="277293"/>
                  </a:lnTo>
                  <a:lnTo>
                    <a:pt x="0" y="265286"/>
                  </a:lnTo>
                  <a:lnTo>
                    <a:pt x="0" y="8630"/>
                  </a:lnTo>
                  <a:lnTo>
                    <a:pt x="194743" y="8630"/>
                  </a:lnTo>
                  <a:lnTo>
                    <a:pt x="194743" y="37522"/>
                  </a:lnTo>
                  <a:lnTo>
                    <a:pt x="34520" y="37522"/>
                  </a:lnTo>
                  <a:lnTo>
                    <a:pt x="34520" y="260032"/>
                  </a:lnTo>
                  <a:lnTo>
                    <a:pt x="202247" y="260032"/>
                  </a:lnTo>
                  <a:lnTo>
                    <a:pt x="202247" y="288550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9782802" y="8940962"/>
            <a:ext cx="343535" cy="343535"/>
            <a:chOff x="9782802" y="8940962"/>
            <a:chExt cx="343535" cy="343535"/>
          </a:xfrm>
        </p:grpSpPr>
        <p:sp>
          <p:nvSpPr>
            <p:cNvPr id="62" name="object 62"/>
            <p:cNvSpPr/>
            <p:nvPr/>
          </p:nvSpPr>
          <p:spPr>
            <a:xfrm>
              <a:off x="9786710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453" y="181985"/>
                  </a:moveTo>
                  <a:lnTo>
                    <a:pt x="0" y="181985"/>
                  </a:lnTo>
                  <a:lnTo>
                    <a:pt x="0" y="153092"/>
                  </a:lnTo>
                  <a:lnTo>
                    <a:pt x="335453" y="153092"/>
                  </a:lnTo>
                  <a:lnTo>
                    <a:pt x="335453" y="181985"/>
                  </a:lnTo>
                  <a:close/>
                </a:path>
                <a:path w="335915" h="335915">
                  <a:moveTo>
                    <a:pt x="313690" y="335453"/>
                  </a:moveTo>
                  <a:lnTo>
                    <a:pt x="40899" y="335453"/>
                  </a:lnTo>
                  <a:lnTo>
                    <a:pt x="30018" y="324196"/>
                  </a:lnTo>
                  <a:lnTo>
                    <a:pt x="30018" y="256280"/>
                  </a:lnTo>
                  <a:lnTo>
                    <a:pt x="272040" y="256280"/>
                  </a:lnTo>
                  <a:lnTo>
                    <a:pt x="272040" y="234892"/>
                  </a:lnTo>
                  <a:lnTo>
                    <a:pt x="30018" y="234892"/>
                  </a:lnTo>
                  <a:lnTo>
                    <a:pt x="30018" y="206750"/>
                  </a:lnTo>
                  <a:lnTo>
                    <a:pt x="306185" y="206750"/>
                  </a:lnTo>
                  <a:lnTo>
                    <a:pt x="306185" y="284422"/>
                  </a:lnTo>
                  <a:lnTo>
                    <a:pt x="64539" y="284422"/>
                  </a:lnTo>
                  <a:lnTo>
                    <a:pt x="64539" y="307311"/>
                  </a:lnTo>
                  <a:lnTo>
                    <a:pt x="313690" y="307311"/>
                  </a:lnTo>
                  <a:lnTo>
                    <a:pt x="313690" y="335453"/>
                  </a:lnTo>
                  <a:close/>
                </a:path>
                <a:path w="335915" h="335915">
                  <a:moveTo>
                    <a:pt x="311814" y="128703"/>
                  </a:moveTo>
                  <a:lnTo>
                    <a:pt x="42775" y="128703"/>
                  </a:lnTo>
                  <a:lnTo>
                    <a:pt x="31894" y="117446"/>
                  </a:lnTo>
                  <a:lnTo>
                    <a:pt x="31894" y="49530"/>
                  </a:lnTo>
                  <a:lnTo>
                    <a:pt x="270164" y="49530"/>
                  </a:lnTo>
                  <a:lnTo>
                    <a:pt x="270164" y="28142"/>
                  </a:lnTo>
                  <a:lnTo>
                    <a:pt x="31894" y="28142"/>
                  </a:lnTo>
                  <a:lnTo>
                    <a:pt x="31894" y="0"/>
                  </a:lnTo>
                  <a:lnTo>
                    <a:pt x="304309" y="0"/>
                  </a:lnTo>
                  <a:lnTo>
                    <a:pt x="304309" y="77672"/>
                  </a:lnTo>
                  <a:lnTo>
                    <a:pt x="66415" y="77672"/>
                  </a:lnTo>
                  <a:lnTo>
                    <a:pt x="66415" y="100561"/>
                  </a:lnTo>
                  <a:lnTo>
                    <a:pt x="311814" y="100561"/>
                  </a:lnTo>
                  <a:lnTo>
                    <a:pt x="311814" y="12870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786710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0" y="181985"/>
                  </a:moveTo>
                  <a:lnTo>
                    <a:pt x="0" y="153092"/>
                  </a:lnTo>
                  <a:lnTo>
                    <a:pt x="335453" y="153092"/>
                  </a:lnTo>
                  <a:lnTo>
                    <a:pt x="335453" y="181985"/>
                  </a:lnTo>
                  <a:lnTo>
                    <a:pt x="0" y="181985"/>
                  </a:lnTo>
                  <a:close/>
                </a:path>
                <a:path w="335915" h="335915">
                  <a:moveTo>
                    <a:pt x="53657" y="335453"/>
                  </a:moveTo>
                  <a:lnTo>
                    <a:pt x="40899" y="335453"/>
                  </a:lnTo>
                  <a:lnTo>
                    <a:pt x="35459" y="329825"/>
                  </a:lnTo>
                  <a:lnTo>
                    <a:pt x="30018" y="324196"/>
                  </a:lnTo>
                  <a:lnTo>
                    <a:pt x="30018" y="312189"/>
                  </a:lnTo>
                  <a:lnTo>
                    <a:pt x="30018" y="256280"/>
                  </a:lnTo>
                  <a:lnTo>
                    <a:pt x="272040" y="256280"/>
                  </a:lnTo>
                  <a:lnTo>
                    <a:pt x="272040" y="234892"/>
                  </a:lnTo>
                  <a:lnTo>
                    <a:pt x="30018" y="234892"/>
                  </a:lnTo>
                  <a:lnTo>
                    <a:pt x="30018" y="206750"/>
                  </a:lnTo>
                  <a:lnTo>
                    <a:pt x="306185" y="206750"/>
                  </a:lnTo>
                  <a:lnTo>
                    <a:pt x="306185" y="284422"/>
                  </a:lnTo>
                  <a:lnTo>
                    <a:pt x="64539" y="284422"/>
                  </a:lnTo>
                  <a:lnTo>
                    <a:pt x="64539" y="307311"/>
                  </a:lnTo>
                  <a:lnTo>
                    <a:pt x="313690" y="307311"/>
                  </a:lnTo>
                  <a:lnTo>
                    <a:pt x="313690" y="335453"/>
                  </a:lnTo>
                  <a:lnTo>
                    <a:pt x="53657" y="335453"/>
                  </a:lnTo>
                  <a:close/>
                </a:path>
                <a:path w="335915" h="335915">
                  <a:moveTo>
                    <a:pt x="55533" y="128703"/>
                  </a:moveTo>
                  <a:lnTo>
                    <a:pt x="42775" y="128703"/>
                  </a:lnTo>
                  <a:lnTo>
                    <a:pt x="37335" y="123074"/>
                  </a:lnTo>
                  <a:lnTo>
                    <a:pt x="31894" y="117446"/>
                  </a:lnTo>
                  <a:lnTo>
                    <a:pt x="31894" y="105439"/>
                  </a:lnTo>
                  <a:lnTo>
                    <a:pt x="31894" y="49530"/>
                  </a:lnTo>
                  <a:lnTo>
                    <a:pt x="270164" y="49530"/>
                  </a:lnTo>
                  <a:lnTo>
                    <a:pt x="270164" y="28142"/>
                  </a:lnTo>
                  <a:lnTo>
                    <a:pt x="31894" y="28142"/>
                  </a:lnTo>
                  <a:lnTo>
                    <a:pt x="31894" y="0"/>
                  </a:lnTo>
                  <a:lnTo>
                    <a:pt x="304309" y="0"/>
                  </a:lnTo>
                  <a:lnTo>
                    <a:pt x="304309" y="77672"/>
                  </a:lnTo>
                  <a:lnTo>
                    <a:pt x="66415" y="77672"/>
                  </a:lnTo>
                  <a:lnTo>
                    <a:pt x="66415" y="100561"/>
                  </a:lnTo>
                  <a:lnTo>
                    <a:pt x="311814" y="100561"/>
                  </a:lnTo>
                  <a:lnTo>
                    <a:pt x="311814" y="128703"/>
                  </a:lnTo>
                  <a:lnTo>
                    <a:pt x="55533" y="128703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55172" y="8931581"/>
            <a:ext cx="1425052" cy="356403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11830711" y="8940962"/>
            <a:ext cx="711200" cy="343535"/>
            <a:chOff x="11830711" y="8940962"/>
            <a:chExt cx="711200" cy="343535"/>
          </a:xfrm>
        </p:grpSpPr>
        <p:sp>
          <p:nvSpPr>
            <p:cNvPr id="66" name="object 66"/>
            <p:cNvSpPr/>
            <p:nvPr/>
          </p:nvSpPr>
          <p:spPr>
            <a:xfrm>
              <a:off x="11834620" y="8944870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5" h="334009">
                  <a:moveTo>
                    <a:pt x="32269" y="173730"/>
                  </a:moveTo>
                  <a:lnTo>
                    <a:pt x="16510" y="148590"/>
                  </a:lnTo>
                  <a:lnTo>
                    <a:pt x="34787" y="142964"/>
                  </a:lnTo>
                  <a:lnTo>
                    <a:pt x="47349" y="138763"/>
                  </a:lnTo>
                  <a:lnTo>
                    <a:pt x="97186" y="118542"/>
                  </a:lnTo>
                  <a:lnTo>
                    <a:pt x="157147" y="89060"/>
                  </a:lnTo>
                  <a:lnTo>
                    <a:pt x="212510" y="54794"/>
                  </a:lnTo>
                  <a:lnTo>
                    <a:pt x="246149" y="28517"/>
                  </a:lnTo>
                  <a:lnTo>
                    <a:pt x="43901" y="28517"/>
                  </a:lnTo>
                  <a:lnTo>
                    <a:pt x="43901" y="0"/>
                  </a:lnTo>
                  <a:lnTo>
                    <a:pt x="285548" y="0"/>
                  </a:lnTo>
                  <a:lnTo>
                    <a:pt x="292302" y="4877"/>
                  </a:lnTo>
                  <a:lnTo>
                    <a:pt x="294178" y="12007"/>
                  </a:lnTo>
                  <a:lnTo>
                    <a:pt x="291927" y="20262"/>
                  </a:lnTo>
                  <a:lnTo>
                    <a:pt x="265878" y="50260"/>
                  </a:lnTo>
                  <a:lnTo>
                    <a:pt x="227012" y="80885"/>
                  </a:lnTo>
                  <a:lnTo>
                    <a:pt x="197745" y="99060"/>
                  </a:lnTo>
                  <a:lnTo>
                    <a:pt x="214732" y="107702"/>
                  </a:lnTo>
                  <a:lnTo>
                    <a:pt x="226707" y="113318"/>
                  </a:lnTo>
                  <a:lnTo>
                    <a:pt x="235156" y="116695"/>
                  </a:lnTo>
                  <a:lnTo>
                    <a:pt x="166976" y="116695"/>
                  </a:lnTo>
                  <a:lnTo>
                    <a:pt x="119460" y="140678"/>
                  </a:lnTo>
                  <a:lnTo>
                    <a:pt x="78308" y="158243"/>
                  </a:lnTo>
                  <a:lnTo>
                    <a:pt x="51250" y="168075"/>
                  </a:lnTo>
                  <a:lnTo>
                    <a:pt x="32269" y="173730"/>
                  </a:lnTo>
                  <a:close/>
                </a:path>
                <a:path w="335915" h="334009">
                  <a:moveTo>
                    <a:pt x="305810" y="171103"/>
                  </a:moveTo>
                  <a:lnTo>
                    <a:pt x="268381" y="161535"/>
                  </a:lnTo>
                  <a:lnTo>
                    <a:pt x="213516" y="140493"/>
                  </a:lnTo>
                  <a:lnTo>
                    <a:pt x="166976" y="116695"/>
                  </a:lnTo>
                  <a:lnTo>
                    <a:pt x="235156" y="116695"/>
                  </a:lnTo>
                  <a:lnTo>
                    <a:pt x="239351" y="118372"/>
                  </a:lnTo>
                  <a:lnTo>
                    <a:pt x="277390" y="132162"/>
                  </a:lnTo>
                  <a:lnTo>
                    <a:pt x="290402" y="136395"/>
                  </a:lnTo>
                  <a:lnTo>
                    <a:pt x="303380" y="139784"/>
                  </a:lnTo>
                  <a:lnTo>
                    <a:pt x="322320" y="144087"/>
                  </a:lnTo>
                  <a:lnTo>
                    <a:pt x="305810" y="171103"/>
                  </a:lnTo>
                  <a:close/>
                </a:path>
                <a:path w="335915" h="334009">
                  <a:moveTo>
                    <a:pt x="335453" y="239395"/>
                  </a:moveTo>
                  <a:lnTo>
                    <a:pt x="0" y="239395"/>
                  </a:lnTo>
                  <a:lnTo>
                    <a:pt x="0" y="210502"/>
                  </a:lnTo>
                  <a:lnTo>
                    <a:pt x="335453" y="210502"/>
                  </a:lnTo>
                  <a:lnTo>
                    <a:pt x="335453" y="239395"/>
                  </a:lnTo>
                  <a:close/>
                </a:path>
                <a:path w="335915" h="334009">
                  <a:moveTo>
                    <a:pt x="184236" y="333577"/>
                  </a:moveTo>
                  <a:lnTo>
                    <a:pt x="149715" y="333577"/>
                  </a:lnTo>
                  <a:lnTo>
                    <a:pt x="149715" y="239395"/>
                  </a:lnTo>
                  <a:lnTo>
                    <a:pt x="184236" y="239395"/>
                  </a:lnTo>
                  <a:lnTo>
                    <a:pt x="184236" y="333577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1834620" y="8944870"/>
              <a:ext cx="335915" cy="334010"/>
            </a:xfrm>
            <a:custGeom>
              <a:avLst/>
              <a:gdLst/>
              <a:ahLst/>
              <a:cxnLst/>
              <a:rect l="l" t="t" r="r" b="b"/>
              <a:pathLst>
                <a:path w="335915" h="334009">
                  <a:moveTo>
                    <a:pt x="305810" y="171103"/>
                  </a:moveTo>
                  <a:lnTo>
                    <a:pt x="268381" y="161535"/>
                  </a:lnTo>
                  <a:lnTo>
                    <a:pt x="213516" y="140493"/>
                  </a:lnTo>
                  <a:lnTo>
                    <a:pt x="166976" y="116695"/>
                  </a:lnTo>
                  <a:lnTo>
                    <a:pt x="147127" y="127340"/>
                  </a:lnTo>
                  <a:lnTo>
                    <a:pt x="98872" y="149528"/>
                  </a:lnTo>
                  <a:lnTo>
                    <a:pt x="51250" y="168075"/>
                  </a:lnTo>
                  <a:lnTo>
                    <a:pt x="32269" y="173730"/>
                  </a:lnTo>
                  <a:lnTo>
                    <a:pt x="16510" y="148590"/>
                  </a:lnTo>
                  <a:lnTo>
                    <a:pt x="34787" y="142964"/>
                  </a:lnTo>
                  <a:lnTo>
                    <a:pt x="47349" y="138763"/>
                  </a:lnTo>
                  <a:lnTo>
                    <a:pt x="97186" y="118542"/>
                  </a:lnTo>
                  <a:lnTo>
                    <a:pt x="139584" y="98122"/>
                  </a:lnTo>
                  <a:lnTo>
                    <a:pt x="180241" y="75722"/>
                  </a:lnTo>
                  <a:lnTo>
                    <a:pt x="212510" y="54794"/>
                  </a:lnTo>
                  <a:lnTo>
                    <a:pt x="246149" y="28517"/>
                  </a:lnTo>
                  <a:lnTo>
                    <a:pt x="43901" y="28517"/>
                  </a:lnTo>
                  <a:lnTo>
                    <a:pt x="43901" y="0"/>
                  </a:lnTo>
                  <a:lnTo>
                    <a:pt x="278794" y="0"/>
                  </a:lnTo>
                  <a:lnTo>
                    <a:pt x="285548" y="0"/>
                  </a:lnTo>
                  <a:lnTo>
                    <a:pt x="288925" y="2438"/>
                  </a:lnTo>
                  <a:lnTo>
                    <a:pt x="292302" y="4877"/>
                  </a:lnTo>
                  <a:lnTo>
                    <a:pt x="293240" y="8442"/>
                  </a:lnTo>
                  <a:lnTo>
                    <a:pt x="294178" y="12007"/>
                  </a:lnTo>
                  <a:lnTo>
                    <a:pt x="293052" y="16134"/>
                  </a:lnTo>
                  <a:lnTo>
                    <a:pt x="291927" y="20262"/>
                  </a:lnTo>
                  <a:lnTo>
                    <a:pt x="289675" y="23639"/>
                  </a:lnTo>
                  <a:lnTo>
                    <a:pt x="281274" y="34787"/>
                  </a:lnTo>
                  <a:lnTo>
                    <a:pt x="251777" y="61724"/>
                  </a:lnTo>
                  <a:lnTo>
                    <a:pt x="215474" y="88345"/>
                  </a:lnTo>
                  <a:lnTo>
                    <a:pt x="197745" y="99060"/>
                  </a:lnTo>
                  <a:lnTo>
                    <a:pt x="214732" y="107702"/>
                  </a:lnTo>
                  <a:lnTo>
                    <a:pt x="258344" y="125326"/>
                  </a:lnTo>
                  <a:lnTo>
                    <a:pt x="303380" y="139784"/>
                  </a:lnTo>
                  <a:lnTo>
                    <a:pt x="322320" y="144087"/>
                  </a:lnTo>
                  <a:lnTo>
                    <a:pt x="305810" y="171103"/>
                  </a:lnTo>
                  <a:close/>
                </a:path>
                <a:path w="335915" h="334009">
                  <a:moveTo>
                    <a:pt x="149715" y="333577"/>
                  </a:moveTo>
                  <a:lnTo>
                    <a:pt x="149715" y="239395"/>
                  </a:lnTo>
                  <a:lnTo>
                    <a:pt x="0" y="239395"/>
                  </a:lnTo>
                  <a:lnTo>
                    <a:pt x="0" y="210502"/>
                  </a:lnTo>
                  <a:lnTo>
                    <a:pt x="335453" y="210502"/>
                  </a:lnTo>
                  <a:lnTo>
                    <a:pt x="335453" y="239395"/>
                  </a:lnTo>
                  <a:lnTo>
                    <a:pt x="184236" y="239395"/>
                  </a:lnTo>
                  <a:lnTo>
                    <a:pt x="184236" y="333577"/>
                  </a:lnTo>
                  <a:lnTo>
                    <a:pt x="149715" y="333577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2202344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04309" y="140335"/>
                  </a:moveTo>
                  <a:lnTo>
                    <a:pt x="42775" y="140335"/>
                  </a:lnTo>
                  <a:lnTo>
                    <a:pt x="31894" y="129078"/>
                  </a:lnTo>
                  <a:lnTo>
                    <a:pt x="31894" y="0"/>
                  </a:lnTo>
                  <a:lnTo>
                    <a:pt x="304309" y="0"/>
                  </a:lnTo>
                  <a:lnTo>
                    <a:pt x="304309" y="28892"/>
                  </a:lnTo>
                  <a:lnTo>
                    <a:pt x="66415" y="28892"/>
                  </a:lnTo>
                  <a:lnTo>
                    <a:pt x="66415" y="111817"/>
                  </a:lnTo>
                  <a:lnTo>
                    <a:pt x="304309" y="111817"/>
                  </a:lnTo>
                  <a:lnTo>
                    <a:pt x="304309" y="140335"/>
                  </a:lnTo>
                  <a:close/>
                </a:path>
                <a:path w="335915" h="335915">
                  <a:moveTo>
                    <a:pt x="304309" y="111817"/>
                  </a:moveTo>
                  <a:lnTo>
                    <a:pt x="269788" y="111817"/>
                  </a:lnTo>
                  <a:lnTo>
                    <a:pt x="269788" y="28892"/>
                  </a:lnTo>
                  <a:lnTo>
                    <a:pt x="304309" y="28892"/>
                  </a:lnTo>
                  <a:lnTo>
                    <a:pt x="304309" y="111817"/>
                  </a:lnTo>
                  <a:close/>
                </a:path>
                <a:path w="335915" h="335915">
                  <a:moveTo>
                    <a:pt x="335453" y="203748"/>
                  </a:moveTo>
                  <a:lnTo>
                    <a:pt x="0" y="203748"/>
                  </a:lnTo>
                  <a:lnTo>
                    <a:pt x="0" y="174856"/>
                  </a:lnTo>
                  <a:lnTo>
                    <a:pt x="335453" y="174856"/>
                  </a:lnTo>
                  <a:lnTo>
                    <a:pt x="335453" y="203748"/>
                  </a:lnTo>
                  <a:close/>
                </a:path>
                <a:path w="335915" h="335915">
                  <a:moveTo>
                    <a:pt x="184987" y="261909"/>
                  </a:moveTo>
                  <a:lnTo>
                    <a:pt x="150466" y="261909"/>
                  </a:lnTo>
                  <a:lnTo>
                    <a:pt x="150466" y="203748"/>
                  </a:lnTo>
                  <a:lnTo>
                    <a:pt x="184987" y="203748"/>
                  </a:lnTo>
                  <a:lnTo>
                    <a:pt x="184987" y="261909"/>
                  </a:lnTo>
                  <a:close/>
                </a:path>
                <a:path w="335915" h="335915">
                  <a:moveTo>
                    <a:pt x="308062" y="335453"/>
                  </a:moveTo>
                  <a:lnTo>
                    <a:pt x="42775" y="335453"/>
                  </a:lnTo>
                  <a:lnTo>
                    <a:pt x="31894" y="324196"/>
                  </a:lnTo>
                  <a:lnTo>
                    <a:pt x="31894" y="229264"/>
                  </a:lnTo>
                  <a:lnTo>
                    <a:pt x="66415" y="229264"/>
                  </a:lnTo>
                  <a:lnTo>
                    <a:pt x="66415" y="306561"/>
                  </a:lnTo>
                  <a:lnTo>
                    <a:pt x="308062" y="306561"/>
                  </a:lnTo>
                  <a:lnTo>
                    <a:pt x="308062" y="335453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2202343" y="8944870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1894" y="0"/>
                  </a:moveTo>
                  <a:lnTo>
                    <a:pt x="304309" y="0"/>
                  </a:lnTo>
                  <a:lnTo>
                    <a:pt x="304309" y="140335"/>
                  </a:lnTo>
                  <a:lnTo>
                    <a:pt x="55533" y="140335"/>
                  </a:lnTo>
                  <a:lnTo>
                    <a:pt x="42775" y="140335"/>
                  </a:lnTo>
                  <a:lnTo>
                    <a:pt x="37335" y="134706"/>
                  </a:lnTo>
                  <a:lnTo>
                    <a:pt x="31894" y="129078"/>
                  </a:lnTo>
                  <a:lnTo>
                    <a:pt x="31894" y="117071"/>
                  </a:lnTo>
                  <a:lnTo>
                    <a:pt x="31894" y="0"/>
                  </a:lnTo>
                  <a:close/>
                </a:path>
                <a:path w="335915" h="335915">
                  <a:moveTo>
                    <a:pt x="269788" y="28892"/>
                  </a:moveTo>
                  <a:lnTo>
                    <a:pt x="66415" y="28892"/>
                  </a:lnTo>
                  <a:lnTo>
                    <a:pt x="66415" y="111817"/>
                  </a:lnTo>
                  <a:lnTo>
                    <a:pt x="269788" y="111817"/>
                  </a:lnTo>
                  <a:lnTo>
                    <a:pt x="269788" y="28892"/>
                  </a:lnTo>
                  <a:close/>
                </a:path>
                <a:path w="335915" h="335915">
                  <a:moveTo>
                    <a:pt x="150466" y="261909"/>
                  </a:moveTo>
                  <a:lnTo>
                    <a:pt x="150466" y="203748"/>
                  </a:lnTo>
                  <a:lnTo>
                    <a:pt x="0" y="203748"/>
                  </a:lnTo>
                  <a:lnTo>
                    <a:pt x="0" y="174856"/>
                  </a:lnTo>
                  <a:lnTo>
                    <a:pt x="335453" y="174856"/>
                  </a:lnTo>
                  <a:lnTo>
                    <a:pt x="335453" y="203748"/>
                  </a:lnTo>
                  <a:lnTo>
                    <a:pt x="184987" y="203748"/>
                  </a:lnTo>
                  <a:lnTo>
                    <a:pt x="184987" y="261909"/>
                  </a:lnTo>
                  <a:lnTo>
                    <a:pt x="150466" y="261909"/>
                  </a:lnTo>
                  <a:close/>
                </a:path>
                <a:path w="335915" h="335915">
                  <a:moveTo>
                    <a:pt x="55533" y="335453"/>
                  </a:moveTo>
                  <a:lnTo>
                    <a:pt x="42775" y="335453"/>
                  </a:lnTo>
                  <a:lnTo>
                    <a:pt x="37335" y="329825"/>
                  </a:lnTo>
                  <a:lnTo>
                    <a:pt x="31894" y="324196"/>
                  </a:lnTo>
                  <a:lnTo>
                    <a:pt x="31894" y="312189"/>
                  </a:lnTo>
                  <a:lnTo>
                    <a:pt x="31894" y="229264"/>
                  </a:lnTo>
                  <a:lnTo>
                    <a:pt x="66415" y="229264"/>
                  </a:lnTo>
                  <a:lnTo>
                    <a:pt x="66415" y="306561"/>
                  </a:lnTo>
                  <a:lnTo>
                    <a:pt x="308062" y="306561"/>
                  </a:lnTo>
                  <a:lnTo>
                    <a:pt x="308062" y="335453"/>
                  </a:lnTo>
                  <a:lnTo>
                    <a:pt x="55533" y="335453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12668698" y="8936084"/>
            <a:ext cx="332105" cy="348615"/>
            <a:chOff x="12668698" y="8936084"/>
            <a:chExt cx="332105" cy="348615"/>
          </a:xfrm>
        </p:grpSpPr>
        <p:sp>
          <p:nvSpPr>
            <p:cNvPr id="71" name="object 71"/>
            <p:cNvSpPr/>
            <p:nvPr/>
          </p:nvSpPr>
          <p:spPr>
            <a:xfrm>
              <a:off x="12672607" y="8939992"/>
              <a:ext cx="324485" cy="340360"/>
            </a:xfrm>
            <a:custGeom>
              <a:avLst/>
              <a:gdLst/>
              <a:ahLst/>
              <a:cxnLst/>
              <a:rect l="l" t="t" r="r" b="b"/>
              <a:pathLst>
                <a:path w="324484" h="340359">
                  <a:moveTo>
                    <a:pt x="187238" y="37898"/>
                  </a:moveTo>
                  <a:lnTo>
                    <a:pt x="3752" y="37898"/>
                  </a:lnTo>
                  <a:lnTo>
                    <a:pt x="3752" y="8630"/>
                  </a:lnTo>
                  <a:lnTo>
                    <a:pt x="187238" y="8630"/>
                  </a:lnTo>
                  <a:lnTo>
                    <a:pt x="187238" y="37898"/>
                  </a:lnTo>
                  <a:close/>
                </a:path>
                <a:path w="324484" h="340359">
                  <a:moveTo>
                    <a:pt x="76171" y="259282"/>
                  </a:moveTo>
                  <a:lnTo>
                    <a:pt x="42775" y="259282"/>
                  </a:lnTo>
                  <a:lnTo>
                    <a:pt x="33770" y="37898"/>
                  </a:lnTo>
                  <a:lnTo>
                    <a:pt x="67165" y="37898"/>
                  </a:lnTo>
                  <a:lnTo>
                    <a:pt x="76171" y="259282"/>
                  </a:lnTo>
                  <a:close/>
                </a:path>
                <a:path w="324484" h="340359">
                  <a:moveTo>
                    <a:pt x="147089" y="259282"/>
                  </a:moveTo>
                  <a:lnTo>
                    <a:pt x="113694" y="259282"/>
                  </a:lnTo>
                  <a:lnTo>
                    <a:pt x="123074" y="37898"/>
                  </a:lnTo>
                  <a:lnTo>
                    <a:pt x="156470" y="37898"/>
                  </a:lnTo>
                  <a:lnTo>
                    <a:pt x="147089" y="259282"/>
                  </a:lnTo>
                  <a:close/>
                </a:path>
                <a:path w="324484" h="340359">
                  <a:moveTo>
                    <a:pt x="190990" y="288550"/>
                  </a:moveTo>
                  <a:lnTo>
                    <a:pt x="0" y="288550"/>
                  </a:lnTo>
                  <a:lnTo>
                    <a:pt x="0" y="259282"/>
                  </a:lnTo>
                  <a:lnTo>
                    <a:pt x="190990" y="259282"/>
                  </a:lnTo>
                  <a:lnTo>
                    <a:pt x="190990" y="288550"/>
                  </a:lnTo>
                  <a:close/>
                </a:path>
                <a:path w="324484" h="340359">
                  <a:moveTo>
                    <a:pt x="324196" y="128327"/>
                  </a:moveTo>
                  <a:lnTo>
                    <a:pt x="290801" y="128327"/>
                  </a:lnTo>
                  <a:lnTo>
                    <a:pt x="290801" y="0"/>
                  </a:lnTo>
                  <a:lnTo>
                    <a:pt x="324196" y="0"/>
                  </a:lnTo>
                  <a:lnTo>
                    <a:pt x="324196" y="128327"/>
                  </a:lnTo>
                  <a:close/>
                </a:path>
                <a:path w="324484" h="340359">
                  <a:moveTo>
                    <a:pt x="246149" y="331701"/>
                  </a:moveTo>
                  <a:lnTo>
                    <a:pt x="212754" y="331701"/>
                  </a:lnTo>
                  <a:lnTo>
                    <a:pt x="212754" y="3752"/>
                  </a:lnTo>
                  <a:lnTo>
                    <a:pt x="246149" y="3752"/>
                  </a:lnTo>
                  <a:lnTo>
                    <a:pt x="246149" y="128327"/>
                  </a:lnTo>
                  <a:lnTo>
                    <a:pt x="324196" y="128327"/>
                  </a:lnTo>
                  <a:lnTo>
                    <a:pt x="324196" y="157220"/>
                  </a:lnTo>
                  <a:lnTo>
                    <a:pt x="246149" y="157220"/>
                  </a:lnTo>
                  <a:lnTo>
                    <a:pt x="246149" y="331701"/>
                  </a:lnTo>
                  <a:close/>
                </a:path>
                <a:path w="324484" h="340359">
                  <a:moveTo>
                    <a:pt x="324196" y="340331"/>
                  </a:moveTo>
                  <a:lnTo>
                    <a:pt x="290801" y="340331"/>
                  </a:lnTo>
                  <a:lnTo>
                    <a:pt x="290801" y="157220"/>
                  </a:lnTo>
                  <a:lnTo>
                    <a:pt x="324196" y="157220"/>
                  </a:lnTo>
                  <a:lnTo>
                    <a:pt x="324196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2672607" y="8939992"/>
              <a:ext cx="324485" cy="340360"/>
            </a:xfrm>
            <a:custGeom>
              <a:avLst/>
              <a:gdLst/>
              <a:ahLst/>
              <a:cxnLst/>
              <a:rect l="l" t="t" r="r" b="b"/>
              <a:pathLst>
                <a:path w="324484" h="340359">
                  <a:moveTo>
                    <a:pt x="0" y="288550"/>
                  </a:moveTo>
                  <a:lnTo>
                    <a:pt x="0" y="259282"/>
                  </a:lnTo>
                  <a:lnTo>
                    <a:pt x="42775" y="259282"/>
                  </a:lnTo>
                  <a:lnTo>
                    <a:pt x="33770" y="37898"/>
                  </a:lnTo>
                  <a:lnTo>
                    <a:pt x="3752" y="37898"/>
                  </a:lnTo>
                  <a:lnTo>
                    <a:pt x="3752" y="8630"/>
                  </a:lnTo>
                  <a:lnTo>
                    <a:pt x="187238" y="8630"/>
                  </a:lnTo>
                  <a:lnTo>
                    <a:pt x="187238" y="37898"/>
                  </a:lnTo>
                  <a:lnTo>
                    <a:pt x="156470" y="37898"/>
                  </a:lnTo>
                  <a:lnTo>
                    <a:pt x="147089" y="259282"/>
                  </a:lnTo>
                  <a:lnTo>
                    <a:pt x="190990" y="259282"/>
                  </a:lnTo>
                  <a:lnTo>
                    <a:pt x="190990" y="288550"/>
                  </a:lnTo>
                  <a:lnTo>
                    <a:pt x="0" y="288550"/>
                  </a:lnTo>
                  <a:close/>
                </a:path>
                <a:path w="324484" h="340359">
                  <a:moveTo>
                    <a:pt x="246149" y="128327"/>
                  </a:moveTo>
                  <a:lnTo>
                    <a:pt x="290801" y="128327"/>
                  </a:lnTo>
                  <a:lnTo>
                    <a:pt x="290801" y="0"/>
                  </a:lnTo>
                  <a:lnTo>
                    <a:pt x="324196" y="0"/>
                  </a:lnTo>
                  <a:lnTo>
                    <a:pt x="324196" y="340331"/>
                  </a:lnTo>
                  <a:lnTo>
                    <a:pt x="290801" y="340331"/>
                  </a:lnTo>
                  <a:lnTo>
                    <a:pt x="290801" y="157220"/>
                  </a:lnTo>
                  <a:lnTo>
                    <a:pt x="246149" y="157220"/>
                  </a:lnTo>
                  <a:lnTo>
                    <a:pt x="246149" y="331701"/>
                  </a:lnTo>
                  <a:lnTo>
                    <a:pt x="212754" y="331701"/>
                  </a:lnTo>
                  <a:lnTo>
                    <a:pt x="212754" y="3752"/>
                  </a:lnTo>
                  <a:lnTo>
                    <a:pt x="246149" y="3752"/>
                  </a:lnTo>
                  <a:lnTo>
                    <a:pt x="246149" y="128327"/>
                  </a:lnTo>
                  <a:close/>
                </a:path>
                <a:path w="324484" h="340359">
                  <a:moveTo>
                    <a:pt x="76171" y="259282"/>
                  </a:moveTo>
                  <a:lnTo>
                    <a:pt x="113694" y="259282"/>
                  </a:lnTo>
                  <a:lnTo>
                    <a:pt x="123074" y="37898"/>
                  </a:lnTo>
                  <a:lnTo>
                    <a:pt x="67165" y="37898"/>
                  </a:lnTo>
                  <a:lnTo>
                    <a:pt x="76171" y="259282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/>
          <p:cNvGrpSpPr/>
          <p:nvPr/>
        </p:nvGrpSpPr>
        <p:grpSpPr>
          <a:xfrm>
            <a:off x="13049930" y="8931581"/>
            <a:ext cx="699770" cy="353060"/>
            <a:chOff x="13049930" y="8931581"/>
            <a:chExt cx="699770" cy="353060"/>
          </a:xfrm>
        </p:grpSpPr>
        <p:sp>
          <p:nvSpPr>
            <p:cNvPr id="74" name="object 74"/>
            <p:cNvSpPr/>
            <p:nvPr/>
          </p:nvSpPr>
          <p:spPr>
            <a:xfrm>
              <a:off x="13053839" y="8939992"/>
              <a:ext cx="310515" cy="340360"/>
            </a:xfrm>
            <a:custGeom>
              <a:avLst/>
              <a:gdLst/>
              <a:ahLst/>
              <a:cxnLst/>
              <a:rect l="l" t="t" r="r" b="b"/>
              <a:pathLst>
                <a:path w="310515" h="340359">
                  <a:moveTo>
                    <a:pt x="194743" y="185362"/>
                  </a:moveTo>
                  <a:lnTo>
                    <a:pt x="10881" y="185362"/>
                  </a:lnTo>
                  <a:lnTo>
                    <a:pt x="0" y="174105"/>
                  </a:lnTo>
                  <a:lnTo>
                    <a:pt x="0" y="4877"/>
                  </a:lnTo>
                  <a:lnTo>
                    <a:pt x="187238" y="4877"/>
                  </a:lnTo>
                  <a:lnTo>
                    <a:pt x="187238" y="33770"/>
                  </a:lnTo>
                  <a:lnTo>
                    <a:pt x="34520" y="33770"/>
                  </a:lnTo>
                  <a:lnTo>
                    <a:pt x="34520" y="81049"/>
                  </a:lnTo>
                  <a:lnTo>
                    <a:pt x="176357" y="81049"/>
                  </a:lnTo>
                  <a:lnTo>
                    <a:pt x="176357" y="110316"/>
                  </a:lnTo>
                  <a:lnTo>
                    <a:pt x="34520" y="110316"/>
                  </a:lnTo>
                  <a:lnTo>
                    <a:pt x="34520" y="156845"/>
                  </a:lnTo>
                  <a:lnTo>
                    <a:pt x="194743" y="156845"/>
                  </a:lnTo>
                  <a:lnTo>
                    <a:pt x="194743" y="185362"/>
                  </a:lnTo>
                  <a:close/>
                </a:path>
                <a:path w="310515" h="340359">
                  <a:moveTo>
                    <a:pt x="302808" y="255154"/>
                  </a:moveTo>
                  <a:lnTo>
                    <a:pt x="268663" y="255154"/>
                  </a:lnTo>
                  <a:lnTo>
                    <a:pt x="268663" y="109941"/>
                  </a:lnTo>
                  <a:lnTo>
                    <a:pt x="202247" y="109941"/>
                  </a:lnTo>
                  <a:lnTo>
                    <a:pt x="202247" y="80673"/>
                  </a:lnTo>
                  <a:lnTo>
                    <a:pt x="268663" y="80673"/>
                  </a:lnTo>
                  <a:lnTo>
                    <a:pt x="268663" y="0"/>
                  </a:lnTo>
                  <a:lnTo>
                    <a:pt x="302808" y="0"/>
                  </a:lnTo>
                  <a:lnTo>
                    <a:pt x="302808" y="255154"/>
                  </a:lnTo>
                  <a:close/>
                </a:path>
                <a:path w="310515" h="340359">
                  <a:moveTo>
                    <a:pt x="310313" y="340331"/>
                  </a:moveTo>
                  <a:lnTo>
                    <a:pt x="37147" y="340331"/>
                  </a:lnTo>
                  <a:lnTo>
                    <a:pt x="26265" y="329074"/>
                  </a:lnTo>
                  <a:lnTo>
                    <a:pt x="26265" y="222885"/>
                  </a:lnTo>
                  <a:lnTo>
                    <a:pt x="60786" y="222885"/>
                  </a:lnTo>
                  <a:lnTo>
                    <a:pt x="60786" y="311439"/>
                  </a:lnTo>
                  <a:lnTo>
                    <a:pt x="310313" y="311439"/>
                  </a:lnTo>
                  <a:lnTo>
                    <a:pt x="310313" y="34033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9930" y="8940961"/>
              <a:ext cx="202560" cy="18830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080105" y="8939992"/>
              <a:ext cx="284480" cy="340360"/>
            </a:xfrm>
            <a:custGeom>
              <a:avLst/>
              <a:gdLst/>
              <a:ahLst/>
              <a:cxnLst/>
              <a:rect l="l" t="t" r="r" b="b"/>
              <a:pathLst>
                <a:path w="284480" h="340359">
                  <a:moveTo>
                    <a:pt x="0" y="222885"/>
                  </a:moveTo>
                  <a:lnTo>
                    <a:pt x="34520" y="222885"/>
                  </a:lnTo>
                  <a:lnTo>
                    <a:pt x="34520" y="311439"/>
                  </a:lnTo>
                  <a:lnTo>
                    <a:pt x="284047" y="311439"/>
                  </a:lnTo>
                  <a:lnTo>
                    <a:pt x="284047" y="340331"/>
                  </a:lnTo>
                  <a:lnTo>
                    <a:pt x="23639" y="340331"/>
                  </a:lnTo>
                  <a:lnTo>
                    <a:pt x="10881" y="340331"/>
                  </a:lnTo>
                  <a:lnTo>
                    <a:pt x="5440" y="334703"/>
                  </a:lnTo>
                  <a:lnTo>
                    <a:pt x="0" y="329074"/>
                  </a:lnTo>
                  <a:lnTo>
                    <a:pt x="0" y="317067"/>
                  </a:lnTo>
                  <a:lnTo>
                    <a:pt x="0" y="222885"/>
                  </a:lnTo>
                  <a:close/>
                </a:path>
                <a:path w="284480" h="340359">
                  <a:moveTo>
                    <a:pt x="242397" y="80673"/>
                  </a:moveTo>
                  <a:lnTo>
                    <a:pt x="242397" y="0"/>
                  </a:lnTo>
                  <a:lnTo>
                    <a:pt x="276542" y="0"/>
                  </a:lnTo>
                  <a:lnTo>
                    <a:pt x="276542" y="255154"/>
                  </a:lnTo>
                  <a:lnTo>
                    <a:pt x="242397" y="255154"/>
                  </a:lnTo>
                  <a:lnTo>
                    <a:pt x="242397" y="109941"/>
                  </a:lnTo>
                  <a:lnTo>
                    <a:pt x="175981" y="109941"/>
                  </a:lnTo>
                  <a:lnTo>
                    <a:pt x="175981" y="80673"/>
                  </a:lnTo>
                  <a:lnTo>
                    <a:pt x="242397" y="80673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410306" y="8935489"/>
              <a:ext cx="335915" cy="345440"/>
            </a:xfrm>
            <a:custGeom>
              <a:avLst/>
              <a:gdLst/>
              <a:ahLst/>
              <a:cxnLst/>
              <a:rect l="l" t="t" r="r" b="b"/>
              <a:pathLst>
                <a:path w="335915" h="345440">
                  <a:moveTo>
                    <a:pt x="167726" y="140710"/>
                  </a:moveTo>
                  <a:lnTo>
                    <a:pt x="124200" y="136582"/>
                  </a:lnTo>
                  <a:lnTo>
                    <a:pt x="81389" y="118331"/>
                  </a:lnTo>
                  <a:lnTo>
                    <a:pt x="59440" y="81005"/>
                  </a:lnTo>
                  <a:lnTo>
                    <a:pt x="59412" y="59332"/>
                  </a:lnTo>
                  <a:lnTo>
                    <a:pt x="60294" y="52438"/>
                  </a:lnTo>
                  <a:lnTo>
                    <a:pt x="89867" y="16885"/>
                  </a:lnTo>
                  <a:lnTo>
                    <a:pt x="136067" y="1741"/>
                  </a:lnTo>
                  <a:lnTo>
                    <a:pt x="167726" y="0"/>
                  </a:lnTo>
                  <a:lnTo>
                    <a:pt x="181707" y="64"/>
                  </a:lnTo>
                  <a:lnTo>
                    <a:pt x="223272" y="6648"/>
                  </a:lnTo>
                  <a:lnTo>
                    <a:pt x="259610" y="26078"/>
                  </a:lnTo>
                  <a:lnTo>
                    <a:pt x="261304" y="28142"/>
                  </a:lnTo>
                  <a:lnTo>
                    <a:pt x="167726" y="28142"/>
                  </a:lnTo>
                  <a:lnTo>
                    <a:pt x="159055" y="28171"/>
                  </a:lnTo>
                  <a:lnTo>
                    <a:pt x="105439" y="41650"/>
                  </a:lnTo>
                  <a:lnTo>
                    <a:pt x="93431" y="57785"/>
                  </a:lnTo>
                  <a:lnTo>
                    <a:pt x="93431" y="82550"/>
                  </a:lnTo>
                  <a:lnTo>
                    <a:pt x="126076" y="108440"/>
                  </a:lnTo>
                  <a:lnTo>
                    <a:pt x="261570" y="112193"/>
                  </a:lnTo>
                  <a:lnTo>
                    <a:pt x="259610" y="114608"/>
                  </a:lnTo>
                  <a:lnTo>
                    <a:pt x="223272" y="134061"/>
                  </a:lnTo>
                  <a:lnTo>
                    <a:pt x="181707" y="140645"/>
                  </a:lnTo>
                  <a:lnTo>
                    <a:pt x="167726" y="140710"/>
                  </a:lnTo>
                  <a:close/>
                </a:path>
                <a:path w="335915" h="345440">
                  <a:moveTo>
                    <a:pt x="261570" y="112193"/>
                  </a:moveTo>
                  <a:lnTo>
                    <a:pt x="167726" y="112193"/>
                  </a:lnTo>
                  <a:lnTo>
                    <a:pt x="176615" y="112163"/>
                  </a:lnTo>
                  <a:lnTo>
                    <a:pt x="182548" y="111958"/>
                  </a:lnTo>
                  <a:lnTo>
                    <a:pt x="188200" y="111401"/>
                  </a:lnTo>
                  <a:lnTo>
                    <a:pt x="209752" y="108440"/>
                  </a:lnTo>
                  <a:lnTo>
                    <a:pt x="230389" y="98684"/>
                  </a:lnTo>
                  <a:lnTo>
                    <a:pt x="242397" y="82550"/>
                  </a:lnTo>
                  <a:lnTo>
                    <a:pt x="242397" y="57785"/>
                  </a:lnTo>
                  <a:lnTo>
                    <a:pt x="209752" y="31894"/>
                  </a:lnTo>
                  <a:lnTo>
                    <a:pt x="167726" y="28142"/>
                  </a:lnTo>
                  <a:lnTo>
                    <a:pt x="261304" y="28142"/>
                  </a:lnTo>
                  <a:lnTo>
                    <a:pt x="276416" y="59332"/>
                  </a:lnTo>
                  <a:lnTo>
                    <a:pt x="276416" y="81005"/>
                  </a:lnTo>
                  <a:lnTo>
                    <a:pt x="275534" y="87920"/>
                  </a:lnTo>
                  <a:lnTo>
                    <a:pt x="273139" y="93886"/>
                  </a:lnTo>
                  <a:lnTo>
                    <a:pt x="268475" y="101874"/>
                  </a:lnTo>
                  <a:lnTo>
                    <a:pt x="263585" y="109710"/>
                  </a:lnTo>
                  <a:lnTo>
                    <a:pt x="261570" y="112193"/>
                  </a:lnTo>
                  <a:close/>
                </a:path>
                <a:path w="335915" h="345440">
                  <a:moveTo>
                    <a:pt x="335453" y="186488"/>
                  </a:moveTo>
                  <a:lnTo>
                    <a:pt x="0" y="186488"/>
                  </a:lnTo>
                  <a:lnTo>
                    <a:pt x="0" y="157595"/>
                  </a:lnTo>
                  <a:lnTo>
                    <a:pt x="335453" y="157595"/>
                  </a:lnTo>
                  <a:lnTo>
                    <a:pt x="335453" y="186488"/>
                  </a:lnTo>
                  <a:close/>
                </a:path>
                <a:path w="335915" h="345440">
                  <a:moveTo>
                    <a:pt x="313690" y="344834"/>
                  </a:moveTo>
                  <a:lnTo>
                    <a:pt x="40899" y="344834"/>
                  </a:lnTo>
                  <a:lnTo>
                    <a:pt x="30018" y="333577"/>
                  </a:lnTo>
                  <a:lnTo>
                    <a:pt x="30018" y="261909"/>
                  </a:lnTo>
                  <a:lnTo>
                    <a:pt x="272040" y="261909"/>
                  </a:lnTo>
                  <a:lnTo>
                    <a:pt x="272040" y="236768"/>
                  </a:lnTo>
                  <a:lnTo>
                    <a:pt x="30018" y="236768"/>
                  </a:lnTo>
                  <a:lnTo>
                    <a:pt x="30018" y="208626"/>
                  </a:lnTo>
                  <a:lnTo>
                    <a:pt x="306185" y="208626"/>
                  </a:lnTo>
                  <a:lnTo>
                    <a:pt x="306185" y="290051"/>
                  </a:lnTo>
                  <a:lnTo>
                    <a:pt x="64539" y="290051"/>
                  </a:lnTo>
                  <a:lnTo>
                    <a:pt x="64539" y="316692"/>
                  </a:lnTo>
                  <a:lnTo>
                    <a:pt x="313690" y="316692"/>
                  </a:lnTo>
                  <a:lnTo>
                    <a:pt x="313690" y="344834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5683" y="8931581"/>
              <a:ext cx="225074" cy="14852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410305" y="9093085"/>
              <a:ext cx="335915" cy="187325"/>
            </a:xfrm>
            <a:custGeom>
              <a:avLst/>
              <a:gdLst/>
              <a:ahLst/>
              <a:cxnLst/>
              <a:rect l="l" t="t" r="r" b="b"/>
              <a:pathLst>
                <a:path w="335915" h="187325">
                  <a:moveTo>
                    <a:pt x="0" y="28892"/>
                  </a:moveTo>
                  <a:lnTo>
                    <a:pt x="0" y="0"/>
                  </a:lnTo>
                  <a:lnTo>
                    <a:pt x="335453" y="0"/>
                  </a:lnTo>
                  <a:lnTo>
                    <a:pt x="335453" y="28892"/>
                  </a:lnTo>
                  <a:lnTo>
                    <a:pt x="0" y="28892"/>
                  </a:lnTo>
                  <a:close/>
                </a:path>
                <a:path w="335915" h="187325">
                  <a:moveTo>
                    <a:pt x="53657" y="187238"/>
                  </a:moveTo>
                  <a:lnTo>
                    <a:pt x="40899" y="187238"/>
                  </a:lnTo>
                  <a:lnTo>
                    <a:pt x="35459" y="181610"/>
                  </a:lnTo>
                  <a:lnTo>
                    <a:pt x="30018" y="175981"/>
                  </a:lnTo>
                  <a:lnTo>
                    <a:pt x="30018" y="163974"/>
                  </a:lnTo>
                  <a:lnTo>
                    <a:pt x="30018" y="104313"/>
                  </a:lnTo>
                  <a:lnTo>
                    <a:pt x="272040" y="104313"/>
                  </a:lnTo>
                  <a:lnTo>
                    <a:pt x="272040" y="79173"/>
                  </a:lnTo>
                  <a:lnTo>
                    <a:pt x="30018" y="79173"/>
                  </a:lnTo>
                  <a:lnTo>
                    <a:pt x="30018" y="51030"/>
                  </a:lnTo>
                  <a:lnTo>
                    <a:pt x="306185" y="51030"/>
                  </a:lnTo>
                  <a:lnTo>
                    <a:pt x="306185" y="132455"/>
                  </a:lnTo>
                  <a:lnTo>
                    <a:pt x="64539" y="132455"/>
                  </a:lnTo>
                  <a:lnTo>
                    <a:pt x="64539" y="159096"/>
                  </a:lnTo>
                  <a:lnTo>
                    <a:pt x="313690" y="159096"/>
                  </a:lnTo>
                  <a:lnTo>
                    <a:pt x="313690" y="187238"/>
                  </a:lnTo>
                  <a:lnTo>
                    <a:pt x="53657" y="187238"/>
                  </a:lnTo>
                  <a:close/>
                </a:path>
              </a:pathLst>
            </a:custGeom>
            <a:ln w="7817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0" name="object 8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78920" y="8933457"/>
            <a:ext cx="1065209" cy="350775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15086728" y="8933457"/>
            <a:ext cx="1896745" cy="359410"/>
            <a:chOff x="15086728" y="8933457"/>
            <a:chExt cx="1896745" cy="359410"/>
          </a:xfrm>
        </p:grpSpPr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86728" y="8933457"/>
              <a:ext cx="1823544" cy="35940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6940885" y="9237547"/>
              <a:ext cx="42545" cy="43180"/>
            </a:xfrm>
            <a:custGeom>
              <a:avLst/>
              <a:gdLst/>
              <a:ahLst/>
              <a:cxnLst/>
              <a:rect l="l" t="t" r="r" b="b"/>
              <a:pathLst>
                <a:path w="42544" h="43179">
                  <a:moveTo>
                    <a:pt x="42025" y="42775"/>
                  </a:moveTo>
                  <a:lnTo>
                    <a:pt x="0" y="42775"/>
                  </a:lnTo>
                  <a:lnTo>
                    <a:pt x="0" y="0"/>
                  </a:lnTo>
                  <a:lnTo>
                    <a:pt x="42025" y="0"/>
                  </a:lnTo>
                  <a:lnTo>
                    <a:pt x="42025" y="42775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4" name="object 8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19197" y="2836594"/>
            <a:ext cx="15211621" cy="52613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398" y="579818"/>
            <a:ext cx="5406390" cy="694690"/>
          </a:xfrm>
          <a:custGeom>
            <a:avLst/>
            <a:gdLst/>
            <a:ahLst/>
            <a:cxnLst/>
            <a:rect l="l" t="t" r="r" b="b"/>
            <a:pathLst>
              <a:path w="5406390" h="694690">
                <a:moveTo>
                  <a:pt x="444030" y="463257"/>
                </a:moveTo>
                <a:lnTo>
                  <a:pt x="406577" y="437730"/>
                </a:lnTo>
                <a:lnTo>
                  <a:pt x="373367" y="410222"/>
                </a:lnTo>
                <a:lnTo>
                  <a:pt x="338315" y="375399"/>
                </a:lnTo>
                <a:lnTo>
                  <a:pt x="308571" y="339813"/>
                </a:lnTo>
                <a:lnTo>
                  <a:pt x="285750" y="300558"/>
                </a:lnTo>
                <a:lnTo>
                  <a:pt x="283819" y="112547"/>
                </a:lnTo>
                <a:lnTo>
                  <a:pt x="411505" y="112547"/>
                </a:lnTo>
                <a:lnTo>
                  <a:pt x="411505" y="35572"/>
                </a:lnTo>
                <a:lnTo>
                  <a:pt x="42291" y="35572"/>
                </a:lnTo>
                <a:lnTo>
                  <a:pt x="42291" y="112547"/>
                </a:lnTo>
                <a:lnTo>
                  <a:pt x="173228" y="112547"/>
                </a:lnTo>
                <a:lnTo>
                  <a:pt x="173101" y="280276"/>
                </a:lnTo>
                <a:lnTo>
                  <a:pt x="159397" y="319493"/>
                </a:lnTo>
                <a:lnTo>
                  <a:pt x="135661" y="358038"/>
                </a:lnTo>
                <a:lnTo>
                  <a:pt x="107226" y="392061"/>
                </a:lnTo>
                <a:lnTo>
                  <a:pt x="66281" y="432041"/>
                </a:lnTo>
                <a:lnTo>
                  <a:pt x="34505" y="459625"/>
                </a:lnTo>
                <a:lnTo>
                  <a:pt x="0" y="482866"/>
                </a:lnTo>
                <a:lnTo>
                  <a:pt x="76441" y="545312"/>
                </a:lnTo>
                <a:lnTo>
                  <a:pt x="108292" y="522592"/>
                </a:lnTo>
                <a:lnTo>
                  <a:pt x="143687" y="490677"/>
                </a:lnTo>
                <a:lnTo>
                  <a:pt x="176301" y="456717"/>
                </a:lnTo>
                <a:lnTo>
                  <a:pt x="212420" y="414502"/>
                </a:lnTo>
                <a:lnTo>
                  <a:pt x="233400" y="388467"/>
                </a:lnTo>
                <a:lnTo>
                  <a:pt x="239293" y="397586"/>
                </a:lnTo>
                <a:lnTo>
                  <a:pt x="269151" y="433806"/>
                </a:lnTo>
                <a:lnTo>
                  <a:pt x="308114" y="471551"/>
                </a:lnTo>
                <a:lnTo>
                  <a:pt x="350697" y="508114"/>
                </a:lnTo>
                <a:lnTo>
                  <a:pt x="380606" y="530059"/>
                </a:lnTo>
                <a:lnTo>
                  <a:pt x="444030" y="463257"/>
                </a:lnTo>
                <a:close/>
              </a:path>
              <a:path w="5406390" h="694690">
                <a:moveTo>
                  <a:pt x="1777771" y="33401"/>
                </a:moveTo>
                <a:lnTo>
                  <a:pt x="1670418" y="33401"/>
                </a:lnTo>
                <a:lnTo>
                  <a:pt x="1670418" y="112547"/>
                </a:lnTo>
                <a:lnTo>
                  <a:pt x="1670418" y="457454"/>
                </a:lnTo>
                <a:lnTo>
                  <a:pt x="1541119" y="457454"/>
                </a:lnTo>
                <a:lnTo>
                  <a:pt x="1541119" y="112547"/>
                </a:lnTo>
                <a:lnTo>
                  <a:pt x="1670418" y="112547"/>
                </a:lnTo>
                <a:lnTo>
                  <a:pt x="1670418" y="33401"/>
                </a:lnTo>
                <a:lnTo>
                  <a:pt x="1435392" y="33401"/>
                </a:lnTo>
                <a:lnTo>
                  <a:pt x="1435392" y="328206"/>
                </a:lnTo>
                <a:lnTo>
                  <a:pt x="1334554" y="328206"/>
                </a:lnTo>
                <a:lnTo>
                  <a:pt x="1346708" y="281127"/>
                </a:lnTo>
                <a:lnTo>
                  <a:pt x="1352892" y="240639"/>
                </a:lnTo>
                <a:lnTo>
                  <a:pt x="1357109" y="196049"/>
                </a:lnTo>
                <a:lnTo>
                  <a:pt x="1357325" y="56629"/>
                </a:lnTo>
                <a:lnTo>
                  <a:pt x="1357096" y="46355"/>
                </a:lnTo>
                <a:lnTo>
                  <a:pt x="1327988" y="14693"/>
                </a:lnTo>
                <a:lnTo>
                  <a:pt x="1307706" y="13068"/>
                </a:lnTo>
                <a:lnTo>
                  <a:pt x="815695" y="13068"/>
                </a:lnTo>
                <a:lnTo>
                  <a:pt x="815695" y="95123"/>
                </a:lnTo>
                <a:lnTo>
                  <a:pt x="1247533" y="95123"/>
                </a:lnTo>
                <a:lnTo>
                  <a:pt x="1247508" y="203860"/>
                </a:lnTo>
                <a:lnTo>
                  <a:pt x="1244180" y="242658"/>
                </a:lnTo>
                <a:lnTo>
                  <a:pt x="1237894" y="285178"/>
                </a:lnTo>
                <a:lnTo>
                  <a:pt x="1227201" y="328206"/>
                </a:lnTo>
                <a:lnTo>
                  <a:pt x="731113" y="328206"/>
                </a:lnTo>
                <a:lnTo>
                  <a:pt x="731113" y="313677"/>
                </a:lnTo>
                <a:lnTo>
                  <a:pt x="731113" y="230898"/>
                </a:lnTo>
                <a:lnTo>
                  <a:pt x="731113" y="723"/>
                </a:lnTo>
                <a:lnTo>
                  <a:pt x="622947" y="723"/>
                </a:lnTo>
                <a:lnTo>
                  <a:pt x="622947" y="230898"/>
                </a:lnTo>
                <a:lnTo>
                  <a:pt x="554634" y="230898"/>
                </a:lnTo>
                <a:lnTo>
                  <a:pt x="554634" y="723"/>
                </a:lnTo>
                <a:lnTo>
                  <a:pt x="447294" y="723"/>
                </a:lnTo>
                <a:lnTo>
                  <a:pt x="447294" y="674560"/>
                </a:lnTo>
                <a:lnTo>
                  <a:pt x="539191" y="674560"/>
                </a:lnTo>
                <a:lnTo>
                  <a:pt x="553008" y="670928"/>
                </a:lnTo>
                <a:lnTo>
                  <a:pt x="554634" y="660044"/>
                </a:lnTo>
                <a:lnTo>
                  <a:pt x="554634" y="313677"/>
                </a:lnTo>
                <a:lnTo>
                  <a:pt x="622947" y="313677"/>
                </a:lnTo>
                <a:lnTo>
                  <a:pt x="622947" y="692708"/>
                </a:lnTo>
                <a:lnTo>
                  <a:pt x="715657" y="692708"/>
                </a:lnTo>
                <a:lnTo>
                  <a:pt x="730300" y="689813"/>
                </a:lnTo>
                <a:lnTo>
                  <a:pt x="731113" y="678192"/>
                </a:lnTo>
                <a:lnTo>
                  <a:pt x="731113" y="410984"/>
                </a:lnTo>
                <a:lnTo>
                  <a:pt x="1031201" y="410984"/>
                </a:lnTo>
                <a:lnTo>
                  <a:pt x="1031201" y="693445"/>
                </a:lnTo>
                <a:lnTo>
                  <a:pt x="1131239" y="693445"/>
                </a:lnTo>
                <a:lnTo>
                  <a:pt x="1140993" y="684720"/>
                </a:lnTo>
                <a:lnTo>
                  <a:pt x="1140993" y="410984"/>
                </a:lnTo>
                <a:lnTo>
                  <a:pt x="1435392" y="410984"/>
                </a:lnTo>
                <a:lnTo>
                  <a:pt x="1435392" y="489394"/>
                </a:lnTo>
                <a:lnTo>
                  <a:pt x="1435620" y="500519"/>
                </a:lnTo>
                <a:lnTo>
                  <a:pt x="1466037" y="532790"/>
                </a:lnTo>
                <a:lnTo>
                  <a:pt x="1484998" y="534416"/>
                </a:lnTo>
                <a:lnTo>
                  <a:pt x="1727352" y="534416"/>
                </a:lnTo>
                <a:lnTo>
                  <a:pt x="1771421" y="513499"/>
                </a:lnTo>
                <a:lnTo>
                  <a:pt x="1777771" y="489394"/>
                </a:lnTo>
                <a:lnTo>
                  <a:pt x="1777771" y="457454"/>
                </a:lnTo>
                <a:lnTo>
                  <a:pt x="1777771" y="112547"/>
                </a:lnTo>
                <a:lnTo>
                  <a:pt x="1777771" y="33401"/>
                </a:lnTo>
                <a:close/>
              </a:path>
              <a:path w="5406390" h="694690">
                <a:moveTo>
                  <a:pt x="2119338" y="723"/>
                </a:moveTo>
                <a:lnTo>
                  <a:pt x="2011984" y="723"/>
                </a:lnTo>
                <a:lnTo>
                  <a:pt x="2011984" y="232359"/>
                </a:lnTo>
                <a:lnTo>
                  <a:pt x="1942858" y="232359"/>
                </a:lnTo>
                <a:lnTo>
                  <a:pt x="1942858" y="723"/>
                </a:lnTo>
                <a:lnTo>
                  <a:pt x="1834692" y="723"/>
                </a:lnTo>
                <a:lnTo>
                  <a:pt x="1834692" y="674560"/>
                </a:lnTo>
                <a:lnTo>
                  <a:pt x="1933105" y="674560"/>
                </a:lnTo>
                <a:lnTo>
                  <a:pt x="1942858" y="665848"/>
                </a:lnTo>
                <a:lnTo>
                  <a:pt x="1942858" y="314401"/>
                </a:lnTo>
                <a:lnTo>
                  <a:pt x="2011984" y="314401"/>
                </a:lnTo>
                <a:lnTo>
                  <a:pt x="2011984" y="692708"/>
                </a:lnTo>
                <a:lnTo>
                  <a:pt x="2109584" y="692708"/>
                </a:lnTo>
                <a:lnTo>
                  <a:pt x="2119338" y="683996"/>
                </a:lnTo>
                <a:lnTo>
                  <a:pt x="2119338" y="314401"/>
                </a:lnTo>
                <a:lnTo>
                  <a:pt x="2119338" y="232359"/>
                </a:lnTo>
                <a:lnTo>
                  <a:pt x="2119338" y="723"/>
                </a:lnTo>
                <a:close/>
              </a:path>
              <a:path w="5406390" h="694690">
                <a:moveTo>
                  <a:pt x="2681186" y="426224"/>
                </a:moveTo>
                <a:lnTo>
                  <a:pt x="2670098" y="429628"/>
                </a:lnTo>
                <a:lnTo>
                  <a:pt x="2662631" y="431673"/>
                </a:lnTo>
                <a:lnTo>
                  <a:pt x="2655392" y="433171"/>
                </a:lnTo>
                <a:lnTo>
                  <a:pt x="2627769" y="437845"/>
                </a:lnTo>
                <a:lnTo>
                  <a:pt x="2612059" y="440753"/>
                </a:lnTo>
                <a:lnTo>
                  <a:pt x="2615311" y="429856"/>
                </a:lnTo>
                <a:lnTo>
                  <a:pt x="2615311" y="112547"/>
                </a:lnTo>
                <a:lnTo>
                  <a:pt x="2665730" y="112547"/>
                </a:lnTo>
                <a:lnTo>
                  <a:pt x="2665730" y="33401"/>
                </a:lnTo>
                <a:lnTo>
                  <a:pt x="2512034" y="33401"/>
                </a:lnTo>
                <a:lnTo>
                  <a:pt x="2512034" y="112547"/>
                </a:lnTo>
                <a:lnTo>
                  <a:pt x="2512034" y="444385"/>
                </a:lnTo>
                <a:lnTo>
                  <a:pt x="2506332" y="448005"/>
                </a:lnTo>
                <a:lnTo>
                  <a:pt x="2431516" y="448005"/>
                </a:lnTo>
                <a:lnTo>
                  <a:pt x="2431516" y="112547"/>
                </a:lnTo>
                <a:lnTo>
                  <a:pt x="2512034" y="112547"/>
                </a:lnTo>
                <a:lnTo>
                  <a:pt x="2512034" y="33401"/>
                </a:lnTo>
                <a:lnTo>
                  <a:pt x="2278621" y="33401"/>
                </a:lnTo>
                <a:lnTo>
                  <a:pt x="2278621" y="112547"/>
                </a:lnTo>
                <a:lnTo>
                  <a:pt x="2328240" y="112547"/>
                </a:lnTo>
                <a:lnTo>
                  <a:pt x="2328240" y="424776"/>
                </a:lnTo>
                <a:lnTo>
                  <a:pt x="2329865" y="440029"/>
                </a:lnTo>
                <a:lnTo>
                  <a:pt x="2334742" y="448005"/>
                </a:lnTo>
                <a:lnTo>
                  <a:pt x="2269680" y="448005"/>
                </a:lnTo>
                <a:lnTo>
                  <a:pt x="2269680" y="526427"/>
                </a:lnTo>
                <a:lnTo>
                  <a:pt x="2455100" y="526427"/>
                </a:lnTo>
                <a:lnTo>
                  <a:pt x="2509494" y="526072"/>
                </a:lnTo>
                <a:lnTo>
                  <a:pt x="2603309" y="521652"/>
                </a:lnTo>
                <a:lnTo>
                  <a:pt x="2649232" y="515454"/>
                </a:lnTo>
                <a:lnTo>
                  <a:pt x="2681186" y="508279"/>
                </a:lnTo>
                <a:lnTo>
                  <a:pt x="2681186" y="440753"/>
                </a:lnTo>
                <a:lnTo>
                  <a:pt x="2681186" y="426224"/>
                </a:lnTo>
                <a:close/>
              </a:path>
              <a:path w="5406390" h="694690">
                <a:moveTo>
                  <a:pt x="2969082" y="0"/>
                </a:moveTo>
                <a:lnTo>
                  <a:pt x="2862542" y="0"/>
                </a:lnTo>
                <a:lnTo>
                  <a:pt x="2862542" y="225094"/>
                </a:lnTo>
                <a:lnTo>
                  <a:pt x="2812935" y="225094"/>
                </a:lnTo>
                <a:lnTo>
                  <a:pt x="2812935" y="0"/>
                </a:lnTo>
                <a:lnTo>
                  <a:pt x="2706395" y="0"/>
                </a:lnTo>
                <a:lnTo>
                  <a:pt x="2706395" y="674560"/>
                </a:lnTo>
                <a:lnTo>
                  <a:pt x="2803169" y="674560"/>
                </a:lnTo>
                <a:lnTo>
                  <a:pt x="2812935" y="668020"/>
                </a:lnTo>
                <a:lnTo>
                  <a:pt x="2812935" y="307873"/>
                </a:lnTo>
                <a:lnTo>
                  <a:pt x="2862542" y="307873"/>
                </a:lnTo>
                <a:lnTo>
                  <a:pt x="2862542" y="692708"/>
                </a:lnTo>
                <a:lnTo>
                  <a:pt x="2969082" y="692708"/>
                </a:lnTo>
                <a:lnTo>
                  <a:pt x="2969082" y="307873"/>
                </a:lnTo>
                <a:lnTo>
                  <a:pt x="2969082" y="225094"/>
                </a:lnTo>
                <a:lnTo>
                  <a:pt x="2969082" y="0"/>
                </a:lnTo>
                <a:close/>
              </a:path>
              <a:path w="5406390" h="694690">
                <a:moveTo>
                  <a:pt x="3448088" y="309321"/>
                </a:moveTo>
                <a:lnTo>
                  <a:pt x="3403714" y="314947"/>
                </a:lnTo>
                <a:lnTo>
                  <a:pt x="3328390" y="322046"/>
                </a:lnTo>
                <a:lnTo>
                  <a:pt x="3219462" y="328790"/>
                </a:lnTo>
                <a:lnTo>
                  <a:pt x="3141230" y="331647"/>
                </a:lnTo>
                <a:lnTo>
                  <a:pt x="3103270" y="331838"/>
                </a:lnTo>
                <a:lnTo>
                  <a:pt x="3103270" y="246875"/>
                </a:lnTo>
                <a:lnTo>
                  <a:pt x="3339109" y="246875"/>
                </a:lnTo>
                <a:lnTo>
                  <a:pt x="3339109" y="169176"/>
                </a:lnTo>
                <a:lnTo>
                  <a:pt x="3103270" y="169176"/>
                </a:lnTo>
                <a:lnTo>
                  <a:pt x="3103270" y="98018"/>
                </a:lnTo>
                <a:lnTo>
                  <a:pt x="3348050" y="98018"/>
                </a:lnTo>
                <a:lnTo>
                  <a:pt x="3348050" y="19596"/>
                </a:lnTo>
                <a:lnTo>
                  <a:pt x="3040646" y="19596"/>
                </a:lnTo>
                <a:lnTo>
                  <a:pt x="3029585" y="19773"/>
                </a:lnTo>
                <a:lnTo>
                  <a:pt x="2992971" y="43332"/>
                </a:lnTo>
                <a:lnTo>
                  <a:pt x="2991040" y="63169"/>
                </a:lnTo>
                <a:lnTo>
                  <a:pt x="2991040" y="370319"/>
                </a:lnTo>
                <a:lnTo>
                  <a:pt x="3014459" y="408673"/>
                </a:lnTo>
                <a:lnTo>
                  <a:pt x="3040646" y="413880"/>
                </a:lnTo>
                <a:lnTo>
                  <a:pt x="3068777" y="413854"/>
                </a:lnTo>
                <a:lnTo>
                  <a:pt x="3110407" y="412965"/>
                </a:lnTo>
                <a:lnTo>
                  <a:pt x="3198418" y="409397"/>
                </a:lnTo>
                <a:lnTo>
                  <a:pt x="3308413" y="402805"/>
                </a:lnTo>
                <a:lnTo>
                  <a:pt x="3408337" y="393509"/>
                </a:lnTo>
                <a:lnTo>
                  <a:pt x="3448088" y="388467"/>
                </a:lnTo>
                <a:lnTo>
                  <a:pt x="3448088" y="331838"/>
                </a:lnTo>
                <a:lnTo>
                  <a:pt x="3448088" y="309321"/>
                </a:lnTo>
                <a:close/>
              </a:path>
              <a:path w="5406390" h="694690">
                <a:moveTo>
                  <a:pt x="3605860" y="723"/>
                </a:moveTo>
                <a:lnTo>
                  <a:pt x="3493630" y="723"/>
                </a:lnTo>
                <a:lnTo>
                  <a:pt x="3493630" y="153212"/>
                </a:lnTo>
                <a:lnTo>
                  <a:pt x="3368383" y="153212"/>
                </a:lnTo>
                <a:lnTo>
                  <a:pt x="3368383" y="238163"/>
                </a:lnTo>
                <a:lnTo>
                  <a:pt x="3493630" y="238163"/>
                </a:lnTo>
                <a:lnTo>
                  <a:pt x="3493630" y="509727"/>
                </a:lnTo>
                <a:lnTo>
                  <a:pt x="3605860" y="509727"/>
                </a:lnTo>
                <a:lnTo>
                  <a:pt x="3605860" y="723"/>
                </a:lnTo>
                <a:close/>
              </a:path>
              <a:path w="5406390" h="694690">
                <a:moveTo>
                  <a:pt x="3622116" y="609930"/>
                </a:moveTo>
                <a:lnTo>
                  <a:pt x="3197606" y="609930"/>
                </a:lnTo>
                <a:lnTo>
                  <a:pt x="3191916" y="607034"/>
                </a:lnTo>
                <a:lnTo>
                  <a:pt x="3191916" y="463981"/>
                </a:lnTo>
                <a:lnTo>
                  <a:pt x="3079686" y="463981"/>
                </a:lnTo>
                <a:lnTo>
                  <a:pt x="3079686" y="649147"/>
                </a:lnTo>
                <a:lnTo>
                  <a:pt x="3079927" y="660679"/>
                </a:lnTo>
                <a:lnTo>
                  <a:pt x="3110992" y="692581"/>
                </a:lnTo>
                <a:lnTo>
                  <a:pt x="3129292" y="694169"/>
                </a:lnTo>
                <a:lnTo>
                  <a:pt x="3611549" y="694169"/>
                </a:lnTo>
                <a:lnTo>
                  <a:pt x="3622116" y="684720"/>
                </a:lnTo>
                <a:lnTo>
                  <a:pt x="3622116" y="609930"/>
                </a:lnTo>
                <a:close/>
              </a:path>
              <a:path w="5406390" h="694690">
                <a:moveTo>
                  <a:pt x="4302391" y="421144"/>
                </a:moveTo>
                <a:lnTo>
                  <a:pt x="4243273" y="433311"/>
                </a:lnTo>
                <a:lnTo>
                  <a:pt x="4207243" y="438569"/>
                </a:lnTo>
                <a:lnTo>
                  <a:pt x="4210494" y="433489"/>
                </a:lnTo>
                <a:lnTo>
                  <a:pt x="4212120" y="421144"/>
                </a:lnTo>
                <a:lnTo>
                  <a:pt x="4212120" y="112547"/>
                </a:lnTo>
                <a:lnTo>
                  <a:pt x="4278808" y="112547"/>
                </a:lnTo>
                <a:lnTo>
                  <a:pt x="4278808" y="32677"/>
                </a:lnTo>
                <a:lnTo>
                  <a:pt x="4104779" y="32677"/>
                </a:lnTo>
                <a:lnTo>
                  <a:pt x="4104779" y="112547"/>
                </a:lnTo>
                <a:lnTo>
                  <a:pt x="4104779" y="445109"/>
                </a:lnTo>
                <a:lnTo>
                  <a:pt x="3979532" y="445109"/>
                </a:lnTo>
                <a:lnTo>
                  <a:pt x="3979532" y="112547"/>
                </a:lnTo>
                <a:lnTo>
                  <a:pt x="4104779" y="112547"/>
                </a:lnTo>
                <a:lnTo>
                  <a:pt x="4104779" y="32677"/>
                </a:lnTo>
                <a:lnTo>
                  <a:pt x="3806304" y="32677"/>
                </a:lnTo>
                <a:lnTo>
                  <a:pt x="3806304" y="112547"/>
                </a:lnTo>
                <a:lnTo>
                  <a:pt x="3872992" y="112547"/>
                </a:lnTo>
                <a:lnTo>
                  <a:pt x="3873093" y="425297"/>
                </a:lnTo>
                <a:lnTo>
                  <a:pt x="3873804" y="432041"/>
                </a:lnTo>
                <a:lnTo>
                  <a:pt x="3875748" y="437692"/>
                </a:lnTo>
                <a:lnTo>
                  <a:pt x="3879507" y="445109"/>
                </a:lnTo>
                <a:lnTo>
                  <a:pt x="3798176" y="445109"/>
                </a:lnTo>
                <a:lnTo>
                  <a:pt x="3798176" y="524256"/>
                </a:lnTo>
                <a:lnTo>
                  <a:pt x="4034840" y="524256"/>
                </a:lnTo>
                <a:lnTo>
                  <a:pt x="4131106" y="522617"/>
                </a:lnTo>
                <a:lnTo>
                  <a:pt x="4190390" y="519290"/>
                </a:lnTo>
                <a:lnTo>
                  <a:pt x="4261853" y="510870"/>
                </a:lnTo>
                <a:lnTo>
                  <a:pt x="4302391" y="501015"/>
                </a:lnTo>
                <a:lnTo>
                  <a:pt x="4302391" y="438569"/>
                </a:lnTo>
                <a:lnTo>
                  <a:pt x="4302391" y="421144"/>
                </a:lnTo>
                <a:close/>
              </a:path>
              <a:path w="5406390" h="694690">
                <a:moveTo>
                  <a:pt x="4913846" y="210807"/>
                </a:moveTo>
                <a:lnTo>
                  <a:pt x="4912004" y="164477"/>
                </a:lnTo>
                <a:lnTo>
                  <a:pt x="4895659" y="114719"/>
                </a:lnTo>
                <a:lnTo>
                  <a:pt x="4868735" y="74231"/>
                </a:lnTo>
                <a:lnTo>
                  <a:pt x="4836884" y="48793"/>
                </a:lnTo>
                <a:lnTo>
                  <a:pt x="4808956" y="35013"/>
                </a:lnTo>
                <a:lnTo>
                  <a:pt x="4808956" y="198513"/>
                </a:lnTo>
                <a:lnTo>
                  <a:pt x="4808283" y="205981"/>
                </a:lnTo>
                <a:lnTo>
                  <a:pt x="4791634" y="245440"/>
                </a:lnTo>
                <a:lnTo>
                  <a:pt x="4752937" y="273011"/>
                </a:lnTo>
                <a:lnTo>
                  <a:pt x="4719256" y="280200"/>
                </a:lnTo>
                <a:lnTo>
                  <a:pt x="4697450" y="280187"/>
                </a:lnTo>
                <a:lnTo>
                  <a:pt x="4660404" y="270929"/>
                </a:lnTo>
                <a:lnTo>
                  <a:pt x="4625098" y="244068"/>
                </a:lnTo>
                <a:lnTo>
                  <a:pt x="4607674" y="209804"/>
                </a:lnTo>
                <a:lnTo>
                  <a:pt x="4606671" y="176999"/>
                </a:lnTo>
                <a:lnTo>
                  <a:pt x="4607471" y="170040"/>
                </a:lnTo>
                <a:lnTo>
                  <a:pt x="4626737" y="132435"/>
                </a:lnTo>
                <a:lnTo>
                  <a:pt x="4667135" y="106006"/>
                </a:lnTo>
                <a:lnTo>
                  <a:pt x="4709833" y="98742"/>
                </a:lnTo>
                <a:lnTo>
                  <a:pt x="4722342" y="98844"/>
                </a:lnTo>
                <a:lnTo>
                  <a:pt x="4759426" y="109245"/>
                </a:lnTo>
                <a:lnTo>
                  <a:pt x="4792891" y="136321"/>
                </a:lnTo>
                <a:lnTo>
                  <a:pt x="4808931" y="176161"/>
                </a:lnTo>
                <a:lnTo>
                  <a:pt x="4808956" y="198513"/>
                </a:lnTo>
                <a:lnTo>
                  <a:pt x="4808956" y="35013"/>
                </a:lnTo>
                <a:lnTo>
                  <a:pt x="4767694" y="22745"/>
                </a:lnTo>
                <a:lnTo>
                  <a:pt x="4709020" y="18148"/>
                </a:lnTo>
                <a:lnTo>
                  <a:pt x="4683023" y="18326"/>
                </a:lnTo>
                <a:lnTo>
                  <a:pt x="4626470" y="29768"/>
                </a:lnTo>
                <a:lnTo>
                  <a:pt x="4589170" y="42659"/>
                </a:lnTo>
                <a:lnTo>
                  <a:pt x="4543310" y="76250"/>
                </a:lnTo>
                <a:lnTo>
                  <a:pt x="4515472" y="116535"/>
                </a:lnTo>
                <a:lnTo>
                  <a:pt x="4499457" y="164477"/>
                </a:lnTo>
                <a:lnTo>
                  <a:pt x="4499216" y="187337"/>
                </a:lnTo>
                <a:lnTo>
                  <a:pt x="4499432" y="209804"/>
                </a:lnTo>
                <a:lnTo>
                  <a:pt x="4499495" y="213118"/>
                </a:lnTo>
                <a:lnTo>
                  <a:pt x="4500715" y="223634"/>
                </a:lnTo>
                <a:lnTo>
                  <a:pt x="4434954" y="223634"/>
                </a:lnTo>
                <a:lnTo>
                  <a:pt x="4434954" y="0"/>
                </a:lnTo>
                <a:lnTo>
                  <a:pt x="4325163" y="0"/>
                </a:lnTo>
                <a:lnTo>
                  <a:pt x="4325163" y="691984"/>
                </a:lnTo>
                <a:lnTo>
                  <a:pt x="4425200" y="691984"/>
                </a:lnTo>
                <a:lnTo>
                  <a:pt x="4434954" y="683272"/>
                </a:lnTo>
                <a:lnTo>
                  <a:pt x="4434954" y="304965"/>
                </a:lnTo>
                <a:lnTo>
                  <a:pt x="4531728" y="304965"/>
                </a:lnTo>
                <a:lnTo>
                  <a:pt x="4531728" y="288925"/>
                </a:lnTo>
                <a:lnTo>
                  <a:pt x="4534878" y="293484"/>
                </a:lnTo>
                <a:lnTo>
                  <a:pt x="4545444" y="303479"/>
                </a:lnTo>
                <a:lnTo>
                  <a:pt x="4580153" y="329349"/>
                </a:lnTo>
                <a:lnTo>
                  <a:pt x="4629734" y="349618"/>
                </a:lnTo>
                <a:lnTo>
                  <a:pt x="4667999" y="359473"/>
                </a:lnTo>
                <a:lnTo>
                  <a:pt x="4709020" y="360883"/>
                </a:lnTo>
                <a:lnTo>
                  <a:pt x="4734534" y="360680"/>
                </a:lnTo>
                <a:lnTo>
                  <a:pt x="4789944" y="348170"/>
                </a:lnTo>
                <a:lnTo>
                  <a:pt x="4826533" y="334187"/>
                </a:lnTo>
                <a:lnTo>
                  <a:pt x="4872279" y="298869"/>
                </a:lnTo>
                <a:lnTo>
                  <a:pt x="4887671" y="280276"/>
                </a:lnTo>
                <a:lnTo>
                  <a:pt x="4889957" y="276745"/>
                </a:lnTo>
                <a:lnTo>
                  <a:pt x="4899317" y="258127"/>
                </a:lnTo>
                <a:lnTo>
                  <a:pt x="4908232" y="239268"/>
                </a:lnTo>
                <a:lnTo>
                  <a:pt x="4912639" y="225679"/>
                </a:lnTo>
                <a:lnTo>
                  <a:pt x="4913846" y="210807"/>
                </a:lnTo>
                <a:close/>
              </a:path>
              <a:path w="5406390" h="694690">
                <a:moveTo>
                  <a:pt x="5118900" y="476326"/>
                </a:moveTo>
                <a:lnTo>
                  <a:pt x="5095481" y="437972"/>
                </a:lnTo>
                <a:lnTo>
                  <a:pt x="5069294" y="432765"/>
                </a:lnTo>
                <a:lnTo>
                  <a:pt x="4590288" y="432765"/>
                </a:lnTo>
                <a:lnTo>
                  <a:pt x="4590288" y="513359"/>
                </a:lnTo>
                <a:lnTo>
                  <a:pt x="5009921" y="513359"/>
                </a:lnTo>
                <a:lnTo>
                  <a:pt x="5009921" y="691984"/>
                </a:lnTo>
                <a:lnTo>
                  <a:pt x="5109146" y="691984"/>
                </a:lnTo>
                <a:lnTo>
                  <a:pt x="5118900" y="683272"/>
                </a:lnTo>
                <a:lnTo>
                  <a:pt x="5118900" y="476326"/>
                </a:lnTo>
                <a:close/>
              </a:path>
              <a:path w="5406390" h="694690">
                <a:moveTo>
                  <a:pt x="5222189" y="135775"/>
                </a:moveTo>
                <a:lnTo>
                  <a:pt x="5120525" y="135775"/>
                </a:lnTo>
                <a:lnTo>
                  <a:pt x="5120525" y="723"/>
                </a:lnTo>
                <a:lnTo>
                  <a:pt x="5010734" y="723"/>
                </a:lnTo>
                <a:lnTo>
                  <a:pt x="5010734" y="396455"/>
                </a:lnTo>
                <a:lnTo>
                  <a:pt x="5110772" y="396455"/>
                </a:lnTo>
                <a:lnTo>
                  <a:pt x="5120525" y="387743"/>
                </a:lnTo>
                <a:lnTo>
                  <a:pt x="5120525" y="217106"/>
                </a:lnTo>
                <a:lnTo>
                  <a:pt x="5222189" y="217106"/>
                </a:lnTo>
                <a:lnTo>
                  <a:pt x="5222189" y="135775"/>
                </a:lnTo>
                <a:close/>
              </a:path>
              <a:path w="5406390" h="694690">
                <a:moveTo>
                  <a:pt x="5397843" y="568553"/>
                </a:moveTo>
                <a:lnTo>
                  <a:pt x="5298630" y="568553"/>
                </a:lnTo>
                <a:lnTo>
                  <a:pt x="5298630" y="652056"/>
                </a:lnTo>
                <a:lnTo>
                  <a:pt x="5397843" y="652056"/>
                </a:lnTo>
                <a:lnTo>
                  <a:pt x="5397843" y="568553"/>
                </a:lnTo>
                <a:close/>
              </a:path>
              <a:path w="5406390" h="694690">
                <a:moveTo>
                  <a:pt x="5405983" y="13068"/>
                </a:moveTo>
                <a:lnTo>
                  <a:pt x="5291315" y="13068"/>
                </a:lnTo>
                <a:lnTo>
                  <a:pt x="5299443" y="501015"/>
                </a:lnTo>
                <a:lnTo>
                  <a:pt x="5396217" y="501015"/>
                </a:lnTo>
                <a:lnTo>
                  <a:pt x="5405983" y="1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1940" y="7465223"/>
            <a:ext cx="155575" cy="29845"/>
          </a:xfrm>
          <a:custGeom>
            <a:avLst/>
            <a:gdLst/>
            <a:ahLst/>
            <a:cxnLst/>
            <a:rect l="l" t="t" r="r" b="b"/>
            <a:pathLst>
              <a:path w="155575" h="29845">
                <a:moveTo>
                  <a:pt x="155344" y="29267"/>
                </a:moveTo>
                <a:lnTo>
                  <a:pt x="0" y="29267"/>
                </a:lnTo>
                <a:lnTo>
                  <a:pt x="0" y="0"/>
                </a:lnTo>
                <a:lnTo>
                  <a:pt x="155344" y="0"/>
                </a:lnTo>
                <a:lnTo>
                  <a:pt x="155344" y="29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929" y="7360170"/>
            <a:ext cx="335915" cy="320675"/>
          </a:xfrm>
          <a:custGeom>
            <a:avLst/>
            <a:gdLst/>
            <a:ahLst/>
            <a:cxnLst/>
            <a:rect l="l" t="t" r="r" b="b"/>
            <a:pathLst>
              <a:path w="335915" h="320675">
                <a:moveTo>
                  <a:pt x="155346" y="185737"/>
                </a:moveTo>
                <a:lnTo>
                  <a:pt x="0" y="185737"/>
                </a:lnTo>
                <a:lnTo>
                  <a:pt x="0" y="214998"/>
                </a:lnTo>
                <a:lnTo>
                  <a:pt x="155346" y="214998"/>
                </a:lnTo>
                <a:lnTo>
                  <a:pt x="155346" y="185737"/>
                </a:lnTo>
                <a:close/>
              </a:path>
              <a:path w="335915" h="320675">
                <a:moveTo>
                  <a:pt x="335457" y="160223"/>
                </a:moveTo>
                <a:lnTo>
                  <a:pt x="214630" y="0"/>
                </a:lnTo>
                <a:lnTo>
                  <a:pt x="190246" y="18376"/>
                </a:lnTo>
                <a:lnTo>
                  <a:pt x="297180" y="160223"/>
                </a:lnTo>
                <a:lnTo>
                  <a:pt x="190246" y="302056"/>
                </a:lnTo>
                <a:lnTo>
                  <a:pt x="214630" y="320433"/>
                </a:lnTo>
                <a:lnTo>
                  <a:pt x="335457" y="160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445" y="7341773"/>
            <a:ext cx="32384" cy="81915"/>
          </a:xfrm>
          <a:custGeom>
            <a:avLst/>
            <a:gdLst/>
            <a:ahLst/>
            <a:cxnLst/>
            <a:rect l="l" t="t" r="r" b="b"/>
            <a:pathLst>
              <a:path w="32384" h="81915">
                <a:moveTo>
                  <a:pt x="31894" y="81424"/>
                </a:moveTo>
                <a:lnTo>
                  <a:pt x="0" y="81424"/>
                </a:lnTo>
                <a:lnTo>
                  <a:pt x="0" y="0"/>
                </a:lnTo>
                <a:lnTo>
                  <a:pt x="31894" y="0"/>
                </a:lnTo>
                <a:lnTo>
                  <a:pt x="31894" y="81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8624" y="7355281"/>
            <a:ext cx="34290" cy="331470"/>
          </a:xfrm>
          <a:custGeom>
            <a:avLst/>
            <a:gdLst/>
            <a:ahLst/>
            <a:cxnLst/>
            <a:rect l="l" t="t" r="r" b="b"/>
            <a:pathLst>
              <a:path w="34290" h="331470">
                <a:moveTo>
                  <a:pt x="33770" y="331326"/>
                </a:moveTo>
                <a:lnTo>
                  <a:pt x="0" y="331326"/>
                </a:lnTo>
                <a:lnTo>
                  <a:pt x="0" y="0"/>
                </a:lnTo>
                <a:lnTo>
                  <a:pt x="33770" y="0"/>
                </a:lnTo>
                <a:lnTo>
                  <a:pt x="33770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17535" y="7341773"/>
            <a:ext cx="1457325" cy="348615"/>
            <a:chOff x="1017535" y="7341773"/>
            <a:chExt cx="1457325" cy="3486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535" y="7443085"/>
              <a:ext cx="250798" cy="247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338" y="7443085"/>
              <a:ext cx="476539" cy="2472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9772" y="7355281"/>
              <a:ext cx="128327" cy="1238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7368" y="7355281"/>
              <a:ext cx="128327" cy="1238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963" y="7355281"/>
              <a:ext cx="128327" cy="1238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559" y="7355281"/>
              <a:ext cx="128327" cy="1238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42537" y="7341773"/>
              <a:ext cx="32384" cy="81915"/>
            </a:xfrm>
            <a:custGeom>
              <a:avLst/>
              <a:gdLst/>
              <a:ahLst/>
              <a:cxnLst/>
              <a:rect l="l" t="t" r="r" b="b"/>
              <a:pathLst>
                <a:path w="32385" h="81915">
                  <a:moveTo>
                    <a:pt x="31894" y="81424"/>
                  </a:moveTo>
                  <a:lnTo>
                    <a:pt x="0" y="81424"/>
                  </a:lnTo>
                  <a:lnTo>
                    <a:pt x="0" y="0"/>
                  </a:lnTo>
                  <a:lnTo>
                    <a:pt x="31894" y="0"/>
                  </a:lnTo>
                  <a:lnTo>
                    <a:pt x="31894" y="814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2517571" y="7346276"/>
            <a:ext cx="690245" cy="340360"/>
          </a:xfrm>
          <a:custGeom>
            <a:avLst/>
            <a:gdLst/>
            <a:ahLst/>
            <a:cxnLst/>
            <a:rect l="l" t="t" r="r" b="b"/>
            <a:pathLst>
              <a:path w="690244" h="340359">
                <a:moveTo>
                  <a:pt x="304317" y="9042"/>
                </a:moveTo>
                <a:lnTo>
                  <a:pt x="31902" y="9042"/>
                </a:lnTo>
                <a:lnTo>
                  <a:pt x="31902" y="36982"/>
                </a:lnTo>
                <a:lnTo>
                  <a:pt x="270167" y="36982"/>
                </a:lnTo>
                <a:lnTo>
                  <a:pt x="270167" y="218592"/>
                </a:lnTo>
                <a:lnTo>
                  <a:pt x="304317" y="218592"/>
                </a:lnTo>
                <a:lnTo>
                  <a:pt x="304317" y="36982"/>
                </a:lnTo>
                <a:lnTo>
                  <a:pt x="304317" y="9042"/>
                </a:lnTo>
                <a:close/>
              </a:path>
              <a:path w="690244" h="340359">
                <a:moveTo>
                  <a:pt x="336207" y="281051"/>
                </a:moveTo>
                <a:lnTo>
                  <a:pt x="162483" y="281051"/>
                </a:lnTo>
                <a:lnTo>
                  <a:pt x="162483" y="126834"/>
                </a:lnTo>
                <a:lnTo>
                  <a:pt x="127952" y="126834"/>
                </a:lnTo>
                <a:lnTo>
                  <a:pt x="127952" y="281051"/>
                </a:lnTo>
                <a:lnTo>
                  <a:pt x="0" y="281051"/>
                </a:lnTo>
                <a:lnTo>
                  <a:pt x="0" y="309943"/>
                </a:lnTo>
                <a:lnTo>
                  <a:pt x="336207" y="309943"/>
                </a:lnTo>
                <a:lnTo>
                  <a:pt x="336207" y="281051"/>
                </a:lnTo>
                <a:close/>
              </a:path>
              <a:path w="690244" h="340359">
                <a:moveTo>
                  <a:pt x="539953" y="4889"/>
                </a:moveTo>
                <a:lnTo>
                  <a:pt x="386118" y="4889"/>
                </a:lnTo>
                <a:lnTo>
                  <a:pt x="386118" y="33782"/>
                </a:lnTo>
                <a:lnTo>
                  <a:pt x="505066" y="33782"/>
                </a:lnTo>
                <a:lnTo>
                  <a:pt x="503809" y="47332"/>
                </a:lnTo>
                <a:lnTo>
                  <a:pt x="485432" y="89509"/>
                </a:lnTo>
                <a:lnTo>
                  <a:pt x="452247" y="125691"/>
                </a:lnTo>
                <a:lnTo>
                  <a:pt x="406387" y="154901"/>
                </a:lnTo>
                <a:lnTo>
                  <a:pt x="368477" y="170357"/>
                </a:lnTo>
                <a:lnTo>
                  <a:pt x="383857" y="195503"/>
                </a:lnTo>
                <a:lnTo>
                  <a:pt x="430771" y="176898"/>
                </a:lnTo>
                <a:lnTo>
                  <a:pt x="465048" y="155752"/>
                </a:lnTo>
                <a:lnTo>
                  <a:pt x="497370" y="125514"/>
                </a:lnTo>
                <a:lnTo>
                  <a:pt x="522173" y="91084"/>
                </a:lnTo>
                <a:lnTo>
                  <a:pt x="538568" y="46443"/>
                </a:lnTo>
                <a:lnTo>
                  <a:pt x="539953" y="15392"/>
                </a:lnTo>
                <a:lnTo>
                  <a:pt x="539953" y="4889"/>
                </a:lnTo>
                <a:close/>
              </a:path>
              <a:path w="690244" h="340359">
                <a:moveTo>
                  <a:pt x="689673" y="219138"/>
                </a:moveTo>
                <a:lnTo>
                  <a:pt x="397370" y="219138"/>
                </a:lnTo>
                <a:lnTo>
                  <a:pt x="397370" y="247650"/>
                </a:lnTo>
                <a:lnTo>
                  <a:pt x="655523" y="247650"/>
                </a:lnTo>
                <a:lnTo>
                  <a:pt x="655523" y="340334"/>
                </a:lnTo>
                <a:lnTo>
                  <a:pt x="689673" y="340334"/>
                </a:lnTo>
                <a:lnTo>
                  <a:pt x="689673" y="219138"/>
                </a:lnTo>
                <a:close/>
              </a:path>
              <a:path w="690244" h="340359">
                <a:moveTo>
                  <a:pt x="689673" y="0"/>
                </a:moveTo>
                <a:lnTo>
                  <a:pt x="656272" y="0"/>
                </a:lnTo>
                <a:lnTo>
                  <a:pt x="656272" y="75806"/>
                </a:lnTo>
                <a:lnTo>
                  <a:pt x="611632" y="75806"/>
                </a:lnTo>
                <a:lnTo>
                  <a:pt x="611632" y="2628"/>
                </a:lnTo>
                <a:lnTo>
                  <a:pt x="578231" y="2628"/>
                </a:lnTo>
                <a:lnTo>
                  <a:pt x="578231" y="196621"/>
                </a:lnTo>
                <a:lnTo>
                  <a:pt x="611632" y="196621"/>
                </a:lnTo>
                <a:lnTo>
                  <a:pt x="611632" y="104698"/>
                </a:lnTo>
                <a:lnTo>
                  <a:pt x="656272" y="104698"/>
                </a:lnTo>
                <a:lnTo>
                  <a:pt x="656272" y="200380"/>
                </a:lnTo>
                <a:lnTo>
                  <a:pt x="689673" y="200380"/>
                </a:lnTo>
                <a:lnTo>
                  <a:pt x="689673" y="104698"/>
                </a:lnTo>
                <a:lnTo>
                  <a:pt x="689673" y="75806"/>
                </a:lnTo>
                <a:lnTo>
                  <a:pt x="689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53030" y="7346276"/>
            <a:ext cx="314325" cy="340360"/>
          </a:xfrm>
          <a:custGeom>
            <a:avLst/>
            <a:gdLst/>
            <a:ahLst/>
            <a:cxnLst/>
            <a:rect l="l" t="t" r="r" b="b"/>
            <a:pathLst>
              <a:path w="314325" h="340359">
                <a:moveTo>
                  <a:pt x="314065" y="340331"/>
                </a:moveTo>
                <a:lnTo>
                  <a:pt x="279919" y="340331"/>
                </a:lnTo>
                <a:lnTo>
                  <a:pt x="279919" y="0"/>
                </a:lnTo>
                <a:lnTo>
                  <a:pt x="314065" y="0"/>
                </a:lnTo>
                <a:lnTo>
                  <a:pt x="314065" y="340331"/>
                </a:lnTo>
                <a:close/>
              </a:path>
              <a:path w="314325" h="340359">
                <a:moveTo>
                  <a:pt x="129453" y="213504"/>
                </a:moveTo>
                <a:lnTo>
                  <a:pt x="83675" y="205812"/>
                </a:lnTo>
                <a:lnTo>
                  <a:pt x="49077" y="184160"/>
                </a:lnTo>
                <a:lnTo>
                  <a:pt x="27766" y="151404"/>
                </a:lnTo>
                <a:lnTo>
                  <a:pt x="20379" y="122567"/>
                </a:lnTo>
                <a:lnTo>
                  <a:pt x="20379" y="94847"/>
                </a:lnTo>
                <a:lnTo>
                  <a:pt x="32325" y="54460"/>
                </a:lnTo>
                <a:lnTo>
                  <a:pt x="57793" y="24202"/>
                </a:lnTo>
                <a:lnTo>
                  <a:pt x="95788" y="6246"/>
                </a:lnTo>
                <a:lnTo>
                  <a:pt x="129453" y="3001"/>
                </a:lnTo>
                <a:lnTo>
                  <a:pt x="144304" y="3122"/>
                </a:lnTo>
                <a:lnTo>
                  <a:pt x="186793" y="15360"/>
                </a:lnTo>
                <a:lnTo>
                  <a:pt x="208793" y="31894"/>
                </a:lnTo>
                <a:lnTo>
                  <a:pt x="129453" y="31894"/>
                </a:lnTo>
                <a:lnTo>
                  <a:pt x="119694" y="31973"/>
                </a:lnTo>
                <a:lnTo>
                  <a:pt x="81571" y="46062"/>
                </a:lnTo>
                <a:lnTo>
                  <a:pt x="56782" y="84332"/>
                </a:lnTo>
                <a:lnTo>
                  <a:pt x="54495" y="97746"/>
                </a:lnTo>
                <a:lnTo>
                  <a:pt x="54495" y="119665"/>
                </a:lnTo>
                <a:lnTo>
                  <a:pt x="69771" y="159161"/>
                </a:lnTo>
                <a:lnTo>
                  <a:pt x="107423" y="182178"/>
                </a:lnTo>
                <a:lnTo>
                  <a:pt x="209568" y="184236"/>
                </a:lnTo>
                <a:lnTo>
                  <a:pt x="200817" y="192462"/>
                </a:lnTo>
                <a:lnTo>
                  <a:pt x="162749" y="210259"/>
                </a:lnTo>
                <a:lnTo>
                  <a:pt x="144304" y="213384"/>
                </a:lnTo>
                <a:lnTo>
                  <a:pt x="129453" y="213504"/>
                </a:lnTo>
                <a:close/>
              </a:path>
              <a:path w="314325" h="340359">
                <a:moveTo>
                  <a:pt x="209568" y="184236"/>
                </a:moveTo>
                <a:lnTo>
                  <a:pt x="129453" y="184236"/>
                </a:lnTo>
                <a:lnTo>
                  <a:pt x="138995" y="184160"/>
                </a:lnTo>
                <a:lnTo>
                  <a:pt x="145283" y="183627"/>
                </a:lnTo>
                <a:lnTo>
                  <a:pt x="183111" y="164912"/>
                </a:lnTo>
                <a:lnTo>
                  <a:pt x="204147" y="126662"/>
                </a:lnTo>
                <a:lnTo>
                  <a:pt x="204783" y="119665"/>
                </a:lnTo>
                <a:lnTo>
                  <a:pt x="204783" y="97746"/>
                </a:lnTo>
                <a:lnTo>
                  <a:pt x="189059" y="57644"/>
                </a:lnTo>
                <a:lnTo>
                  <a:pt x="151114" y="34031"/>
                </a:lnTo>
                <a:lnTo>
                  <a:pt x="129453" y="31894"/>
                </a:lnTo>
                <a:lnTo>
                  <a:pt x="208793" y="31894"/>
                </a:lnTo>
                <a:lnTo>
                  <a:pt x="231327" y="65852"/>
                </a:lnTo>
                <a:lnTo>
                  <a:pt x="238899" y="94847"/>
                </a:lnTo>
                <a:lnTo>
                  <a:pt x="238899" y="122567"/>
                </a:lnTo>
                <a:lnTo>
                  <a:pt x="226658" y="162790"/>
                </a:lnTo>
                <a:lnTo>
                  <a:pt x="217740" y="176204"/>
                </a:lnTo>
                <a:lnTo>
                  <a:pt x="209568" y="184236"/>
                </a:lnTo>
                <a:close/>
              </a:path>
              <a:path w="314325" h="340359">
                <a:moveTo>
                  <a:pt x="261158" y="287424"/>
                </a:moveTo>
                <a:lnTo>
                  <a:pt x="0" y="287424"/>
                </a:lnTo>
                <a:lnTo>
                  <a:pt x="0" y="258531"/>
                </a:lnTo>
                <a:lnTo>
                  <a:pt x="261158" y="258531"/>
                </a:lnTo>
                <a:lnTo>
                  <a:pt x="261158" y="287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24910" y="7351166"/>
            <a:ext cx="703580" cy="335915"/>
          </a:xfrm>
          <a:custGeom>
            <a:avLst/>
            <a:gdLst/>
            <a:ahLst/>
            <a:cxnLst/>
            <a:rect l="l" t="t" r="r" b="b"/>
            <a:pathLst>
              <a:path w="703579" h="335915">
                <a:moveTo>
                  <a:pt x="322326" y="144081"/>
                </a:moveTo>
                <a:lnTo>
                  <a:pt x="277393" y="132156"/>
                </a:lnTo>
                <a:lnTo>
                  <a:pt x="239356" y="118364"/>
                </a:lnTo>
                <a:lnTo>
                  <a:pt x="235165" y="116687"/>
                </a:lnTo>
                <a:lnTo>
                  <a:pt x="226707" y="113309"/>
                </a:lnTo>
                <a:lnTo>
                  <a:pt x="214731" y="107696"/>
                </a:lnTo>
                <a:lnTo>
                  <a:pt x="197751" y="99060"/>
                </a:lnTo>
                <a:lnTo>
                  <a:pt x="215480" y="88341"/>
                </a:lnTo>
                <a:lnTo>
                  <a:pt x="227012" y="80873"/>
                </a:lnTo>
                <a:lnTo>
                  <a:pt x="265887" y="50253"/>
                </a:lnTo>
                <a:lnTo>
                  <a:pt x="291934" y="20256"/>
                </a:lnTo>
                <a:lnTo>
                  <a:pt x="294182" y="12001"/>
                </a:lnTo>
                <a:lnTo>
                  <a:pt x="292303" y="4876"/>
                </a:lnTo>
                <a:lnTo>
                  <a:pt x="285559" y="0"/>
                </a:lnTo>
                <a:lnTo>
                  <a:pt x="43903" y="0"/>
                </a:lnTo>
                <a:lnTo>
                  <a:pt x="43903" y="28511"/>
                </a:lnTo>
                <a:lnTo>
                  <a:pt x="246151" y="28511"/>
                </a:lnTo>
                <a:lnTo>
                  <a:pt x="232714" y="39852"/>
                </a:lnTo>
                <a:lnTo>
                  <a:pt x="180251" y="75717"/>
                </a:lnTo>
                <a:lnTo>
                  <a:pt x="121958" y="107099"/>
                </a:lnTo>
                <a:lnTo>
                  <a:pt x="60020" y="133883"/>
                </a:lnTo>
                <a:lnTo>
                  <a:pt x="16510" y="148590"/>
                </a:lnTo>
                <a:lnTo>
                  <a:pt x="32270" y="173723"/>
                </a:lnTo>
                <a:lnTo>
                  <a:pt x="78308" y="158242"/>
                </a:lnTo>
                <a:lnTo>
                  <a:pt x="119468" y="140677"/>
                </a:lnTo>
                <a:lnTo>
                  <a:pt x="166979" y="116687"/>
                </a:lnTo>
                <a:lnTo>
                  <a:pt x="186385" y="127533"/>
                </a:lnTo>
                <a:lnTo>
                  <a:pt x="254101" y="156540"/>
                </a:lnTo>
                <a:lnTo>
                  <a:pt x="305816" y="171094"/>
                </a:lnTo>
                <a:lnTo>
                  <a:pt x="322326" y="144081"/>
                </a:lnTo>
                <a:close/>
              </a:path>
              <a:path w="703579" h="335915">
                <a:moveTo>
                  <a:pt x="335457" y="210502"/>
                </a:moveTo>
                <a:lnTo>
                  <a:pt x="0" y="210502"/>
                </a:lnTo>
                <a:lnTo>
                  <a:pt x="0" y="239395"/>
                </a:lnTo>
                <a:lnTo>
                  <a:pt x="149720" y="239395"/>
                </a:lnTo>
                <a:lnTo>
                  <a:pt x="149720" y="333565"/>
                </a:lnTo>
                <a:lnTo>
                  <a:pt x="184238" y="333565"/>
                </a:lnTo>
                <a:lnTo>
                  <a:pt x="184238" y="239395"/>
                </a:lnTo>
                <a:lnTo>
                  <a:pt x="335457" y="239395"/>
                </a:lnTo>
                <a:lnTo>
                  <a:pt x="335457" y="210502"/>
                </a:lnTo>
                <a:close/>
              </a:path>
              <a:path w="703579" h="335915">
                <a:moveTo>
                  <a:pt x="672033" y="0"/>
                </a:moveTo>
                <a:lnTo>
                  <a:pt x="637514" y="0"/>
                </a:lnTo>
                <a:lnTo>
                  <a:pt x="637514" y="28892"/>
                </a:lnTo>
                <a:lnTo>
                  <a:pt x="637514" y="111810"/>
                </a:lnTo>
                <a:lnTo>
                  <a:pt x="434149" y="111810"/>
                </a:lnTo>
                <a:lnTo>
                  <a:pt x="434149" y="28892"/>
                </a:lnTo>
                <a:lnTo>
                  <a:pt x="637514" y="28892"/>
                </a:lnTo>
                <a:lnTo>
                  <a:pt x="637514" y="0"/>
                </a:lnTo>
                <a:lnTo>
                  <a:pt x="399618" y="0"/>
                </a:lnTo>
                <a:lnTo>
                  <a:pt x="399618" y="129070"/>
                </a:lnTo>
                <a:lnTo>
                  <a:pt x="410502" y="140335"/>
                </a:lnTo>
                <a:lnTo>
                  <a:pt x="672033" y="140335"/>
                </a:lnTo>
                <a:lnTo>
                  <a:pt x="672033" y="111810"/>
                </a:lnTo>
                <a:lnTo>
                  <a:pt x="672033" y="28892"/>
                </a:lnTo>
                <a:lnTo>
                  <a:pt x="672033" y="0"/>
                </a:lnTo>
                <a:close/>
              </a:path>
              <a:path w="703579" h="335915">
                <a:moveTo>
                  <a:pt x="675792" y="306552"/>
                </a:moveTo>
                <a:lnTo>
                  <a:pt x="434149" y="306552"/>
                </a:lnTo>
                <a:lnTo>
                  <a:pt x="434149" y="229260"/>
                </a:lnTo>
                <a:lnTo>
                  <a:pt x="399618" y="229260"/>
                </a:lnTo>
                <a:lnTo>
                  <a:pt x="399618" y="324192"/>
                </a:lnTo>
                <a:lnTo>
                  <a:pt x="410502" y="335445"/>
                </a:lnTo>
                <a:lnTo>
                  <a:pt x="675792" y="335445"/>
                </a:lnTo>
                <a:lnTo>
                  <a:pt x="675792" y="306552"/>
                </a:lnTo>
                <a:close/>
              </a:path>
              <a:path w="703579" h="335915">
                <a:moveTo>
                  <a:pt x="703186" y="174853"/>
                </a:moveTo>
                <a:lnTo>
                  <a:pt x="367728" y="174853"/>
                </a:lnTo>
                <a:lnTo>
                  <a:pt x="367728" y="203746"/>
                </a:lnTo>
                <a:lnTo>
                  <a:pt x="518198" y="203746"/>
                </a:lnTo>
                <a:lnTo>
                  <a:pt x="518198" y="261899"/>
                </a:lnTo>
                <a:lnTo>
                  <a:pt x="552716" y="261899"/>
                </a:lnTo>
                <a:lnTo>
                  <a:pt x="552716" y="203746"/>
                </a:lnTo>
                <a:lnTo>
                  <a:pt x="703186" y="203746"/>
                </a:lnTo>
                <a:lnTo>
                  <a:pt x="703186" y="17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65167" y="7343660"/>
            <a:ext cx="1417320" cy="343535"/>
          </a:xfrm>
          <a:custGeom>
            <a:avLst/>
            <a:gdLst/>
            <a:ahLst/>
            <a:cxnLst/>
            <a:rect l="l" t="t" r="r" b="b"/>
            <a:pathLst>
              <a:path w="1417320" h="343534">
                <a:moveTo>
                  <a:pt x="217246" y="261899"/>
                </a:moveTo>
                <a:lnTo>
                  <a:pt x="162090" y="261899"/>
                </a:lnTo>
                <a:lnTo>
                  <a:pt x="174853" y="40525"/>
                </a:lnTo>
                <a:lnTo>
                  <a:pt x="209753" y="40525"/>
                </a:lnTo>
                <a:lnTo>
                  <a:pt x="209753" y="11252"/>
                </a:lnTo>
                <a:lnTo>
                  <a:pt x="141452" y="11252"/>
                </a:lnTo>
                <a:lnTo>
                  <a:pt x="141452" y="40525"/>
                </a:lnTo>
                <a:lnTo>
                  <a:pt x="128701" y="261899"/>
                </a:lnTo>
                <a:lnTo>
                  <a:pt x="83667" y="261899"/>
                </a:lnTo>
                <a:lnTo>
                  <a:pt x="70916" y="40525"/>
                </a:lnTo>
                <a:lnTo>
                  <a:pt x="141452" y="40525"/>
                </a:lnTo>
                <a:lnTo>
                  <a:pt x="141452" y="11252"/>
                </a:lnTo>
                <a:lnTo>
                  <a:pt x="3746" y="11252"/>
                </a:lnTo>
                <a:lnTo>
                  <a:pt x="3746" y="40525"/>
                </a:lnTo>
                <a:lnTo>
                  <a:pt x="37515" y="40525"/>
                </a:lnTo>
                <a:lnTo>
                  <a:pt x="50279" y="261899"/>
                </a:lnTo>
                <a:lnTo>
                  <a:pt x="0" y="261899"/>
                </a:lnTo>
                <a:lnTo>
                  <a:pt x="0" y="291172"/>
                </a:lnTo>
                <a:lnTo>
                  <a:pt x="217246" y="291172"/>
                </a:lnTo>
                <a:lnTo>
                  <a:pt x="217246" y="261899"/>
                </a:lnTo>
                <a:close/>
              </a:path>
              <a:path w="1417320" h="343534">
                <a:moveTo>
                  <a:pt x="344830" y="138074"/>
                </a:moveTo>
                <a:lnTo>
                  <a:pt x="287794" y="138074"/>
                </a:lnTo>
                <a:lnTo>
                  <a:pt x="287794" y="2616"/>
                </a:lnTo>
                <a:lnTo>
                  <a:pt x="253644" y="2616"/>
                </a:lnTo>
                <a:lnTo>
                  <a:pt x="253644" y="342950"/>
                </a:lnTo>
                <a:lnTo>
                  <a:pt x="287794" y="342950"/>
                </a:lnTo>
                <a:lnTo>
                  <a:pt x="287794" y="167347"/>
                </a:lnTo>
                <a:lnTo>
                  <a:pt x="344830" y="167347"/>
                </a:lnTo>
                <a:lnTo>
                  <a:pt x="344830" y="138074"/>
                </a:lnTo>
                <a:close/>
              </a:path>
              <a:path w="1417320" h="343534">
                <a:moveTo>
                  <a:pt x="566483" y="80327"/>
                </a:moveTo>
                <a:lnTo>
                  <a:pt x="551954" y="38849"/>
                </a:lnTo>
                <a:lnTo>
                  <a:pt x="542683" y="28892"/>
                </a:lnTo>
                <a:lnTo>
                  <a:pt x="539762" y="26073"/>
                </a:lnTo>
                <a:lnTo>
                  <a:pt x="532371" y="19265"/>
                </a:lnTo>
                <a:lnTo>
                  <a:pt x="532371" y="83439"/>
                </a:lnTo>
                <a:lnTo>
                  <a:pt x="532371" y="101168"/>
                </a:lnTo>
                <a:lnTo>
                  <a:pt x="505053" y="147078"/>
                </a:lnTo>
                <a:lnTo>
                  <a:pt x="473671" y="155282"/>
                </a:lnTo>
                <a:lnTo>
                  <a:pt x="458343" y="155270"/>
                </a:lnTo>
                <a:lnTo>
                  <a:pt x="411251" y="130949"/>
                </a:lnTo>
                <a:lnTo>
                  <a:pt x="401561" y="101168"/>
                </a:lnTo>
                <a:lnTo>
                  <a:pt x="401561" y="83439"/>
                </a:lnTo>
                <a:lnTo>
                  <a:pt x="428510" y="37147"/>
                </a:lnTo>
                <a:lnTo>
                  <a:pt x="466775" y="28892"/>
                </a:lnTo>
                <a:lnTo>
                  <a:pt x="475208" y="28956"/>
                </a:lnTo>
                <a:lnTo>
                  <a:pt x="522693" y="53657"/>
                </a:lnTo>
                <a:lnTo>
                  <a:pt x="532371" y="83439"/>
                </a:lnTo>
                <a:lnTo>
                  <a:pt x="532371" y="19265"/>
                </a:lnTo>
                <a:lnTo>
                  <a:pt x="497141" y="2921"/>
                </a:lnTo>
                <a:lnTo>
                  <a:pt x="466775" y="0"/>
                </a:lnTo>
                <a:lnTo>
                  <a:pt x="453047" y="101"/>
                </a:lnTo>
                <a:lnTo>
                  <a:pt x="414299" y="11137"/>
                </a:lnTo>
                <a:lnTo>
                  <a:pt x="381952" y="38849"/>
                </a:lnTo>
                <a:lnTo>
                  <a:pt x="367449" y="80327"/>
                </a:lnTo>
                <a:lnTo>
                  <a:pt x="367449" y="104279"/>
                </a:lnTo>
                <a:lnTo>
                  <a:pt x="381952" y="145745"/>
                </a:lnTo>
                <a:lnTo>
                  <a:pt x="414299" y="173380"/>
                </a:lnTo>
                <a:lnTo>
                  <a:pt x="453047" y="184124"/>
                </a:lnTo>
                <a:lnTo>
                  <a:pt x="466775" y="184226"/>
                </a:lnTo>
                <a:lnTo>
                  <a:pt x="480301" y="184124"/>
                </a:lnTo>
                <a:lnTo>
                  <a:pt x="519176" y="173380"/>
                </a:lnTo>
                <a:lnTo>
                  <a:pt x="543077" y="155333"/>
                </a:lnTo>
                <a:lnTo>
                  <a:pt x="547357" y="151218"/>
                </a:lnTo>
                <a:lnTo>
                  <a:pt x="565721" y="112141"/>
                </a:lnTo>
                <a:lnTo>
                  <a:pt x="566483" y="104279"/>
                </a:lnTo>
                <a:lnTo>
                  <a:pt x="566483" y="80327"/>
                </a:lnTo>
                <a:close/>
              </a:path>
              <a:path w="1417320" h="343534">
                <a:moveTo>
                  <a:pt x="655523" y="221754"/>
                </a:moveTo>
                <a:lnTo>
                  <a:pt x="389851" y="221754"/>
                </a:lnTo>
                <a:lnTo>
                  <a:pt x="389851" y="250266"/>
                </a:lnTo>
                <a:lnTo>
                  <a:pt x="621372" y="250266"/>
                </a:lnTo>
                <a:lnTo>
                  <a:pt x="621372" y="342950"/>
                </a:lnTo>
                <a:lnTo>
                  <a:pt x="655523" y="342950"/>
                </a:lnTo>
                <a:lnTo>
                  <a:pt x="655523" y="221754"/>
                </a:lnTo>
                <a:close/>
              </a:path>
              <a:path w="1417320" h="343534">
                <a:moveTo>
                  <a:pt x="712558" y="78422"/>
                </a:moveTo>
                <a:lnTo>
                  <a:pt x="655523" y="78422"/>
                </a:lnTo>
                <a:lnTo>
                  <a:pt x="655523" y="2616"/>
                </a:lnTo>
                <a:lnTo>
                  <a:pt x="621372" y="2616"/>
                </a:lnTo>
                <a:lnTo>
                  <a:pt x="621372" y="199237"/>
                </a:lnTo>
                <a:lnTo>
                  <a:pt x="655523" y="199237"/>
                </a:lnTo>
                <a:lnTo>
                  <a:pt x="655523" y="107315"/>
                </a:lnTo>
                <a:lnTo>
                  <a:pt x="712558" y="107315"/>
                </a:lnTo>
                <a:lnTo>
                  <a:pt x="712558" y="78422"/>
                </a:lnTo>
                <a:close/>
              </a:path>
              <a:path w="1417320" h="343534">
                <a:moveTo>
                  <a:pt x="899414" y="9753"/>
                </a:moveTo>
                <a:lnTo>
                  <a:pt x="780097" y="9753"/>
                </a:lnTo>
                <a:lnTo>
                  <a:pt x="780097" y="38265"/>
                </a:lnTo>
                <a:lnTo>
                  <a:pt x="899414" y="38265"/>
                </a:lnTo>
                <a:lnTo>
                  <a:pt x="899414" y="9753"/>
                </a:lnTo>
                <a:close/>
              </a:path>
              <a:path w="1417320" h="343534">
                <a:moveTo>
                  <a:pt x="932345" y="190804"/>
                </a:moveTo>
                <a:lnTo>
                  <a:pt x="919708" y="149174"/>
                </a:lnTo>
                <a:lnTo>
                  <a:pt x="911631" y="139585"/>
                </a:lnTo>
                <a:lnTo>
                  <a:pt x="908608" y="136385"/>
                </a:lnTo>
                <a:lnTo>
                  <a:pt x="901509" y="129235"/>
                </a:lnTo>
                <a:lnTo>
                  <a:pt x="898296" y="126657"/>
                </a:lnTo>
                <a:lnTo>
                  <a:pt x="898296" y="202996"/>
                </a:lnTo>
                <a:lnTo>
                  <a:pt x="898055" y="219964"/>
                </a:lnTo>
                <a:lnTo>
                  <a:pt x="873861" y="258826"/>
                </a:lnTo>
                <a:lnTo>
                  <a:pt x="839381" y="266026"/>
                </a:lnTo>
                <a:lnTo>
                  <a:pt x="822655" y="265760"/>
                </a:lnTo>
                <a:lnTo>
                  <a:pt x="787171" y="238633"/>
                </a:lnTo>
                <a:lnTo>
                  <a:pt x="780846" y="202996"/>
                </a:lnTo>
                <a:lnTo>
                  <a:pt x="781075" y="185801"/>
                </a:lnTo>
                <a:lnTo>
                  <a:pt x="804976" y="146786"/>
                </a:lnTo>
                <a:lnTo>
                  <a:pt x="839381" y="139585"/>
                </a:lnTo>
                <a:lnTo>
                  <a:pt x="856107" y="139852"/>
                </a:lnTo>
                <a:lnTo>
                  <a:pt x="891882" y="166979"/>
                </a:lnTo>
                <a:lnTo>
                  <a:pt x="898296" y="202996"/>
                </a:lnTo>
                <a:lnTo>
                  <a:pt x="898296" y="126657"/>
                </a:lnTo>
                <a:lnTo>
                  <a:pt x="861263" y="111531"/>
                </a:lnTo>
                <a:lnTo>
                  <a:pt x="839381" y="110693"/>
                </a:lnTo>
                <a:lnTo>
                  <a:pt x="825881" y="110794"/>
                </a:lnTo>
                <a:lnTo>
                  <a:pt x="789076" y="121539"/>
                </a:lnTo>
                <a:lnTo>
                  <a:pt x="759409" y="149174"/>
                </a:lnTo>
                <a:lnTo>
                  <a:pt x="746798" y="190804"/>
                </a:lnTo>
                <a:lnTo>
                  <a:pt x="746874" y="215188"/>
                </a:lnTo>
                <a:lnTo>
                  <a:pt x="756589" y="254889"/>
                </a:lnTo>
                <a:lnTo>
                  <a:pt x="784402" y="284365"/>
                </a:lnTo>
                <a:lnTo>
                  <a:pt x="839381" y="294919"/>
                </a:lnTo>
                <a:lnTo>
                  <a:pt x="852665" y="294817"/>
                </a:lnTo>
                <a:lnTo>
                  <a:pt x="895731" y="281089"/>
                </a:lnTo>
                <a:lnTo>
                  <a:pt x="911606" y="266026"/>
                </a:lnTo>
                <a:lnTo>
                  <a:pt x="915162" y="262280"/>
                </a:lnTo>
                <a:lnTo>
                  <a:pt x="931659" y="223164"/>
                </a:lnTo>
                <a:lnTo>
                  <a:pt x="932345" y="215188"/>
                </a:lnTo>
                <a:lnTo>
                  <a:pt x="932345" y="190804"/>
                </a:lnTo>
                <a:close/>
              </a:path>
              <a:path w="1417320" h="343534">
                <a:moveTo>
                  <a:pt x="946696" y="59651"/>
                </a:moveTo>
                <a:lnTo>
                  <a:pt x="732815" y="59651"/>
                </a:lnTo>
                <a:lnTo>
                  <a:pt x="732815" y="88925"/>
                </a:lnTo>
                <a:lnTo>
                  <a:pt x="946696" y="88925"/>
                </a:lnTo>
                <a:lnTo>
                  <a:pt x="946696" y="59651"/>
                </a:lnTo>
                <a:close/>
              </a:path>
              <a:path w="1417320" h="343534">
                <a:moveTo>
                  <a:pt x="1080274" y="138074"/>
                </a:moveTo>
                <a:lnTo>
                  <a:pt x="1023239" y="138074"/>
                </a:lnTo>
                <a:lnTo>
                  <a:pt x="1023239" y="2616"/>
                </a:lnTo>
                <a:lnTo>
                  <a:pt x="989101" y="2616"/>
                </a:lnTo>
                <a:lnTo>
                  <a:pt x="989101" y="342950"/>
                </a:lnTo>
                <a:lnTo>
                  <a:pt x="1023239" y="342950"/>
                </a:lnTo>
                <a:lnTo>
                  <a:pt x="1023239" y="167347"/>
                </a:lnTo>
                <a:lnTo>
                  <a:pt x="1080274" y="167347"/>
                </a:lnTo>
                <a:lnTo>
                  <a:pt x="1080274" y="138074"/>
                </a:lnTo>
                <a:close/>
              </a:path>
              <a:path w="1417320" h="343534">
                <a:moveTo>
                  <a:pt x="1305407" y="11252"/>
                </a:moveTo>
                <a:lnTo>
                  <a:pt x="1125308" y="11252"/>
                </a:lnTo>
                <a:lnTo>
                  <a:pt x="1125308" y="40144"/>
                </a:lnTo>
                <a:lnTo>
                  <a:pt x="1270139" y="40144"/>
                </a:lnTo>
                <a:lnTo>
                  <a:pt x="1268387" y="68922"/>
                </a:lnTo>
                <a:lnTo>
                  <a:pt x="1252689" y="126072"/>
                </a:lnTo>
                <a:lnTo>
                  <a:pt x="1236916" y="162064"/>
                </a:lnTo>
                <a:lnTo>
                  <a:pt x="1201915" y="207645"/>
                </a:lnTo>
                <a:lnTo>
                  <a:pt x="1165263" y="238645"/>
                </a:lnTo>
                <a:lnTo>
                  <a:pt x="1126248" y="263385"/>
                </a:lnTo>
                <a:lnTo>
                  <a:pt x="1109548" y="271284"/>
                </a:lnTo>
                <a:lnTo>
                  <a:pt x="1126807" y="296799"/>
                </a:lnTo>
                <a:lnTo>
                  <a:pt x="1161707" y="279044"/>
                </a:lnTo>
                <a:lnTo>
                  <a:pt x="1194346" y="256082"/>
                </a:lnTo>
                <a:lnTo>
                  <a:pt x="1225677" y="231013"/>
                </a:lnTo>
                <a:lnTo>
                  <a:pt x="1251381" y="198488"/>
                </a:lnTo>
                <a:lnTo>
                  <a:pt x="1274876" y="163271"/>
                </a:lnTo>
                <a:lnTo>
                  <a:pt x="1290777" y="119316"/>
                </a:lnTo>
                <a:lnTo>
                  <a:pt x="1303578" y="72034"/>
                </a:lnTo>
                <a:lnTo>
                  <a:pt x="1305407" y="13500"/>
                </a:lnTo>
                <a:lnTo>
                  <a:pt x="1305407" y="11252"/>
                </a:lnTo>
                <a:close/>
              </a:path>
              <a:path w="1417320" h="343534">
                <a:moveTo>
                  <a:pt x="1417231" y="2616"/>
                </a:moveTo>
                <a:lnTo>
                  <a:pt x="1383080" y="2616"/>
                </a:lnTo>
                <a:lnTo>
                  <a:pt x="1383080" y="342950"/>
                </a:lnTo>
                <a:lnTo>
                  <a:pt x="1417231" y="342950"/>
                </a:lnTo>
                <a:lnTo>
                  <a:pt x="1417231" y="2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47689" y="7346276"/>
            <a:ext cx="812800" cy="351790"/>
          </a:xfrm>
          <a:custGeom>
            <a:avLst/>
            <a:gdLst/>
            <a:ahLst/>
            <a:cxnLst/>
            <a:rect l="l" t="t" r="r" b="b"/>
            <a:pathLst>
              <a:path w="812800" h="351790">
                <a:moveTo>
                  <a:pt x="107683" y="9017"/>
                </a:moveTo>
                <a:lnTo>
                  <a:pt x="76174" y="9017"/>
                </a:lnTo>
                <a:lnTo>
                  <a:pt x="55029" y="26593"/>
                </a:lnTo>
                <a:lnTo>
                  <a:pt x="20078" y="80302"/>
                </a:lnTo>
                <a:lnTo>
                  <a:pt x="2501" y="123596"/>
                </a:lnTo>
                <a:lnTo>
                  <a:pt x="0" y="174485"/>
                </a:lnTo>
                <a:lnTo>
                  <a:pt x="317" y="205295"/>
                </a:lnTo>
                <a:lnTo>
                  <a:pt x="8470" y="243560"/>
                </a:lnTo>
                <a:lnTo>
                  <a:pt x="32245" y="293420"/>
                </a:lnTo>
                <a:lnTo>
                  <a:pt x="76174" y="339966"/>
                </a:lnTo>
                <a:lnTo>
                  <a:pt x="107683" y="339966"/>
                </a:lnTo>
                <a:lnTo>
                  <a:pt x="95313" y="328574"/>
                </a:lnTo>
                <a:lnTo>
                  <a:pt x="87503" y="320611"/>
                </a:lnTo>
                <a:lnTo>
                  <a:pt x="63741" y="287629"/>
                </a:lnTo>
                <a:lnTo>
                  <a:pt x="44107" y="245097"/>
                </a:lnTo>
                <a:lnTo>
                  <a:pt x="34607" y="202933"/>
                </a:lnTo>
                <a:lnTo>
                  <a:pt x="33020" y="174485"/>
                </a:lnTo>
                <a:lnTo>
                  <a:pt x="33083" y="162661"/>
                </a:lnTo>
                <a:lnTo>
                  <a:pt x="39077" y="121107"/>
                </a:lnTo>
                <a:lnTo>
                  <a:pt x="54368" y="78498"/>
                </a:lnTo>
                <a:lnTo>
                  <a:pt x="80911" y="36639"/>
                </a:lnTo>
                <a:lnTo>
                  <a:pt x="95313" y="20396"/>
                </a:lnTo>
                <a:lnTo>
                  <a:pt x="107683" y="9017"/>
                </a:lnTo>
                <a:close/>
              </a:path>
              <a:path w="812800" h="351790">
                <a:moveTo>
                  <a:pt x="437134" y="227393"/>
                </a:moveTo>
                <a:lnTo>
                  <a:pt x="160591" y="227393"/>
                </a:lnTo>
                <a:lnTo>
                  <a:pt x="160591" y="255905"/>
                </a:lnTo>
                <a:lnTo>
                  <a:pt x="402996" y="255905"/>
                </a:lnTo>
                <a:lnTo>
                  <a:pt x="402996" y="340334"/>
                </a:lnTo>
                <a:lnTo>
                  <a:pt x="437134" y="340334"/>
                </a:lnTo>
                <a:lnTo>
                  <a:pt x="437134" y="227393"/>
                </a:lnTo>
                <a:close/>
              </a:path>
              <a:path w="812800" h="351790">
                <a:moveTo>
                  <a:pt x="442772" y="116700"/>
                </a:moveTo>
                <a:lnTo>
                  <a:pt x="197370" y="116700"/>
                </a:lnTo>
                <a:lnTo>
                  <a:pt x="197370" y="88938"/>
                </a:lnTo>
                <a:lnTo>
                  <a:pt x="431507" y="88938"/>
                </a:lnTo>
                <a:lnTo>
                  <a:pt x="431507" y="60794"/>
                </a:lnTo>
                <a:lnTo>
                  <a:pt x="197370" y="60794"/>
                </a:lnTo>
                <a:lnTo>
                  <a:pt x="197370" y="33020"/>
                </a:lnTo>
                <a:lnTo>
                  <a:pt x="435267" y="33020"/>
                </a:lnTo>
                <a:lnTo>
                  <a:pt x="435267" y="4889"/>
                </a:lnTo>
                <a:lnTo>
                  <a:pt x="162852" y="4889"/>
                </a:lnTo>
                <a:lnTo>
                  <a:pt x="162852" y="133591"/>
                </a:lnTo>
                <a:lnTo>
                  <a:pt x="173723" y="144843"/>
                </a:lnTo>
                <a:lnTo>
                  <a:pt x="442772" y="144843"/>
                </a:lnTo>
                <a:lnTo>
                  <a:pt x="442772" y="116700"/>
                </a:lnTo>
                <a:close/>
              </a:path>
              <a:path w="812800" h="351790">
                <a:moveTo>
                  <a:pt x="466407" y="170357"/>
                </a:moveTo>
                <a:lnTo>
                  <a:pt x="130949" y="170357"/>
                </a:lnTo>
                <a:lnTo>
                  <a:pt x="130949" y="199250"/>
                </a:lnTo>
                <a:lnTo>
                  <a:pt x="466407" y="199250"/>
                </a:lnTo>
                <a:lnTo>
                  <a:pt x="466407" y="170357"/>
                </a:lnTo>
                <a:close/>
              </a:path>
              <a:path w="812800" h="351790">
                <a:moveTo>
                  <a:pt x="728687" y="147091"/>
                </a:moveTo>
                <a:lnTo>
                  <a:pt x="688911" y="123266"/>
                </a:lnTo>
                <a:lnTo>
                  <a:pt x="679030" y="116332"/>
                </a:lnTo>
                <a:lnTo>
                  <a:pt x="677583" y="115316"/>
                </a:lnTo>
                <a:lnTo>
                  <a:pt x="670013" y="109601"/>
                </a:lnTo>
                <a:lnTo>
                  <a:pt x="662800" y="103352"/>
                </a:lnTo>
                <a:lnTo>
                  <a:pt x="652526" y="93814"/>
                </a:lnTo>
                <a:lnTo>
                  <a:pt x="660488" y="83312"/>
                </a:lnTo>
                <a:lnTo>
                  <a:pt x="665581" y="75971"/>
                </a:lnTo>
                <a:lnTo>
                  <a:pt x="685330" y="37274"/>
                </a:lnTo>
                <a:lnTo>
                  <a:pt x="691921" y="10883"/>
                </a:lnTo>
                <a:lnTo>
                  <a:pt x="690422" y="7505"/>
                </a:lnTo>
                <a:lnTo>
                  <a:pt x="687044" y="4889"/>
                </a:lnTo>
                <a:lnTo>
                  <a:pt x="522312" y="4889"/>
                </a:lnTo>
                <a:lnTo>
                  <a:pt x="522312" y="33401"/>
                </a:lnTo>
                <a:lnTo>
                  <a:pt x="651764" y="33401"/>
                </a:lnTo>
                <a:lnTo>
                  <a:pt x="645668" y="47167"/>
                </a:lnTo>
                <a:lnTo>
                  <a:pt x="616750" y="89509"/>
                </a:lnTo>
                <a:lnTo>
                  <a:pt x="578751" y="126593"/>
                </a:lnTo>
                <a:lnTo>
                  <a:pt x="547458" y="148971"/>
                </a:lnTo>
                <a:lnTo>
                  <a:pt x="513791" y="168656"/>
                </a:lnTo>
                <a:lnTo>
                  <a:pt x="498678" y="175615"/>
                </a:lnTo>
                <a:lnTo>
                  <a:pt x="516318" y="198882"/>
                </a:lnTo>
                <a:lnTo>
                  <a:pt x="553453" y="179387"/>
                </a:lnTo>
                <a:lnTo>
                  <a:pt x="589813" y="154762"/>
                </a:lnTo>
                <a:lnTo>
                  <a:pt x="619340" y="130327"/>
                </a:lnTo>
                <a:lnTo>
                  <a:pt x="633006" y="116332"/>
                </a:lnTo>
                <a:lnTo>
                  <a:pt x="643724" y="126085"/>
                </a:lnTo>
                <a:lnTo>
                  <a:pt x="681532" y="154622"/>
                </a:lnTo>
                <a:lnTo>
                  <a:pt x="709549" y="171107"/>
                </a:lnTo>
                <a:lnTo>
                  <a:pt x="728687" y="147091"/>
                </a:lnTo>
                <a:close/>
              </a:path>
              <a:path w="812800" h="351790">
                <a:moveTo>
                  <a:pt x="806246" y="260273"/>
                </a:moveTo>
                <a:lnTo>
                  <a:pt x="790956" y="223456"/>
                </a:lnTo>
                <a:lnTo>
                  <a:pt x="772591" y="208114"/>
                </a:lnTo>
                <a:lnTo>
                  <a:pt x="772591" y="258165"/>
                </a:lnTo>
                <a:lnTo>
                  <a:pt x="772591" y="284048"/>
                </a:lnTo>
                <a:lnTo>
                  <a:pt x="742950" y="317449"/>
                </a:lnTo>
                <a:lnTo>
                  <a:pt x="709942" y="324167"/>
                </a:lnTo>
                <a:lnTo>
                  <a:pt x="694143" y="324154"/>
                </a:lnTo>
                <a:lnTo>
                  <a:pt x="644271" y="303936"/>
                </a:lnTo>
                <a:lnTo>
                  <a:pt x="633755" y="284048"/>
                </a:lnTo>
                <a:lnTo>
                  <a:pt x="633755" y="258165"/>
                </a:lnTo>
                <a:lnTo>
                  <a:pt x="663028" y="225894"/>
                </a:lnTo>
                <a:lnTo>
                  <a:pt x="702805" y="219138"/>
                </a:lnTo>
                <a:lnTo>
                  <a:pt x="711454" y="219189"/>
                </a:lnTo>
                <a:lnTo>
                  <a:pt x="761707" y="238645"/>
                </a:lnTo>
                <a:lnTo>
                  <a:pt x="772591" y="258165"/>
                </a:lnTo>
                <a:lnTo>
                  <a:pt x="772591" y="208114"/>
                </a:lnTo>
                <a:lnTo>
                  <a:pt x="734148" y="192697"/>
                </a:lnTo>
                <a:lnTo>
                  <a:pt x="702805" y="190246"/>
                </a:lnTo>
                <a:lnTo>
                  <a:pt x="689051" y="190334"/>
                </a:lnTo>
                <a:lnTo>
                  <a:pt x="649427" y="199593"/>
                </a:lnTo>
                <a:lnTo>
                  <a:pt x="615391" y="223456"/>
                </a:lnTo>
                <a:lnTo>
                  <a:pt x="600100" y="260273"/>
                </a:lnTo>
                <a:lnTo>
                  <a:pt x="600100" y="281787"/>
                </a:lnTo>
                <a:lnTo>
                  <a:pt x="615391" y="318757"/>
                </a:lnTo>
                <a:lnTo>
                  <a:pt x="649427" y="342544"/>
                </a:lnTo>
                <a:lnTo>
                  <a:pt x="689051" y="351510"/>
                </a:lnTo>
                <a:lnTo>
                  <a:pt x="702805" y="351599"/>
                </a:lnTo>
                <a:lnTo>
                  <a:pt x="716762" y="351510"/>
                </a:lnTo>
                <a:lnTo>
                  <a:pt x="756856" y="342544"/>
                </a:lnTo>
                <a:lnTo>
                  <a:pt x="790956" y="318757"/>
                </a:lnTo>
                <a:lnTo>
                  <a:pt x="806246" y="281787"/>
                </a:lnTo>
                <a:lnTo>
                  <a:pt x="806246" y="260273"/>
                </a:lnTo>
                <a:close/>
              </a:path>
              <a:path w="812800" h="351790">
                <a:moveTo>
                  <a:pt x="812736" y="0"/>
                </a:moveTo>
                <a:lnTo>
                  <a:pt x="778598" y="0"/>
                </a:lnTo>
                <a:lnTo>
                  <a:pt x="778598" y="63792"/>
                </a:lnTo>
                <a:lnTo>
                  <a:pt x="712177" y="63792"/>
                </a:lnTo>
                <a:lnTo>
                  <a:pt x="712177" y="93065"/>
                </a:lnTo>
                <a:lnTo>
                  <a:pt x="778598" y="93065"/>
                </a:lnTo>
                <a:lnTo>
                  <a:pt x="778598" y="185369"/>
                </a:lnTo>
                <a:lnTo>
                  <a:pt x="812736" y="185369"/>
                </a:lnTo>
                <a:lnTo>
                  <a:pt x="812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18528" y="7346276"/>
            <a:ext cx="690245" cy="340360"/>
          </a:xfrm>
          <a:custGeom>
            <a:avLst/>
            <a:gdLst/>
            <a:ahLst/>
            <a:cxnLst/>
            <a:rect l="l" t="t" r="r" b="b"/>
            <a:pathLst>
              <a:path w="690245" h="340359">
                <a:moveTo>
                  <a:pt x="304304" y="9042"/>
                </a:moveTo>
                <a:lnTo>
                  <a:pt x="31889" y="9042"/>
                </a:lnTo>
                <a:lnTo>
                  <a:pt x="31889" y="36982"/>
                </a:lnTo>
                <a:lnTo>
                  <a:pt x="270167" y="36982"/>
                </a:lnTo>
                <a:lnTo>
                  <a:pt x="270167" y="218592"/>
                </a:lnTo>
                <a:lnTo>
                  <a:pt x="304304" y="218592"/>
                </a:lnTo>
                <a:lnTo>
                  <a:pt x="304304" y="36982"/>
                </a:lnTo>
                <a:lnTo>
                  <a:pt x="304304" y="9042"/>
                </a:lnTo>
                <a:close/>
              </a:path>
              <a:path w="690245" h="340359">
                <a:moveTo>
                  <a:pt x="336207" y="281051"/>
                </a:moveTo>
                <a:lnTo>
                  <a:pt x="162471" y="281051"/>
                </a:lnTo>
                <a:lnTo>
                  <a:pt x="162471" y="126834"/>
                </a:lnTo>
                <a:lnTo>
                  <a:pt x="127952" y="126834"/>
                </a:lnTo>
                <a:lnTo>
                  <a:pt x="127952" y="281051"/>
                </a:lnTo>
                <a:lnTo>
                  <a:pt x="0" y="281051"/>
                </a:lnTo>
                <a:lnTo>
                  <a:pt x="0" y="309943"/>
                </a:lnTo>
                <a:lnTo>
                  <a:pt x="336207" y="309943"/>
                </a:lnTo>
                <a:lnTo>
                  <a:pt x="336207" y="281051"/>
                </a:lnTo>
                <a:close/>
              </a:path>
              <a:path w="690245" h="340359">
                <a:moveTo>
                  <a:pt x="539953" y="4889"/>
                </a:moveTo>
                <a:lnTo>
                  <a:pt x="386105" y="4889"/>
                </a:lnTo>
                <a:lnTo>
                  <a:pt x="386105" y="33782"/>
                </a:lnTo>
                <a:lnTo>
                  <a:pt x="505053" y="33782"/>
                </a:lnTo>
                <a:lnTo>
                  <a:pt x="503796" y="47332"/>
                </a:lnTo>
                <a:lnTo>
                  <a:pt x="485432" y="89509"/>
                </a:lnTo>
                <a:lnTo>
                  <a:pt x="452234" y="125691"/>
                </a:lnTo>
                <a:lnTo>
                  <a:pt x="406387" y="154901"/>
                </a:lnTo>
                <a:lnTo>
                  <a:pt x="368477" y="170357"/>
                </a:lnTo>
                <a:lnTo>
                  <a:pt x="383857" y="195503"/>
                </a:lnTo>
                <a:lnTo>
                  <a:pt x="430771" y="176898"/>
                </a:lnTo>
                <a:lnTo>
                  <a:pt x="465048" y="155752"/>
                </a:lnTo>
                <a:lnTo>
                  <a:pt x="497357" y="125514"/>
                </a:lnTo>
                <a:lnTo>
                  <a:pt x="522160" y="91084"/>
                </a:lnTo>
                <a:lnTo>
                  <a:pt x="538568" y="46443"/>
                </a:lnTo>
                <a:lnTo>
                  <a:pt x="539953" y="15392"/>
                </a:lnTo>
                <a:lnTo>
                  <a:pt x="539953" y="4889"/>
                </a:lnTo>
                <a:close/>
              </a:path>
              <a:path w="690245" h="340359">
                <a:moveTo>
                  <a:pt x="689673" y="219138"/>
                </a:moveTo>
                <a:lnTo>
                  <a:pt x="397370" y="219138"/>
                </a:lnTo>
                <a:lnTo>
                  <a:pt x="397370" y="247650"/>
                </a:lnTo>
                <a:lnTo>
                  <a:pt x="655523" y="247650"/>
                </a:lnTo>
                <a:lnTo>
                  <a:pt x="655523" y="340334"/>
                </a:lnTo>
                <a:lnTo>
                  <a:pt x="689673" y="340334"/>
                </a:lnTo>
                <a:lnTo>
                  <a:pt x="689673" y="219138"/>
                </a:lnTo>
                <a:close/>
              </a:path>
              <a:path w="690245" h="340359">
                <a:moveTo>
                  <a:pt x="689673" y="0"/>
                </a:moveTo>
                <a:lnTo>
                  <a:pt x="656272" y="0"/>
                </a:lnTo>
                <a:lnTo>
                  <a:pt x="656272" y="75806"/>
                </a:lnTo>
                <a:lnTo>
                  <a:pt x="611619" y="75806"/>
                </a:lnTo>
                <a:lnTo>
                  <a:pt x="611619" y="2628"/>
                </a:lnTo>
                <a:lnTo>
                  <a:pt x="578231" y="2628"/>
                </a:lnTo>
                <a:lnTo>
                  <a:pt x="578231" y="196621"/>
                </a:lnTo>
                <a:lnTo>
                  <a:pt x="611619" y="196621"/>
                </a:lnTo>
                <a:lnTo>
                  <a:pt x="611619" y="104698"/>
                </a:lnTo>
                <a:lnTo>
                  <a:pt x="656272" y="104698"/>
                </a:lnTo>
                <a:lnTo>
                  <a:pt x="656272" y="200380"/>
                </a:lnTo>
                <a:lnTo>
                  <a:pt x="689673" y="200380"/>
                </a:lnTo>
                <a:lnTo>
                  <a:pt x="689673" y="104698"/>
                </a:lnTo>
                <a:lnTo>
                  <a:pt x="689673" y="75806"/>
                </a:lnTo>
                <a:lnTo>
                  <a:pt x="689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56520" y="7346276"/>
            <a:ext cx="324485" cy="340360"/>
          </a:xfrm>
          <a:custGeom>
            <a:avLst/>
            <a:gdLst/>
            <a:ahLst/>
            <a:cxnLst/>
            <a:rect l="l" t="t" r="r" b="b"/>
            <a:pathLst>
              <a:path w="324484" h="340359">
                <a:moveTo>
                  <a:pt x="187238" y="37898"/>
                </a:moveTo>
                <a:lnTo>
                  <a:pt x="3752" y="37898"/>
                </a:lnTo>
                <a:lnTo>
                  <a:pt x="3752" y="8630"/>
                </a:lnTo>
                <a:lnTo>
                  <a:pt x="187238" y="8630"/>
                </a:lnTo>
                <a:lnTo>
                  <a:pt x="187238" y="37898"/>
                </a:lnTo>
                <a:close/>
              </a:path>
              <a:path w="324484" h="340359">
                <a:moveTo>
                  <a:pt x="76171" y="259282"/>
                </a:moveTo>
                <a:lnTo>
                  <a:pt x="42775" y="259282"/>
                </a:lnTo>
                <a:lnTo>
                  <a:pt x="33770" y="37898"/>
                </a:lnTo>
                <a:lnTo>
                  <a:pt x="67165" y="37898"/>
                </a:lnTo>
                <a:lnTo>
                  <a:pt x="76171" y="259282"/>
                </a:lnTo>
                <a:close/>
              </a:path>
              <a:path w="324484" h="340359">
                <a:moveTo>
                  <a:pt x="147089" y="259282"/>
                </a:moveTo>
                <a:lnTo>
                  <a:pt x="113694" y="259282"/>
                </a:lnTo>
                <a:lnTo>
                  <a:pt x="123074" y="37898"/>
                </a:lnTo>
                <a:lnTo>
                  <a:pt x="156470" y="37898"/>
                </a:lnTo>
                <a:lnTo>
                  <a:pt x="147089" y="259282"/>
                </a:lnTo>
                <a:close/>
              </a:path>
              <a:path w="324484" h="340359">
                <a:moveTo>
                  <a:pt x="190990" y="288550"/>
                </a:moveTo>
                <a:lnTo>
                  <a:pt x="0" y="288550"/>
                </a:lnTo>
                <a:lnTo>
                  <a:pt x="0" y="259282"/>
                </a:lnTo>
                <a:lnTo>
                  <a:pt x="190990" y="259282"/>
                </a:lnTo>
                <a:lnTo>
                  <a:pt x="190990" y="288550"/>
                </a:lnTo>
                <a:close/>
              </a:path>
              <a:path w="324484" h="340359">
                <a:moveTo>
                  <a:pt x="324196" y="128327"/>
                </a:moveTo>
                <a:lnTo>
                  <a:pt x="290801" y="128327"/>
                </a:lnTo>
                <a:lnTo>
                  <a:pt x="290801" y="0"/>
                </a:lnTo>
                <a:lnTo>
                  <a:pt x="324196" y="0"/>
                </a:lnTo>
                <a:lnTo>
                  <a:pt x="324196" y="128327"/>
                </a:lnTo>
                <a:close/>
              </a:path>
              <a:path w="324484" h="340359">
                <a:moveTo>
                  <a:pt x="246149" y="331701"/>
                </a:moveTo>
                <a:lnTo>
                  <a:pt x="212754" y="331701"/>
                </a:lnTo>
                <a:lnTo>
                  <a:pt x="212754" y="3752"/>
                </a:lnTo>
                <a:lnTo>
                  <a:pt x="246149" y="3752"/>
                </a:lnTo>
                <a:lnTo>
                  <a:pt x="246149" y="128327"/>
                </a:lnTo>
                <a:lnTo>
                  <a:pt x="324196" y="128327"/>
                </a:lnTo>
                <a:lnTo>
                  <a:pt x="324196" y="157220"/>
                </a:lnTo>
                <a:lnTo>
                  <a:pt x="246149" y="157220"/>
                </a:lnTo>
                <a:lnTo>
                  <a:pt x="246149" y="331701"/>
                </a:lnTo>
                <a:close/>
              </a:path>
              <a:path w="324484" h="340359">
                <a:moveTo>
                  <a:pt x="324196" y="340331"/>
                </a:moveTo>
                <a:lnTo>
                  <a:pt x="290801" y="340331"/>
                </a:lnTo>
                <a:lnTo>
                  <a:pt x="290801" y="157220"/>
                </a:lnTo>
                <a:lnTo>
                  <a:pt x="324196" y="157220"/>
                </a:lnTo>
                <a:lnTo>
                  <a:pt x="324196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37751" y="7346276"/>
            <a:ext cx="310515" cy="340360"/>
          </a:xfrm>
          <a:custGeom>
            <a:avLst/>
            <a:gdLst/>
            <a:ahLst/>
            <a:cxnLst/>
            <a:rect l="l" t="t" r="r" b="b"/>
            <a:pathLst>
              <a:path w="310515" h="340359">
                <a:moveTo>
                  <a:pt x="194743" y="185362"/>
                </a:moveTo>
                <a:lnTo>
                  <a:pt x="10881" y="185362"/>
                </a:lnTo>
                <a:lnTo>
                  <a:pt x="0" y="174105"/>
                </a:lnTo>
                <a:lnTo>
                  <a:pt x="0" y="4877"/>
                </a:lnTo>
                <a:lnTo>
                  <a:pt x="187238" y="4877"/>
                </a:lnTo>
                <a:lnTo>
                  <a:pt x="187238" y="33770"/>
                </a:lnTo>
                <a:lnTo>
                  <a:pt x="34520" y="33770"/>
                </a:lnTo>
                <a:lnTo>
                  <a:pt x="34520" y="81049"/>
                </a:lnTo>
                <a:lnTo>
                  <a:pt x="176357" y="81049"/>
                </a:lnTo>
                <a:lnTo>
                  <a:pt x="176357" y="110316"/>
                </a:lnTo>
                <a:lnTo>
                  <a:pt x="34520" y="110316"/>
                </a:lnTo>
                <a:lnTo>
                  <a:pt x="34520" y="156845"/>
                </a:lnTo>
                <a:lnTo>
                  <a:pt x="194743" y="156845"/>
                </a:lnTo>
                <a:lnTo>
                  <a:pt x="194743" y="185362"/>
                </a:lnTo>
                <a:close/>
              </a:path>
              <a:path w="310515" h="340359">
                <a:moveTo>
                  <a:pt x="302808" y="255154"/>
                </a:moveTo>
                <a:lnTo>
                  <a:pt x="268663" y="255154"/>
                </a:lnTo>
                <a:lnTo>
                  <a:pt x="268663" y="109941"/>
                </a:lnTo>
                <a:lnTo>
                  <a:pt x="202247" y="109941"/>
                </a:lnTo>
                <a:lnTo>
                  <a:pt x="202247" y="80673"/>
                </a:lnTo>
                <a:lnTo>
                  <a:pt x="268663" y="80673"/>
                </a:lnTo>
                <a:lnTo>
                  <a:pt x="268663" y="0"/>
                </a:lnTo>
                <a:lnTo>
                  <a:pt x="302808" y="0"/>
                </a:lnTo>
                <a:lnTo>
                  <a:pt x="302808" y="255154"/>
                </a:lnTo>
                <a:close/>
              </a:path>
              <a:path w="310515" h="340359">
                <a:moveTo>
                  <a:pt x="310313" y="340331"/>
                </a:moveTo>
                <a:lnTo>
                  <a:pt x="37147" y="340331"/>
                </a:lnTo>
                <a:lnTo>
                  <a:pt x="26265" y="329074"/>
                </a:lnTo>
                <a:lnTo>
                  <a:pt x="26265" y="222885"/>
                </a:lnTo>
                <a:lnTo>
                  <a:pt x="60786" y="222885"/>
                </a:lnTo>
                <a:lnTo>
                  <a:pt x="60786" y="311439"/>
                </a:lnTo>
                <a:lnTo>
                  <a:pt x="310313" y="311439"/>
                </a:lnTo>
                <a:lnTo>
                  <a:pt x="310313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699017" y="7343660"/>
            <a:ext cx="835025" cy="343535"/>
          </a:xfrm>
          <a:custGeom>
            <a:avLst/>
            <a:gdLst/>
            <a:ahLst/>
            <a:cxnLst/>
            <a:rect l="l" t="t" r="r" b="b"/>
            <a:pathLst>
              <a:path w="835025" h="343534">
                <a:moveTo>
                  <a:pt x="217258" y="261899"/>
                </a:moveTo>
                <a:lnTo>
                  <a:pt x="162090" y="261899"/>
                </a:lnTo>
                <a:lnTo>
                  <a:pt x="174853" y="40525"/>
                </a:lnTo>
                <a:lnTo>
                  <a:pt x="209753" y="40525"/>
                </a:lnTo>
                <a:lnTo>
                  <a:pt x="209753" y="11252"/>
                </a:lnTo>
                <a:lnTo>
                  <a:pt x="141452" y="11252"/>
                </a:lnTo>
                <a:lnTo>
                  <a:pt x="141452" y="40525"/>
                </a:lnTo>
                <a:lnTo>
                  <a:pt x="128701" y="261899"/>
                </a:lnTo>
                <a:lnTo>
                  <a:pt x="83667" y="261899"/>
                </a:lnTo>
                <a:lnTo>
                  <a:pt x="70916" y="40525"/>
                </a:lnTo>
                <a:lnTo>
                  <a:pt x="141452" y="40525"/>
                </a:lnTo>
                <a:lnTo>
                  <a:pt x="141452" y="11252"/>
                </a:lnTo>
                <a:lnTo>
                  <a:pt x="3746" y="11252"/>
                </a:lnTo>
                <a:lnTo>
                  <a:pt x="3746" y="40525"/>
                </a:lnTo>
                <a:lnTo>
                  <a:pt x="37515" y="40525"/>
                </a:lnTo>
                <a:lnTo>
                  <a:pt x="50279" y="261899"/>
                </a:lnTo>
                <a:lnTo>
                  <a:pt x="0" y="261899"/>
                </a:lnTo>
                <a:lnTo>
                  <a:pt x="0" y="291172"/>
                </a:lnTo>
                <a:lnTo>
                  <a:pt x="217258" y="291172"/>
                </a:lnTo>
                <a:lnTo>
                  <a:pt x="217258" y="261899"/>
                </a:lnTo>
                <a:close/>
              </a:path>
              <a:path w="835025" h="343534">
                <a:moveTo>
                  <a:pt x="344830" y="138074"/>
                </a:moveTo>
                <a:lnTo>
                  <a:pt x="287794" y="138074"/>
                </a:lnTo>
                <a:lnTo>
                  <a:pt x="287794" y="2616"/>
                </a:lnTo>
                <a:lnTo>
                  <a:pt x="253644" y="2616"/>
                </a:lnTo>
                <a:lnTo>
                  <a:pt x="253644" y="342950"/>
                </a:lnTo>
                <a:lnTo>
                  <a:pt x="287794" y="342950"/>
                </a:lnTo>
                <a:lnTo>
                  <a:pt x="287794" y="167347"/>
                </a:lnTo>
                <a:lnTo>
                  <a:pt x="344830" y="167347"/>
                </a:lnTo>
                <a:lnTo>
                  <a:pt x="344830" y="138074"/>
                </a:lnTo>
                <a:close/>
              </a:path>
              <a:path w="835025" h="343534">
                <a:moveTo>
                  <a:pt x="566483" y="80327"/>
                </a:moveTo>
                <a:lnTo>
                  <a:pt x="551954" y="38849"/>
                </a:lnTo>
                <a:lnTo>
                  <a:pt x="542683" y="28892"/>
                </a:lnTo>
                <a:lnTo>
                  <a:pt x="539762" y="26073"/>
                </a:lnTo>
                <a:lnTo>
                  <a:pt x="532371" y="19265"/>
                </a:lnTo>
                <a:lnTo>
                  <a:pt x="532371" y="83439"/>
                </a:lnTo>
                <a:lnTo>
                  <a:pt x="532371" y="101168"/>
                </a:lnTo>
                <a:lnTo>
                  <a:pt x="505053" y="147078"/>
                </a:lnTo>
                <a:lnTo>
                  <a:pt x="473671" y="155282"/>
                </a:lnTo>
                <a:lnTo>
                  <a:pt x="458343" y="155270"/>
                </a:lnTo>
                <a:lnTo>
                  <a:pt x="411251" y="130949"/>
                </a:lnTo>
                <a:lnTo>
                  <a:pt x="401561" y="101168"/>
                </a:lnTo>
                <a:lnTo>
                  <a:pt x="401561" y="83439"/>
                </a:lnTo>
                <a:lnTo>
                  <a:pt x="428510" y="37147"/>
                </a:lnTo>
                <a:lnTo>
                  <a:pt x="466775" y="28892"/>
                </a:lnTo>
                <a:lnTo>
                  <a:pt x="475208" y="28956"/>
                </a:lnTo>
                <a:lnTo>
                  <a:pt x="522693" y="53657"/>
                </a:lnTo>
                <a:lnTo>
                  <a:pt x="532371" y="83439"/>
                </a:lnTo>
                <a:lnTo>
                  <a:pt x="532371" y="19265"/>
                </a:lnTo>
                <a:lnTo>
                  <a:pt x="497141" y="2921"/>
                </a:lnTo>
                <a:lnTo>
                  <a:pt x="466775" y="0"/>
                </a:lnTo>
                <a:lnTo>
                  <a:pt x="453047" y="101"/>
                </a:lnTo>
                <a:lnTo>
                  <a:pt x="414299" y="11137"/>
                </a:lnTo>
                <a:lnTo>
                  <a:pt x="381952" y="38849"/>
                </a:lnTo>
                <a:lnTo>
                  <a:pt x="367449" y="80327"/>
                </a:lnTo>
                <a:lnTo>
                  <a:pt x="367449" y="104279"/>
                </a:lnTo>
                <a:lnTo>
                  <a:pt x="381952" y="145745"/>
                </a:lnTo>
                <a:lnTo>
                  <a:pt x="414299" y="173380"/>
                </a:lnTo>
                <a:lnTo>
                  <a:pt x="453047" y="184124"/>
                </a:lnTo>
                <a:lnTo>
                  <a:pt x="466775" y="184226"/>
                </a:lnTo>
                <a:lnTo>
                  <a:pt x="480301" y="184124"/>
                </a:lnTo>
                <a:lnTo>
                  <a:pt x="519176" y="173380"/>
                </a:lnTo>
                <a:lnTo>
                  <a:pt x="543077" y="155333"/>
                </a:lnTo>
                <a:lnTo>
                  <a:pt x="547357" y="151218"/>
                </a:lnTo>
                <a:lnTo>
                  <a:pt x="565721" y="112141"/>
                </a:lnTo>
                <a:lnTo>
                  <a:pt x="566483" y="104279"/>
                </a:lnTo>
                <a:lnTo>
                  <a:pt x="566483" y="80327"/>
                </a:lnTo>
                <a:close/>
              </a:path>
              <a:path w="835025" h="343534">
                <a:moveTo>
                  <a:pt x="655523" y="221754"/>
                </a:moveTo>
                <a:lnTo>
                  <a:pt x="389851" y="221754"/>
                </a:lnTo>
                <a:lnTo>
                  <a:pt x="389851" y="250266"/>
                </a:lnTo>
                <a:lnTo>
                  <a:pt x="621372" y="250266"/>
                </a:lnTo>
                <a:lnTo>
                  <a:pt x="621372" y="342950"/>
                </a:lnTo>
                <a:lnTo>
                  <a:pt x="655523" y="342950"/>
                </a:lnTo>
                <a:lnTo>
                  <a:pt x="655523" y="221754"/>
                </a:lnTo>
                <a:close/>
              </a:path>
              <a:path w="835025" h="343534">
                <a:moveTo>
                  <a:pt x="712558" y="78422"/>
                </a:moveTo>
                <a:lnTo>
                  <a:pt x="655523" y="78422"/>
                </a:lnTo>
                <a:lnTo>
                  <a:pt x="655523" y="2616"/>
                </a:lnTo>
                <a:lnTo>
                  <a:pt x="621372" y="2616"/>
                </a:lnTo>
                <a:lnTo>
                  <a:pt x="621372" y="199237"/>
                </a:lnTo>
                <a:lnTo>
                  <a:pt x="655523" y="199237"/>
                </a:lnTo>
                <a:lnTo>
                  <a:pt x="655523" y="107315"/>
                </a:lnTo>
                <a:lnTo>
                  <a:pt x="712558" y="107315"/>
                </a:lnTo>
                <a:lnTo>
                  <a:pt x="712558" y="78422"/>
                </a:lnTo>
                <a:close/>
              </a:path>
              <a:path w="835025" h="343534">
                <a:moveTo>
                  <a:pt x="834872" y="177101"/>
                </a:moveTo>
                <a:lnTo>
                  <a:pt x="832370" y="126212"/>
                </a:lnTo>
                <a:lnTo>
                  <a:pt x="814806" y="82918"/>
                </a:lnTo>
                <a:lnTo>
                  <a:pt x="792734" y="42494"/>
                </a:lnTo>
                <a:lnTo>
                  <a:pt x="758710" y="11633"/>
                </a:lnTo>
                <a:lnTo>
                  <a:pt x="727189" y="11633"/>
                </a:lnTo>
                <a:lnTo>
                  <a:pt x="739559" y="23012"/>
                </a:lnTo>
                <a:lnTo>
                  <a:pt x="747356" y="30975"/>
                </a:lnTo>
                <a:lnTo>
                  <a:pt x="770839" y="63957"/>
                </a:lnTo>
                <a:lnTo>
                  <a:pt x="790765" y="106489"/>
                </a:lnTo>
                <a:lnTo>
                  <a:pt x="800277" y="148666"/>
                </a:lnTo>
                <a:lnTo>
                  <a:pt x="801852" y="177101"/>
                </a:lnTo>
                <a:lnTo>
                  <a:pt x="801801" y="188925"/>
                </a:lnTo>
                <a:lnTo>
                  <a:pt x="795794" y="230479"/>
                </a:lnTo>
                <a:lnTo>
                  <a:pt x="780288" y="273088"/>
                </a:lnTo>
                <a:lnTo>
                  <a:pt x="753884" y="314960"/>
                </a:lnTo>
                <a:lnTo>
                  <a:pt x="727189" y="342582"/>
                </a:lnTo>
                <a:lnTo>
                  <a:pt x="758710" y="342582"/>
                </a:lnTo>
                <a:lnTo>
                  <a:pt x="792734" y="311721"/>
                </a:lnTo>
                <a:lnTo>
                  <a:pt x="814806" y="271284"/>
                </a:lnTo>
                <a:lnTo>
                  <a:pt x="832370" y="227990"/>
                </a:lnTo>
                <a:lnTo>
                  <a:pt x="834567" y="207911"/>
                </a:lnTo>
                <a:lnTo>
                  <a:pt x="834872" y="17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001" y="2393998"/>
            <a:ext cx="9011076" cy="450840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19749" y="461999"/>
            <a:ext cx="4198773" cy="29002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19749" y="3688408"/>
            <a:ext cx="4206645" cy="279634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19749" y="6902401"/>
            <a:ext cx="4242355" cy="274463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08493" y="3497007"/>
            <a:ext cx="236663" cy="24541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2776086" y="3492842"/>
            <a:ext cx="238125" cy="243840"/>
          </a:xfrm>
          <a:custGeom>
            <a:avLst/>
            <a:gdLst/>
            <a:ahLst/>
            <a:cxnLst/>
            <a:rect l="l" t="t" r="r" b="b"/>
            <a:pathLst>
              <a:path w="238125" h="243839">
                <a:moveTo>
                  <a:pt x="206895" y="0"/>
                </a:moveTo>
                <a:lnTo>
                  <a:pt x="30937" y="0"/>
                </a:lnTo>
                <a:lnTo>
                  <a:pt x="30937" y="19050"/>
                </a:lnTo>
                <a:lnTo>
                  <a:pt x="30937" y="72390"/>
                </a:lnTo>
                <a:lnTo>
                  <a:pt x="30937" y="91440"/>
                </a:lnTo>
                <a:lnTo>
                  <a:pt x="206895" y="91440"/>
                </a:lnTo>
                <a:lnTo>
                  <a:pt x="206895" y="72745"/>
                </a:lnTo>
                <a:lnTo>
                  <a:pt x="206895" y="72390"/>
                </a:lnTo>
                <a:lnTo>
                  <a:pt x="206895" y="19342"/>
                </a:lnTo>
                <a:lnTo>
                  <a:pt x="183261" y="19342"/>
                </a:lnTo>
                <a:lnTo>
                  <a:pt x="183261" y="72390"/>
                </a:lnTo>
                <a:lnTo>
                  <a:pt x="54279" y="72390"/>
                </a:lnTo>
                <a:lnTo>
                  <a:pt x="54279" y="19050"/>
                </a:lnTo>
                <a:lnTo>
                  <a:pt x="206895" y="19050"/>
                </a:lnTo>
                <a:lnTo>
                  <a:pt x="206895" y="0"/>
                </a:lnTo>
                <a:close/>
              </a:path>
              <a:path w="238125" h="243839">
                <a:moveTo>
                  <a:pt x="211277" y="224790"/>
                </a:moveTo>
                <a:lnTo>
                  <a:pt x="54279" y="224790"/>
                </a:lnTo>
                <a:lnTo>
                  <a:pt x="54279" y="168910"/>
                </a:lnTo>
                <a:lnTo>
                  <a:pt x="30353" y="168910"/>
                </a:lnTo>
                <a:lnTo>
                  <a:pt x="30353" y="224790"/>
                </a:lnTo>
                <a:lnTo>
                  <a:pt x="30353" y="243840"/>
                </a:lnTo>
                <a:lnTo>
                  <a:pt x="211277" y="243840"/>
                </a:lnTo>
                <a:lnTo>
                  <a:pt x="211277" y="224790"/>
                </a:lnTo>
                <a:close/>
              </a:path>
              <a:path w="238125" h="243839">
                <a:moveTo>
                  <a:pt x="237832" y="121767"/>
                </a:moveTo>
                <a:lnTo>
                  <a:pt x="0" y="121767"/>
                </a:lnTo>
                <a:lnTo>
                  <a:pt x="0" y="141033"/>
                </a:lnTo>
                <a:lnTo>
                  <a:pt x="108851" y="141033"/>
                </a:lnTo>
                <a:lnTo>
                  <a:pt x="108851" y="193852"/>
                </a:lnTo>
                <a:lnTo>
                  <a:pt x="132778" y="193852"/>
                </a:lnTo>
                <a:lnTo>
                  <a:pt x="132778" y="141033"/>
                </a:lnTo>
                <a:lnTo>
                  <a:pt x="237832" y="141033"/>
                </a:lnTo>
                <a:lnTo>
                  <a:pt x="237832" y="121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25369" y="3480665"/>
            <a:ext cx="215900" cy="262890"/>
          </a:xfrm>
          <a:custGeom>
            <a:avLst/>
            <a:gdLst/>
            <a:ahLst/>
            <a:cxnLst/>
            <a:rect l="l" t="t" r="r" b="b"/>
            <a:pathLst>
              <a:path w="215900" h="262889">
                <a:moveTo>
                  <a:pt x="14590" y="207482"/>
                </a:moveTo>
                <a:lnTo>
                  <a:pt x="0" y="187930"/>
                </a:lnTo>
                <a:lnTo>
                  <a:pt x="27239" y="168684"/>
                </a:lnTo>
                <a:lnTo>
                  <a:pt x="49608" y="140546"/>
                </a:lnTo>
                <a:lnTo>
                  <a:pt x="64756" y="106554"/>
                </a:lnTo>
                <a:lnTo>
                  <a:pt x="70328" y="69744"/>
                </a:lnTo>
                <a:lnTo>
                  <a:pt x="70328" y="22761"/>
                </a:lnTo>
                <a:lnTo>
                  <a:pt x="93965" y="22761"/>
                </a:lnTo>
                <a:lnTo>
                  <a:pt x="93965" y="69744"/>
                </a:lnTo>
                <a:lnTo>
                  <a:pt x="99450" y="105209"/>
                </a:lnTo>
                <a:lnTo>
                  <a:pt x="106068" y="119645"/>
                </a:lnTo>
                <a:lnTo>
                  <a:pt x="82292" y="119645"/>
                </a:lnTo>
                <a:lnTo>
                  <a:pt x="70975" y="147773"/>
                </a:lnTo>
                <a:lnTo>
                  <a:pt x="55445" y="172427"/>
                </a:lnTo>
                <a:lnTo>
                  <a:pt x="36413" y="192649"/>
                </a:lnTo>
                <a:lnTo>
                  <a:pt x="14590" y="207482"/>
                </a:lnTo>
                <a:close/>
              </a:path>
              <a:path w="215900" h="262889">
                <a:moveTo>
                  <a:pt x="149702" y="202521"/>
                </a:moveTo>
                <a:lnTo>
                  <a:pt x="128376" y="188669"/>
                </a:lnTo>
                <a:lnTo>
                  <a:pt x="109540" y="169618"/>
                </a:lnTo>
                <a:lnTo>
                  <a:pt x="93933" y="146300"/>
                </a:lnTo>
                <a:lnTo>
                  <a:pt x="82292" y="119645"/>
                </a:lnTo>
                <a:lnTo>
                  <a:pt x="106068" y="119645"/>
                </a:lnTo>
                <a:lnTo>
                  <a:pt x="114428" y="137883"/>
                </a:lnTo>
                <a:lnTo>
                  <a:pt x="136684" y="164867"/>
                </a:lnTo>
                <a:lnTo>
                  <a:pt x="164001" y="183261"/>
                </a:lnTo>
                <a:lnTo>
                  <a:pt x="149702" y="202521"/>
                </a:lnTo>
                <a:close/>
              </a:path>
              <a:path w="215900" h="262889">
                <a:moveTo>
                  <a:pt x="215361" y="262343"/>
                </a:moveTo>
                <a:lnTo>
                  <a:pt x="191432" y="262343"/>
                </a:lnTo>
                <a:lnTo>
                  <a:pt x="191432" y="0"/>
                </a:lnTo>
                <a:lnTo>
                  <a:pt x="215361" y="0"/>
                </a:lnTo>
                <a:lnTo>
                  <a:pt x="215361" y="262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395593" y="3480956"/>
            <a:ext cx="241935" cy="255904"/>
          </a:xfrm>
          <a:custGeom>
            <a:avLst/>
            <a:gdLst/>
            <a:ahLst/>
            <a:cxnLst/>
            <a:rect l="l" t="t" r="r" b="b"/>
            <a:pathLst>
              <a:path w="241934" h="255904">
                <a:moveTo>
                  <a:pt x="9629" y="161083"/>
                </a:moveTo>
                <a:lnTo>
                  <a:pt x="0" y="142115"/>
                </a:lnTo>
                <a:lnTo>
                  <a:pt x="41966" y="124469"/>
                </a:lnTo>
                <a:lnTo>
                  <a:pt x="74632" y="100968"/>
                </a:lnTo>
                <a:lnTo>
                  <a:pt x="96682" y="72434"/>
                </a:lnTo>
                <a:lnTo>
                  <a:pt x="106805" y="39687"/>
                </a:lnTo>
                <a:lnTo>
                  <a:pt x="10505" y="39687"/>
                </a:lnTo>
                <a:lnTo>
                  <a:pt x="10505" y="20135"/>
                </a:lnTo>
                <a:lnTo>
                  <a:pt x="132485" y="20135"/>
                </a:lnTo>
                <a:lnTo>
                  <a:pt x="123876" y="67396"/>
                </a:lnTo>
                <a:lnTo>
                  <a:pt x="99290" y="107133"/>
                </a:lnTo>
                <a:lnTo>
                  <a:pt x="60588" y="138608"/>
                </a:lnTo>
                <a:lnTo>
                  <a:pt x="9629" y="161083"/>
                </a:lnTo>
                <a:close/>
              </a:path>
              <a:path w="241934" h="255904">
                <a:moveTo>
                  <a:pt x="202521" y="191140"/>
                </a:moveTo>
                <a:lnTo>
                  <a:pt x="178592" y="191140"/>
                </a:lnTo>
                <a:lnTo>
                  <a:pt x="178592" y="0"/>
                </a:lnTo>
                <a:lnTo>
                  <a:pt x="202521" y="0"/>
                </a:lnTo>
                <a:lnTo>
                  <a:pt x="202521" y="79374"/>
                </a:lnTo>
                <a:lnTo>
                  <a:pt x="241333" y="79374"/>
                </a:lnTo>
                <a:lnTo>
                  <a:pt x="241333" y="99217"/>
                </a:lnTo>
                <a:lnTo>
                  <a:pt x="202521" y="99217"/>
                </a:lnTo>
                <a:lnTo>
                  <a:pt x="202521" y="191140"/>
                </a:lnTo>
                <a:close/>
              </a:path>
              <a:path w="241934" h="255904">
                <a:moveTo>
                  <a:pt x="213902" y="255632"/>
                </a:moveTo>
                <a:lnTo>
                  <a:pt x="39395" y="255632"/>
                </a:lnTo>
                <a:lnTo>
                  <a:pt x="39395" y="171588"/>
                </a:lnTo>
                <a:lnTo>
                  <a:pt x="63324" y="171588"/>
                </a:lnTo>
                <a:lnTo>
                  <a:pt x="63324" y="236080"/>
                </a:lnTo>
                <a:lnTo>
                  <a:pt x="213902" y="236080"/>
                </a:lnTo>
                <a:lnTo>
                  <a:pt x="213902" y="255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741908" y="3480968"/>
            <a:ext cx="513715" cy="261620"/>
          </a:xfrm>
          <a:custGeom>
            <a:avLst/>
            <a:gdLst/>
            <a:ahLst/>
            <a:cxnLst/>
            <a:rect l="l" t="t" r="r" b="b"/>
            <a:pathLst>
              <a:path w="513715" h="261620">
                <a:moveTo>
                  <a:pt x="166052" y="187045"/>
                </a:moveTo>
                <a:lnTo>
                  <a:pt x="164960" y="175958"/>
                </a:lnTo>
                <a:lnTo>
                  <a:pt x="164668" y="173037"/>
                </a:lnTo>
                <a:lnTo>
                  <a:pt x="164299" y="169252"/>
                </a:lnTo>
                <a:lnTo>
                  <a:pt x="154559" y="170459"/>
                </a:lnTo>
                <a:lnTo>
                  <a:pt x="144640" y="171475"/>
                </a:lnTo>
                <a:lnTo>
                  <a:pt x="134543" y="172326"/>
                </a:lnTo>
                <a:lnTo>
                  <a:pt x="124320" y="173037"/>
                </a:lnTo>
                <a:lnTo>
                  <a:pt x="124320" y="47269"/>
                </a:lnTo>
                <a:lnTo>
                  <a:pt x="152336" y="47269"/>
                </a:lnTo>
                <a:lnTo>
                  <a:pt x="152336" y="28003"/>
                </a:lnTo>
                <a:lnTo>
                  <a:pt x="100977" y="28003"/>
                </a:lnTo>
                <a:lnTo>
                  <a:pt x="100977" y="47269"/>
                </a:lnTo>
                <a:lnTo>
                  <a:pt x="100977" y="174498"/>
                </a:lnTo>
                <a:lnTo>
                  <a:pt x="68681" y="175691"/>
                </a:lnTo>
                <a:lnTo>
                  <a:pt x="58077" y="175958"/>
                </a:lnTo>
                <a:lnTo>
                  <a:pt x="58077" y="47269"/>
                </a:lnTo>
                <a:lnTo>
                  <a:pt x="100977" y="47269"/>
                </a:lnTo>
                <a:lnTo>
                  <a:pt x="100977" y="28003"/>
                </a:lnTo>
                <a:lnTo>
                  <a:pt x="6718" y="28003"/>
                </a:lnTo>
                <a:lnTo>
                  <a:pt x="6718" y="47269"/>
                </a:lnTo>
                <a:lnTo>
                  <a:pt x="34734" y="47269"/>
                </a:lnTo>
                <a:lnTo>
                  <a:pt x="34734" y="176250"/>
                </a:lnTo>
                <a:lnTo>
                  <a:pt x="16814" y="176504"/>
                </a:lnTo>
                <a:lnTo>
                  <a:pt x="0" y="176542"/>
                </a:lnTo>
                <a:lnTo>
                  <a:pt x="2921" y="196684"/>
                </a:lnTo>
                <a:lnTo>
                  <a:pt x="40144" y="196405"/>
                </a:lnTo>
                <a:lnTo>
                  <a:pt x="81203" y="195148"/>
                </a:lnTo>
                <a:lnTo>
                  <a:pt x="123901" y="192252"/>
                </a:lnTo>
                <a:lnTo>
                  <a:pt x="166052" y="187045"/>
                </a:lnTo>
                <a:close/>
              </a:path>
              <a:path w="513715" h="261620">
                <a:moveTo>
                  <a:pt x="247751" y="104470"/>
                </a:moveTo>
                <a:lnTo>
                  <a:pt x="204571" y="104470"/>
                </a:lnTo>
                <a:lnTo>
                  <a:pt x="204571" y="0"/>
                </a:lnTo>
                <a:lnTo>
                  <a:pt x="180644" y="0"/>
                </a:lnTo>
                <a:lnTo>
                  <a:pt x="180644" y="261467"/>
                </a:lnTo>
                <a:lnTo>
                  <a:pt x="204571" y="261467"/>
                </a:lnTo>
                <a:lnTo>
                  <a:pt x="204571" y="124307"/>
                </a:lnTo>
                <a:lnTo>
                  <a:pt x="247751" y="124307"/>
                </a:lnTo>
                <a:lnTo>
                  <a:pt x="247751" y="104470"/>
                </a:lnTo>
                <a:close/>
              </a:path>
              <a:path w="513715" h="261620">
                <a:moveTo>
                  <a:pt x="413219" y="77038"/>
                </a:moveTo>
                <a:lnTo>
                  <a:pt x="408089" y="52019"/>
                </a:lnTo>
                <a:lnTo>
                  <a:pt x="396062" y="35598"/>
                </a:lnTo>
                <a:lnTo>
                  <a:pt x="393852" y="32562"/>
                </a:lnTo>
                <a:lnTo>
                  <a:pt x="389877" y="30251"/>
                </a:lnTo>
                <a:lnTo>
                  <a:pt x="389877" y="77038"/>
                </a:lnTo>
                <a:lnTo>
                  <a:pt x="386499" y="94068"/>
                </a:lnTo>
                <a:lnTo>
                  <a:pt x="377139" y="107353"/>
                </a:lnTo>
                <a:lnTo>
                  <a:pt x="362915" y="115976"/>
                </a:lnTo>
                <a:lnTo>
                  <a:pt x="344932" y="119062"/>
                </a:lnTo>
                <a:lnTo>
                  <a:pt x="326834" y="115976"/>
                </a:lnTo>
                <a:lnTo>
                  <a:pt x="312610" y="107353"/>
                </a:lnTo>
                <a:lnTo>
                  <a:pt x="303326" y="94068"/>
                </a:lnTo>
                <a:lnTo>
                  <a:pt x="299986" y="77038"/>
                </a:lnTo>
                <a:lnTo>
                  <a:pt x="303326" y="60223"/>
                </a:lnTo>
                <a:lnTo>
                  <a:pt x="312610" y="47129"/>
                </a:lnTo>
                <a:lnTo>
                  <a:pt x="326834" y="38620"/>
                </a:lnTo>
                <a:lnTo>
                  <a:pt x="344932" y="35598"/>
                </a:lnTo>
                <a:lnTo>
                  <a:pt x="362915" y="38620"/>
                </a:lnTo>
                <a:lnTo>
                  <a:pt x="377139" y="47129"/>
                </a:lnTo>
                <a:lnTo>
                  <a:pt x="386499" y="60223"/>
                </a:lnTo>
                <a:lnTo>
                  <a:pt x="389877" y="77038"/>
                </a:lnTo>
                <a:lnTo>
                  <a:pt x="389877" y="30251"/>
                </a:lnTo>
                <a:lnTo>
                  <a:pt x="372224" y="19951"/>
                </a:lnTo>
                <a:lnTo>
                  <a:pt x="344932" y="15455"/>
                </a:lnTo>
                <a:lnTo>
                  <a:pt x="317525" y="19951"/>
                </a:lnTo>
                <a:lnTo>
                  <a:pt x="295910" y="32562"/>
                </a:lnTo>
                <a:lnTo>
                  <a:pt x="281736" y="52019"/>
                </a:lnTo>
                <a:lnTo>
                  <a:pt x="276644" y="77038"/>
                </a:lnTo>
                <a:lnTo>
                  <a:pt x="281736" y="102387"/>
                </a:lnTo>
                <a:lnTo>
                  <a:pt x="295910" y="122008"/>
                </a:lnTo>
                <a:lnTo>
                  <a:pt x="317525" y="134696"/>
                </a:lnTo>
                <a:lnTo>
                  <a:pt x="344932" y="139192"/>
                </a:lnTo>
                <a:lnTo>
                  <a:pt x="372224" y="134696"/>
                </a:lnTo>
                <a:lnTo>
                  <a:pt x="393852" y="122008"/>
                </a:lnTo>
                <a:lnTo>
                  <a:pt x="395986" y="119062"/>
                </a:lnTo>
                <a:lnTo>
                  <a:pt x="408089" y="102387"/>
                </a:lnTo>
                <a:lnTo>
                  <a:pt x="413219" y="77038"/>
                </a:lnTo>
                <a:close/>
              </a:path>
              <a:path w="513715" h="261620">
                <a:moveTo>
                  <a:pt x="474789" y="167208"/>
                </a:moveTo>
                <a:lnTo>
                  <a:pt x="304660" y="167208"/>
                </a:lnTo>
                <a:lnTo>
                  <a:pt x="304660" y="186753"/>
                </a:lnTo>
                <a:lnTo>
                  <a:pt x="450862" y="186753"/>
                </a:lnTo>
                <a:lnTo>
                  <a:pt x="450862" y="261467"/>
                </a:lnTo>
                <a:lnTo>
                  <a:pt x="474789" y="261467"/>
                </a:lnTo>
                <a:lnTo>
                  <a:pt x="474789" y="167208"/>
                </a:lnTo>
                <a:close/>
              </a:path>
              <a:path w="513715" h="261620">
                <a:moveTo>
                  <a:pt x="513600" y="67106"/>
                </a:moveTo>
                <a:lnTo>
                  <a:pt x="474789" y="67106"/>
                </a:lnTo>
                <a:lnTo>
                  <a:pt x="474789" y="0"/>
                </a:lnTo>
                <a:lnTo>
                  <a:pt x="450862" y="0"/>
                </a:lnTo>
                <a:lnTo>
                  <a:pt x="450862" y="153784"/>
                </a:lnTo>
                <a:lnTo>
                  <a:pt x="474789" y="153784"/>
                </a:lnTo>
                <a:lnTo>
                  <a:pt x="474789" y="86956"/>
                </a:lnTo>
                <a:lnTo>
                  <a:pt x="513600" y="86956"/>
                </a:lnTo>
                <a:lnTo>
                  <a:pt x="513600" y="6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12322495" y="6686621"/>
            <a:ext cx="286385" cy="213995"/>
            <a:chOff x="12322495" y="6686621"/>
            <a:chExt cx="286385" cy="21399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2495" y="6686621"/>
              <a:ext cx="152795" cy="2134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95232" y="6690553"/>
              <a:ext cx="113191" cy="209531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726828" y="6665274"/>
            <a:ext cx="217114" cy="25194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02083" y="6665274"/>
            <a:ext cx="201947" cy="24857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248971" y="6665274"/>
            <a:ext cx="462915" cy="252729"/>
            <a:chOff x="13248971" y="6665274"/>
            <a:chExt cx="462915" cy="252729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48971" y="6665274"/>
              <a:ext cx="210935" cy="2519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04284" y="6665274"/>
              <a:ext cx="207565" cy="25222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844232" y="6665274"/>
            <a:ext cx="203352" cy="25194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100108" y="6665555"/>
            <a:ext cx="206441" cy="24829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436455" y="6681003"/>
            <a:ext cx="227788" cy="23621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4694014" y="6676466"/>
            <a:ext cx="229235" cy="234950"/>
          </a:xfrm>
          <a:custGeom>
            <a:avLst/>
            <a:gdLst/>
            <a:ahLst/>
            <a:cxnLst/>
            <a:rect l="l" t="t" r="r" b="b"/>
            <a:pathLst>
              <a:path w="229234" h="234950">
                <a:moveTo>
                  <a:pt x="199136" y="19151"/>
                </a:moveTo>
                <a:lnTo>
                  <a:pt x="176377" y="19151"/>
                </a:lnTo>
                <a:lnTo>
                  <a:pt x="176377" y="70548"/>
                </a:lnTo>
                <a:lnTo>
                  <a:pt x="199136" y="70548"/>
                </a:lnTo>
                <a:lnTo>
                  <a:pt x="199136" y="19151"/>
                </a:lnTo>
                <a:close/>
              </a:path>
              <a:path w="229234" h="234950">
                <a:moveTo>
                  <a:pt x="199136" y="0"/>
                </a:moveTo>
                <a:lnTo>
                  <a:pt x="29768" y="0"/>
                </a:lnTo>
                <a:lnTo>
                  <a:pt x="29768" y="19050"/>
                </a:lnTo>
                <a:lnTo>
                  <a:pt x="29768" y="71120"/>
                </a:lnTo>
                <a:lnTo>
                  <a:pt x="29768" y="88900"/>
                </a:lnTo>
                <a:lnTo>
                  <a:pt x="199136" y="88900"/>
                </a:lnTo>
                <a:lnTo>
                  <a:pt x="199136" y="71120"/>
                </a:lnTo>
                <a:lnTo>
                  <a:pt x="52235" y="71120"/>
                </a:lnTo>
                <a:lnTo>
                  <a:pt x="52235" y="19050"/>
                </a:lnTo>
                <a:lnTo>
                  <a:pt x="199136" y="19050"/>
                </a:lnTo>
                <a:lnTo>
                  <a:pt x="199136" y="0"/>
                </a:lnTo>
                <a:close/>
              </a:path>
              <a:path w="229234" h="234950">
                <a:moveTo>
                  <a:pt x="203352" y="215900"/>
                </a:moveTo>
                <a:lnTo>
                  <a:pt x="52235" y="215900"/>
                </a:lnTo>
                <a:lnTo>
                  <a:pt x="52235" y="163830"/>
                </a:lnTo>
                <a:lnTo>
                  <a:pt x="29210" y="163830"/>
                </a:lnTo>
                <a:lnTo>
                  <a:pt x="29210" y="215900"/>
                </a:lnTo>
                <a:lnTo>
                  <a:pt x="29210" y="234950"/>
                </a:lnTo>
                <a:lnTo>
                  <a:pt x="203352" y="234950"/>
                </a:lnTo>
                <a:lnTo>
                  <a:pt x="203352" y="215900"/>
                </a:lnTo>
                <a:close/>
              </a:path>
              <a:path w="229234" h="234950">
                <a:moveTo>
                  <a:pt x="228904" y="117741"/>
                </a:moveTo>
                <a:lnTo>
                  <a:pt x="0" y="117741"/>
                </a:lnTo>
                <a:lnTo>
                  <a:pt x="0" y="136271"/>
                </a:lnTo>
                <a:lnTo>
                  <a:pt x="104762" y="136271"/>
                </a:lnTo>
                <a:lnTo>
                  <a:pt x="104762" y="187109"/>
                </a:lnTo>
                <a:lnTo>
                  <a:pt x="127787" y="187109"/>
                </a:lnTo>
                <a:lnTo>
                  <a:pt x="127787" y="136271"/>
                </a:lnTo>
                <a:lnTo>
                  <a:pt x="228904" y="136271"/>
                </a:lnTo>
                <a:lnTo>
                  <a:pt x="228904" y="117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12397652" y="9809886"/>
            <a:ext cx="464820" cy="252095"/>
            <a:chOff x="12397652" y="9809886"/>
            <a:chExt cx="464820" cy="252095"/>
          </a:xfrm>
        </p:grpSpPr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97652" y="9809886"/>
              <a:ext cx="232563" cy="25194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58022" y="9809886"/>
              <a:ext cx="203913" cy="251381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13174141" y="9809886"/>
            <a:ext cx="23495" cy="252729"/>
          </a:xfrm>
          <a:custGeom>
            <a:avLst/>
            <a:gdLst/>
            <a:ahLst/>
            <a:cxnLst/>
            <a:rect l="l" t="t" r="r" b="b"/>
            <a:pathLst>
              <a:path w="23494" h="252729">
                <a:moveTo>
                  <a:pt x="23031" y="252224"/>
                </a:moveTo>
                <a:lnTo>
                  <a:pt x="0" y="252224"/>
                </a:lnTo>
                <a:lnTo>
                  <a:pt x="0" y="0"/>
                </a:lnTo>
                <a:lnTo>
                  <a:pt x="23031" y="0"/>
                </a:lnTo>
                <a:lnTo>
                  <a:pt x="23031" y="252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005333" y="9831234"/>
            <a:ext cx="118745" cy="170180"/>
          </a:xfrm>
          <a:custGeom>
            <a:avLst/>
            <a:gdLst/>
            <a:ahLst/>
            <a:cxnLst/>
            <a:rect l="l" t="t" r="r" b="b"/>
            <a:pathLst>
              <a:path w="118744" h="170179">
                <a:moveTo>
                  <a:pt x="118529" y="0"/>
                </a:moveTo>
                <a:lnTo>
                  <a:pt x="95770" y="0"/>
                </a:lnTo>
                <a:lnTo>
                  <a:pt x="95770" y="66040"/>
                </a:lnTo>
                <a:lnTo>
                  <a:pt x="22745" y="66040"/>
                </a:lnTo>
                <a:lnTo>
                  <a:pt x="22745" y="0"/>
                </a:lnTo>
                <a:lnTo>
                  <a:pt x="0" y="0"/>
                </a:lnTo>
                <a:lnTo>
                  <a:pt x="0" y="66040"/>
                </a:lnTo>
                <a:lnTo>
                  <a:pt x="0" y="85090"/>
                </a:lnTo>
                <a:lnTo>
                  <a:pt x="0" y="151130"/>
                </a:lnTo>
                <a:lnTo>
                  <a:pt x="0" y="170180"/>
                </a:lnTo>
                <a:lnTo>
                  <a:pt x="118529" y="170180"/>
                </a:lnTo>
                <a:lnTo>
                  <a:pt x="118529" y="151130"/>
                </a:lnTo>
                <a:lnTo>
                  <a:pt x="22745" y="151130"/>
                </a:lnTo>
                <a:lnTo>
                  <a:pt x="22745" y="85090"/>
                </a:lnTo>
                <a:lnTo>
                  <a:pt x="95770" y="85090"/>
                </a:lnTo>
                <a:lnTo>
                  <a:pt x="95770" y="151117"/>
                </a:lnTo>
                <a:lnTo>
                  <a:pt x="118529" y="151117"/>
                </a:lnTo>
                <a:lnTo>
                  <a:pt x="118529" y="85090"/>
                </a:lnTo>
                <a:lnTo>
                  <a:pt x="118529" y="84823"/>
                </a:lnTo>
                <a:lnTo>
                  <a:pt x="118529" y="66573"/>
                </a:lnTo>
                <a:lnTo>
                  <a:pt x="118529" y="66040"/>
                </a:lnTo>
                <a:lnTo>
                  <a:pt x="118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249416" y="9835165"/>
            <a:ext cx="227788" cy="191274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3507538" y="9809886"/>
            <a:ext cx="466725" cy="252729"/>
            <a:chOff x="13507538" y="9809886"/>
            <a:chExt cx="466725" cy="252729"/>
          </a:xfrm>
        </p:grpSpPr>
        <p:sp>
          <p:nvSpPr>
            <p:cNvPr id="52" name="object 52"/>
            <p:cNvSpPr/>
            <p:nvPr/>
          </p:nvSpPr>
          <p:spPr>
            <a:xfrm>
              <a:off x="13507529" y="9828694"/>
              <a:ext cx="229235" cy="201930"/>
            </a:xfrm>
            <a:custGeom>
              <a:avLst/>
              <a:gdLst/>
              <a:ahLst/>
              <a:cxnLst/>
              <a:rect l="l" t="t" r="r" b="b"/>
              <a:pathLst>
                <a:path w="229234" h="201929">
                  <a:moveTo>
                    <a:pt x="228917" y="182880"/>
                  </a:moveTo>
                  <a:lnTo>
                    <a:pt x="125831" y="182880"/>
                  </a:lnTo>
                  <a:lnTo>
                    <a:pt x="125831" y="135890"/>
                  </a:lnTo>
                  <a:lnTo>
                    <a:pt x="206438" y="135890"/>
                  </a:lnTo>
                  <a:lnTo>
                    <a:pt x="206438" y="116840"/>
                  </a:lnTo>
                  <a:lnTo>
                    <a:pt x="51396" y="116840"/>
                  </a:lnTo>
                  <a:lnTo>
                    <a:pt x="51396" y="76200"/>
                  </a:lnTo>
                  <a:lnTo>
                    <a:pt x="200545" y="76200"/>
                  </a:lnTo>
                  <a:lnTo>
                    <a:pt x="200545" y="58420"/>
                  </a:lnTo>
                  <a:lnTo>
                    <a:pt x="200545" y="19050"/>
                  </a:lnTo>
                  <a:lnTo>
                    <a:pt x="200545" y="0"/>
                  </a:lnTo>
                  <a:lnTo>
                    <a:pt x="28092" y="0"/>
                  </a:lnTo>
                  <a:lnTo>
                    <a:pt x="28092" y="19050"/>
                  </a:lnTo>
                  <a:lnTo>
                    <a:pt x="178079" y="19050"/>
                  </a:lnTo>
                  <a:lnTo>
                    <a:pt x="178079" y="58420"/>
                  </a:lnTo>
                  <a:lnTo>
                    <a:pt x="28651" y="58420"/>
                  </a:lnTo>
                  <a:lnTo>
                    <a:pt x="28651" y="76200"/>
                  </a:lnTo>
                  <a:lnTo>
                    <a:pt x="28651" y="116840"/>
                  </a:lnTo>
                  <a:lnTo>
                    <a:pt x="28651" y="135890"/>
                  </a:lnTo>
                  <a:lnTo>
                    <a:pt x="102527" y="135890"/>
                  </a:lnTo>
                  <a:lnTo>
                    <a:pt x="102527" y="182880"/>
                  </a:lnTo>
                  <a:lnTo>
                    <a:pt x="0" y="182880"/>
                  </a:lnTo>
                  <a:lnTo>
                    <a:pt x="0" y="201930"/>
                  </a:lnTo>
                  <a:lnTo>
                    <a:pt x="228917" y="201930"/>
                  </a:lnTo>
                  <a:lnTo>
                    <a:pt x="228917" y="182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66222" y="9809886"/>
              <a:ext cx="207565" cy="252224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026311" y="9809886"/>
            <a:ext cx="203633" cy="25250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361312" y="9825615"/>
            <a:ext cx="227788" cy="236214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14618868" y="9821074"/>
            <a:ext cx="229235" cy="234950"/>
          </a:xfrm>
          <a:custGeom>
            <a:avLst/>
            <a:gdLst/>
            <a:ahLst/>
            <a:cxnLst/>
            <a:rect l="l" t="t" r="r" b="b"/>
            <a:pathLst>
              <a:path w="229234" h="234950">
                <a:moveTo>
                  <a:pt x="199136" y="19151"/>
                </a:moveTo>
                <a:lnTo>
                  <a:pt x="176390" y="19151"/>
                </a:lnTo>
                <a:lnTo>
                  <a:pt x="176390" y="70548"/>
                </a:lnTo>
                <a:lnTo>
                  <a:pt x="199136" y="70548"/>
                </a:lnTo>
                <a:lnTo>
                  <a:pt x="199136" y="19151"/>
                </a:lnTo>
                <a:close/>
              </a:path>
              <a:path w="229234" h="234950">
                <a:moveTo>
                  <a:pt x="199136" y="0"/>
                </a:moveTo>
                <a:lnTo>
                  <a:pt x="29768" y="0"/>
                </a:lnTo>
                <a:lnTo>
                  <a:pt x="29768" y="19050"/>
                </a:lnTo>
                <a:lnTo>
                  <a:pt x="29768" y="71120"/>
                </a:lnTo>
                <a:lnTo>
                  <a:pt x="29768" y="88900"/>
                </a:lnTo>
                <a:lnTo>
                  <a:pt x="199136" y="88900"/>
                </a:lnTo>
                <a:lnTo>
                  <a:pt x="199136" y="71120"/>
                </a:lnTo>
                <a:lnTo>
                  <a:pt x="52235" y="71120"/>
                </a:lnTo>
                <a:lnTo>
                  <a:pt x="52235" y="19050"/>
                </a:lnTo>
                <a:lnTo>
                  <a:pt x="199136" y="19050"/>
                </a:lnTo>
                <a:lnTo>
                  <a:pt x="199136" y="0"/>
                </a:lnTo>
                <a:close/>
              </a:path>
              <a:path w="229234" h="234950">
                <a:moveTo>
                  <a:pt x="203352" y="215900"/>
                </a:moveTo>
                <a:lnTo>
                  <a:pt x="52235" y="215900"/>
                </a:lnTo>
                <a:lnTo>
                  <a:pt x="52235" y="163830"/>
                </a:lnTo>
                <a:lnTo>
                  <a:pt x="29210" y="163830"/>
                </a:lnTo>
                <a:lnTo>
                  <a:pt x="29210" y="215900"/>
                </a:lnTo>
                <a:lnTo>
                  <a:pt x="29210" y="234950"/>
                </a:lnTo>
                <a:lnTo>
                  <a:pt x="203352" y="234950"/>
                </a:lnTo>
                <a:lnTo>
                  <a:pt x="203352" y="215900"/>
                </a:lnTo>
                <a:close/>
              </a:path>
              <a:path w="229234" h="234950">
                <a:moveTo>
                  <a:pt x="228904" y="117741"/>
                </a:moveTo>
                <a:lnTo>
                  <a:pt x="0" y="117741"/>
                </a:lnTo>
                <a:lnTo>
                  <a:pt x="0" y="136271"/>
                </a:lnTo>
                <a:lnTo>
                  <a:pt x="104762" y="136271"/>
                </a:lnTo>
                <a:lnTo>
                  <a:pt x="104762" y="187109"/>
                </a:lnTo>
                <a:lnTo>
                  <a:pt x="127800" y="187109"/>
                </a:lnTo>
                <a:lnTo>
                  <a:pt x="127800" y="136271"/>
                </a:lnTo>
                <a:lnTo>
                  <a:pt x="228904" y="136271"/>
                </a:lnTo>
                <a:lnTo>
                  <a:pt x="228904" y="117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98986" y="8346133"/>
            <a:ext cx="9861184" cy="5805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ACACA">
              <a:alpha val="27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539865" cy="1831339"/>
            <a:chOff x="0" y="0"/>
            <a:chExt cx="6539865" cy="183133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6539865" cy="1831339"/>
            </a:xfrm>
            <a:custGeom>
              <a:avLst/>
              <a:gdLst/>
              <a:ahLst/>
              <a:cxnLst/>
              <a:rect l="l" t="t" r="r" b="b"/>
              <a:pathLst>
                <a:path w="6539865" h="1831339">
                  <a:moveTo>
                    <a:pt x="0" y="1830899"/>
                  </a:moveTo>
                  <a:lnTo>
                    <a:pt x="6539288" y="1830899"/>
                  </a:lnTo>
                  <a:lnTo>
                    <a:pt x="6539288" y="0"/>
                  </a:lnTo>
                  <a:lnTo>
                    <a:pt x="0" y="0"/>
                  </a:lnTo>
                  <a:lnTo>
                    <a:pt x="0" y="1830899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48131" y="426592"/>
              <a:ext cx="4566285" cy="965835"/>
            </a:xfrm>
            <a:custGeom>
              <a:avLst/>
              <a:gdLst/>
              <a:ahLst/>
              <a:cxnLst/>
              <a:rect l="l" t="t" r="r" b="b"/>
              <a:pathLst>
                <a:path w="4566285" h="965835">
                  <a:moveTo>
                    <a:pt x="1009662" y="847763"/>
                  </a:moveTo>
                  <a:lnTo>
                    <a:pt x="285254" y="847648"/>
                  </a:lnTo>
                  <a:lnTo>
                    <a:pt x="253746" y="820991"/>
                  </a:lnTo>
                  <a:lnTo>
                    <a:pt x="253593" y="805637"/>
                  </a:lnTo>
                  <a:lnTo>
                    <a:pt x="253593" y="676109"/>
                  </a:lnTo>
                  <a:lnTo>
                    <a:pt x="64871" y="676109"/>
                  </a:lnTo>
                  <a:lnTo>
                    <a:pt x="64897" y="847763"/>
                  </a:lnTo>
                  <a:lnTo>
                    <a:pt x="68783" y="906348"/>
                  </a:lnTo>
                  <a:lnTo>
                    <a:pt x="96139" y="938339"/>
                  </a:lnTo>
                  <a:lnTo>
                    <a:pt x="133515" y="962291"/>
                  </a:lnTo>
                  <a:lnTo>
                    <a:pt x="207594" y="965720"/>
                  </a:lnTo>
                  <a:lnTo>
                    <a:pt x="943610" y="965720"/>
                  </a:lnTo>
                  <a:lnTo>
                    <a:pt x="988555" y="960158"/>
                  </a:lnTo>
                  <a:lnTo>
                    <a:pt x="1009459" y="926706"/>
                  </a:lnTo>
                  <a:lnTo>
                    <a:pt x="1009662" y="908850"/>
                  </a:lnTo>
                  <a:lnTo>
                    <a:pt x="1009662" y="847763"/>
                  </a:lnTo>
                  <a:close/>
                </a:path>
                <a:path w="4566285" h="965835">
                  <a:moveTo>
                    <a:pt x="1009662" y="14744"/>
                  </a:moveTo>
                  <a:lnTo>
                    <a:pt x="820940" y="14744"/>
                  </a:lnTo>
                  <a:lnTo>
                    <a:pt x="820940" y="94780"/>
                  </a:lnTo>
                  <a:lnTo>
                    <a:pt x="820940" y="212725"/>
                  </a:lnTo>
                  <a:lnTo>
                    <a:pt x="820940" y="281178"/>
                  </a:lnTo>
                  <a:lnTo>
                    <a:pt x="786447" y="284899"/>
                  </a:lnTo>
                  <a:lnTo>
                    <a:pt x="734936" y="288963"/>
                  </a:lnTo>
                  <a:lnTo>
                    <a:pt x="624992" y="294741"/>
                  </a:lnTo>
                  <a:lnTo>
                    <a:pt x="485228" y="299872"/>
                  </a:lnTo>
                  <a:lnTo>
                    <a:pt x="314934" y="301091"/>
                  </a:lnTo>
                  <a:lnTo>
                    <a:pt x="282422" y="301078"/>
                  </a:lnTo>
                  <a:lnTo>
                    <a:pt x="253593" y="263283"/>
                  </a:lnTo>
                  <a:lnTo>
                    <a:pt x="253593" y="212725"/>
                  </a:lnTo>
                  <a:lnTo>
                    <a:pt x="820940" y="212725"/>
                  </a:lnTo>
                  <a:lnTo>
                    <a:pt x="820940" y="94780"/>
                  </a:lnTo>
                  <a:lnTo>
                    <a:pt x="253593" y="94780"/>
                  </a:lnTo>
                  <a:lnTo>
                    <a:pt x="253593" y="14744"/>
                  </a:lnTo>
                  <a:lnTo>
                    <a:pt x="64871" y="14744"/>
                  </a:lnTo>
                  <a:lnTo>
                    <a:pt x="64871" y="301193"/>
                  </a:lnTo>
                  <a:lnTo>
                    <a:pt x="65379" y="337553"/>
                  </a:lnTo>
                  <a:lnTo>
                    <a:pt x="78562" y="374345"/>
                  </a:lnTo>
                  <a:lnTo>
                    <a:pt x="117284" y="408203"/>
                  </a:lnTo>
                  <a:lnTo>
                    <a:pt x="162090" y="419747"/>
                  </a:lnTo>
                  <a:lnTo>
                    <a:pt x="207594" y="420192"/>
                  </a:lnTo>
                  <a:lnTo>
                    <a:pt x="371919" y="419468"/>
                  </a:lnTo>
                  <a:lnTo>
                    <a:pt x="434759" y="417753"/>
                  </a:lnTo>
                  <a:lnTo>
                    <a:pt x="613524" y="410794"/>
                  </a:lnTo>
                  <a:lnTo>
                    <a:pt x="674166" y="407225"/>
                  </a:lnTo>
                  <a:lnTo>
                    <a:pt x="734034" y="401586"/>
                  </a:lnTo>
                  <a:lnTo>
                    <a:pt x="820940" y="391756"/>
                  </a:lnTo>
                  <a:lnTo>
                    <a:pt x="820940" y="420192"/>
                  </a:lnTo>
                  <a:lnTo>
                    <a:pt x="942428" y="420192"/>
                  </a:lnTo>
                  <a:lnTo>
                    <a:pt x="964476" y="420001"/>
                  </a:lnTo>
                  <a:lnTo>
                    <a:pt x="1003439" y="400570"/>
                  </a:lnTo>
                  <a:lnTo>
                    <a:pt x="1008062" y="391756"/>
                  </a:lnTo>
                  <a:lnTo>
                    <a:pt x="1009434" y="382384"/>
                  </a:lnTo>
                  <a:lnTo>
                    <a:pt x="1009662" y="363321"/>
                  </a:lnTo>
                  <a:lnTo>
                    <a:pt x="1009662" y="301193"/>
                  </a:lnTo>
                  <a:lnTo>
                    <a:pt x="1009662" y="212725"/>
                  </a:lnTo>
                  <a:lnTo>
                    <a:pt x="1009662" y="94780"/>
                  </a:lnTo>
                  <a:lnTo>
                    <a:pt x="1009662" y="14744"/>
                  </a:lnTo>
                  <a:close/>
                </a:path>
                <a:path w="4566285" h="965835">
                  <a:moveTo>
                    <a:pt x="1746859" y="417029"/>
                  </a:moveTo>
                  <a:lnTo>
                    <a:pt x="1705203" y="408724"/>
                  </a:lnTo>
                  <a:lnTo>
                    <a:pt x="1679028" y="401828"/>
                  </a:lnTo>
                  <a:lnTo>
                    <a:pt x="1657286" y="392671"/>
                  </a:lnTo>
                  <a:lnTo>
                    <a:pt x="1635823" y="381228"/>
                  </a:lnTo>
                  <a:lnTo>
                    <a:pt x="1628902" y="377545"/>
                  </a:lnTo>
                  <a:lnTo>
                    <a:pt x="1584083" y="349961"/>
                  </a:lnTo>
                  <a:lnTo>
                    <a:pt x="1553413" y="311721"/>
                  </a:lnTo>
                  <a:lnTo>
                    <a:pt x="1527175" y="269925"/>
                  </a:lnTo>
                  <a:lnTo>
                    <a:pt x="1513306" y="217462"/>
                  </a:lnTo>
                  <a:lnTo>
                    <a:pt x="1502994" y="161188"/>
                  </a:lnTo>
                  <a:lnTo>
                    <a:pt x="1501521" y="92671"/>
                  </a:lnTo>
                  <a:lnTo>
                    <a:pt x="1501521" y="61074"/>
                  </a:lnTo>
                  <a:lnTo>
                    <a:pt x="1501381" y="45694"/>
                  </a:lnTo>
                  <a:lnTo>
                    <a:pt x="1472018" y="14897"/>
                  </a:lnTo>
                  <a:lnTo>
                    <a:pt x="1455521" y="14744"/>
                  </a:lnTo>
                  <a:lnTo>
                    <a:pt x="1312799" y="14744"/>
                  </a:lnTo>
                  <a:lnTo>
                    <a:pt x="1312799" y="92671"/>
                  </a:lnTo>
                  <a:lnTo>
                    <a:pt x="1312608" y="134315"/>
                  </a:lnTo>
                  <a:lnTo>
                    <a:pt x="1307820" y="185013"/>
                  </a:lnTo>
                  <a:lnTo>
                    <a:pt x="1293736" y="249453"/>
                  </a:lnTo>
                  <a:lnTo>
                    <a:pt x="1277442" y="287743"/>
                  </a:lnTo>
                  <a:lnTo>
                    <a:pt x="1243799" y="335267"/>
                  </a:lnTo>
                  <a:lnTo>
                    <a:pt x="1213129" y="362000"/>
                  </a:lnTo>
                  <a:lnTo>
                    <a:pt x="1157033" y="392671"/>
                  </a:lnTo>
                  <a:lnTo>
                    <a:pt x="1109103" y="408724"/>
                  </a:lnTo>
                  <a:lnTo>
                    <a:pt x="1067460" y="417029"/>
                  </a:lnTo>
                  <a:lnTo>
                    <a:pt x="1067460" y="496023"/>
                  </a:lnTo>
                  <a:lnTo>
                    <a:pt x="0" y="496023"/>
                  </a:lnTo>
                  <a:lnTo>
                    <a:pt x="0" y="613968"/>
                  </a:lnTo>
                  <a:lnTo>
                    <a:pt x="443496" y="613968"/>
                  </a:lnTo>
                  <a:lnTo>
                    <a:pt x="443496" y="757199"/>
                  </a:lnTo>
                  <a:lnTo>
                    <a:pt x="564984" y="757199"/>
                  </a:lnTo>
                  <a:lnTo>
                    <a:pt x="587044" y="757008"/>
                  </a:lnTo>
                  <a:lnTo>
                    <a:pt x="625995" y="737577"/>
                  </a:lnTo>
                  <a:lnTo>
                    <a:pt x="632218" y="700328"/>
                  </a:lnTo>
                  <a:lnTo>
                    <a:pt x="632218" y="613968"/>
                  </a:lnTo>
                  <a:lnTo>
                    <a:pt x="1007300" y="613968"/>
                  </a:lnTo>
                  <a:lnTo>
                    <a:pt x="1050683" y="608863"/>
                  </a:lnTo>
                  <a:lnTo>
                    <a:pt x="1074305" y="576160"/>
                  </a:lnTo>
                  <a:lnTo>
                    <a:pt x="1074534" y="557098"/>
                  </a:lnTo>
                  <a:lnTo>
                    <a:pt x="1074534" y="548932"/>
                  </a:lnTo>
                  <a:lnTo>
                    <a:pt x="1136929" y="541769"/>
                  </a:lnTo>
                  <a:lnTo>
                    <a:pt x="1180909" y="533476"/>
                  </a:lnTo>
                  <a:lnTo>
                    <a:pt x="1218145" y="519747"/>
                  </a:lnTo>
                  <a:lnTo>
                    <a:pt x="1267383" y="495490"/>
                  </a:lnTo>
                  <a:lnTo>
                    <a:pt x="1315681" y="470306"/>
                  </a:lnTo>
                  <a:lnTo>
                    <a:pt x="1372450" y="423900"/>
                  </a:lnTo>
                  <a:lnTo>
                    <a:pt x="1407160" y="381228"/>
                  </a:lnTo>
                  <a:lnTo>
                    <a:pt x="1441170" y="423887"/>
                  </a:lnTo>
                  <a:lnTo>
                    <a:pt x="1497723" y="470535"/>
                  </a:lnTo>
                  <a:lnTo>
                    <a:pt x="1546339" y="496023"/>
                  </a:lnTo>
                  <a:lnTo>
                    <a:pt x="1595920" y="520560"/>
                  </a:lnTo>
                  <a:lnTo>
                    <a:pt x="1633321" y="534327"/>
                  </a:lnTo>
                  <a:lnTo>
                    <a:pt x="1677377" y="542378"/>
                  </a:lnTo>
                  <a:lnTo>
                    <a:pt x="1746859" y="549732"/>
                  </a:lnTo>
                  <a:lnTo>
                    <a:pt x="1746859" y="417029"/>
                  </a:lnTo>
                  <a:close/>
                </a:path>
                <a:path w="4566285" h="965835">
                  <a:moveTo>
                    <a:pt x="2107781" y="602386"/>
                  </a:moveTo>
                  <a:lnTo>
                    <a:pt x="1112278" y="602386"/>
                  </a:lnTo>
                  <a:lnTo>
                    <a:pt x="1112278" y="720344"/>
                  </a:lnTo>
                  <a:lnTo>
                    <a:pt x="1919058" y="720344"/>
                  </a:lnTo>
                  <a:lnTo>
                    <a:pt x="1919058" y="965720"/>
                  </a:lnTo>
                  <a:lnTo>
                    <a:pt x="2041728" y="965720"/>
                  </a:lnTo>
                  <a:lnTo>
                    <a:pt x="2065121" y="965517"/>
                  </a:lnTo>
                  <a:lnTo>
                    <a:pt x="2102307" y="944460"/>
                  </a:lnTo>
                  <a:lnTo>
                    <a:pt x="2107781" y="908850"/>
                  </a:lnTo>
                  <a:lnTo>
                    <a:pt x="2107781" y="602386"/>
                  </a:lnTo>
                  <a:close/>
                </a:path>
                <a:path w="4566285" h="965835">
                  <a:moveTo>
                    <a:pt x="2107781" y="14744"/>
                  </a:moveTo>
                  <a:lnTo>
                    <a:pt x="1919058" y="14744"/>
                  </a:lnTo>
                  <a:lnTo>
                    <a:pt x="1919058" y="173761"/>
                  </a:lnTo>
                  <a:lnTo>
                    <a:pt x="1672551" y="173761"/>
                  </a:lnTo>
                  <a:lnTo>
                    <a:pt x="1672551" y="291719"/>
                  </a:lnTo>
                  <a:lnTo>
                    <a:pt x="1919058" y="291719"/>
                  </a:lnTo>
                  <a:lnTo>
                    <a:pt x="1919058" y="550786"/>
                  </a:lnTo>
                  <a:lnTo>
                    <a:pt x="2041728" y="550786"/>
                  </a:lnTo>
                  <a:lnTo>
                    <a:pt x="2065121" y="550583"/>
                  </a:lnTo>
                  <a:lnTo>
                    <a:pt x="2102307" y="529526"/>
                  </a:lnTo>
                  <a:lnTo>
                    <a:pt x="2107755" y="496023"/>
                  </a:lnTo>
                  <a:lnTo>
                    <a:pt x="2107781" y="14744"/>
                  </a:lnTo>
                  <a:close/>
                </a:path>
                <a:path w="4566285" h="965835">
                  <a:moveTo>
                    <a:pt x="2907296" y="132689"/>
                  </a:moveTo>
                  <a:lnTo>
                    <a:pt x="2903410" y="74104"/>
                  </a:lnTo>
                  <a:lnTo>
                    <a:pt x="2876054" y="42125"/>
                  </a:lnTo>
                  <a:lnTo>
                    <a:pt x="2838678" y="18161"/>
                  </a:lnTo>
                  <a:lnTo>
                    <a:pt x="2764586" y="14744"/>
                  </a:lnTo>
                  <a:lnTo>
                    <a:pt x="2397760" y="14744"/>
                  </a:lnTo>
                  <a:lnTo>
                    <a:pt x="2397760" y="132689"/>
                  </a:lnTo>
                  <a:lnTo>
                    <a:pt x="2657259" y="132689"/>
                  </a:lnTo>
                  <a:lnTo>
                    <a:pt x="2678595" y="132842"/>
                  </a:lnTo>
                  <a:lnTo>
                    <a:pt x="2714282" y="149009"/>
                  </a:lnTo>
                  <a:lnTo>
                    <a:pt x="2719070" y="166763"/>
                  </a:lnTo>
                  <a:lnTo>
                    <a:pt x="2718587" y="186397"/>
                  </a:lnTo>
                  <a:lnTo>
                    <a:pt x="2715158" y="302399"/>
                  </a:lnTo>
                  <a:lnTo>
                    <a:pt x="2708859" y="379844"/>
                  </a:lnTo>
                  <a:lnTo>
                    <a:pt x="2695041" y="453644"/>
                  </a:lnTo>
                  <a:lnTo>
                    <a:pt x="2669057" y="558685"/>
                  </a:lnTo>
                  <a:lnTo>
                    <a:pt x="2642184" y="663067"/>
                  </a:lnTo>
                  <a:lnTo>
                    <a:pt x="2622169" y="732256"/>
                  </a:lnTo>
                  <a:lnTo>
                    <a:pt x="2599055" y="797191"/>
                  </a:lnTo>
                  <a:lnTo>
                    <a:pt x="2562898" y="888834"/>
                  </a:lnTo>
                  <a:lnTo>
                    <a:pt x="2671407" y="926757"/>
                  </a:lnTo>
                  <a:lnTo>
                    <a:pt x="2693530" y="935113"/>
                  </a:lnTo>
                  <a:lnTo>
                    <a:pt x="2706801" y="938403"/>
                  </a:lnTo>
                  <a:lnTo>
                    <a:pt x="2716530" y="937044"/>
                  </a:lnTo>
                  <a:lnTo>
                    <a:pt x="2750083" y="912761"/>
                  </a:lnTo>
                  <a:lnTo>
                    <a:pt x="2795359" y="793254"/>
                  </a:lnTo>
                  <a:lnTo>
                    <a:pt x="2820251" y="718362"/>
                  </a:lnTo>
                  <a:lnTo>
                    <a:pt x="2840164" y="640511"/>
                  </a:lnTo>
                  <a:lnTo>
                    <a:pt x="2865437" y="524459"/>
                  </a:lnTo>
                  <a:lnTo>
                    <a:pt x="2889643" y="408165"/>
                  </a:lnTo>
                  <a:lnTo>
                    <a:pt x="2902077" y="328701"/>
                  </a:lnTo>
                  <a:lnTo>
                    <a:pt x="2906661" y="249440"/>
                  </a:lnTo>
                  <a:lnTo>
                    <a:pt x="2907296" y="132689"/>
                  </a:lnTo>
                  <a:close/>
                </a:path>
                <a:path w="4566285" h="965835">
                  <a:moveTo>
                    <a:pt x="3435731" y="14744"/>
                  </a:moveTo>
                  <a:lnTo>
                    <a:pt x="3255264" y="14744"/>
                  </a:lnTo>
                  <a:lnTo>
                    <a:pt x="3255264" y="384390"/>
                  </a:lnTo>
                  <a:lnTo>
                    <a:pt x="3170339" y="384390"/>
                  </a:lnTo>
                  <a:lnTo>
                    <a:pt x="3170339" y="14744"/>
                  </a:lnTo>
                  <a:lnTo>
                    <a:pt x="2989872" y="14744"/>
                  </a:lnTo>
                  <a:lnTo>
                    <a:pt x="2989872" y="924648"/>
                  </a:lnTo>
                  <a:lnTo>
                    <a:pt x="3104286" y="924648"/>
                  </a:lnTo>
                  <a:lnTo>
                    <a:pt x="3149244" y="919086"/>
                  </a:lnTo>
                  <a:lnTo>
                    <a:pt x="3170136" y="885634"/>
                  </a:lnTo>
                  <a:lnTo>
                    <a:pt x="3170339" y="867778"/>
                  </a:lnTo>
                  <a:lnTo>
                    <a:pt x="3170339" y="502335"/>
                  </a:lnTo>
                  <a:lnTo>
                    <a:pt x="3255264" y="502335"/>
                  </a:lnTo>
                  <a:lnTo>
                    <a:pt x="3255264" y="924648"/>
                  </a:lnTo>
                  <a:lnTo>
                    <a:pt x="3369678" y="924648"/>
                  </a:lnTo>
                  <a:lnTo>
                    <a:pt x="3414636" y="919086"/>
                  </a:lnTo>
                  <a:lnTo>
                    <a:pt x="3435527" y="885634"/>
                  </a:lnTo>
                  <a:lnTo>
                    <a:pt x="3435731" y="867778"/>
                  </a:lnTo>
                  <a:lnTo>
                    <a:pt x="3435731" y="502335"/>
                  </a:lnTo>
                  <a:lnTo>
                    <a:pt x="3435731" y="384390"/>
                  </a:lnTo>
                  <a:lnTo>
                    <a:pt x="3435731" y="14744"/>
                  </a:lnTo>
                  <a:close/>
                </a:path>
                <a:path w="4566285" h="965835">
                  <a:moveTo>
                    <a:pt x="4565701" y="806691"/>
                  </a:moveTo>
                  <a:lnTo>
                    <a:pt x="4401744" y="806691"/>
                  </a:lnTo>
                  <a:lnTo>
                    <a:pt x="4401744" y="629767"/>
                  </a:lnTo>
                  <a:lnTo>
                    <a:pt x="4401744" y="579221"/>
                  </a:lnTo>
                  <a:lnTo>
                    <a:pt x="4349851" y="579221"/>
                  </a:lnTo>
                  <a:lnTo>
                    <a:pt x="4396778" y="551992"/>
                  </a:lnTo>
                  <a:lnTo>
                    <a:pt x="4424451" y="531241"/>
                  </a:lnTo>
                  <a:lnTo>
                    <a:pt x="4425632" y="529717"/>
                  </a:lnTo>
                  <a:lnTo>
                    <a:pt x="4443730" y="506425"/>
                  </a:lnTo>
                  <a:lnTo>
                    <a:pt x="4465447" y="467055"/>
                  </a:lnTo>
                  <a:lnTo>
                    <a:pt x="4485894" y="427202"/>
                  </a:lnTo>
                  <a:lnTo>
                    <a:pt x="4496409" y="398932"/>
                  </a:lnTo>
                  <a:lnTo>
                    <a:pt x="4500270" y="368795"/>
                  </a:lnTo>
                  <a:lnTo>
                    <a:pt x="4500829" y="323303"/>
                  </a:lnTo>
                  <a:lnTo>
                    <a:pt x="4500435" y="284035"/>
                  </a:lnTo>
                  <a:lnTo>
                    <a:pt x="4490123" y="233337"/>
                  </a:lnTo>
                  <a:lnTo>
                    <a:pt x="4459922" y="164033"/>
                  </a:lnTo>
                  <a:lnTo>
                    <a:pt x="4426623" y="122313"/>
                  </a:lnTo>
                  <a:lnTo>
                    <a:pt x="4421149" y="117944"/>
                  </a:lnTo>
                  <a:lnTo>
                    <a:pt x="4393489" y="95834"/>
                  </a:lnTo>
                  <a:lnTo>
                    <a:pt x="4359364" y="69862"/>
                  </a:lnTo>
                  <a:lnTo>
                    <a:pt x="4332744" y="53898"/>
                  </a:lnTo>
                  <a:lnTo>
                    <a:pt x="4312107" y="46037"/>
                  </a:lnTo>
                  <a:lnTo>
                    <a:pt x="4312107" y="323303"/>
                  </a:lnTo>
                  <a:lnTo>
                    <a:pt x="4311777" y="352513"/>
                  </a:lnTo>
                  <a:lnTo>
                    <a:pt x="4290873" y="410718"/>
                  </a:lnTo>
                  <a:lnTo>
                    <a:pt x="4267581" y="447243"/>
                  </a:lnTo>
                  <a:lnTo>
                    <a:pt x="4231894" y="475488"/>
                  </a:lnTo>
                  <a:lnTo>
                    <a:pt x="4213022" y="488619"/>
                  </a:lnTo>
                  <a:lnTo>
                    <a:pt x="4213022" y="629767"/>
                  </a:lnTo>
                  <a:lnTo>
                    <a:pt x="4213022" y="806691"/>
                  </a:lnTo>
                  <a:lnTo>
                    <a:pt x="3842664" y="806691"/>
                  </a:lnTo>
                  <a:lnTo>
                    <a:pt x="3842664" y="629767"/>
                  </a:lnTo>
                  <a:lnTo>
                    <a:pt x="3866565" y="634707"/>
                  </a:lnTo>
                  <a:lnTo>
                    <a:pt x="3883507" y="637730"/>
                  </a:lnTo>
                  <a:lnTo>
                    <a:pt x="3956202" y="645668"/>
                  </a:lnTo>
                  <a:lnTo>
                    <a:pt x="3996944" y="647598"/>
                  </a:lnTo>
                  <a:lnTo>
                    <a:pt x="4029024" y="647674"/>
                  </a:lnTo>
                  <a:lnTo>
                    <a:pt x="4088955" y="647395"/>
                  </a:lnTo>
                  <a:lnTo>
                    <a:pt x="4128097" y="645439"/>
                  </a:lnTo>
                  <a:lnTo>
                    <a:pt x="4163707" y="640118"/>
                  </a:lnTo>
                  <a:lnTo>
                    <a:pt x="4213022" y="629767"/>
                  </a:lnTo>
                  <a:lnTo>
                    <a:pt x="4213022" y="488619"/>
                  </a:lnTo>
                  <a:lnTo>
                    <a:pt x="4209262" y="491223"/>
                  </a:lnTo>
                  <a:lnTo>
                    <a:pt x="4192384" y="500697"/>
                  </a:lnTo>
                  <a:lnTo>
                    <a:pt x="4142257" y="516026"/>
                  </a:lnTo>
                  <a:lnTo>
                    <a:pt x="4089184" y="528015"/>
                  </a:lnTo>
                  <a:lnTo>
                    <a:pt x="4059682" y="529539"/>
                  </a:lnTo>
                  <a:lnTo>
                    <a:pt x="3992753" y="529501"/>
                  </a:lnTo>
                  <a:lnTo>
                    <a:pt x="3946753" y="523951"/>
                  </a:lnTo>
                  <a:lnTo>
                    <a:pt x="3885209" y="507695"/>
                  </a:lnTo>
                  <a:lnTo>
                    <a:pt x="3849027" y="491223"/>
                  </a:lnTo>
                  <a:lnTo>
                    <a:pt x="3804932" y="459371"/>
                  </a:lnTo>
                  <a:lnTo>
                    <a:pt x="3768356" y="410718"/>
                  </a:lnTo>
                  <a:lnTo>
                    <a:pt x="3749776" y="371360"/>
                  </a:lnTo>
                  <a:lnTo>
                    <a:pt x="3747122" y="323303"/>
                  </a:lnTo>
                  <a:lnTo>
                    <a:pt x="3747452" y="293484"/>
                  </a:lnTo>
                  <a:lnTo>
                    <a:pt x="3768356" y="234848"/>
                  </a:lnTo>
                  <a:lnTo>
                    <a:pt x="3791572" y="198374"/>
                  </a:lnTo>
                  <a:lnTo>
                    <a:pt x="3826738" y="170599"/>
                  </a:lnTo>
                  <a:lnTo>
                    <a:pt x="3865740" y="145923"/>
                  </a:lnTo>
                  <a:lnTo>
                    <a:pt x="3915791" y="131114"/>
                  </a:lnTo>
                  <a:lnTo>
                    <a:pt x="3968864" y="119595"/>
                  </a:lnTo>
                  <a:lnTo>
                    <a:pt x="4029024" y="117944"/>
                  </a:lnTo>
                  <a:lnTo>
                    <a:pt x="4065295" y="118148"/>
                  </a:lnTo>
                  <a:lnTo>
                    <a:pt x="4111294" y="123494"/>
                  </a:lnTo>
                  <a:lnTo>
                    <a:pt x="4172851" y="139128"/>
                  </a:lnTo>
                  <a:lnTo>
                    <a:pt x="4209262" y="155181"/>
                  </a:lnTo>
                  <a:lnTo>
                    <a:pt x="4254055" y="186410"/>
                  </a:lnTo>
                  <a:lnTo>
                    <a:pt x="4290873" y="234848"/>
                  </a:lnTo>
                  <a:lnTo>
                    <a:pt x="4309453" y="274332"/>
                  </a:lnTo>
                  <a:lnTo>
                    <a:pt x="4312107" y="323303"/>
                  </a:lnTo>
                  <a:lnTo>
                    <a:pt x="4312107" y="46037"/>
                  </a:lnTo>
                  <a:lnTo>
                    <a:pt x="4247235" y="25793"/>
                  </a:lnTo>
                  <a:lnTo>
                    <a:pt x="4193400" y="10883"/>
                  </a:lnTo>
                  <a:lnTo>
                    <a:pt x="4152722" y="3225"/>
                  </a:lnTo>
                  <a:lnTo>
                    <a:pt x="4104754" y="393"/>
                  </a:lnTo>
                  <a:lnTo>
                    <a:pt x="4029024" y="0"/>
                  </a:lnTo>
                  <a:lnTo>
                    <a:pt x="3953294" y="393"/>
                  </a:lnTo>
                  <a:lnTo>
                    <a:pt x="3905326" y="3225"/>
                  </a:lnTo>
                  <a:lnTo>
                    <a:pt x="3864648" y="10883"/>
                  </a:lnTo>
                  <a:lnTo>
                    <a:pt x="3810812" y="25793"/>
                  </a:lnTo>
                  <a:lnTo>
                    <a:pt x="3758120" y="41402"/>
                  </a:lnTo>
                  <a:lnTo>
                    <a:pt x="3698938" y="69862"/>
                  </a:lnTo>
                  <a:lnTo>
                    <a:pt x="3665143" y="95834"/>
                  </a:lnTo>
                  <a:lnTo>
                    <a:pt x="3632365" y="122313"/>
                  </a:lnTo>
                  <a:lnTo>
                    <a:pt x="3599294" y="164033"/>
                  </a:lnTo>
                  <a:lnTo>
                    <a:pt x="3569093" y="233337"/>
                  </a:lnTo>
                  <a:lnTo>
                    <a:pt x="3558794" y="284035"/>
                  </a:lnTo>
                  <a:lnTo>
                    <a:pt x="3558400" y="323303"/>
                  </a:lnTo>
                  <a:lnTo>
                    <a:pt x="3558946" y="368795"/>
                  </a:lnTo>
                  <a:lnTo>
                    <a:pt x="3573081" y="427202"/>
                  </a:lnTo>
                  <a:lnTo>
                    <a:pt x="3593198" y="467055"/>
                  </a:lnTo>
                  <a:lnTo>
                    <a:pt x="3614559" y="506425"/>
                  </a:lnTo>
                  <a:lnTo>
                    <a:pt x="3661283" y="551992"/>
                  </a:lnTo>
                  <a:lnTo>
                    <a:pt x="3708196" y="579221"/>
                  </a:lnTo>
                  <a:lnTo>
                    <a:pt x="3653942" y="579221"/>
                  </a:lnTo>
                  <a:lnTo>
                    <a:pt x="3653942" y="806691"/>
                  </a:lnTo>
                  <a:lnTo>
                    <a:pt x="3491166" y="806691"/>
                  </a:lnTo>
                  <a:lnTo>
                    <a:pt x="3491166" y="924648"/>
                  </a:lnTo>
                  <a:lnTo>
                    <a:pt x="4498467" y="924648"/>
                  </a:lnTo>
                  <a:lnTo>
                    <a:pt x="4520514" y="924458"/>
                  </a:lnTo>
                  <a:lnTo>
                    <a:pt x="4559478" y="905027"/>
                  </a:lnTo>
                  <a:lnTo>
                    <a:pt x="4565701" y="867778"/>
                  </a:lnTo>
                  <a:lnTo>
                    <a:pt x="4565701" y="806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57863" y="2244553"/>
            <a:ext cx="7505065" cy="7772400"/>
            <a:chOff x="357863" y="2244553"/>
            <a:chExt cx="7505065" cy="7772400"/>
          </a:xfrm>
        </p:grpSpPr>
        <p:sp>
          <p:nvSpPr>
            <p:cNvPr id="7" name="object 7"/>
            <p:cNvSpPr/>
            <p:nvPr/>
          </p:nvSpPr>
          <p:spPr>
            <a:xfrm>
              <a:off x="453113" y="2607098"/>
              <a:ext cx="7314565" cy="7314565"/>
            </a:xfrm>
            <a:custGeom>
              <a:avLst/>
              <a:gdLst/>
              <a:ahLst/>
              <a:cxnLst/>
              <a:rect l="l" t="t" r="r" b="b"/>
              <a:pathLst>
                <a:path w="7314565" h="7314565">
                  <a:moveTo>
                    <a:pt x="7314219" y="7314219"/>
                  </a:moveTo>
                  <a:lnTo>
                    <a:pt x="0" y="7314219"/>
                  </a:lnTo>
                  <a:lnTo>
                    <a:pt x="0" y="0"/>
                  </a:lnTo>
                  <a:lnTo>
                    <a:pt x="7314219" y="0"/>
                  </a:lnTo>
                  <a:lnTo>
                    <a:pt x="7314219" y="7314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3113" y="2607098"/>
              <a:ext cx="7314565" cy="7314565"/>
            </a:xfrm>
            <a:custGeom>
              <a:avLst/>
              <a:gdLst/>
              <a:ahLst/>
              <a:cxnLst/>
              <a:rect l="l" t="t" r="r" b="b"/>
              <a:pathLst>
                <a:path w="7314565" h="7314565">
                  <a:moveTo>
                    <a:pt x="0" y="0"/>
                  </a:moveTo>
                  <a:lnTo>
                    <a:pt x="0" y="7314219"/>
                  </a:lnTo>
                  <a:lnTo>
                    <a:pt x="7314219" y="7314219"/>
                  </a:lnTo>
                  <a:lnTo>
                    <a:pt x="7314219" y="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000" y="2244553"/>
              <a:ext cx="5507842" cy="81187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302750" y="2244553"/>
            <a:ext cx="7505065" cy="7717155"/>
            <a:chOff x="9302750" y="2244553"/>
            <a:chExt cx="7505065" cy="7717155"/>
          </a:xfrm>
        </p:grpSpPr>
        <p:sp>
          <p:nvSpPr>
            <p:cNvPr id="11" name="object 11"/>
            <p:cNvSpPr/>
            <p:nvPr/>
          </p:nvSpPr>
          <p:spPr>
            <a:xfrm>
              <a:off x="9398000" y="2552234"/>
              <a:ext cx="7314565" cy="7314565"/>
            </a:xfrm>
            <a:custGeom>
              <a:avLst/>
              <a:gdLst/>
              <a:ahLst/>
              <a:cxnLst/>
              <a:rect l="l" t="t" r="r" b="b"/>
              <a:pathLst>
                <a:path w="7314565" h="7314565">
                  <a:moveTo>
                    <a:pt x="7314219" y="7314219"/>
                  </a:moveTo>
                  <a:lnTo>
                    <a:pt x="0" y="7314219"/>
                  </a:lnTo>
                  <a:lnTo>
                    <a:pt x="0" y="0"/>
                  </a:lnTo>
                  <a:lnTo>
                    <a:pt x="7314219" y="0"/>
                  </a:lnTo>
                  <a:lnTo>
                    <a:pt x="7314219" y="73142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398000" y="2552234"/>
              <a:ext cx="7314565" cy="7314565"/>
            </a:xfrm>
            <a:custGeom>
              <a:avLst/>
              <a:gdLst/>
              <a:ahLst/>
              <a:cxnLst/>
              <a:rect l="l" t="t" r="r" b="b"/>
              <a:pathLst>
                <a:path w="7314565" h="7314565">
                  <a:moveTo>
                    <a:pt x="0" y="0"/>
                  </a:moveTo>
                  <a:lnTo>
                    <a:pt x="0" y="7314219"/>
                  </a:lnTo>
                  <a:lnTo>
                    <a:pt x="7314219" y="7314219"/>
                  </a:lnTo>
                  <a:lnTo>
                    <a:pt x="7314219" y="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298343" y="2244553"/>
              <a:ext cx="5507990" cy="812165"/>
            </a:xfrm>
            <a:custGeom>
              <a:avLst/>
              <a:gdLst/>
              <a:ahLst/>
              <a:cxnLst/>
              <a:rect l="l" t="t" r="r" b="b"/>
              <a:pathLst>
                <a:path w="5507990" h="812164">
                  <a:moveTo>
                    <a:pt x="396117" y="811879"/>
                  </a:moveTo>
                  <a:lnTo>
                    <a:pt x="386997" y="811879"/>
                  </a:lnTo>
                  <a:lnTo>
                    <a:pt x="386536" y="811856"/>
                  </a:lnTo>
                  <a:lnTo>
                    <a:pt x="386432" y="811339"/>
                  </a:lnTo>
                  <a:lnTo>
                    <a:pt x="337670" y="806083"/>
                  </a:lnTo>
                  <a:lnTo>
                    <a:pt x="290773" y="795230"/>
                  </a:lnTo>
                  <a:lnTo>
                    <a:pt x="246119" y="779125"/>
                  </a:lnTo>
                  <a:lnTo>
                    <a:pt x="204061" y="758119"/>
                  </a:lnTo>
                  <a:lnTo>
                    <a:pt x="164950" y="732559"/>
                  </a:lnTo>
                  <a:lnTo>
                    <a:pt x="129135" y="702792"/>
                  </a:lnTo>
                  <a:lnTo>
                    <a:pt x="96964" y="669168"/>
                  </a:lnTo>
                  <a:lnTo>
                    <a:pt x="68787" y="632033"/>
                  </a:lnTo>
                  <a:lnTo>
                    <a:pt x="44952" y="591736"/>
                  </a:lnTo>
                  <a:lnTo>
                    <a:pt x="25807" y="548625"/>
                  </a:lnTo>
                  <a:lnTo>
                    <a:pt x="11701" y="503048"/>
                  </a:lnTo>
                  <a:lnTo>
                    <a:pt x="2982" y="455353"/>
                  </a:lnTo>
                  <a:lnTo>
                    <a:pt x="0" y="405889"/>
                  </a:lnTo>
                  <a:lnTo>
                    <a:pt x="2985" y="356443"/>
                  </a:lnTo>
                  <a:lnTo>
                    <a:pt x="11705" y="308763"/>
                  </a:lnTo>
                  <a:lnTo>
                    <a:pt x="25813" y="263199"/>
                  </a:lnTo>
                  <a:lnTo>
                    <a:pt x="44960" y="220099"/>
                  </a:lnTo>
                  <a:lnTo>
                    <a:pt x="68798" y="179809"/>
                  </a:lnTo>
                  <a:lnTo>
                    <a:pt x="96978" y="142680"/>
                  </a:lnTo>
                  <a:lnTo>
                    <a:pt x="129153" y="109060"/>
                  </a:lnTo>
                  <a:lnTo>
                    <a:pt x="164972" y="79296"/>
                  </a:lnTo>
                  <a:lnTo>
                    <a:pt x="204089" y="53737"/>
                  </a:lnTo>
                  <a:lnTo>
                    <a:pt x="246155" y="32731"/>
                  </a:lnTo>
                  <a:lnTo>
                    <a:pt x="290821" y="16627"/>
                  </a:lnTo>
                  <a:lnTo>
                    <a:pt x="337740" y="5773"/>
                  </a:lnTo>
                  <a:lnTo>
                    <a:pt x="386536" y="517"/>
                  </a:lnTo>
                  <a:lnTo>
                    <a:pt x="386536" y="11"/>
                  </a:lnTo>
                  <a:lnTo>
                    <a:pt x="387233" y="0"/>
                  </a:lnTo>
                  <a:lnTo>
                    <a:pt x="396117" y="0"/>
                  </a:lnTo>
                  <a:lnTo>
                    <a:pt x="396117" y="811879"/>
                  </a:lnTo>
                  <a:close/>
                </a:path>
                <a:path w="5507990" h="812164">
                  <a:moveTo>
                    <a:pt x="561285" y="811879"/>
                  </a:moveTo>
                  <a:lnTo>
                    <a:pt x="396117" y="811879"/>
                  </a:lnTo>
                  <a:lnTo>
                    <a:pt x="396117" y="0"/>
                  </a:lnTo>
                  <a:lnTo>
                    <a:pt x="561285" y="0"/>
                  </a:lnTo>
                  <a:lnTo>
                    <a:pt x="561285" y="811879"/>
                  </a:lnTo>
                  <a:close/>
                </a:path>
                <a:path w="5507990" h="812164">
                  <a:moveTo>
                    <a:pt x="5077833" y="811879"/>
                  </a:moveTo>
                  <a:lnTo>
                    <a:pt x="561285" y="811879"/>
                  </a:lnTo>
                  <a:lnTo>
                    <a:pt x="561285" y="0"/>
                  </a:lnTo>
                  <a:lnTo>
                    <a:pt x="4946556" y="0"/>
                  </a:lnTo>
                  <a:lnTo>
                    <a:pt x="4946556" y="811868"/>
                  </a:lnTo>
                  <a:lnTo>
                    <a:pt x="5077833" y="811868"/>
                  </a:lnTo>
                  <a:close/>
                </a:path>
                <a:path w="5507990" h="812164">
                  <a:moveTo>
                    <a:pt x="5077833" y="811868"/>
                  </a:moveTo>
                  <a:lnTo>
                    <a:pt x="4946556" y="811868"/>
                  </a:lnTo>
                  <a:lnTo>
                    <a:pt x="4946556" y="0"/>
                  </a:lnTo>
                  <a:lnTo>
                    <a:pt x="5077833" y="0"/>
                  </a:lnTo>
                  <a:lnTo>
                    <a:pt x="5077833" y="811868"/>
                  </a:lnTo>
                  <a:close/>
                </a:path>
                <a:path w="5507990" h="812164">
                  <a:moveTo>
                    <a:pt x="5120833" y="811868"/>
                  </a:moveTo>
                  <a:lnTo>
                    <a:pt x="5077833" y="811868"/>
                  </a:lnTo>
                  <a:lnTo>
                    <a:pt x="5077833" y="0"/>
                  </a:lnTo>
                  <a:lnTo>
                    <a:pt x="5121294" y="11"/>
                  </a:lnTo>
                  <a:lnTo>
                    <a:pt x="5121294" y="517"/>
                  </a:lnTo>
                  <a:lnTo>
                    <a:pt x="5170123" y="5775"/>
                  </a:lnTo>
                  <a:lnTo>
                    <a:pt x="5217041" y="16630"/>
                  </a:lnTo>
                  <a:lnTo>
                    <a:pt x="5261704" y="32736"/>
                  </a:lnTo>
                  <a:lnTo>
                    <a:pt x="5303767" y="53742"/>
                  </a:lnTo>
                  <a:lnTo>
                    <a:pt x="5342882" y="79301"/>
                  </a:lnTo>
                  <a:lnTo>
                    <a:pt x="5378699" y="109065"/>
                  </a:lnTo>
                  <a:lnTo>
                    <a:pt x="5410872" y="142686"/>
                  </a:lnTo>
                  <a:lnTo>
                    <a:pt x="5439050" y="179815"/>
                  </a:lnTo>
                  <a:lnTo>
                    <a:pt x="5462887" y="220104"/>
                  </a:lnTo>
                  <a:lnTo>
                    <a:pt x="5482033" y="263206"/>
                  </a:lnTo>
                  <a:lnTo>
                    <a:pt x="5496140" y="308771"/>
                  </a:lnTo>
                  <a:lnTo>
                    <a:pt x="5504859" y="356452"/>
                  </a:lnTo>
                  <a:lnTo>
                    <a:pt x="5507842" y="405900"/>
                  </a:lnTo>
                  <a:lnTo>
                    <a:pt x="5504857" y="455365"/>
                  </a:lnTo>
                  <a:lnTo>
                    <a:pt x="5496135" y="503060"/>
                  </a:lnTo>
                  <a:lnTo>
                    <a:pt x="5482026" y="548637"/>
                  </a:lnTo>
                  <a:lnTo>
                    <a:pt x="5462878" y="591747"/>
                  </a:lnTo>
                  <a:lnTo>
                    <a:pt x="5439039" y="632044"/>
                  </a:lnTo>
                  <a:lnTo>
                    <a:pt x="5410857" y="669179"/>
                  </a:lnTo>
                  <a:lnTo>
                    <a:pt x="5378681" y="702804"/>
                  </a:lnTo>
                  <a:lnTo>
                    <a:pt x="5342858" y="732570"/>
                  </a:lnTo>
                  <a:lnTo>
                    <a:pt x="5303737" y="758130"/>
                  </a:lnTo>
                  <a:lnTo>
                    <a:pt x="5261664" y="779137"/>
                  </a:lnTo>
                  <a:lnTo>
                    <a:pt x="5216982" y="795241"/>
                  </a:lnTo>
                  <a:lnTo>
                    <a:pt x="5170009" y="806095"/>
                  </a:lnTo>
                  <a:lnTo>
                    <a:pt x="5121294" y="811339"/>
                  </a:lnTo>
                  <a:lnTo>
                    <a:pt x="5121294" y="811845"/>
                  </a:lnTo>
                  <a:lnTo>
                    <a:pt x="5120833" y="811868"/>
                  </a:lnTo>
                  <a:close/>
                </a:path>
              </a:pathLst>
            </a:custGeom>
            <a:solidFill>
              <a:srgbClr val="5F58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742405" y="2370099"/>
              <a:ext cx="966469" cy="452120"/>
            </a:xfrm>
            <a:custGeom>
              <a:avLst/>
              <a:gdLst/>
              <a:ahLst/>
              <a:cxnLst/>
              <a:rect l="l" t="t" r="r" b="b"/>
              <a:pathLst>
                <a:path w="966469" h="452119">
                  <a:moveTo>
                    <a:pt x="432536" y="256324"/>
                  </a:moveTo>
                  <a:lnTo>
                    <a:pt x="10020" y="256324"/>
                  </a:lnTo>
                  <a:lnTo>
                    <a:pt x="10020" y="308394"/>
                  </a:lnTo>
                  <a:lnTo>
                    <a:pt x="352437" y="308394"/>
                  </a:lnTo>
                  <a:lnTo>
                    <a:pt x="352437" y="328409"/>
                  </a:lnTo>
                  <a:lnTo>
                    <a:pt x="10020" y="328409"/>
                  </a:lnTo>
                  <a:lnTo>
                    <a:pt x="10071" y="399999"/>
                  </a:lnTo>
                  <a:lnTo>
                    <a:pt x="23279" y="439051"/>
                  </a:lnTo>
                  <a:lnTo>
                    <a:pt x="70586" y="452069"/>
                  </a:lnTo>
                  <a:lnTo>
                    <a:pt x="424027" y="452069"/>
                  </a:lnTo>
                  <a:lnTo>
                    <a:pt x="432536" y="443052"/>
                  </a:lnTo>
                  <a:lnTo>
                    <a:pt x="432536" y="399999"/>
                  </a:lnTo>
                  <a:lnTo>
                    <a:pt x="90119" y="399999"/>
                  </a:lnTo>
                  <a:lnTo>
                    <a:pt x="90119" y="380479"/>
                  </a:lnTo>
                  <a:lnTo>
                    <a:pt x="432536" y="380479"/>
                  </a:lnTo>
                  <a:lnTo>
                    <a:pt x="432536" y="256324"/>
                  </a:lnTo>
                  <a:close/>
                </a:path>
                <a:path w="966469" h="452119">
                  <a:moveTo>
                    <a:pt x="432536" y="0"/>
                  </a:moveTo>
                  <a:lnTo>
                    <a:pt x="352437" y="0"/>
                  </a:lnTo>
                  <a:lnTo>
                    <a:pt x="352437" y="37045"/>
                  </a:lnTo>
                  <a:lnTo>
                    <a:pt x="352437" y="88112"/>
                  </a:lnTo>
                  <a:lnTo>
                    <a:pt x="352437" y="134670"/>
                  </a:lnTo>
                  <a:lnTo>
                    <a:pt x="260832" y="134670"/>
                  </a:lnTo>
                  <a:lnTo>
                    <a:pt x="262826" y="121653"/>
                  </a:lnTo>
                  <a:lnTo>
                    <a:pt x="264833" y="98628"/>
                  </a:lnTo>
                  <a:lnTo>
                    <a:pt x="265836" y="88112"/>
                  </a:lnTo>
                  <a:lnTo>
                    <a:pt x="352437" y="88112"/>
                  </a:lnTo>
                  <a:lnTo>
                    <a:pt x="352437" y="37045"/>
                  </a:lnTo>
                  <a:lnTo>
                    <a:pt x="265836" y="37045"/>
                  </a:lnTo>
                  <a:lnTo>
                    <a:pt x="263309" y="25336"/>
                  </a:lnTo>
                  <a:lnTo>
                    <a:pt x="260667" y="18465"/>
                  </a:lnTo>
                  <a:lnTo>
                    <a:pt x="223469" y="139"/>
                  </a:lnTo>
                  <a:lnTo>
                    <a:pt x="206756" y="0"/>
                  </a:lnTo>
                  <a:lnTo>
                    <a:pt x="0" y="0"/>
                  </a:lnTo>
                  <a:lnTo>
                    <a:pt x="0" y="56070"/>
                  </a:lnTo>
                  <a:lnTo>
                    <a:pt x="177228" y="56070"/>
                  </a:lnTo>
                  <a:lnTo>
                    <a:pt x="187236" y="64579"/>
                  </a:lnTo>
                  <a:lnTo>
                    <a:pt x="186385" y="104089"/>
                  </a:lnTo>
                  <a:lnTo>
                    <a:pt x="179730" y="151447"/>
                  </a:lnTo>
                  <a:lnTo>
                    <a:pt x="169824" y="197180"/>
                  </a:lnTo>
                  <a:lnTo>
                    <a:pt x="163703" y="217779"/>
                  </a:lnTo>
                  <a:lnTo>
                    <a:pt x="212763" y="231292"/>
                  </a:lnTo>
                  <a:lnTo>
                    <a:pt x="222783" y="233794"/>
                  </a:lnTo>
                  <a:lnTo>
                    <a:pt x="238302" y="228282"/>
                  </a:lnTo>
                  <a:lnTo>
                    <a:pt x="242303" y="216776"/>
                  </a:lnTo>
                  <a:lnTo>
                    <a:pt x="245262" y="208407"/>
                  </a:lnTo>
                  <a:lnTo>
                    <a:pt x="247180" y="202387"/>
                  </a:lnTo>
                  <a:lnTo>
                    <a:pt x="248920" y="195795"/>
                  </a:lnTo>
                  <a:lnTo>
                    <a:pt x="251320" y="185737"/>
                  </a:lnTo>
                  <a:lnTo>
                    <a:pt x="352437" y="185737"/>
                  </a:lnTo>
                  <a:lnTo>
                    <a:pt x="352437" y="234797"/>
                  </a:lnTo>
                  <a:lnTo>
                    <a:pt x="421525" y="234797"/>
                  </a:lnTo>
                  <a:lnTo>
                    <a:pt x="432536" y="222275"/>
                  </a:lnTo>
                  <a:lnTo>
                    <a:pt x="432536" y="185737"/>
                  </a:lnTo>
                  <a:lnTo>
                    <a:pt x="432536" y="134670"/>
                  </a:lnTo>
                  <a:lnTo>
                    <a:pt x="432536" y="88112"/>
                  </a:lnTo>
                  <a:lnTo>
                    <a:pt x="432536" y="37045"/>
                  </a:lnTo>
                  <a:lnTo>
                    <a:pt x="432536" y="0"/>
                  </a:lnTo>
                  <a:close/>
                </a:path>
                <a:path w="966469" h="452119">
                  <a:moveTo>
                    <a:pt x="772960" y="56070"/>
                  </a:moveTo>
                  <a:lnTo>
                    <a:pt x="759701" y="13017"/>
                  </a:lnTo>
                  <a:lnTo>
                    <a:pt x="712393" y="0"/>
                  </a:lnTo>
                  <a:lnTo>
                    <a:pt x="498627" y="0"/>
                  </a:lnTo>
                  <a:lnTo>
                    <a:pt x="498627" y="56070"/>
                  </a:lnTo>
                  <a:lnTo>
                    <a:pt x="682853" y="56070"/>
                  </a:lnTo>
                  <a:lnTo>
                    <a:pt x="692861" y="64579"/>
                  </a:lnTo>
                  <a:lnTo>
                    <a:pt x="692454" y="115557"/>
                  </a:lnTo>
                  <a:lnTo>
                    <a:pt x="687654" y="169443"/>
                  </a:lnTo>
                  <a:lnTo>
                    <a:pt x="681355" y="212763"/>
                  </a:lnTo>
                  <a:lnTo>
                    <a:pt x="674204" y="251764"/>
                  </a:lnTo>
                  <a:lnTo>
                    <a:pt x="664019" y="294703"/>
                  </a:lnTo>
                  <a:lnTo>
                    <a:pt x="661327" y="302882"/>
                  </a:lnTo>
                  <a:lnTo>
                    <a:pt x="710387" y="316395"/>
                  </a:lnTo>
                  <a:lnTo>
                    <a:pt x="744067" y="289814"/>
                  </a:lnTo>
                  <a:lnTo>
                    <a:pt x="752944" y="250812"/>
                  </a:lnTo>
                  <a:lnTo>
                    <a:pt x="760755" y="205689"/>
                  </a:lnTo>
                  <a:lnTo>
                    <a:pt x="766038" y="165214"/>
                  </a:lnTo>
                  <a:lnTo>
                    <a:pt x="770458" y="116649"/>
                  </a:lnTo>
                  <a:lnTo>
                    <a:pt x="772922" y="72161"/>
                  </a:lnTo>
                  <a:lnTo>
                    <a:pt x="772960" y="56070"/>
                  </a:lnTo>
                  <a:close/>
                </a:path>
                <a:path w="966469" h="452119">
                  <a:moveTo>
                    <a:pt x="790994" y="376478"/>
                  </a:moveTo>
                  <a:lnTo>
                    <a:pt x="626783" y="376478"/>
                  </a:lnTo>
                  <a:lnTo>
                    <a:pt x="626783" y="165214"/>
                  </a:lnTo>
                  <a:lnTo>
                    <a:pt x="546684" y="165214"/>
                  </a:lnTo>
                  <a:lnTo>
                    <a:pt x="546684" y="376478"/>
                  </a:lnTo>
                  <a:lnTo>
                    <a:pt x="488607" y="376478"/>
                  </a:lnTo>
                  <a:lnTo>
                    <a:pt x="488607" y="432549"/>
                  </a:lnTo>
                  <a:lnTo>
                    <a:pt x="778471" y="432549"/>
                  </a:lnTo>
                  <a:lnTo>
                    <a:pt x="790994" y="421030"/>
                  </a:lnTo>
                  <a:lnTo>
                    <a:pt x="790994" y="376478"/>
                  </a:lnTo>
                  <a:close/>
                </a:path>
                <a:path w="966469" h="452119">
                  <a:moveTo>
                    <a:pt x="966203" y="172224"/>
                  </a:moveTo>
                  <a:lnTo>
                    <a:pt x="903122" y="172224"/>
                  </a:lnTo>
                  <a:lnTo>
                    <a:pt x="903122" y="0"/>
                  </a:lnTo>
                  <a:lnTo>
                    <a:pt x="823023" y="0"/>
                  </a:lnTo>
                  <a:lnTo>
                    <a:pt x="823023" y="432549"/>
                  </a:lnTo>
                  <a:lnTo>
                    <a:pt x="892111" y="432549"/>
                  </a:lnTo>
                  <a:lnTo>
                    <a:pt x="903122" y="420027"/>
                  </a:lnTo>
                  <a:lnTo>
                    <a:pt x="903122" y="228282"/>
                  </a:lnTo>
                  <a:lnTo>
                    <a:pt x="955192" y="228282"/>
                  </a:lnTo>
                  <a:lnTo>
                    <a:pt x="966203" y="215773"/>
                  </a:lnTo>
                  <a:lnTo>
                    <a:pt x="966203" y="17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617990" y="3027867"/>
            <a:ext cx="6985000" cy="2277745"/>
            <a:chOff x="617990" y="3027867"/>
            <a:chExt cx="6985000" cy="2277745"/>
          </a:xfrm>
        </p:grpSpPr>
        <p:sp>
          <p:nvSpPr>
            <p:cNvPr id="16" name="object 16"/>
            <p:cNvSpPr/>
            <p:nvPr/>
          </p:nvSpPr>
          <p:spPr>
            <a:xfrm>
              <a:off x="779915" y="3189792"/>
              <a:ext cx="6661150" cy="1953895"/>
            </a:xfrm>
            <a:custGeom>
              <a:avLst/>
              <a:gdLst/>
              <a:ahLst/>
              <a:cxnLst/>
              <a:rect l="l" t="t" r="r" b="b"/>
              <a:pathLst>
                <a:path w="6661150" h="1953895">
                  <a:moveTo>
                    <a:pt x="0" y="0"/>
                  </a:moveTo>
                  <a:lnTo>
                    <a:pt x="0" y="1953707"/>
                  </a:lnTo>
                  <a:lnTo>
                    <a:pt x="6660617" y="1953707"/>
                  </a:lnTo>
                  <a:lnTo>
                    <a:pt x="6660617" y="0"/>
                  </a:lnTo>
                  <a:lnTo>
                    <a:pt x="0" y="0"/>
                  </a:lnTo>
                  <a:close/>
                </a:path>
              </a:pathLst>
            </a:custGeom>
            <a:ln w="32384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49490" y="3539658"/>
              <a:ext cx="208279" cy="327025"/>
            </a:xfrm>
            <a:custGeom>
              <a:avLst/>
              <a:gdLst/>
              <a:ahLst/>
              <a:cxnLst/>
              <a:rect l="l" t="t" r="r" b="b"/>
              <a:pathLst>
                <a:path w="208279" h="327025">
                  <a:moveTo>
                    <a:pt x="103938" y="326448"/>
                  </a:moveTo>
                  <a:lnTo>
                    <a:pt x="65181" y="322015"/>
                  </a:lnTo>
                  <a:lnTo>
                    <a:pt x="28347" y="296972"/>
                  </a:lnTo>
                  <a:lnTo>
                    <a:pt x="10271" y="263269"/>
                  </a:lnTo>
                  <a:lnTo>
                    <a:pt x="1978" y="215647"/>
                  </a:lnTo>
                  <a:lnTo>
                    <a:pt x="0" y="163224"/>
                  </a:lnTo>
                  <a:lnTo>
                    <a:pt x="73" y="139534"/>
                  </a:lnTo>
                  <a:lnTo>
                    <a:pt x="4690" y="92493"/>
                  </a:lnTo>
                  <a:lnTo>
                    <a:pt x="14293" y="53763"/>
                  </a:lnTo>
                  <a:lnTo>
                    <a:pt x="41304" y="16899"/>
                  </a:lnTo>
                  <a:lnTo>
                    <a:pt x="85836" y="164"/>
                  </a:lnTo>
                  <a:lnTo>
                    <a:pt x="103938" y="0"/>
                  </a:lnTo>
                  <a:lnTo>
                    <a:pt x="122039" y="164"/>
                  </a:lnTo>
                  <a:lnTo>
                    <a:pt x="166571" y="16899"/>
                  </a:lnTo>
                  <a:lnTo>
                    <a:pt x="193582" y="53763"/>
                  </a:lnTo>
                  <a:lnTo>
                    <a:pt x="203185" y="92493"/>
                  </a:lnTo>
                  <a:lnTo>
                    <a:pt x="207802" y="139534"/>
                  </a:lnTo>
                  <a:lnTo>
                    <a:pt x="207876" y="163224"/>
                  </a:lnTo>
                  <a:lnTo>
                    <a:pt x="207802" y="186913"/>
                  </a:lnTo>
                  <a:lnTo>
                    <a:pt x="203185" y="233954"/>
                  </a:lnTo>
                  <a:lnTo>
                    <a:pt x="193582" y="272685"/>
                  </a:lnTo>
                  <a:lnTo>
                    <a:pt x="166571" y="309548"/>
                  </a:lnTo>
                  <a:lnTo>
                    <a:pt x="122039" y="326284"/>
                  </a:lnTo>
                  <a:lnTo>
                    <a:pt x="103938" y="326448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4836" y="3576993"/>
              <a:ext cx="97184" cy="25177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15159" y="3541534"/>
              <a:ext cx="3378835" cy="794385"/>
            </a:xfrm>
            <a:custGeom>
              <a:avLst/>
              <a:gdLst/>
              <a:ahLst/>
              <a:cxnLst/>
              <a:rect l="l" t="t" r="r" b="b"/>
              <a:pathLst>
                <a:path w="3378835" h="794385">
                  <a:moveTo>
                    <a:pt x="2702618" y="324196"/>
                  </a:moveTo>
                  <a:lnTo>
                    <a:pt x="2702618" y="0"/>
                  </a:lnTo>
                  <a:lnTo>
                    <a:pt x="2762655" y="0"/>
                  </a:lnTo>
                  <a:lnTo>
                    <a:pt x="2762655" y="303934"/>
                  </a:lnTo>
                  <a:lnTo>
                    <a:pt x="2762655" y="314816"/>
                  </a:lnTo>
                  <a:lnTo>
                    <a:pt x="2758527" y="319506"/>
                  </a:lnTo>
                  <a:lnTo>
                    <a:pt x="2754400" y="324196"/>
                  </a:lnTo>
                  <a:lnTo>
                    <a:pt x="2741642" y="324196"/>
                  </a:lnTo>
                  <a:lnTo>
                    <a:pt x="2702618" y="324196"/>
                  </a:lnTo>
                  <a:close/>
                </a:path>
                <a:path w="3378835" h="794385">
                  <a:moveTo>
                    <a:pt x="3034320" y="300182"/>
                  </a:moveTo>
                  <a:lnTo>
                    <a:pt x="2995085" y="310524"/>
                  </a:lnTo>
                  <a:lnTo>
                    <a:pt x="2950081" y="317630"/>
                  </a:lnTo>
                  <a:lnTo>
                    <a:pt x="2903717" y="323376"/>
                  </a:lnTo>
                  <a:lnTo>
                    <a:pt x="2854961" y="324196"/>
                  </a:lnTo>
                  <a:lnTo>
                    <a:pt x="2843082" y="324044"/>
                  </a:lnTo>
                  <a:lnTo>
                    <a:pt x="2813850" y="295814"/>
                  </a:lnTo>
                  <a:lnTo>
                    <a:pt x="2813686" y="283297"/>
                  </a:lnTo>
                  <a:lnTo>
                    <a:pt x="2813686" y="0"/>
                  </a:lnTo>
                  <a:lnTo>
                    <a:pt x="3021562" y="0"/>
                  </a:lnTo>
                  <a:lnTo>
                    <a:pt x="3021562" y="21763"/>
                  </a:lnTo>
                  <a:lnTo>
                    <a:pt x="3021562" y="33395"/>
                  </a:lnTo>
                  <a:lnTo>
                    <a:pt x="3016872" y="37710"/>
                  </a:lnTo>
                  <a:lnTo>
                    <a:pt x="3012181" y="42025"/>
                  </a:lnTo>
                  <a:lnTo>
                    <a:pt x="3000174" y="42025"/>
                  </a:lnTo>
                  <a:lnTo>
                    <a:pt x="2873722" y="42025"/>
                  </a:lnTo>
                  <a:lnTo>
                    <a:pt x="2873722" y="134331"/>
                  </a:lnTo>
                  <a:lnTo>
                    <a:pt x="3002801" y="134331"/>
                  </a:lnTo>
                  <a:lnTo>
                    <a:pt x="3002801" y="156094"/>
                  </a:lnTo>
                  <a:lnTo>
                    <a:pt x="3002801" y="166976"/>
                  </a:lnTo>
                  <a:lnTo>
                    <a:pt x="2998673" y="171666"/>
                  </a:lnTo>
                  <a:lnTo>
                    <a:pt x="2994546" y="176357"/>
                  </a:lnTo>
                  <a:lnTo>
                    <a:pt x="2981788" y="176357"/>
                  </a:lnTo>
                  <a:lnTo>
                    <a:pt x="2873722" y="176357"/>
                  </a:lnTo>
                  <a:lnTo>
                    <a:pt x="2873722" y="260783"/>
                  </a:lnTo>
                  <a:lnTo>
                    <a:pt x="2873722" y="270164"/>
                  </a:lnTo>
                  <a:lnTo>
                    <a:pt x="2877287" y="273541"/>
                  </a:lnTo>
                  <a:lnTo>
                    <a:pt x="2880852" y="276918"/>
                  </a:lnTo>
                  <a:lnTo>
                    <a:pt x="2889107" y="276918"/>
                  </a:lnTo>
                  <a:lnTo>
                    <a:pt x="2898276" y="276897"/>
                  </a:lnTo>
                  <a:lnTo>
                    <a:pt x="2939809" y="274150"/>
                  </a:lnTo>
                  <a:lnTo>
                    <a:pt x="2982864" y="267947"/>
                  </a:lnTo>
                  <a:lnTo>
                    <a:pt x="3025689" y="257781"/>
                  </a:lnTo>
                  <a:lnTo>
                    <a:pt x="3034320" y="300182"/>
                  </a:lnTo>
                  <a:close/>
                </a:path>
                <a:path w="3378835" h="794385">
                  <a:moveTo>
                    <a:pt x="3077846" y="324196"/>
                  </a:moveTo>
                  <a:lnTo>
                    <a:pt x="3077846" y="174856"/>
                  </a:lnTo>
                  <a:lnTo>
                    <a:pt x="3025314" y="174856"/>
                  </a:lnTo>
                  <a:lnTo>
                    <a:pt x="3025314" y="132830"/>
                  </a:lnTo>
                  <a:lnTo>
                    <a:pt x="3077846" y="132830"/>
                  </a:lnTo>
                  <a:lnTo>
                    <a:pt x="3077846" y="0"/>
                  </a:lnTo>
                  <a:lnTo>
                    <a:pt x="3137883" y="0"/>
                  </a:lnTo>
                  <a:lnTo>
                    <a:pt x="3137883" y="303934"/>
                  </a:lnTo>
                  <a:lnTo>
                    <a:pt x="3137883" y="314816"/>
                  </a:lnTo>
                  <a:lnTo>
                    <a:pt x="3133755" y="319506"/>
                  </a:lnTo>
                  <a:lnTo>
                    <a:pt x="3129628" y="324196"/>
                  </a:lnTo>
                  <a:lnTo>
                    <a:pt x="3116870" y="324196"/>
                  </a:lnTo>
                  <a:lnTo>
                    <a:pt x="3077846" y="324196"/>
                  </a:lnTo>
                  <a:close/>
                </a:path>
                <a:path w="3378835" h="794385">
                  <a:moveTo>
                    <a:pt x="3378404" y="172980"/>
                  </a:moveTo>
                  <a:lnTo>
                    <a:pt x="3192666" y="335078"/>
                  </a:lnTo>
                  <a:lnTo>
                    <a:pt x="3192666" y="273165"/>
                  </a:lnTo>
                  <a:lnTo>
                    <a:pt x="3308611" y="172229"/>
                  </a:lnTo>
                  <a:lnTo>
                    <a:pt x="3192666" y="71668"/>
                  </a:lnTo>
                  <a:lnTo>
                    <a:pt x="3192666" y="9005"/>
                  </a:lnTo>
                  <a:lnTo>
                    <a:pt x="3378404" y="172980"/>
                  </a:lnTo>
                  <a:close/>
                </a:path>
                <a:path w="3378835" h="794385">
                  <a:moveTo>
                    <a:pt x="0" y="619070"/>
                  </a:moveTo>
                  <a:lnTo>
                    <a:pt x="1102" y="571252"/>
                  </a:lnTo>
                  <a:lnTo>
                    <a:pt x="14200" y="516451"/>
                  </a:lnTo>
                  <a:lnTo>
                    <a:pt x="35834" y="483050"/>
                  </a:lnTo>
                  <a:lnTo>
                    <a:pt x="81987" y="455283"/>
                  </a:lnTo>
                  <a:lnTo>
                    <a:pt x="125493" y="447342"/>
                  </a:lnTo>
                  <a:lnTo>
                    <a:pt x="147839" y="447216"/>
                  </a:lnTo>
                  <a:lnTo>
                    <a:pt x="169925" y="447354"/>
                  </a:lnTo>
                  <a:lnTo>
                    <a:pt x="210502" y="456034"/>
                  </a:lnTo>
                  <a:lnTo>
                    <a:pt x="251215" y="479673"/>
                  </a:lnTo>
                  <a:lnTo>
                    <a:pt x="274479" y="513631"/>
                  </a:lnTo>
                  <a:lnTo>
                    <a:pt x="284797" y="553030"/>
                  </a:lnTo>
                  <a:lnTo>
                    <a:pt x="225136" y="553030"/>
                  </a:lnTo>
                  <a:lnTo>
                    <a:pt x="223709" y="542427"/>
                  </a:lnTo>
                  <a:lnTo>
                    <a:pt x="222158" y="535746"/>
                  </a:lnTo>
                  <a:lnTo>
                    <a:pt x="195681" y="503125"/>
                  </a:lnTo>
                  <a:lnTo>
                    <a:pt x="158721" y="489241"/>
                  </a:lnTo>
                  <a:lnTo>
                    <a:pt x="146714" y="489241"/>
                  </a:lnTo>
                  <a:lnTo>
                    <a:pt x="136922" y="489321"/>
                  </a:lnTo>
                  <a:lnTo>
                    <a:pt x="99130" y="500498"/>
                  </a:lnTo>
                  <a:lnTo>
                    <a:pt x="71319" y="537980"/>
                  </a:lnTo>
                  <a:lnTo>
                    <a:pt x="60270" y="580117"/>
                  </a:lnTo>
                  <a:lnTo>
                    <a:pt x="59561" y="595029"/>
                  </a:lnTo>
                  <a:lnTo>
                    <a:pt x="59661" y="619070"/>
                  </a:lnTo>
                  <a:lnTo>
                    <a:pt x="60927" y="659102"/>
                  </a:lnTo>
                  <a:lnTo>
                    <a:pt x="72067" y="702476"/>
                  </a:lnTo>
                  <a:lnTo>
                    <a:pt x="94237" y="736130"/>
                  </a:lnTo>
                  <a:lnTo>
                    <a:pt x="130321" y="751643"/>
                  </a:lnTo>
                  <a:lnTo>
                    <a:pt x="146714" y="752276"/>
                  </a:lnTo>
                  <a:lnTo>
                    <a:pt x="155825" y="752209"/>
                  </a:lnTo>
                  <a:lnTo>
                    <a:pt x="194159" y="739914"/>
                  </a:lnTo>
                  <a:lnTo>
                    <a:pt x="222533" y="703722"/>
                  </a:lnTo>
                  <a:lnTo>
                    <a:pt x="227388" y="679107"/>
                  </a:lnTo>
                  <a:lnTo>
                    <a:pt x="287049" y="679107"/>
                  </a:lnTo>
                  <a:lnTo>
                    <a:pt x="276542" y="723384"/>
                  </a:lnTo>
                  <a:lnTo>
                    <a:pt x="253466" y="760156"/>
                  </a:lnTo>
                  <a:lnTo>
                    <a:pt x="212378" y="785109"/>
                  </a:lnTo>
                  <a:lnTo>
                    <a:pt x="170799" y="794158"/>
                  </a:lnTo>
                  <a:lnTo>
                    <a:pt x="147839" y="794302"/>
                  </a:lnTo>
                  <a:lnTo>
                    <a:pt x="124842" y="794173"/>
                  </a:lnTo>
                  <a:lnTo>
                    <a:pt x="80861" y="786047"/>
                  </a:lnTo>
                  <a:lnTo>
                    <a:pt x="45745" y="769452"/>
                  </a:lnTo>
                  <a:lnTo>
                    <a:pt x="18081" y="735930"/>
                  </a:lnTo>
                  <a:lnTo>
                    <a:pt x="3561" y="683551"/>
                  </a:lnTo>
                  <a:lnTo>
                    <a:pt x="131" y="649100"/>
                  </a:lnTo>
                  <a:lnTo>
                    <a:pt x="0" y="619070"/>
                  </a:lnTo>
                  <a:close/>
                </a:path>
                <a:path w="3378835" h="794385">
                  <a:moveTo>
                    <a:pt x="384608" y="450593"/>
                  </a:moveTo>
                  <a:lnTo>
                    <a:pt x="536575" y="450593"/>
                  </a:lnTo>
                  <a:lnTo>
                    <a:pt x="536575" y="693741"/>
                  </a:lnTo>
                  <a:lnTo>
                    <a:pt x="527570" y="738956"/>
                  </a:lnTo>
                  <a:lnTo>
                    <a:pt x="502992" y="770287"/>
                  </a:lnTo>
                  <a:lnTo>
                    <a:pt x="466408" y="788486"/>
                  </a:lnTo>
                  <a:lnTo>
                    <a:pt x="421005" y="794302"/>
                  </a:lnTo>
                  <a:lnTo>
                    <a:pt x="403759" y="794187"/>
                  </a:lnTo>
                  <a:lnTo>
                    <a:pt x="358667" y="782552"/>
                  </a:lnTo>
                  <a:lnTo>
                    <a:pt x="324689" y="753214"/>
                  </a:lnTo>
                  <a:lnTo>
                    <a:pt x="311377" y="710447"/>
                  </a:lnTo>
                  <a:lnTo>
                    <a:pt x="311063" y="698243"/>
                  </a:lnTo>
                  <a:lnTo>
                    <a:pt x="371100" y="698243"/>
                  </a:lnTo>
                  <a:lnTo>
                    <a:pt x="371519" y="714929"/>
                  </a:lnTo>
                  <a:lnTo>
                    <a:pt x="373046" y="724791"/>
                  </a:lnTo>
                  <a:lnTo>
                    <a:pt x="407611" y="752077"/>
                  </a:lnTo>
                  <a:lnTo>
                    <a:pt x="422131" y="752276"/>
                  </a:lnTo>
                  <a:lnTo>
                    <a:pt x="430969" y="752203"/>
                  </a:lnTo>
                  <a:lnTo>
                    <a:pt x="436554" y="751690"/>
                  </a:lnTo>
                  <a:lnTo>
                    <a:pt x="441259" y="750297"/>
                  </a:lnTo>
                  <a:lnTo>
                    <a:pt x="447459" y="747586"/>
                  </a:lnTo>
                  <a:lnTo>
                    <a:pt x="457777" y="742895"/>
                  </a:lnTo>
                  <a:lnTo>
                    <a:pt x="464344" y="735016"/>
                  </a:lnTo>
                  <a:lnTo>
                    <a:pt x="470910" y="727136"/>
                  </a:lnTo>
                  <a:lnTo>
                    <a:pt x="473725" y="716442"/>
                  </a:lnTo>
                  <a:lnTo>
                    <a:pt x="476539" y="705748"/>
                  </a:lnTo>
                  <a:lnTo>
                    <a:pt x="476539" y="693741"/>
                  </a:lnTo>
                  <a:lnTo>
                    <a:pt x="476539" y="492618"/>
                  </a:lnTo>
                  <a:lnTo>
                    <a:pt x="384608" y="492618"/>
                  </a:lnTo>
                  <a:lnTo>
                    <a:pt x="384608" y="450593"/>
                  </a:lnTo>
                  <a:close/>
                </a:path>
                <a:path w="3378835" h="794385">
                  <a:moveTo>
                    <a:pt x="890488" y="750025"/>
                  </a:moveTo>
                  <a:lnTo>
                    <a:pt x="848815" y="761915"/>
                  </a:lnTo>
                  <a:lnTo>
                    <a:pt x="807000" y="768599"/>
                  </a:lnTo>
                  <a:lnTo>
                    <a:pt x="764576" y="773688"/>
                  </a:lnTo>
                  <a:lnTo>
                    <a:pt x="718634" y="774415"/>
                  </a:lnTo>
                  <a:lnTo>
                    <a:pt x="706756" y="774262"/>
                  </a:lnTo>
                  <a:lnTo>
                    <a:pt x="677523" y="746032"/>
                  </a:lnTo>
                  <a:lnTo>
                    <a:pt x="677359" y="733515"/>
                  </a:lnTo>
                  <a:lnTo>
                    <a:pt x="677359" y="450218"/>
                  </a:lnTo>
                  <a:lnTo>
                    <a:pt x="877731" y="450218"/>
                  </a:lnTo>
                  <a:lnTo>
                    <a:pt x="877731" y="471981"/>
                  </a:lnTo>
                  <a:lnTo>
                    <a:pt x="877731" y="483613"/>
                  </a:lnTo>
                  <a:lnTo>
                    <a:pt x="873040" y="487928"/>
                  </a:lnTo>
                  <a:lnTo>
                    <a:pt x="868350" y="492243"/>
                  </a:lnTo>
                  <a:lnTo>
                    <a:pt x="856343" y="492243"/>
                  </a:lnTo>
                  <a:lnTo>
                    <a:pt x="737395" y="492243"/>
                  </a:lnTo>
                  <a:lnTo>
                    <a:pt x="737395" y="711001"/>
                  </a:lnTo>
                  <a:lnTo>
                    <a:pt x="737395" y="720382"/>
                  </a:lnTo>
                  <a:lnTo>
                    <a:pt x="740960" y="723759"/>
                  </a:lnTo>
                  <a:lnTo>
                    <a:pt x="744525" y="727136"/>
                  </a:lnTo>
                  <a:lnTo>
                    <a:pt x="752780" y="727136"/>
                  </a:lnTo>
                  <a:lnTo>
                    <a:pt x="761278" y="727109"/>
                  </a:lnTo>
                  <a:lnTo>
                    <a:pt x="799754" y="723595"/>
                  </a:lnTo>
                  <a:lnTo>
                    <a:pt x="840234" y="716298"/>
                  </a:lnTo>
                  <a:lnTo>
                    <a:pt x="881483" y="706498"/>
                  </a:lnTo>
                  <a:lnTo>
                    <a:pt x="890488" y="750025"/>
                  </a:lnTo>
                  <a:close/>
                </a:path>
                <a:path w="3378835" h="794385">
                  <a:moveTo>
                    <a:pt x="941519" y="774415"/>
                  </a:moveTo>
                  <a:lnTo>
                    <a:pt x="941519" y="623198"/>
                  </a:lnTo>
                  <a:lnTo>
                    <a:pt x="833078" y="623198"/>
                  </a:lnTo>
                  <a:lnTo>
                    <a:pt x="833078" y="581172"/>
                  </a:lnTo>
                  <a:lnTo>
                    <a:pt x="941519" y="581172"/>
                  </a:lnTo>
                  <a:lnTo>
                    <a:pt x="941519" y="450218"/>
                  </a:lnTo>
                  <a:lnTo>
                    <a:pt x="1001556" y="450218"/>
                  </a:lnTo>
                  <a:lnTo>
                    <a:pt x="1001556" y="754152"/>
                  </a:lnTo>
                  <a:lnTo>
                    <a:pt x="1001556" y="765034"/>
                  </a:lnTo>
                  <a:lnTo>
                    <a:pt x="997428" y="769724"/>
                  </a:lnTo>
                  <a:lnTo>
                    <a:pt x="993301" y="774415"/>
                  </a:lnTo>
                  <a:lnTo>
                    <a:pt x="980543" y="774415"/>
                  </a:lnTo>
                  <a:lnTo>
                    <a:pt x="941519" y="774415"/>
                  </a:lnTo>
                  <a:close/>
                </a:path>
                <a:path w="3378835" h="794385">
                  <a:moveTo>
                    <a:pt x="1093862" y="774415"/>
                  </a:moveTo>
                  <a:lnTo>
                    <a:pt x="1056465" y="756363"/>
                  </a:lnTo>
                  <a:lnTo>
                    <a:pt x="1052587" y="733515"/>
                  </a:lnTo>
                  <a:lnTo>
                    <a:pt x="1052587" y="450218"/>
                  </a:lnTo>
                  <a:lnTo>
                    <a:pt x="1260463" y="450218"/>
                  </a:lnTo>
                  <a:lnTo>
                    <a:pt x="1260463" y="754152"/>
                  </a:lnTo>
                  <a:lnTo>
                    <a:pt x="1260463" y="765034"/>
                  </a:lnTo>
                  <a:lnTo>
                    <a:pt x="1256148" y="769724"/>
                  </a:lnTo>
                  <a:lnTo>
                    <a:pt x="1251833" y="774415"/>
                  </a:lnTo>
                  <a:lnTo>
                    <a:pt x="1239075" y="774415"/>
                  </a:lnTo>
                  <a:lnTo>
                    <a:pt x="1200427" y="774415"/>
                  </a:lnTo>
                  <a:lnTo>
                    <a:pt x="1200427" y="754903"/>
                  </a:lnTo>
                  <a:lnTo>
                    <a:pt x="1160773" y="767435"/>
                  </a:lnTo>
                  <a:lnTo>
                    <a:pt x="1119729" y="773875"/>
                  </a:lnTo>
                  <a:lnTo>
                    <a:pt x="1109232" y="774347"/>
                  </a:lnTo>
                  <a:lnTo>
                    <a:pt x="1093862" y="774415"/>
                  </a:lnTo>
                  <a:close/>
                </a:path>
                <a:path w="3378835" h="794385">
                  <a:moveTo>
                    <a:pt x="1354270" y="621322"/>
                  </a:moveTo>
                  <a:lnTo>
                    <a:pt x="1354270" y="754152"/>
                  </a:lnTo>
                  <a:lnTo>
                    <a:pt x="1354270" y="765034"/>
                  </a:lnTo>
                  <a:lnTo>
                    <a:pt x="1350142" y="769724"/>
                  </a:lnTo>
                  <a:lnTo>
                    <a:pt x="1346015" y="774415"/>
                  </a:lnTo>
                  <a:lnTo>
                    <a:pt x="1333257" y="774415"/>
                  </a:lnTo>
                  <a:lnTo>
                    <a:pt x="1294233" y="774415"/>
                  </a:lnTo>
                  <a:lnTo>
                    <a:pt x="1294233" y="450218"/>
                  </a:lnTo>
                  <a:lnTo>
                    <a:pt x="1354270" y="450218"/>
                  </a:lnTo>
                  <a:lnTo>
                    <a:pt x="1354270" y="579296"/>
                  </a:lnTo>
                  <a:lnTo>
                    <a:pt x="1401549" y="579296"/>
                  </a:lnTo>
                  <a:lnTo>
                    <a:pt x="1401549" y="601059"/>
                  </a:lnTo>
                  <a:lnTo>
                    <a:pt x="1401549" y="611941"/>
                  </a:lnTo>
                  <a:lnTo>
                    <a:pt x="1397421" y="616631"/>
                  </a:lnTo>
                  <a:lnTo>
                    <a:pt x="1393294" y="621322"/>
                  </a:lnTo>
                  <a:lnTo>
                    <a:pt x="1380536" y="621322"/>
                  </a:lnTo>
                  <a:lnTo>
                    <a:pt x="1354270" y="621322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3093" y="4029087"/>
              <a:ext cx="97184" cy="24427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35845" y="3991752"/>
              <a:ext cx="335915" cy="338455"/>
            </a:xfrm>
            <a:custGeom>
              <a:avLst/>
              <a:gdLst/>
              <a:ahLst/>
              <a:cxnLst/>
              <a:rect l="l" t="t" r="r" b="b"/>
              <a:pathLst>
                <a:path w="335914" h="338454">
                  <a:moveTo>
                    <a:pt x="191741" y="190990"/>
                  </a:moveTo>
                  <a:lnTo>
                    <a:pt x="191741" y="113694"/>
                  </a:lnTo>
                  <a:lnTo>
                    <a:pt x="160597" y="113694"/>
                  </a:lnTo>
                  <a:lnTo>
                    <a:pt x="159243" y="124602"/>
                  </a:lnTo>
                  <a:lnTo>
                    <a:pt x="158205" y="132009"/>
                  </a:lnTo>
                  <a:lnTo>
                    <a:pt x="149586" y="173147"/>
                  </a:lnTo>
                  <a:lnTo>
                    <a:pt x="146714" y="181235"/>
                  </a:lnTo>
                  <a:lnTo>
                    <a:pt x="143712" y="189865"/>
                  </a:lnTo>
                  <a:lnTo>
                    <a:pt x="137896" y="191929"/>
                  </a:lnTo>
                  <a:lnTo>
                    <a:pt x="132080" y="193992"/>
                  </a:lnTo>
                  <a:lnTo>
                    <a:pt x="124575" y="192116"/>
                  </a:lnTo>
                  <a:lnTo>
                    <a:pt x="87803" y="181610"/>
                  </a:lnTo>
                  <a:lnTo>
                    <a:pt x="97465" y="142211"/>
                  </a:lnTo>
                  <a:lnTo>
                    <a:pt x="99810" y="129078"/>
                  </a:lnTo>
                  <a:lnTo>
                    <a:pt x="0" y="129078"/>
                  </a:lnTo>
                  <a:lnTo>
                    <a:pt x="0" y="87052"/>
                  </a:lnTo>
                  <a:lnTo>
                    <a:pt x="104313" y="87052"/>
                  </a:lnTo>
                  <a:lnTo>
                    <a:pt x="104964" y="79466"/>
                  </a:lnTo>
                  <a:lnTo>
                    <a:pt x="105298" y="74201"/>
                  </a:lnTo>
                  <a:lnTo>
                    <a:pt x="105421" y="68795"/>
                  </a:lnTo>
                  <a:lnTo>
                    <a:pt x="105439" y="60786"/>
                  </a:lnTo>
                  <a:lnTo>
                    <a:pt x="105439" y="48404"/>
                  </a:lnTo>
                  <a:lnTo>
                    <a:pt x="101686" y="45214"/>
                  </a:lnTo>
                  <a:lnTo>
                    <a:pt x="97934" y="42025"/>
                  </a:lnTo>
                  <a:lnTo>
                    <a:pt x="85927" y="42025"/>
                  </a:lnTo>
                  <a:lnTo>
                    <a:pt x="3377" y="42025"/>
                  </a:lnTo>
                  <a:lnTo>
                    <a:pt x="3377" y="0"/>
                  </a:lnTo>
                  <a:lnTo>
                    <a:pt x="120072" y="0"/>
                  </a:lnTo>
                  <a:lnTo>
                    <a:pt x="134979" y="152"/>
                  </a:lnTo>
                  <a:lnTo>
                    <a:pt x="165320" y="29015"/>
                  </a:lnTo>
                  <a:lnTo>
                    <a:pt x="165475" y="42400"/>
                  </a:lnTo>
                  <a:lnTo>
                    <a:pt x="165475" y="46903"/>
                  </a:lnTo>
                  <a:lnTo>
                    <a:pt x="165287" y="54595"/>
                  </a:lnTo>
                  <a:lnTo>
                    <a:pt x="165100" y="62287"/>
                  </a:lnTo>
                  <a:lnTo>
                    <a:pt x="164349" y="71668"/>
                  </a:lnTo>
                  <a:lnTo>
                    <a:pt x="191741" y="71668"/>
                  </a:lnTo>
                  <a:lnTo>
                    <a:pt x="191741" y="0"/>
                  </a:lnTo>
                  <a:lnTo>
                    <a:pt x="249151" y="0"/>
                  </a:lnTo>
                  <a:lnTo>
                    <a:pt x="249151" y="170728"/>
                  </a:lnTo>
                  <a:lnTo>
                    <a:pt x="249151" y="181610"/>
                  </a:lnTo>
                  <a:lnTo>
                    <a:pt x="245023" y="186300"/>
                  </a:lnTo>
                  <a:lnTo>
                    <a:pt x="240896" y="190990"/>
                  </a:lnTo>
                  <a:lnTo>
                    <a:pt x="228138" y="190990"/>
                  </a:lnTo>
                  <a:lnTo>
                    <a:pt x="191741" y="190990"/>
                  </a:lnTo>
                  <a:close/>
                </a:path>
                <a:path w="335914" h="338454">
                  <a:moveTo>
                    <a:pt x="335828" y="338455"/>
                  </a:moveTo>
                  <a:lnTo>
                    <a:pt x="282499" y="336157"/>
                  </a:lnTo>
                  <a:lnTo>
                    <a:pt x="240145" y="324572"/>
                  </a:lnTo>
                  <a:lnTo>
                    <a:pt x="202107" y="309703"/>
                  </a:lnTo>
                  <a:lnTo>
                    <a:pt x="178983" y="284422"/>
                  </a:lnTo>
                  <a:lnTo>
                    <a:pt x="166419" y="300246"/>
                  </a:lnTo>
                  <a:lnTo>
                    <a:pt x="117821" y="324572"/>
                  </a:lnTo>
                  <a:lnTo>
                    <a:pt x="75514" y="336157"/>
                  </a:lnTo>
                  <a:lnTo>
                    <a:pt x="22513" y="338455"/>
                  </a:lnTo>
                  <a:lnTo>
                    <a:pt x="22513" y="292302"/>
                  </a:lnTo>
                  <a:lnTo>
                    <a:pt x="43283" y="291549"/>
                  </a:lnTo>
                  <a:lnTo>
                    <a:pt x="56401" y="290496"/>
                  </a:lnTo>
                  <a:lnTo>
                    <a:pt x="96213" y="280652"/>
                  </a:lnTo>
                  <a:lnTo>
                    <a:pt x="129978" y="261551"/>
                  </a:lnTo>
                  <a:lnTo>
                    <a:pt x="149238" y="224957"/>
                  </a:lnTo>
                  <a:lnTo>
                    <a:pt x="149340" y="216506"/>
                  </a:lnTo>
                  <a:lnTo>
                    <a:pt x="149340" y="209377"/>
                  </a:lnTo>
                  <a:lnTo>
                    <a:pt x="209001" y="209377"/>
                  </a:lnTo>
                  <a:lnTo>
                    <a:pt x="209001" y="216506"/>
                  </a:lnTo>
                  <a:lnTo>
                    <a:pt x="209104" y="224957"/>
                  </a:lnTo>
                  <a:lnTo>
                    <a:pt x="228364" y="261551"/>
                  </a:lnTo>
                  <a:lnTo>
                    <a:pt x="262128" y="280652"/>
                  </a:lnTo>
                  <a:lnTo>
                    <a:pt x="301941" y="290496"/>
                  </a:lnTo>
                  <a:lnTo>
                    <a:pt x="335828" y="292302"/>
                  </a:lnTo>
                  <a:lnTo>
                    <a:pt x="335828" y="338455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7322" y="3987062"/>
              <a:ext cx="66790" cy="21875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15059" y="3986874"/>
              <a:ext cx="334645" cy="344170"/>
            </a:xfrm>
            <a:custGeom>
              <a:avLst/>
              <a:gdLst/>
              <a:ahLst/>
              <a:cxnLst/>
              <a:rect l="l" t="t" r="r" b="b"/>
              <a:pathLst>
                <a:path w="334645" h="344170">
                  <a:moveTo>
                    <a:pt x="334328" y="196994"/>
                  </a:moveTo>
                  <a:lnTo>
                    <a:pt x="334328" y="323446"/>
                  </a:lnTo>
                  <a:lnTo>
                    <a:pt x="334328" y="335078"/>
                  </a:lnTo>
                  <a:lnTo>
                    <a:pt x="329637" y="339393"/>
                  </a:lnTo>
                  <a:lnTo>
                    <a:pt x="324947" y="343708"/>
                  </a:lnTo>
                  <a:lnTo>
                    <a:pt x="312940" y="343708"/>
                  </a:lnTo>
                  <a:lnTo>
                    <a:pt x="274291" y="343708"/>
                  </a:lnTo>
                  <a:lnTo>
                    <a:pt x="274291" y="330200"/>
                  </a:lnTo>
                  <a:lnTo>
                    <a:pt x="219578" y="337447"/>
                  </a:lnTo>
                  <a:lnTo>
                    <a:pt x="167539" y="340894"/>
                  </a:lnTo>
                  <a:lnTo>
                    <a:pt x="116437" y="343356"/>
                  </a:lnTo>
                  <a:lnTo>
                    <a:pt x="68291" y="343708"/>
                  </a:lnTo>
                  <a:lnTo>
                    <a:pt x="53384" y="343556"/>
                  </a:lnTo>
                  <a:lnTo>
                    <a:pt x="23044" y="314693"/>
                  </a:lnTo>
                  <a:lnTo>
                    <a:pt x="22888" y="301307"/>
                  </a:lnTo>
                  <a:lnTo>
                    <a:pt x="22888" y="196994"/>
                  </a:lnTo>
                  <a:lnTo>
                    <a:pt x="82925" y="196994"/>
                  </a:lnTo>
                  <a:lnTo>
                    <a:pt x="82925" y="224011"/>
                  </a:lnTo>
                  <a:lnTo>
                    <a:pt x="274291" y="224011"/>
                  </a:lnTo>
                  <a:lnTo>
                    <a:pt x="274291" y="196994"/>
                  </a:lnTo>
                  <a:lnTo>
                    <a:pt x="334328" y="196994"/>
                  </a:lnTo>
                  <a:close/>
                </a:path>
                <a:path w="334645" h="344170">
                  <a:moveTo>
                    <a:pt x="85176" y="178983"/>
                  </a:moveTo>
                  <a:lnTo>
                    <a:pt x="46903" y="171854"/>
                  </a:lnTo>
                  <a:lnTo>
                    <a:pt x="14405" y="145230"/>
                  </a:lnTo>
                  <a:lnTo>
                    <a:pt x="633" y="108229"/>
                  </a:lnTo>
                  <a:lnTo>
                    <a:pt x="0" y="90805"/>
                  </a:lnTo>
                  <a:lnTo>
                    <a:pt x="79" y="79483"/>
                  </a:lnTo>
                  <a:lnTo>
                    <a:pt x="10787" y="39187"/>
                  </a:lnTo>
                  <a:lnTo>
                    <a:pt x="37414" y="11441"/>
                  </a:lnTo>
                  <a:lnTo>
                    <a:pt x="85176" y="0"/>
                  </a:lnTo>
                  <a:lnTo>
                    <a:pt x="98227" y="111"/>
                  </a:lnTo>
                  <a:lnTo>
                    <a:pt x="138857" y="14891"/>
                  </a:lnTo>
                  <a:lnTo>
                    <a:pt x="162198" y="45423"/>
                  </a:lnTo>
                  <a:lnTo>
                    <a:pt x="170353" y="90805"/>
                  </a:lnTo>
                  <a:lnTo>
                    <a:pt x="170274" y="101249"/>
                  </a:lnTo>
                  <a:lnTo>
                    <a:pt x="159565" y="139866"/>
                  </a:lnTo>
                  <a:lnTo>
                    <a:pt x="132939" y="167542"/>
                  </a:lnTo>
                  <a:lnTo>
                    <a:pt x="85176" y="178983"/>
                  </a:lnTo>
                  <a:close/>
                </a:path>
                <a:path w="334645" h="344170">
                  <a:moveTo>
                    <a:pt x="276918" y="180859"/>
                  </a:moveTo>
                  <a:lnTo>
                    <a:pt x="276918" y="107315"/>
                  </a:lnTo>
                  <a:lnTo>
                    <a:pt x="253654" y="107315"/>
                  </a:lnTo>
                  <a:lnTo>
                    <a:pt x="253654" y="160597"/>
                  </a:lnTo>
                  <a:lnTo>
                    <a:pt x="253654" y="171479"/>
                  </a:lnTo>
                  <a:lnTo>
                    <a:pt x="249526" y="176169"/>
                  </a:lnTo>
                  <a:lnTo>
                    <a:pt x="245399" y="180859"/>
                  </a:lnTo>
                  <a:lnTo>
                    <a:pt x="232641" y="180859"/>
                  </a:lnTo>
                  <a:lnTo>
                    <a:pt x="196244" y="180859"/>
                  </a:lnTo>
                  <a:lnTo>
                    <a:pt x="196244" y="4877"/>
                  </a:lnTo>
                  <a:lnTo>
                    <a:pt x="253654" y="4877"/>
                  </a:lnTo>
                  <a:lnTo>
                    <a:pt x="253654" y="65289"/>
                  </a:lnTo>
                  <a:lnTo>
                    <a:pt x="276918" y="65289"/>
                  </a:lnTo>
                  <a:lnTo>
                    <a:pt x="276918" y="4877"/>
                  </a:lnTo>
                  <a:lnTo>
                    <a:pt x="334328" y="4877"/>
                  </a:lnTo>
                  <a:lnTo>
                    <a:pt x="334328" y="160597"/>
                  </a:lnTo>
                  <a:lnTo>
                    <a:pt x="334328" y="171479"/>
                  </a:lnTo>
                  <a:lnTo>
                    <a:pt x="330200" y="176169"/>
                  </a:lnTo>
                  <a:lnTo>
                    <a:pt x="326073" y="180859"/>
                  </a:lnTo>
                  <a:lnTo>
                    <a:pt x="313315" y="180859"/>
                  </a:lnTo>
                  <a:lnTo>
                    <a:pt x="276918" y="180859"/>
                  </a:lnTo>
                  <a:close/>
                </a:path>
                <a:path w="334645" h="344170">
                  <a:moveTo>
                    <a:pt x="97934" y="299056"/>
                  </a:moveTo>
                  <a:lnTo>
                    <a:pt x="147593" y="298446"/>
                  </a:lnTo>
                  <a:lnTo>
                    <a:pt x="193186" y="296494"/>
                  </a:lnTo>
                  <a:lnTo>
                    <a:pt x="241180" y="292443"/>
                  </a:lnTo>
                  <a:lnTo>
                    <a:pt x="274291" y="287799"/>
                  </a:lnTo>
                  <a:lnTo>
                    <a:pt x="274291" y="268663"/>
                  </a:lnTo>
                  <a:lnTo>
                    <a:pt x="82925" y="268663"/>
                  </a:lnTo>
                  <a:lnTo>
                    <a:pt x="82925" y="285923"/>
                  </a:lnTo>
                  <a:lnTo>
                    <a:pt x="82925" y="294178"/>
                  </a:lnTo>
                  <a:lnTo>
                    <a:pt x="85927" y="296617"/>
                  </a:lnTo>
                  <a:lnTo>
                    <a:pt x="88929" y="299056"/>
                  </a:lnTo>
                  <a:lnTo>
                    <a:pt x="97934" y="299056"/>
                  </a:lnTo>
                  <a:close/>
                </a:path>
                <a:path w="334645" h="344170">
                  <a:moveTo>
                    <a:pt x="85176" y="137333"/>
                  </a:moveTo>
                  <a:lnTo>
                    <a:pt x="91180" y="137333"/>
                  </a:lnTo>
                  <a:lnTo>
                    <a:pt x="96808" y="135082"/>
                  </a:lnTo>
                  <a:lnTo>
                    <a:pt x="102437" y="132830"/>
                  </a:lnTo>
                  <a:lnTo>
                    <a:pt x="106752" y="127577"/>
                  </a:lnTo>
                  <a:lnTo>
                    <a:pt x="111067" y="122324"/>
                  </a:lnTo>
                  <a:lnTo>
                    <a:pt x="113506" y="113318"/>
                  </a:lnTo>
                  <a:lnTo>
                    <a:pt x="115945" y="104313"/>
                  </a:lnTo>
                  <a:lnTo>
                    <a:pt x="115945" y="90805"/>
                  </a:lnTo>
                  <a:lnTo>
                    <a:pt x="115945" y="76546"/>
                  </a:lnTo>
                  <a:lnTo>
                    <a:pt x="113506" y="66978"/>
                  </a:lnTo>
                  <a:lnTo>
                    <a:pt x="111067" y="57409"/>
                  </a:lnTo>
                  <a:lnTo>
                    <a:pt x="106752" y="51781"/>
                  </a:lnTo>
                  <a:lnTo>
                    <a:pt x="102437" y="46153"/>
                  </a:lnTo>
                  <a:lnTo>
                    <a:pt x="96808" y="43901"/>
                  </a:lnTo>
                  <a:lnTo>
                    <a:pt x="91180" y="41650"/>
                  </a:lnTo>
                  <a:lnTo>
                    <a:pt x="85176" y="41650"/>
                  </a:lnTo>
                  <a:lnTo>
                    <a:pt x="78797" y="41650"/>
                  </a:lnTo>
                  <a:lnTo>
                    <a:pt x="73357" y="43901"/>
                  </a:lnTo>
                  <a:lnTo>
                    <a:pt x="67916" y="46153"/>
                  </a:lnTo>
                  <a:lnTo>
                    <a:pt x="63601" y="51781"/>
                  </a:lnTo>
                  <a:lnTo>
                    <a:pt x="59286" y="57409"/>
                  </a:lnTo>
                  <a:lnTo>
                    <a:pt x="56847" y="66978"/>
                  </a:lnTo>
                  <a:lnTo>
                    <a:pt x="54408" y="76546"/>
                  </a:lnTo>
                  <a:lnTo>
                    <a:pt x="54408" y="90805"/>
                  </a:lnTo>
                  <a:lnTo>
                    <a:pt x="54408" y="104313"/>
                  </a:lnTo>
                  <a:lnTo>
                    <a:pt x="56847" y="113318"/>
                  </a:lnTo>
                  <a:lnTo>
                    <a:pt x="59286" y="122324"/>
                  </a:lnTo>
                  <a:lnTo>
                    <a:pt x="63601" y="127577"/>
                  </a:lnTo>
                  <a:lnTo>
                    <a:pt x="67916" y="132830"/>
                  </a:lnTo>
                  <a:lnTo>
                    <a:pt x="73357" y="135082"/>
                  </a:lnTo>
                  <a:lnTo>
                    <a:pt x="78797" y="137333"/>
                  </a:lnTo>
                  <a:lnTo>
                    <a:pt x="85176" y="137333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610" y="3536469"/>
              <a:ext cx="1306918" cy="34858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94790" y="3989876"/>
              <a:ext cx="822960" cy="327025"/>
            </a:xfrm>
            <a:custGeom>
              <a:avLst/>
              <a:gdLst/>
              <a:ahLst/>
              <a:cxnLst/>
              <a:rect l="l" t="t" r="r" b="b"/>
              <a:pathLst>
                <a:path w="822960" h="327025">
                  <a:moveTo>
                    <a:pt x="58910" y="320444"/>
                  </a:moveTo>
                  <a:lnTo>
                    <a:pt x="0" y="320444"/>
                  </a:lnTo>
                  <a:lnTo>
                    <a:pt x="151592" y="6378"/>
                  </a:lnTo>
                  <a:lnTo>
                    <a:pt x="211253" y="6378"/>
                  </a:lnTo>
                  <a:lnTo>
                    <a:pt x="58910" y="320444"/>
                  </a:lnTo>
                  <a:close/>
                </a:path>
                <a:path w="822960" h="327025">
                  <a:moveTo>
                    <a:pt x="452900" y="326073"/>
                  </a:moveTo>
                  <a:lnTo>
                    <a:pt x="404882" y="315678"/>
                  </a:lnTo>
                  <a:lnTo>
                    <a:pt x="363877" y="290567"/>
                  </a:lnTo>
                  <a:lnTo>
                    <a:pt x="344834" y="266036"/>
                  </a:lnTo>
                  <a:lnTo>
                    <a:pt x="333797" y="281022"/>
                  </a:lnTo>
                  <a:lnTo>
                    <a:pt x="300369" y="306561"/>
                  </a:lnTo>
                  <a:lnTo>
                    <a:pt x="258869" y="323235"/>
                  </a:lnTo>
                  <a:lnTo>
                    <a:pt x="236768" y="326073"/>
                  </a:lnTo>
                  <a:lnTo>
                    <a:pt x="236768" y="278794"/>
                  </a:lnTo>
                  <a:lnTo>
                    <a:pt x="250019" y="275830"/>
                  </a:lnTo>
                  <a:lnTo>
                    <a:pt x="258344" y="273376"/>
                  </a:lnTo>
                  <a:lnTo>
                    <a:pt x="292865" y="249658"/>
                  </a:lnTo>
                  <a:lnTo>
                    <a:pt x="311063" y="207688"/>
                  </a:lnTo>
                  <a:lnTo>
                    <a:pt x="314816" y="163224"/>
                  </a:lnTo>
                  <a:lnTo>
                    <a:pt x="314816" y="1876"/>
                  </a:lnTo>
                  <a:lnTo>
                    <a:pt x="360218" y="1876"/>
                  </a:lnTo>
                  <a:lnTo>
                    <a:pt x="369224" y="1876"/>
                  </a:lnTo>
                  <a:lnTo>
                    <a:pt x="372038" y="5440"/>
                  </a:lnTo>
                  <a:lnTo>
                    <a:pt x="374852" y="9005"/>
                  </a:lnTo>
                  <a:lnTo>
                    <a:pt x="374852" y="18386"/>
                  </a:lnTo>
                  <a:lnTo>
                    <a:pt x="374852" y="163224"/>
                  </a:lnTo>
                  <a:lnTo>
                    <a:pt x="374911" y="178060"/>
                  </a:lnTo>
                  <a:lnTo>
                    <a:pt x="380914" y="219083"/>
                  </a:lnTo>
                  <a:lnTo>
                    <a:pt x="401118" y="254896"/>
                  </a:lnTo>
                  <a:lnTo>
                    <a:pt x="439649" y="275830"/>
                  </a:lnTo>
                  <a:lnTo>
                    <a:pt x="452900" y="278794"/>
                  </a:lnTo>
                  <a:lnTo>
                    <a:pt x="452900" y="326073"/>
                  </a:lnTo>
                  <a:close/>
                </a:path>
                <a:path w="822960" h="327025">
                  <a:moveTo>
                    <a:pt x="545206" y="172980"/>
                  </a:moveTo>
                  <a:lnTo>
                    <a:pt x="545206" y="305810"/>
                  </a:lnTo>
                  <a:lnTo>
                    <a:pt x="545206" y="316692"/>
                  </a:lnTo>
                  <a:lnTo>
                    <a:pt x="541078" y="321382"/>
                  </a:lnTo>
                  <a:lnTo>
                    <a:pt x="536951" y="326073"/>
                  </a:lnTo>
                  <a:lnTo>
                    <a:pt x="524193" y="326073"/>
                  </a:lnTo>
                  <a:lnTo>
                    <a:pt x="485169" y="326073"/>
                  </a:lnTo>
                  <a:lnTo>
                    <a:pt x="485169" y="1876"/>
                  </a:lnTo>
                  <a:lnTo>
                    <a:pt x="545206" y="1876"/>
                  </a:lnTo>
                  <a:lnTo>
                    <a:pt x="545206" y="130954"/>
                  </a:lnTo>
                  <a:lnTo>
                    <a:pt x="592484" y="130954"/>
                  </a:lnTo>
                  <a:lnTo>
                    <a:pt x="592484" y="152717"/>
                  </a:lnTo>
                  <a:lnTo>
                    <a:pt x="592484" y="163599"/>
                  </a:lnTo>
                  <a:lnTo>
                    <a:pt x="588357" y="168289"/>
                  </a:lnTo>
                  <a:lnTo>
                    <a:pt x="584229" y="172980"/>
                  </a:lnTo>
                  <a:lnTo>
                    <a:pt x="571472" y="172980"/>
                  </a:lnTo>
                  <a:lnTo>
                    <a:pt x="545206" y="172980"/>
                  </a:lnTo>
                  <a:close/>
                </a:path>
                <a:path w="822960" h="327025">
                  <a:moveTo>
                    <a:pt x="718561" y="326448"/>
                  </a:moveTo>
                  <a:lnTo>
                    <a:pt x="679804" y="322015"/>
                  </a:lnTo>
                  <a:lnTo>
                    <a:pt x="642970" y="296972"/>
                  </a:lnTo>
                  <a:lnTo>
                    <a:pt x="624895" y="263269"/>
                  </a:lnTo>
                  <a:lnTo>
                    <a:pt x="616601" y="215647"/>
                  </a:lnTo>
                  <a:lnTo>
                    <a:pt x="614623" y="163224"/>
                  </a:lnTo>
                  <a:lnTo>
                    <a:pt x="614696" y="139534"/>
                  </a:lnTo>
                  <a:lnTo>
                    <a:pt x="619313" y="92493"/>
                  </a:lnTo>
                  <a:lnTo>
                    <a:pt x="628917" y="53763"/>
                  </a:lnTo>
                  <a:lnTo>
                    <a:pt x="655927" y="16899"/>
                  </a:lnTo>
                  <a:lnTo>
                    <a:pt x="700459" y="164"/>
                  </a:lnTo>
                  <a:lnTo>
                    <a:pt x="718561" y="0"/>
                  </a:lnTo>
                  <a:lnTo>
                    <a:pt x="736663" y="164"/>
                  </a:lnTo>
                  <a:lnTo>
                    <a:pt x="781195" y="16899"/>
                  </a:lnTo>
                  <a:lnTo>
                    <a:pt x="808205" y="53763"/>
                  </a:lnTo>
                  <a:lnTo>
                    <a:pt x="817809" y="92493"/>
                  </a:lnTo>
                  <a:lnTo>
                    <a:pt x="822426" y="139534"/>
                  </a:lnTo>
                  <a:lnTo>
                    <a:pt x="822499" y="163224"/>
                  </a:lnTo>
                  <a:lnTo>
                    <a:pt x="822426" y="186913"/>
                  </a:lnTo>
                  <a:lnTo>
                    <a:pt x="817809" y="233954"/>
                  </a:lnTo>
                  <a:lnTo>
                    <a:pt x="808205" y="272685"/>
                  </a:lnTo>
                  <a:lnTo>
                    <a:pt x="781195" y="309548"/>
                  </a:lnTo>
                  <a:lnTo>
                    <a:pt x="736663" y="326284"/>
                  </a:lnTo>
                  <a:lnTo>
                    <a:pt x="718561" y="326448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759" y="4027211"/>
              <a:ext cx="97184" cy="25177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74114" y="3991752"/>
              <a:ext cx="3210560" cy="774700"/>
            </a:xfrm>
            <a:custGeom>
              <a:avLst/>
              <a:gdLst/>
              <a:ahLst/>
              <a:cxnLst/>
              <a:rect l="l" t="t" r="r" b="b"/>
              <a:pathLst>
                <a:path w="3210560" h="774700">
                  <a:moveTo>
                    <a:pt x="1903587" y="324196"/>
                  </a:moveTo>
                  <a:lnTo>
                    <a:pt x="1903587" y="0"/>
                  </a:lnTo>
                  <a:lnTo>
                    <a:pt x="1963624" y="0"/>
                  </a:lnTo>
                  <a:lnTo>
                    <a:pt x="1963624" y="303934"/>
                  </a:lnTo>
                  <a:lnTo>
                    <a:pt x="1963624" y="314816"/>
                  </a:lnTo>
                  <a:lnTo>
                    <a:pt x="1959496" y="319506"/>
                  </a:lnTo>
                  <a:lnTo>
                    <a:pt x="1955369" y="324196"/>
                  </a:lnTo>
                  <a:lnTo>
                    <a:pt x="1942611" y="324196"/>
                  </a:lnTo>
                  <a:lnTo>
                    <a:pt x="1903587" y="324196"/>
                  </a:lnTo>
                  <a:close/>
                </a:path>
                <a:path w="3210560" h="774700">
                  <a:moveTo>
                    <a:pt x="2334724" y="132080"/>
                  </a:moveTo>
                  <a:lnTo>
                    <a:pt x="2094203" y="132080"/>
                  </a:lnTo>
                  <a:lnTo>
                    <a:pt x="2094203" y="165100"/>
                  </a:lnTo>
                  <a:lnTo>
                    <a:pt x="2094203" y="173355"/>
                  </a:lnTo>
                  <a:lnTo>
                    <a:pt x="2096829" y="175981"/>
                  </a:lnTo>
                  <a:lnTo>
                    <a:pt x="2099456" y="178608"/>
                  </a:lnTo>
                  <a:lnTo>
                    <a:pt x="2108837" y="178608"/>
                  </a:lnTo>
                  <a:lnTo>
                    <a:pt x="2334724" y="178608"/>
                  </a:lnTo>
                  <a:lnTo>
                    <a:pt x="2334724" y="200746"/>
                  </a:lnTo>
                  <a:lnTo>
                    <a:pt x="2334724" y="212378"/>
                  </a:lnTo>
                  <a:lnTo>
                    <a:pt x="2330034" y="216694"/>
                  </a:lnTo>
                  <a:lnTo>
                    <a:pt x="2325343" y="221009"/>
                  </a:lnTo>
                  <a:lnTo>
                    <a:pt x="2313336" y="221009"/>
                  </a:lnTo>
                  <a:lnTo>
                    <a:pt x="2079569" y="221009"/>
                  </a:lnTo>
                  <a:lnTo>
                    <a:pt x="2065090" y="220850"/>
                  </a:lnTo>
                  <a:lnTo>
                    <a:pt x="2034328" y="191565"/>
                  </a:lnTo>
                  <a:lnTo>
                    <a:pt x="2034166" y="178608"/>
                  </a:lnTo>
                  <a:lnTo>
                    <a:pt x="2034166" y="0"/>
                  </a:lnTo>
                  <a:lnTo>
                    <a:pt x="2334724" y="0"/>
                  </a:lnTo>
                  <a:lnTo>
                    <a:pt x="2334724" y="42025"/>
                  </a:lnTo>
                  <a:lnTo>
                    <a:pt x="2094203" y="42025"/>
                  </a:lnTo>
                  <a:lnTo>
                    <a:pt x="2094203" y="90054"/>
                  </a:lnTo>
                  <a:lnTo>
                    <a:pt x="2334724" y="90054"/>
                  </a:lnTo>
                  <a:lnTo>
                    <a:pt x="2334724" y="132080"/>
                  </a:lnTo>
                  <a:close/>
                </a:path>
                <a:path w="3210560" h="774700">
                  <a:moveTo>
                    <a:pt x="2013529" y="282171"/>
                  </a:moveTo>
                  <a:lnTo>
                    <a:pt x="2355361" y="282171"/>
                  </a:lnTo>
                  <a:lnTo>
                    <a:pt x="2355361" y="303934"/>
                  </a:lnTo>
                  <a:lnTo>
                    <a:pt x="2355361" y="315566"/>
                  </a:lnTo>
                  <a:lnTo>
                    <a:pt x="2350671" y="319881"/>
                  </a:lnTo>
                  <a:lnTo>
                    <a:pt x="2345981" y="324196"/>
                  </a:lnTo>
                  <a:lnTo>
                    <a:pt x="2333973" y="324196"/>
                  </a:lnTo>
                  <a:lnTo>
                    <a:pt x="2013529" y="324196"/>
                  </a:lnTo>
                  <a:lnTo>
                    <a:pt x="2013529" y="282171"/>
                  </a:lnTo>
                  <a:close/>
                </a:path>
                <a:path w="3210560" h="774700">
                  <a:moveTo>
                    <a:pt x="2763504" y="324196"/>
                  </a:moveTo>
                  <a:lnTo>
                    <a:pt x="2763504" y="173730"/>
                  </a:lnTo>
                  <a:lnTo>
                    <a:pt x="2732735" y="173730"/>
                  </a:lnTo>
                  <a:lnTo>
                    <a:pt x="2732735" y="303934"/>
                  </a:lnTo>
                  <a:lnTo>
                    <a:pt x="2732735" y="314816"/>
                  </a:lnTo>
                  <a:lnTo>
                    <a:pt x="2728608" y="319506"/>
                  </a:lnTo>
                  <a:lnTo>
                    <a:pt x="2724480" y="324196"/>
                  </a:lnTo>
                  <a:lnTo>
                    <a:pt x="2711722" y="324196"/>
                  </a:lnTo>
                  <a:lnTo>
                    <a:pt x="2675325" y="324196"/>
                  </a:lnTo>
                  <a:lnTo>
                    <a:pt x="2675325" y="293803"/>
                  </a:lnTo>
                  <a:lnTo>
                    <a:pt x="2628337" y="312403"/>
                  </a:lnTo>
                  <a:lnTo>
                    <a:pt x="2587531" y="321110"/>
                  </a:lnTo>
                  <a:lnTo>
                    <a:pt x="2535740" y="324196"/>
                  </a:lnTo>
                  <a:lnTo>
                    <a:pt x="2523862" y="324044"/>
                  </a:lnTo>
                  <a:lnTo>
                    <a:pt x="2494630" y="295814"/>
                  </a:lnTo>
                  <a:lnTo>
                    <a:pt x="2494465" y="283297"/>
                  </a:lnTo>
                  <a:lnTo>
                    <a:pt x="2494465" y="0"/>
                  </a:lnTo>
                  <a:lnTo>
                    <a:pt x="2554502" y="0"/>
                  </a:lnTo>
                  <a:lnTo>
                    <a:pt x="2554502" y="260783"/>
                  </a:lnTo>
                  <a:lnTo>
                    <a:pt x="2554502" y="270164"/>
                  </a:lnTo>
                  <a:lnTo>
                    <a:pt x="2558067" y="273541"/>
                  </a:lnTo>
                  <a:lnTo>
                    <a:pt x="2561631" y="276918"/>
                  </a:lnTo>
                  <a:lnTo>
                    <a:pt x="2569886" y="276918"/>
                  </a:lnTo>
                  <a:lnTo>
                    <a:pt x="2586370" y="276792"/>
                  </a:lnTo>
                  <a:lnTo>
                    <a:pt x="2625232" y="268850"/>
                  </a:lnTo>
                  <a:lnTo>
                    <a:pt x="2661879" y="256002"/>
                  </a:lnTo>
                  <a:lnTo>
                    <a:pt x="2675325" y="249151"/>
                  </a:lnTo>
                  <a:lnTo>
                    <a:pt x="2675325" y="0"/>
                  </a:lnTo>
                  <a:lnTo>
                    <a:pt x="2732735" y="0"/>
                  </a:lnTo>
                  <a:lnTo>
                    <a:pt x="2732735" y="131704"/>
                  </a:lnTo>
                  <a:lnTo>
                    <a:pt x="2763504" y="131704"/>
                  </a:lnTo>
                  <a:lnTo>
                    <a:pt x="2763504" y="0"/>
                  </a:lnTo>
                  <a:lnTo>
                    <a:pt x="2820914" y="0"/>
                  </a:lnTo>
                  <a:lnTo>
                    <a:pt x="2820914" y="303934"/>
                  </a:lnTo>
                  <a:lnTo>
                    <a:pt x="2820914" y="314816"/>
                  </a:lnTo>
                  <a:lnTo>
                    <a:pt x="2816786" y="319506"/>
                  </a:lnTo>
                  <a:lnTo>
                    <a:pt x="2812659" y="324196"/>
                  </a:lnTo>
                  <a:lnTo>
                    <a:pt x="2799901" y="324196"/>
                  </a:lnTo>
                  <a:lnTo>
                    <a:pt x="2763504" y="324196"/>
                  </a:lnTo>
                  <a:close/>
                </a:path>
                <a:path w="3210560" h="774700">
                  <a:moveTo>
                    <a:pt x="3129726" y="176357"/>
                  </a:moveTo>
                  <a:lnTo>
                    <a:pt x="3084511" y="181258"/>
                  </a:lnTo>
                  <a:lnTo>
                    <a:pt x="3035919" y="184049"/>
                  </a:lnTo>
                  <a:lnTo>
                    <a:pt x="2986389" y="186183"/>
                  </a:lnTo>
                  <a:lnTo>
                    <a:pt x="2934608" y="186488"/>
                  </a:lnTo>
                  <a:lnTo>
                    <a:pt x="2920129" y="186329"/>
                  </a:lnTo>
                  <a:lnTo>
                    <a:pt x="2889366" y="157044"/>
                  </a:lnTo>
                  <a:lnTo>
                    <a:pt x="2889205" y="144087"/>
                  </a:lnTo>
                  <a:lnTo>
                    <a:pt x="2889205" y="0"/>
                  </a:lnTo>
                  <a:lnTo>
                    <a:pt x="2949242" y="0"/>
                  </a:lnTo>
                  <a:lnTo>
                    <a:pt x="2949242" y="49905"/>
                  </a:lnTo>
                  <a:lnTo>
                    <a:pt x="3129726" y="49905"/>
                  </a:lnTo>
                  <a:lnTo>
                    <a:pt x="3129726" y="0"/>
                  </a:lnTo>
                  <a:lnTo>
                    <a:pt x="3189763" y="0"/>
                  </a:lnTo>
                  <a:lnTo>
                    <a:pt x="3189763" y="166225"/>
                  </a:lnTo>
                  <a:lnTo>
                    <a:pt x="3189763" y="177858"/>
                  </a:lnTo>
                  <a:lnTo>
                    <a:pt x="3185072" y="182173"/>
                  </a:lnTo>
                  <a:lnTo>
                    <a:pt x="3180382" y="186488"/>
                  </a:lnTo>
                  <a:lnTo>
                    <a:pt x="3168375" y="186488"/>
                  </a:lnTo>
                  <a:lnTo>
                    <a:pt x="3129726" y="186488"/>
                  </a:lnTo>
                  <a:lnTo>
                    <a:pt x="3129726" y="176357"/>
                  </a:lnTo>
                  <a:close/>
                </a:path>
                <a:path w="3210560" h="774700">
                  <a:moveTo>
                    <a:pt x="2868568" y="215756"/>
                  </a:moveTo>
                  <a:lnTo>
                    <a:pt x="3210400" y="215756"/>
                  </a:lnTo>
                  <a:lnTo>
                    <a:pt x="3210400" y="237519"/>
                  </a:lnTo>
                  <a:lnTo>
                    <a:pt x="3210400" y="249151"/>
                  </a:lnTo>
                  <a:lnTo>
                    <a:pt x="3205710" y="253466"/>
                  </a:lnTo>
                  <a:lnTo>
                    <a:pt x="3201019" y="257781"/>
                  </a:lnTo>
                  <a:lnTo>
                    <a:pt x="3189012" y="257781"/>
                  </a:lnTo>
                  <a:lnTo>
                    <a:pt x="3069690" y="257781"/>
                  </a:lnTo>
                  <a:lnTo>
                    <a:pt x="3069690" y="314816"/>
                  </a:lnTo>
                  <a:lnTo>
                    <a:pt x="3069690" y="326448"/>
                  </a:lnTo>
                  <a:lnTo>
                    <a:pt x="3064999" y="330763"/>
                  </a:lnTo>
                  <a:lnTo>
                    <a:pt x="3060309" y="335078"/>
                  </a:lnTo>
                  <a:lnTo>
                    <a:pt x="3048302" y="335078"/>
                  </a:lnTo>
                  <a:lnTo>
                    <a:pt x="3009653" y="335078"/>
                  </a:lnTo>
                  <a:lnTo>
                    <a:pt x="3009653" y="257781"/>
                  </a:lnTo>
                  <a:lnTo>
                    <a:pt x="2868568" y="257781"/>
                  </a:lnTo>
                  <a:lnTo>
                    <a:pt x="2868568" y="215756"/>
                  </a:lnTo>
                  <a:close/>
                </a:path>
                <a:path w="3210560" h="774700">
                  <a:moveTo>
                    <a:pt x="2963875" y="144087"/>
                  </a:moveTo>
                  <a:lnTo>
                    <a:pt x="3014191" y="143776"/>
                  </a:lnTo>
                  <a:lnTo>
                    <a:pt x="3058362" y="142211"/>
                  </a:lnTo>
                  <a:lnTo>
                    <a:pt x="3102367" y="139728"/>
                  </a:lnTo>
                  <a:lnTo>
                    <a:pt x="3129726" y="136958"/>
                  </a:lnTo>
                  <a:lnTo>
                    <a:pt x="3129726" y="91930"/>
                  </a:lnTo>
                  <a:lnTo>
                    <a:pt x="2949242" y="91930"/>
                  </a:lnTo>
                  <a:lnTo>
                    <a:pt x="2949242" y="130579"/>
                  </a:lnTo>
                  <a:lnTo>
                    <a:pt x="2949242" y="138834"/>
                  </a:lnTo>
                  <a:lnTo>
                    <a:pt x="2951868" y="141460"/>
                  </a:lnTo>
                  <a:lnTo>
                    <a:pt x="2954495" y="144087"/>
                  </a:lnTo>
                  <a:lnTo>
                    <a:pt x="2963875" y="144087"/>
                  </a:lnTo>
                  <a:close/>
                </a:path>
                <a:path w="3210560" h="774700">
                  <a:moveTo>
                    <a:pt x="0" y="732399"/>
                  </a:moveTo>
                  <a:lnTo>
                    <a:pt x="115570" y="732399"/>
                  </a:lnTo>
                  <a:lnTo>
                    <a:pt x="115570" y="574052"/>
                  </a:lnTo>
                  <a:lnTo>
                    <a:pt x="175606" y="574052"/>
                  </a:lnTo>
                  <a:lnTo>
                    <a:pt x="175606" y="732399"/>
                  </a:lnTo>
                  <a:lnTo>
                    <a:pt x="341832" y="732399"/>
                  </a:lnTo>
                  <a:lnTo>
                    <a:pt x="341832" y="754162"/>
                  </a:lnTo>
                  <a:lnTo>
                    <a:pt x="341832" y="765794"/>
                  </a:lnTo>
                  <a:lnTo>
                    <a:pt x="337142" y="770109"/>
                  </a:lnTo>
                  <a:lnTo>
                    <a:pt x="332451" y="774424"/>
                  </a:lnTo>
                  <a:lnTo>
                    <a:pt x="320444" y="774424"/>
                  </a:lnTo>
                  <a:lnTo>
                    <a:pt x="0" y="774424"/>
                  </a:lnTo>
                  <a:lnTo>
                    <a:pt x="0" y="732399"/>
                  </a:lnTo>
                  <a:close/>
                </a:path>
                <a:path w="3210560" h="774700">
                  <a:moveTo>
                    <a:pt x="239770" y="677240"/>
                  </a:moveTo>
                  <a:lnTo>
                    <a:pt x="248822" y="638932"/>
                  </a:lnTo>
                  <a:lnTo>
                    <a:pt x="255342" y="596505"/>
                  </a:lnTo>
                  <a:lnTo>
                    <a:pt x="259912" y="547185"/>
                  </a:lnTo>
                  <a:lnTo>
                    <a:pt x="260783" y="511014"/>
                  </a:lnTo>
                  <a:lnTo>
                    <a:pt x="260783" y="499382"/>
                  </a:lnTo>
                  <a:lnTo>
                    <a:pt x="256843" y="495817"/>
                  </a:lnTo>
                  <a:lnTo>
                    <a:pt x="252903" y="492253"/>
                  </a:lnTo>
                  <a:lnTo>
                    <a:pt x="241271" y="492253"/>
                  </a:lnTo>
                  <a:lnTo>
                    <a:pt x="22513" y="492253"/>
                  </a:lnTo>
                  <a:lnTo>
                    <a:pt x="22513" y="450227"/>
                  </a:lnTo>
                  <a:lnTo>
                    <a:pt x="275417" y="450227"/>
                  </a:lnTo>
                  <a:lnTo>
                    <a:pt x="290323" y="450380"/>
                  </a:lnTo>
                  <a:lnTo>
                    <a:pt x="320664" y="479243"/>
                  </a:lnTo>
                  <a:lnTo>
                    <a:pt x="320819" y="492628"/>
                  </a:lnTo>
                  <a:lnTo>
                    <a:pt x="320811" y="499816"/>
                  </a:lnTo>
                  <a:lnTo>
                    <a:pt x="319148" y="543269"/>
                  </a:lnTo>
                  <a:lnTo>
                    <a:pt x="315191" y="589062"/>
                  </a:lnTo>
                  <a:lnTo>
                    <a:pt x="309419" y="633048"/>
                  </a:lnTo>
                  <a:lnTo>
                    <a:pt x="302433" y="667484"/>
                  </a:lnTo>
                  <a:lnTo>
                    <a:pt x="298681" y="676490"/>
                  </a:lnTo>
                  <a:lnTo>
                    <a:pt x="294929" y="685495"/>
                  </a:lnTo>
                  <a:lnTo>
                    <a:pt x="289488" y="687371"/>
                  </a:lnTo>
                  <a:lnTo>
                    <a:pt x="284047" y="689247"/>
                  </a:lnTo>
                  <a:lnTo>
                    <a:pt x="276542" y="687371"/>
                  </a:lnTo>
                  <a:lnTo>
                    <a:pt x="239770" y="677240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0389" y="4437290"/>
              <a:ext cx="151216" cy="2003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5851" y="4651357"/>
              <a:ext cx="311150" cy="129539"/>
            </a:xfrm>
            <a:custGeom>
              <a:avLst/>
              <a:gdLst/>
              <a:ahLst/>
              <a:cxnLst/>
              <a:rect l="l" t="t" r="r" b="b"/>
              <a:pathLst>
                <a:path w="311150" h="129539">
                  <a:moveTo>
                    <a:pt x="0" y="0"/>
                  </a:moveTo>
                  <a:lnTo>
                    <a:pt x="311063" y="0"/>
                  </a:lnTo>
                  <a:lnTo>
                    <a:pt x="311063" y="109191"/>
                  </a:lnTo>
                  <a:lnTo>
                    <a:pt x="311063" y="120072"/>
                  </a:lnTo>
                  <a:lnTo>
                    <a:pt x="306936" y="124763"/>
                  </a:lnTo>
                  <a:lnTo>
                    <a:pt x="302808" y="129453"/>
                  </a:lnTo>
                  <a:lnTo>
                    <a:pt x="290051" y="129453"/>
                  </a:lnTo>
                  <a:lnTo>
                    <a:pt x="251027" y="129453"/>
                  </a:lnTo>
                  <a:lnTo>
                    <a:pt x="251027" y="42025"/>
                  </a:lnTo>
                  <a:lnTo>
                    <a:pt x="0" y="42025"/>
                  </a:lnTo>
                  <a:lnTo>
                    <a:pt x="0" y="0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2024" y="4437290"/>
              <a:ext cx="171479" cy="2033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0451" y="4440104"/>
              <a:ext cx="579120" cy="327025"/>
            </a:xfrm>
            <a:custGeom>
              <a:avLst/>
              <a:gdLst/>
              <a:ahLst/>
              <a:cxnLst/>
              <a:rect l="l" t="t" r="r" b="b"/>
              <a:pathLst>
                <a:path w="579120" h="327025">
                  <a:moveTo>
                    <a:pt x="188364" y="326073"/>
                  </a:moveTo>
                  <a:lnTo>
                    <a:pt x="188364" y="291927"/>
                  </a:lnTo>
                  <a:lnTo>
                    <a:pt x="167199" y="302465"/>
                  </a:lnTo>
                  <a:lnTo>
                    <a:pt x="152717" y="308695"/>
                  </a:lnTo>
                  <a:lnTo>
                    <a:pt x="95835" y="322669"/>
                  </a:lnTo>
                  <a:lnTo>
                    <a:pt x="41275" y="326073"/>
                  </a:lnTo>
                  <a:lnTo>
                    <a:pt x="29396" y="325920"/>
                  </a:lnTo>
                  <a:lnTo>
                    <a:pt x="164" y="297690"/>
                  </a:lnTo>
                  <a:lnTo>
                    <a:pt x="0" y="285173"/>
                  </a:lnTo>
                  <a:lnTo>
                    <a:pt x="0" y="1876"/>
                  </a:lnTo>
                  <a:lnTo>
                    <a:pt x="162098" y="1876"/>
                  </a:lnTo>
                  <a:lnTo>
                    <a:pt x="162098" y="23639"/>
                  </a:lnTo>
                  <a:lnTo>
                    <a:pt x="162098" y="35271"/>
                  </a:lnTo>
                  <a:lnTo>
                    <a:pt x="157408" y="39586"/>
                  </a:lnTo>
                  <a:lnTo>
                    <a:pt x="152717" y="43901"/>
                  </a:lnTo>
                  <a:lnTo>
                    <a:pt x="140710" y="43901"/>
                  </a:lnTo>
                  <a:lnTo>
                    <a:pt x="60036" y="43901"/>
                  </a:lnTo>
                  <a:lnTo>
                    <a:pt x="60036" y="262659"/>
                  </a:lnTo>
                  <a:lnTo>
                    <a:pt x="60036" y="272040"/>
                  </a:lnTo>
                  <a:lnTo>
                    <a:pt x="63601" y="275417"/>
                  </a:lnTo>
                  <a:lnTo>
                    <a:pt x="67165" y="278794"/>
                  </a:lnTo>
                  <a:lnTo>
                    <a:pt x="75420" y="278794"/>
                  </a:lnTo>
                  <a:lnTo>
                    <a:pt x="92578" y="278656"/>
                  </a:lnTo>
                  <a:lnTo>
                    <a:pt x="133393" y="269976"/>
                  </a:lnTo>
                  <a:lnTo>
                    <a:pt x="172941" y="255439"/>
                  </a:lnTo>
                  <a:lnTo>
                    <a:pt x="188364" y="247275"/>
                  </a:lnTo>
                  <a:lnTo>
                    <a:pt x="188364" y="174856"/>
                  </a:lnTo>
                  <a:lnTo>
                    <a:pt x="127577" y="174856"/>
                  </a:lnTo>
                  <a:lnTo>
                    <a:pt x="127577" y="132830"/>
                  </a:lnTo>
                  <a:lnTo>
                    <a:pt x="188364" y="132830"/>
                  </a:lnTo>
                  <a:lnTo>
                    <a:pt x="188364" y="1876"/>
                  </a:lnTo>
                  <a:lnTo>
                    <a:pt x="245774" y="1876"/>
                  </a:lnTo>
                  <a:lnTo>
                    <a:pt x="245774" y="305810"/>
                  </a:lnTo>
                  <a:lnTo>
                    <a:pt x="245774" y="316692"/>
                  </a:lnTo>
                  <a:lnTo>
                    <a:pt x="241646" y="321382"/>
                  </a:lnTo>
                  <a:lnTo>
                    <a:pt x="237519" y="326073"/>
                  </a:lnTo>
                  <a:lnTo>
                    <a:pt x="224761" y="326073"/>
                  </a:lnTo>
                  <a:lnTo>
                    <a:pt x="188364" y="326073"/>
                  </a:lnTo>
                  <a:close/>
                </a:path>
                <a:path w="579120" h="327025">
                  <a:moveTo>
                    <a:pt x="269038" y="326073"/>
                  </a:moveTo>
                  <a:lnTo>
                    <a:pt x="269038" y="1876"/>
                  </a:lnTo>
                  <a:lnTo>
                    <a:pt x="326448" y="1876"/>
                  </a:lnTo>
                  <a:lnTo>
                    <a:pt x="326448" y="305810"/>
                  </a:lnTo>
                  <a:lnTo>
                    <a:pt x="326448" y="316692"/>
                  </a:lnTo>
                  <a:lnTo>
                    <a:pt x="322320" y="321382"/>
                  </a:lnTo>
                  <a:lnTo>
                    <a:pt x="318193" y="326073"/>
                  </a:lnTo>
                  <a:lnTo>
                    <a:pt x="305435" y="326073"/>
                  </a:lnTo>
                  <a:lnTo>
                    <a:pt x="269038" y="326073"/>
                  </a:lnTo>
                  <a:close/>
                </a:path>
                <a:path w="579120" h="327025">
                  <a:moveTo>
                    <a:pt x="475038" y="326448"/>
                  </a:moveTo>
                  <a:lnTo>
                    <a:pt x="436281" y="322015"/>
                  </a:lnTo>
                  <a:lnTo>
                    <a:pt x="399447" y="296972"/>
                  </a:lnTo>
                  <a:lnTo>
                    <a:pt x="381372" y="263269"/>
                  </a:lnTo>
                  <a:lnTo>
                    <a:pt x="373079" y="215647"/>
                  </a:lnTo>
                  <a:lnTo>
                    <a:pt x="371100" y="163224"/>
                  </a:lnTo>
                  <a:lnTo>
                    <a:pt x="371173" y="139534"/>
                  </a:lnTo>
                  <a:lnTo>
                    <a:pt x="375790" y="92493"/>
                  </a:lnTo>
                  <a:lnTo>
                    <a:pt x="385394" y="53763"/>
                  </a:lnTo>
                  <a:lnTo>
                    <a:pt x="412404" y="16899"/>
                  </a:lnTo>
                  <a:lnTo>
                    <a:pt x="456936" y="164"/>
                  </a:lnTo>
                  <a:lnTo>
                    <a:pt x="475038" y="0"/>
                  </a:lnTo>
                  <a:lnTo>
                    <a:pt x="493140" y="164"/>
                  </a:lnTo>
                  <a:lnTo>
                    <a:pt x="537672" y="16899"/>
                  </a:lnTo>
                  <a:lnTo>
                    <a:pt x="564682" y="53763"/>
                  </a:lnTo>
                  <a:lnTo>
                    <a:pt x="574286" y="92493"/>
                  </a:lnTo>
                  <a:lnTo>
                    <a:pt x="578903" y="139534"/>
                  </a:lnTo>
                  <a:lnTo>
                    <a:pt x="578976" y="163224"/>
                  </a:lnTo>
                  <a:lnTo>
                    <a:pt x="578903" y="186913"/>
                  </a:lnTo>
                  <a:lnTo>
                    <a:pt x="574286" y="233954"/>
                  </a:lnTo>
                  <a:lnTo>
                    <a:pt x="564682" y="272685"/>
                  </a:lnTo>
                  <a:lnTo>
                    <a:pt x="537672" y="309548"/>
                  </a:lnTo>
                  <a:lnTo>
                    <a:pt x="493140" y="326284"/>
                  </a:lnTo>
                  <a:lnTo>
                    <a:pt x="475038" y="326448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6897" y="4477439"/>
              <a:ext cx="97184" cy="2517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769839" y="4441980"/>
              <a:ext cx="435609" cy="324485"/>
            </a:xfrm>
            <a:custGeom>
              <a:avLst/>
              <a:gdLst/>
              <a:ahLst/>
              <a:cxnLst/>
              <a:rect l="l" t="t" r="r" b="b"/>
              <a:pathLst>
                <a:path w="435610" h="324485">
                  <a:moveTo>
                    <a:pt x="0" y="324196"/>
                  </a:moveTo>
                  <a:lnTo>
                    <a:pt x="0" y="0"/>
                  </a:lnTo>
                  <a:lnTo>
                    <a:pt x="60036" y="0"/>
                  </a:lnTo>
                  <a:lnTo>
                    <a:pt x="60036" y="303934"/>
                  </a:lnTo>
                  <a:lnTo>
                    <a:pt x="60036" y="314816"/>
                  </a:lnTo>
                  <a:lnTo>
                    <a:pt x="55908" y="319506"/>
                  </a:lnTo>
                  <a:lnTo>
                    <a:pt x="51781" y="324196"/>
                  </a:lnTo>
                  <a:lnTo>
                    <a:pt x="39023" y="324196"/>
                  </a:lnTo>
                  <a:lnTo>
                    <a:pt x="0" y="324196"/>
                  </a:lnTo>
                  <a:close/>
                </a:path>
                <a:path w="435610" h="324485">
                  <a:moveTo>
                    <a:pt x="331701" y="300182"/>
                  </a:moveTo>
                  <a:lnTo>
                    <a:pt x="292466" y="310524"/>
                  </a:lnTo>
                  <a:lnTo>
                    <a:pt x="247462" y="317630"/>
                  </a:lnTo>
                  <a:lnTo>
                    <a:pt x="201098" y="323376"/>
                  </a:lnTo>
                  <a:lnTo>
                    <a:pt x="152342" y="324196"/>
                  </a:lnTo>
                  <a:lnTo>
                    <a:pt x="140464" y="324044"/>
                  </a:lnTo>
                  <a:lnTo>
                    <a:pt x="111231" y="295814"/>
                  </a:lnTo>
                  <a:lnTo>
                    <a:pt x="111067" y="283297"/>
                  </a:lnTo>
                  <a:lnTo>
                    <a:pt x="111067" y="0"/>
                  </a:lnTo>
                  <a:lnTo>
                    <a:pt x="318943" y="0"/>
                  </a:lnTo>
                  <a:lnTo>
                    <a:pt x="318943" y="21763"/>
                  </a:lnTo>
                  <a:lnTo>
                    <a:pt x="318943" y="33395"/>
                  </a:lnTo>
                  <a:lnTo>
                    <a:pt x="314253" y="37710"/>
                  </a:lnTo>
                  <a:lnTo>
                    <a:pt x="309562" y="42025"/>
                  </a:lnTo>
                  <a:lnTo>
                    <a:pt x="297555" y="42025"/>
                  </a:lnTo>
                  <a:lnTo>
                    <a:pt x="171103" y="42025"/>
                  </a:lnTo>
                  <a:lnTo>
                    <a:pt x="171103" y="134331"/>
                  </a:lnTo>
                  <a:lnTo>
                    <a:pt x="300182" y="134331"/>
                  </a:lnTo>
                  <a:lnTo>
                    <a:pt x="300182" y="156094"/>
                  </a:lnTo>
                  <a:lnTo>
                    <a:pt x="300182" y="166976"/>
                  </a:lnTo>
                  <a:lnTo>
                    <a:pt x="296054" y="171666"/>
                  </a:lnTo>
                  <a:lnTo>
                    <a:pt x="291927" y="176357"/>
                  </a:lnTo>
                  <a:lnTo>
                    <a:pt x="279169" y="176357"/>
                  </a:lnTo>
                  <a:lnTo>
                    <a:pt x="171103" y="176357"/>
                  </a:lnTo>
                  <a:lnTo>
                    <a:pt x="171103" y="260783"/>
                  </a:lnTo>
                  <a:lnTo>
                    <a:pt x="171103" y="270164"/>
                  </a:lnTo>
                  <a:lnTo>
                    <a:pt x="174668" y="273541"/>
                  </a:lnTo>
                  <a:lnTo>
                    <a:pt x="178233" y="276918"/>
                  </a:lnTo>
                  <a:lnTo>
                    <a:pt x="186488" y="276918"/>
                  </a:lnTo>
                  <a:lnTo>
                    <a:pt x="195657" y="276897"/>
                  </a:lnTo>
                  <a:lnTo>
                    <a:pt x="237190" y="274150"/>
                  </a:lnTo>
                  <a:lnTo>
                    <a:pt x="280245" y="267947"/>
                  </a:lnTo>
                  <a:lnTo>
                    <a:pt x="323071" y="257781"/>
                  </a:lnTo>
                  <a:lnTo>
                    <a:pt x="331701" y="300182"/>
                  </a:lnTo>
                  <a:close/>
                </a:path>
                <a:path w="435610" h="324485">
                  <a:moveTo>
                    <a:pt x="375227" y="324196"/>
                  </a:moveTo>
                  <a:lnTo>
                    <a:pt x="375227" y="174856"/>
                  </a:lnTo>
                  <a:lnTo>
                    <a:pt x="322695" y="174856"/>
                  </a:lnTo>
                  <a:lnTo>
                    <a:pt x="322695" y="132830"/>
                  </a:lnTo>
                  <a:lnTo>
                    <a:pt x="375227" y="132830"/>
                  </a:lnTo>
                  <a:lnTo>
                    <a:pt x="375227" y="0"/>
                  </a:lnTo>
                  <a:lnTo>
                    <a:pt x="435264" y="0"/>
                  </a:lnTo>
                  <a:lnTo>
                    <a:pt x="435264" y="303934"/>
                  </a:lnTo>
                  <a:lnTo>
                    <a:pt x="435264" y="314816"/>
                  </a:lnTo>
                  <a:lnTo>
                    <a:pt x="431136" y="319506"/>
                  </a:lnTo>
                  <a:lnTo>
                    <a:pt x="427009" y="324196"/>
                  </a:lnTo>
                  <a:lnTo>
                    <a:pt x="414251" y="324196"/>
                  </a:lnTo>
                  <a:lnTo>
                    <a:pt x="375227" y="324196"/>
                  </a:lnTo>
                  <a:close/>
                </a:path>
              </a:pathLst>
            </a:custGeom>
            <a:ln w="9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015261" y="3539667"/>
              <a:ext cx="4469765" cy="1241425"/>
            </a:xfrm>
            <a:custGeom>
              <a:avLst/>
              <a:gdLst/>
              <a:ahLst/>
              <a:cxnLst/>
              <a:rect l="l" t="t" r="r" b="b"/>
              <a:pathLst>
                <a:path w="4469765" h="1241425">
                  <a:moveTo>
                    <a:pt x="286943" y="680986"/>
                  </a:moveTo>
                  <a:lnTo>
                    <a:pt x="227279" y="680986"/>
                  </a:lnTo>
                  <a:lnTo>
                    <a:pt x="226085" y="692251"/>
                  </a:lnTo>
                  <a:lnTo>
                    <a:pt x="224751" y="699439"/>
                  </a:lnTo>
                  <a:lnTo>
                    <a:pt x="200456" y="736511"/>
                  </a:lnTo>
                  <a:lnTo>
                    <a:pt x="161798" y="753605"/>
                  </a:lnTo>
                  <a:lnTo>
                    <a:pt x="155727" y="754087"/>
                  </a:lnTo>
                  <a:lnTo>
                    <a:pt x="114528" y="749084"/>
                  </a:lnTo>
                  <a:lnTo>
                    <a:pt x="79883" y="720813"/>
                  </a:lnTo>
                  <a:lnTo>
                    <a:pt x="63093" y="673315"/>
                  </a:lnTo>
                  <a:lnTo>
                    <a:pt x="59550" y="620941"/>
                  </a:lnTo>
                  <a:lnTo>
                    <a:pt x="59448" y="596900"/>
                  </a:lnTo>
                  <a:lnTo>
                    <a:pt x="60159" y="581990"/>
                  </a:lnTo>
                  <a:lnTo>
                    <a:pt x="71208" y="539851"/>
                  </a:lnTo>
                  <a:lnTo>
                    <a:pt x="93675" y="507098"/>
                  </a:lnTo>
                  <a:lnTo>
                    <a:pt x="130187" y="491744"/>
                  </a:lnTo>
                  <a:lnTo>
                    <a:pt x="146608" y="491109"/>
                  </a:lnTo>
                  <a:lnTo>
                    <a:pt x="158610" y="491109"/>
                  </a:lnTo>
                  <a:lnTo>
                    <a:pt x="195567" y="505002"/>
                  </a:lnTo>
                  <a:lnTo>
                    <a:pt x="222046" y="537616"/>
                  </a:lnTo>
                  <a:lnTo>
                    <a:pt x="225031" y="554901"/>
                  </a:lnTo>
                  <a:lnTo>
                    <a:pt x="284695" y="554901"/>
                  </a:lnTo>
                  <a:lnTo>
                    <a:pt x="274370" y="515505"/>
                  </a:lnTo>
                  <a:lnTo>
                    <a:pt x="260819" y="491109"/>
                  </a:lnTo>
                  <a:lnTo>
                    <a:pt x="260235" y="490410"/>
                  </a:lnTo>
                  <a:lnTo>
                    <a:pt x="225171" y="463232"/>
                  </a:lnTo>
                  <a:lnTo>
                    <a:pt x="183705" y="450189"/>
                  </a:lnTo>
                  <a:lnTo>
                    <a:pt x="147726" y="449084"/>
                  </a:lnTo>
                  <a:lnTo>
                    <a:pt x="125387" y="449211"/>
                  </a:lnTo>
                  <a:lnTo>
                    <a:pt x="81876" y="457161"/>
                  </a:lnTo>
                  <a:lnTo>
                    <a:pt x="46685" y="473405"/>
                  </a:lnTo>
                  <a:lnTo>
                    <a:pt x="18694" y="506310"/>
                  </a:lnTo>
                  <a:lnTo>
                    <a:pt x="3606" y="557809"/>
                  </a:lnTo>
                  <a:lnTo>
                    <a:pt x="0" y="596900"/>
                  </a:lnTo>
                  <a:lnTo>
                    <a:pt x="25" y="650976"/>
                  </a:lnTo>
                  <a:lnTo>
                    <a:pt x="8293" y="705599"/>
                  </a:lnTo>
                  <a:lnTo>
                    <a:pt x="24244" y="747458"/>
                  </a:lnTo>
                  <a:lnTo>
                    <a:pt x="54038" y="778192"/>
                  </a:lnTo>
                  <a:lnTo>
                    <a:pt x="97523" y="792695"/>
                  </a:lnTo>
                  <a:lnTo>
                    <a:pt x="147726" y="796175"/>
                  </a:lnTo>
                  <a:lnTo>
                    <a:pt x="170688" y="796036"/>
                  </a:lnTo>
                  <a:lnTo>
                    <a:pt x="212267" y="786980"/>
                  </a:lnTo>
                  <a:lnTo>
                    <a:pt x="253352" y="762025"/>
                  </a:lnTo>
                  <a:lnTo>
                    <a:pt x="276313" y="725576"/>
                  </a:lnTo>
                  <a:lnTo>
                    <a:pt x="285089" y="694753"/>
                  </a:lnTo>
                  <a:lnTo>
                    <a:pt x="286943" y="680986"/>
                  </a:lnTo>
                  <a:close/>
                </a:path>
                <a:path w="4469765" h="1241425">
                  <a:moveTo>
                    <a:pt x="536473" y="452462"/>
                  </a:moveTo>
                  <a:lnTo>
                    <a:pt x="384505" y="452462"/>
                  </a:lnTo>
                  <a:lnTo>
                    <a:pt x="384505" y="494487"/>
                  </a:lnTo>
                  <a:lnTo>
                    <a:pt x="476427" y="494487"/>
                  </a:lnTo>
                  <a:lnTo>
                    <a:pt x="476427" y="707618"/>
                  </a:lnTo>
                  <a:lnTo>
                    <a:pt x="457669" y="744766"/>
                  </a:lnTo>
                  <a:lnTo>
                    <a:pt x="422021" y="754151"/>
                  </a:lnTo>
                  <a:lnTo>
                    <a:pt x="407504" y="753948"/>
                  </a:lnTo>
                  <a:lnTo>
                    <a:pt x="372935" y="726668"/>
                  </a:lnTo>
                  <a:lnTo>
                    <a:pt x="370992" y="700112"/>
                  </a:lnTo>
                  <a:lnTo>
                    <a:pt x="310959" y="700112"/>
                  </a:lnTo>
                  <a:lnTo>
                    <a:pt x="317525" y="738200"/>
                  </a:lnTo>
                  <a:lnTo>
                    <a:pt x="344766" y="776198"/>
                  </a:lnTo>
                  <a:lnTo>
                    <a:pt x="383298" y="793089"/>
                  </a:lnTo>
                  <a:lnTo>
                    <a:pt x="420903" y="796175"/>
                  </a:lnTo>
                  <a:lnTo>
                    <a:pt x="435330" y="796086"/>
                  </a:lnTo>
                  <a:lnTo>
                    <a:pt x="478688" y="786803"/>
                  </a:lnTo>
                  <a:lnTo>
                    <a:pt x="512025" y="764705"/>
                  </a:lnTo>
                  <a:lnTo>
                    <a:pt x="532663" y="729462"/>
                  </a:lnTo>
                  <a:lnTo>
                    <a:pt x="536359" y="707618"/>
                  </a:lnTo>
                  <a:lnTo>
                    <a:pt x="536473" y="452462"/>
                  </a:lnTo>
                  <a:close/>
                </a:path>
                <a:path w="4469765" h="1241425">
                  <a:moveTo>
                    <a:pt x="890384" y="751903"/>
                  </a:moveTo>
                  <a:lnTo>
                    <a:pt x="885647" y="729005"/>
                  </a:lnTo>
                  <a:lnTo>
                    <a:pt x="881380" y="708367"/>
                  </a:lnTo>
                  <a:lnTo>
                    <a:pt x="872655" y="710819"/>
                  </a:lnTo>
                  <a:lnTo>
                    <a:pt x="833323" y="719556"/>
                  </a:lnTo>
                  <a:lnTo>
                    <a:pt x="792949" y="726300"/>
                  </a:lnTo>
                  <a:lnTo>
                    <a:pt x="752678" y="729005"/>
                  </a:lnTo>
                  <a:lnTo>
                    <a:pt x="744423" y="729005"/>
                  </a:lnTo>
                  <a:lnTo>
                    <a:pt x="737285" y="722261"/>
                  </a:lnTo>
                  <a:lnTo>
                    <a:pt x="737285" y="494118"/>
                  </a:lnTo>
                  <a:lnTo>
                    <a:pt x="868248" y="494118"/>
                  </a:lnTo>
                  <a:lnTo>
                    <a:pt x="877620" y="485482"/>
                  </a:lnTo>
                  <a:lnTo>
                    <a:pt x="877620" y="452094"/>
                  </a:lnTo>
                  <a:lnTo>
                    <a:pt x="677252" y="452094"/>
                  </a:lnTo>
                  <a:lnTo>
                    <a:pt x="677252" y="735393"/>
                  </a:lnTo>
                  <a:lnTo>
                    <a:pt x="677418" y="747903"/>
                  </a:lnTo>
                  <a:lnTo>
                    <a:pt x="706653" y="776135"/>
                  </a:lnTo>
                  <a:lnTo>
                    <a:pt x="718527" y="776287"/>
                  </a:lnTo>
                  <a:lnTo>
                    <a:pt x="746074" y="776198"/>
                  </a:lnTo>
                  <a:lnTo>
                    <a:pt x="831735" y="766914"/>
                  </a:lnTo>
                  <a:lnTo>
                    <a:pt x="890384" y="751903"/>
                  </a:lnTo>
                  <a:close/>
                </a:path>
                <a:path w="4469765" h="1241425">
                  <a:moveTo>
                    <a:pt x="1001445" y="452094"/>
                  </a:moveTo>
                  <a:lnTo>
                    <a:pt x="941412" y="452094"/>
                  </a:lnTo>
                  <a:lnTo>
                    <a:pt x="941412" y="583044"/>
                  </a:lnTo>
                  <a:lnTo>
                    <a:pt x="832967" y="583044"/>
                  </a:lnTo>
                  <a:lnTo>
                    <a:pt x="832967" y="625068"/>
                  </a:lnTo>
                  <a:lnTo>
                    <a:pt x="941412" y="625068"/>
                  </a:lnTo>
                  <a:lnTo>
                    <a:pt x="941412" y="776287"/>
                  </a:lnTo>
                  <a:lnTo>
                    <a:pt x="993190" y="776287"/>
                  </a:lnTo>
                  <a:lnTo>
                    <a:pt x="1001445" y="766914"/>
                  </a:lnTo>
                  <a:lnTo>
                    <a:pt x="1001445" y="452094"/>
                  </a:lnTo>
                  <a:close/>
                </a:path>
                <a:path w="4469765" h="1241425">
                  <a:moveTo>
                    <a:pt x="1260360" y="452094"/>
                  </a:moveTo>
                  <a:lnTo>
                    <a:pt x="1200315" y="452094"/>
                  </a:lnTo>
                  <a:lnTo>
                    <a:pt x="1200315" y="494118"/>
                  </a:lnTo>
                  <a:lnTo>
                    <a:pt x="1200315" y="716622"/>
                  </a:lnTo>
                  <a:lnTo>
                    <a:pt x="1153045" y="727583"/>
                  </a:lnTo>
                  <a:lnTo>
                    <a:pt x="1127899" y="729005"/>
                  </a:lnTo>
                  <a:lnTo>
                    <a:pt x="1119644" y="729005"/>
                  </a:lnTo>
                  <a:lnTo>
                    <a:pt x="1112520" y="722261"/>
                  </a:lnTo>
                  <a:lnTo>
                    <a:pt x="1112520" y="494118"/>
                  </a:lnTo>
                  <a:lnTo>
                    <a:pt x="1200315" y="494118"/>
                  </a:lnTo>
                  <a:lnTo>
                    <a:pt x="1200315" y="452094"/>
                  </a:lnTo>
                  <a:lnTo>
                    <a:pt x="1052474" y="452094"/>
                  </a:lnTo>
                  <a:lnTo>
                    <a:pt x="1052474" y="735393"/>
                  </a:lnTo>
                  <a:lnTo>
                    <a:pt x="1067346" y="771537"/>
                  </a:lnTo>
                  <a:lnTo>
                    <a:pt x="1093749" y="776287"/>
                  </a:lnTo>
                  <a:lnTo>
                    <a:pt x="1109129" y="776224"/>
                  </a:lnTo>
                  <a:lnTo>
                    <a:pt x="1160665" y="769302"/>
                  </a:lnTo>
                  <a:lnTo>
                    <a:pt x="1200315" y="756780"/>
                  </a:lnTo>
                  <a:lnTo>
                    <a:pt x="1200315" y="776287"/>
                  </a:lnTo>
                  <a:lnTo>
                    <a:pt x="1251724" y="776287"/>
                  </a:lnTo>
                  <a:lnTo>
                    <a:pt x="1260360" y="766902"/>
                  </a:lnTo>
                  <a:lnTo>
                    <a:pt x="1260360" y="756780"/>
                  </a:lnTo>
                  <a:lnTo>
                    <a:pt x="1260360" y="729005"/>
                  </a:lnTo>
                  <a:lnTo>
                    <a:pt x="1260360" y="494118"/>
                  </a:lnTo>
                  <a:lnTo>
                    <a:pt x="1260360" y="452094"/>
                  </a:lnTo>
                  <a:close/>
                </a:path>
                <a:path w="4469765" h="1241425">
                  <a:moveTo>
                    <a:pt x="1401445" y="581164"/>
                  </a:moveTo>
                  <a:lnTo>
                    <a:pt x="1354162" y="581164"/>
                  </a:lnTo>
                  <a:lnTo>
                    <a:pt x="1354162" y="452094"/>
                  </a:lnTo>
                  <a:lnTo>
                    <a:pt x="1294130" y="452094"/>
                  </a:lnTo>
                  <a:lnTo>
                    <a:pt x="1294130" y="776287"/>
                  </a:lnTo>
                  <a:lnTo>
                    <a:pt x="1345907" y="776287"/>
                  </a:lnTo>
                  <a:lnTo>
                    <a:pt x="1354162" y="766902"/>
                  </a:lnTo>
                  <a:lnTo>
                    <a:pt x="1354162" y="623189"/>
                  </a:lnTo>
                  <a:lnTo>
                    <a:pt x="1393190" y="623189"/>
                  </a:lnTo>
                  <a:lnTo>
                    <a:pt x="1401445" y="613816"/>
                  </a:lnTo>
                  <a:lnTo>
                    <a:pt x="1401445" y="581164"/>
                  </a:lnTo>
                  <a:close/>
                </a:path>
                <a:path w="4469765" h="1241425">
                  <a:moveTo>
                    <a:pt x="1579664" y="944346"/>
                  </a:moveTo>
                  <a:lnTo>
                    <a:pt x="1563573" y="906437"/>
                  </a:lnTo>
                  <a:lnTo>
                    <a:pt x="1534261" y="902322"/>
                  </a:lnTo>
                  <a:lnTo>
                    <a:pt x="1281353" y="902322"/>
                  </a:lnTo>
                  <a:lnTo>
                    <a:pt x="1281353" y="944346"/>
                  </a:lnTo>
                  <a:lnTo>
                    <a:pt x="1511744" y="944346"/>
                  </a:lnTo>
                  <a:lnTo>
                    <a:pt x="1519631" y="951471"/>
                  </a:lnTo>
                  <a:lnTo>
                    <a:pt x="1518754" y="999274"/>
                  </a:lnTo>
                  <a:lnTo>
                    <a:pt x="1515364" y="1039253"/>
                  </a:lnTo>
                  <a:lnTo>
                    <a:pt x="1509077" y="1083360"/>
                  </a:lnTo>
                  <a:lnTo>
                    <a:pt x="1500619" y="1123200"/>
                  </a:lnTo>
                  <a:lnTo>
                    <a:pt x="1498612" y="1129334"/>
                  </a:lnTo>
                  <a:lnTo>
                    <a:pt x="1535391" y="1139469"/>
                  </a:lnTo>
                  <a:lnTo>
                    <a:pt x="1566049" y="1097407"/>
                  </a:lnTo>
                  <a:lnTo>
                    <a:pt x="1572094" y="1058951"/>
                  </a:lnTo>
                  <a:lnTo>
                    <a:pt x="1576438" y="1016063"/>
                  </a:lnTo>
                  <a:lnTo>
                    <a:pt x="1579422" y="963193"/>
                  </a:lnTo>
                  <a:lnTo>
                    <a:pt x="1579600" y="957199"/>
                  </a:lnTo>
                  <a:lnTo>
                    <a:pt x="1579664" y="944346"/>
                  </a:lnTo>
                  <a:close/>
                </a:path>
                <a:path w="4469765" h="1241425">
                  <a:moveTo>
                    <a:pt x="1600682" y="1184490"/>
                  </a:moveTo>
                  <a:lnTo>
                    <a:pt x="1434452" y="1184490"/>
                  </a:lnTo>
                  <a:lnTo>
                    <a:pt x="1434452" y="1026147"/>
                  </a:lnTo>
                  <a:lnTo>
                    <a:pt x="1374419" y="1026147"/>
                  </a:lnTo>
                  <a:lnTo>
                    <a:pt x="1374419" y="1184490"/>
                  </a:lnTo>
                  <a:lnTo>
                    <a:pt x="1258849" y="1184490"/>
                  </a:lnTo>
                  <a:lnTo>
                    <a:pt x="1258849" y="1226515"/>
                  </a:lnTo>
                  <a:lnTo>
                    <a:pt x="1591297" y="1226515"/>
                  </a:lnTo>
                  <a:lnTo>
                    <a:pt x="1600682" y="1217891"/>
                  </a:lnTo>
                  <a:lnTo>
                    <a:pt x="1600682" y="1184490"/>
                  </a:lnTo>
                  <a:close/>
                </a:path>
                <a:path w="4469765" h="1241425">
                  <a:moveTo>
                    <a:pt x="1669732" y="452094"/>
                  </a:moveTo>
                  <a:lnTo>
                    <a:pt x="1612315" y="452094"/>
                  </a:lnTo>
                  <a:lnTo>
                    <a:pt x="1612315" y="523760"/>
                  </a:lnTo>
                  <a:lnTo>
                    <a:pt x="1584921" y="523760"/>
                  </a:lnTo>
                  <a:lnTo>
                    <a:pt x="1585683" y="514375"/>
                  </a:lnTo>
                  <a:lnTo>
                    <a:pt x="1586014" y="500494"/>
                  </a:lnTo>
                  <a:lnTo>
                    <a:pt x="1586052" y="494118"/>
                  </a:lnTo>
                  <a:lnTo>
                    <a:pt x="1585899" y="481101"/>
                  </a:lnTo>
                  <a:lnTo>
                    <a:pt x="1555559" y="452247"/>
                  </a:lnTo>
                  <a:lnTo>
                    <a:pt x="1540649" y="452094"/>
                  </a:lnTo>
                  <a:lnTo>
                    <a:pt x="1423949" y="452094"/>
                  </a:lnTo>
                  <a:lnTo>
                    <a:pt x="1423949" y="494118"/>
                  </a:lnTo>
                  <a:lnTo>
                    <a:pt x="1518513" y="494118"/>
                  </a:lnTo>
                  <a:lnTo>
                    <a:pt x="1526019" y="500494"/>
                  </a:lnTo>
                  <a:lnTo>
                    <a:pt x="1525930" y="523760"/>
                  </a:lnTo>
                  <a:lnTo>
                    <a:pt x="1525879" y="526288"/>
                  </a:lnTo>
                  <a:lnTo>
                    <a:pt x="1525536" y="531558"/>
                  </a:lnTo>
                  <a:lnTo>
                    <a:pt x="1524889" y="539140"/>
                  </a:lnTo>
                  <a:lnTo>
                    <a:pt x="1420583" y="539140"/>
                  </a:lnTo>
                  <a:lnTo>
                    <a:pt x="1420583" y="581164"/>
                  </a:lnTo>
                  <a:lnTo>
                    <a:pt x="1520393" y="581164"/>
                  </a:lnTo>
                  <a:lnTo>
                    <a:pt x="1519034" y="588962"/>
                  </a:lnTo>
                  <a:lnTo>
                    <a:pt x="1508379" y="633704"/>
                  </a:lnTo>
                  <a:lnTo>
                    <a:pt x="1545158" y="644207"/>
                  </a:lnTo>
                  <a:lnTo>
                    <a:pt x="1552663" y="646087"/>
                  </a:lnTo>
                  <a:lnTo>
                    <a:pt x="1564284" y="641959"/>
                  </a:lnTo>
                  <a:lnTo>
                    <a:pt x="1567294" y="633323"/>
                  </a:lnTo>
                  <a:lnTo>
                    <a:pt x="1570164" y="625233"/>
                  </a:lnTo>
                  <a:lnTo>
                    <a:pt x="1578787" y="584098"/>
                  </a:lnTo>
                  <a:lnTo>
                    <a:pt x="1581175" y="565785"/>
                  </a:lnTo>
                  <a:lnTo>
                    <a:pt x="1612315" y="565785"/>
                  </a:lnTo>
                  <a:lnTo>
                    <a:pt x="1612315" y="643077"/>
                  </a:lnTo>
                  <a:lnTo>
                    <a:pt x="1661477" y="643077"/>
                  </a:lnTo>
                  <a:lnTo>
                    <a:pt x="1669732" y="633704"/>
                  </a:lnTo>
                  <a:lnTo>
                    <a:pt x="1669732" y="565785"/>
                  </a:lnTo>
                  <a:lnTo>
                    <a:pt x="1669732" y="523760"/>
                  </a:lnTo>
                  <a:lnTo>
                    <a:pt x="1669732" y="452094"/>
                  </a:lnTo>
                  <a:close/>
                </a:path>
                <a:path w="4469765" h="1241425">
                  <a:moveTo>
                    <a:pt x="1754149" y="452094"/>
                  </a:moveTo>
                  <a:lnTo>
                    <a:pt x="1696745" y="452094"/>
                  </a:lnTo>
                  <a:lnTo>
                    <a:pt x="1696745" y="661466"/>
                  </a:lnTo>
                  <a:lnTo>
                    <a:pt x="1745894" y="661466"/>
                  </a:lnTo>
                  <a:lnTo>
                    <a:pt x="1754149" y="652094"/>
                  </a:lnTo>
                  <a:lnTo>
                    <a:pt x="1754149" y="452094"/>
                  </a:lnTo>
                  <a:close/>
                </a:path>
                <a:path w="4469765" h="1241425">
                  <a:moveTo>
                    <a:pt x="1756410" y="744397"/>
                  </a:moveTo>
                  <a:lnTo>
                    <a:pt x="1711477" y="740511"/>
                  </a:lnTo>
                  <a:lnTo>
                    <a:pt x="1673885" y="729665"/>
                  </a:lnTo>
                  <a:lnTo>
                    <a:pt x="1640179" y="704037"/>
                  </a:lnTo>
                  <a:lnTo>
                    <a:pt x="1629575" y="661466"/>
                  </a:lnTo>
                  <a:lnTo>
                    <a:pt x="1569923" y="661466"/>
                  </a:lnTo>
                  <a:lnTo>
                    <a:pt x="1559318" y="704037"/>
                  </a:lnTo>
                  <a:lnTo>
                    <a:pt x="1525612" y="729665"/>
                  </a:lnTo>
                  <a:lnTo>
                    <a:pt x="1488020" y="740511"/>
                  </a:lnTo>
                  <a:lnTo>
                    <a:pt x="1443088" y="744397"/>
                  </a:lnTo>
                  <a:lnTo>
                    <a:pt x="1443088" y="790549"/>
                  </a:lnTo>
                  <a:lnTo>
                    <a:pt x="1496098" y="788250"/>
                  </a:lnTo>
                  <a:lnTo>
                    <a:pt x="1538401" y="776668"/>
                  </a:lnTo>
                  <a:lnTo>
                    <a:pt x="1576438" y="761796"/>
                  </a:lnTo>
                  <a:lnTo>
                    <a:pt x="1599565" y="736511"/>
                  </a:lnTo>
                  <a:lnTo>
                    <a:pt x="1612125" y="752335"/>
                  </a:lnTo>
                  <a:lnTo>
                    <a:pt x="1660728" y="776668"/>
                  </a:lnTo>
                  <a:lnTo>
                    <a:pt x="1703082" y="788250"/>
                  </a:lnTo>
                  <a:lnTo>
                    <a:pt x="1756410" y="790549"/>
                  </a:lnTo>
                  <a:lnTo>
                    <a:pt x="1756410" y="744397"/>
                  </a:lnTo>
                  <a:close/>
                </a:path>
                <a:path w="4469765" h="1241425">
                  <a:moveTo>
                    <a:pt x="1793544" y="944346"/>
                  </a:moveTo>
                  <a:lnTo>
                    <a:pt x="1777453" y="906437"/>
                  </a:lnTo>
                  <a:lnTo>
                    <a:pt x="1748142" y="902322"/>
                  </a:lnTo>
                  <a:lnTo>
                    <a:pt x="1631442" y="902322"/>
                  </a:lnTo>
                  <a:lnTo>
                    <a:pt x="1631442" y="944346"/>
                  </a:lnTo>
                  <a:lnTo>
                    <a:pt x="1726006" y="944346"/>
                  </a:lnTo>
                  <a:lnTo>
                    <a:pt x="1733511" y="950722"/>
                  </a:lnTo>
                  <a:lnTo>
                    <a:pt x="1733511" y="963104"/>
                  </a:lnTo>
                  <a:lnTo>
                    <a:pt x="1733232" y="998766"/>
                  </a:lnTo>
                  <a:lnTo>
                    <a:pt x="1731302" y="1023239"/>
                  </a:lnTo>
                  <a:lnTo>
                    <a:pt x="1726069" y="1047851"/>
                  </a:lnTo>
                  <a:lnTo>
                    <a:pt x="1715871" y="1083932"/>
                  </a:lnTo>
                  <a:lnTo>
                    <a:pt x="1752650" y="1094435"/>
                  </a:lnTo>
                  <a:lnTo>
                    <a:pt x="1781454" y="1060157"/>
                  </a:lnTo>
                  <a:lnTo>
                    <a:pt x="1788058" y="1019416"/>
                  </a:lnTo>
                  <a:lnTo>
                    <a:pt x="1792033" y="980236"/>
                  </a:lnTo>
                  <a:lnTo>
                    <a:pt x="1793544" y="952969"/>
                  </a:lnTo>
                  <a:lnTo>
                    <a:pt x="1793544" y="944346"/>
                  </a:lnTo>
                  <a:close/>
                </a:path>
                <a:path w="4469765" h="1241425">
                  <a:moveTo>
                    <a:pt x="1961642" y="1111694"/>
                  </a:moveTo>
                  <a:lnTo>
                    <a:pt x="1650580" y="1111694"/>
                  </a:lnTo>
                  <a:lnTo>
                    <a:pt x="1650580" y="1153718"/>
                  </a:lnTo>
                  <a:lnTo>
                    <a:pt x="1901609" y="1153718"/>
                  </a:lnTo>
                  <a:lnTo>
                    <a:pt x="1901609" y="1241145"/>
                  </a:lnTo>
                  <a:lnTo>
                    <a:pt x="1953387" y="1241145"/>
                  </a:lnTo>
                  <a:lnTo>
                    <a:pt x="1961642" y="1231773"/>
                  </a:lnTo>
                  <a:lnTo>
                    <a:pt x="1961642" y="1111694"/>
                  </a:lnTo>
                  <a:close/>
                </a:path>
                <a:path w="4469765" h="1241425">
                  <a:moveTo>
                    <a:pt x="1961642" y="902322"/>
                  </a:moveTo>
                  <a:lnTo>
                    <a:pt x="1904238" y="902322"/>
                  </a:lnTo>
                  <a:lnTo>
                    <a:pt x="1904238" y="973988"/>
                  </a:lnTo>
                  <a:lnTo>
                    <a:pt x="1877225" y="973988"/>
                  </a:lnTo>
                  <a:lnTo>
                    <a:pt x="1877225" y="902322"/>
                  </a:lnTo>
                  <a:lnTo>
                    <a:pt x="1819808" y="902322"/>
                  </a:lnTo>
                  <a:lnTo>
                    <a:pt x="1819808" y="1093304"/>
                  </a:lnTo>
                  <a:lnTo>
                    <a:pt x="1868970" y="1093304"/>
                  </a:lnTo>
                  <a:lnTo>
                    <a:pt x="1877225" y="1083932"/>
                  </a:lnTo>
                  <a:lnTo>
                    <a:pt x="1877225" y="1016012"/>
                  </a:lnTo>
                  <a:lnTo>
                    <a:pt x="1904238" y="1016012"/>
                  </a:lnTo>
                  <a:lnTo>
                    <a:pt x="1904238" y="1093304"/>
                  </a:lnTo>
                  <a:lnTo>
                    <a:pt x="1953387" y="1093304"/>
                  </a:lnTo>
                  <a:lnTo>
                    <a:pt x="1961642" y="1083932"/>
                  </a:lnTo>
                  <a:lnTo>
                    <a:pt x="1961642" y="1016012"/>
                  </a:lnTo>
                  <a:lnTo>
                    <a:pt x="1961642" y="973988"/>
                  </a:lnTo>
                  <a:lnTo>
                    <a:pt x="1961642" y="902322"/>
                  </a:lnTo>
                  <a:close/>
                </a:path>
                <a:path w="4469765" h="1241425">
                  <a:moveTo>
                    <a:pt x="2070061" y="526694"/>
                  </a:moveTo>
                  <a:lnTo>
                    <a:pt x="2060397" y="488861"/>
                  </a:lnTo>
                  <a:lnTo>
                    <a:pt x="2032736" y="458660"/>
                  </a:lnTo>
                  <a:lnTo>
                    <a:pt x="2015731" y="451142"/>
                  </a:lnTo>
                  <a:lnTo>
                    <a:pt x="2015731" y="523760"/>
                  </a:lnTo>
                  <a:lnTo>
                    <a:pt x="2015731" y="551522"/>
                  </a:lnTo>
                  <a:lnTo>
                    <a:pt x="2010854" y="569531"/>
                  </a:lnTo>
                  <a:lnTo>
                    <a:pt x="2002231" y="580047"/>
                  </a:lnTo>
                  <a:lnTo>
                    <a:pt x="1990966" y="584542"/>
                  </a:lnTo>
                  <a:lnTo>
                    <a:pt x="1978583" y="584542"/>
                  </a:lnTo>
                  <a:lnTo>
                    <a:pt x="1967712" y="580047"/>
                  </a:lnTo>
                  <a:lnTo>
                    <a:pt x="1959076" y="569531"/>
                  </a:lnTo>
                  <a:lnTo>
                    <a:pt x="1954199" y="551522"/>
                  </a:lnTo>
                  <a:lnTo>
                    <a:pt x="1954199" y="523760"/>
                  </a:lnTo>
                  <a:lnTo>
                    <a:pt x="1959076" y="504621"/>
                  </a:lnTo>
                  <a:lnTo>
                    <a:pt x="1967712" y="493369"/>
                  </a:lnTo>
                  <a:lnTo>
                    <a:pt x="1978583" y="488861"/>
                  </a:lnTo>
                  <a:lnTo>
                    <a:pt x="1990966" y="488861"/>
                  </a:lnTo>
                  <a:lnTo>
                    <a:pt x="2002231" y="493369"/>
                  </a:lnTo>
                  <a:lnTo>
                    <a:pt x="2010854" y="504621"/>
                  </a:lnTo>
                  <a:lnTo>
                    <a:pt x="2015731" y="523760"/>
                  </a:lnTo>
                  <a:lnTo>
                    <a:pt x="2015731" y="451142"/>
                  </a:lnTo>
                  <a:lnTo>
                    <a:pt x="2013572" y="450215"/>
                  </a:lnTo>
                  <a:lnTo>
                    <a:pt x="2006358" y="448106"/>
                  </a:lnTo>
                  <a:lnTo>
                    <a:pt x="1998014" y="447319"/>
                  </a:lnTo>
                  <a:lnTo>
                    <a:pt x="1984971" y="447217"/>
                  </a:lnTo>
                  <a:lnTo>
                    <a:pt x="1971916" y="447319"/>
                  </a:lnTo>
                  <a:lnTo>
                    <a:pt x="1931289" y="462102"/>
                  </a:lnTo>
                  <a:lnTo>
                    <a:pt x="1907946" y="492633"/>
                  </a:lnTo>
                  <a:lnTo>
                    <a:pt x="1899869" y="526694"/>
                  </a:lnTo>
                  <a:lnTo>
                    <a:pt x="1899869" y="548462"/>
                  </a:lnTo>
                  <a:lnTo>
                    <a:pt x="1910575" y="587082"/>
                  </a:lnTo>
                  <a:lnTo>
                    <a:pt x="1937207" y="614756"/>
                  </a:lnTo>
                  <a:lnTo>
                    <a:pt x="1984971" y="626198"/>
                  </a:lnTo>
                  <a:lnTo>
                    <a:pt x="1998014" y="626084"/>
                  </a:lnTo>
                  <a:lnTo>
                    <a:pt x="2038654" y="611301"/>
                  </a:lnTo>
                  <a:lnTo>
                    <a:pt x="2061984" y="581012"/>
                  </a:lnTo>
                  <a:lnTo>
                    <a:pt x="2070061" y="548462"/>
                  </a:lnTo>
                  <a:lnTo>
                    <a:pt x="2070061" y="526694"/>
                  </a:lnTo>
                  <a:close/>
                </a:path>
                <a:path w="4469765" h="1241425">
                  <a:moveTo>
                    <a:pt x="2234120" y="644207"/>
                  </a:moveTo>
                  <a:lnTo>
                    <a:pt x="2174087" y="644207"/>
                  </a:lnTo>
                  <a:lnTo>
                    <a:pt x="2174087" y="671220"/>
                  </a:lnTo>
                  <a:lnTo>
                    <a:pt x="2174087" y="715873"/>
                  </a:lnTo>
                  <a:lnTo>
                    <a:pt x="2174087" y="735012"/>
                  </a:lnTo>
                  <a:lnTo>
                    <a:pt x="2160257" y="737222"/>
                  </a:lnTo>
                  <a:lnTo>
                    <a:pt x="2112264" y="742340"/>
                  </a:lnTo>
                  <a:lnTo>
                    <a:pt x="2056168" y="745426"/>
                  </a:lnTo>
                  <a:lnTo>
                    <a:pt x="2014474" y="746226"/>
                  </a:lnTo>
                  <a:lnTo>
                    <a:pt x="1997722" y="746264"/>
                  </a:lnTo>
                  <a:lnTo>
                    <a:pt x="1988718" y="746264"/>
                  </a:lnTo>
                  <a:lnTo>
                    <a:pt x="1982711" y="741387"/>
                  </a:lnTo>
                  <a:lnTo>
                    <a:pt x="1982711" y="715873"/>
                  </a:lnTo>
                  <a:lnTo>
                    <a:pt x="2174087" y="715873"/>
                  </a:lnTo>
                  <a:lnTo>
                    <a:pt x="2174087" y="671220"/>
                  </a:lnTo>
                  <a:lnTo>
                    <a:pt x="1982711" y="671220"/>
                  </a:lnTo>
                  <a:lnTo>
                    <a:pt x="1982711" y="644207"/>
                  </a:lnTo>
                  <a:lnTo>
                    <a:pt x="1922678" y="644207"/>
                  </a:lnTo>
                  <a:lnTo>
                    <a:pt x="1922678" y="748525"/>
                  </a:lnTo>
                  <a:lnTo>
                    <a:pt x="1922830" y="761911"/>
                  </a:lnTo>
                  <a:lnTo>
                    <a:pt x="1953171" y="790765"/>
                  </a:lnTo>
                  <a:lnTo>
                    <a:pt x="1968080" y="790917"/>
                  </a:lnTo>
                  <a:lnTo>
                    <a:pt x="1996440" y="790879"/>
                  </a:lnTo>
                  <a:lnTo>
                    <a:pt x="2036762" y="789736"/>
                  </a:lnTo>
                  <a:lnTo>
                    <a:pt x="2098027" y="786358"/>
                  </a:lnTo>
                  <a:lnTo>
                    <a:pt x="2141385" y="782015"/>
                  </a:lnTo>
                  <a:lnTo>
                    <a:pt x="2174087" y="777417"/>
                  </a:lnTo>
                  <a:lnTo>
                    <a:pt x="2174087" y="790917"/>
                  </a:lnTo>
                  <a:lnTo>
                    <a:pt x="2224735" y="790917"/>
                  </a:lnTo>
                  <a:lnTo>
                    <a:pt x="2234120" y="782294"/>
                  </a:lnTo>
                  <a:lnTo>
                    <a:pt x="2234120" y="777417"/>
                  </a:lnTo>
                  <a:lnTo>
                    <a:pt x="2234120" y="746264"/>
                  </a:lnTo>
                  <a:lnTo>
                    <a:pt x="2234120" y="715873"/>
                  </a:lnTo>
                  <a:lnTo>
                    <a:pt x="2234120" y="671220"/>
                  </a:lnTo>
                  <a:lnTo>
                    <a:pt x="2234120" y="644207"/>
                  </a:lnTo>
                  <a:close/>
                </a:path>
                <a:path w="4469765" h="1241425">
                  <a:moveTo>
                    <a:pt x="2234120" y="452094"/>
                  </a:moveTo>
                  <a:lnTo>
                    <a:pt x="2176716" y="452094"/>
                  </a:lnTo>
                  <a:lnTo>
                    <a:pt x="2176716" y="512508"/>
                  </a:lnTo>
                  <a:lnTo>
                    <a:pt x="2153450" y="512508"/>
                  </a:lnTo>
                  <a:lnTo>
                    <a:pt x="2153450" y="452094"/>
                  </a:lnTo>
                  <a:lnTo>
                    <a:pt x="2096033" y="452094"/>
                  </a:lnTo>
                  <a:lnTo>
                    <a:pt x="2096033" y="628078"/>
                  </a:lnTo>
                  <a:lnTo>
                    <a:pt x="2145195" y="628078"/>
                  </a:lnTo>
                  <a:lnTo>
                    <a:pt x="2153450" y="618693"/>
                  </a:lnTo>
                  <a:lnTo>
                    <a:pt x="2153450" y="554532"/>
                  </a:lnTo>
                  <a:lnTo>
                    <a:pt x="2176716" y="554532"/>
                  </a:lnTo>
                  <a:lnTo>
                    <a:pt x="2176716" y="628078"/>
                  </a:lnTo>
                  <a:lnTo>
                    <a:pt x="2225865" y="628078"/>
                  </a:lnTo>
                  <a:lnTo>
                    <a:pt x="2234120" y="618693"/>
                  </a:lnTo>
                  <a:lnTo>
                    <a:pt x="2234120" y="554532"/>
                  </a:lnTo>
                  <a:lnTo>
                    <a:pt x="2234120" y="512508"/>
                  </a:lnTo>
                  <a:lnTo>
                    <a:pt x="2234120" y="452094"/>
                  </a:lnTo>
                  <a:close/>
                </a:path>
                <a:path w="4469765" h="1241425">
                  <a:moveTo>
                    <a:pt x="2360955" y="902322"/>
                  </a:moveTo>
                  <a:lnTo>
                    <a:pt x="2303551" y="902322"/>
                  </a:lnTo>
                  <a:lnTo>
                    <a:pt x="2303551" y="1033272"/>
                  </a:lnTo>
                  <a:lnTo>
                    <a:pt x="2242756" y="1033272"/>
                  </a:lnTo>
                  <a:lnTo>
                    <a:pt x="2242756" y="1075296"/>
                  </a:lnTo>
                  <a:lnTo>
                    <a:pt x="2303551" y="1075296"/>
                  </a:lnTo>
                  <a:lnTo>
                    <a:pt x="2303551" y="1147724"/>
                  </a:lnTo>
                  <a:lnTo>
                    <a:pt x="2265794" y="1165110"/>
                  </a:lnTo>
                  <a:lnTo>
                    <a:pt x="2219515" y="1178140"/>
                  </a:lnTo>
                  <a:lnTo>
                    <a:pt x="2190610" y="1179233"/>
                  </a:lnTo>
                  <a:lnTo>
                    <a:pt x="2182355" y="1179233"/>
                  </a:lnTo>
                  <a:lnTo>
                    <a:pt x="2175218" y="1172489"/>
                  </a:lnTo>
                  <a:lnTo>
                    <a:pt x="2175218" y="944346"/>
                  </a:lnTo>
                  <a:lnTo>
                    <a:pt x="2267902" y="944346"/>
                  </a:lnTo>
                  <a:lnTo>
                    <a:pt x="2277287" y="935710"/>
                  </a:lnTo>
                  <a:lnTo>
                    <a:pt x="2277287" y="902322"/>
                  </a:lnTo>
                  <a:lnTo>
                    <a:pt x="2115185" y="902322"/>
                  </a:lnTo>
                  <a:lnTo>
                    <a:pt x="2115274" y="1192364"/>
                  </a:lnTo>
                  <a:lnTo>
                    <a:pt x="2137410" y="1225296"/>
                  </a:lnTo>
                  <a:lnTo>
                    <a:pt x="2156460" y="1226515"/>
                  </a:lnTo>
                  <a:lnTo>
                    <a:pt x="2180221" y="1226388"/>
                  </a:lnTo>
                  <a:lnTo>
                    <a:pt x="2232253" y="1218450"/>
                  </a:lnTo>
                  <a:lnTo>
                    <a:pt x="2282380" y="1202905"/>
                  </a:lnTo>
                  <a:lnTo>
                    <a:pt x="2303551" y="1192364"/>
                  </a:lnTo>
                  <a:lnTo>
                    <a:pt x="2303551" y="1226515"/>
                  </a:lnTo>
                  <a:lnTo>
                    <a:pt x="2352700" y="1226515"/>
                  </a:lnTo>
                  <a:lnTo>
                    <a:pt x="2360955" y="1217129"/>
                  </a:lnTo>
                  <a:lnTo>
                    <a:pt x="2360955" y="1192364"/>
                  </a:lnTo>
                  <a:lnTo>
                    <a:pt x="2360955" y="1179233"/>
                  </a:lnTo>
                  <a:lnTo>
                    <a:pt x="2360955" y="902322"/>
                  </a:lnTo>
                  <a:close/>
                </a:path>
                <a:path w="4469765" h="1241425">
                  <a:moveTo>
                    <a:pt x="2441625" y="902322"/>
                  </a:moveTo>
                  <a:lnTo>
                    <a:pt x="2384221" y="902322"/>
                  </a:lnTo>
                  <a:lnTo>
                    <a:pt x="2384221" y="1226515"/>
                  </a:lnTo>
                  <a:lnTo>
                    <a:pt x="2433370" y="1226515"/>
                  </a:lnTo>
                  <a:lnTo>
                    <a:pt x="2441625" y="1217129"/>
                  </a:lnTo>
                  <a:lnTo>
                    <a:pt x="2441625" y="902322"/>
                  </a:lnTo>
                  <a:close/>
                </a:path>
                <a:path w="4469765" h="1241425">
                  <a:moveTo>
                    <a:pt x="2490774" y="456590"/>
                  </a:moveTo>
                  <a:lnTo>
                    <a:pt x="2431110" y="456590"/>
                  </a:lnTo>
                  <a:lnTo>
                    <a:pt x="2279523" y="770661"/>
                  </a:lnTo>
                  <a:lnTo>
                    <a:pt x="2338438" y="770661"/>
                  </a:lnTo>
                  <a:lnTo>
                    <a:pt x="2490774" y="456590"/>
                  </a:lnTo>
                  <a:close/>
                </a:path>
                <a:path w="4469765" h="1241425">
                  <a:moveTo>
                    <a:pt x="2642031" y="139534"/>
                  </a:moveTo>
                  <a:lnTo>
                    <a:pt x="2637409" y="92494"/>
                  </a:lnTo>
                  <a:lnTo>
                    <a:pt x="2627807" y="53759"/>
                  </a:lnTo>
                  <a:lnTo>
                    <a:pt x="2600795" y="16891"/>
                  </a:lnTo>
                  <a:lnTo>
                    <a:pt x="2581999" y="6985"/>
                  </a:lnTo>
                  <a:lnTo>
                    <a:pt x="2581999" y="139534"/>
                  </a:lnTo>
                  <a:lnTo>
                    <a:pt x="2581999" y="186905"/>
                  </a:lnTo>
                  <a:lnTo>
                    <a:pt x="2579433" y="225513"/>
                  </a:lnTo>
                  <a:lnTo>
                    <a:pt x="2565933" y="275412"/>
                  </a:lnTo>
                  <a:lnTo>
                    <a:pt x="2549423" y="284416"/>
                  </a:lnTo>
                  <a:lnTo>
                    <a:pt x="2526906" y="284416"/>
                  </a:lnTo>
                  <a:lnTo>
                    <a:pt x="2501773" y="254317"/>
                  </a:lnTo>
                  <a:lnTo>
                    <a:pt x="2495372" y="211239"/>
                  </a:lnTo>
                  <a:lnTo>
                    <a:pt x="2494318" y="186905"/>
                  </a:lnTo>
                  <a:lnTo>
                    <a:pt x="2494318" y="139534"/>
                  </a:lnTo>
                  <a:lnTo>
                    <a:pt x="2496883" y="100939"/>
                  </a:lnTo>
                  <a:lnTo>
                    <a:pt x="2510396" y="51028"/>
                  </a:lnTo>
                  <a:lnTo>
                    <a:pt x="2526906" y="42024"/>
                  </a:lnTo>
                  <a:lnTo>
                    <a:pt x="2549423" y="42024"/>
                  </a:lnTo>
                  <a:lnTo>
                    <a:pt x="2574556" y="72123"/>
                  </a:lnTo>
                  <a:lnTo>
                    <a:pt x="2580957" y="115201"/>
                  </a:lnTo>
                  <a:lnTo>
                    <a:pt x="2581999" y="139534"/>
                  </a:lnTo>
                  <a:lnTo>
                    <a:pt x="2581999" y="6985"/>
                  </a:lnTo>
                  <a:lnTo>
                    <a:pt x="2576919" y="4432"/>
                  </a:lnTo>
                  <a:lnTo>
                    <a:pt x="2567597" y="1308"/>
                  </a:lnTo>
                  <a:lnTo>
                    <a:pt x="2556268" y="165"/>
                  </a:lnTo>
                  <a:lnTo>
                    <a:pt x="2538158" y="0"/>
                  </a:lnTo>
                  <a:lnTo>
                    <a:pt x="2520061" y="165"/>
                  </a:lnTo>
                  <a:lnTo>
                    <a:pt x="2475522" y="16891"/>
                  </a:lnTo>
                  <a:lnTo>
                    <a:pt x="2448522" y="53759"/>
                  </a:lnTo>
                  <a:lnTo>
                    <a:pt x="2438908" y="92494"/>
                  </a:lnTo>
                  <a:lnTo>
                    <a:pt x="2434298" y="139534"/>
                  </a:lnTo>
                  <a:lnTo>
                    <a:pt x="2434298" y="186905"/>
                  </a:lnTo>
                  <a:lnTo>
                    <a:pt x="2438908" y="233946"/>
                  </a:lnTo>
                  <a:lnTo>
                    <a:pt x="2448522" y="272681"/>
                  </a:lnTo>
                  <a:lnTo>
                    <a:pt x="2475522" y="309549"/>
                  </a:lnTo>
                  <a:lnTo>
                    <a:pt x="2520061" y="326275"/>
                  </a:lnTo>
                  <a:lnTo>
                    <a:pt x="2538158" y="326440"/>
                  </a:lnTo>
                  <a:lnTo>
                    <a:pt x="2556268" y="326275"/>
                  </a:lnTo>
                  <a:lnTo>
                    <a:pt x="2600795" y="309549"/>
                  </a:lnTo>
                  <a:lnTo>
                    <a:pt x="2621216" y="284416"/>
                  </a:lnTo>
                  <a:lnTo>
                    <a:pt x="2627807" y="272681"/>
                  </a:lnTo>
                  <a:lnTo>
                    <a:pt x="2637409" y="233946"/>
                  </a:lnTo>
                  <a:lnTo>
                    <a:pt x="2642031" y="186905"/>
                  </a:lnTo>
                  <a:lnTo>
                    <a:pt x="2642031" y="139534"/>
                  </a:lnTo>
                  <a:close/>
                </a:path>
                <a:path w="4469765" h="1241425">
                  <a:moveTo>
                    <a:pt x="2694089" y="1039977"/>
                  </a:moveTo>
                  <a:lnTo>
                    <a:pt x="2689466" y="992936"/>
                  </a:lnTo>
                  <a:lnTo>
                    <a:pt x="2679865" y="954201"/>
                  </a:lnTo>
                  <a:lnTo>
                    <a:pt x="2652852" y="917346"/>
                  </a:lnTo>
                  <a:lnTo>
                    <a:pt x="2634069" y="907440"/>
                  </a:lnTo>
                  <a:lnTo>
                    <a:pt x="2634069" y="1039977"/>
                  </a:lnTo>
                  <a:lnTo>
                    <a:pt x="2634069" y="1087361"/>
                  </a:lnTo>
                  <a:lnTo>
                    <a:pt x="2631503" y="1125956"/>
                  </a:lnTo>
                  <a:lnTo>
                    <a:pt x="2617990" y="1175854"/>
                  </a:lnTo>
                  <a:lnTo>
                    <a:pt x="2601480" y="1184871"/>
                  </a:lnTo>
                  <a:lnTo>
                    <a:pt x="2578963" y="1184871"/>
                  </a:lnTo>
                  <a:lnTo>
                    <a:pt x="2553830" y="1154760"/>
                  </a:lnTo>
                  <a:lnTo>
                    <a:pt x="2547429" y="1111681"/>
                  </a:lnTo>
                  <a:lnTo>
                    <a:pt x="2546375" y="1087361"/>
                  </a:lnTo>
                  <a:lnTo>
                    <a:pt x="2546375" y="1039977"/>
                  </a:lnTo>
                  <a:lnTo>
                    <a:pt x="2548940" y="1001382"/>
                  </a:lnTo>
                  <a:lnTo>
                    <a:pt x="2562453" y="951471"/>
                  </a:lnTo>
                  <a:lnTo>
                    <a:pt x="2578963" y="942467"/>
                  </a:lnTo>
                  <a:lnTo>
                    <a:pt x="2601480" y="942467"/>
                  </a:lnTo>
                  <a:lnTo>
                    <a:pt x="2626614" y="972566"/>
                  </a:lnTo>
                  <a:lnTo>
                    <a:pt x="2633014" y="1015644"/>
                  </a:lnTo>
                  <a:lnTo>
                    <a:pt x="2634069" y="1039977"/>
                  </a:lnTo>
                  <a:lnTo>
                    <a:pt x="2634069" y="907440"/>
                  </a:lnTo>
                  <a:lnTo>
                    <a:pt x="2628976" y="904875"/>
                  </a:lnTo>
                  <a:lnTo>
                    <a:pt x="2619654" y="901750"/>
                  </a:lnTo>
                  <a:lnTo>
                    <a:pt x="2608326" y="900607"/>
                  </a:lnTo>
                  <a:lnTo>
                    <a:pt x="2590215" y="900442"/>
                  </a:lnTo>
                  <a:lnTo>
                    <a:pt x="2572118" y="900607"/>
                  </a:lnTo>
                  <a:lnTo>
                    <a:pt x="2527592" y="917346"/>
                  </a:lnTo>
                  <a:lnTo>
                    <a:pt x="2500579" y="954201"/>
                  </a:lnTo>
                  <a:lnTo>
                    <a:pt x="2490978" y="992936"/>
                  </a:lnTo>
                  <a:lnTo>
                    <a:pt x="2486355" y="1039977"/>
                  </a:lnTo>
                  <a:lnTo>
                    <a:pt x="2486355" y="1087361"/>
                  </a:lnTo>
                  <a:lnTo>
                    <a:pt x="2490978" y="1134402"/>
                  </a:lnTo>
                  <a:lnTo>
                    <a:pt x="2500579" y="1173124"/>
                  </a:lnTo>
                  <a:lnTo>
                    <a:pt x="2527592" y="1209992"/>
                  </a:lnTo>
                  <a:lnTo>
                    <a:pt x="2572118" y="1226731"/>
                  </a:lnTo>
                  <a:lnTo>
                    <a:pt x="2590215" y="1226896"/>
                  </a:lnTo>
                  <a:lnTo>
                    <a:pt x="2608326" y="1226731"/>
                  </a:lnTo>
                  <a:lnTo>
                    <a:pt x="2652852" y="1209992"/>
                  </a:lnTo>
                  <a:lnTo>
                    <a:pt x="2679865" y="1173124"/>
                  </a:lnTo>
                  <a:lnTo>
                    <a:pt x="2689466" y="1134402"/>
                  </a:lnTo>
                  <a:lnTo>
                    <a:pt x="2694089" y="1087361"/>
                  </a:lnTo>
                  <a:lnTo>
                    <a:pt x="2694089" y="1039977"/>
                  </a:lnTo>
                  <a:close/>
                </a:path>
                <a:path w="4469765" h="1241425">
                  <a:moveTo>
                    <a:pt x="2732417" y="729005"/>
                  </a:moveTo>
                  <a:lnTo>
                    <a:pt x="2694902" y="714933"/>
                  </a:lnTo>
                  <a:lnTo>
                    <a:pt x="2665615" y="682942"/>
                  </a:lnTo>
                  <a:lnTo>
                    <a:pt x="2654846" y="637857"/>
                  </a:lnTo>
                  <a:lnTo>
                    <a:pt x="2654376" y="459219"/>
                  </a:lnTo>
                  <a:lnTo>
                    <a:pt x="2648750" y="452094"/>
                  </a:lnTo>
                  <a:lnTo>
                    <a:pt x="2594343" y="452094"/>
                  </a:lnTo>
                  <a:lnTo>
                    <a:pt x="2594279" y="628281"/>
                  </a:lnTo>
                  <a:lnTo>
                    <a:pt x="2593873" y="637857"/>
                  </a:lnTo>
                  <a:lnTo>
                    <a:pt x="2586177" y="676592"/>
                  </a:lnTo>
                  <a:lnTo>
                    <a:pt x="2562631" y="709396"/>
                  </a:lnTo>
                  <a:lnTo>
                    <a:pt x="2516289" y="729005"/>
                  </a:lnTo>
                  <a:lnTo>
                    <a:pt x="2516289" y="776287"/>
                  </a:lnTo>
                  <a:lnTo>
                    <a:pt x="2564231" y="765517"/>
                  </a:lnTo>
                  <a:lnTo>
                    <a:pt x="2605011" y="740448"/>
                  </a:lnTo>
                  <a:lnTo>
                    <a:pt x="2624353" y="716254"/>
                  </a:lnTo>
                  <a:lnTo>
                    <a:pt x="2635186" y="731456"/>
                  </a:lnTo>
                  <a:lnTo>
                    <a:pt x="2668638" y="757148"/>
                  </a:lnTo>
                  <a:lnTo>
                    <a:pt x="2710319" y="773671"/>
                  </a:lnTo>
                  <a:lnTo>
                    <a:pt x="2732417" y="776287"/>
                  </a:lnTo>
                  <a:lnTo>
                    <a:pt x="2732417" y="729005"/>
                  </a:lnTo>
                  <a:close/>
                </a:path>
                <a:path w="4469765" h="1241425">
                  <a:moveTo>
                    <a:pt x="2762542" y="1866"/>
                  </a:moveTo>
                  <a:lnTo>
                    <a:pt x="2702509" y="1866"/>
                  </a:lnTo>
                  <a:lnTo>
                    <a:pt x="2702509" y="326072"/>
                  </a:lnTo>
                  <a:lnTo>
                    <a:pt x="2754287" y="326072"/>
                  </a:lnTo>
                  <a:lnTo>
                    <a:pt x="2762542" y="316687"/>
                  </a:lnTo>
                  <a:lnTo>
                    <a:pt x="2762542" y="1866"/>
                  </a:lnTo>
                  <a:close/>
                </a:path>
                <a:path w="4469765" h="1241425">
                  <a:moveTo>
                    <a:pt x="2814612" y="902322"/>
                  </a:moveTo>
                  <a:lnTo>
                    <a:pt x="2754566" y="902322"/>
                  </a:lnTo>
                  <a:lnTo>
                    <a:pt x="2754566" y="1226515"/>
                  </a:lnTo>
                  <a:lnTo>
                    <a:pt x="2806357" y="1226515"/>
                  </a:lnTo>
                  <a:lnTo>
                    <a:pt x="2814612" y="1217129"/>
                  </a:lnTo>
                  <a:lnTo>
                    <a:pt x="2814612" y="902322"/>
                  </a:lnTo>
                  <a:close/>
                </a:path>
                <a:path w="4469765" h="1241425">
                  <a:moveTo>
                    <a:pt x="2872003" y="581164"/>
                  </a:moveTo>
                  <a:lnTo>
                    <a:pt x="2824734" y="581164"/>
                  </a:lnTo>
                  <a:lnTo>
                    <a:pt x="2824734" y="452094"/>
                  </a:lnTo>
                  <a:lnTo>
                    <a:pt x="2764688" y="452094"/>
                  </a:lnTo>
                  <a:lnTo>
                    <a:pt x="2764688" y="776287"/>
                  </a:lnTo>
                  <a:lnTo>
                    <a:pt x="2816479" y="776287"/>
                  </a:lnTo>
                  <a:lnTo>
                    <a:pt x="2824734" y="766902"/>
                  </a:lnTo>
                  <a:lnTo>
                    <a:pt x="2824734" y="623189"/>
                  </a:lnTo>
                  <a:lnTo>
                    <a:pt x="2863748" y="623189"/>
                  </a:lnTo>
                  <a:lnTo>
                    <a:pt x="2872003" y="613816"/>
                  </a:lnTo>
                  <a:lnTo>
                    <a:pt x="2872003" y="581164"/>
                  </a:lnTo>
                  <a:close/>
                </a:path>
                <a:path w="4469765" h="1241425">
                  <a:moveTo>
                    <a:pt x="3034207" y="302056"/>
                  </a:moveTo>
                  <a:lnTo>
                    <a:pt x="3029483" y="278790"/>
                  </a:lnTo>
                  <a:lnTo>
                    <a:pt x="3025584" y="259651"/>
                  </a:lnTo>
                  <a:lnTo>
                    <a:pt x="3016631" y="262318"/>
                  </a:lnTo>
                  <a:lnTo>
                    <a:pt x="3010268" y="264045"/>
                  </a:lnTo>
                  <a:lnTo>
                    <a:pt x="2968345" y="272262"/>
                  </a:lnTo>
                  <a:lnTo>
                    <a:pt x="2911589" y="278231"/>
                  </a:lnTo>
                  <a:lnTo>
                    <a:pt x="2880741" y="278790"/>
                  </a:lnTo>
                  <a:lnTo>
                    <a:pt x="2873616" y="272034"/>
                  </a:lnTo>
                  <a:lnTo>
                    <a:pt x="2873616" y="178231"/>
                  </a:lnTo>
                  <a:lnTo>
                    <a:pt x="2994444" y="178231"/>
                  </a:lnTo>
                  <a:lnTo>
                    <a:pt x="3002699" y="168846"/>
                  </a:lnTo>
                  <a:lnTo>
                    <a:pt x="3002699" y="136207"/>
                  </a:lnTo>
                  <a:lnTo>
                    <a:pt x="2873616" y="136207"/>
                  </a:lnTo>
                  <a:lnTo>
                    <a:pt x="2873616" y="43903"/>
                  </a:lnTo>
                  <a:lnTo>
                    <a:pt x="3012071" y="43903"/>
                  </a:lnTo>
                  <a:lnTo>
                    <a:pt x="3021457" y="35267"/>
                  </a:lnTo>
                  <a:lnTo>
                    <a:pt x="3021457" y="1866"/>
                  </a:lnTo>
                  <a:lnTo>
                    <a:pt x="2813583" y="1866"/>
                  </a:lnTo>
                  <a:lnTo>
                    <a:pt x="2813583" y="285165"/>
                  </a:lnTo>
                  <a:lnTo>
                    <a:pt x="2830474" y="321957"/>
                  </a:lnTo>
                  <a:lnTo>
                    <a:pt x="2854858" y="326072"/>
                  </a:lnTo>
                  <a:lnTo>
                    <a:pt x="2883992" y="325970"/>
                  </a:lnTo>
                  <a:lnTo>
                    <a:pt x="2922625" y="323303"/>
                  </a:lnTo>
                  <a:lnTo>
                    <a:pt x="2977146" y="315531"/>
                  </a:lnTo>
                  <a:lnTo>
                    <a:pt x="3034207" y="302056"/>
                  </a:lnTo>
                  <a:close/>
                </a:path>
                <a:path w="4469765" h="1241425">
                  <a:moveTo>
                    <a:pt x="3086277" y="1202499"/>
                  </a:moveTo>
                  <a:lnTo>
                    <a:pt x="3081540" y="1179233"/>
                  </a:lnTo>
                  <a:lnTo>
                    <a:pt x="3077641" y="1160106"/>
                  </a:lnTo>
                  <a:lnTo>
                    <a:pt x="3068688" y="1162761"/>
                  </a:lnTo>
                  <a:lnTo>
                    <a:pt x="3062325" y="1164488"/>
                  </a:lnTo>
                  <a:lnTo>
                    <a:pt x="3020415" y="1172705"/>
                  </a:lnTo>
                  <a:lnTo>
                    <a:pt x="2963646" y="1178687"/>
                  </a:lnTo>
                  <a:lnTo>
                    <a:pt x="2932811" y="1179233"/>
                  </a:lnTo>
                  <a:lnTo>
                    <a:pt x="2925673" y="1172489"/>
                  </a:lnTo>
                  <a:lnTo>
                    <a:pt x="2925673" y="1078674"/>
                  </a:lnTo>
                  <a:lnTo>
                    <a:pt x="3046501" y="1078674"/>
                  </a:lnTo>
                  <a:lnTo>
                    <a:pt x="3054756" y="1069289"/>
                  </a:lnTo>
                  <a:lnTo>
                    <a:pt x="3054756" y="1036650"/>
                  </a:lnTo>
                  <a:lnTo>
                    <a:pt x="2925673" y="1036650"/>
                  </a:lnTo>
                  <a:lnTo>
                    <a:pt x="2925673" y="944346"/>
                  </a:lnTo>
                  <a:lnTo>
                    <a:pt x="3064129" y="944346"/>
                  </a:lnTo>
                  <a:lnTo>
                    <a:pt x="3073514" y="935710"/>
                  </a:lnTo>
                  <a:lnTo>
                    <a:pt x="3073514" y="902322"/>
                  </a:lnTo>
                  <a:lnTo>
                    <a:pt x="2865640" y="902322"/>
                  </a:lnTo>
                  <a:lnTo>
                    <a:pt x="2865640" y="1185621"/>
                  </a:lnTo>
                  <a:lnTo>
                    <a:pt x="2882531" y="1222400"/>
                  </a:lnTo>
                  <a:lnTo>
                    <a:pt x="2906915" y="1226515"/>
                  </a:lnTo>
                  <a:lnTo>
                    <a:pt x="2936049" y="1226413"/>
                  </a:lnTo>
                  <a:lnTo>
                    <a:pt x="2974695" y="1223746"/>
                  </a:lnTo>
                  <a:lnTo>
                    <a:pt x="3029204" y="1215986"/>
                  </a:lnTo>
                  <a:lnTo>
                    <a:pt x="3086277" y="1202499"/>
                  </a:lnTo>
                  <a:close/>
                </a:path>
                <a:path w="4469765" h="1241425">
                  <a:moveTo>
                    <a:pt x="3101949" y="589749"/>
                  </a:moveTo>
                  <a:lnTo>
                    <a:pt x="3097326" y="542709"/>
                  </a:lnTo>
                  <a:lnTo>
                    <a:pt x="3087725" y="503974"/>
                  </a:lnTo>
                  <a:lnTo>
                    <a:pt x="3060712" y="467118"/>
                  </a:lnTo>
                  <a:lnTo>
                    <a:pt x="3041929" y="457212"/>
                  </a:lnTo>
                  <a:lnTo>
                    <a:pt x="3041929" y="589749"/>
                  </a:lnTo>
                  <a:lnTo>
                    <a:pt x="3041929" y="637133"/>
                  </a:lnTo>
                  <a:lnTo>
                    <a:pt x="3039364" y="675728"/>
                  </a:lnTo>
                  <a:lnTo>
                    <a:pt x="3025851" y="725627"/>
                  </a:lnTo>
                  <a:lnTo>
                    <a:pt x="3009341" y="734644"/>
                  </a:lnTo>
                  <a:lnTo>
                    <a:pt x="2986824" y="734644"/>
                  </a:lnTo>
                  <a:lnTo>
                    <a:pt x="2961690" y="704532"/>
                  </a:lnTo>
                  <a:lnTo>
                    <a:pt x="2955290" y="661454"/>
                  </a:lnTo>
                  <a:lnTo>
                    <a:pt x="2954248" y="637133"/>
                  </a:lnTo>
                  <a:lnTo>
                    <a:pt x="2954248" y="589749"/>
                  </a:lnTo>
                  <a:lnTo>
                    <a:pt x="2956814" y="551154"/>
                  </a:lnTo>
                  <a:lnTo>
                    <a:pt x="2970314" y="501243"/>
                  </a:lnTo>
                  <a:lnTo>
                    <a:pt x="2986824" y="492239"/>
                  </a:lnTo>
                  <a:lnTo>
                    <a:pt x="3009341" y="492239"/>
                  </a:lnTo>
                  <a:lnTo>
                    <a:pt x="3034474" y="522338"/>
                  </a:lnTo>
                  <a:lnTo>
                    <a:pt x="3040875" y="565416"/>
                  </a:lnTo>
                  <a:lnTo>
                    <a:pt x="3041929" y="589749"/>
                  </a:lnTo>
                  <a:lnTo>
                    <a:pt x="3041929" y="457212"/>
                  </a:lnTo>
                  <a:lnTo>
                    <a:pt x="3036836" y="454647"/>
                  </a:lnTo>
                  <a:lnTo>
                    <a:pt x="3027515" y="451523"/>
                  </a:lnTo>
                  <a:lnTo>
                    <a:pt x="3016186" y="450380"/>
                  </a:lnTo>
                  <a:lnTo>
                    <a:pt x="2998089" y="450215"/>
                  </a:lnTo>
                  <a:lnTo>
                    <a:pt x="2979978" y="450380"/>
                  </a:lnTo>
                  <a:lnTo>
                    <a:pt x="2935452" y="467118"/>
                  </a:lnTo>
                  <a:lnTo>
                    <a:pt x="2908439" y="503974"/>
                  </a:lnTo>
                  <a:lnTo>
                    <a:pt x="2898838" y="542709"/>
                  </a:lnTo>
                  <a:lnTo>
                    <a:pt x="2894215" y="589749"/>
                  </a:lnTo>
                  <a:lnTo>
                    <a:pt x="2894215" y="637133"/>
                  </a:lnTo>
                  <a:lnTo>
                    <a:pt x="2898838" y="684174"/>
                  </a:lnTo>
                  <a:lnTo>
                    <a:pt x="2908439" y="722896"/>
                  </a:lnTo>
                  <a:lnTo>
                    <a:pt x="2935452" y="759764"/>
                  </a:lnTo>
                  <a:lnTo>
                    <a:pt x="2979978" y="776503"/>
                  </a:lnTo>
                  <a:lnTo>
                    <a:pt x="2998089" y="776668"/>
                  </a:lnTo>
                  <a:lnTo>
                    <a:pt x="3016186" y="776503"/>
                  </a:lnTo>
                  <a:lnTo>
                    <a:pt x="3060712" y="759764"/>
                  </a:lnTo>
                  <a:lnTo>
                    <a:pt x="3087725" y="722896"/>
                  </a:lnTo>
                  <a:lnTo>
                    <a:pt x="3097326" y="684174"/>
                  </a:lnTo>
                  <a:lnTo>
                    <a:pt x="3101949" y="637133"/>
                  </a:lnTo>
                  <a:lnTo>
                    <a:pt x="3101949" y="589749"/>
                  </a:lnTo>
                  <a:close/>
                </a:path>
                <a:path w="4469765" h="1241425">
                  <a:moveTo>
                    <a:pt x="3137776" y="1866"/>
                  </a:moveTo>
                  <a:lnTo>
                    <a:pt x="3077743" y="1866"/>
                  </a:lnTo>
                  <a:lnTo>
                    <a:pt x="3077743" y="134708"/>
                  </a:lnTo>
                  <a:lnTo>
                    <a:pt x="3025203" y="134708"/>
                  </a:lnTo>
                  <a:lnTo>
                    <a:pt x="3025203" y="176733"/>
                  </a:lnTo>
                  <a:lnTo>
                    <a:pt x="3077743" y="176733"/>
                  </a:lnTo>
                  <a:lnTo>
                    <a:pt x="3077743" y="326072"/>
                  </a:lnTo>
                  <a:lnTo>
                    <a:pt x="3129521" y="326072"/>
                  </a:lnTo>
                  <a:lnTo>
                    <a:pt x="3137776" y="316687"/>
                  </a:lnTo>
                  <a:lnTo>
                    <a:pt x="3137776" y="1866"/>
                  </a:lnTo>
                  <a:close/>
                </a:path>
                <a:path w="4469765" h="1241425">
                  <a:moveTo>
                    <a:pt x="3189833" y="902322"/>
                  </a:moveTo>
                  <a:lnTo>
                    <a:pt x="3129800" y="902322"/>
                  </a:lnTo>
                  <a:lnTo>
                    <a:pt x="3129800" y="1035151"/>
                  </a:lnTo>
                  <a:lnTo>
                    <a:pt x="3077273" y="1035151"/>
                  </a:lnTo>
                  <a:lnTo>
                    <a:pt x="3077273" y="1077175"/>
                  </a:lnTo>
                  <a:lnTo>
                    <a:pt x="3129800" y="1077175"/>
                  </a:lnTo>
                  <a:lnTo>
                    <a:pt x="3129800" y="1226515"/>
                  </a:lnTo>
                  <a:lnTo>
                    <a:pt x="3181578" y="1226515"/>
                  </a:lnTo>
                  <a:lnTo>
                    <a:pt x="3189833" y="1217129"/>
                  </a:lnTo>
                  <a:lnTo>
                    <a:pt x="3189833" y="902322"/>
                  </a:lnTo>
                  <a:close/>
                </a:path>
                <a:path w="4469765" h="1241425">
                  <a:moveTo>
                    <a:pt x="3222472" y="452094"/>
                  </a:moveTo>
                  <a:lnTo>
                    <a:pt x="3162439" y="452094"/>
                  </a:lnTo>
                  <a:lnTo>
                    <a:pt x="3162439" y="776287"/>
                  </a:lnTo>
                  <a:lnTo>
                    <a:pt x="3214217" y="776287"/>
                  </a:lnTo>
                  <a:lnTo>
                    <a:pt x="3222472" y="766902"/>
                  </a:lnTo>
                  <a:lnTo>
                    <a:pt x="3222472" y="452094"/>
                  </a:lnTo>
                  <a:close/>
                </a:path>
                <a:path w="4469765" h="1241425">
                  <a:moveTo>
                    <a:pt x="3378301" y="174853"/>
                  </a:moveTo>
                  <a:lnTo>
                    <a:pt x="3192564" y="10883"/>
                  </a:lnTo>
                  <a:lnTo>
                    <a:pt x="3192564" y="73545"/>
                  </a:lnTo>
                  <a:lnTo>
                    <a:pt x="3308502" y="174104"/>
                  </a:lnTo>
                  <a:lnTo>
                    <a:pt x="3192564" y="275043"/>
                  </a:lnTo>
                  <a:lnTo>
                    <a:pt x="3192564" y="336956"/>
                  </a:lnTo>
                  <a:lnTo>
                    <a:pt x="3378301" y="174853"/>
                  </a:lnTo>
                  <a:close/>
                </a:path>
                <a:path w="4469765" h="1241425">
                  <a:moveTo>
                    <a:pt x="3593566" y="452094"/>
                  </a:moveTo>
                  <a:lnTo>
                    <a:pt x="3293008" y="452094"/>
                  </a:lnTo>
                  <a:lnTo>
                    <a:pt x="3293008" y="630694"/>
                  </a:lnTo>
                  <a:lnTo>
                    <a:pt x="3309683" y="668832"/>
                  </a:lnTo>
                  <a:lnTo>
                    <a:pt x="3338411" y="673100"/>
                  </a:lnTo>
                  <a:lnTo>
                    <a:pt x="3584194" y="673100"/>
                  </a:lnTo>
                  <a:lnTo>
                    <a:pt x="3593566" y="664476"/>
                  </a:lnTo>
                  <a:lnTo>
                    <a:pt x="3593566" y="630694"/>
                  </a:lnTo>
                  <a:lnTo>
                    <a:pt x="3358299" y="630694"/>
                  </a:lnTo>
                  <a:lnTo>
                    <a:pt x="3353054" y="625449"/>
                  </a:lnTo>
                  <a:lnTo>
                    <a:pt x="3353054" y="584174"/>
                  </a:lnTo>
                  <a:lnTo>
                    <a:pt x="3593566" y="584174"/>
                  </a:lnTo>
                  <a:lnTo>
                    <a:pt x="3593566" y="542150"/>
                  </a:lnTo>
                  <a:lnTo>
                    <a:pt x="3353054" y="542150"/>
                  </a:lnTo>
                  <a:lnTo>
                    <a:pt x="3353054" y="494118"/>
                  </a:lnTo>
                  <a:lnTo>
                    <a:pt x="3593566" y="494118"/>
                  </a:lnTo>
                  <a:lnTo>
                    <a:pt x="3593566" y="452094"/>
                  </a:lnTo>
                  <a:close/>
                </a:path>
                <a:path w="4469765" h="1241425">
                  <a:moveTo>
                    <a:pt x="3614204" y="734263"/>
                  </a:moveTo>
                  <a:lnTo>
                    <a:pt x="3272371" y="734263"/>
                  </a:lnTo>
                  <a:lnTo>
                    <a:pt x="3272371" y="776287"/>
                  </a:lnTo>
                  <a:lnTo>
                    <a:pt x="3604831" y="776287"/>
                  </a:lnTo>
                  <a:lnTo>
                    <a:pt x="3614204" y="767664"/>
                  </a:lnTo>
                  <a:lnTo>
                    <a:pt x="3614204" y="734263"/>
                  </a:lnTo>
                  <a:close/>
                </a:path>
                <a:path w="4469765" h="1241425">
                  <a:moveTo>
                    <a:pt x="4079760" y="452094"/>
                  </a:moveTo>
                  <a:lnTo>
                    <a:pt x="4022356" y="452094"/>
                  </a:lnTo>
                  <a:lnTo>
                    <a:pt x="4022356" y="583793"/>
                  </a:lnTo>
                  <a:lnTo>
                    <a:pt x="3991584" y="583793"/>
                  </a:lnTo>
                  <a:lnTo>
                    <a:pt x="3991584" y="452094"/>
                  </a:lnTo>
                  <a:lnTo>
                    <a:pt x="3934168" y="452094"/>
                  </a:lnTo>
                  <a:lnTo>
                    <a:pt x="3934168" y="701243"/>
                  </a:lnTo>
                  <a:lnTo>
                    <a:pt x="3920731" y="708088"/>
                  </a:lnTo>
                  <a:lnTo>
                    <a:pt x="3884079" y="720940"/>
                  </a:lnTo>
                  <a:lnTo>
                    <a:pt x="3845217" y="728878"/>
                  </a:lnTo>
                  <a:lnTo>
                    <a:pt x="3828732" y="729005"/>
                  </a:lnTo>
                  <a:lnTo>
                    <a:pt x="3820477" y="729005"/>
                  </a:lnTo>
                  <a:lnTo>
                    <a:pt x="3813352" y="722261"/>
                  </a:lnTo>
                  <a:lnTo>
                    <a:pt x="3813352" y="452094"/>
                  </a:lnTo>
                  <a:lnTo>
                    <a:pt x="3753307" y="452094"/>
                  </a:lnTo>
                  <a:lnTo>
                    <a:pt x="3753307" y="735393"/>
                  </a:lnTo>
                  <a:lnTo>
                    <a:pt x="3753472" y="747903"/>
                  </a:lnTo>
                  <a:lnTo>
                    <a:pt x="3782707" y="776135"/>
                  </a:lnTo>
                  <a:lnTo>
                    <a:pt x="3794582" y="776287"/>
                  </a:lnTo>
                  <a:lnTo>
                    <a:pt x="3817035" y="776173"/>
                  </a:lnTo>
                  <a:lnTo>
                    <a:pt x="3866819" y="768972"/>
                  </a:lnTo>
                  <a:lnTo>
                    <a:pt x="3914546" y="755116"/>
                  </a:lnTo>
                  <a:lnTo>
                    <a:pt x="3934168" y="745896"/>
                  </a:lnTo>
                  <a:lnTo>
                    <a:pt x="3934168" y="776287"/>
                  </a:lnTo>
                  <a:lnTo>
                    <a:pt x="3983329" y="776287"/>
                  </a:lnTo>
                  <a:lnTo>
                    <a:pt x="3991584" y="766902"/>
                  </a:lnTo>
                  <a:lnTo>
                    <a:pt x="3991584" y="745896"/>
                  </a:lnTo>
                  <a:lnTo>
                    <a:pt x="3991584" y="729005"/>
                  </a:lnTo>
                  <a:lnTo>
                    <a:pt x="3991584" y="625817"/>
                  </a:lnTo>
                  <a:lnTo>
                    <a:pt x="4022356" y="625817"/>
                  </a:lnTo>
                  <a:lnTo>
                    <a:pt x="4022356" y="776287"/>
                  </a:lnTo>
                  <a:lnTo>
                    <a:pt x="4071505" y="776287"/>
                  </a:lnTo>
                  <a:lnTo>
                    <a:pt x="4079760" y="766902"/>
                  </a:lnTo>
                  <a:lnTo>
                    <a:pt x="4079760" y="625817"/>
                  </a:lnTo>
                  <a:lnTo>
                    <a:pt x="4079760" y="583793"/>
                  </a:lnTo>
                  <a:lnTo>
                    <a:pt x="4079760" y="452094"/>
                  </a:lnTo>
                  <a:close/>
                </a:path>
                <a:path w="4469765" h="1241425">
                  <a:moveTo>
                    <a:pt x="4448607" y="452094"/>
                  </a:moveTo>
                  <a:lnTo>
                    <a:pt x="4388574" y="452094"/>
                  </a:lnTo>
                  <a:lnTo>
                    <a:pt x="4388574" y="501992"/>
                  </a:lnTo>
                  <a:lnTo>
                    <a:pt x="4388574" y="544017"/>
                  </a:lnTo>
                  <a:lnTo>
                    <a:pt x="4388574" y="589051"/>
                  </a:lnTo>
                  <a:lnTo>
                    <a:pt x="4377601" y="590372"/>
                  </a:lnTo>
                  <a:lnTo>
                    <a:pt x="4326242" y="593877"/>
                  </a:lnTo>
                  <a:lnTo>
                    <a:pt x="4281779" y="595706"/>
                  </a:lnTo>
                  <a:lnTo>
                    <a:pt x="4222724" y="596176"/>
                  </a:lnTo>
                  <a:lnTo>
                    <a:pt x="4213339" y="596176"/>
                  </a:lnTo>
                  <a:lnTo>
                    <a:pt x="4208094" y="590931"/>
                  </a:lnTo>
                  <a:lnTo>
                    <a:pt x="4208094" y="544017"/>
                  </a:lnTo>
                  <a:lnTo>
                    <a:pt x="4388574" y="544017"/>
                  </a:lnTo>
                  <a:lnTo>
                    <a:pt x="4388574" y="501992"/>
                  </a:lnTo>
                  <a:lnTo>
                    <a:pt x="4208094" y="501992"/>
                  </a:lnTo>
                  <a:lnTo>
                    <a:pt x="4208094" y="452094"/>
                  </a:lnTo>
                  <a:lnTo>
                    <a:pt x="4148048" y="452094"/>
                  </a:lnTo>
                  <a:lnTo>
                    <a:pt x="4148048" y="596176"/>
                  </a:lnTo>
                  <a:lnTo>
                    <a:pt x="4148213" y="609130"/>
                  </a:lnTo>
                  <a:lnTo>
                    <a:pt x="4178973" y="638416"/>
                  </a:lnTo>
                  <a:lnTo>
                    <a:pt x="4193451" y="638581"/>
                  </a:lnTo>
                  <a:lnTo>
                    <a:pt x="4224375" y="638543"/>
                  </a:lnTo>
                  <a:lnTo>
                    <a:pt x="4265536" y="637552"/>
                  </a:lnTo>
                  <a:lnTo>
                    <a:pt x="4323880" y="634644"/>
                  </a:lnTo>
                  <a:lnTo>
                    <a:pt x="4361993" y="631520"/>
                  </a:lnTo>
                  <a:lnTo>
                    <a:pt x="4388574" y="628446"/>
                  </a:lnTo>
                  <a:lnTo>
                    <a:pt x="4388574" y="638581"/>
                  </a:lnTo>
                  <a:lnTo>
                    <a:pt x="4439234" y="638581"/>
                  </a:lnTo>
                  <a:lnTo>
                    <a:pt x="4448607" y="629945"/>
                  </a:lnTo>
                  <a:lnTo>
                    <a:pt x="4448607" y="628446"/>
                  </a:lnTo>
                  <a:lnTo>
                    <a:pt x="4448607" y="596176"/>
                  </a:lnTo>
                  <a:lnTo>
                    <a:pt x="4448607" y="544017"/>
                  </a:lnTo>
                  <a:lnTo>
                    <a:pt x="4448607" y="501992"/>
                  </a:lnTo>
                  <a:lnTo>
                    <a:pt x="4448607" y="452094"/>
                  </a:lnTo>
                  <a:close/>
                </a:path>
                <a:path w="4469765" h="1241425">
                  <a:moveTo>
                    <a:pt x="4469244" y="667842"/>
                  </a:moveTo>
                  <a:lnTo>
                    <a:pt x="4127411" y="667842"/>
                  </a:lnTo>
                  <a:lnTo>
                    <a:pt x="4127411" y="709879"/>
                  </a:lnTo>
                  <a:lnTo>
                    <a:pt x="4268495" y="709879"/>
                  </a:lnTo>
                  <a:lnTo>
                    <a:pt x="4268495" y="787171"/>
                  </a:lnTo>
                  <a:lnTo>
                    <a:pt x="4319155" y="787171"/>
                  </a:lnTo>
                  <a:lnTo>
                    <a:pt x="4328541" y="778535"/>
                  </a:lnTo>
                  <a:lnTo>
                    <a:pt x="4328541" y="709879"/>
                  </a:lnTo>
                  <a:lnTo>
                    <a:pt x="4459871" y="709879"/>
                  </a:lnTo>
                  <a:lnTo>
                    <a:pt x="4469244" y="701243"/>
                  </a:lnTo>
                  <a:lnTo>
                    <a:pt x="4469244" y="6678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2259432" y="5726911"/>
            <a:ext cx="191135" cy="372745"/>
          </a:xfrm>
          <a:custGeom>
            <a:avLst/>
            <a:gdLst/>
            <a:ahLst/>
            <a:cxnLst/>
            <a:rect l="l" t="t" r="r" b="b"/>
            <a:pathLst>
              <a:path w="191135" h="372745">
                <a:moveTo>
                  <a:pt x="191122" y="372212"/>
                </a:moveTo>
                <a:lnTo>
                  <a:pt x="0" y="372212"/>
                </a:lnTo>
                <a:lnTo>
                  <a:pt x="0" y="369202"/>
                </a:lnTo>
                <a:lnTo>
                  <a:pt x="26672" y="366388"/>
                </a:lnTo>
                <a:lnTo>
                  <a:pt x="41823" y="356849"/>
                </a:lnTo>
                <a:lnTo>
                  <a:pt x="48603" y="338940"/>
                </a:lnTo>
                <a:lnTo>
                  <a:pt x="50163" y="311013"/>
                </a:lnTo>
                <a:lnTo>
                  <a:pt x="50163" y="110861"/>
                </a:lnTo>
                <a:lnTo>
                  <a:pt x="48830" y="87064"/>
                </a:lnTo>
                <a:lnTo>
                  <a:pt x="43642" y="72862"/>
                </a:lnTo>
                <a:lnTo>
                  <a:pt x="32810" y="65996"/>
                </a:lnTo>
                <a:lnTo>
                  <a:pt x="14547" y="64209"/>
                </a:lnTo>
                <a:lnTo>
                  <a:pt x="14547" y="61199"/>
                </a:lnTo>
                <a:lnTo>
                  <a:pt x="43610" y="52906"/>
                </a:lnTo>
                <a:lnTo>
                  <a:pt x="77753" y="39629"/>
                </a:lnTo>
                <a:lnTo>
                  <a:pt x="111895" y="21836"/>
                </a:lnTo>
                <a:lnTo>
                  <a:pt x="140959" y="0"/>
                </a:lnTo>
                <a:lnTo>
                  <a:pt x="140959" y="311013"/>
                </a:lnTo>
                <a:lnTo>
                  <a:pt x="142518" y="338940"/>
                </a:lnTo>
                <a:lnTo>
                  <a:pt x="149298" y="356849"/>
                </a:lnTo>
                <a:lnTo>
                  <a:pt x="164449" y="366388"/>
                </a:lnTo>
                <a:lnTo>
                  <a:pt x="191122" y="369202"/>
                </a:lnTo>
                <a:lnTo>
                  <a:pt x="191122" y="372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30315" y="5981741"/>
            <a:ext cx="116379" cy="11637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227106" y="6935888"/>
            <a:ext cx="255904" cy="372745"/>
          </a:xfrm>
          <a:custGeom>
            <a:avLst/>
            <a:gdLst/>
            <a:ahLst/>
            <a:cxnLst/>
            <a:rect l="l" t="t" r="r" b="b"/>
            <a:pathLst>
              <a:path w="255905" h="372745">
                <a:moveTo>
                  <a:pt x="59154" y="150490"/>
                </a:moveTo>
                <a:lnTo>
                  <a:pt x="40789" y="147151"/>
                </a:lnTo>
                <a:lnTo>
                  <a:pt x="24353" y="136946"/>
                </a:lnTo>
                <a:lnTo>
                  <a:pt x="12525" y="119592"/>
                </a:lnTo>
                <a:lnTo>
                  <a:pt x="7987" y="94808"/>
                </a:lnTo>
                <a:lnTo>
                  <a:pt x="8724" y="84125"/>
                </a:lnTo>
                <a:lnTo>
                  <a:pt x="31972" y="33225"/>
                </a:lnTo>
                <a:lnTo>
                  <a:pt x="78561" y="4553"/>
                </a:lnTo>
                <a:lnTo>
                  <a:pt x="116340" y="0"/>
                </a:lnTo>
                <a:lnTo>
                  <a:pt x="165451" y="6521"/>
                </a:lnTo>
                <a:lnTo>
                  <a:pt x="92763" y="6521"/>
                </a:lnTo>
                <a:lnTo>
                  <a:pt x="82597" y="7383"/>
                </a:lnTo>
                <a:lnTo>
                  <a:pt x="42153" y="29439"/>
                </a:lnTo>
                <a:lnTo>
                  <a:pt x="27551" y="73740"/>
                </a:lnTo>
                <a:lnTo>
                  <a:pt x="97797" y="73740"/>
                </a:lnTo>
                <a:lnTo>
                  <a:pt x="105704" y="88240"/>
                </a:lnTo>
                <a:lnTo>
                  <a:pt x="108314" y="104339"/>
                </a:lnTo>
                <a:lnTo>
                  <a:pt x="103313" y="125729"/>
                </a:lnTo>
                <a:lnTo>
                  <a:pt x="90882" y="140018"/>
                </a:lnTo>
                <a:lnTo>
                  <a:pt x="74877" y="148005"/>
                </a:lnTo>
                <a:lnTo>
                  <a:pt x="59154" y="150490"/>
                </a:lnTo>
                <a:close/>
              </a:path>
              <a:path w="255905" h="372745">
                <a:moveTo>
                  <a:pt x="3974" y="364688"/>
                </a:moveTo>
                <a:lnTo>
                  <a:pt x="0" y="321422"/>
                </a:lnTo>
                <a:lnTo>
                  <a:pt x="173" y="311828"/>
                </a:lnTo>
                <a:lnTo>
                  <a:pt x="8990" y="272888"/>
                </a:lnTo>
                <a:lnTo>
                  <a:pt x="29683" y="240784"/>
                </a:lnTo>
                <a:lnTo>
                  <a:pt x="63167" y="214699"/>
                </a:lnTo>
                <a:lnTo>
                  <a:pt x="80222" y="206171"/>
                </a:lnTo>
                <a:lnTo>
                  <a:pt x="79721" y="206171"/>
                </a:lnTo>
                <a:lnTo>
                  <a:pt x="114498" y="187462"/>
                </a:lnTo>
                <a:lnTo>
                  <a:pt x="136719" y="167483"/>
                </a:lnTo>
                <a:lnTo>
                  <a:pt x="148500" y="138380"/>
                </a:lnTo>
                <a:lnTo>
                  <a:pt x="151956" y="92300"/>
                </a:lnTo>
                <a:lnTo>
                  <a:pt x="146023" y="47788"/>
                </a:lnTo>
                <a:lnTo>
                  <a:pt x="131201" y="21758"/>
                </a:lnTo>
                <a:lnTo>
                  <a:pt x="111959" y="9554"/>
                </a:lnTo>
                <a:lnTo>
                  <a:pt x="92763" y="6521"/>
                </a:lnTo>
                <a:lnTo>
                  <a:pt x="165451" y="6521"/>
                </a:lnTo>
                <a:lnTo>
                  <a:pt x="167930" y="6850"/>
                </a:lnTo>
                <a:lnTo>
                  <a:pt x="210020" y="26210"/>
                </a:lnTo>
                <a:lnTo>
                  <a:pt x="238378" y="56292"/>
                </a:lnTo>
                <a:lnTo>
                  <a:pt x="248772" y="95310"/>
                </a:lnTo>
                <a:lnTo>
                  <a:pt x="237124" y="138584"/>
                </a:lnTo>
                <a:lnTo>
                  <a:pt x="209017" y="166103"/>
                </a:lnTo>
                <a:lnTo>
                  <a:pt x="174702" y="182430"/>
                </a:lnTo>
                <a:lnTo>
                  <a:pt x="102294" y="205669"/>
                </a:lnTo>
                <a:lnTo>
                  <a:pt x="76860" y="214495"/>
                </a:lnTo>
                <a:lnTo>
                  <a:pt x="28437" y="249265"/>
                </a:lnTo>
                <a:lnTo>
                  <a:pt x="9492" y="282921"/>
                </a:lnTo>
                <a:lnTo>
                  <a:pt x="3581" y="323554"/>
                </a:lnTo>
                <a:lnTo>
                  <a:pt x="3472" y="333085"/>
                </a:lnTo>
                <a:lnTo>
                  <a:pt x="10896" y="333085"/>
                </a:lnTo>
                <a:lnTo>
                  <a:pt x="9868" y="334660"/>
                </a:lnTo>
                <a:lnTo>
                  <a:pt x="6984" y="349638"/>
                </a:lnTo>
                <a:lnTo>
                  <a:pt x="6984" y="356661"/>
                </a:lnTo>
                <a:lnTo>
                  <a:pt x="7987" y="364186"/>
                </a:lnTo>
                <a:lnTo>
                  <a:pt x="3974" y="364688"/>
                </a:lnTo>
                <a:close/>
              </a:path>
              <a:path w="255905" h="372745">
                <a:moveTo>
                  <a:pt x="97797" y="73740"/>
                </a:moveTo>
                <a:lnTo>
                  <a:pt x="27551" y="73740"/>
                </a:lnTo>
                <a:lnTo>
                  <a:pt x="34738" y="67289"/>
                </a:lnTo>
                <a:lnTo>
                  <a:pt x="43290" y="62390"/>
                </a:lnTo>
                <a:lnTo>
                  <a:pt x="52876" y="59279"/>
                </a:lnTo>
                <a:lnTo>
                  <a:pt x="63167" y="58189"/>
                </a:lnTo>
                <a:lnTo>
                  <a:pt x="83554" y="62437"/>
                </a:lnTo>
                <a:lnTo>
                  <a:pt x="97592" y="73363"/>
                </a:lnTo>
                <a:lnTo>
                  <a:pt x="97797" y="73740"/>
                </a:lnTo>
                <a:close/>
              </a:path>
              <a:path w="255905" h="372745">
                <a:moveTo>
                  <a:pt x="253261" y="277905"/>
                </a:moveTo>
                <a:lnTo>
                  <a:pt x="204126" y="277905"/>
                </a:lnTo>
                <a:lnTo>
                  <a:pt x="227813" y="273915"/>
                </a:lnTo>
                <a:lnTo>
                  <a:pt x="242376" y="262918"/>
                </a:lnTo>
                <a:lnTo>
                  <a:pt x="249979" y="246372"/>
                </a:lnTo>
                <a:lnTo>
                  <a:pt x="252785" y="225735"/>
                </a:lnTo>
                <a:lnTo>
                  <a:pt x="255794" y="225735"/>
                </a:lnTo>
                <a:lnTo>
                  <a:pt x="255794" y="243292"/>
                </a:lnTo>
                <a:lnTo>
                  <a:pt x="253261" y="277905"/>
                </a:lnTo>
                <a:close/>
              </a:path>
              <a:path w="255905" h="372745">
                <a:moveTo>
                  <a:pt x="10896" y="333085"/>
                </a:moveTo>
                <a:lnTo>
                  <a:pt x="3472" y="333085"/>
                </a:lnTo>
                <a:lnTo>
                  <a:pt x="22676" y="302305"/>
                </a:lnTo>
                <a:lnTo>
                  <a:pt x="50250" y="283987"/>
                </a:lnTo>
                <a:lnTo>
                  <a:pt x="81774" y="275169"/>
                </a:lnTo>
                <a:lnTo>
                  <a:pt x="112829" y="272888"/>
                </a:lnTo>
                <a:lnTo>
                  <a:pt x="132596" y="273672"/>
                </a:lnTo>
                <a:lnTo>
                  <a:pt x="187745" y="277121"/>
                </a:lnTo>
                <a:lnTo>
                  <a:pt x="204126" y="277905"/>
                </a:lnTo>
                <a:lnTo>
                  <a:pt x="253261" y="277905"/>
                </a:lnTo>
                <a:lnTo>
                  <a:pt x="253231" y="278312"/>
                </a:lnTo>
                <a:lnTo>
                  <a:pt x="244879" y="312016"/>
                </a:lnTo>
                <a:lnTo>
                  <a:pt x="42600" y="312016"/>
                </a:lnTo>
                <a:lnTo>
                  <a:pt x="28993" y="314861"/>
                </a:lnTo>
                <a:lnTo>
                  <a:pt x="17644" y="322738"/>
                </a:lnTo>
                <a:lnTo>
                  <a:pt x="10896" y="333085"/>
                </a:lnTo>
                <a:close/>
              </a:path>
              <a:path w="255905" h="372745">
                <a:moveTo>
                  <a:pt x="163995" y="372212"/>
                </a:moveTo>
                <a:lnTo>
                  <a:pt x="128309" y="362806"/>
                </a:lnTo>
                <a:lnTo>
                  <a:pt x="98971" y="342114"/>
                </a:lnTo>
                <a:lnTo>
                  <a:pt x="71797" y="321422"/>
                </a:lnTo>
                <a:lnTo>
                  <a:pt x="42600" y="312016"/>
                </a:lnTo>
                <a:lnTo>
                  <a:pt x="244879" y="312016"/>
                </a:lnTo>
                <a:lnTo>
                  <a:pt x="244320" y="314273"/>
                </a:lnTo>
                <a:lnTo>
                  <a:pt x="191084" y="367196"/>
                </a:lnTo>
                <a:lnTo>
                  <a:pt x="170485" y="371922"/>
                </a:lnTo>
                <a:lnTo>
                  <a:pt x="163995" y="372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31058" y="7185701"/>
            <a:ext cx="116379" cy="11637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2224699" y="8140851"/>
            <a:ext cx="421640" cy="368300"/>
            <a:chOff x="2224699" y="8140851"/>
            <a:chExt cx="421640" cy="368300"/>
          </a:xfrm>
        </p:grpSpPr>
        <p:sp>
          <p:nvSpPr>
            <p:cNvPr id="40" name="object 40"/>
            <p:cNvSpPr/>
            <p:nvPr/>
          </p:nvSpPr>
          <p:spPr>
            <a:xfrm>
              <a:off x="2224699" y="8140851"/>
              <a:ext cx="263525" cy="368300"/>
            </a:xfrm>
            <a:custGeom>
              <a:avLst/>
              <a:gdLst/>
              <a:ahLst/>
              <a:cxnLst/>
              <a:rect l="l" t="t" r="r" b="b"/>
              <a:pathLst>
                <a:path w="263525" h="368300">
                  <a:moveTo>
                    <a:pt x="107349" y="368199"/>
                  </a:moveTo>
                  <a:lnTo>
                    <a:pt x="63488" y="361129"/>
                  </a:lnTo>
                  <a:lnTo>
                    <a:pt x="29596" y="342114"/>
                  </a:lnTo>
                  <a:lnTo>
                    <a:pt x="7743" y="314446"/>
                  </a:lnTo>
                  <a:lnTo>
                    <a:pt x="0" y="281416"/>
                  </a:lnTo>
                  <a:lnTo>
                    <a:pt x="3777" y="257197"/>
                  </a:lnTo>
                  <a:lnTo>
                    <a:pt x="14421" y="238150"/>
                  </a:lnTo>
                  <a:lnTo>
                    <a:pt x="30897" y="225688"/>
                  </a:lnTo>
                  <a:lnTo>
                    <a:pt x="52169" y="221220"/>
                  </a:lnTo>
                  <a:lnTo>
                    <a:pt x="72282" y="224551"/>
                  </a:lnTo>
                  <a:lnTo>
                    <a:pt x="102333" y="267370"/>
                  </a:lnTo>
                  <a:lnTo>
                    <a:pt x="78207" y="311671"/>
                  </a:lnTo>
                  <a:lnTo>
                    <a:pt x="38751" y="314838"/>
                  </a:lnTo>
                  <a:lnTo>
                    <a:pt x="23576" y="307000"/>
                  </a:lnTo>
                  <a:lnTo>
                    <a:pt x="37990" y="336118"/>
                  </a:lnTo>
                  <a:lnTo>
                    <a:pt x="59130" y="353714"/>
                  </a:lnTo>
                  <a:lnTo>
                    <a:pt x="83185" y="362375"/>
                  </a:lnTo>
                  <a:lnTo>
                    <a:pt x="106346" y="364688"/>
                  </a:lnTo>
                  <a:lnTo>
                    <a:pt x="116825" y="364060"/>
                  </a:lnTo>
                  <a:lnTo>
                    <a:pt x="155616" y="335640"/>
                  </a:lnTo>
                  <a:lnTo>
                    <a:pt x="165993" y="288016"/>
                  </a:lnTo>
                  <a:lnTo>
                    <a:pt x="167044" y="261853"/>
                  </a:lnTo>
                  <a:lnTo>
                    <a:pt x="165327" y="226276"/>
                  </a:lnTo>
                  <a:lnTo>
                    <a:pt x="147786" y="181646"/>
                  </a:lnTo>
                  <a:lnTo>
                    <a:pt x="109599" y="167161"/>
                  </a:lnTo>
                  <a:lnTo>
                    <a:pt x="96815" y="167044"/>
                  </a:lnTo>
                  <a:lnTo>
                    <a:pt x="90795" y="167545"/>
                  </a:lnTo>
                  <a:lnTo>
                    <a:pt x="85277" y="167545"/>
                  </a:lnTo>
                  <a:lnTo>
                    <a:pt x="85277" y="162027"/>
                  </a:lnTo>
                  <a:lnTo>
                    <a:pt x="89290" y="163031"/>
                  </a:lnTo>
                  <a:lnTo>
                    <a:pt x="95812" y="163532"/>
                  </a:lnTo>
                  <a:lnTo>
                    <a:pt x="102834" y="163532"/>
                  </a:lnTo>
                  <a:lnTo>
                    <a:pt x="113032" y="162976"/>
                  </a:lnTo>
                  <a:lnTo>
                    <a:pt x="146571" y="141092"/>
                  </a:lnTo>
                  <a:lnTo>
                    <a:pt x="152496" y="95310"/>
                  </a:lnTo>
                  <a:lnTo>
                    <a:pt x="149165" y="49113"/>
                  </a:lnTo>
                  <a:lnTo>
                    <a:pt x="139767" y="21821"/>
                  </a:lnTo>
                  <a:lnTo>
                    <a:pt x="125196" y="8825"/>
                  </a:lnTo>
                  <a:lnTo>
                    <a:pt x="106346" y="5517"/>
                  </a:lnTo>
                  <a:lnTo>
                    <a:pt x="89839" y="6968"/>
                  </a:lnTo>
                  <a:lnTo>
                    <a:pt x="73991" y="12227"/>
                  </a:lnTo>
                  <a:lnTo>
                    <a:pt x="60776" y="22659"/>
                  </a:lnTo>
                  <a:lnTo>
                    <a:pt x="52169" y="39629"/>
                  </a:lnTo>
                  <a:lnTo>
                    <a:pt x="56183" y="36619"/>
                  </a:lnTo>
                  <a:lnTo>
                    <a:pt x="62704" y="34612"/>
                  </a:lnTo>
                  <a:lnTo>
                    <a:pt x="109309" y="57256"/>
                  </a:lnTo>
                  <a:lnTo>
                    <a:pt x="109160" y="102341"/>
                  </a:lnTo>
                  <a:lnTo>
                    <a:pt x="69727" y="125408"/>
                  </a:lnTo>
                  <a:lnTo>
                    <a:pt x="26907" y="95780"/>
                  </a:lnTo>
                  <a:lnTo>
                    <a:pt x="23576" y="76750"/>
                  </a:lnTo>
                  <a:lnTo>
                    <a:pt x="28663" y="51848"/>
                  </a:lnTo>
                  <a:lnTo>
                    <a:pt x="45460" y="26900"/>
                  </a:lnTo>
                  <a:lnTo>
                    <a:pt x="76271" y="7689"/>
                  </a:lnTo>
                  <a:lnTo>
                    <a:pt x="123401" y="0"/>
                  </a:lnTo>
                  <a:lnTo>
                    <a:pt x="168462" y="5588"/>
                  </a:lnTo>
                  <a:lnTo>
                    <a:pt x="205481" y="21758"/>
                  </a:lnTo>
                  <a:lnTo>
                    <a:pt x="230555" y="47616"/>
                  </a:lnTo>
                  <a:lnTo>
                    <a:pt x="239781" y="82267"/>
                  </a:lnTo>
                  <a:lnTo>
                    <a:pt x="237805" y="98571"/>
                  </a:lnTo>
                  <a:lnTo>
                    <a:pt x="227741" y="120141"/>
                  </a:lnTo>
                  <a:lnTo>
                    <a:pt x="203381" y="143216"/>
                  </a:lnTo>
                  <a:lnTo>
                    <a:pt x="158516" y="164034"/>
                  </a:lnTo>
                  <a:lnTo>
                    <a:pt x="215953" y="182908"/>
                  </a:lnTo>
                  <a:lnTo>
                    <a:pt x="247431" y="209683"/>
                  </a:lnTo>
                  <a:lnTo>
                    <a:pt x="260661" y="236834"/>
                  </a:lnTo>
                  <a:lnTo>
                    <a:pt x="263357" y="256836"/>
                  </a:lnTo>
                  <a:lnTo>
                    <a:pt x="254452" y="298083"/>
                  </a:lnTo>
                  <a:lnTo>
                    <a:pt x="230402" y="329409"/>
                  </a:lnTo>
                  <a:lnTo>
                    <a:pt x="195203" y="351248"/>
                  </a:lnTo>
                  <a:lnTo>
                    <a:pt x="152853" y="364033"/>
                  </a:lnTo>
                  <a:lnTo>
                    <a:pt x="107349" y="368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9693" y="8389661"/>
              <a:ext cx="116379" cy="116379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3017551" y="5767146"/>
            <a:ext cx="333375" cy="339090"/>
          </a:xfrm>
          <a:custGeom>
            <a:avLst/>
            <a:gdLst/>
            <a:ahLst/>
            <a:cxnLst/>
            <a:rect l="l" t="t" r="r" b="b"/>
            <a:pathLst>
              <a:path w="333375" h="339089">
                <a:moveTo>
                  <a:pt x="169978" y="115945"/>
                </a:moveTo>
                <a:lnTo>
                  <a:pt x="80673" y="115945"/>
                </a:lnTo>
                <a:lnTo>
                  <a:pt x="72008" y="115904"/>
                </a:lnTo>
                <a:lnTo>
                  <a:pt x="19511" y="97934"/>
                </a:lnTo>
                <a:lnTo>
                  <a:pt x="7598" y="68314"/>
                </a:lnTo>
                <a:lnTo>
                  <a:pt x="7598" y="48005"/>
                </a:lnTo>
                <a:lnTo>
                  <a:pt x="39774" y="5253"/>
                </a:lnTo>
                <a:lnTo>
                  <a:pt x="80673" y="0"/>
                </a:lnTo>
                <a:lnTo>
                  <a:pt x="168477" y="0"/>
                </a:lnTo>
                <a:lnTo>
                  <a:pt x="189490" y="3001"/>
                </a:lnTo>
                <a:lnTo>
                  <a:pt x="207501" y="10506"/>
                </a:lnTo>
                <a:lnTo>
                  <a:pt x="221384" y="22888"/>
                </a:lnTo>
                <a:lnTo>
                  <a:pt x="225511" y="32269"/>
                </a:lnTo>
                <a:lnTo>
                  <a:pt x="333202" y="32269"/>
                </a:lnTo>
                <a:lnTo>
                  <a:pt x="333202" y="37147"/>
                </a:lnTo>
                <a:lnTo>
                  <a:pt x="81799" y="37147"/>
                </a:lnTo>
                <a:lnTo>
                  <a:pt x="66790" y="46528"/>
                </a:lnTo>
                <a:lnTo>
                  <a:pt x="66790" y="69792"/>
                </a:lnTo>
                <a:lnTo>
                  <a:pt x="81799" y="78797"/>
                </a:lnTo>
                <a:lnTo>
                  <a:pt x="227558" y="78797"/>
                </a:lnTo>
                <a:lnTo>
                  <a:pt x="225887" y="86677"/>
                </a:lnTo>
                <a:lnTo>
                  <a:pt x="212378" y="102812"/>
                </a:lnTo>
                <a:lnTo>
                  <a:pt x="193242" y="112193"/>
                </a:lnTo>
                <a:lnTo>
                  <a:pt x="169978" y="115945"/>
                </a:lnTo>
                <a:close/>
              </a:path>
              <a:path w="333375" h="339089">
                <a:moveTo>
                  <a:pt x="333202" y="32269"/>
                </a:moveTo>
                <a:lnTo>
                  <a:pt x="273165" y="32269"/>
                </a:lnTo>
                <a:lnTo>
                  <a:pt x="273165" y="0"/>
                </a:lnTo>
                <a:lnTo>
                  <a:pt x="333202" y="0"/>
                </a:lnTo>
                <a:lnTo>
                  <a:pt x="333202" y="32269"/>
                </a:lnTo>
                <a:close/>
              </a:path>
              <a:path w="333375" h="339089">
                <a:moveTo>
                  <a:pt x="227558" y="78797"/>
                </a:moveTo>
                <a:lnTo>
                  <a:pt x="156094" y="78797"/>
                </a:lnTo>
                <a:lnTo>
                  <a:pt x="171103" y="69792"/>
                </a:lnTo>
                <a:lnTo>
                  <a:pt x="171103" y="46528"/>
                </a:lnTo>
                <a:lnTo>
                  <a:pt x="156094" y="37147"/>
                </a:lnTo>
                <a:lnTo>
                  <a:pt x="333202" y="37147"/>
                </a:lnTo>
                <a:lnTo>
                  <a:pt x="333202" y="74295"/>
                </a:lnTo>
                <a:lnTo>
                  <a:pt x="228513" y="74295"/>
                </a:lnTo>
                <a:lnTo>
                  <a:pt x="227558" y="78797"/>
                </a:lnTo>
                <a:close/>
              </a:path>
              <a:path w="333375" h="339089">
                <a:moveTo>
                  <a:pt x="324947" y="180859"/>
                </a:moveTo>
                <a:lnTo>
                  <a:pt x="273165" y="180859"/>
                </a:lnTo>
                <a:lnTo>
                  <a:pt x="273165" y="74295"/>
                </a:lnTo>
                <a:lnTo>
                  <a:pt x="333202" y="74295"/>
                </a:lnTo>
                <a:lnTo>
                  <a:pt x="333202" y="171479"/>
                </a:lnTo>
                <a:lnTo>
                  <a:pt x="324947" y="180859"/>
                </a:lnTo>
                <a:close/>
              </a:path>
              <a:path w="333375" h="339089">
                <a:moveTo>
                  <a:pt x="236018" y="177858"/>
                </a:moveTo>
                <a:lnTo>
                  <a:pt x="0" y="177858"/>
                </a:lnTo>
                <a:lnTo>
                  <a:pt x="0" y="135832"/>
                </a:lnTo>
                <a:lnTo>
                  <a:pt x="245399" y="135832"/>
                </a:lnTo>
                <a:lnTo>
                  <a:pt x="245399" y="169227"/>
                </a:lnTo>
                <a:lnTo>
                  <a:pt x="236018" y="177858"/>
                </a:lnTo>
                <a:close/>
              </a:path>
              <a:path w="333375" h="339089">
                <a:moveTo>
                  <a:pt x="148965" y="197745"/>
                </a:moveTo>
                <a:lnTo>
                  <a:pt x="88929" y="197745"/>
                </a:lnTo>
                <a:lnTo>
                  <a:pt x="88929" y="177858"/>
                </a:lnTo>
                <a:lnTo>
                  <a:pt x="148965" y="177858"/>
                </a:lnTo>
                <a:lnTo>
                  <a:pt x="148965" y="197745"/>
                </a:lnTo>
                <a:close/>
              </a:path>
              <a:path w="333375" h="339089">
                <a:moveTo>
                  <a:pt x="326448" y="338830"/>
                </a:moveTo>
                <a:lnTo>
                  <a:pt x="60786" y="338830"/>
                </a:lnTo>
                <a:lnTo>
                  <a:pt x="46308" y="338672"/>
                </a:lnTo>
                <a:lnTo>
                  <a:pt x="15545" y="309387"/>
                </a:lnTo>
                <a:lnTo>
                  <a:pt x="15384" y="249526"/>
                </a:lnTo>
                <a:lnTo>
                  <a:pt x="272790" y="249526"/>
                </a:lnTo>
                <a:lnTo>
                  <a:pt x="272790" y="235267"/>
                </a:lnTo>
                <a:lnTo>
                  <a:pt x="15384" y="235267"/>
                </a:lnTo>
                <a:lnTo>
                  <a:pt x="15384" y="197745"/>
                </a:lnTo>
                <a:lnTo>
                  <a:pt x="332827" y="197745"/>
                </a:lnTo>
                <a:lnTo>
                  <a:pt x="332827" y="287049"/>
                </a:lnTo>
                <a:lnTo>
                  <a:pt x="75420" y="287049"/>
                </a:lnTo>
                <a:lnTo>
                  <a:pt x="75420" y="301307"/>
                </a:lnTo>
                <a:lnTo>
                  <a:pt x="332827" y="301307"/>
                </a:lnTo>
                <a:lnTo>
                  <a:pt x="332827" y="332076"/>
                </a:lnTo>
                <a:lnTo>
                  <a:pt x="326448" y="338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01784" y="5767146"/>
            <a:ext cx="324485" cy="339090"/>
          </a:xfrm>
          <a:custGeom>
            <a:avLst/>
            <a:gdLst/>
            <a:ahLst/>
            <a:cxnLst/>
            <a:rect l="l" t="t" r="r" b="b"/>
            <a:pathLst>
              <a:path w="324485" h="339089">
                <a:moveTo>
                  <a:pt x="41275" y="175981"/>
                </a:moveTo>
                <a:lnTo>
                  <a:pt x="4432" y="160251"/>
                </a:lnTo>
                <a:lnTo>
                  <a:pt x="0" y="0"/>
                </a:lnTo>
                <a:lnTo>
                  <a:pt x="60036" y="0"/>
                </a:lnTo>
                <a:lnTo>
                  <a:pt x="60036" y="42400"/>
                </a:lnTo>
                <a:lnTo>
                  <a:pt x="324196" y="42400"/>
                </a:lnTo>
                <a:lnTo>
                  <a:pt x="324196" y="66040"/>
                </a:lnTo>
                <a:lnTo>
                  <a:pt x="207876" y="66040"/>
                </a:lnTo>
                <a:lnTo>
                  <a:pt x="207876" y="84426"/>
                </a:lnTo>
                <a:lnTo>
                  <a:pt x="60036" y="84426"/>
                </a:lnTo>
                <a:lnTo>
                  <a:pt x="60061" y="121972"/>
                </a:lnTo>
                <a:lnTo>
                  <a:pt x="67165" y="128703"/>
                </a:lnTo>
                <a:lnTo>
                  <a:pt x="324196" y="128703"/>
                </a:lnTo>
                <a:lnTo>
                  <a:pt x="324196" y="139209"/>
                </a:lnTo>
                <a:lnTo>
                  <a:pt x="207876" y="139209"/>
                </a:lnTo>
                <a:lnTo>
                  <a:pt x="207876" y="156845"/>
                </a:lnTo>
                <a:lnTo>
                  <a:pt x="147839" y="156845"/>
                </a:lnTo>
                <a:lnTo>
                  <a:pt x="108185" y="169298"/>
                </a:lnTo>
                <a:lnTo>
                  <a:pt x="67142" y="175465"/>
                </a:lnTo>
                <a:lnTo>
                  <a:pt x="56644" y="175917"/>
                </a:lnTo>
                <a:lnTo>
                  <a:pt x="41275" y="175981"/>
                </a:lnTo>
                <a:close/>
              </a:path>
              <a:path w="324485" h="339089">
                <a:moveTo>
                  <a:pt x="324196" y="42400"/>
                </a:moveTo>
                <a:lnTo>
                  <a:pt x="147839" y="42400"/>
                </a:lnTo>
                <a:lnTo>
                  <a:pt x="147839" y="0"/>
                </a:lnTo>
                <a:lnTo>
                  <a:pt x="207876" y="0"/>
                </a:lnTo>
                <a:lnTo>
                  <a:pt x="207876" y="27766"/>
                </a:lnTo>
                <a:lnTo>
                  <a:pt x="324196" y="27766"/>
                </a:lnTo>
                <a:lnTo>
                  <a:pt x="324196" y="42400"/>
                </a:lnTo>
                <a:close/>
              </a:path>
              <a:path w="324485" h="339089">
                <a:moveTo>
                  <a:pt x="324196" y="27766"/>
                </a:moveTo>
                <a:lnTo>
                  <a:pt x="264160" y="27766"/>
                </a:lnTo>
                <a:lnTo>
                  <a:pt x="264160" y="0"/>
                </a:lnTo>
                <a:lnTo>
                  <a:pt x="324196" y="0"/>
                </a:lnTo>
                <a:lnTo>
                  <a:pt x="324196" y="27766"/>
                </a:lnTo>
                <a:close/>
              </a:path>
              <a:path w="324485" h="339089">
                <a:moveTo>
                  <a:pt x="324196" y="100936"/>
                </a:moveTo>
                <a:lnTo>
                  <a:pt x="264160" y="100936"/>
                </a:lnTo>
                <a:lnTo>
                  <a:pt x="264160" y="66040"/>
                </a:lnTo>
                <a:lnTo>
                  <a:pt x="324196" y="66040"/>
                </a:lnTo>
                <a:lnTo>
                  <a:pt x="324196" y="100936"/>
                </a:lnTo>
                <a:close/>
              </a:path>
              <a:path w="324485" h="339089">
                <a:moveTo>
                  <a:pt x="324196" y="128703"/>
                </a:moveTo>
                <a:lnTo>
                  <a:pt x="75420" y="128703"/>
                </a:lnTo>
                <a:lnTo>
                  <a:pt x="85701" y="128653"/>
                </a:lnTo>
                <a:lnTo>
                  <a:pt x="92939" y="128304"/>
                </a:lnTo>
                <a:lnTo>
                  <a:pt x="131055" y="121949"/>
                </a:lnTo>
                <a:lnTo>
                  <a:pt x="147839" y="116320"/>
                </a:lnTo>
                <a:lnTo>
                  <a:pt x="147839" y="84426"/>
                </a:lnTo>
                <a:lnTo>
                  <a:pt x="207876" y="84426"/>
                </a:lnTo>
                <a:lnTo>
                  <a:pt x="207876" y="100936"/>
                </a:lnTo>
                <a:lnTo>
                  <a:pt x="324196" y="100936"/>
                </a:lnTo>
                <a:lnTo>
                  <a:pt x="324196" y="128703"/>
                </a:lnTo>
                <a:close/>
              </a:path>
              <a:path w="324485" h="339089">
                <a:moveTo>
                  <a:pt x="315941" y="175981"/>
                </a:moveTo>
                <a:lnTo>
                  <a:pt x="264160" y="175981"/>
                </a:lnTo>
                <a:lnTo>
                  <a:pt x="264160" y="139209"/>
                </a:lnTo>
                <a:lnTo>
                  <a:pt x="324196" y="139209"/>
                </a:lnTo>
                <a:lnTo>
                  <a:pt x="324196" y="166601"/>
                </a:lnTo>
                <a:lnTo>
                  <a:pt x="315941" y="175981"/>
                </a:lnTo>
                <a:close/>
              </a:path>
              <a:path w="324485" h="339089">
                <a:moveTo>
                  <a:pt x="198495" y="175981"/>
                </a:moveTo>
                <a:lnTo>
                  <a:pt x="147839" y="175981"/>
                </a:lnTo>
                <a:lnTo>
                  <a:pt x="147839" y="156845"/>
                </a:lnTo>
                <a:lnTo>
                  <a:pt x="207876" y="156845"/>
                </a:lnTo>
                <a:lnTo>
                  <a:pt x="207876" y="167351"/>
                </a:lnTo>
                <a:lnTo>
                  <a:pt x="198495" y="175981"/>
                </a:lnTo>
                <a:close/>
              </a:path>
              <a:path w="324485" h="339089">
                <a:moveTo>
                  <a:pt x="317817" y="338830"/>
                </a:moveTo>
                <a:lnTo>
                  <a:pt x="52907" y="338830"/>
                </a:lnTo>
                <a:lnTo>
                  <a:pt x="38000" y="338678"/>
                </a:lnTo>
                <a:lnTo>
                  <a:pt x="7659" y="309815"/>
                </a:lnTo>
                <a:lnTo>
                  <a:pt x="7504" y="246149"/>
                </a:lnTo>
                <a:lnTo>
                  <a:pt x="264160" y="246149"/>
                </a:lnTo>
                <a:lnTo>
                  <a:pt x="264160" y="231140"/>
                </a:lnTo>
                <a:lnTo>
                  <a:pt x="7504" y="231140"/>
                </a:lnTo>
                <a:lnTo>
                  <a:pt x="7504" y="192116"/>
                </a:lnTo>
                <a:lnTo>
                  <a:pt x="324196" y="192116"/>
                </a:lnTo>
                <a:lnTo>
                  <a:pt x="324196" y="285173"/>
                </a:lnTo>
                <a:lnTo>
                  <a:pt x="67541" y="285173"/>
                </a:lnTo>
                <a:lnTo>
                  <a:pt x="67541" y="299807"/>
                </a:lnTo>
                <a:lnTo>
                  <a:pt x="324196" y="299807"/>
                </a:lnTo>
                <a:lnTo>
                  <a:pt x="324196" y="332076"/>
                </a:lnTo>
                <a:lnTo>
                  <a:pt x="317817" y="338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81758" y="5767146"/>
            <a:ext cx="327025" cy="324485"/>
          </a:xfrm>
          <a:custGeom>
            <a:avLst/>
            <a:gdLst/>
            <a:ahLst/>
            <a:cxnLst/>
            <a:rect l="l" t="t" r="r" b="b"/>
            <a:pathLst>
              <a:path w="327025" h="324485">
                <a:moveTo>
                  <a:pt x="41275" y="324196"/>
                </a:moveTo>
                <a:lnTo>
                  <a:pt x="4432" y="308466"/>
                </a:lnTo>
                <a:lnTo>
                  <a:pt x="0" y="0"/>
                </a:lnTo>
                <a:lnTo>
                  <a:pt x="162098" y="0"/>
                </a:lnTo>
                <a:lnTo>
                  <a:pt x="162098" y="33395"/>
                </a:lnTo>
                <a:lnTo>
                  <a:pt x="152717" y="42025"/>
                </a:lnTo>
                <a:lnTo>
                  <a:pt x="60036" y="42025"/>
                </a:lnTo>
                <a:lnTo>
                  <a:pt x="60036" y="270164"/>
                </a:lnTo>
                <a:lnTo>
                  <a:pt x="67165" y="276918"/>
                </a:lnTo>
                <a:lnTo>
                  <a:pt x="245774" y="276918"/>
                </a:lnTo>
                <a:lnTo>
                  <a:pt x="245774" y="290051"/>
                </a:lnTo>
                <a:lnTo>
                  <a:pt x="188364" y="290051"/>
                </a:lnTo>
                <a:lnTo>
                  <a:pt x="167199" y="300589"/>
                </a:lnTo>
                <a:lnTo>
                  <a:pt x="152717" y="306819"/>
                </a:lnTo>
                <a:lnTo>
                  <a:pt x="95835" y="320793"/>
                </a:lnTo>
                <a:lnTo>
                  <a:pt x="65043" y="324070"/>
                </a:lnTo>
                <a:lnTo>
                  <a:pt x="41275" y="324196"/>
                </a:lnTo>
                <a:close/>
              </a:path>
              <a:path w="327025" h="324485">
                <a:moveTo>
                  <a:pt x="245774" y="276918"/>
                </a:moveTo>
                <a:lnTo>
                  <a:pt x="75420" y="276918"/>
                </a:lnTo>
                <a:lnTo>
                  <a:pt x="92578" y="276780"/>
                </a:lnTo>
                <a:lnTo>
                  <a:pt x="104336" y="275815"/>
                </a:lnTo>
                <a:lnTo>
                  <a:pt x="150610" y="262785"/>
                </a:lnTo>
                <a:lnTo>
                  <a:pt x="188364" y="245399"/>
                </a:lnTo>
                <a:lnTo>
                  <a:pt x="188364" y="172980"/>
                </a:lnTo>
                <a:lnTo>
                  <a:pt x="127577" y="172980"/>
                </a:lnTo>
                <a:lnTo>
                  <a:pt x="127577" y="130954"/>
                </a:lnTo>
                <a:lnTo>
                  <a:pt x="188364" y="130954"/>
                </a:lnTo>
                <a:lnTo>
                  <a:pt x="188364" y="0"/>
                </a:lnTo>
                <a:lnTo>
                  <a:pt x="245774" y="0"/>
                </a:lnTo>
                <a:lnTo>
                  <a:pt x="245774" y="276918"/>
                </a:lnTo>
                <a:close/>
              </a:path>
              <a:path w="327025" h="324485">
                <a:moveTo>
                  <a:pt x="237519" y="324196"/>
                </a:moveTo>
                <a:lnTo>
                  <a:pt x="188364" y="324196"/>
                </a:lnTo>
                <a:lnTo>
                  <a:pt x="188364" y="290051"/>
                </a:lnTo>
                <a:lnTo>
                  <a:pt x="245774" y="290051"/>
                </a:lnTo>
                <a:lnTo>
                  <a:pt x="245774" y="314816"/>
                </a:lnTo>
                <a:lnTo>
                  <a:pt x="237519" y="324196"/>
                </a:lnTo>
                <a:close/>
              </a:path>
              <a:path w="327025" h="324485">
                <a:moveTo>
                  <a:pt x="318193" y="324196"/>
                </a:moveTo>
                <a:lnTo>
                  <a:pt x="269038" y="324196"/>
                </a:lnTo>
                <a:lnTo>
                  <a:pt x="269038" y="0"/>
                </a:lnTo>
                <a:lnTo>
                  <a:pt x="326448" y="0"/>
                </a:lnTo>
                <a:lnTo>
                  <a:pt x="326448" y="314816"/>
                </a:lnTo>
                <a:lnTo>
                  <a:pt x="318193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52932" y="5765270"/>
            <a:ext cx="328295" cy="327025"/>
          </a:xfrm>
          <a:custGeom>
            <a:avLst/>
            <a:gdLst/>
            <a:ahLst/>
            <a:cxnLst/>
            <a:rect l="l" t="t" r="r" b="b"/>
            <a:pathLst>
              <a:path w="328295" h="327025">
                <a:moveTo>
                  <a:pt x="103864" y="326448"/>
                </a:moveTo>
                <a:lnTo>
                  <a:pt x="65107" y="322015"/>
                </a:lnTo>
                <a:lnTo>
                  <a:pt x="28274" y="296972"/>
                </a:lnTo>
                <a:lnTo>
                  <a:pt x="10198" y="263269"/>
                </a:lnTo>
                <a:lnTo>
                  <a:pt x="1905" y="215647"/>
                </a:lnTo>
                <a:lnTo>
                  <a:pt x="0" y="186913"/>
                </a:lnTo>
                <a:lnTo>
                  <a:pt x="0" y="139534"/>
                </a:lnTo>
                <a:lnTo>
                  <a:pt x="4617" y="92493"/>
                </a:lnTo>
                <a:lnTo>
                  <a:pt x="14220" y="53763"/>
                </a:lnTo>
                <a:lnTo>
                  <a:pt x="41231" y="16899"/>
                </a:lnTo>
                <a:lnTo>
                  <a:pt x="85763" y="164"/>
                </a:lnTo>
                <a:lnTo>
                  <a:pt x="103864" y="0"/>
                </a:lnTo>
                <a:lnTo>
                  <a:pt x="121966" y="164"/>
                </a:lnTo>
                <a:lnTo>
                  <a:pt x="166498" y="16899"/>
                </a:lnTo>
                <a:lnTo>
                  <a:pt x="186918" y="42025"/>
                </a:lnTo>
                <a:lnTo>
                  <a:pt x="92607" y="42025"/>
                </a:lnTo>
                <a:lnTo>
                  <a:pt x="76097" y="51030"/>
                </a:lnTo>
                <a:lnTo>
                  <a:pt x="62589" y="100936"/>
                </a:lnTo>
                <a:lnTo>
                  <a:pt x="60024" y="139534"/>
                </a:lnTo>
                <a:lnTo>
                  <a:pt x="60024" y="186913"/>
                </a:lnTo>
                <a:lnTo>
                  <a:pt x="62589" y="225511"/>
                </a:lnTo>
                <a:lnTo>
                  <a:pt x="76097" y="275417"/>
                </a:lnTo>
                <a:lnTo>
                  <a:pt x="92607" y="284422"/>
                </a:lnTo>
                <a:lnTo>
                  <a:pt x="186918" y="284422"/>
                </a:lnTo>
                <a:lnTo>
                  <a:pt x="186602" y="284985"/>
                </a:lnTo>
                <a:lnTo>
                  <a:pt x="154708" y="315941"/>
                </a:lnTo>
                <a:lnTo>
                  <a:pt x="121966" y="326284"/>
                </a:lnTo>
                <a:lnTo>
                  <a:pt x="103864" y="326448"/>
                </a:lnTo>
                <a:close/>
              </a:path>
              <a:path w="328295" h="327025">
                <a:moveTo>
                  <a:pt x="186918" y="284422"/>
                </a:moveTo>
                <a:lnTo>
                  <a:pt x="115121" y="284422"/>
                </a:lnTo>
                <a:lnTo>
                  <a:pt x="131631" y="275417"/>
                </a:lnTo>
                <a:lnTo>
                  <a:pt x="137072" y="262284"/>
                </a:lnTo>
                <a:lnTo>
                  <a:pt x="146658" y="211241"/>
                </a:lnTo>
                <a:lnTo>
                  <a:pt x="147705" y="186913"/>
                </a:lnTo>
                <a:lnTo>
                  <a:pt x="147705" y="139534"/>
                </a:lnTo>
                <a:lnTo>
                  <a:pt x="145139" y="100936"/>
                </a:lnTo>
                <a:lnTo>
                  <a:pt x="131631" y="51030"/>
                </a:lnTo>
                <a:lnTo>
                  <a:pt x="115121" y="42025"/>
                </a:lnTo>
                <a:lnTo>
                  <a:pt x="186918" y="42025"/>
                </a:lnTo>
                <a:lnTo>
                  <a:pt x="203112" y="92493"/>
                </a:lnTo>
                <a:lnTo>
                  <a:pt x="207729" y="139534"/>
                </a:lnTo>
                <a:lnTo>
                  <a:pt x="207729" y="186913"/>
                </a:lnTo>
                <a:lnTo>
                  <a:pt x="203112" y="233954"/>
                </a:lnTo>
                <a:lnTo>
                  <a:pt x="193509" y="272685"/>
                </a:lnTo>
                <a:lnTo>
                  <a:pt x="186918" y="284422"/>
                </a:lnTo>
                <a:close/>
              </a:path>
              <a:path w="328295" h="327025">
                <a:moveTo>
                  <a:pt x="319996" y="326073"/>
                </a:moveTo>
                <a:lnTo>
                  <a:pt x="268214" y="326073"/>
                </a:lnTo>
                <a:lnTo>
                  <a:pt x="268214" y="1876"/>
                </a:lnTo>
                <a:lnTo>
                  <a:pt x="328251" y="1876"/>
                </a:lnTo>
                <a:lnTo>
                  <a:pt x="328251" y="316692"/>
                </a:lnTo>
                <a:lnTo>
                  <a:pt x="319996" y="32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32214" y="5767146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41275" y="324196"/>
                </a:moveTo>
                <a:lnTo>
                  <a:pt x="4432" y="308466"/>
                </a:lnTo>
                <a:lnTo>
                  <a:pt x="0" y="283297"/>
                </a:lnTo>
                <a:lnTo>
                  <a:pt x="0" y="0"/>
                </a:lnTo>
                <a:lnTo>
                  <a:pt x="207876" y="0"/>
                </a:lnTo>
                <a:lnTo>
                  <a:pt x="207876" y="33395"/>
                </a:lnTo>
                <a:lnTo>
                  <a:pt x="198495" y="42025"/>
                </a:lnTo>
                <a:lnTo>
                  <a:pt x="60036" y="42025"/>
                </a:lnTo>
                <a:lnTo>
                  <a:pt x="60036" y="134331"/>
                </a:lnTo>
                <a:lnTo>
                  <a:pt x="189114" y="134331"/>
                </a:lnTo>
                <a:lnTo>
                  <a:pt x="189114" y="166976"/>
                </a:lnTo>
                <a:lnTo>
                  <a:pt x="180859" y="176357"/>
                </a:lnTo>
                <a:lnTo>
                  <a:pt x="60036" y="176357"/>
                </a:lnTo>
                <a:lnTo>
                  <a:pt x="60036" y="270164"/>
                </a:lnTo>
                <a:lnTo>
                  <a:pt x="67165" y="276918"/>
                </a:lnTo>
                <a:lnTo>
                  <a:pt x="215898" y="276918"/>
                </a:lnTo>
                <a:lnTo>
                  <a:pt x="220633" y="300182"/>
                </a:lnTo>
                <a:lnTo>
                  <a:pt x="181399" y="310524"/>
                </a:lnTo>
                <a:lnTo>
                  <a:pt x="109053" y="321426"/>
                </a:lnTo>
                <a:lnTo>
                  <a:pt x="70410" y="324094"/>
                </a:lnTo>
                <a:lnTo>
                  <a:pt x="41275" y="324196"/>
                </a:lnTo>
                <a:close/>
              </a:path>
              <a:path w="324485" h="324485">
                <a:moveTo>
                  <a:pt x="315941" y="324196"/>
                </a:moveTo>
                <a:lnTo>
                  <a:pt x="264160" y="324196"/>
                </a:lnTo>
                <a:lnTo>
                  <a:pt x="264160" y="174856"/>
                </a:lnTo>
                <a:lnTo>
                  <a:pt x="211628" y="174856"/>
                </a:lnTo>
                <a:lnTo>
                  <a:pt x="211628" y="132830"/>
                </a:lnTo>
                <a:lnTo>
                  <a:pt x="264160" y="132830"/>
                </a:lnTo>
                <a:lnTo>
                  <a:pt x="264160" y="0"/>
                </a:lnTo>
                <a:lnTo>
                  <a:pt x="324196" y="0"/>
                </a:lnTo>
                <a:lnTo>
                  <a:pt x="324196" y="314816"/>
                </a:lnTo>
                <a:lnTo>
                  <a:pt x="315941" y="324196"/>
                </a:lnTo>
                <a:close/>
              </a:path>
              <a:path w="324485" h="324485">
                <a:moveTo>
                  <a:pt x="215898" y="276918"/>
                </a:moveTo>
                <a:lnTo>
                  <a:pt x="67165" y="276918"/>
                </a:lnTo>
                <a:lnTo>
                  <a:pt x="84590" y="276897"/>
                </a:lnTo>
                <a:lnTo>
                  <a:pt x="91086" y="276753"/>
                </a:lnTo>
                <a:lnTo>
                  <a:pt x="133399" y="273283"/>
                </a:lnTo>
                <a:lnTo>
                  <a:pt x="189868" y="263717"/>
                </a:lnTo>
                <a:lnTo>
                  <a:pt x="212003" y="257781"/>
                </a:lnTo>
                <a:lnTo>
                  <a:pt x="215898" y="27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11051" y="5767146"/>
            <a:ext cx="701040" cy="339090"/>
          </a:xfrm>
          <a:custGeom>
            <a:avLst/>
            <a:gdLst/>
            <a:ahLst/>
            <a:cxnLst/>
            <a:rect l="l" t="t" r="r" b="b"/>
            <a:pathLst>
              <a:path w="701039" h="339089">
                <a:moveTo>
                  <a:pt x="321195" y="296811"/>
                </a:moveTo>
                <a:lnTo>
                  <a:pt x="86677" y="296811"/>
                </a:lnTo>
                <a:lnTo>
                  <a:pt x="80683" y="291185"/>
                </a:lnTo>
                <a:lnTo>
                  <a:pt x="80683" y="235648"/>
                </a:lnTo>
                <a:lnTo>
                  <a:pt x="20637" y="235648"/>
                </a:lnTo>
                <a:lnTo>
                  <a:pt x="20650" y="296811"/>
                </a:lnTo>
                <a:lnTo>
                  <a:pt x="36728" y="334721"/>
                </a:lnTo>
                <a:lnTo>
                  <a:pt x="66040" y="338836"/>
                </a:lnTo>
                <a:lnTo>
                  <a:pt x="312940" y="338836"/>
                </a:lnTo>
                <a:lnTo>
                  <a:pt x="321195" y="329450"/>
                </a:lnTo>
                <a:lnTo>
                  <a:pt x="321195" y="296811"/>
                </a:lnTo>
                <a:close/>
              </a:path>
              <a:path w="701039" h="339089">
                <a:moveTo>
                  <a:pt x="321195" y="0"/>
                </a:moveTo>
                <a:lnTo>
                  <a:pt x="261162" y="0"/>
                </a:lnTo>
                <a:lnTo>
                  <a:pt x="261162" y="28524"/>
                </a:lnTo>
                <a:lnTo>
                  <a:pt x="261162" y="70548"/>
                </a:lnTo>
                <a:lnTo>
                  <a:pt x="261162" y="94945"/>
                </a:lnTo>
                <a:lnTo>
                  <a:pt x="250190" y="96266"/>
                </a:lnTo>
                <a:lnTo>
                  <a:pt x="198831" y="99771"/>
                </a:lnTo>
                <a:lnTo>
                  <a:pt x="154368" y="101600"/>
                </a:lnTo>
                <a:lnTo>
                  <a:pt x="95313" y="102069"/>
                </a:lnTo>
                <a:lnTo>
                  <a:pt x="85928" y="102069"/>
                </a:lnTo>
                <a:lnTo>
                  <a:pt x="80683" y="96812"/>
                </a:lnTo>
                <a:lnTo>
                  <a:pt x="80683" y="70548"/>
                </a:lnTo>
                <a:lnTo>
                  <a:pt x="261162" y="70548"/>
                </a:lnTo>
                <a:lnTo>
                  <a:pt x="261162" y="28524"/>
                </a:lnTo>
                <a:lnTo>
                  <a:pt x="80683" y="28524"/>
                </a:lnTo>
                <a:lnTo>
                  <a:pt x="80683" y="0"/>
                </a:lnTo>
                <a:lnTo>
                  <a:pt x="20637" y="0"/>
                </a:lnTo>
                <a:lnTo>
                  <a:pt x="20637" y="102069"/>
                </a:lnTo>
                <a:lnTo>
                  <a:pt x="20802" y="115023"/>
                </a:lnTo>
                <a:lnTo>
                  <a:pt x="51562" y="144310"/>
                </a:lnTo>
                <a:lnTo>
                  <a:pt x="66040" y="144475"/>
                </a:lnTo>
                <a:lnTo>
                  <a:pt x="118313" y="144208"/>
                </a:lnTo>
                <a:lnTo>
                  <a:pt x="195173" y="141122"/>
                </a:lnTo>
                <a:lnTo>
                  <a:pt x="233514" y="137845"/>
                </a:lnTo>
                <a:lnTo>
                  <a:pt x="261162" y="134340"/>
                </a:lnTo>
                <a:lnTo>
                  <a:pt x="261162" y="144475"/>
                </a:lnTo>
                <a:lnTo>
                  <a:pt x="311823" y="144475"/>
                </a:lnTo>
                <a:lnTo>
                  <a:pt x="321195" y="135839"/>
                </a:lnTo>
                <a:lnTo>
                  <a:pt x="321195" y="134340"/>
                </a:lnTo>
                <a:lnTo>
                  <a:pt x="321195" y="102069"/>
                </a:lnTo>
                <a:lnTo>
                  <a:pt x="321195" y="70548"/>
                </a:lnTo>
                <a:lnTo>
                  <a:pt x="321195" y="28524"/>
                </a:lnTo>
                <a:lnTo>
                  <a:pt x="321195" y="0"/>
                </a:lnTo>
                <a:close/>
              </a:path>
              <a:path w="701039" h="339089">
                <a:moveTo>
                  <a:pt x="341833" y="171488"/>
                </a:moveTo>
                <a:lnTo>
                  <a:pt x="0" y="171488"/>
                </a:lnTo>
                <a:lnTo>
                  <a:pt x="0" y="213512"/>
                </a:lnTo>
                <a:lnTo>
                  <a:pt x="141097" y="213512"/>
                </a:lnTo>
                <a:lnTo>
                  <a:pt x="141097" y="264541"/>
                </a:lnTo>
                <a:lnTo>
                  <a:pt x="191744" y="264541"/>
                </a:lnTo>
                <a:lnTo>
                  <a:pt x="201129" y="255917"/>
                </a:lnTo>
                <a:lnTo>
                  <a:pt x="201129" y="213512"/>
                </a:lnTo>
                <a:lnTo>
                  <a:pt x="332460" y="213512"/>
                </a:lnTo>
                <a:lnTo>
                  <a:pt x="341833" y="204876"/>
                </a:lnTo>
                <a:lnTo>
                  <a:pt x="341833" y="171488"/>
                </a:lnTo>
                <a:close/>
              </a:path>
              <a:path w="701039" h="339089">
                <a:moveTo>
                  <a:pt x="585736" y="143344"/>
                </a:moveTo>
                <a:lnTo>
                  <a:pt x="572490" y="140385"/>
                </a:lnTo>
                <a:lnTo>
                  <a:pt x="564159" y="137922"/>
                </a:lnTo>
                <a:lnTo>
                  <a:pt x="557237" y="134658"/>
                </a:lnTo>
                <a:lnTo>
                  <a:pt x="550418" y="130581"/>
                </a:lnTo>
                <a:lnTo>
                  <a:pt x="548208" y="129273"/>
                </a:lnTo>
                <a:lnTo>
                  <a:pt x="518934" y="97269"/>
                </a:lnTo>
                <a:lnTo>
                  <a:pt x="508152" y="52184"/>
                </a:lnTo>
                <a:lnTo>
                  <a:pt x="507682" y="7137"/>
                </a:lnTo>
                <a:lnTo>
                  <a:pt x="502056" y="0"/>
                </a:lnTo>
                <a:lnTo>
                  <a:pt x="447649" y="0"/>
                </a:lnTo>
                <a:lnTo>
                  <a:pt x="447598" y="42608"/>
                </a:lnTo>
                <a:lnTo>
                  <a:pt x="447179" y="52184"/>
                </a:lnTo>
                <a:lnTo>
                  <a:pt x="439496" y="90932"/>
                </a:lnTo>
                <a:lnTo>
                  <a:pt x="415950" y="123736"/>
                </a:lnTo>
                <a:lnTo>
                  <a:pt x="369608" y="143344"/>
                </a:lnTo>
                <a:lnTo>
                  <a:pt x="369608" y="190627"/>
                </a:lnTo>
                <a:lnTo>
                  <a:pt x="417537" y="179933"/>
                </a:lnTo>
                <a:lnTo>
                  <a:pt x="458292" y="155117"/>
                </a:lnTo>
                <a:lnTo>
                  <a:pt x="477672" y="130581"/>
                </a:lnTo>
                <a:lnTo>
                  <a:pt x="488492" y="145783"/>
                </a:lnTo>
                <a:lnTo>
                  <a:pt x="521944" y="171488"/>
                </a:lnTo>
                <a:lnTo>
                  <a:pt x="563638" y="187998"/>
                </a:lnTo>
                <a:lnTo>
                  <a:pt x="585736" y="190627"/>
                </a:lnTo>
                <a:lnTo>
                  <a:pt x="585736" y="143344"/>
                </a:lnTo>
                <a:close/>
              </a:path>
              <a:path w="701039" h="339089">
                <a:moveTo>
                  <a:pt x="700557" y="209384"/>
                </a:moveTo>
                <a:lnTo>
                  <a:pt x="383857" y="209384"/>
                </a:lnTo>
                <a:lnTo>
                  <a:pt x="383857" y="251409"/>
                </a:lnTo>
                <a:lnTo>
                  <a:pt x="640524" y="251409"/>
                </a:lnTo>
                <a:lnTo>
                  <a:pt x="640524" y="338836"/>
                </a:lnTo>
                <a:lnTo>
                  <a:pt x="692302" y="338836"/>
                </a:lnTo>
                <a:lnTo>
                  <a:pt x="700557" y="329450"/>
                </a:lnTo>
                <a:lnTo>
                  <a:pt x="700557" y="209384"/>
                </a:lnTo>
                <a:close/>
              </a:path>
              <a:path w="701039" h="339089">
                <a:moveTo>
                  <a:pt x="700557" y="0"/>
                </a:moveTo>
                <a:lnTo>
                  <a:pt x="640524" y="0"/>
                </a:lnTo>
                <a:lnTo>
                  <a:pt x="640524" y="56667"/>
                </a:lnTo>
                <a:lnTo>
                  <a:pt x="562102" y="56667"/>
                </a:lnTo>
                <a:lnTo>
                  <a:pt x="562102" y="98691"/>
                </a:lnTo>
                <a:lnTo>
                  <a:pt x="640524" y="98691"/>
                </a:lnTo>
                <a:lnTo>
                  <a:pt x="640524" y="190995"/>
                </a:lnTo>
                <a:lnTo>
                  <a:pt x="692302" y="190995"/>
                </a:lnTo>
                <a:lnTo>
                  <a:pt x="700557" y="181622"/>
                </a:lnTo>
                <a:lnTo>
                  <a:pt x="700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64520" y="5770898"/>
            <a:ext cx="139700" cy="331470"/>
          </a:xfrm>
          <a:custGeom>
            <a:avLst/>
            <a:gdLst/>
            <a:ahLst/>
            <a:cxnLst/>
            <a:rect l="l" t="t" r="r" b="b"/>
            <a:pathLst>
              <a:path w="139700" h="331470">
                <a:moveTo>
                  <a:pt x="0" y="85176"/>
                </a:moveTo>
                <a:lnTo>
                  <a:pt x="0" y="51406"/>
                </a:lnTo>
                <a:lnTo>
                  <a:pt x="98309" y="0"/>
                </a:lnTo>
                <a:lnTo>
                  <a:pt x="139209" y="0"/>
                </a:lnTo>
                <a:lnTo>
                  <a:pt x="139209" y="60411"/>
                </a:lnTo>
                <a:lnTo>
                  <a:pt x="79173" y="60411"/>
                </a:lnTo>
                <a:lnTo>
                  <a:pt x="0" y="85176"/>
                </a:lnTo>
                <a:close/>
              </a:path>
              <a:path w="139700" h="331470">
                <a:moveTo>
                  <a:pt x="129828" y="331326"/>
                </a:moveTo>
                <a:lnTo>
                  <a:pt x="79173" y="331326"/>
                </a:lnTo>
                <a:lnTo>
                  <a:pt x="79173" y="60411"/>
                </a:lnTo>
                <a:lnTo>
                  <a:pt x="139209" y="60411"/>
                </a:lnTo>
                <a:lnTo>
                  <a:pt x="139209" y="322695"/>
                </a:lnTo>
                <a:lnTo>
                  <a:pt x="129828" y="331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982677" y="6944019"/>
            <a:ext cx="333375" cy="339090"/>
          </a:xfrm>
          <a:custGeom>
            <a:avLst/>
            <a:gdLst/>
            <a:ahLst/>
            <a:cxnLst/>
            <a:rect l="l" t="t" r="r" b="b"/>
            <a:pathLst>
              <a:path w="333375" h="339090">
                <a:moveTo>
                  <a:pt x="169978" y="115945"/>
                </a:moveTo>
                <a:lnTo>
                  <a:pt x="80673" y="115945"/>
                </a:lnTo>
                <a:lnTo>
                  <a:pt x="72008" y="115904"/>
                </a:lnTo>
                <a:lnTo>
                  <a:pt x="19511" y="97934"/>
                </a:lnTo>
                <a:lnTo>
                  <a:pt x="7598" y="68314"/>
                </a:lnTo>
                <a:lnTo>
                  <a:pt x="7598" y="48005"/>
                </a:lnTo>
                <a:lnTo>
                  <a:pt x="39774" y="5253"/>
                </a:lnTo>
                <a:lnTo>
                  <a:pt x="80673" y="0"/>
                </a:lnTo>
                <a:lnTo>
                  <a:pt x="168477" y="0"/>
                </a:lnTo>
                <a:lnTo>
                  <a:pt x="189490" y="3001"/>
                </a:lnTo>
                <a:lnTo>
                  <a:pt x="207501" y="10506"/>
                </a:lnTo>
                <a:lnTo>
                  <a:pt x="221384" y="22888"/>
                </a:lnTo>
                <a:lnTo>
                  <a:pt x="225511" y="32269"/>
                </a:lnTo>
                <a:lnTo>
                  <a:pt x="333202" y="32269"/>
                </a:lnTo>
                <a:lnTo>
                  <a:pt x="333202" y="37147"/>
                </a:lnTo>
                <a:lnTo>
                  <a:pt x="81799" y="37147"/>
                </a:lnTo>
                <a:lnTo>
                  <a:pt x="66790" y="46528"/>
                </a:lnTo>
                <a:lnTo>
                  <a:pt x="66790" y="69792"/>
                </a:lnTo>
                <a:lnTo>
                  <a:pt x="81799" y="78797"/>
                </a:lnTo>
                <a:lnTo>
                  <a:pt x="227558" y="78797"/>
                </a:lnTo>
                <a:lnTo>
                  <a:pt x="225887" y="86677"/>
                </a:lnTo>
                <a:lnTo>
                  <a:pt x="212378" y="102812"/>
                </a:lnTo>
                <a:lnTo>
                  <a:pt x="193242" y="112193"/>
                </a:lnTo>
                <a:lnTo>
                  <a:pt x="169978" y="115945"/>
                </a:lnTo>
                <a:close/>
              </a:path>
              <a:path w="333375" h="339090">
                <a:moveTo>
                  <a:pt x="333202" y="32269"/>
                </a:moveTo>
                <a:lnTo>
                  <a:pt x="273165" y="32269"/>
                </a:lnTo>
                <a:lnTo>
                  <a:pt x="273165" y="0"/>
                </a:lnTo>
                <a:lnTo>
                  <a:pt x="333202" y="0"/>
                </a:lnTo>
                <a:lnTo>
                  <a:pt x="333202" y="32269"/>
                </a:lnTo>
                <a:close/>
              </a:path>
              <a:path w="333375" h="339090">
                <a:moveTo>
                  <a:pt x="227558" y="78797"/>
                </a:moveTo>
                <a:lnTo>
                  <a:pt x="156094" y="78797"/>
                </a:lnTo>
                <a:lnTo>
                  <a:pt x="171103" y="69792"/>
                </a:lnTo>
                <a:lnTo>
                  <a:pt x="171103" y="46528"/>
                </a:lnTo>
                <a:lnTo>
                  <a:pt x="156094" y="37147"/>
                </a:lnTo>
                <a:lnTo>
                  <a:pt x="333202" y="37147"/>
                </a:lnTo>
                <a:lnTo>
                  <a:pt x="333202" y="74295"/>
                </a:lnTo>
                <a:lnTo>
                  <a:pt x="228513" y="74295"/>
                </a:lnTo>
                <a:lnTo>
                  <a:pt x="227558" y="78797"/>
                </a:lnTo>
                <a:close/>
              </a:path>
              <a:path w="333375" h="339090">
                <a:moveTo>
                  <a:pt x="324947" y="180859"/>
                </a:moveTo>
                <a:lnTo>
                  <a:pt x="273165" y="180859"/>
                </a:lnTo>
                <a:lnTo>
                  <a:pt x="273165" y="74295"/>
                </a:lnTo>
                <a:lnTo>
                  <a:pt x="333202" y="74295"/>
                </a:lnTo>
                <a:lnTo>
                  <a:pt x="333202" y="171479"/>
                </a:lnTo>
                <a:lnTo>
                  <a:pt x="324947" y="180859"/>
                </a:lnTo>
                <a:close/>
              </a:path>
              <a:path w="333375" h="339090">
                <a:moveTo>
                  <a:pt x="236018" y="177858"/>
                </a:moveTo>
                <a:lnTo>
                  <a:pt x="0" y="177858"/>
                </a:lnTo>
                <a:lnTo>
                  <a:pt x="0" y="135832"/>
                </a:lnTo>
                <a:lnTo>
                  <a:pt x="245399" y="135832"/>
                </a:lnTo>
                <a:lnTo>
                  <a:pt x="245399" y="169227"/>
                </a:lnTo>
                <a:lnTo>
                  <a:pt x="236018" y="177858"/>
                </a:lnTo>
                <a:close/>
              </a:path>
              <a:path w="333375" h="339090">
                <a:moveTo>
                  <a:pt x="148965" y="197745"/>
                </a:moveTo>
                <a:lnTo>
                  <a:pt x="88929" y="197745"/>
                </a:lnTo>
                <a:lnTo>
                  <a:pt x="88929" y="177858"/>
                </a:lnTo>
                <a:lnTo>
                  <a:pt x="148965" y="177858"/>
                </a:lnTo>
                <a:lnTo>
                  <a:pt x="148965" y="197745"/>
                </a:lnTo>
                <a:close/>
              </a:path>
              <a:path w="333375" h="339090">
                <a:moveTo>
                  <a:pt x="326448" y="338830"/>
                </a:moveTo>
                <a:lnTo>
                  <a:pt x="60786" y="338830"/>
                </a:lnTo>
                <a:lnTo>
                  <a:pt x="46308" y="338672"/>
                </a:lnTo>
                <a:lnTo>
                  <a:pt x="15545" y="309387"/>
                </a:lnTo>
                <a:lnTo>
                  <a:pt x="15384" y="249526"/>
                </a:lnTo>
                <a:lnTo>
                  <a:pt x="272790" y="249526"/>
                </a:lnTo>
                <a:lnTo>
                  <a:pt x="272790" y="235267"/>
                </a:lnTo>
                <a:lnTo>
                  <a:pt x="15384" y="235267"/>
                </a:lnTo>
                <a:lnTo>
                  <a:pt x="15384" y="197745"/>
                </a:lnTo>
                <a:lnTo>
                  <a:pt x="332827" y="197745"/>
                </a:lnTo>
                <a:lnTo>
                  <a:pt x="332827" y="287049"/>
                </a:lnTo>
                <a:lnTo>
                  <a:pt x="75420" y="287049"/>
                </a:lnTo>
                <a:lnTo>
                  <a:pt x="75420" y="301307"/>
                </a:lnTo>
                <a:lnTo>
                  <a:pt x="332827" y="301307"/>
                </a:lnTo>
                <a:lnTo>
                  <a:pt x="332827" y="332076"/>
                </a:lnTo>
                <a:lnTo>
                  <a:pt x="326448" y="338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66910" y="6944019"/>
            <a:ext cx="324485" cy="339090"/>
          </a:xfrm>
          <a:custGeom>
            <a:avLst/>
            <a:gdLst/>
            <a:ahLst/>
            <a:cxnLst/>
            <a:rect l="l" t="t" r="r" b="b"/>
            <a:pathLst>
              <a:path w="324485" h="339090">
                <a:moveTo>
                  <a:pt x="41275" y="175981"/>
                </a:moveTo>
                <a:lnTo>
                  <a:pt x="4432" y="160251"/>
                </a:lnTo>
                <a:lnTo>
                  <a:pt x="0" y="0"/>
                </a:lnTo>
                <a:lnTo>
                  <a:pt x="60036" y="0"/>
                </a:lnTo>
                <a:lnTo>
                  <a:pt x="60036" y="42400"/>
                </a:lnTo>
                <a:lnTo>
                  <a:pt x="324196" y="42400"/>
                </a:lnTo>
                <a:lnTo>
                  <a:pt x="324196" y="66040"/>
                </a:lnTo>
                <a:lnTo>
                  <a:pt x="207876" y="66040"/>
                </a:lnTo>
                <a:lnTo>
                  <a:pt x="207876" y="84426"/>
                </a:lnTo>
                <a:lnTo>
                  <a:pt x="60036" y="84426"/>
                </a:lnTo>
                <a:lnTo>
                  <a:pt x="60061" y="121972"/>
                </a:lnTo>
                <a:lnTo>
                  <a:pt x="67165" y="128703"/>
                </a:lnTo>
                <a:lnTo>
                  <a:pt x="324196" y="128703"/>
                </a:lnTo>
                <a:lnTo>
                  <a:pt x="324196" y="139209"/>
                </a:lnTo>
                <a:lnTo>
                  <a:pt x="207876" y="139209"/>
                </a:lnTo>
                <a:lnTo>
                  <a:pt x="207876" y="156845"/>
                </a:lnTo>
                <a:lnTo>
                  <a:pt x="147839" y="156845"/>
                </a:lnTo>
                <a:lnTo>
                  <a:pt x="108185" y="169298"/>
                </a:lnTo>
                <a:lnTo>
                  <a:pt x="67142" y="175465"/>
                </a:lnTo>
                <a:lnTo>
                  <a:pt x="56644" y="175917"/>
                </a:lnTo>
                <a:lnTo>
                  <a:pt x="41275" y="175981"/>
                </a:lnTo>
                <a:close/>
              </a:path>
              <a:path w="324485" h="339090">
                <a:moveTo>
                  <a:pt x="324196" y="42400"/>
                </a:moveTo>
                <a:lnTo>
                  <a:pt x="147839" y="42400"/>
                </a:lnTo>
                <a:lnTo>
                  <a:pt x="147839" y="0"/>
                </a:lnTo>
                <a:lnTo>
                  <a:pt x="207876" y="0"/>
                </a:lnTo>
                <a:lnTo>
                  <a:pt x="207876" y="27766"/>
                </a:lnTo>
                <a:lnTo>
                  <a:pt x="324196" y="27766"/>
                </a:lnTo>
                <a:lnTo>
                  <a:pt x="324196" y="42400"/>
                </a:lnTo>
                <a:close/>
              </a:path>
              <a:path w="324485" h="339090">
                <a:moveTo>
                  <a:pt x="324196" y="27766"/>
                </a:moveTo>
                <a:lnTo>
                  <a:pt x="264160" y="27766"/>
                </a:lnTo>
                <a:lnTo>
                  <a:pt x="264160" y="0"/>
                </a:lnTo>
                <a:lnTo>
                  <a:pt x="324196" y="0"/>
                </a:lnTo>
                <a:lnTo>
                  <a:pt x="324196" y="27766"/>
                </a:lnTo>
                <a:close/>
              </a:path>
              <a:path w="324485" h="339090">
                <a:moveTo>
                  <a:pt x="324196" y="100936"/>
                </a:moveTo>
                <a:lnTo>
                  <a:pt x="264160" y="100936"/>
                </a:lnTo>
                <a:lnTo>
                  <a:pt x="264160" y="66040"/>
                </a:lnTo>
                <a:lnTo>
                  <a:pt x="324196" y="66040"/>
                </a:lnTo>
                <a:lnTo>
                  <a:pt x="324196" y="100936"/>
                </a:lnTo>
                <a:close/>
              </a:path>
              <a:path w="324485" h="339090">
                <a:moveTo>
                  <a:pt x="324196" y="128703"/>
                </a:moveTo>
                <a:lnTo>
                  <a:pt x="75420" y="128703"/>
                </a:lnTo>
                <a:lnTo>
                  <a:pt x="85701" y="128653"/>
                </a:lnTo>
                <a:lnTo>
                  <a:pt x="92939" y="128304"/>
                </a:lnTo>
                <a:lnTo>
                  <a:pt x="131055" y="121949"/>
                </a:lnTo>
                <a:lnTo>
                  <a:pt x="147839" y="116320"/>
                </a:lnTo>
                <a:lnTo>
                  <a:pt x="147839" y="84426"/>
                </a:lnTo>
                <a:lnTo>
                  <a:pt x="207876" y="84426"/>
                </a:lnTo>
                <a:lnTo>
                  <a:pt x="207876" y="100936"/>
                </a:lnTo>
                <a:lnTo>
                  <a:pt x="324196" y="100936"/>
                </a:lnTo>
                <a:lnTo>
                  <a:pt x="324196" y="128703"/>
                </a:lnTo>
                <a:close/>
              </a:path>
              <a:path w="324485" h="339090">
                <a:moveTo>
                  <a:pt x="315941" y="175981"/>
                </a:moveTo>
                <a:lnTo>
                  <a:pt x="264160" y="175981"/>
                </a:lnTo>
                <a:lnTo>
                  <a:pt x="264160" y="139209"/>
                </a:lnTo>
                <a:lnTo>
                  <a:pt x="324196" y="139209"/>
                </a:lnTo>
                <a:lnTo>
                  <a:pt x="324196" y="166601"/>
                </a:lnTo>
                <a:lnTo>
                  <a:pt x="315941" y="175981"/>
                </a:lnTo>
                <a:close/>
              </a:path>
              <a:path w="324485" h="339090">
                <a:moveTo>
                  <a:pt x="198495" y="175981"/>
                </a:moveTo>
                <a:lnTo>
                  <a:pt x="147839" y="175981"/>
                </a:lnTo>
                <a:lnTo>
                  <a:pt x="147839" y="156845"/>
                </a:lnTo>
                <a:lnTo>
                  <a:pt x="207876" y="156845"/>
                </a:lnTo>
                <a:lnTo>
                  <a:pt x="207876" y="167351"/>
                </a:lnTo>
                <a:lnTo>
                  <a:pt x="198495" y="175981"/>
                </a:lnTo>
                <a:close/>
              </a:path>
              <a:path w="324485" h="339090">
                <a:moveTo>
                  <a:pt x="317817" y="338830"/>
                </a:moveTo>
                <a:lnTo>
                  <a:pt x="52907" y="338830"/>
                </a:lnTo>
                <a:lnTo>
                  <a:pt x="38000" y="338678"/>
                </a:lnTo>
                <a:lnTo>
                  <a:pt x="7659" y="309815"/>
                </a:lnTo>
                <a:lnTo>
                  <a:pt x="7504" y="246149"/>
                </a:lnTo>
                <a:lnTo>
                  <a:pt x="264160" y="246149"/>
                </a:lnTo>
                <a:lnTo>
                  <a:pt x="264160" y="231140"/>
                </a:lnTo>
                <a:lnTo>
                  <a:pt x="7504" y="231140"/>
                </a:lnTo>
                <a:lnTo>
                  <a:pt x="7504" y="192116"/>
                </a:lnTo>
                <a:lnTo>
                  <a:pt x="324196" y="192116"/>
                </a:lnTo>
                <a:lnTo>
                  <a:pt x="324196" y="285173"/>
                </a:lnTo>
                <a:lnTo>
                  <a:pt x="67541" y="285173"/>
                </a:lnTo>
                <a:lnTo>
                  <a:pt x="67541" y="299807"/>
                </a:lnTo>
                <a:lnTo>
                  <a:pt x="324196" y="299807"/>
                </a:lnTo>
                <a:lnTo>
                  <a:pt x="324196" y="332076"/>
                </a:lnTo>
                <a:lnTo>
                  <a:pt x="317817" y="338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846884" y="6944019"/>
            <a:ext cx="327025" cy="324485"/>
          </a:xfrm>
          <a:custGeom>
            <a:avLst/>
            <a:gdLst/>
            <a:ahLst/>
            <a:cxnLst/>
            <a:rect l="l" t="t" r="r" b="b"/>
            <a:pathLst>
              <a:path w="327025" h="324484">
                <a:moveTo>
                  <a:pt x="41275" y="324196"/>
                </a:moveTo>
                <a:lnTo>
                  <a:pt x="4432" y="308466"/>
                </a:lnTo>
                <a:lnTo>
                  <a:pt x="0" y="0"/>
                </a:lnTo>
                <a:lnTo>
                  <a:pt x="162098" y="0"/>
                </a:lnTo>
                <a:lnTo>
                  <a:pt x="162098" y="33395"/>
                </a:lnTo>
                <a:lnTo>
                  <a:pt x="152717" y="42025"/>
                </a:lnTo>
                <a:lnTo>
                  <a:pt x="60036" y="42025"/>
                </a:lnTo>
                <a:lnTo>
                  <a:pt x="60036" y="270164"/>
                </a:lnTo>
                <a:lnTo>
                  <a:pt x="67165" y="276918"/>
                </a:lnTo>
                <a:lnTo>
                  <a:pt x="245774" y="276918"/>
                </a:lnTo>
                <a:lnTo>
                  <a:pt x="245774" y="290051"/>
                </a:lnTo>
                <a:lnTo>
                  <a:pt x="188364" y="290051"/>
                </a:lnTo>
                <a:lnTo>
                  <a:pt x="167199" y="300589"/>
                </a:lnTo>
                <a:lnTo>
                  <a:pt x="152717" y="306819"/>
                </a:lnTo>
                <a:lnTo>
                  <a:pt x="95835" y="320793"/>
                </a:lnTo>
                <a:lnTo>
                  <a:pt x="65043" y="324070"/>
                </a:lnTo>
                <a:lnTo>
                  <a:pt x="41275" y="324196"/>
                </a:lnTo>
                <a:close/>
              </a:path>
              <a:path w="327025" h="324484">
                <a:moveTo>
                  <a:pt x="245774" y="276918"/>
                </a:moveTo>
                <a:lnTo>
                  <a:pt x="75420" y="276918"/>
                </a:lnTo>
                <a:lnTo>
                  <a:pt x="92578" y="276780"/>
                </a:lnTo>
                <a:lnTo>
                  <a:pt x="104336" y="275815"/>
                </a:lnTo>
                <a:lnTo>
                  <a:pt x="150610" y="262785"/>
                </a:lnTo>
                <a:lnTo>
                  <a:pt x="188364" y="245399"/>
                </a:lnTo>
                <a:lnTo>
                  <a:pt x="188364" y="172980"/>
                </a:lnTo>
                <a:lnTo>
                  <a:pt x="127577" y="172980"/>
                </a:lnTo>
                <a:lnTo>
                  <a:pt x="127577" y="130954"/>
                </a:lnTo>
                <a:lnTo>
                  <a:pt x="188364" y="130954"/>
                </a:lnTo>
                <a:lnTo>
                  <a:pt x="188364" y="0"/>
                </a:lnTo>
                <a:lnTo>
                  <a:pt x="245774" y="0"/>
                </a:lnTo>
                <a:lnTo>
                  <a:pt x="245774" y="276918"/>
                </a:lnTo>
                <a:close/>
              </a:path>
              <a:path w="327025" h="324484">
                <a:moveTo>
                  <a:pt x="237519" y="324196"/>
                </a:moveTo>
                <a:lnTo>
                  <a:pt x="188364" y="324196"/>
                </a:lnTo>
                <a:lnTo>
                  <a:pt x="188364" y="290051"/>
                </a:lnTo>
                <a:lnTo>
                  <a:pt x="245774" y="290051"/>
                </a:lnTo>
                <a:lnTo>
                  <a:pt x="245774" y="314816"/>
                </a:lnTo>
                <a:lnTo>
                  <a:pt x="237519" y="324196"/>
                </a:lnTo>
                <a:close/>
              </a:path>
              <a:path w="327025" h="324484">
                <a:moveTo>
                  <a:pt x="318193" y="324196"/>
                </a:moveTo>
                <a:lnTo>
                  <a:pt x="269038" y="324196"/>
                </a:lnTo>
                <a:lnTo>
                  <a:pt x="269038" y="0"/>
                </a:lnTo>
                <a:lnTo>
                  <a:pt x="326448" y="0"/>
                </a:lnTo>
                <a:lnTo>
                  <a:pt x="326448" y="314816"/>
                </a:lnTo>
                <a:lnTo>
                  <a:pt x="318193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18058" y="6942142"/>
            <a:ext cx="328295" cy="327025"/>
          </a:xfrm>
          <a:custGeom>
            <a:avLst/>
            <a:gdLst/>
            <a:ahLst/>
            <a:cxnLst/>
            <a:rect l="l" t="t" r="r" b="b"/>
            <a:pathLst>
              <a:path w="328295" h="327025">
                <a:moveTo>
                  <a:pt x="103864" y="326448"/>
                </a:moveTo>
                <a:lnTo>
                  <a:pt x="65107" y="322015"/>
                </a:lnTo>
                <a:lnTo>
                  <a:pt x="28274" y="296972"/>
                </a:lnTo>
                <a:lnTo>
                  <a:pt x="10198" y="263269"/>
                </a:lnTo>
                <a:lnTo>
                  <a:pt x="1905" y="215647"/>
                </a:lnTo>
                <a:lnTo>
                  <a:pt x="0" y="186913"/>
                </a:lnTo>
                <a:lnTo>
                  <a:pt x="0" y="139534"/>
                </a:lnTo>
                <a:lnTo>
                  <a:pt x="4617" y="92493"/>
                </a:lnTo>
                <a:lnTo>
                  <a:pt x="14220" y="53763"/>
                </a:lnTo>
                <a:lnTo>
                  <a:pt x="41231" y="16899"/>
                </a:lnTo>
                <a:lnTo>
                  <a:pt x="85763" y="164"/>
                </a:lnTo>
                <a:lnTo>
                  <a:pt x="103864" y="0"/>
                </a:lnTo>
                <a:lnTo>
                  <a:pt x="121966" y="164"/>
                </a:lnTo>
                <a:lnTo>
                  <a:pt x="166498" y="16899"/>
                </a:lnTo>
                <a:lnTo>
                  <a:pt x="186918" y="42025"/>
                </a:lnTo>
                <a:lnTo>
                  <a:pt x="92607" y="42025"/>
                </a:lnTo>
                <a:lnTo>
                  <a:pt x="76097" y="51030"/>
                </a:lnTo>
                <a:lnTo>
                  <a:pt x="62589" y="100936"/>
                </a:lnTo>
                <a:lnTo>
                  <a:pt x="60024" y="139534"/>
                </a:lnTo>
                <a:lnTo>
                  <a:pt x="60024" y="186913"/>
                </a:lnTo>
                <a:lnTo>
                  <a:pt x="62589" y="225511"/>
                </a:lnTo>
                <a:lnTo>
                  <a:pt x="76097" y="275417"/>
                </a:lnTo>
                <a:lnTo>
                  <a:pt x="92607" y="284422"/>
                </a:lnTo>
                <a:lnTo>
                  <a:pt x="186918" y="284422"/>
                </a:lnTo>
                <a:lnTo>
                  <a:pt x="186602" y="284985"/>
                </a:lnTo>
                <a:lnTo>
                  <a:pt x="154708" y="315941"/>
                </a:lnTo>
                <a:lnTo>
                  <a:pt x="121966" y="326284"/>
                </a:lnTo>
                <a:lnTo>
                  <a:pt x="103864" y="326448"/>
                </a:lnTo>
                <a:close/>
              </a:path>
              <a:path w="328295" h="327025">
                <a:moveTo>
                  <a:pt x="186918" y="284422"/>
                </a:moveTo>
                <a:lnTo>
                  <a:pt x="115121" y="284422"/>
                </a:lnTo>
                <a:lnTo>
                  <a:pt x="131631" y="275417"/>
                </a:lnTo>
                <a:lnTo>
                  <a:pt x="137072" y="262284"/>
                </a:lnTo>
                <a:lnTo>
                  <a:pt x="146658" y="211241"/>
                </a:lnTo>
                <a:lnTo>
                  <a:pt x="147705" y="186913"/>
                </a:lnTo>
                <a:lnTo>
                  <a:pt x="147705" y="139534"/>
                </a:lnTo>
                <a:lnTo>
                  <a:pt x="145139" y="100936"/>
                </a:lnTo>
                <a:lnTo>
                  <a:pt x="131631" y="51030"/>
                </a:lnTo>
                <a:lnTo>
                  <a:pt x="115121" y="42025"/>
                </a:lnTo>
                <a:lnTo>
                  <a:pt x="186918" y="42025"/>
                </a:lnTo>
                <a:lnTo>
                  <a:pt x="203112" y="92493"/>
                </a:lnTo>
                <a:lnTo>
                  <a:pt x="207729" y="139534"/>
                </a:lnTo>
                <a:lnTo>
                  <a:pt x="207729" y="186913"/>
                </a:lnTo>
                <a:lnTo>
                  <a:pt x="203112" y="233954"/>
                </a:lnTo>
                <a:lnTo>
                  <a:pt x="193509" y="272685"/>
                </a:lnTo>
                <a:lnTo>
                  <a:pt x="186918" y="284422"/>
                </a:lnTo>
                <a:close/>
              </a:path>
              <a:path w="328295" h="327025">
                <a:moveTo>
                  <a:pt x="319996" y="326073"/>
                </a:moveTo>
                <a:lnTo>
                  <a:pt x="268214" y="326073"/>
                </a:lnTo>
                <a:lnTo>
                  <a:pt x="268214" y="1876"/>
                </a:lnTo>
                <a:lnTo>
                  <a:pt x="328251" y="1876"/>
                </a:lnTo>
                <a:lnTo>
                  <a:pt x="328251" y="316692"/>
                </a:lnTo>
                <a:lnTo>
                  <a:pt x="319996" y="32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97340" y="6944019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4">
                <a:moveTo>
                  <a:pt x="41275" y="324196"/>
                </a:moveTo>
                <a:lnTo>
                  <a:pt x="4432" y="308466"/>
                </a:lnTo>
                <a:lnTo>
                  <a:pt x="0" y="283297"/>
                </a:lnTo>
                <a:lnTo>
                  <a:pt x="0" y="0"/>
                </a:lnTo>
                <a:lnTo>
                  <a:pt x="207876" y="0"/>
                </a:lnTo>
                <a:lnTo>
                  <a:pt x="207876" y="33395"/>
                </a:lnTo>
                <a:lnTo>
                  <a:pt x="198495" y="42025"/>
                </a:lnTo>
                <a:lnTo>
                  <a:pt x="60036" y="42025"/>
                </a:lnTo>
                <a:lnTo>
                  <a:pt x="60036" y="134331"/>
                </a:lnTo>
                <a:lnTo>
                  <a:pt x="189114" y="134331"/>
                </a:lnTo>
                <a:lnTo>
                  <a:pt x="189114" y="166976"/>
                </a:lnTo>
                <a:lnTo>
                  <a:pt x="180859" y="176357"/>
                </a:lnTo>
                <a:lnTo>
                  <a:pt x="60036" y="176357"/>
                </a:lnTo>
                <a:lnTo>
                  <a:pt x="60036" y="270164"/>
                </a:lnTo>
                <a:lnTo>
                  <a:pt x="67165" y="276918"/>
                </a:lnTo>
                <a:lnTo>
                  <a:pt x="215898" y="276918"/>
                </a:lnTo>
                <a:lnTo>
                  <a:pt x="220633" y="300182"/>
                </a:lnTo>
                <a:lnTo>
                  <a:pt x="181399" y="310524"/>
                </a:lnTo>
                <a:lnTo>
                  <a:pt x="109053" y="321426"/>
                </a:lnTo>
                <a:lnTo>
                  <a:pt x="70410" y="324094"/>
                </a:lnTo>
                <a:lnTo>
                  <a:pt x="41275" y="324196"/>
                </a:lnTo>
                <a:close/>
              </a:path>
              <a:path w="324485" h="324484">
                <a:moveTo>
                  <a:pt x="315941" y="324196"/>
                </a:moveTo>
                <a:lnTo>
                  <a:pt x="264160" y="324196"/>
                </a:lnTo>
                <a:lnTo>
                  <a:pt x="264160" y="174856"/>
                </a:lnTo>
                <a:lnTo>
                  <a:pt x="211628" y="174856"/>
                </a:lnTo>
                <a:lnTo>
                  <a:pt x="211628" y="132830"/>
                </a:lnTo>
                <a:lnTo>
                  <a:pt x="264160" y="132830"/>
                </a:lnTo>
                <a:lnTo>
                  <a:pt x="264160" y="0"/>
                </a:lnTo>
                <a:lnTo>
                  <a:pt x="324196" y="0"/>
                </a:lnTo>
                <a:lnTo>
                  <a:pt x="324196" y="314816"/>
                </a:lnTo>
                <a:lnTo>
                  <a:pt x="315941" y="324196"/>
                </a:lnTo>
                <a:close/>
              </a:path>
              <a:path w="324485" h="324484">
                <a:moveTo>
                  <a:pt x="215898" y="276918"/>
                </a:moveTo>
                <a:lnTo>
                  <a:pt x="67165" y="276918"/>
                </a:lnTo>
                <a:lnTo>
                  <a:pt x="84590" y="276897"/>
                </a:lnTo>
                <a:lnTo>
                  <a:pt x="91086" y="276753"/>
                </a:lnTo>
                <a:lnTo>
                  <a:pt x="133399" y="273283"/>
                </a:lnTo>
                <a:lnTo>
                  <a:pt x="189868" y="263717"/>
                </a:lnTo>
                <a:lnTo>
                  <a:pt x="212003" y="257781"/>
                </a:lnTo>
                <a:lnTo>
                  <a:pt x="215898" y="27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76177" y="6944029"/>
            <a:ext cx="701040" cy="339090"/>
          </a:xfrm>
          <a:custGeom>
            <a:avLst/>
            <a:gdLst/>
            <a:ahLst/>
            <a:cxnLst/>
            <a:rect l="l" t="t" r="r" b="b"/>
            <a:pathLst>
              <a:path w="701039" h="339090">
                <a:moveTo>
                  <a:pt x="321195" y="296799"/>
                </a:moveTo>
                <a:lnTo>
                  <a:pt x="86677" y="296799"/>
                </a:lnTo>
                <a:lnTo>
                  <a:pt x="80683" y="291172"/>
                </a:lnTo>
                <a:lnTo>
                  <a:pt x="80683" y="235635"/>
                </a:lnTo>
                <a:lnTo>
                  <a:pt x="20637" y="235635"/>
                </a:lnTo>
                <a:lnTo>
                  <a:pt x="20650" y="296799"/>
                </a:lnTo>
                <a:lnTo>
                  <a:pt x="36728" y="334708"/>
                </a:lnTo>
                <a:lnTo>
                  <a:pt x="66040" y="338823"/>
                </a:lnTo>
                <a:lnTo>
                  <a:pt x="312940" y="338823"/>
                </a:lnTo>
                <a:lnTo>
                  <a:pt x="321195" y="329450"/>
                </a:lnTo>
                <a:lnTo>
                  <a:pt x="321195" y="296799"/>
                </a:lnTo>
                <a:close/>
              </a:path>
              <a:path w="701039" h="339090">
                <a:moveTo>
                  <a:pt x="321195" y="0"/>
                </a:moveTo>
                <a:lnTo>
                  <a:pt x="261162" y="0"/>
                </a:lnTo>
                <a:lnTo>
                  <a:pt x="261162" y="28511"/>
                </a:lnTo>
                <a:lnTo>
                  <a:pt x="261162" y="70535"/>
                </a:lnTo>
                <a:lnTo>
                  <a:pt x="261162" y="94932"/>
                </a:lnTo>
                <a:lnTo>
                  <a:pt x="250190" y="96253"/>
                </a:lnTo>
                <a:lnTo>
                  <a:pt x="198831" y="99758"/>
                </a:lnTo>
                <a:lnTo>
                  <a:pt x="154368" y="101587"/>
                </a:lnTo>
                <a:lnTo>
                  <a:pt x="95313" y="102057"/>
                </a:lnTo>
                <a:lnTo>
                  <a:pt x="85928" y="102057"/>
                </a:lnTo>
                <a:lnTo>
                  <a:pt x="80683" y="96799"/>
                </a:lnTo>
                <a:lnTo>
                  <a:pt x="80683" y="70535"/>
                </a:lnTo>
                <a:lnTo>
                  <a:pt x="261162" y="70535"/>
                </a:lnTo>
                <a:lnTo>
                  <a:pt x="261162" y="28511"/>
                </a:lnTo>
                <a:lnTo>
                  <a:pt x="80683" y="28511"/>
                </a:lnTo>
                <a:lnTo>
                  <a:pt x="80683" y="0"/>
                </a:lnTo>
                <a:lnTo>
                  <a:pt x="20637" y="0"/>
                </a:lnTo>
                <a:lnTo>
                  <a:pt x="20637" y="102057"/>
                </a:lnTo>
                <a:lnTo>
                  <a:pt x="20802" y="115011"/>
                </a:lnTo>
                <a:lnTo>
                  <a:pt x="51562" y="144297"/>
                </a:lnTo>
                <a:lnTo>
                  <a:pt x="66040" y="144462"/>
                </a:lnTo>
                <a:lnTo>
                  <a:pt x="118325" y="144195"/>
                </a:lnTo>
                <a:lnTo>
                  <a:pt x="195186" y="141109"/>
                </a:lnTo>
                <a:lnTo>
                  <a:pt x="233514" y="137833"/>
                </a:lnTo>
                <a:lnTo>
                  <a:pt x="261162" y="134327"/>
                </a:lnTo>
                <a:lnTo>
                  <a:pt x="261162" y="144462"/>
                </a:lnTo>
                <a:lnTo>
                  <a:pt x="311823" y="144462"/>
                </a:lnTo>
                <a:lnTo>
                  <a:pt x="321195" y="135826"/>
                </a:lnTo>
                <a:lnTo>
                  <a:pt x="321195" y="134327"/>
                </a:lnTo>
                <a:lnTo>
                  <a:pt x="321195" y="102057"/>
                </a:lnTo>
                <a:lnTo>
                  <a:pt x="321195" y="70535"/>
                </a:lnTo>
                <a:lnTo>
                  <a:pt x="321195" y="28511"/>
                </a:lnTo>
                <a:lnTo>
                  <a:pt x="321195" y="0"/>
                </a:lnTo>
                <a:close/>
              </a:path>
              <a:path w="701039" h="339090">
                <a:moveTo>
                  <a:pt x="341833" y="171475"/>
                </a:moveTo>
                <a:lnTo>
                  <a:pt x="0" y="171475"/>
                </a:lnTo>
                <a:lnTo>
                  <a:pt x="0" y="213499"/>
                </a:lnTo>
                <a:lnTo>
                  <a:pt x="141097" y="213499"/>
                </a:lnTo>
                <a:lnTo>
                  <a:pt x="141097" y="264528"/>
                </a:lnTo>
                <a:lnTo>
                  <a:pt x="191744" y="264528"/>
                </a:lnTo>
                <a:lnTo>
                  <a:pt x="201129" y="255905"/>
                </a:lnTo>
                <a:lnTo>
                  <a:pt x="201129" y="213499"/>
                </a:lnTo>
                <a:lnTo>
                  <a:pt x="332460" y="213499"/>
                </a:lnTo>
                <a:lnTo>
                  <a:pt x="341833" y="204876"/>
                </a:lnTo>
                <a:lnTo>
                  <a:pt x="341833" y="171475"/>
                </a:lnTo>
                <a:close/>
              </a:path>
              <a:path w="701039" h="339090">
                <a:moveTo>
                  <a:pt x="585736" y="143332"/>
                </a:moveTo>
                <a:lnTo>
                  <a:pt x="572490" y="140373"/>
                </a:lnTo>
                <a:lnTo>
                  <a:pt x="564159" y="137909"/>
                </a:lnTo>
                <a:lnTo>
                  <a:pt x="557237" y="134658"/>
                </a:lnTo>
                <a:lnTo>
                  <a:pt x="550418" y="130581"/>
                </a:lnTo>
                <a:lnTo>
                  <a:pt x="548208" y="129260"/>
                </a:lnTo>
                <a:lnTo>
                  <a:pt x="518934" y="97269"/>
                </a:lnTo>
                <a:lnTo>
                  <a:pt x="508152" y="52171"/>
                </a:lnTo>
                <a:lnTo>
                  <a:pt x="507695" y="7124"/>
                </a:lnTo>
                <a:lnTo>
                  <a:pt x="502056" y="0"/>
                </a:lnTo>
                <a:lnTo>
                  <a:pt x="447649" y="0"/>
                </a:lnTo>
                <a:lnTo>
                  <a:pt x="447598" y="42595"/>
                </a:lnTo>
                <a:lnTo>
                  <a:pt x="447179" y="52171"/>
                </a:lnTo>
                <a:lnTo>
                  <a:pt x="439496" y="90919"/>
                </a:lnTo>
                <a:lnTo>
                  <a:pt x="415950" y="123723"/>
                </a:lnTo>
                <a:lnTo>
                  <a:pt x="369608" y="143332"/>
                </a:lnTo>
                <a:lnTo>
                  <a:pt x="369608" y="190614"/>
                </a:lnTo>
                <a:lnTo>
                  <a:pt x="417537" y="179920"/>
                </a:lnTo>
                <a:lnTo>
                  <a:pt x="458292" y="155105"/>
                </a:lnTo>
                <a:lnTo>
                  <a:pt x="477672" y="130581"/>
                </a:lnTo>
                <a:lnTo>
                  <a:pt x="488492" y="145770"/>
                </a:lnTo>
                <a:lnTo>
                  <a:pt x="521944" y="171475"/>
                </a:lnTo>
                <a:lnTo>
                  <a:pt x="563638" y="187985"/>
                </a:lnTo>
                <a:lnTo>
                  <a:pt x="585736" y="190614"/>
                </a:lnTo>
                <a:lnTo>
                  <a:pt x="585736" y="143332"/>
                </a:lnTo>
                <a:close/>
              </a:path>
              <a:path w="701039" h="339090">
                <a:moveTo>
                  <a:pt x="700557" y="209372"/>
                </a:moveTo>
                <a:lnTo>
                  <a:pt x="383870" y="209372"/>
                </a:lnTo>
                <a:lnTo>
                  <a:pt x="383870" y="251396"/>
                </a:lnTo>
                <a:lnTo>
                  <a:pt x="640524" y="251396"/>
                </a:lnTo>
                <a:lnTo>
                  <a:pt x="640524" y="338823"/>
                </a:lnTo>
                <a:lnTo>
                  <a:pt x="692302" y="338823"/>
                </a:lnTo>
                <a:lnTo>
                  <a:pt x="700557" y="329450"/>
                </a:lnTo>
                <a:lnTo>
                  <a:pt x="700557" y="209372"/>
                </a:lnTo>
                <a:close/>
              </a:path>
              <a:path w="701039" h="339090">
                <a:moveTo>
                  <a:pt x="700557" y="0"/>
                </a:moveTo>
                <a:lnTo>
                  <a:pt x="640524" y="0"/>
                </a:lnTo>
                <a:lnTo>
                  <a:pt x="640524" y="56654"/>
                </a:lnTo>
                <a:lnTo>
                  <a:pt x="562102" y="56654"/>
                </a:lnTo>
                <a:lnTo>
                  <a:pt x="562102" y="98679"/>
                </a:lnTo>
                <a:lnTo>
                  <a:pt x="640524" y="98679"/>
                </a:lnTo>
                <a:lnTo>
                  <a:pt x="640524" y="190982"/>
                </a:lnTo>
                <a:lnTo>
                  <a:pt x="692302" y="190982"/>
                </a:lnTo>
                <a:lnTo>
                  <a:pt x="700557" y="181610"/>
                </a:lnTo>
                <a:lnTo>
                  <a:pt x="700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829271" y="6944394"/>
            <a:ext cx="240029" cy="335280"/>
          </a:xfrm>
          <a:custGeom>
            <a:avLst/>
            <a:gdLst/>
            <a:ahLst/>
            <a:cxnLst/>
            <a:rect l="l" t="t" r="r" b="b"/>
            <a:pathLst>
              <a:path w="240029" h="335279">
                <a:moveTo>
                  <a:pt x="60786" y="111817"/>
                </a:moveTo>
                <a:lnTo>
                  <a:pt x="1125" y="111817"/>
                </a:lnTo>
                <a:lnTo>
                  <a:pt x="2538" y="95653"/>
                </a:lnTo>
                <a:lnTo>
                  <a:pt x="14844" y="51045"/>
                </a:lnTo>
                <a:lnTo>
                  <a:pt x="39879" y="20083"/>
                </a:lnTo>
                <a:lnTo>
                  <a:pt x="79636" y="3007"/>
                </a:lnTo>
                <a:lnTo>
                  <a:pt x="118947" y="0"/>
                </a:lnTo>
                <a:lnTo>
                  <a:pt x="136952" y="111"/>
                </a:lnTo>
                <a:lnTo>
                  <a:pt x="184201" y="10846"/>
                </a:lnTo>
                <a:lnTo>
                  <a:pt x="215550" y="32712"/>
                </a:lnTo>
                <a:lnTo>
                  <a:pt x="222691" y="42025"/>
                </a:lnTo>
                <a:lnTo>
                  <a:pt x="104313" y="42025"/>
                </a:lnTo>
                <a:lnTo>
                  <a:pt x="84051" y="52156"/>
                </a:lnTo>
                <a:lnTo>
                  <a:pt x="64295" y="90922"/>
                </a:lnTo>
                <a:lnTo>
                  <a:pt x="61933" y="102507"/>
                </a:lnTo>
                <a:lnTo>
                  <a:pt x="60786" y="111817"/>
                </a:lnTo>
                <a:close/>
              </a:path>
              <a:path w="240029" h="335279">
                <a:moveTo>
                  <a:pt x="230389" y="334703"/>
                </a:moveTo>
                <a:lnTo>
                  <a:pt x="0" y="334703"/>
                </a:lnTo>
                <a:lnTo>
                  <a:pt x="756" y="321605"/>
                </a:lnTo>
                <a:lnTo>
                  <a:pt x="11977" y="282092"/>
                </a:lnTo>
                <a:lnTo>
                  <a:pt x="34450" y="246504"/>
                </a:lnTo>
                <a:lnTo>
                  <a:pt x="67582" y="213674"/>
                </a:lnTo>
                <a:lnTo>
                  <a:pt x="109123" y="181964"/>
                </a:lnTo>
                <a:lnTo>
                  <a:pt x="116719" y="176286"/>
                </a:lnTo>
                <a:lnTo>
                  <a:pt x="150149" y="146796"/>
                </a:lnTo>
                <a:lnTo>
                  <a:pt x="172581" y="108478"/>
                </a:lnTo>
                <a:lnTo>
                  <a:pt x="174419" y="85223"/>
                </a:lnTo>
                <a:lnTo>
                  <a:pt x="174299" y="77985"/>
                </a:lnTo>
                <a:lnTo>
                  <a:pt x="145846" y="43620"/>
                </a:lnTo>
                <a:lnTo>
                  <a:pt x="118572" y="42025"/>
                </a:lnTo>
                <a:lnTo>
                  <a:pt x="222691" y="42025"/>
                </a:lnTo>
                <a:lnTo>
                  <a:pt x="234414" y="77985"/>
                </a:lnTo>
                <a:lnTo>
                  <a:pt x="234373" y="104571"/>
                </a:lnTo>
                <a:lnTo>
                  <a:pt x="219777" y="145632"/>
                </a:lnTo>
                <a:lnTo>
                  <a:pt x="192453" y="177652"/>
                </a:lnTo>
                <a:lnTo>
                  <a:pt x="142088" y="215248"/>
                </a:lnTo>
                <a:lnTo>
                  <a:pt x="121573" y="230014"/>
                </a:lnTo>
                <a:lnTo>
                  <a:pt x="89304" y="259657"/>
                </a:lnTo>
                <a:lnTo>
                  <a:pt x="67916" y="292677"/>
                </a:lnTo>
                <a:lnTo>
                  <a:pt x="239770" y="292677"/>
                </a:lnTo>
                <a:lnTo>
                  <a:pt x="239770" y="326073"/>
                </a:lnTo>
                <a:lnTo>
                  <a:pt x="230389" y="33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49999" y="8087969"/>
            <a:ext cx="335280" cy="324485"/>
          </a:xfrm>
          <a:custGeom>
            <a:avLst/>
            <a:gdLst/>
            <a:ahLst/>
            <a:cxnLst/>
            <a:rect l="l" t="t" r="r" b="b"/>
            <a:pathLst>
              <a:path w="335279" h="324484">
                <a:moveTo>
                  <a:pt x="245774" y="324196"/>
                </a:moveTo>
                <a:lnTo>
                  <a:pt x="196619" y="324196"/>
                </a:lnTo>
                <a:lnTo>
                  <a:pt x="196619" y="0"/>
                </a:lnTo>
                <a:lnTo>
                  <a:pt x="254029" y="0"/>
                </a:lnTo>
                <a:lnTo>
                  <a:pt x="254029" y="131704"/>
                </a:lnTo>
                <a:lnTo>
                  <a:pt x="334703" y="131704"/>
                </a:lnTo>
                <a:lnTo>
                  <a:pt x="334703" y="173730"/>
                </a:lnTo>
                <a:lnTo>
                  <a:pt x="254029" y="173730"/>
                </a:lnTo>
                <a:lnTo>
                  <a:pt x="254029" y="314816"/>
                </a:lnTo>
                <a:lnTo>
                  <a:pt x="245774" y="324196"/>
                </a:lnTo>
                <a:close/>
              </a:path>
              <a:path w="335279" h="324484">
                <a:moveTo>
                  <a:pt x="334703" y="131704"/>
                </a:moveTo>
                <a:lnTo>
                  <a:pt x="277293" y="131704"/>
                </a:lnTo>
                <a:lnTo>
                  <a:pt x="277293" y="0"/>
                </a:lnTo>
                <a:lnTo>
                  <a:pt x="334703" y="0"/>
                </a:lnTo>
                <a:lnTo>
                  <a:pt x="334703" y="131704"/>
                </a:lnTo>
                <a:close/>
              </a:path>
              <a:path w="335279" h="324484">
                <a:moveTo>
                  <a:pt x="326448" y="324196"/>
                </a:moveTo>
                <a:lnTo>
                  <a:pt x="277293" y="324196"/>
                </a:lnTo>
                <a:lnTo>
                  <a:pt x="277293" y="173730"/>
                </a:lnTo>
                <a:lnTo>
                  <a:pt x="334703" y="173730"/>
                </a:lnTo>
                <a:lnTo>
                  <a:pt x="334703" y="314816"/>
                </a:lnTo>
                <a:lnTo>
                  <a:pt x="326448" y="324196"/>
                </a:lnTo>
                <a:close/>
              </a:path>
              <a:path w="335279" h="324484">
                <a:moveTo>
                  <a:pt x="167726" y="42025"/>
                </a:moveTo>
                <a:lnTo>
                  <a:pt x="0" y="42025"/>
                </a:lnTo>
                <a:lnTo>
                  <a:pt x="0" y="0"/>
                </a:lnTo>
                <a:lnTo>
                  <a:pt x="177107" y="0"/>
                </a:lnTo>
                <a:lnTo>
                  <a:pt x="177107" y="33395"/>
                </a:lnTo>
                <a:lnTo>
                  <a:pt x="167726" y="42025"/>
                </a:lnTo>
                <a:close/>
              </a:path>
              <a:path w="335279" h="324484">
                <a:moveTo>
                  <a:pt x="0" y="323821"/>
                </a:moveTo>
                <a:lnTo>
                  <a:pt x="0" y="276542"/>
                </a:lnTo>
                <a:lnTo>
                  <a:pt x="11462" y="273582"/>
                </a:lnTo>
                <a:lnTo>
                  <a:pt x="18526" y="271149"/>
                </a:lnTo>
                <a:lnTo>
                  <a:pt x="48967" y="242209"/>
                </a:lnTo>
                <a:lnTo>
                  <a:pt x="58676" y="203701"/>
                </a:lnTo>
                <a:lnTo>
                  <a:pt x="58910" y="42025"/>
                </a:lnTo>
                <a:lnTo>
                  <a:pt x="118947" y="42025"/>
                </a:lnTo>
                <a:lnTo>
                  <a:pt x="118976" y="198102"/>
                </a:lnTo>
                <a:lnTo>
                  <a:pt x="128703" y="242209"/>
                </a:lnTo>
                <a:lnTo>
                  <a:pt x="158955" y="271149"/>
                </a:lnTo>
                <a:lnTo>
                  <a:pt x="168767" y="274291"/>
                </a:lnTo>
                <a:lnTo>
                  <a:pt x="88553" y="274291"/>
                </a:lnTo>
                <a:lnTo>
                  <a:pt x="49928" y="310832"/>
                </a:lnTo>
                <a:lnTo>
                  <a:pt x="9984" y="323100"/>
                </a:lnTo>
                <a:lnTo>
                  <a:pt x="0" y="323821"/>
                </a:lnTo>
                <a:close/>
              </a:path>
              <a:path w="335279" h="324484">
                <a:moveTo>
                  <a:pt x="177482" y="323821"/>
                </a:moveTo>
                <a:lnTo>
                  <a:pt x="137547" y="315481"/>
                </a:lnTo>
                <a:lnTo>
                  <a:pt x="93431" y="282921"/>
                </a:lnTo>
                <a:lnTo>
                  <a:pt x="88553" y="274291"/>
                </a:lnTo>
                <a:lnTo>
                  <a:pt x="168767" y="274291"/>
                </a:lnTo>
                <a:lnTo>
                  <a:pt x="177482" y="276542"/>
                </a:lnTo>
                <a:lnTo>
                  <a:pt x="177482" y="323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32353" y="8087982"/>
            <a:ext cx="717550" cy="339090"/>
          </a:xfrm>
          <a:custGeom>
            <a:avLst/>
            <a:gdLst/>
            <a:ahLst/>
            <a:cxnLst/>
            <a:rect l="l" t="t" r="r" b="b"/>
            <a:pathLst>
              <a:path w="717550" h="339090">
                <a:moveTo>
                  <a:pt x="327571" y="137706"/>
                </a:moveTo>
                <a:lnTo>
                  <a:pt x="288544" y="124193"/>
                </a:lnTo>
                <a:lnTo>
                  <a:pt x="254025" y="103746"/>
                </a:lnTo>
                <a:lnTo>
                  <a:pt x="226453" y="76542"/>
                </a:lnTo>
                <a:lnTo>
                  <a:pt x="207873" y="42024"/>
                </a:lnTo>
                <a:lnTo>
                  <a:pt x="314439" y="42024"/>
                </a:lnTo>
                <a:lnTo>
                  <a:pt x="323824" y="33388"/>
                </a:lnTo>
                <a:lnTo>
                  <a:pt x="323824" y="0"/>
                </a:lnTo>
                <a:lnTo>
                  <a:pt x="18008" y="0"/>
                </a:lnTo>
                <a:lnTo>
                  <a:pt x="18008" y="42024"/>
                </a:lnTo>
                <a:lnTo>
                  <a:pt x="133959" y="42024"/>
                </a:lnTo>
                <a:lnTo>
                  <a:pt x="130073" y="53111"/>
                </a:lnTo>
                <a:lnTo>
                  <a:pt x="108381" y="85242"/>
                </a:lnTo>
                <a:lnTo>
                  <a:pt x="78397" y="110629"/>
                </a:lnTo>
                <a:lnTo>
                  <a:pt x="42113" y="129260"/>
                </a:lnTo>
                <a:lnTo>
                  <a:pt x="14262" y="137706"/>
                </a:lnTo>
                <a:lnTo>
                  <a:pt x="14262" y="186855"/>
                </a:lnTo>
                <a:lnTo>
                  <a:pt x="52031" y="177253"/>
                </a:lnTo>
                <a:lnTo>
                  <a:pt x="90970" y="160261"/>
                </a:lnTo>
                <a:lnTo>
                  <a:pt x="123469" y="139636"/>
                </a:lnTo>
                <a:lnTo>
                  <a:pt x="155816" y="110718"/>
                </a:lnTo>
                <a:lnTo>
                  <a:pt x="170726" y="90805"/>
                </a:lnTo>
                <a:lnTo>
                  <a:pt x="175958" y="99060"/>
                </a:lnTo>
                <a:lnTo>
                  <a:pt x="203657" y="128282"/>
                </a:lnTo>
                <a:lnTo>
                  <a:pt x="242112" y="155219"/>
                </a:lnTo>
                <a:lnTo>
                  <a:pt x="289788" y="177253"/>
                </a:lnTo>
                <a:lnTo>
                  <a:pt x="327571" y="186855"/>
                </a:lnTo>
                <a:lnTo>
                  <a:pt x="327571" y="137706"/>
                </a:lnTo>
                <a:close/>
              </a:path>
              <a:path w="717550" h="339090">
                <a:moveTo>
                  <a:pt x="341833" y="215747"/>
                </a:moveTo>
                <a:lnTo>
                  <a:pt x="0" y="215747"/>
                </a:lnTo>
                <a:lnTo>
                  <a:pt x="0" y="257771"/>
                </a:lnTo>
                <a:lnTo>
                  <a:pt x="141084" y="257771"/>
                </a:lnTo>
                <a:lnTo>
                  <a:pt x="141084" y="335076"/>
                </a:lnTo>
                <a:lnTo>
                  <a:pt x="191744" y="335076"/>
                </a:lnTo>
                <a:lnTo>
                  <a:pt x="201117" y="326440"/>
                </a:lnTo>
                <a:lnTo>
                  <a:pt x="201117" y="257771"/>
                </a:lnTo>
                <a:lnTo>
                  <a:pt x="332447" y="257771"/>
                </a:lnTo>
                <a:lnTo>
                  <a:pt x="341833" y="249148"/>
                </a:lnTo>
                <a:lnTo>
                  <a:pt x="341833" y="215747"/>
                </a:lnTo>
                <a:close/>
              </a:path>
              <a:path w="717550" h="339090">
                <a:moveTo>
                  <a:pt x="696417" y="296799"/>
                </a:moveTo>
                <a:lnTo>
                  <a:pt x="461899" y="296799"/>
                </a:lnTo>
                <a:lnTo>
                  <a:pt x="455904" y="291172"/>
                </a:lnTo>
                <a:lnTo>
                  <a:pt x="455904" y="235635"/>
                </a:lnTo>
                <a:lnTo>
                  <a:pt x="395859" y="235635"/>
                </a:lnTo>
                <a:lnTo>
                  <a:pt x="395871" y="296799"/>
                </a:lnTo>
                <a:lnTo>
                  <a:pt x="411949" y="334708"/>
                </a:lnTo>
                <a:lnTo>
                  <a:pt x="441261" y="338823"/>
                </a:lnTo>
                <a:lnTo>
                  <a:pt x="688162" y="338823"/>
                </a:lnTo>
                <a:lnTo>
                  <a:pt x="696417" y="329438"/>
                </a:lnTo>
                <a:lnTo>
                  <a:pt x="696417" y="296799"/>
                </a:lnTo>
                <a:close/>
              </a:path>
              <a:path w="717550" h="339090">
                <a:moveTo>
                  <a:pt x="696417" y="0"/>
                </a:moveTo>
                <a:lnTo>
                  <a:pt x="636384" y="0"/>
                </a:lnTo>
                <a:lnTo>
                  <a:pt x="636384" y="42024"/>
                </a:lnTo>
                <a:lnTo>
                  <a:pt x="636384" y="94932"/>
                </a:lnTo>
                <a:lnTo>
                  <a:pt x="579869" y="99936"/>
                </a:lnTo>
                <a:lnTo>
                  <a:pt x="527050" y="101638"/>
                </a:lnTo>
                <a:lnTo>
                  <a:pt x="470535" y="102057"/>
                </a:lnTo>
                <a:lnTo>
                  <a:pt x="461149" y="102057"/>
                </a:lnTo>
                <a:lnTo>
                  <a:pt x="455904" y="96799"/>
                </a:lnTo>
                <a:lnTo>
                  <a:pt x="455904" y="42024"/>
                </a:lnTo>
                <a:lnTo>
                  <a:pt x="636384" y="42024"/>
                </a:lnTo>
                <a:lnTo>
                  <a:pt x="636384" y="0"/>
                </a:lnTo>
                <a:lnTo>
                  <a:pt x="395859" y="0"/>
                </a:lnTo>
                <a:lnTo>
                  <a:pt x="395859" y="102057"/>
                </a:lnTo>
                <a:lnTo>
                  <a:pt x="412242" y="140182"/>
                </a:lnTo>
                <a:lnTo>
                  <a:pt x="441261" y="144462"/>
                </a:lnTo>
                <a:lnTo>
                  <a:pt x="471309" y="144424"/>
                </a:lnTo>
                <a:lnTo>
                  <a:pt x="511467" y="143433"/>
                </a:lnTo>
                <a:lnTo>
                  <a:pt x="568769" y="140525"/>
                </a:lnTo>
                <a:lnTo>
                  <a:pt x="607860" y="137401"/>
                </a:lnTo>
                <a:lnTo>
                  <a:pt x="636384" y="134327"/>
                </a:lnTo>
                <a:lnTo>
                  <a:pt x="636384" y="144462"/>
                </a:lnTo>
                <a:lnTo>
                  <a:pt x="687044" y="144462"/>
                </a:lnTo>
                <a:lnTo>
                  <a:pt x="696417" y="135826"/>
                </a:lnTo>
                <a:lnTo>
                  <a:pt x="696417" y="134327"/>
                </a:lnTo>
                <a:lnTo>
                  <a:pt x="696417" y="102057"/>
                </a:lnTo>
                <a:lnTo>
                  <a:pt x="696417" y="42024"/>
                </a:lnTo>
                <a:lnTo>
                  <a:pt x="696417" y="0"/>
                </a:lnTo>
                <a:close/>
              </a:path>
              <a:path w="717550" h="339090">
                <a:moveTo>
                  <a:pt x="717054" y="171475"/>
                </a:moveTo>
                <a:lnTo>
                  <a:pt x="375221" y="171475"/>
                </a:lnTo>
                <a:lnTo>
                  <a:pt x="375221" y="213499"/>
                </a:lnTo>
                <a:lnTo>
                  <a:pt x="516305" y="213499"/>
                </a:lnTo>
                <a:lnTo>
                  <a:pt x="516305" y="264528"/>
                </a:lnTo>
                <a:lnTo>
                  <a:pt x="566966" y="264528"/>
                </a:lnTo>
                <a:lnTo>
                  <a:pt x="576351" y="255905"/>
                </a:lnTo>
                <a:lnTo>
                  <a:pt x="576351" y="213499"/>
                </a:lnTo>
                <a:lnTo>
                  <a:pt x="707682" y="213499"/>
                </a:lnTo>
                <a:lnTo>
                  <a:pt x="717054" y="204863"/>
                </a:lnTo>
                <a:lnTo>
                  <a:pt x="717054" y="171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88512" y="8087969"/>
            <a:ext cx="327025" cy="324485"/>
          </a:xfrm>
          <a:custGeom>
            <a:avLst/>
            <a:gdLst/>
            <a:ahLst/>
            <a:cxnLst/>
            <a:rect l="l" t="t" r="r" b="b"/>
            <a:pathLst>
              <a:path w="327025" h="324484">
                <a:moveTo>
                  <a:pt x="41275" y="324196"/>
                </a:moveTo>
                <a:lnTo>
                  <a:pt x="4432" y="308466"/>
                </a:lnTo>
                <a:lnTo>
                  <a:pt x="0" y="0"/>
                </a:lnTo>
                <a:lnTo>
                  <a:pt x="162098" y="0"/>
                </a:lnTo>
                <a:lnTo>
                  <a:pt x="162098" y="33395"/>
                </a:lnTo>
                <a:lnTo>
                  <a:pt x="152717" y="42025"/>
                </a:lnTo>
                <a:lnTo>
                  <a:pt x="60036" y="42025"/>
                </a:lnTo>
                <a:lnTo>
                  <a:pt x="60036" y="270164"/>
                </a:lnTo>
                <a:lnTo>
                  <a:pt x="67165" y="276918"/>
                </a:lnTo>
                <a:lnTo>
                  <a:pt x="245774" y="276918"/>
                </a:lnTo>
                <a:lnTo>
                  <a:pt x="245774" y="290051"/>
                </a:lnTo>
                <a:lnTo>
                  <a:pt x="188364" y="290051"/>
                </a:lnTo>
                <a:lnTo>
                  <a:pt x="167199" y="300589"/>
                </a:lnTo>
                <a:lnTo>
                  <a:pt x="152717" y="306819"/>
                </a:lnTo>
                <a:lnTo>
                  <a:pt x="95835" y="320793"/>
                </a:lnTo>
                <a:lnTo>
                  <a:pt x="65043" y="324070"/>
                </a:lnTo>
                <a:lnTo>
                  <a:pt x="41275" y="324196"/>
                </a:lnTo>
                <a:close/>
              </a:path>
              <a:path w="327025" h="324484">
                <a:moveTo>
                  <a:pt x="245774" y="276918"/>
                </a:moveTo>
                <a:lnTo>
                  <a:pt x="75420" y="276918"/>
                </a:lnTo>
                <a:lnTo>
                  <a:pt x="92578" y="276780"/>
                </a:lnTo>
                <a:lnTo>
                  <a:pt x="104336" y="275815"/>
                </a:lnTo>
                <a:lnTo>
                  <a:pt x="150610" y="262785"/>
                </a:lnTo>
                <a:lnTo>
                  <a:pt x="188364" y="245399"/>
                </a:lnTo>
                <a:lnTo>
                  <a:pt x="188364" y="172980"/>
                </a:lnTo>
                <a:lnTo>
                  <a:pt x="127577" y="172980"/>
                </a:lnTo>
                <a:lnTo>
                  <a:pt x="127577" y="130954"/>
                </a:lnTo>
                <a:lnTo>
                  <a:pt x="188364" y="130954"/>
                </a:lnTo>
                <a:lnTo>
                  <a:pt x="188364" y="0"/>
                </a:lnTo>
                <a:lnTo>
                  <a:pt x="245774" y="0"/>
                </a:lnTo>
                <a:lnTo>
                  <a:pt x="245774" y="276918"/>
                </a:lnTo>
                <a:close/>
              </a:path>
              <a:path w="327025" h="324484">
                <a:moveTo>
                  <a:pt x="237519" y="324196"/>
                </a:moveTo>
                <a:lnTo>
                  <a:pt x="188364" y="324196"/>
                </a:lnTo>
                <a:lnTo>
                  <a:pt x="188364" y="290051"/>
                </a:lnTo>
                <a:lnTo>
                  <a:pt x="245774" y="290051"/>
                </a:lnTo>
                <a:lnTo>
                  <a:pt x="245774" y="314816"/>
                </a:lnTo>
                <a:lnTo>
                  <a:pt x="237519" y="324196"/>
                </a:lnTo>
                <a:close/>
              </a:path>
              <a:path w="327025" h="324484">
                <a:moveTo>
                  <a:pt x="318193" y="324196"/>
                </a:moveTo>
                <a:lnTo>
                  <a:pt x="269038" y="324196"/>
                </a:lnTo>
                <a:lnTo>
                  <a:pt x="269038" y="0"/>
                </a:lnTo>
                <a:lnTo>
                  <a:pt x="326448" y="0"/>
                </a:lnTo>
                <a:lnTo>
                  <a:pt x="326448" y="314816"/>
                </a:lnTo>
                <a:lnTo>
                  <a:pt x="318193" y="32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59686" y="8086094"/>
            <a:ext cx="328295" cy="327025"/>
          </a:xfrm>
          <a:custGeom>
            <a:avLst/>
            <a:gdLst/>
            <a:ahLst/>
            <a:cxnLst/>
            <a:rect l="l" t="t" r="r" b="b"/>
            <a:pathLst>
              <a:path w="328295" h="327025">
                <a:moveTo>
                  <a:pt x="103864" y="326448"/>
                </a:moveTo>
                <a:lnTo>
                  <a:pt x="65107" y="322015"/>
                </a:lnTo>
                <a:lnTo>
                  <a:pt x="28274" y="296972"/>
                </a:lnTo>
                <a:lnTo>
                  <a:pt x="10198" y="263269"/>
                </a:lnTo>
                <a:lnTo>
                  <a:pt x="1905" y="215647"/>
                </a:lnTo>
                <a:lnTo>
                  <a:pt x="0" y="186913"/>
                </a:lnTo>
                <a:lnTo>
                  <a:pt x="0" y="139534"/>
                </a:lnTo>
                <a:lnTo>
                  <a:pt x="4617" y="92493"/>
                </a:lnTo>
                <a:lnTo>
                  <a:pt x="14220" y="53763"/>
                </a:lnTo>
                <a:lnTo>
                  <a:pt x="41231" y="16899"/>
                </a:lnTo>
                <a:lnTo>
                  <a:pt x="85763" y="164"/>
                </a:lnTo>
                <a:lnTo>
                  <a:pt x="103864" y="0"/>
                </a:lnTo>
                <a:lnTo>
                  <a:pt x="121966" y="164"/>
                </a:lnTo>
                <a:lnTo>
                  <a:pt x="166498" y="16899"/>
                </a:lnTo>
                <a:lnTo>
                  <a:pt x="186918" y="42025"/>
                </a:lnTo>
                <a:lnTo>
                  <a:pt x="92607" y="42025"/>
                </a:lnTo>
                <a:lnTo>
                  <a:pt x="76097" y="51030"/>
                </a:lnTo>
                <a:lnTo>
                  <a:pt x="62589" y="100936"/>
                </a:lnTo>
                <a:lnTo>
                  <a:pt x="60024" y="139534"/>
                </a:lnTo>
                <a:lnTo>
                  <a:pt x="60024" y="186913"/>
                </a:lnTo>
                <a:lnTo>
                  <a:pt x="62589" y="225511"/>
                </a:lnTo>
                <a:lnTo>
                  <a:pt x="76097" y="275417"/>
                </a:lnTo>
                <a:lnTo>
                  <a:pt x="92607" y="284422"/>
                </a:lnTo>
                <a:lnTo>
                  <a:pt x="186918" y="284422"/>
                </a:lnTo>
                <a:lnTo>
                  <a:pt x="186602" y="284985"/>
                </a:lnTo>
                <a:lnTo>
                  <a:pt x="154708" y="315941"/>
                </a:lnTo>
                <a:lnTo>
                  <a:pt x="121966" y="326284"/>
                </a:lnTo>
                <a:lnTo>
                  <a:pt x="103864" y="326448"/>
                </a:lnTo>
                <a:close/>
              </a:path>
              <a:path w="328295" h="327025">
                <a:moveTo>
                  <a:pt x="186918" y="284422"/>
                </a:moveTo>
                <a:lnTo>
                  <a:pt x="115121" y="284422"/>
                </a:lnTo>
                <a:lnTo>
                  <a:pt x="131631" y="275417"/>
                </a:lnTo>
                <a:lnTo>
                  <a:pt x="137072" y="262284"/>
                </a:lnTo>
                <a:lnTo>
                  <a:pt x="146658" y="211241"/>
                </a:lnTo>
                <a:lnTo>
                  <a:pt x="147705" y="186913"/>
                </a:lnTo>
                <a:lnTo>
                  <a:pt x="147705" y="139534"/>
                </a:lnTo>
                <a:lnTo>
                  <a:pt x="145139" y="100936"/>
                </a:lnTo>
                <a:lnTo>
                  <a:pt x="131631" y="51030"/>
                </a:lnTo>
                <a:lnTo>
                  <a:pt x="115121" y="42025"/>
                </a:lnTo>
                <a:lnTo>
                  <a:pt x="186918" y="42025"/>
                </a:lnTo>
                <a:lnTo>
                  <a:pt x="203112" y="92493"/>
                </a:lnTo>
                <a:lnTo>
                  <a:pt x="207729" y="139534"/>
                </a:lnTo>
                <a:lnTo>
                  <a:pt x="207729" y="186913"/>
                </a:lnTo>
                <a:lnTo>
                  <a:pt x="203112" y="233954"/>
                </a:lnTo>
                <a:lnTo>
                  <a:pt x="193509" y="272685"/>
                </a:lnTo>
                <a:lnTo>
                  <a:pt x="186918" y="284422"/>
                </a:lnTo>
                <a:close/>
              </a:path>
              <a:path w="328295" h="327025">
                <a:moveTo>
                  <a:pt x="319996" y="326073"/>
                </a:moveTo>
                <a:lnTo>
                  <a:pt x="268214" y="326073"/>
                </a:lnTo>
                <a:lnTo>
                  <a:pt x="268214" y="1876"/>
                </a:lnTo>
                <a:lnTo>
                  <a:pt x="328251" y="1876"/>
                </a:lnTo>
                <a:lnTo>
                  <a:pt x="328251" y="316692"/>
                </a:lnTo>
                <a:lnTo>
                  <a:pt x="319996" y="32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938968" y="8087969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4">
                <a:moveTo>
                  <a:pt x="41275" y="324196"/>
                </a:moveTo>
                <a:lnTo>
                  <a:pt x="4432" y="308466"/>
                </a:lnTo>
                <a:lnTo>
                  <a:pt x="0" y="283297"/>
                </a:lnTo>
                <a:lnTo>
                  <a:pt x="0" y="0"/>
                </a:lnTo>
                <a:lnTo>
                  <a:pt x="207876" y="0"/>
                </a:lnTo>
                <a:lnTo>
                  <a:pt x="207876" y="33395"/>
                </a:lnTo>
                <a:lnTo>
                  <a:pt x="198495" y="42025"/>
                </a:lnTo>
                <a:lnTo>
                  <a:pt x="60036" y="42025"/>
                </a:lnTo>
                <a:lnTo>
                  <a:pt x="60036" y="134331"/>
                </a:lnTo>
                <a:lnTo>
                  <a:pt x="189114" y="134331"/>
                </a:lnTo>
                <a:lnTo>
                  <a:pt x="189114" y="166976"/>
                </a:lnTo>
                <a:lnTo>
                  <a:pt x="180859" y="176357"/>
                </a:lnTo>
                <a:lnTo>
                  <a:pt x="60036" y="176357"/>
                </a:lnTo>
                <a:lnTo>
                  <a:pt x="60036" y="270164"/>
                </a:lnTo>
                <a:lnTo>
                  <a:pt x="67165" y="276918"/>
                </a:lnTo>
                <a:lnTo>
                  <a:pt x="215898" y="276918"/>
                </a:lnTo>
                <a:lnTo>
                  <a:pt x="220633" y="300182"/>
                </a:lnTo>
                <a:lnTo>
                  <a:pt x="181399" y="310524"/>
                </a:lnTo>
                <a:lnTo>
                  <a:pt x="109053" y="321426"/>
                </a:lnTo>
                <a:lnTo>
                  <a:pt x="70410" y="324094"/>
                </a:lnTo>
                <a:lnTo>
                  <a:pt x="41275" y="324196"/>
                </a:lnTo>
                <a:close/>
              </a:path>
              <a:path w="324485" h="324484">
                <a:moveTo>
                  <a:pt x="315941" y="324196"/>
                </a:moveTo>
                <a:lnTo>
                  <a:pt x="264160" y="324196"/>
                </a:lnTo>
                <a:lnTo>
                  <a:pt x="264160" y="174856"/>
                </a:lnTo>
                <a:lnTo>
                  <a:pt x="211628" y="174856"/>
                </a:lnTo>
                <a:lnTo>
                  <a:pt x="211628" y="132830"/>
                </a:lnTo>
                <a:lnTo>
                  <a:pt x="264160" y="132830"/>
                </a:lnTo>
                <a:lnTo>
                  <a:pt x="264160" y="0"/>
                </a:lnTo>
                <a:lnTo>
                  <a:pt x="324196" y="0"/>
                </a:lnTo>
                <a:lnTo>
                  <a:pt x="324196" y="314816"/>
                </a:lnTo>
                <a:lnTo>
                  <a:pt x="315941" y="324196"/>
                </a:lnTo>
                <a:close/>
              </a:path>
              <a:path w="324485" h="324484">
                <a:moveTo>
                  <a:pt x="215898" y="276918"/>
                </a:moveTo>
                <a:lnTo>
                  <a:pt x="67165" y="276918"/>
                </a:lnTo>
                <a:lnTo>
                  <a:pt x="84590" y="276897"/>
                </a:lnTo>
                <a:lnTo>
                  <a:pt x="91086" y="276753"/>
                </a:lnTo>
                <a:lnTo>
                  <a:pt x="133399" y="273283"/>
                </a:lnTo>
                <a:lnTo>
                  <a:pt x="189868" y="263717"/>
                </a:lnTo>
                <a:lnTo>
                  <a:pt x="212003" y="257781"/>
                </a:lnTo>
                <a:lnTo>
                  <a:pt x="215898" y="276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417807" y="8087982"/>
            <a:ext cx="701040" cy="339090"/>
          </a:xfrm>
          <a:custGeom>
            <a:avLst/>
            <a:gdLst/>
            <a:ahLst/>
            <a:cxnLst/>
            <a:rect l="l" t="t" r="r" b="b"/>
            <a:pathLst>
              <a:path w="701039" h="339090">
                <a:moveTo>
                  <a:pt x="321195" y="296799"/>
                </a:moveTo>
                <a:lnTo>
                  <a:pt x="86677" y="296799"/>
                </a:lnTo>
                <a:lnTo>
                  <a:pt x="80683" y="291172"/>
                </a:lnTo>
                <a:lnTo>
                  <a:pt x="80683" y="235635"/>
                </a:lnTo>
                <a:lnTo>
                  <a:pt x="20637" y="235635"/>
                </a:lnTo>
                <a:lnTo>
                  <a:pt x="20650" y="296799"/>
                </a:lnTo>
                <a:lnTo>
                  <a:pt x="36728" y="334708"/>
                </a:lnTo>
                <a:lnTo>
                  <a:pt x="66040" y="338823"/>
                </a:lnTo>
                <a:lnTo>
                  <a:pt x="312940" y="338823"/>
                </a:lnTo>
                <a:lnTo>
                  <a:pt x="321195" y="329438"/>
                </a:lnTo>
                <a:lnTo>
                  <a:pt x="321195" y="296799"/>
                </a:lnTo>
                <a:close/>
              </a:path>
              <a:path w="701039" h="339090">
                <a:moveTo>
                  <a:pt x="321195" y="0"/>
                </a:moveTo>
                <a:lnTo>
                  <a:pt x="261162" y="0"/>
                </a:lnTo>
                <a:lnTo>
                  <a:pt x="261162" y="28511"/>
                </a:lnTo>
                <a:lnTo>
                  <a:pt x="261162" y="70535"/>
                </a:lnTo>
                <a:lnTo>
                  <a:pt x="261162" y="94932"/>
                </a:lnTo>
                <a:lnTo>
                  <a:pt x="250190" y="96253"/>
                </a:lnTo>
                <a:lnTo>
                  <a:pt x="198831" y="99758"/>
                </a:lnTo>
                <a:lnTo>
                  <a:pt x="154368" y="101587"/>
                </a:lnTo>
                <a:lnTo>
                  <a:pt x="95313" y="102057"/>
                </a:lnTo>
                <a:lnTo>
                  <a:pt x="85928" y="102057"/>
                </a:lnTo>
                <a:lnTo>
                  <a:pt x="80683" y="96799"/>
                </a:lnTo>
                <a:lnTo>
                  <a:pt x="80683" y="70535"/>
                </a:lnTo>
                <a:lnTo>
                  <a:pt x="261162" y="70535"/>
                </a:lnTo>
                <a:lnTo>
                  <a:pt x="261162" y="28511"/>
                </a:lnTo>
                <a:lnTo>
                  <a:pt x="80683" y="28511"/>
                </a:lnTo>
                <a:lnTo>
                  <a:pt x="80683" y="0"/>
                </a:lnTo>
                <a:lnTo>
                  <a:pt x="20637" y="0"/>
                </a:lnTo>
                <a:lnTo>
                  <a:pt x="20637" y="102057"/>
                </a:lnTo>
                <a:lnTo>
                  <a:pt x="20802" y="115011"/>
                </a:lnTo>
                <a:lnTo>
                  <a:pt x="51562" y="144297"/>
                </a:lnTo>
                <a:lnTo>
                  <a:pt x="66040" y="144462"/>
                </a:lnTo>
                <a:lnTo>
                  <a:pt x="118313" y="144195"/>
                </a:lnTo>
                <a:lnTo>
                  <a:pt x="195173" y="141109"/>
                </a:lnTo>
                <a:lnTo>
                  <a:pt x="233514" y="137833"/>
                </a:lnTo>
                <a:lnTo>
                  <a:pt x="261162" y="134327"/>
                </a:lnTo>
                <a:lnTo>
                  <a:pt x="261162" y="144462"/>
                </a:lnTo>
                <a:lnTo>
                  <a:pt x="311823" y="144462"/>
                </a:lnTo>
                <a:lnTo>
                  <a:pt x="321195" y="135826"/>
                </a:lnTo>
                <a:lnTo>
                  <a:pt x="321195" y="134327"/>
                </a:lnTo>
                <a:lnTo>
                  <a:pt x="321195" y="102057"/>
                </a:lnTo>
                <a:lnTo>
                  <a:pt x="321195" y="70535"/>
                </a:lnTo>
                <a:lnTo>
                  <a:pt x="321195" y="28511"/>
                </a:lnTo>
                <a:lnTo>
                  <a:pt x="321195" y="0"/>
                </a:lnTo>
                <a:close/>
              </a:path>
              <a:path w="701039" h="339090">
                <a:moveTo>
                  <a:pt x="341833" y="171475"/>
                </a:moveTo>
                <a:lnTo>
                  <a:pt x="0" y="171475"/>
                </a:lnTo>
                <a:lnTo>
                  <a:pt x="0" y="213499"/>
                </a:lnTo>
                <a:lnTo>
                  <a:pt x="141084" y="213499"/>
                </a:lnTo>
                <a:lnTo>
                  <a:pt x="141084" y="264528"/>
                </a:lnTo>
                <a:lnTo>
                  <a:pt x="191744" y="264528"/>
                </a:lnTo>
                <a:lnTo>
                  <a:pt x="201129" y="255905"/>
                </a:lnTo>
                <a:lnTo>
                  <a:pt x="201129" y="213499"/>
                </a:lnTo>
                <a:lnTo>
                  <a:pt x="332460" y="213499"/>
                </a:lnTo>
                <a:lnTo>
                  <a:pt x="341833" y="204863"/>
                </a:lnTo>
                <a:lnTo>
                  <a:pt x="341833" y="171475"/>
                </a:lnTo>
                <a:close/>
              </a:path>
              <a:path w="701039" h="339090">
                <a:moveTo>
                  <a:pt x="585736" y="143332"/>
                </a:moveTo>
                <a:lnTo>
                  <a:pt x="572477" y="140373"/>
                </a:lnTo>
                <a:lnTo>
                  <a:pt x="564159" y="137909"/>
                </a:lnTo>
                <a:lnTo>
                  <a:pt x="557237" y="134645"/>
                </a:lnTo>
                <a:lnTo>
                  <a:pt x="550405" y="130568"/>
                </a:lnTo>
                <a:lnTo>
                  <a:pt x="548208" y="129260"/>
                </a:lnTo>
                <a:lnTo>
                  <a:pt x="518934" y="97269"/>
                </a:lnTo>
                <a:lnTo>
                  <a:pt x="508152" y="52171"/>
                </a:lnTo>
                <a:lnTo>
                  <a:pt x="507682" y="7124"/>
                </a:lnTo>
                <a:lnTo>
                  <a:pt x="502056" y="0"/>
                </a:lnTo>
                <a:lnTo>
                  <a:pt x="447649" y="0"/>
                </a:lnTo>
                <a:lnTo>
                  <a:pt x="447586" y="42595"/>
                </a:lnTo>
                <a:lnTo>
                  <a:pt x="447179" y="52171"/>
                </a:lnTo>
                <a:lnTo>
                  <a:pt x="439483" y="90919"/>
                </a:lnTo>
                <a:lnTo>
                  <a:pt x="415937" y="123723"/>
                </a:lnTo>
                <a:lnTo>
                  <a:pt x="369608" y="143332"/>
                </a:lnTo>
                <a:lnTo>
                  <a:pt x="369608" y="190614"/>
                </a:lnTo>
                <a:lnTo>
                  <a:pt x="417537" y="179920"/>
                </a:lnTo>
                <a:lnTo>
                  <a:pt x="458292" y="155105"/>
                </a:lnTo>
                <a:lnTo>
                  <a:pt x="477672" y="130568"/>
                </a:lnTo>
                <a:lnTo>
                  <a:pt x="488492" y="145770"/>
                </a:lnTo>
                <a:lnTo>
                  <a:pt x="521944" y="171475"/>
                </a:lnTo>
                <a:lnTo>
                  <a:pt x="563626" y="187985"/>
                </a:lnTo>
                <a:lnTo>
                  <a:pt x="585736" y="190614"/>
                </a:lnTo>
                <a:lnTo>
                  <a:pt x="585736" y="143332"/>
                </a:lnTo>
                <a:close/>
              </a:path>
              <a:path w="701039" h="339090">
                <a:moveTo>
                  <a:pt x="700557" y="209372"/>
                </a:moveTo>
                <a:lnTo>
                  <a:pt x="383857" y="209372"/>
                </a:lnTo>
                <a:lnTo>
                  <a:pt x="383857" y="251396"/>
                </a:lnTo>
                <a:lnTo>
                  <a:pt x="640511" y="251396"/>
                </a:lnTo>
                <a:lnTo>
                  <a:pt x="640511" y="338823"/>
                </a:lnTo>
                <a:lnTo>
                  <a:pt x="692302" y="338823"/>
                </a:lnTo>
                <a:lnTo>
                  <a:pt x="700557" y="329438"/>
                </a:lnTo>
                <a:lnTo>
                  <a:pt x="700557" y="209372"/>
                </a:lnTo>
                <a:close/>
              </a:path>
              <a:path w="701039" h="339090">
                <a:moveTo>
                  <a:pt x="700557" y="0"/>
                </a:moveTo>
                <a:lnTo>
                  <a:pt x="640511" y="0"/>
                </a:lnTo>
                <a:lnTo>
                  <a:pt x="640511" y="56654"/>
                </a:lnTo>
                <a:lnTo>
                  <a:pt x="562089" y="56654"/>
                </a:lnTo>
                <a:lnTo>
                  <a:pt x="562089" y="98679"/>
                </a:lnTo>
                <a:lnTo>
                  <a:pt x="640511" y="98679"/>
                </a:lnTo>
                <a:lnTo>
                  <a:pt x="640511" y="190982"/>
                </a:lnTo>
                <a:lnTo>
                  <a:pt x="692302" y="190982"/>
                </a:lnTo>
                <a:lnTo>
                  <a:pt x="700557" y="181610"/>
                </a:lnTo>
                <a:lnTo>
                  <a:pt x="700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10461901" y="5241563"/>
            <a:ext cx="685800" cy="334645"/>
            <a:chOff x="10461901" y="5241563"/>
            <a:chExt cx="685800" cy="334645"/>
          </a:xfrm>
        </p:grpSpPr>
        <p:sp>
          <p:nvSpPr>
            <p:cNvPr id="63" name="object 63"/>
            <p:cNvSpPr/>
            <p:nvPr/>
          </p:nvSpPr>
          <p:spPr>
            <a:xfrm>
              <a:off x="10465671" y="5245333"/>
              <a:ext cx="330200" cy="313055"/>
            </a:xfrm>
            <a:custGeom>
              <a:avLst/>
              <a:gdLst/>
              <a:ahLst/>
              <a:cxnLst/>
              <a:rect l="l" t="t" r="r" b="b"/>
              <a:pathLst>
                <a:path w="330200" h="313054">
                  <a:moveTo>
                    <a:pt x="273988" y="230556"/>
                  </a:moveTo>
                  <a:lnTo>
                    <a:pt x="266750" y="228746"/>
                  </a:lnTo>
                  <a:lnTo>
                    <a:pt x="231279" y="218973"/>
                  </a:lnTo>
                  <a:lnTo>
                    <a:pt x="233216" y="213058"/>
                  </a:lnTo>
                  <a:lnTo>
                    <a:pt x="234560" y="208296"/>
                  </a:lnTo>
                  <a:lnTo>
                    <a:pt x="242658" y="166436"/>
                  </a:lnTo>
                  <a:lnTo>
                    <a:pt x="248359" y="122497"/>
                  </a:lnTo>
                  <a:lnTo>
                    <a:pt x="251299" y="83540"/>
                  </a:lnTo>
                  <a:lnTo>
                    <a:pt x="251548" y="47414"/>
                  </a:lnTo>
                  <a:lnTo>
                    <a:pt x="24394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4" y="40537"/>
                  </a:lnTo>
                  <a:lnTo>
                    <a:pt x="309391" y="52933"/>
                  </a:lnTo>
                  <a:lnTo>
                    <a:pt x="306345" y="109716"/>
                  </a:lnTo>
                  <a:lnTo>
                    <a:pt x="302152" y="151087"/>
                  </a:lnTo>
                  <a:lnTo>
                    <a:pt x="291724" y="209563"/>
                  </a:lnTo>
                  <a:lnTo>
                    <a:pt x="284485" y="226936"/>
                  </a:lnTo>
                  <a:lnTo>
                    <a:pt x="273988" y="230556"/>
                  </a:lnTo>
                  <a:close/>
                </a:path>
                <a:path w="330200" h="313054">
                  <a:moveTo>
                    <a:pt x="169388" y="272179"/>
                  </a:moveTo>
                  <a:lnTo>
                    <a:pt x="111477" y="272179"/>
                  </a:lnTo>
                  <a:lnTo>
                    <a:pt x="111477" y="119440"/>
                  </a:lnTo>
                  <a:lnTo>
                    <a:pt x="169388" y="119440"/>
                  </a:lnTo>
                  <a:lnTo>
                    <a:pt x="169388" y="272179"/>
                  </a:lnTo>
                  <a:close/>
                </a:path>
                <a:path w="330200" h="313054">
                  <a:moveTo>
                    <a:pt x="320679" y="312716"/>
                  </a:moveTo>
                  <a:lnTo>
                    <a:pt x="0" y="312716"/>
                  </a:lnTo>
                  <a:lnTo>
                    <a:pt x="0" y="272179"/>
                  </a:lnTo>
                  <a:lnTo>
                    <a:pt x="329727" y="272179"/>
                  </a:lnTo>
                  <a:lnTo>
                    <a:pt x="329727" y="304391"/>
                  </a:lnTo>
                  <a:lnTo>
                    <a:pt x="320679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465671" y="5245333"/>
              <a:ext cx="330200" cy="313055"/>
            </a:xfrm>
            <a:custGeom>
              <a:avLst/>
              <a:gdLst/>
              <a:ahLst/>
              <a:cxnLst/>
              <a:rect l="l" t="t" r="r" b="b"/>
              <a:pathLst>
                <a:path w="330200" h="313054">
                  <a:moveTo>
                    <a:pt x="0" y="272179"/>
                  </a:moveTo>
                  <a:lnTo>
                    <a:pt x="111477" y="272179"/>
                  </a:lnTo>
                  <a:lnTo>
                    <a:pt x="111477" y="119440"/>
                  </a:lnTo>
                  <a:lnTo>
                    <a:pt x="169388" y="119440"/>
                  </a:lnTo>
                  <a:lnTo>
                    <a:pt x="169388" y="272179"/>
                  </a:lnTo>
                  <a:lnTo>
                    <a:pt x="329727" y="272179"/>
                  </a:lnTo>
                  <a:lnTo>
                    <a:pt x="329727" y="293171"/>
                  </a:lnTo>
                  <a:lnTo>
                    <a:pt x="329727" y="304391"/>
                  </a:lnTo>
                  <a:lnTo>
                    <a:pt x="325203" y="308554"/>
                  </a:lnTo>
                  <a:lnTo>
                    <a:pt x="320679" y="312716"/>
                  </a:lnTo>
                  <a:lnTo>
                    <a:pt x="309097" y="312716"/>
                  </a:lnTo>
                  <a:lnTo>
                    <a:pt x="0" y="312716"/>
                  </a:lnTo>
                  <a:lnTo>
                    <a:pt x="0" y="272179"/>
                  </a:lnTo>
                  <a:close/>
                </a:path>
                <a:path w="330200" h="313054">
                  <a:moveTo>
                    <a:pt x="231279" y="218973"/>
                  </a:moveTo>
                  <a:lnTo>
                    <a:pt x="241369" y="174636"/>
                  </a:lnTo>
                  <a:lnTo>
                    <a:pt x="247431" y="132085"/>
                  </a:lnTo>
                  <a:lnTo>
                    <a:pt x="250708" y="93524"/>
                  </a:lnTo>
                  <a:lnTo>
                    <a:pt x="251548" y="58634"/>
                  </a:lnTo>
                  <a:lnTo>
                    <a:pt x="251548" y="47414"/>
                  </a:lnTo>
                  <a:lnTo>
                    <a:pt x="247748" y="43975"/>
                  </a:lnTo>
                  <a:lnTo>
                    <a:pt x="243947" y="40537"/>
                  </a:lnTo>
                  <a:lnTo>
                    <a:pt x="23272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9" y="40899"/>
                  </a:lnTo>
                  <a:lnTo>
                    <a:pt x="309450" y="47832"/>
                  </a:lnTo>
                  <a:lnTo>
                    <a:pt x="307847" y="89747"/>
                  </a:lnTo>
                  <a:lnTo>
                    <a:pt x="304029" y="133917"/>
                  </a:lnTo>
                  <a:lnTo>
                    <a:pt x="298462" y="176347"/>
                  </a:lnTo>
                  <a:lnTo>
                    <a:pt x="291724" y="209563"/>
                  </a:lnTo>
                  <a:lnTo>
                    <a:pt x="288104" y="218250"/>
                  </a:lnTo>
                  <a:lnTo>
                    <a:pt x="284485" y="226936"/>
                  </a:lnTo>
                  <a:lnTo>
                    <a:pt x="279237" y="228746"/>
                  </a:lnTo>
                  <a:lnTo>
                    <a:pt x="273988" y="230556"/>
                  </a:lnTo>
                  <a:lnTo>
                    <a:pt x="266750" y="228746"/>
                  </a:lnTo>
                  <a:lnTo>
                    <a:pt x="231279" y="218973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825078" y="5245333"/>
              <a:ext cx="318770" cy="327025"/>
            </a:xfrm>
            <a:custGeom>
              <a:avLst/>
              <a:gdLst/>
              <a:ahLst/>
              <a:cxnLst/>
              <a:rect l="l" t="t" r="r" b="b"/>
              <a:pathLst>
                <a:path w="318770" h="327025">
                  <a:moveTo>
                    <a:pt x="229108" y="184227"/>
                  </a:moveTo>
                  <a:lnTo>
                    <a:pt x="181694" y="184227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69130"/>
                  </a:lnTo>
                  <a:lnTo>
                    <a:pt x="318507" y="69130"/>
                  </a:lnTo>
                  <a:lnTo>
                    <a:pt x="318507" y="109667"/>
                  </a:lnTo>
                  <a:lnTo>
                    <a:pt x="237071" y="109667"/>
                  </a:lnTo>
                  <a:lnTo>
                    <a:pt x="237071" y="175179"/>
                  </a:lnTo>
                  <a:lnTo>
                    <a:pt x="229108" y="184227"/>
                  </a:lnTo>
                  <a:close/>
                </a:path>
                <a:path w="318770" h="327025">
                  <a:moveTo>
                    <a:pt x="318507" y="69130"/>
                  </a:moveTo>
                  <a:lnTo>
                    <a:pt x="263130" y="69130"/>
                  </a:lnTo>
                  <a:lnTo>
                    <a:pt x="263130" y="0"/>
                  </a:lnTo>
                  <a:lnTo>
                    <a:pt x="318507" y="0"/>
                  </a:lnTo>
                  <a:lnTo>
                    <a:pt x="318507" y="69130"/>
                  </a:lnTo>
                  <a:close/>
                </a:path>
                <a:path w="318770" h="327025">
                  <a:moveTo>
                    <a:pt x="310544" y="184227"/>
                  </a:moveTo>
                  <a:lnTo>
                    <a:pt x="263130" y="184227"/>
                  </a:lnTo>
                  <a:lnTo>
                    <a:pt x="263130" y="109667"/>
                  </a:lnTo>
                  <a:lnTo>
                    <a:pt x="318507" y="109667"/>
                  </a:lnTo>
                  <a:lnTo>
                    <a:pt x="318507" y="175179"/>
                  </a:lnTo>
                  <a:lnTo>
                    <a:pt x="310544" y="184227"/>
                  </a:lnTo>
                  <a:close/>
                </a:path>
                <a:path w="318770" h="327025">
                  <a:moveTo>
                    <a:pt x="310544" y="326832"/>
                  </a:moveTo>
                  <a:lnTo>
                    <a:pt x="260597" y="326832"/>
                  </a:lnTo>
                  <a:lnTo>
                    <a:pt x="260597" y="242500"/>
                  </a:lnTo>
                  <a:lnTo>
                    <a:pt x="18458" y="242500"/>
                  </a:lnTo>
                  <a:lnTo>
                    <a:pt x="18458" y="201962"/>
                  </a:lnTo>
                  <a:lnTo>
                    <a:pt x="318507" y="201962"/>
                  </a:lnTo>
                  <a:lnTo>
                    <a:pt x="318507" y="317783"/>
                  </a:lnTo>
                  <a:lnTo>
                    <a:pt x="310544" y="326832"/>
                  </a:lnTo>
                  <a:close/>
                </a:path>
                <a:path w="318770" h="327025">
                  <a:moveTo>
                    <a:pt x="124145" y="187123"/>
                  </a:moveTo>
                  <a:lnTo>
                    <a:pt x="116906" y="185313"/>
                  </a:lnTo>
                  <a:lnTo>
                    <a:pt x="81436" y="175179"/>
                  </a:lnTo>
                  <a:lnTo>
                    <a:pt x="91271" y="140376"/>
                  </a:lnTo>
                  <a:lnTo>
                    <a:pt x="96321" y="116635"/>
                  </a:lnTo>
                  <a:lnTo>
                    <a:pt x="98182" y="93030"/>
                  </a:lnTo>
                  <a:lnTo>
                    <a:pt x="98447" y="58634"/>
                  </a:lnTo>
                  <a:lnTo>
                    <a:pt x="98447" y="46690"/>
                  </a:lnTo>
                  <a:lnTo>
                    <a:pt x="91209" y="40537"/>
                  </a:lnTo>
                  <a:lnTo>
                    <a:pt x="0" y="40537"/>
                  </a:lnTo>
                  <a:lnTo>
                    <a:pt x="0" y="0"/>
                  </a:lnTo>
                  <a:lnTo>
                    <a:pt x="112563" y="0"/>
                  </a:lnTo>
                  <a:lnTo>
                    <a:pt x="126942" y="147"/>
                  </a:lnTo>
                  <a:lnTo>
                    <a:pt x="156208" y="27988"/>
                  </a:lnTo>
                  <a:lnTo>
                    <a:pt x="156358" y="48861"/>
                  </a:lnTo>
                  <a:lnTo>
                    <a:pt x="154896" y="75156"/>
                  </a:lnTo>
                  <a:lnTo>
                    <a:pt x="150046" y="120910"/>
                  </a:lnTo>
                  <a:lnTo>
                    <a:pt x="143124" y="159683"/>
                  </a:lnTo>
                  <a:lnTo>
                    <a:pt x="135365" y="183141"/>
                  </a:lnTo>
                  <a:lnTo>
                    <a:pt x="124145" y="187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03002" y="5241563"/>
              <a:ext cx="144353" cy="1917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0843537" y="5447296"/>
              <a:ext cx="300355" cy="125095"/>
            </a:xfrm>
            <a:custGeom>
              <a:avLst/>
              <a:gdLst/>
              <a:ahLst/>
              <a:cxnLst/>
              <a:rect l="l" t="t" r="r" b="b"/>
              <a:pathLst>
                <a:path w="300354" h="125095">
                  <a:moveTo>
                    <a:pt x="0" y="0"/>
                  </a:moveTo>
                  <a:lnTo>
                    <a:pt x="300048" y="0"/>
                  </a:lnTo>
                  <a:lnTo>
                    <a:pt x="300048" y="105324"/>
                  </a:lnTo>
                  <a:lnTo>
                    <a:pt x="300048" y="115820"/>
                  </a:lnTo>
                  <a:lnTo>
                    <a:pt x="296067" y="120345"/>
                  </a:lnTo>
                  <a:lnTo>
                    <a:pt x="292085" y="124869"/>
                  </a:lnTo>
                  <a:lnTo>
                    <a:pt x="279779" y="124869"/>
                  </a:lnTo>
                  <a:lnTo>
                    <a:pt x="242138" y="124869"/>
                  </a:lnTo>
                  <a:lnTo>
                    <a:pt x="242138" y="40537"/>
                  </a:lnTo>
                  <a:lnTo>
                    <a:pt x="0" y="40537"/>
                  </a:lnTo>
                  <a:lnTo>
                    <a:pt x="0" y="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1308" y="5241563"/>
              <a:ext cx="163898" cy="194663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11287918" y="5239753"/>
            <a:ext cx="682625" cy="322580"/>
            <a:chOff x="11287918" y="5239753"/>
            <a:chExt cx="682625" cy="322580"/>
          </a:xfrm>
        </p:grpSpPr>
        <p:sp>
          <p:nvSpPr>
            <p:cNvPr id="70" name="object 70"/>
            <p:cNvSpPr/>
            <p:nvPr/>
          </p:nvSpPr>
          <p:spPr>
            <a:xfrm>
              <a:off x="11291689" y="524533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39813" y="312716"/>
                  </a:moveTo>
                  <a:lnTo>
                    <a:pt x="4275" y="297543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32212"/>
                  </a:lnTo>
                  <a:lnTo>
                    <a:pt x="147309" y="40537"/>
                  </a:lnTo>
                  <a:lnTo>
                    <a:pt x="57910" y="40537"/>
                  </a:lnTo>
                  <a:lnTo>
                    <a:pt x="57910" y="260597"/>
                  </a:lnTo>
                  <a:lnTo>
                    <a:pt x="64787" y="267112"/>
                  </a:lnTo>
                  <a:lnTo>
                    <a:pt x="237071" y="267112"/>
                  </a:lnTo>
                  <a:lnTo>
                    <a:pt x="237071" y="279779"/>
                  </a:lnTo>
                  <a:lnTo>
                    <a:pt x="181694" y="279779"/>
                  </a:lnTo>
                  <a:lnTo>
                    <a:pt x="161278" y="289945"/>
                  </a:lnTo>
                  <a:lnTo>
                    <a:pt x="147309" y="295954"/>
                  </a:lnTo>
                  <a:lnTo>
                    <a:pt x="92441" y="309433"/>
                  </a:lnTo>
                  <a:lnTo>
                    <a:pt x="62740" y="312594"/>
                  </a:lnTo>
                  <a:lnTo>
                    <a:pt x="39813" y="312716"/>
                  </a:lnTo>
                  <a:close/>
                </a:path>
                <a:path w="314959" h="313054">
                  <a:moveTo>
                    <a:pt x="237071" y="267112"/>
                  </a:moveTo>
                  <a:lnTo>
                    <a:pt x="72750" y="267112"/>
                  </a:lnTo>
                  <a:lnTo>
                    <a:pt x="89300" y="266979"/>
                  </a:lnTo>
                  <a:lnTo>
                    <a:pt x="100642" y="266048"/>
                  </a:lnTo>
                  <a:lnTo>
                    <a:pt x="145276" y="253479"/>
                  </a:lnTo>
                  <a:lnTo>
                    <a:pt x="181694" y="236709"/>
                  </a:lnTo>
                  <a:lnTo>
                    <a:pt x="181694" y="166854"/>
                  </a:lnTo>
                  <a:lnTo>
                    <a:pt x="123059" y="166854"/>
                  </a:lnTo>
                  <a:lnTo>
                    <a:pt x="123059" y="126317"/>
                  </a:lnTo>
                  <a:lnTo>
                    <a:pt x="181694" y="126317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267112"/>
                  </a:lnTo>
                  <a:close/>
                </a:path>
                <a:path w="314959" h="313054">
                  <a:moveTo>
                    <a:pt x="229108" y="312716"/>
                  </a:moveTo>
                  <a:lnTo>
                    <a:pt x="181694" y="312716"/>
                  </a:lnTo>
                  <a:lnTo>
                    <a:pt x="181694" y="279779"/>
                  </a:lnTo>
                  <a:lnTo>
                    <a:pt x="237071" y="279779"/>
                  </a:lnTo>
                  <a:lnTo>
                    <a:pt x="237071" y="303668"/>
                  </a:lnTo>
                  <a:lnTo>
                    <a:pt x="229108" y="312716"/>
                  </a:lnTo>
                  <a:close/>
                </a:path>
                <a:path w="314959" h="313054">
                  <a:moveTo>
                    <a:pt x="306925" y="312716"/>
                  </a:moveTo>
                  <a:lnTo>
                    <a:pt x="259511" y="312716"/>
                  </a:lnTo>
                  <a:lnTo>
                    <a:pt x="259511" y="0"/>
                  </a:lnTo>
                  <a:lnTo>
                    <a:pt x="314888" y="0"/>
                  </a:lnTo>
                  <a:lnTo>
                    <a:pt x="314888" y="303668"/>
                  </a:lnTo>
                  <a:lnTo>
                    <a:pt x="306925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291688" y="524533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181694" y="312716"/>
                  </a:moveTo>
                  <a:lnTo>
                    <a:pt x="181694" y="279779"/>
                  </a:lnTo>
                  <a:lnTo>
                    <a:pt x="161278" y="289945"/>
                  </a:lnTo>
                  <a:lnTo>
                    <a:pt x="147309" y="295954"/>
                  </a:lnTo>
                  <a:lnTo>
                    <a:pt x="92441" y="309433"/>
                  </a:lnTo>
                  <a:lnTo>
                    <a:pt x="39813" y="312716"/>
                  </a:lnTo>
                  <a:lnTo>
                    <a:pt x="28355" y="312569"/>
                  </a:lnTo>
                  <a:lnTo>
                    <a:pt x="158" y="285339"/>
                  </a:lnTo>
                  <a:lnTo>
                    <a:pt x="0" y="273265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20992"/>
                  </a:lnTo>
                  <a:lnTo>
                    <a:pt x="156358" y="32212"/>
                  </a:lnTo>
                  <a:lnTo>
                    <a:pt x="151834" y="36375"/>
                  </a:lnTo>
                  <a:lnTo>
                    <a:pt x="147309" y="40537"/>
                  </a:lnTo>
                  <a:lnTo>
                    <a:pt x="135727" y="40537"/>
                  </a:lnTo>
                  <a:lnTo>
                    <a:pt x="57910" y="40537"/>
                  </a:lnTo>
                  <a:lnTo>
                    <a:pt x="57910" y="251548"/>
                  </a:lnTo>
                  <a:lnTo>
                    <a:pt x="57910" y="260597"/>
                  </a:lnTo>
                  <a:lnTo>
                    <a:pt x="61348" y="263854"/>
                  </a:lnTo>
                  <a:lnTo>
                    <a:pt x="64787" y="267112"/>
                  </a:lnTo>
                  <a:lnTo>
                    <a:pt x="72750" y="267112"/>
                  </a:lnTo>
                  <a:lnTo>
                    <a:pt x="89300" y="266979"/>
                  </a:lnTo>
                  <a:lnTo>
                    <a:pt x="128669" y="258606"/>
                  </a:lnTo>
                  <a:lnTo>
                    <a:pt x="166817" y="244584"/>
                  </a:lnTo>
                  <a:lnTo>
                    <a:pt x="181694" y="236709"/>
                  </a:lnTo>
                  <a:lnTo>
                    <a:pt x="181694" y="166854"/>
                  </a:lnTo>
                  <a:lnTo>
                    <a:pt x="123059" y="166854"/>
                  </a:lnTo>
                  <a:lnTo>
                    <a:pt x="123059" y="126317"/>
                  </a:lnTo>
                  <a:lnTo>
                    <a:pt x="181694" y="126317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293171"/>
                  </a:lnTo>
                  <a:lnTo>
                    <a:pt x="237071" y="303668"/>
                  </a:lnTo>
                  <a:lnTo>
                    <a:pt x="233089" y="308192"/>
                  </a:lnTo>
                  <a:lnTo>
                    <a:pt x="229108" y="312716"/>
                  </a:lnTo>
                  <a:lnTo>
                    <a:pt x="216802" y="312716"/>
                  </a:lnTo>
                  <a:lnTo>
                    <a:pt x="181694" y="312716"/>
                  </a:lnTo>
                  <a:close/>
                </a:path>
                <a:path w="314959" h="313054">
                  <a:moveTo>
                    <a:pt x="259511" y="312716"/>
                  </a:moveTo>
                  <a:lnTo>
                    <a:pt x="259511" y="0"/>
                  </a:lnTo>
                  <a:lnTo>
                    <a:pt x="314888" y="0"/>
                  </a:lnTo>
                  <a:lnTo>
                    <a:pt x="314888" y="293171"/>
                  </a:lnTo>
                  <a:lnTo>
                    <a:pt x="314888" y="303668"/>
                  </a:lnTo>
                  <a:lnTo>
                    <a:pt x="310906" y="308192"/>
                  </a:lnTo>
                  <a:lnTo>
                    <a:pt x="306925" y="312716"/>
                  </a:lnTo>
                  <a:lnTo>
                    <a:pt x="294619" y="312716"/>
                  </a:lnTo>
                  <a:lnTo>
                    <a:pt x="259511" y="312716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1649718" y="5243523"/>
              <a:ext cx="316865" cy="314960"/>
            </a:xfrm>
            <a:custGeom>
              <a:avLst/>
              <a:gdLst/>
              <a:ahLst/>
              <a:cxnLst/>
              <a:rect l="l" t="t" r="r" b="b"/>
              <a:pathLst>
                <a:path w="316865" h="314960">
                  <a:moveTo>
                    <a:pt x="100186" y="314888"/>
                  </a:moveTo>
                  <a:lnTo>
                    <a:pt x="51143" y="304753"/>
                  </a:lnTo>
                  <a:lnTo>
                    <a:pt x="20378" y="274893"/>
                  </a:lnTo>
                  <a:lnTo>
                    <a:pt x="4453" y="225669"/>
                  </a:lnTo>
                  <a:lnTo>
                    <a:pt x="0" y="180294"/>
                  </a:lnTo>
                  <a:lnTo>
                    <a:pt x="0" y="134593"/>
                  </a:lnTo>
                  <a:lnTo>
                    <a:pt x="4453" y="89218"/>
                  </a:lnTo>
                  <a:lnTo>
                    <a:pt x="13716" y="51859"/>
                  </a:lnTo>
                  <a:lnTo>
                    <a:pt x="39771" y="16301"/>
                  </a:lnTo>
                  <a:lnTo>
                    <a:pt x="82726" y="158"/>
                  </a:lnTo>
                  <a:lnTo>
                    <a:pt x="100186" y="0"/>
                  </a:lnTo>
                  <a:lnTo>
                    <a:pt x="117647" y="158"/>
                  </a:lnTo>
                  <a:lnTo>
                    <a:pt x="160602" y="16301"/>
                  </a:lnTo>
                  <a:lnTo>
                    <a:pt x="180299" y="40537"/>
                  </a:lnTo>
                  <a:lnTo>
                    <a:pt x="89328" y="40537"/>
                  </a:lnTo>
                  <a:lnTo>
                    <a:pt x="73403" y="49223"/>
                  </a:lnTo>
                  <a:lnTo>
                    <a:pt x="60373" y="97361"/>
                  </a:lnTo>
                  <a:lnTo>
                    <a:pt x="57898" y="134593"/>
                  </a:lnTo>
                  <a:lnTo>
                    <a:pt x="57898" y="180294"/>
                  </a:lnTo>
                  <a:lnTo>
                    <a:pt x="61920" y="230906"/>
                  </a:lnTo>
                  <a:lnTo>
                    <a:pt x="89328" y="274350"/>
                  </a:lnTo>
                  <a:lnTo>
                    <a:pt x="180299" y="274350"/>
                  </a:lnTo>
                  <a:lnTo>
                    <a:pt x="179994" y="274893"/>
                  </a:lnTo>
                  <a:lnTo>
                    <a:pt x="149229" y="304753"/>
                  </a:lnTo>
                  <a:lnTo>
                    <a:pt x="117647" y="314729"/>
                  </a:lnTo>
                  <a:lnTo>
                    <a:pt x="100186" y="314888"/>
                  </a:lnTo>
                  <a:close/>
                </a:path>
                <a:path w="316865" h="314960">
                  <a:moveTo>
                    <a:pt x="180299" y="274350"/>
                  </a:moveTo>
                  <a:lnTo>
                    <a:pt x="111045" y="274350"/>
                  </a:lnTo>
                  <a:lnTo>
                    <a:pt x="126970" y="265664"/>
                  </a:lnTo>
                  <a:lnTo>
                    <a:pt x="132218" y="252996"/>
                  </a:lnTo>
                  <a:lnTo>
                    <a:pt x="141465" y="203761"/>
                  </a:lnTo>
                  <a:lnTo>
                    <a:pt x="142475" y="180294"/>
                  </a:lnTo>
                  <a:lnTo>
                    <a:pt x="142475" y="134593"/>
                  </a:lnTo>
                  <a:lnTo>
                    <a:pt x="138453" y="83981"/>
                  </a:lnTo>
                  <a:lnTo>
                    <a:pt x="111045" y="40537"/>
                  </a:lnTo>
                  <a:lnTo>
                    <a:pt x="180299" y="40537"/>
                  </a:lnTo>
                  <a:lnTo>
                    <a:pt x="195920" y="89218"/>
                  </a:lnTo>
                  <a:lnTo>
                    <a:pt x="200373" y="134593"/>
                  </a:lnTo>
                  <a:lnTo>
                    <a:pt x="200373" y="180294"/>
                  </a:lnTo>
                  <a:lnTo>
                    <a:pt x="195920" y="225669"/>
                  </a:lnTo>
                  <a:lnTo>
                    <a:pt x="186656" y="263028"/>
                  </a:lnTo>
                  <a:lnTo>
                    <a:pt x="180299" y="274350"/>
                  </a:lnTo>
                  <a:close/>
                </a:path>
                <a:path w="316865" h="314960">
                  <a:moveTo>
                    <a:pt x="308664" y="314526"/>
                  </a:moveTo>
                  <a:lnTo>
                    <a:pt x="258716" y="314526"/>
                  </a:lnTo>
                  <a:lnTo>
                    <a:pt x="258716" y="1809"/>
                  </a:lnTo>
                  <a:lnTo>
                    <a:pt x="316627" y="1809"/>
                  </a:lnTo>
                  <a:lnTo>
                    <a:pt x="316627" y="305477"/>
                  </a:lnTo>
                  <a:lnTo>
                    <a:pt x="308664" y="314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649648" y="5243523"/>
              <a:ext cx="200660" cy="314960"/>
            </a:xfrm>
            <a:custGeom>
              <a:avLst/>
              <a:gdLst/>
              <a:ahLst/>
              <a:cxnLst/>
              <a:rect l="l" t="t" r="r" b="b"/>
              <a:pathLst>
                <a:path w="200659" h="314960">
                  <a:moveTo>
                    <a:pt x="100257" y="314888"/>
                  </a:moveTo>
                  <a:lnTo>
                    <a:pt x="51214" y="304753"/>
                  </a:lnTo>
                  <a:lnTo>
                    <a:pt x="20449" y="274893"/>
                  </a:lnTo>
                  <a:lnTo>
                    <a:pt x="4524" y="225669"/>
                  </a:lnTo>
                  <a:lnTo>
                    <a:pt x="70" y="180294"/>
                  </a:lnTo>
                  <a:lnTo>
                    <a:pt x="0" y="157444"/>
                  </a:lnTo>
                  <a:lnTo>
                    <a:pt x="70" y="134593"/>
                  </a:lnTo>
                  <a:lnTo>
                    <a:pt x="4524" y="89218"/>
                  </a:lnTo>
                  <a:lnTo>
                    <a:pt x="13787" y="51859"/>
                  </a:lnTo>
                  <a:lnTo>
                    <a:pt x="39841" y="16301"/>
                  </a:lnTo>
                  <a:lnTo>
                    <a:pt x="82796" y="158"/>
                  </a:lnTo>
                  <a:lnTo>
                    <a:pt x="100257" y="0"/>
                  </a:lnTo>
                  <a:lnTo>
                    <a:pt x="117718" y="158"/>
                  </a:lnTo>
                  <a:lnTo>
                    <a:pt x="160673" y="16301"/>
                  </a:lnTo>
                  <a:lnTo>
                    <a:pt x="186727" y="51859"/>
                  </a:lnTo>
                  <a:lnTo>
                    <a:pt x="195990" y="89218"/>
                  </a:lnTo>
                  <a:lnTo>
                    <a:pt x="200444" y="134593"/>
                  </a:lnTo>
                  <a:lnTo>
                    <a:pt x="200515" y="157444"/>
                  </a:lnTo>
                  <a:lnTo>
                    <a:pt x="200444" y="180294"/>
                  </a:lnTo>
                  <a:lnTo>
                    <a:pt x="195990" y="225669"/>
                  </a:lnTo>
                  <a:lnTo>
                    <a:pt x="186727" y="263028"/>
                  </a:lnTo>
                  <a:lnTo>
                    <a:pt x="160673" y="298586"/>
                  </a:lnTo>
                  <a:lnTo>
                    <a:pt x="117718" y="314729"/>
                  </a:lnTo>
                  <a:lnTo>
                    <a:pt x="100257" y="314888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3788" y="5280290"/>
              <a:ext cx="92234" cy="24135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1908435" y="5245333"/>
              <a:ext cx="58419" cy="313055"/>
            </a:xfrm>
            <a:custGeom>
              <a:avLst/>
              <a:gdLst/>
              <a:ahLst/>
              <a:cxnLst/>
              <a:rect l="l" t="t" r="r" b="b"/>
              <a:pathLst>
                <a:path w="58420" h="313054">
                  <a:moveTo>
                    <a:pt x="0" y="312716"/>
                  </a:moveTo>
                  <a:lnTo>
                    <a:pt x="0" y="0"/>
                  </a:lnTo>
                  <a:lnTo>
                    <a:pt x="57910" y="0"/>
                  </a:lnTo>
                  <a:lnTo>
                    <a:pt x="57910" y="293171"/>
                  </a:lnTo>
                  <a:lnTo>
                    <a:pt x="57910" y="303668"/>
                  </a:lnTo>
                  <a:lnTo>
                    <a:pt x="53929" y="308192"/>
                  </a:lnTo>
                  <a:lnTo>
                    <a:pt x="49947" y="312716"/>
                  </a:lnTo>
                  <a:lnTo>
                    <a:pt x="37641" y="312716"/>
                  </a:lnTo>
                  <a:lnTo>
                    <a:pt x="0" y="312716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/>
          <p:cNvGrpSpPr/>
          <p:nvPr/>
        </p:nvGrpSpPr>
        <p:grpSpPr>
          <a:xfrm>
            <a:off x="12011800" y="5237943"/>
            <a:ext cx="682625" cy="324485"/>
            <a:chOff x="12011800" y="5237943"/>
            <a:chExt cx="682625" cy="324485"/>
          </a:xfrm>
        </p:grpSpPr>
        <p:sp>
          <p:nvSpPr>
            <p:cNvPr id="77" name="object 77"/>
            <p:cNvSpPr/>
            <p:nvPr/>
          </p:nvSpPr>
          <p:spPr>
            <a:xfrm>
              <a:off x="12015570" y="5245333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39813" y="312716"/>
                  </a:moveTo>
                  <a:lnTo>
                    <a:pt x="4275" y="297543"/>
                  </a:lnTo>
                  <a:lnTo>
                    <a:pt x="0" y="273265"/>
                  </a:lnTo>
                  <a:lnTo>
                    <a:pt x="0" y="0"/>
                  </a:lnTo>
                  <a:lnTo>
                    <a:pt x="200515" y="0"/>
                  </a:lnTo>
                  <a:lnTo>
                    <a:pt x="200515" y="32212"/>
                  </a:lnTo>
                  <a:lnTo>
                    <a:pt x="191466" y="40537"/>
                  </a:lnTo>
                  <a:lnTo>
                    <a:pt x="57910" y="40537"/>
                  </a:lnTo>
                  <a:lnTo>
                    <a:pt x="57910" y="129574"/>
                  </a:lnTo>
                  <a:lnTo>
                    <a:pt x="182418" y="129574"/>
                  </a:lnTo>
                  <a:lnTo>
                    <a:pt x="182418" y="161063"/>
                  </a:lnTo>
                  <a:lnTo>
                    <a:pt x="174455" y="170112"/>
                  </a:lnTo>
                  <a:lnTo>
                    <a:pt x="57910" y="170112"/>
                  </a:lnTo>
                  <a:lnTo>
                    <a:pt x="57910" y="260597"/>
                  </a:lnTo>
                  <a:lnTo>
                    <a:pt x="64787" y="267112"/>
                  </a:lnTo>
                  <a:lnTo>
                    <a:pt x="208253" y="267112"/>
                  </a:lnTo>
                  <a:lnTo>
                    <a:pt x="212821" y="289552"/>
                  </a:lnTo>
                  <a:lnTo>
                    <a:pt x="174975" y="299528"/>
                  </a:lnTo>
                  <a:lnTo>
                    <a:pt x="105191" y="310044"/>
                  </a:lnTo>
                  <a:lnTo>
                    <a:pt x="67917" y="312617"/>
                  </a:lnTo>
                  <a:lnTo>
                    <a:pt x="39813" y="312716"/>
                  </a:lnTo>
                  <a:close/>
                </a:path>
                <a:path w="313054" h="313054">
                  <a:moveTo>
                    <a:pt x="304753" y="312716"/>
                  </a:moveTo>
                  <a:lnTo>
                    <a:pt x="254806" y="312716"/>
                  </a:lnTo>
                  <a:lnTo>
                    <a:pt x="254806" y="168664"/>
                  </a:lnTo>
                  <a:lnTo>
                    <a:pt x="204134" y="168664"/>
                  </a:lnTo>
                  <a:lnTo>
                    <a:pt x="204134" y="128126"/>
                  </a:lnTo>
                  <a:lnTo>
                    <a:pt x="254806" y="128126"/>
                  </a:lnTo>
                  <a:lnTo>
                    <a:pt x="254806" y="0"/>
                  </a:lnTo>
                  <a:lnTo>
                    <a:pt x="312716" y="0"/>
                  </a:lnTo>
                  <a:lnTo>
                    <a:pt x="312716" y="303668"/>
                  </a:lnTo>
                  <a:lnTo>
                    <a:pt x="304753" y="312716"/>
                  </a:lnTo>
                  <a:close/>
                </a:path>
                <a:path w="313054" h="313054">
                  <a:moveTo>
                    <a:pt x="208253" y="267112"/>
                  </a:moveTo>
                  <a:lnTo>
                    <a:pt x="64787" y="267112"/>
                  </a:lnTo>
                  <a:lnTo>
                    <a:pt x="81594" y="267092"/>
                  </a:lnTo>
                  <a:lnTo>
                    <a:pt x="87861" y="266953"/>
                  </a:lnTo>
                  <a:lnTo>
                    <a:pt x="128675" y="263605"/>
                  </a:lnTo>
                  <a:lnTo>
                    <a:pt x="183144" y="254379"/>
                  </a:lnTo>
                  <a:lnTo>
                    <a:pt x="204496" y="248653"/>
                  </a:lnTo>
                  <a:lnTo>
                    <a:pt x="208253" y="267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015570" y="5245333"/>
              <a:ext cx="313055" cy="313055"/>
            </a:xfrm>
            <a:custGeom>
              <a:avLst/>
              <a:gdLst/>
              <a:ahLst/>
              <a:cxnLst/>
              <a:rect l="l" t="t" r="r" b="b"/>
              <a:pathLst>
                <a:path w="313054" h="313054">
                  <a:moveTo>
                    <a:pt x="212820" y="289552"/>
                  </a:moveTo>
                  <a:lnTo>
                    <a:pt x="174975" y="299528"/>
                  </a:lnTo>
                  <a:lnTo>
                    <a:pt x="131565" y="306382"/>
                  </a:lnTo>
                  <a:lnTo>
                    <a:pt x="86843" y="311924"/>
                  </a:lnTo>
                  <a:lnTo>
                    <a:pt x="39813" y="312716"/>
                  </a:lnTo>
                  <a:lnTo>
                    <a:pt x="28355" y="312569"/>
                  </a:lnTo>
                  <a:lnTo>
                    <a:pt x="158" y="285339"/>
                  </a:lnTo>
                  <a:lnTo>
                    <a:pt x="0" y="273265"/>
                  </a:lnTo>
                  <a:lnTo>
                    <a:pt x="0" y="0"/>
                  </a:lnTo>
                  <a:lnTo>
                    <a:pt x="200515" y="0"/>
                  </a:lnTo>
                  <a:lnTo>
                    <a:pt x="200515" y="20992"/>
                  </a:lnTo>
                  <a:lnTo>
                    <a:pt x="200515" y="32212"/>
                  </a:lnTo>
                  <a:lnTo>
                    <a:pt x="195990" y="36375"/>
                  </a:lnTo>
                  <a:lnTo>
                    <a:pt x="191466" y="40537"/>
                  </a:lnTo>
                  <a:lnTo>
                    <a:pt x="179884" y="40537"/>
                  </a:lnTo>
                  <a:lnTo>
                    <a:pt x="57910" y="40537"/>
                  </a:lnTo>
                  <a:lnTo>
                    <a:pt x="57910" y="129574"/>
                  </a:lnTo>
                  <a:lnTo>
                    <a:pt x="182417" y="129574"/>
                  </a:lnTo>
                  <a:lnTo>
                    <a:pt x="182417" y="150567"/>
                  </a:lnTo>
                  <a:lnTo>
                    <a:pt x="182417" y="161063"/>
                  </a:lnTo>
                  <a:lnTo>
                    <a:pt x="178436" y="165587"/>
                  </a:lnTo>
                  <a:lnTo>
                    <a:pt x="174455" y="170112"/>
                  </a:lnTo>
                  <a:lnTo>
                    <a:pt x="162149" y="170112"/>
                  </a:lnTo>
                  <a:lnTo>
                    <a:pt x="57910" y="170112"/>
                  </a:lnTo>
                  <a:lnTo>
                    <a:pt x="57910" y="251548"/>
                  </a:lnTo>
                  <a:lnTo>
                    <a:pt x="57910" y="260597"/>
                  </a:lnTo>
                  <a:lnTo>
                    <a:pt x="61348" y="263854"/>
                  </a:lnTo>
                  <a:lnTo>
                    <a:pt x="64787" y="267112"/>
                  </a:lnTo>
                  <a:lnTo>
                    <a:pt x="72750" y="267112"/>
                  </a:lnTo>
                  <a:lnTo>
                    <a:pt x="81594" y="267092"/>
                  </a:lnTo>
                  <a:lnTo>
                    <a:pt x="121657" y="264442"/>
                  </a:lnTo>
                  <a:lnTo>
                    <a:pt x="163187" y="258459"/>
                  </a:lnTo>
                  <a:lnTo>
                    <a:pt x="204496" y="248653"/>
                  </a:lnTo>
                  <a:lnTo>
                    <a:pt x="212820" y="289552"/>
                  </a:lnTo>
                  <a:close/>
                </a:path>
                <a:path w="313054" h="313054">
                  <a:moveTo>
                    <a:pt x="254806" y="312716"/>
                  </a:moveTo>
                  <a:lnTo>
                    <a:pt x="254806" y="168664"/>
                  </a:lnTo>
                  <a:lnTo>
                    <a:pt x="204134" y="168664"/>
                  </a:lnTo>
                  <a:lnTo>
                    <a:pt x="204134" y="128126"/>
                  </a:lnTo>
                  <a:lnTo>
                    <a:pt x="254806" y="128126"/>
                  </a:lnTo>
                  <a:lnTo>
                    <a:pt x="254806" y="0"/>
                  </a:lnTo>
                  <a:lnTo>
                    <a:pt x="312716" y="0"/>
                  </a:lnTo>
                  <a:lnTo>
                    <a:pt x="312716" y="293171"/>
                  </a:lnTo>
                  <a:lnTo>
                    <a:pt x="312716" y="303668"/>
                  </a:lnTo>
                  <a:lnTo>
                    <a:pt x="308735" y="308192"/>
                  </a:lnTo>
                  <a:lnTo>
                    <a:pt x="304753" y="312716"/>
                  </a:lnTo>
                  <a:lnTo>
                    <a:pt x="292447" y="312716"/>
                  </a:lnTo>
                  <a:lnTo>
                    <a:pt x="254806" y="312716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2368824" y="5241713"/>
              <a:ext cx="321945" cy="316865"/>
            </a:xfrm>
            <a:custGeom>
              <a:avLst/>
              <a:gdLst/>
              <a:ahLst/>
              <a:cxnLst/>
              <a:rect l="l" t="t" r="r" b="b"/>
              <a:pathLst>
                <a:path w="321945" h="316864">
                  <a:moveTo>
                    <a:pt x="313440" y="316335"/>
                  </a:moveTo>
                  <a:lnTo>
                    <a:pt x="263492" y="316335"/>
                  </a:lnTo>
                  <a:lnTo>
                    <a:pt x="263492" y="3619"/>
                  </a:lnTo>
                  <a:lnTo>
                    <a:pt x="321403" y="3619"/>
                  </a:lnTo>
                  <a:lnTo>
                    <a:pt x="321403" y="307287"/>
                  </a:lnTo>
                  <a:lnTo>
                    <a:pt x="313440" y="316335"/>
                  </a:lnTo>
                  <a:close/>
                </a:path>
                <a:path w="321945" h="316864">
                  <a:moveTo>
                    <a:pt x="227660" y="316335"/>
                  </a:moveTo>
                  <a:lnTo>
                    <a:pt x="0" y="316335"/>
                  </a:lnTo>
                  <a:lnTo>
                    <a:pt x="0" y="275798"/>
                  </a:lnTo>
                  <a:lnTo>
                    <a:pt x="236709" y="275798"/>
                  </a:lnTo>
                  <a:lnTo>
                    <a:pt x="236709" y="308011"/>
                  </a:lnTo>
                  <a:lnTo>
                    <a:pt x="227660" y="316335"/>
                  </a:lnTo>
                  <a:close/>
                </a:path>
                <a:path w="321945" h="316864">
                  <a:moveTo>
                    <a:pt x="115459" y="221507"/>
                  </a:moveTo>
                  <a:lnTo>
                    <a:pt x="66054" y="212097"/>
                  </a:lnTo>
                  <a:lnTo>
                    <a:pt x="31669" y="187304"/>
                  </a:lnTo>
                  <a:lnTo>
                    <a:pt x="11401" y="152015"/>
                  </a:lnTo>
                  <a:lnTo>
                    <a:pt x="4809" y="123410"/>
                  </a:lnTo>
                  <a:lnTo>
                    <a:pt x="4809" y="98097"/>
                  </a:lnTo>
                  <a:lnTo>
                    <a:pt x="15484" y="57740"/>
                  </a:lnTo>
                  <a:lnTo>
                    <a:pt x="39841" y="24880"/>
                  </a:lnTo>
                  <a:lnTo>
                    <a:pt x="78532" y="3893"/>
                  </a:lnTo>
                  <a:lnTo>
                    <a:pt x="115459" y="0"/>
                  </a:lnTo>
                  <a:lnTo>
                    <a:pt x="132314" y="144"/>
                  </a:lnTo>
                  <a:lnTo>
                    <a:pt x="177107" y="14808"/>
                  </a:lnTo>
                  <a:lnTo>
                    <a:pt x="204813" y="40537"/>
                  </a:lnTo>
                  <a:lnTo>
                    <a:pt x="104600" y="40537"/>
                  </a:lnTo>
                  <a:lnTo>
                    <a:pt x="85056" y="48500"/>
                  </a:lnTo>
                  <a:lnTo>
                    <a:pt x="64371" y="87009"/>
                  </a:lnTo>
                  <a:lnTo>
                    <a:pt x="62680" y="99875"/>
                  </a:lnTo>
                  <a:lnTo>
                    <a:pt x="62797" y="123410"/>
                  </a:lnTo>
                  <a:lnTo>
                    <a:pt x="85056" y="172645"/>
                  </a:lnTo>
                  <a:lnTo>
                    <a:pt x="104600" y="180970"/>
                  </a:lnTo>
                  <a:lnTo>
                    <a:pt x="204720" y="180970"/>
                  </a:lnTo>
                  <a:lnTo>
                    <a:pt x="199248" y="187304"/>
                  </a:lnTo>
                  <a:lnTo>
                    <a:pt x="164863" y="212097"/>
                  </a:lnTo>
                  <a:lnTo>
                    <a:pt x="132314" y="221360"/>
                  </a:lnTo>
                  <a:lnTo>
                    <a:pt x="115459" y="221507"/>
                  </a:lnTo>
                  <a:close/>
                </a:path>
                <a:path w="321945" h="316864">
                  <a:moveTo>
                    <a:pt x="204720" y="180970"/>
                  </a:moveTo>
                  <a:lnTo>
                    <a:pt x="126317" y="180970"/>
                  </a:lnTo>
                  <a:lnTo>
                    <a:pt x="145862" y="172645"/>
                  </a:lnTo>
                  <a:lnTo>
                    <a:pt x="159977" y="155634"/>
                  </a:lnTo>
                  <a:lnTo>
                    <a:pt x="168237" y="99875"/>
                  </a:lnTo>
                  <a:lnTo>
                    <a:pt x="167782" y="92950"/>
                  </a:lnTo>
                  <a:lnTo>
                    <a:pt x="145862" y="48500"/>
                  </a:lnTo>
                  <a:lnTo>
                    <a:pt x="126317" y="40537"/>
                  </a:lnTo>
                  <a:lnTo>
                    <a:pt x="204813" y="40537"/>
                  </a:lnTo>
                  <a:lnTo>
                    <a:pt x="223387" y="81334"/>
                  </a:lnTo>
                  <a:lnTo>
                    <a:pt x="226108" y="98097"/>
                  </a:lnTo>
                  <a:lnTo>
                    <a:pt x="226108" y="123410"/>
                  </a:lnTo>
                  <a:lnTo>
                    <a:pt x="215433" y="163763"/>
                  </a:lnTo>
                  <a:lnTo>
                    <a:pt x="207199" y="178100"/>
                  </a:lnTo>
                  <a:lnTo>
                    <a:pt x="204720" y="180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2368824" y="5245333"/>
              <a:ext cx="321945" cy="313055"/>
            </a:xfrm>
            <a:custGeom>
              <a:avLst/>
              <a:gdLst/>
              <a:ahLst/>
              <a:cxnLst/>
              <a:rect l="l" t="t" r="r" b="b"/>
              <a:pathLst>
                <a:path w="321945" h="313054">
                  <a:moveTo>
                    <a:pt x="263492" y="312716"/>
                  </a:moveTo>
                  <a:lnTo>
                    <a:pt x="263492" y="0"/>
                  </a:lnTo>
                  <a:lnTo>
                    <a:pt x="321403" y="0"/>
                  </a:lnTo>
                  <a:lnTo>
                    <a:pt x="321403" y="293171"/>
                  </a:lnTo>
                  <a:lnTo>
                    <a:pt x="321403" y="303668"/>
                  </a:lnTo>
                  <a:lnTo>
                    <a:pt x="317421" y="308192"/>
                  </a:lnTo>
                  <a:lnTo>
                    <a:pt x="313440" y="312716"/>
                  </a:lnTo>
                  <a:lnTo>
                    <a:pt x="301134" y="312716"/>
                  </a:lnTo>
                  <a:lnTo>
                    <a:pt x="263492" y="312716"/>
                  </a:lnTo>
                  <a:close/>
                </a:path>
                <a:path w="321945" h="313054">
                  <a:moveTo>
                    <a:pt x="0" y="272179"/>
                  </a:moveTo>
                  <a:lnTo>
                    <a:pt x="236709" y="272179"/>
                  </a:lnTo>
                  <a:lnTo>
                    <a:pt x="236709" y="293171"/>
                  </a:lnTo>
                  <a:lnTo>
                    <a:pt x="236709" y="304391"/>
                  </a:lnTo>
                  <a:lnTo>
                    <a:pt x="232184" y="308554"/>
                  </a:lnTo>
                  <a:lnTo>
                    <a:pt x="227660" y="312716"/>
                  </a:lnTo>
                  <a:lnTo>
                    <a:pt x="216078" y="312716"/>
                  </a:lnTo>
                  <a:lnTo>
                    <a:pt x="0" y="312716"/>
                  </a:lnTo>
                  <a:lnTo>
                    <a:pt x="0" y="272179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9759" y="5237943"/>
              <a:ext cx="229047" cy="229047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12827892" y="5241563"/>
            <a:ext cx="329565" cy="334645"/>
            <a:chOff x="12827892" y="5241563"/>
            <a:chExt cx="329565" cy="334645"/>
          </a:xfrm>
        </p:grpSpPr>
        <p:sp>
          <p:nvSpPr>
            <p:cNvPr id="83" name="object 83"/>
            <p:cNvSpPr/>
            <p:nvPr/>
          </p:nvSpPr>
          <p:spPr>
            <a:xfrm>
              <a:off x="12831663" y="5245333"/>
              <a:ext cx="321945" cy="327025"/>
            </a:xfrm>
            <a:custGeom>
              <a:avLst/>
              <a:gdLst/>
              <a:ahLst/>
              <a:cxnLst/>
              <a:rect l="l" t="t" r="r" b="b"/>
              <a:pathLst>
                <a:path w="321944" h="327025">
                  <a:moveTo>
                    <a:pt x="163959" y="111839"/>
                  </a:moveTo>
                  <a:lnTo>
                    <a:pt x="77817" y="111839"/>
                  </a:lnTo>
                  <a:lnTo>
                    <a:pt x="69458" y="111800"/>
                  </a:lnTo>
                  <a:lnTo>
                    <a:pt x="18820" y="94466"/>
                  </a:lnTo>
                  <a:lnTo>
                    <a:pt x="7329" y="65895"/>
                  </a:lnTo>
                  <a:lnTo>
                    <a:pt x="7329" y="46305"/>
                  </a:lnTo>
                  <a:lnTo>
                    <a:pt x="38365" y="5067"/>
                  </a:lnTo>
                  <a:lnTo>
                    <a:pt x="77817" y="0"/>
                  </a:lnTo>
                  <a:lnTo>
                    <a:pt x="162511" y="0"/>
                  </a:lnTo>
                  <a:lnTo>
                    <a:pt x="182779" y="2895"/>
                  </a:lnTo>
                  <a:lnTo>
                    <a:pt x="200153" y="10134"/>
                  </a:lnTo>
                  <a:lnTo>
                    <a:pt x="213544" y="22078"/>
                  </a:lnTo>
                  <a:lnTo>
                    <a:pt x="217526" y="31126"/>
                  </a:lnTo>
                  <a:lnTo>
                    <a:pt x="321403" y="31126"/>
                  </a:lnTo>
                  <a:lnTo>
                    <a:pt x="321403" y="35832"/>
                  </a:lnTo>
                  <a:lnTo>
                    <a:pt x="78903" y="35832"/>
                  </a:lnTo>
                  <a:lnTo>
                    <a:pt x="64425" y="44880"/>
                  </a:lnTo>
                  <a:lnTo>
                    <a:pt x="64425" y="67320"/>
                  </a:lnTo>
                  <a:lnTo>
                    <a:pt x="78903" y="76007"/>
                  </a:lnTo>
                  <a:lnTo>
                    <a:pt x="219500" y="76007"/>
                  </a:lnTo>
                  <a:lnTo>
                    <a:pt x="217888" y="83608"/>
                  </a:lnTo>
                  <a:lnTo>
                    <a:pt x="204858" y="99171"/>
                  </a:lnTo>
                  <a:lnTo>
                    <a:pt x="186399" y="108220"/>
                  </a:lnTo>
                  <a:lnTo>
                    <a:pt x="163959" y="111839"/>
                  </a:lnTo>
                  <a:close/>
                </a:path>
                <a:path w="321944" h="327025">
                  <a:moveTo>
                    <a:pt x="321403" y="31126"/>
                  </a:moveTo>
                  <a:lnTo>
                    <a:pt x="263492" y="31126"/>
                  </a:lnTo>
                  <a:lnTo>
                    <a:pt x="263492" y="0"/>
                  </a:lnTo>
                  <a:lnTo>
                    <a:pt x="321403" y="0"/>
                  </a:lnTo>
                  <a:lnTo>
                    <a:pt x="321403" y="31126"/>
                  </a:lnTo>
                  <a:close/>
                </a:path>
                <a:path w="321944" h="327025">
                  <a:moveTo>
                    <a:pt x="219500" y="76007"/>
                  </a:moveTo>
                  <a:lnTo>
                    <a:pt x="150567" y="76007"/>
                  </a:lnTo>
                  <a:lnTo>
                    <a:pt x="165044" y="67320"/>
                  </a:lnTo>
                  <a:lnTo>
                    <a:pt x="165044" y="44880"/>
                  </a:lnTo>
                  <a:lnTo>
                    <a:pt x="150567" y="35832"/>
                  </a:lnTo>
                  <a:lnTo>
                    <a:pt x="321403" y="35832"/>
                  </a:lnTo>
                  <a:lnTo>
                    <a:pt x="321403" y="71664"/>
                  </a:lnTo>
                  <a:lnTo>
                    <a:pt x="220421" y="71664"/>
                  </a:lnTo>
                  <a:lnTo>
                    <a:pt x="219500" y="76007"/>
                  </a:lnTo>
                  <a:close/>
                </a:path>
                <a:path w="321944" h="327025">
                  <a:moveTo>
                    <a:pt x="313440" y="174455"/>
                  </a:moveTo>
                  <a:lnTo>
                    <a:pt x="263492" y="174455"/>
                  </a:lnTo>
                  <a:lnTo>
                    <a:pt x="263492" y="71664"/>
                  </a:lnTo>
                  <a:lnTo>
                    <a:pt x="321403" y="71664"/>
                  </a:lnTo>
                  <a:lnTo>
                    <a:pt x="321403" y="165406"/>
                  </a:lnTo>
                  <a:lnTo>
                    <a:pt x="313440" y="174455"/>
                  </a:lnTo>
                  <a:close/>
                </a:path>
                <a:path w="321944" h="327025">
                  <a:moveTo>
                    <a:pt x="227660" y="171559"/>
                  </a:moveTo>
                  <a:lnTo>
                    <a:pt x="0" y="171559"/>
                  </a:lnTo>
                  <a:lnTo>
                    <a:pt x="0" y="131022"/>
                  </a:lnTo>
                  <a:lnTo>
                    <a:pt x="236709" y="131022"/>
                  </a:lnTo>
                  <a:lnTo>
                    <a:pt x="236709" y="163235"/>
                  </a:lnTo>
                  <a:lnTo>
                    <a:pt x="227660" y="171559"/>
                  </a:lnTo>
                  <a:close/>
                </a:path>
                <a:path w="321944" h="327025">
                  <a:moveTo>
                    <a:pt x="143690" y="190742"/>
                  </a:moveTo>
                  <a:lnTo>
                    <a:pt x="85779" y="190742"/>
                  </a:lnTo>
                  <a:lnTo>
                    <a:pt x="85779" y="171559"/>
                  </a:lnTo>
                  <a:lnTo>
                    <a:pt x="143690" y="171559"/>
                  </a:lnTo>
                  <a:lnTo>
                    <a:pt x="143690" y="190742"/>
                  </a:lnTo>
                  <a:close/>
                </a:path>
                <a:path w="321944" h="327025">
                  <a:moveTo>
                    <a:pt x="314888" y="326832"/>
                  </a:moveTo>
                  <a:lnTo>
                    <a:pt x="58634" y="326832"/>
                  </a:lnTo>
                  <a:lnTo>
                    <a:pt x="44668" y="326679"/>
                  </a:lnTo>
                  <a:lnTo>
                    <a:pt x="14995" y="298431"/>
                  </a:lnTo>
                  <a:lnTo>
                    <a:pt x="14839" y="240690"/>
                  </a:lnTo>
                  <a:lnTo>
                    <a:pt x="263130" y="240690"/>
                  </a:lnTo>
                  <a:lnTo>
                    <a:pt x="263130" y="226936"/>
                  </a:lnTo>
                  <a:lnTo>
                    <a:pt x="14839" y="226936"/>
                  </a:lnTo>
                  <a:lnTo>
                    <a:pt x="14839" y="190742"/>
                  </a:lnTo>
                  <a:lnTo>
                    <a:pt x="321041" y="190742"/>
                  </a:lnTo>
                  <a:lnTo>
                    <a:pt x="321041" y="276884"/>
                  </a:lnTo>
                  <a:lnTo>
                    <a:pt x="72750" y="276884"/>
                  </a:lnTo>
                  <a:lnTo>
                    <a:pt x="72750" y="290638"/>
                  </a:lnTo>
                  <a:lnTo>
                    <a:pt x="321041" y="290638"/>
                  </a:lnTo>
                  <a:lnTo>
                    <a:pt x="321041" y="320317"/>
                  </a:lnTo>
                  <a:lnTo>
                    <a:pt x="314888" y="326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2831663" y="5245333"/>
              <a:ext cx="321945" cy="327025"/>
            </a:xfrm>
            <a:custGeom>
              <a:avLst/>
              <a:gdLst/>
              <a:ahLst/>
              <a:cxnLst/>
              <a:rect l="l" t="t" r="r" b="b"/>
              <a:pathLst>
                <a:path w="321944" h="327025">
                  <a:moveTo>
                    <a:pt x="0" y="131022"/>
                  </a:moveTo>
                  <a:lnTo>
                    <a:pt x="236709" y="131022"/>
                  </a:lnTo>
                  <a:lnTo>
                    <a:pt x="236709" y="152014"/>
                  </a:lnTo>
                  <a:lnTo>
                    <a:pt x="236709" y="163235"/>
                  </a:lnTo>
                  <a:lnTo>
                    <a:pt x="232184" y="167397"/>
                  </a:lnTo>
                  <a:lnTo>
                    <a:pt x="227660" y="171559"/>
                  </a:lnTo>
                  <a:lnTo>
                    <a:pt x="216078" y="171559"/>
                  </a:lnTo>
                  <a:lnTo>
                    <a:pt x="143690" y="171559"/>
                  </a:lnTo>
                  <a:lnTo>
                    <a:pt x="143690" y="190742"/>
                  </a:lnTo>
                  <a:lnTo>
                    <a:pt x="321041" y="190742"/>
                  </a:lnTo>
                  <a:lnTo>
                    <a:pt x="321041" y="276884"/>
                  </a:lnTo>
                  <a:lnTo>
                    <a:pt x="72750" y="276884"/>
                  </a:lnTo>
                  <a:lnTo>
                    <a:pt x="72750" y="290638"/>
                  </a:lnTo>
                  <a:lnTo>
                    <a:pt x="321041" y="290638"/>
                  </a:lnTo>
                  <a:lnTo>
                    <a:pt x="321041" y="311992"/>
                  </a:lnTo>
                  <a:lnTo>
                    <a:pt x="321041" y="320317"/>
                  </a:lnTo>
                  <a:lnTo>
                    <a:pt x="317964" y="323574"/>
                  </a:lnTo>
                  <a:lnTo>
                    <a:pt x="314888" y="326832"/>
                  </a:lnTo>
                  <a:lnTo>
                    <a:pt x="306201" y="326832"/>
                  </a:lnTo>
                  <a:lnTo>
                    <a:pt x="58634" y="326832"/>
                  </a:lnTo>
                  <a:lnTo>
                    <a:pt x="44668" y="326679"/>
                  </a:lnTo>
                  <a:lnTo>
                    <a:pt x="14995" y="298431"/>
                  </a:lnTo>
                  <a:lnTo>
                    <a:pt x="14839" y="285932"/>
                  </a:lnTo>
                  <a:lnTo>
                    <a:pt x="14839" y="240690"/>
                  </a:lnTo>
                  <a:lnTo>
                    <a:pt x="263130" y="240690"/>
                  </a:lnTo>
                  <a:lnTo>
                    <a:pt x="263130" y="226936"/>
                  </a:lnTo>
                  <a:lnTo>
                    <a:pt x="14839" y="226936"/>
                  </a:lnTo>
                  <a:lnTo>
                    <a:pt x="14839" y="190742"/>
                  </a:lnTo>
                  <a:lnTo>
                    <a:pt x="85779" y="190742"/>
                  </a:lnTo>
                  <a:lnTo>
                    <a:pt x="85779" y="171559"/>
                  </a:lnTo>
                  <a:lnTo>
                    <a:pt x="0" y="171559"/>
                  </a:lnTo>
                  <a:lnTo>
                    <a:pt x="0" y="131022"/>
                  </a:lnTo>
                  <a:close/>
                </a:path>
                <a:path w="321944" h="327025">
                  <a:moveTo>
                    <a:pt x="263492" y="174455"/>
                  </a:moveTo>
                  <a:lnTo>
                    <a:pt x="263492" y="71664"/>
                  </a:lnTo>
                  <a:lnTo>
                    <a:pt x="220421" y="71664"/>
                  </a:lnTo>
                  <a:lnTo>
                    <a:pt x="217888" y="83608"/>
                  </a:lnTo>
                  <a:lnTo>
                    <a:pt x="211373" y="91389"/>
                  </a:lnTo>
                  <a:lnTo>
                    <a:pt x="204858" y="99171"/>
                  </a:lnTo>
                  <a:lnTo>
                    <a:pt x="195628" y="103695"/>
                  </a:lnTo>
                  <a:lnTo>
                    <a:pt x="186399" y="108220"/>
                  </a:lnTo>
                  <a:lnTo>
                    <a:pt x="175179" y="110029"/>
                  </a:lnTo>
                  <a:lnTo>
                    <a:pt x="163959" y="111839"/>
                  </a:lnTo>
                  <a:lnTo>
                    <a:pt x="151653" y="111839"/>
                  </a:lnTo>
                  <a:lnTo>
                    <a:pt x="77817" y="111839"/>
                  </a:lnTo>
                  <a:lnTo>
                    <a:pt x="69458" y="111800"/>
                  </a:lnTo>
                  <a:lnTo>
                    <a:pt x="63882" y="111522"/>
                  </a:lnTo>
                  <a:lnTo>
                    <a:pt x="58577" y="110770"/>
                  </a:lnTo>
                  <a:lnTo>
                    <a:pt x="51033" y="109306"/>
                  </a:lnTo>
                  <a:lnTo>
                    <a:pt x="38365" y="106772"/>
                  </a:lnTo>
                  <a:lnTo>
                    <a:pt x="28593" y="100619"/>
                  </a:lnTo>
                  <a:lnTo>
                    <a:pt x="18820" y="94466"/>
                  </a:lnTo>
                  <a:lnTo>
                    <a:pt x="7238" y="56100"/>
                  </a:lnTo>
                  <a:lnTo>
                    <a:pt x="7329" y="46305"/>
                  </a:lnTo>
                  <a:lnTo>
                    <a:pt x="7962" y="40175"/>
                  </a:lnTo>
                  <a:lnTo>
                    <a:pt x="9681" y="35130"/>
                  </a:lnTo>
                  <a:lnTo>
                    <a:pt x="13029" y="28593"/>
                  </a:lnTo>
                  <a:lnTo>
                    <a:pt x="18820" y="17735"/>
                  </a:lnTo>
                  <a:lnTo>
                    <a:pt x="28593" y="11401"/>
                  </a:lnTo>
                  <a:lnTo>
                    <a:pt x="38365" y="5067"/>
                  </a:lnTo>
                  <a:lnTo>
                    <a:pt x="77817" y="0"/>
                  </a:lnTo>
                  <a:lnTo>
                    <a:pt x="151653" y="0"/>
                  </a:lnTo>
                  <a:lnTo>
                    <a:pt x="162511" y="0"/>
                  </a:lnTo>
                  <a:lnTo>
                    <a:pt x="172645" y="1447"/>
                  </a:lnTo>
                  <a:lnTo>
                    <a:pt x="182779" y="2895"/>
                  </a:lnTo>
                  <a:lnTo>
                    <a:pt x="191466" y="6514"/>
                  </a:lnTo>
                  <a:lnTo>
                    <a:pt x="200153" y="10134"/>
                  </a:lnTo>
                  <a:lnTo>
                    <a:pt x="206848" y="16106"/>
                  </a:lnTo>
                  <a:lnTo>
                    <a:pt x="213544" y="22078"/>
                  </a:lnTo>
                  <a:lnTo>
                    <a:pt x="217526" y="31126"/>
                  </a:lnTo>
                  <a:lnTo>
                    <a:pt x="263492" y="31126"/>
                  </a:lnTo>
                  <a:lnTo>
                    <a:pt x="263492" y="0"/>
                  </a:lnTo>
                  <a:lnTo>
                    <a:pt x="321403" y="0"/>
                  </a:lnTo>
                  <a:lnTo>
                    <a:pt x="321403" y="154910"/>
                  </a:lnTo>
                  <a:lnTo>
                    <a:pt x="321403" y="165406"/>
                  </a:lnTo>
                  <a:lnTo>
                    <a:pt x="317421" y="169931"/>
                  </a:lnTo>
                  <a:lnTo>
                    <a:pt x="313440" y="174455"/>
                  </a:lnTo>
                  <a:lnTo>
                    <a:pt x="301134" y="174455"/>
                  </a:lnTo>
                  <a:lnTo>
                    <a:pt x="263492" y="174455"/>
                  </a:lnTo>
                  <a:close/>
                </a:path>
                <a:path w="321944" h="327025">
                  <a:moveTo>
                    <a:pt x="165044" y="56100"/>
                  </a:moveTo>
                  <a:lnTo>
                    <a:pt x="165044" y="44880"/>
                  </a:lnTo>
                  <a:lnTo>
                    <a:pt x="157806" y="40356"/>
                  </a:lnTo>
                  <a:lnTo>
                    <a:pt x="150567" y="35832"/>
                  </a:lnTo>
                  <a:lnTo>
                    <a:pt x="140794" y="35832"/>
                  </a:lnTo>
                  <a:lnTo>
                    <a:pt x="88675" y="35832"/>
                  </a:lnTo>
                  <a:lnTo>
                    <a:pt x="78903" y="35832"/>
                  </a:lnTo>
                  <a:lnTo>
                    <a:pt x="71664" y="40356"/>
                  </a:lnTo>
                  <a:lnTo>
                    <a:pt x="64425" y="44880"/>
                  </a:lnTo>
                  <a:lnTo>
                    <a:pt x="64425" y="56100"/>
                  </a:lnTo>
                  <a:lnTo>
                    <a:pt x="64425" y="67320"/>
                  </a:lnTo>
                  <a:lnTo>
                    <a:pt x="71664" y="71664"/>
                  </a:lnTo>
                  <a:lnTo>
                    <a:pt x="78903" y="76007"/>
                  </a:lnTo>
                  <a:lnTo>
                    <a:pt x="88675" y="76007"/>
                  </a:lnTo>
                  <a:lnTo>
                    <a:pt x="140794" y="76007"/>
                  </a:lnTo>
                  <a:lnTo>
                    <a:pt x="150567" y="76007"/>
                  </a:lnTo>
                  <a:lnTo>
                    <a:pt x="157806" y="71664"/>
                  </a:lnTo>
                  <a:lnTo>
                    <a:pt x="165044" y="67320"/>
                  </a:lnTo>
                  <a:lnTo>
                    <a:pt x="165044" y="5610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/>
          <p:cNvGrpSpPr/>
          <p:nvPr/>
        </p:nvGrpSpPr>
        <p:grpSpPr>
          <a:xfrm>
            <a:off x="13198519" y="5241563"/>
            <a:ext cx="320675" cy="334645"/>
            <a:chOff x="13198519" y="5241563"/>
            <a:chExt cx="320675" cy="334645"/>
          </a:xfrm>
        </p:grpSpPr>
        <p:sp>
          <p:nvSpPr>
            <p:cNvPr id="86" name="object 86"/>
            <p:cNvSpPr/>
            <p:nvPr/>
          </p:nvSpPr>
          <p:spPr>
            <a:xfrm>
              <a:off x="13202290" y="5245333"/>
              <a:ext cx="313055" cy="327025"/>
            </a:xfrm>
            <a:custGeom>
              <a:avLst/>
              <a:gdLst/>
              <a:ahLst/>
              <a:cxnLst/>
              <a:rect l="l" t="t" r="r" b="b"/>
              <a:pathLst>
                <a:path w="313055" h="327025">
                  <a:moveTo>
                    <a:pt x="39813" y="169750"/>
                  </a:moveTo>
                  <a:lnTo>
                    <a:pt x="4275" y="154576"/>
                  </a:lnTo>
                  <a:lnTo>
                    <a:pt x="0" y="0"/>
                  </a:lnTo>
                  <a:lnTo>
                    <a:pt x="57910" y="0"/>
                  </a:lnTo>
                  <a:lnTo>
                    <a:pt x="57910" y="40899"/>
                  </a:lnTo>
                  <a:lnTo>
                    <a:pt x="312716" y="40899"/>
                  </a:lnTo>
                  <a:lnTo>
                    <a:pt x="312716" y="63701"/>
                  </a:lnTo>
                  <a:lnTo>
                    <a:pt x="200515" y="63701"/>
                  </a:lnTo>
                  <a:lnTo>
                    <a:pt x="200515" y="81436"/>
                  </a:lnTo>
                  <a:lnTo>
                    <a:pt x="57910" y="81436"/>
                  </a:lnTo>
                  <a:lnTo>
                    <a:pt x="57934" y="117653"/>
                  </a:lnTo>
                  <a:lnTo>
                    <a:pt x="64787" y="124145"/>
                  </a:lnTo>
                  <a:lnTo>
                    <a:pt x="312716" y="124145"/>
                  </a:lnTo>
                  <a:lnTo>
                    <a:pt x="312716" y="134279"/>
                  </a:lnTo>
                  <a:lnTo>
                    <a:pt x="200515" y="134279"/>
                  </a:lnTo>
                  <a:lnTo>
                    <a:pt x="200515" y="151291"/>
                  </a:lnTo>
                  <a:lnTo>
                    <a:pt x="142604" y="151291"/>
                  </a:lnTo>
                  <a:lnTo>
                    <a:pt x="104354" y="163303"/>
                  </a:lnTo>
                  <a:lnTo>
                    <a:pt x="64764" y="169252"/>
                  </a:lnTo>
                  <a:lnTo>
                    <a:pt x="54638" y="169687"/>
                  </a:lnTo>
                  <a:lnTo>
                    <a:pt x="39813" y="169750"/>
                  </a:lnTo>
                  <a:close/>
                </a:path>
                <a:path w="313055" h="327025">
                  <a:moveTo>
                    <a:pt x="312716" y="40899"/>
                  </a:moveTo>
                  <a:lnTo>
                    <a:pt x="142604" y="40899"/>
                  </a:lnTo>
                  <a:lnTo>
                    <a:pt x="142604" y="0"/>
                  </a:lnTo>
                  <a:lnTo>
                    <a:pt x="200515" y="0"/>
                  </a:lnTo>
                  <a:lnTo>
                    <a:pt x="200515" y="26783"/>
                  </a:lnTo>
                  <a:lnTo>
                    <a:pt x="312716" y="26783"/>
                  </a:lnTo>
                  <a:lnTo>
                    <a:pt x="312716" y="40899"/>
                  </a:lnTo>
                  <a:close/>
                </a:path>
                <a:path w="313055" h="327025">
                  <a:moveTo>
                    <a:pt x="312716" y="26783"/>
                  </a:moveTo>
                  <a:lnTo>
                    <a:pt x="254806" y="26783"/>
                  </a:lnTo>
                  <a:lnTo>
                    <a:pt x="254806" y="0"/>
                  </a:lnTo>
                  <a:lnTo>
                    <a:pt x="312716" y="0"/>
                  </a:lnTo>
                  <a:lnTo>
                    <a:pt x="312716" y="26783"/>
                  </a:lnTo>
                  <a:close/>
                </a:path>
                <a:path w="313055" h="327025">
                  <a:moveTo>
                    <a:pt x="312716" y="97361"/>
                  </a:moveTo>
                  <a:lnTo>
                    <a:pt x="254806" y="97361"/>
                  </a:lnTo>
                  <a:lnTo>
                    <a:pt x="254806" y="63701"/>
                  </a:lnTo>
                  <a:lnTo>
                    <a:pt x="312716" y="63701"/>
                  </a:lnTo>
                  <a:lnTo>
                    <a:pt x="312716" y="97361"/>
                  </a:lnTo>
                  <a:close/>
                </a:path>
                <a:path w="313055" h="327025">
                  <a:moveTo>
                    <a:pt x="312716" y="124145"/>
                  </a:moveTo>
                  <a:lnTo>
                    <a:pt x="72750" y="124145"/>
                  </a:lnTo>
                  <a:lnTo>
                    <a:pt x="82666" y="124097"/>
                  </a:lnTo>
                  <a:lnTo>
                    <a:pt x="89648" y="123761"/>
                  </a:lnTo>
                  <a:lnTo>
                    <a:pt x="133106" y="115597"/>
                  </a:lnTo>
                  <a:lnTo>
                    <a:pt x="142604" y="112201"/>
                  </a:lnTo>
                  <a:lnTo>
                    <a:pt x="142604" y="81436"/>
                  </a:lnTo>
                  <a:lnTo>
                    <a:pt x="200515" y="81436"/>
                  </a:lnTo>
                  <a:lnTo>
                    <a:pt x="200515" y="97361"/>
                  </a:lnTo>
                  <a:lnTo>
                    <a:pt x="312716" y="97361"/>
                  </a:lnTo>
                  <a:lnTo>
                    <a:pt x="312716" y="124145"/>
                  </a:lnTo>
                  <a:close/>
                </a:path>
                <a:path w="313055" h="327025">
                  <a:moveTo>
                    <a:pt x="304753" y="169750"/>
                  </a:moveTo>
                  <a:lnTo>
                    <a:pt x="254806" y="169750"/>
                  </a:lnTo>
                  <a:lnTo>
                    <a:pt x="254806" y="134279"/>
                  </a:lnTo>
                  <a:lnTo>
                    <a:pt x="312716" y="134279"/>
                  </a:lnTo>
                  <a:lnTo>
                    <a:pt x="312716" y="160701"/>
                  </a:lnTo>
                  <a:lnTo>
                    <a:pt x="304753" y="169750"/>
                  </a:lnTo>
                  <a:close/>
                </a:path>
                <a:path w="313055" h="327025">
                  <a:moveTo>
                    <a:pt x="191466" y="169750"/>
                  </a:moveTo>
                  <a:lnTo>
                    <a:pt x="142604" y="169750"/>
                  </a:lnTo>
                  <a:lnTo>
                    <a:pt x="142604" y="151291"/>
                  </a:lnTo>
                  <a:lnTo>
                    <a:pt x="200515" y="151291"/>
                  </a:lnTo>
                  <a:lnTo>
                    <a:pt x="200515" y="161425"/>
                  </a:lnTo>
                  <a:lnTo>
                    <a:pt x="191466" y="169750"/>
                  </a:lnTo>
                  <a:close/>
                </a:path>
                <a:path w="313055" h="327025">
                  <a:moveTo>
                    <a:pt x="306563" y="326832"/>
                  </a:moveTo>
                  <a:lnTo>
                    <a:pt x="51033" y="326832"/>
                  </a:lnTo>
                  <a:lnTo>
                    <a:pt x="36654" y="326685"/>
                  </a:lnTo>
                  <a:lnTo>
                    <a:pt x="7388" y="298844"/>
                  </a:lnTo>
                  <a:lnTo>
                    <a:pt x="7238" y="237432"/>
                  </a:lnTo>
                  <a:lnTo>
                    <a:pt x="254806" y="237432"/>
                  </a:lnTo>
                  <a:lnTo>
                    <a:pt x="254806" y="222955"/>
                  </a:lnTo>
                  <a:lnTo>
                    <a:pt x="7238" y="222955"/>
                  </a:lnTo>
                  <a:lnTo>
                    <a:pt x="7238" y="185313"/>
                  </a:lnTo>
                  <a:lnTo>
                    <a:pt x="312716" y="185313"/>
                  </a:lnTo>
                  <a:lnTo>
                    <a:pt x="312716" y="275074"/>
                  </a:lnTo>
                  <a:lnTo>
                    <a:pt x="65149" y="275074"/>
                  </a:lnTo>
                  <a:lnTo>
                    <a:pt x="65149" y="289190"/>
                  </a:lnTo>
                  <a:lnTo>
                    <a:pt x="312716" y="289190"/>
                  </a:lnTo>
                  <a:lnTo>
                    <a:pt x="312716" y="320317"/>
                  </a:lnTo>
                  <a:lnTo>
                    <a:pt x="306563" y="326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3202290" y="5245333"/>
              <a:ext cx="313055" cy="327025"/>
            </a:xfrm>
            <a:custGeom>
              <a:avLst/>
              <a:gdLst/>
              <a:ahLst/>
              <a:cxnLst/>
              <a:rect l="l" t="t" r="r" b="b"/>
              <a:pathLst>
                <a:path w="313055" h="327025">
                  <a:moveTo>
                    <a:pt x="57910" y="0"/>
                  </a:moveTo>
                  <a:lnTo>
                    <a:pt x="57910" y="40899"/>
                  </a:lnTo>
                  <a:lnTo>
                    <a:pt x="142604" y="40899"/>
                  </a:lnTo>
                  <a:lnTo>
                    <a:pt x="142604" y="0"/>
                  </a:lnTo>
                  <a:lnTo>
                    <a:pt x="200515" y="0"/>
                  </a:lnTo>
                  <a:lnTo>
                    <a:pt x="200515" y="26783"/>
                  </a:lnTo>
                  <a:lnTo>
                    <a:pt x="254806" y="26783"/>
                  </a:lnTo>
                  <a:lnTo>
                    <a:pt x="254806" y="0"/>
                  </a:lnTo>
                  <a:lnTo>
                    <a:pt x="312716" y="0"/>
                  </a:lnTo>
                  <a:lnTo>
                    <a:pt x="312716" y="150205"/>
                  </a:lnTo>
                  <a:lnTo>
                    <a:pt x="312716" y="160701"/>
                  </a:lnTo>
                  <a:lnTo>
                    <a:pt x="308735" y="165225"/>
                  </a:lnTo>
                  <a:lnTo>
                    <a:pt x="304753" y="169750"/>
                  </a:lnTo>
                  <a:lnTo>
                    <a:pt x="292447" y="169750"/>
                  </a:lnTo>
                  <a:lnTo>
                    <a:pt x="254806" y="169750"/>
                  </a:lnTo>
                  <a:lnTo>
                    <a:pt x="254806" y="134279"/>
                  </a:lnTo>
                  <a:lnTo>
                    <a:pt x="200515" y="134279"/>
                  </a:lnTo>
                  <a:lnTo>
                    <a:pt x="200515" y="150205"/>
                  </a:lnTo>
                  <a:lnTo>
                    <a:pt x="200515" y="161425"/>
                  </a:lnTo>
                  <a:lnTo>
                    <a:pt x="195990" y="165587"/>
                  </a:lnTo>
                  <a:lnTo>
                    <a:pt x="191466" y="169750"/>
                  </a:lnTo>
                  <a:lnTo>
                    <a:pt x="179884" y="169750"/>
                  </a:lnTo>
                  <a:lnTo>
                    <a:pt x="142604" y="169750"/>
                  </a:lnTo>
                  <a:lnTo>
                    <a:pt x="142604" y="151291"/>
                  </a:lnTo>
                  <a:lnTo>
                    <a:pt x="104354" y="163303"/>
                  </a:lnTo>
                  <a:lnTo>
                    <a:pt x="64764" y="169252"/>
                  </a:lnTo>
                  <a:lnTo>
                    <a:pt x="39813" y="169750"/>
                  </a:lnTo>
                  <a:lnTo>
                    <a:pt x="28355" y="169603"/>
                  </a:lnTo>
                  <a:lnTo>
                    <a:pt x="158" y="142372"/>
                  </a:lnTo>
                  <a:lnTo>
                    <a:pt x="0" y="130298"/>
                  </a:lnTo>
                  <a:lnTo>
                    <a:pt x="0" y="0"/>
                  </a:lnTo>
                  <a:lnTo>
                    <a:pt x="57910" y="0"/>
                  </a:lnTo>
                  <a:close/>
                </a:path>
                <a:path w="313055" h="327025">
                  <a:moveTo>
                    <a:pt x="51033" y="326832"/>
                  </a:moveTo>
                  <a:lnTo>
                    <a:pt x="11285" y="311636"/>
                  </a:lnTo>
                  <a:lnTo>
                    <a:pt x="7238" y="285932"/>
                  </a:lnTo>
                  <a:lnTo>
                    <a:pt x="7238" y="237432"/>
                  </a:lnTo>
                  <a:lnTo>
                    <a:pt x="254806" y="237432"/>
                  </a:lnTo>
                  <a:lnTo>
                    <a:pt x="254806" y="222955"/>
                  </a:lnTo>
                  <a:lnTo>
                    <a:pt x="7238" y="222955"/>
                  </a:lnTo>
                  <a:lnTo>
                    <a:pt x="7238" y="185313"/>
                  </a:lnTo>
                  <a:lnTo>
                    <a:pt x="312716" y="185313"/>
                  </a:lnTo>
                  <a:lnTo>
                    <a:pt x="312716" y="275074"/>
                  </a:lnTo>
                  <a:lnTo>
                    <a:pt x="65149" y="275074"/>
                  </a:lnTo>
                  <a:lnTo>
                    <a:pt x="65149" y="289190"/>
                  </a:lnTo>
                  <a:lnTo>
                    <a:pt x="312716" y="289190"/>
                  </a:lnTo>
                  <a:lnTo>
                    <a:pt x="312716" y="311992"/>
                  </a:lnTo>
                  <a:lnTo>
                    <a:pt x="312716" y="320317"/>
                  </a:lnTo>
                  <a:lnTo>
                    <a:pt x="309640" y="323574"/>
                  </a:lnTo>
                  <a:lnTo>
                    <a:pt x="306563" y="326832"/>
                  </a:lnTo>
                  <a:lnTo>
                    <a:pt x="297877" y="326832"/>
                  </a:lnTo>
                  <a:lnTo>
                    <a:pt x="51033" y="326832"/>
                  </a:lnTo>
                  <a:close/>
                </a:path>
                <a:path w="313055" h="327025">
                  <a:moveTo>
                    <a:pt x="72750" y="124145"/>
                  </a:moveTo>
                  <a:lnTo>
                    <a:pt x="119064" y="119200"/>
                  </a:lnTo>
                  <a:lnTo>
                    <a:pt x="142604" y="112201"/>
                  </a:lnTo>
                  <a:lnTo>
                    <a:pt x="142604" y="81436"/>
                  </a:lnTo>
                  <a:lnTo>
                    <a:pt x="57910" y="81436"/>
                  </a:lnTo>
                  <a:lnTo>
                    <a:pt x="57910" y="108582"/>
                  </a:lnTo>
                  <a:lnTo>
                    <a:pt x="57910" y="117630"/>
                  </a:lnTo>
                  <a:lnTo>
                    <a:pt x="61348" y="120888"/>
                  </a:lnTo>
                  <a:lnTo>
                    <a:pt x="64787" y="124145"/>
                  </a:lnTo>
                  <a:lnTo>
                    <a:pt x="72750" y="124145"/>
                  </a:lnTo>
                  <a:close/>
                </a:path>
                <a:path w="313055" h="327025">
                  <a:moveTo>
                    <a:pt x="200515" y="97361"/>
                  </a:moveTo>
                  <a:lnTo>
                    <a:pt x="254806" y="97361"/>
                  </a:lnTo>
                  <a:lnTo>
                    <a:pt x="254806" y="63701"/>
                  </a:lnTo>
                  <a:lnTo>
                    <a:pt x="200515" y="63701"/>
                  </a:lnTo>
                  <a:lnTo>
                    <a:pt x="200515" y="97361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/>
          <p:cNvGrpSpPr/>
          <p:nvPr/>
        </p:nvGrpSpPr>
        <p:grpSpPr>
          <a:xfrm>
            <a:off x="13660425" y="5241563"/>
            <a:ext cx="685800" cy="330835"/>
            <a:chOff x="13660425" y="5241563"/>
            <a:chExt cx="685800" cy="330835"/>
          </a:xfrm>
        </p:grpSpPr>
        <p:sp>
          <p:nvSpPr>
            <p:cNvPr id="89" name="object 89"/>
            <p:cNvSpPr/>
            <p:nvPr/>
          </p:nvSpPr>
          <p:spPr>
            <a:xfrm>
              <a:off x="13664195" y="5245333"/>
              <a:ext cx="330200" cy="323215"/>
            </a:xfrm>
            <a:custGeom>
              <a:avLst/>
              <a:gdLst/>
              <a:ahLst/>
              <a:cxnLst/>
              <a:rect l="l" t="t" r="r" b="b"/>
              <a:pathLst>
                <a:path w="330200" h="323214">
                  <a:moveTo>
                    <a:pt x="296429" y="186399"/>
                  </a:moveTo>
                  <a:lnTo>
                    <a:pt x="238156" y="186399"/>
                  </a:lnTo>
                  <a:lnTo>
                    <a:pt x="239658" y="179050"/>
                  </a:lnTo>
                  <a:lnTo>
                    <a:pt x="240667" y="173754"/>
                  </a:lnTo>
                  <a:lnTo>
                    <a:pt x="248554" y="117789"/>
                  </a:lnTo>
                  <a:lnTo>
                    <a:pt x="251412" y="76030"/>
                  </a:lnTo>
                  <a:lnTo>
                    <a:pt x="251548" y="47414"/>
                  </a:lnTo>
                  <a:lnTo>
                    <a:pt x="24394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4" y="40537"/>
                  </a:lnTo>
                  <a:lnTo>
                    <a:pt x="309368" y="55195"/>
                  </a:lnTo>
                  <a:lnTo>
                    <a:pt x="307335" y="98886"/>
                  </a:lnTo>
                  <a:lnTo>
                    <a:pt x="303710" y="138312"/>
                  </a:lnTo>
                  <a:lnTo>
                    <a:pt x="298352" y="176465"/>
                  </a:lnTo>
                  <a:lnTo>
                    <a:pt x="296429" y="186399"/>
                  </a:lnTo>
                  <a:close/>
                </a:path>
                <a:path w="330200" h="323214">
                  <a:moveTo>
                    <a:pt x="320679" y="226936"/>
                  </a:moveTo>
                  <a:lnTo>
                    <a:pt x="0" y="226936"/>
                  </a:lnTo>
                  <a:lnTo>
                    <a:pt x="0" y="186399"/>
                  </a:lnTo>
                  <a:lnTo>
                    <a:pt x="329727" y="186399"/>
                  </a:lnTo>
                  <a:lnTo>
                    <a:pt x="329727" y="218612"/>
                  </a:lnTo>
                  <a:lnTo>
                    <a:pt x="320679" y="226936"/>
                  </a:lnTo>
                  <a:close/>
                </a:path>
                <a:path w="330200" h="323214">
                  <a:moveTo>
                    <a:pt x="184951" y="323212"/>
                  </a:moveTo>
                  <a:lnTo>
                    <a:pt x="136089" y="323212"/>
                  </a:lnTo>
                  <a:lnTo>
                    <a:pt x="136089" y="226936"/>
                  </a:lnTo>
                  <a:lnTo>
                    <a:pt x="194000" y="226936"/>
                  </a:lnTo>
                  <a:lnTo>
                    <a:pt x="194000" y="314888"/>
                  </a:lnTo>
                  <a:lnTo>
                    <a:pt x="184951" y="323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3664195" y="5245333"/>
              <a:ext cx="330200" cy="323215"/>
            </a:xfrm>
            <a:custGeom>
              <a:avLst/>
              <a:gdLst/>
              <a:ahLst/>
              <a:cxnLst/>
              <a:rect l="l" t="t" r="r" b="b"/>
              <a:pathLst>
                <a:path w="330200" h="323214">
                  <a:moveTo>
                    <a:pt x="0" y="186399"/>
                  </a:moveTo>
                  <a:lnTo>
                    <a:pt x="238156" y="186399"/>
                  </a:lnTo>
                  <a:lnTo>
                    <a:pt x="239658" y="179050"/>
                  </a:lnTo>
                  <a:lnTo>
                    <a:pt x="246198" y="137339"/>
                  </a:lnTo>
                  <a:lnTo>
                    <a:pt x="250462" y="93561"/>
                  </a:lnTo>
                  <a:lnTo>
                    <a:pt x="251548" y="58634"/>
                  </a:lnTo>
                  <a:lnTo>
                    <a:pt x="251548" y="47414"/>
                  </a:lnTo>
                  <a:lnTo>
                    <a:pt x="247748" y="43975"/>
                  </a:lnTo>
                  <a:lnTo>
                    <a:pt x="243947" y="40537"/>
                  </a:lnTo>
                  <a:lnTo>
                    <a:pt x="23272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9" y="40899"/>
                  </a:lnTo>
                  <a:lnTo>
                    <a:pt x="309447" y="49133"/>
                  </a:lnTo>
                  <a:lnTo>
                    <a:pt x="307898" y="91050"/>
                  </a:lnTo>
                  <a:lnTo>
                    <a:pt x="304640" y="130298"/>
                  </a:lnTo>
                  <a:lnTo>
                    <a:pt x="299596" y="169365"/>
                  </a:lnTo>
                  <a:lnTo>
                    <a:pt x="296429" y="186399"/>
                  </a:lnTo>
                  <a:lnTo>
                    <a:pt x="329727" y="186399"/>
                  </a:lnTo>
                  <a:lnTo>
                    <a:pt x="329727" y="207391"/>
                  </a:lnTo>
                  <a:lnTo>
                    <a:pt x="329727" y="218612"/>
                  </a:lnTo>
                  <a:lnTo>
                    <a:pt x="325203" y="222774"/>
                  </a:lnTo>
                  <a:lnTo>
                    <a:pt x="320679" y="226936"/>
                  </a:lnTo>
                  <a:lnTo>
                    <a:pt x="309097" y="226936"/>
                  </a:lnTo>
                  <a:lnTo>
                    <a:pt x="194000" y="226936"/>
                  </a:lnTo>
                  <a:lnTo>
                    <a:pt x="194000" y="303668"/>
                  </a:lnTo>
                  <a:lnTo>
                    <a:pt x="194000" y="314888"/>
                  </a:lnTo>
                  <a:lnTo>
                    <a:pt x="189475" y="319050"/>
                  </a:lnTo>
                  <a:lnTo>
                    <a:pt x="184951" y="323212"/>
                  </a:lnTo>
                  <a:lnTo>
                    <a:pt x="173369" y="323212"/>
                  </a:lnTo>
                  <a:lnTo>
                    <a:pt x="136089" y="323212"/>
                  </a:lnTo>
                  <a:lnTo>
                    <a:pt x="136089" y="226936"/>
                  </a:lnTo>
                  <a:lnTo>
                    <a:pt x="0" y="226936"/>
                  </a:lnTo>
                  <a:lnTo>
                    <a:pt x="0" y="186399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027221" y="524533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30764" y="312716"/>
                  </a:moveTo>
                  <a:lnTo>
                    <a:pt x="14839" y="312716"/>
                  </a:lnTo>
                  <a:lnTo>
                    <a:pt x="0" y="298600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40537"/>
                  </a:lnTo>
                  <a:lnTo>
                    <a:pt x="54291" y="40537"/>
                  </a:lnTo>
                  <a:lnTo>
                    <a:pt x="54291" y="261321"/>
                  </a:lnTo>
                  <a:lnTo>
                    <a:pt x="62253" y="266750"/>
                  </a:lnTo>
                  <a:lnTo>
                    <a:pt x="156358" y="266750"/>
                  </a:lnTo>
                  <a:lnTo>
                    <a:pt x="156358" y="296791"/>
                  </a:lnTo>
                  <a:lnTo>
                    <a:pt x="102067" y="296791"/>
                  </a:lnTo>
                  <a:lnTo>
                    <a:pt x="91754" y="301043"/>
                  </a:lnTo>
                  <a:lnTo>
                    <a:pt x="84716" y="303668"/>
                  </a:lnTo>
                  <a:lnTo>
                    <a:pt x="42332" y="312648"/>
                  </a:lnTo>
                  <a:lnTo>
                    <a:pt x="30764" y="312716"/>
                  </a:lnTo>
                  <a:close/>
                </a:path>
                <a:path w="314959" h="313054">
                  <a:moveTo>
                    <a:pt x="156358" y="266750"/>
                  </a:moveTo>
                  <a:lnTo>
                    <a:pt x="78179" y="266750"/>
                  </a:lnTo>
                  <a:lnTo>
                    <a:pt x="94828" y="263130"/>
                  </a:lnTo>
                  <a:lnTo>
                    <a:pt x="102067" y="260235"/>
                  </a:lnTo>
                  <a:lnTo>
                    <a:pt x="102067" y="40537"/>
                  </a:lnTo>
                  <a:lnTo>
                    <a:pt x="156358" y="40537"/>
                  </a:lnTo>
                  <a:lnTo>
                    <a:pt x="156358" y="266750"/>
                  </a:lnTo>
                  <a:close/>
                </a:path>
                <a:path w="314959" h="313054">
                  <a:moveTo>
                    <a:pt x="149481" y="312716"/>
                  </a:moveTo>
                  <a:lnTo>
                    <a:pt x="102067" y="312716"/>
                  </a:lnTo>
                  <a:lnTo>
                    <a:pt x="102067" y="296791"/>
                  </a:lnTo>
                  <a:lnTo>
                    <a:pt x="156358" y="296791"/>
                  </a:lnTo>
                  <a:lnTo>
                    <a:pt x="156358" y="306201"/>
                  </a:lnTo>
                  <a:lnTo>
                    <a:pt x="149481" y="312716"/>
                  </a:lnTo>
                  <a:close/>
                </a:path>
                <a:path w="314959" h="313054">
                  <a:moveTo>
                    <a:pt x="229108" y="312716"/>
                  </a:moveTo>
                  <a:lnTo>
                    <a:pt x="181694" y="312716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127041"/>
                  </a:lnTo>
                  <a:lnTo>
                    <a:pt x="314888" y="127041"/>
                  </a:lnTo>
                  <a:lnTo>
                    <a:pt x="314888" y="167578"/>
                  </a:lnTo>
                  <a:lnTo>
                    <a:pt x="237071" y="167578"/>
                  </a:lnTo>
                  <a:lnTo>
                    <a:pt x="237071" y="303668"/>
                  </a:lnTo>
                  <a:lnTo>
                    <a:pt x="229108" y="312716"/>
                  </a:lnTo>
                  <a:close/>
                </a:path>
                <a:path w="314959" h="313054">
                  <a:moveTo>
                    <a:pt x="314888" y="127041"/>
                  </a:moveTo>
                  <a:lnTo>
                    <a:pt x="259511" y="127041"/>
                  </a:lnTo>
                  <a:lnTo>
                    <a:pt x="259511" y="0"/>
                  </a:lnTo>
                  <a:lnTo>
                    <a:pt x="314888" y="0"/>
                  </a:lnTo>
                  <a:lnTo>
                    <a:pt x="314888" y="127041"/>
                  </a:lnTo>
                  <a:close/>
                </a:path>
                <a:path w="314959" h="313054">
                  <a:moveTo>
                    <a:pt x="306925" y="312716"/>
                  </a:moveTo>
                  <a:lnTo>
                    <a:pt x="259511" y="312716"/>
                  </a:lnTo>
                  <a:lnTo>
                    <a:pt x="259511" y="167578"/>
                  </a:lnTo>
                  <a:lnTo>
                    <a:pt x="314888" y="167578"/>
                  </a:lnTo>
                  <a:lnTo>
                    <a:pt x="314888" y="303668"/>
                  </a:lnTo>
                  <a:lnTo>
                    <a:pt x="306925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4027221" y="524533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30764" y="312716"/>
                  </a:moveTo>
                  <a:lnTo>
                    <a:pt x="14839" y="312716"/>
                  </a:lnTo>
                  <a:lnTo>
                    <a:pt x="7419" y="305658"/>
                  </a:lnTo>
                  <a:lnTo>
                    <a:pt x="0" y="298600"/>
                  </a:lnTo>
                  <a:lnTo>
                    <a:pt x="0" y="282313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297877"/>
                  </a:lnTo>
                  <a:lnTo>
                    <a:pt x="156358" y="306201"/>
                  </a:lnTo>
                  <a:lnTo>
                    <a:pt x="152919" y="309459"/>
                  </a:lnTo>
                  <a:lnTo>
                    <a:pt x="149481" y="312716"/>
                  </a:lnTo>
                  <a:lnTo>
                    <a:pt x="140432" y="312716"/>
                  </a:lnTo>
                  <a:lnTo>
                    <a:pt x="102067" y="312716"/>
                  </a:lnTo>
                  <a:lnTo>
                    <a:pt x="102067" y="296791"/>
                  </a:lnTo>
                  <a:lnTo>
                    <a:pt x="57257" y="310884"/>
                  </a:lnTo>
                  <a:lnTo>
                    <a:pt x="42332" y="312648"/>
                  </a:lnTo>
                  <a:lnTo>
                    <a:pt x="30764" y="312716"/>
                  </a:lnTo>
                  <a:close/>
                </a:path>
                <a:path w="314959" h="313054">
                  <a:moveTo>
                    <a:pt x="259511" y="312716"/>
                  </a:moveTo>
                  <a:lnTo>
                    <a:pt x="259511" y="167578"/>
                  </a:lnTo>
                  <a:lnTo>
                    <a:pt x="237071" y="167578"/>
                  </a:lnTo>
                  <a:lnTo>
                    <a:pt x="237071" y="293171"/>
                  </a:lnTo>
                  <a:lnTo>
                    <a:pt x="237071" y="303668"/>
                  </a:lnTo>
                  <a:lnTo>
                    <a:pt x="233089" y="308192"/>
                  </a:lnTo>
                  <a:lnTo>
                    <a:pt x="229108" y="312716"/>
                  </a:lnTo>
                  <a:lnTo>
                    <a:pt x="216802" y="312716"/>
                  </a:lnTo>
                  <a:lnTo>
                    <a:pt x="181694" y="312716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127041"/>
                  </a:lnTo>
                  <a:lnTo>
                    <a:pt x="259511" y="127041"/>
                  </a:lnTo>
                  <a:lnTo>
                    <a:pt x="259511" y="0"/>
                  </a:lnTo>
                  <a:lnTo>
                    <a:pt x="314888" y="0"/>
                  </a:lnTo>
                  <a:lnTo>
                    <a:pt x="314888" y="293171"/>
                  </a:lnTo>
                  <a:lnTo>
                    <a:pt x="314888" y="303668"/>
                  </a:lnTo>
                  <a:lnTo>
                    <a:pt x="310906" y="308192"/>
                  </a:lnTo>
                  <a:lnTo>
                    <a:pt x="306925" y="312716"/>
                  </a:lnTo>
                  <a:lnTo>
                    <a:pt x="294619" y="312716"/>
                  </a:lnTo>
                  <a:lnTo>
                    <a:pt x="259511" y="312716"/>
                  </a:lnTo>
                  <a:close/>
                </a:path>
                <a:path w="314959" h="313054">
                  <a:moveTo>
                    <a:pt x="102067" y="40537"/>
                  </a:moveTo>
                  <a:lnTo>
                    <a:pt x="54291" y="40537"/>
                  </a:lnTo>
                  <a:lnTo>
                    <a:pt x="54291" y="252996"/>
                  </a:lnTo>
                  <a:lnTo>
                    <a:pt x="54291" y="261321"/>
                  </a:lnTo>
                  <a:lnTo>
                    <a:pt x="58272" y="264035"/>
                  </a:lnTo>
                  <a:lnTo>
                    <a:pt x="62253" y="266750"/>
                  </a:lnTo>
                  <a:lnTo>
                    <a:pt x="68406" y="266750"/>
                  </a:lnTo>
                  <a:lnTo>
                    <a:pt x="78179" y="266750"/>
                  </a:lnTo>
                  <a:lnTo>
                    <a:pt x="86503" y="264940"/>
                  </a:lnTo>
                  <a:lnTo>
                    <a:pt x="94828" y="263130"/>
                  </a:lnTo>
                  <a:lnTo>
                    <a:pt x="102067" y="260235"/>
                  </a:lnTo>
                  <a:lnTo>
                    <a:pt x="102067" y="40537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/>
          <p:cNvGrpSpPr/>
          <p:nvPr/>
        </p:nvGrpSpPr>
        <p:grpSpPr>
          <a:xfrm>
            <a:off x="14474669" y="5241563"/>
            <a:ext cx="1080135" cy="334645"/>
            <a:chOff x="14474669" y="5241563"/>
            <a:chExt cx="1080135" cy="334645"/>
          </a:xfrm>
        </p:grpSpPr>
        <p:sp>
          <p:nvSpPr>
            <p:cNvPr id="94" name="object 94"/>
            <p:cNvSpPr/>
            <p:nvPr/>
          </p:nvSpPr>
          <p:spPr>
            <a:xfrm>
              <a:off x="14478440" y="5245333"/>
              <a:ext cx="327025" cy="313055"/>
            </a:xfrm>
            <a:custGeom>
              <a:avLst/>
              <a:gdLst/>
              <a:ahLst/>
              <a:cxnLst/>
              <a:rect l="l" t="t" r="r" b="b"/>
              <a:pathLst>
                <a:path w="327025" h="313054">
                  <a:moveTo>
                    <a:pt x="166854" y="40537"/>
                  </a:moveTo>
                  <a:lnTo>
                    <a:pt x="0" y="40537"/>
                  </a:lnTo>
                  <a:lnTo>
                    <a:pt x="0" y="0"/>
                  </a:lnTo>
                  <a:lnTo>
                    <a:pt x="175903" y="0"/>
                  </a:lnTo>
                  <a:lnTo>
                    <a:pt x="175903" y="32212"/>
                  </a:lnTo>
                  <a:lnTo>
                    <a:pt x="166854" y="40537"/>
                  </a:lnTo>
                  <a:close/>
                </a:path>
                <a:path w="327025" h="313054">
                  <a:moveTo>
                    <a:pt x="249015" y="262044"/>
                  </a:moveTo>
                  <a:lnTo>
                    <a:pt x="150929" y="262044"/>
                  </a:lnTo>
                  <a:lnTo>
                    <a:pt x="162511" y="260235"/>
                  </a:lnTo>
                  <a:lnTo>
                    <a:pt x="183865" y="256615"/>
                  </a:lnTo>
                  <a:lnTo>
                    <a:pt x="193638" y="254444"/>
                  </a:lnTo>
                  <a:lnTo>
                    <a:pt x="193638" y="0"/>
                  </a:lnTo>
                  <a:lnTo>
                    <a:pt x="249015" y="0"/>
                  </a:lnTo>
                  <a:lnTo>
                    <a:pt x="249015" y="127041"/>
                  </a:lnTo>
                  <a:lnTo>
                    <a:pt x="326832" y="127041"/>
                  </a:lnTo>
                  <a:lnTo>
                    <a:pt x="326832" y="167578"/>
                  </a:lnTo>
                  <a:lnTo>
                    <a:pt x="249015" y="167578"/>
                  </a:lnTo>
                  <a:lnTo>
                    <a:pt x="249015" y="262044"/>
                  </a:lnTo>
                  <a:close/>
                </a:path>
                <a:path w="327025" h="313054">
                  <a:moveTo>
                    <a:pt x="326832" y="127041"/>
                  </a:moveTo>
                  <a:lnTo>
                    <a:pt x="271455" y="127041"/>
                  </a:lnTo>
                  <a:lnTo>
                    <a:pt x="271455" y="0"/>
                  </a:lnTo>
                  <a:lnTo>
                    <a:pt x="326832" y="0"/>
                  </a:lnTo>
                  <a:lnTo>
                    <a:pt x="326832" y="127041"/>
                  </a:lnTo>
                  <a:close/>
                </a:path>
                <a:path w="327025" h="313054">
                  <a:moveTo>
                    <a:pt x="0" y="312716"/>
                  </a:moveTo>
                  <a:lnTo>
                    <a:pt x="0" y="274350"/>
                  </a:lnTo>
                  <a:lnTo>
                    <a:pt x="5429" y="274350"/>
                  </a:lnTo>
                  <a:lnTo>
                    <a:pt x="16287" y="273988"/>
                  </a:lnTo>
                  <a:lnTo>
                    <a:pt x="22078" y="273627"/>
                  </a:lnTo>
                  <a:lnTo>
                    <a:pt x="22078" y="40537"/>
                  </a:lnTo>
                  <a:lnTo>
                    <a:pt x="72750" y="40537"/>
                  </a:lnTo>
                  <a:lnTo>
                    <a:pt x="72750" y="270731"/>
                  </a:lnTo>
                  <a:lnTo>
                    <a:pt x="249015" y="270731"/>
                  </a:lnTo>
                  <a:lnTo>
                    <a:pt x="249015" y="292447"/>
                  </a:lnTo>
                  <a:lnTo>
                    <a:pt x="193638" y="292447"/>
                  </a:lnTo>
                  <a:lnTo>
                    <a:pt x="178985" y="295645"/>
                  </a:lnTo>
                  <a:lnTo>
                    <a:pt x="168709" y="297673"/>
                  </a:lnTo>
                  <a:lnTo>
                    <a:pt x="125779" y="303911"/>
                  </a:lnTo>
                  <a:lnTo>
                    <a:pt x="63000" y="310047"/>
                  </a:lnTo>
                  <a:lnTo>
                    <a:pt x="17441" y="312558"/>
                  </a:lnTo>
                  <a:lnTo>
                    <a:pt x="9984" y="312696"/>
                  </a:lnTo>
                  <a:lnTo>
                    <a:pt x="0" y="312716"/>
                  </a:lnTo>
                  <a:close/>
                </a:path>
                <a:path w="327025" h="313054">
                  <a:moveTo>
                    <a:pt x="249015" y="270731"/>
                  </a:moveTo>
                  <a:lnTo>
                    <a:pt x="72750" y="270731"/>
                  </a:lnTo>
                  <a:lnTo>
                    <a:pt x="79626" y="270007"/>
                  </a:lnTo>
                  <a:lnTo>
                    <a:pt x="93018" y="268921"/>
                  </a:lnTo>
                  <a:lnTo>
                    <a:pt x="100257" y="268197"/>
                  </a:lnTo>
                  <a:lnTo>
                    <a:pt x="100257" y="40537"/>
                  </a:lnTo>
                  <a:lnTo>
                    <a:pt x="150929" y="40537"/>
                  </a:lnTo>
                  <a:lnTo>
                    <a:pt x="150929" y="262044"/>
                  </a:lnTo>
                  <a:lnTo>
                    <a:pt x="249015" y="262044"/>
                  </a:lnTo>
                  <a:lnTo>
                    <a:pt x="249015" y="270731"/>
                  </a:lnTo>
                  <a:close/>
                </a:path>
                <a:path w="327025" h="313054">
                  <a:moveTo>
                    <a:pt x="318869" y="312716"/>
                  </a:moveTo>
                  <a:lnTo>
                    <a:pt x="271455" y="312716"/>
                  </a:lnTo>
                  <a:lnTo>
                    <a:pt x="271455" y="167578"/>
                  </a:lnTo>
                  <a:lnTo>
                    <a:pt x="326832" y="167578"/>
                  </a:lnTo>
                  <a:lnTo>
                    <a:pt x="326832" y="303668"/>
                  </a:lnTo>
                  <a:lnTo>
                    <a:pt x="318869" y="312716"/>
                  </a:lnTo>
                  <a:close/>
                </a:path>
                <a:path w="327025" h="313054">
                  <a:moveTo>
                    <a:pt x="241052" y="312716"/>
                  </a:moveTo>
                  <a:lnTo>
                    <a:pt x="193638" y="312716"/>
                  </a:lnTo>
                  <a:lnTo>
                    <a:pt x="193638" y="292447"/>
                  </a:lnTo>
                  <a:lnTo>
                    <a:pt x="249015" y="292447"/>
                  </a:lnTo>
                  <a:lnTo>
                    <a:pt x="249015" y="303668"/>
                  </a:lnTo>
                  <a:lnTo>
                    <a:pt x="241052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4478440" y="5245333"/>
              <a:ext cx="327025" cy="313055"/>
            </a:xfrm>
            <a:custGeom>
              <a:avLst/>
              <a:gdLst/>
              <a:ahLst/>
              <a:cxnLst/>
              <a:rect l="l" t="t" r="r" b="b"/>
              <a:pathLst>
                <a:path w="327025" h="313054">
                  <a:moveTo>
                    <a:pt x="271455" y="312716"/>
                  </a:moveTo>
                  <a:lnTo>
                    <a:pt x="271455" y="167578"/>
                  </a:lnTo>
                  <a:lnTo>
                    <a:pt x="249015" y="167578"/>
                  </a:lnTo>
                  <a:lnTo>
                    <a:pt x="249015" y="293171"/>
                  </a:lnTo>
                  <a:lnTo>
                    <a:pt x="249015" y="303668"/>
                  </a:lnTo>
                  <a:lnTo>
                    <a:pt x="245033" y="308192"/>
                  </a:lnTo>
                  <a:lnTo>
                    <a:pt x="241052" y="312716"/>
                  </a:lnTo>
                  <a:lnTo>
                    <a:pt x="228746" y="312716"/>
                  </a:lnTo>
                  <a:lnTo>
                    <a:pt x="193638" y="312716"/>
                  </a:lnTo>
                  <a:lnTo>
                    <a:pt x="193638" y="292447"/>
                  </a:lnTo>
                  <a:lnTo>
                    <a:pt x="141880" y="301677"/>
                  </a:lnTo>
                  <a:lnTo>
                    <a:pt x="88675" y="307830"/>
                  </a:lnTo>
                  <a:lnTo>
                    <a:pt x="39632" y="311449"/>
                  </a:lnTo>
                  <a:lnTo>
                    <a:pt x="0" y="312716"/>
                  </a:lnTo>
                  <a:lnTo>
                    <a:pt x="0" y="274350"/>
                  </a:lnTo>
                  <a:lnTo>
                    <a:pt x="5429" y="274350"/>
                  </a:lnTo>
                  <a:lnTo>
                    <a:pt x="10858" y="274169"/>
                  </a:lnTo>
                  <a:lnTo>
                    <a:pt x="16287" y="273988"/>
                  </a:lnTo>
                  <a:lnTo>
                    <a:pt x="22078" y="273626"/>
                  </a:lnTo>
                  <a:lnTo>
                    <a:pt x="22078" y="40537"/>
                  </a:lnTo>
                  <a:lnTo>
                    <a:pt x="0" y="40537"/>
                  </a:lnTo>
                  <a:lnTo>
                    <a:pt x="0" y="0"/>
                  </a:lnTo>
                  <a:lnTo>
                    <a:pt x="175903" y="0"/>
                  </a:lnTo>
                  <a:lnTo>
                    <a:pt x="175903" y="20992"/>
                  </a:lnTo>
                  <a:lnTo>
                    <a:pt x="175903" y="32212"/>
                  </a:lnTo>
                  <a:lnTo>
                    <a:pt x="171378" y="36375"/>
                  </a:lnTo>
                  <a:lnTo>
                    <a:pt x="166854" y="40537"/>
                  </a:lnTo>
                  <a:lnTo>
                    <a:pt x="155272" y="40537"/>
                  </a:lnTo>
                  <a:lnTo>
                    <a:pt x="150929" y="40537"/>
                  </a:lnTo>
                  <a:lnTo>
                    <a:pt x="150929" y="262044"/>
                  </a:lnTo>
                  <a:lnTo>
                    <a:pt x="162511" y="260235"/>
                  </a:lnTo>
                  <a:lnTo>
                    <a:pt x="173188" y="258425"/>
                  </a:lnTo>
                  <a:lnTo>
                    <a:pt x="183865" y="256615"/>
                  </a:lnTo>
                  <a:lnTo>
                    <a:pt x="193638" y="254444"/>
                  </a:lnTo>
                  <a:lnTo>
                    <a:pt x="193638" y="0"/>
                  </a:lnTo>
                  <a:lnTo>
                    <a:pt x="249015" y="0"/>
                  </a:lnTo>
                  <a:lnTo>
                    <a:pt x="249015" y="127041"/>
                  </a:lnTo>
                  <a:lnTo>
                    <a:pt x="271455" y="127041"/>
                  </a:lnTo>
                  <a:lnTo>
                    <a:pt x="271455" y="0"/>
                  </a:lnTo>
                  <a:lnTo>
                    <a:pt x="326832" y="0"/>
                  </a:lnTo>
                  <a:lnTo>
                    <a:pt x="326832" y="293171"/>
                  </a:lnTo>
                  <a:lnTo>
                    <a:pt x="326832" y="303668"/>
                  </a:lnTo>
                  <a:lnTo>
                    <a:pt x="322850" y="308192"/>
                  </a:lnTo>
                  <a:lnTo>
                    <a:pt x="318869" y="312716"/>
                  </a:lnTo>
                  <a:lnTo>
                    <a:pt x="306563" y="312716"/>
                  </a:lnTo>
                  <a:lnTo>
                    <a:pt x="271455" y="312716"/>
                  </a:lnTo>
                  <a:close/>
                </a:path>
                <a:path w="327025" h="313054">
                  <a:moveTo>
                    <a:pt x="72750" y="270731"/>
                  </a:moveTo>
                  <a:lnTo>
                    <a:pt x="79626" y="270007"/>
                  </a:lnTo>
                  <a:lnTo>
                    <a:pt x="86322" y="269464"/>
                  </a:lnTo>
                  <a:lnTo>
                    <a:pt x="93018" y="268921"/>
                  </a:lnTo>
                  <a:lnTo>
                    <a:pt x="100257" y="268197"/>
                  </a:lnTo>
                  <a:lnTo>
                    <a:pt x="100257" y="40537"/>
                  </a:lnTo>
                  <a:lnTo>
                    <a:pt x="72750" y="40537"/>
                  </a:lnTo>
                  <a:lnTo>
                    <a:pt x="72750" y="270731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4852324" y="5245333"/>
              <a:ext cx="320040" cy="327025"/>
            </a:xfrm>
            <a:custGeom>
              <a:avLst/>
              <a:gdLst/>
              <a:ahLst/>
              <a:cxnLst/>
              <a:rect l="l" t="t" r="r" b="b"/>
              <a:pathLst>
                <a:path w="320040" h="327025">
                  <a:moveTo>
                    <a:pt x="63280" y="186749"/>
                  </a:moveTo>
                  <a:lnTo>
                    <a:pt x="23797" y="184906"/>
                  </a:lnTo>
                  <a:lnTo>
                    <a:pt x="0" y="146947"/>
                  </a:lnTo>
                  <a:lnTo>
                    <a:pt x="0" y="0"/>
                  </a:lnTo>
                  <a:lnTo>
                    <a:pt x="200515" y="0"/>
                  </a:lnTo>
                  <a:lnTo>
                    <a:pt x="200515" y="30764"/>
                  </a:lnTo>
                  <a:lnTo>
                    <a:pt x="191466" y="39089"/>
                  </a:lnTo>
                  <a:lnTo>
                    <a:pt x="57910" y="39089"/>
                  </a:lnTo>
                  <a:lnTo>
                    <a:pt x="57910" y="72026"/>
                  </a:lnTo>
                  <a:lnTo>
                    <a:pt x="182418" y="72026"/>
                  </a:lnTo>
                  <a:lnTo>
                    <a:pt x="182418" y="102067"/>
                  </a:lnTo>
                  <a:lnTo>
                    <a:pt x="174455" y="111115"/>
                  </a:lnTo>
                  <a:lnTo>
                    <a:pt x="57910" y="111115"/>
                  </a:lnTo>
                  <a:lnTo>
                    <a:pt x="57985" y="135798"/>
                  </a:lnTo>
                  <a:lnTo>
                    <a:pt x="64787" y="142242"/>
                  </a:lnTo>
                  <a:lnTo>
                    <a:pt x="200891" y="142242"/>
                  </a:lnTo>
                  <a:lnTo>
                    <a:pt x="206668" y="169026"/>
                  </a:lnTo>
                  <a:lnTo>
                    <a:pt x="163710" y="177803"/>
                  </a:lnTo>
                  <a:lnTo>
                    <a:pt x="96437" y="185279"/>
                  </a:lnTo>
                  <a:lnTo>
                    <a:pt x="79604" y="186489"/>
                  </a:lnTo>
                  <a:lnTo>
                    <a:pt x="63280" y="186749"/>
                  </a:lnTo>
                  <a:close/>
                </a:path>
                <a:path w="320040" h="327025">
                  <a:moveTo>
                    <a:pt x="304753" y="236347"/>
                  </a:moveTo>
                  <a:lnTo>
                    <a:pt x="254806" y="236347"/>
                  </a:lnTo>
                  <a:lnTo>
                    <a:pt x="254806" y="111839"/>
                  </a:lnTo>
                  <a:lnTo>
                    <a:pt x="204134" y="111839"/>
                  </a:lnTo>
                  <a:lnTo>
                    <a:pt x="204134" y="71302"/>
                  </a:lnTo>
                  <a:lnTo>
                    <a:pt x="254806" y="71302"/>
                  </a:lnTo>
                  <a:lnTo>
                    <a:pt x="254806" y="0"/>
                  </a:lnTo>
                  <a:lnTo>
                    <a:pt x="312716" y="0"/>
                  </a:lnTo>
                  <a:lnTo>
                    <a:pt x="312716" y="227298"/>
                  </a:lnTo>
                  <a:lnTo>
                    <a:pt x="304753" y="236347"/>
                  </a:lnTo>
                  <a:close/>
                </a:path>
                <a:path w="320040" h="327025">
                  <a:moveTo>
                    <a:pt x="200891" y="142242"/>
                  </a:moveTo>
                  <a:lnTo>
                    <a:pt x="64787" y="142242"/>
                  </a:lnTo>
                  <a:lnTo>
                    <a:pt x="79674" y="142234"/>
                  </a:lnTo>
                  <a:lnTo>
                    <a:pt x="84716" y="142174"/>
                  </a:lnTo>
                  <a:lnTo>
                    <a:pt x="139912" y="139412"/>
                  </a:lnTo>
                  <a:lnTo>
                    <a:pt x="181626" y="134890"/>
                  </a:lnTo>
                  <a:lnTo>
                    <a:pt x="198705" y="132108"/>
                  </a:lnTo>
                  <a:lnTo>
                    <a:pt x="200891" y="142242"/>
                  </a:lnTo>
                  <a:close/>
                </a:path>
                <a:path w="320040" h="327025">
                  <a:moveTo>
                    <a:pt x="311992" y="326832"/>
                  </a:moveTo>
                  <a:lnTo>
                    <a:pt x="51033" y="326832"/>
                  </a:lnTo>
                  <a:lnTo>
                    <a:pt x="36654" y="326685"/>
                  </a:lnTo>
                  <a:lnTo>
                    <a:pt x="7388" y="298844"/>
                  </a:lnTo>
                  <a:lnTo>
                    <a:pt x="7238" y="205582"/>
                  </a:lnTo>
                  <a:lnTo>
                    <a:pt x="65149" y="205582"/>
                  </a:lnTo>
                  <a:lnTo>
                    <a:pt x="65149" y="280865"/>
                  </a:lnTo>
                  <a:lnTo>
                    <a:pt x="70940" y="286294"/>
                  </a:lnTo>
                  <a:lnTo>
                    <a:pt x="319955" y="286294"/>
                  </a:lnTo>
                  <a:lnTo>
                    <a:pt x="319955" y="317783"/>
                  </a:lnTo>
                  <a:lnTo>
                    <a:pt x="311992" y="326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48554" y="5241563"/>
              <a:ext cx="214208" cy="19429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4859563" y="5450915"/>
              <a:ext cx="313055" cy="121285"/>
            </a:xfrm>
            <a:custGeom>
              <a:avLst/>
              <a:gdLst/>
              <a:ahLst/>
              <a:cxnLst/>
              <a:rect l="l" t="t" r="r" b="b"/>
              <a:pathLst>
                <a:path w="313055" h="121285">
                  <a:moveTo>
                    <a:pt x="312716" y="80712"/>
                  </a:moveTo>
                  <a:lnTo>
                    <a:pt x="312716" y="101705"/>
                  </a:lnTo>
                  <a:lnTo>
                    <a:pt x="312716" y="112201"/>
                  </a:lnTo>
                  <a:lnTo>
                    <a:pt x="308735" y="116725"/>
                  </a:lnTo>
                  <a:lnTo>
                    <a:pt x="304753" y="121250"/>
                  </a:lnTo>
                  <a:lnTo>
                    <a:pt x="292447" y="121250"/>
                  </a:lnTo>
                  <a:lnTo>
                    <a:pt x="43794" y="121250"/>
                  </a:lnTo>
                  <a:lnTo>
                    <a:pt x="29416" y="121103"/>
                  </a:lnTo>
                  <a:lnTo>
                    <a:pt x="149" y="93261"/>
                  </a:lnTo>
                  <a:lnTo>
                    <a:pt x="0" y="80350"/>
                  </a:lnTo>
                  <a:lnTo>
                    <a:pt x="0" y="0"/>
                  </a:lnTo>
                  <a:lnTo>
                    <a:pt x="57910" y="0"/>
                  </a:lnTo>
                  <a:lnTo>
                    <a:pt x="57910" y="66235"/>
                  </a:lnTo>
                  <a:lnTo>
                    <a:pt x="57910" y="75283"/>
                  </a:lnTo>
                  <a:lnTo>
                    <a:pt x="60805" y="77998"/>
                  </a:lnTo>
                  <a:lnTo>
                    <a:pt x="63701" y="80712"/>
                  </a:lnTo>
                  <a:lnTo>
                    <a:pt x="73111" y="80712"/>
                  </a:lnTo>
                  <a:lnTo>
                    <a:pt x="312716" y="80712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52688" y="5241563"/>
              <a:ext cx="116122" cy="24388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5205578" y="5245333"/>
              <a:ext cx="345440" cy="313055"/>
            </a:xfrm>
            <a:custGeom>
              <a:avLst/>
              <a:gdLst/>
              <a:ahLst/>
              <a:cxnLst/>
              <a:rect l="l" t="t" r="r" b="b"/>
              <a:pathLst>
                <a:path w="345440" h="313054">
                  <a:moveTo>
                    <a:pt x="291724" y="312716"/>
                  </a:moveTo>
                  <a:lnTo>
                    <a:pt x="241776" y="312716"/>
                  </a:lnTo>
                  <a:lnTo>
                    <a:pt x="241776" y="0"/>
                  </a:lnTo>
                  <a:lnTo>
                    <a:pt x="299686" y="0"/>
                  </a:lnTo>
                  <a:lnTo>
                    <a:pt x="299686" y="124507"/>
                  </a:lnTo>
                  <a:lnTo>
                    <a:pt x="345291" y="124507"/>
                  </a:lnTo>
                  <a:lnTo>
                    <a:pt x="345291" y="155996"/>
                  </a:lnTo>
                  <a:lnTo>
                    <a:pt x="337328" y="165044"/>
                  </a:lnTo>
                  <a:lnTo>
                    <a:pt x="299686" y="165044"/>
                  </a:lnTo>
                  <a:lnTo>
                    <a:pt x="299686" y="303668"/>
                  </a:lnTo>
                  <a:lnTo>
                    <a:pt x="291724" y="312716"/>
                  </a:lnTo>
                  <a:close/>
                </a:path>
                <a:path w="345440" h="313054">
                  <a:moveTo>
                    <a:pt x="167578" y="230556"/>
                  </a:moveTo>
                  <a:lnTo>
                    <a:pt x="160339" y="228746"/>
                  </a:lnTo>
                  <a:lnTo>
                    <a:pt x="124869" y="218973"/>
                  </a:lnTo>
                  <a:lnTo>
                    <a:pt x="126812" y="213058"/>
                  </a:lnTo>
                  <a:lnTo>
                    <a:pt x="128194" y="208296"/>
                  </a:lnTo>
                  <a:lnTo>
                    <a:pt x="137195" y="166436"/>
                  </a:lnTo>
                  <a:lnTo>
                    <a:pt x="143902" y="122497"/>
                  </a:lnTo>
                  <a:lnTo>
                    <a:pt x="147377" y="83540"/>
                  </a:lnTo>
                  <a:lnTo>
                    <a:pt x="147671" y="46690"/>
                  </a:lnTo>
                  <a:lnTo>
                    <a:pt x="140432" y="40537"/>
                  </a:lnTo>
                  <a:lnTo>
                    <a:pt x="7238" y="40537"/>
                  </a:lnTo>
                  <a:lnTo>
                    <a:pt x="7238" y="0"/>
                  </a:lnTo>
                  <a:lnTo>
                    <a:pt x="161787" y="0"/>
                  </a:lnTo>
                  <a:lnTo>
                    <a:pt x="176166" y="147"/>
                  </a:lnTo>
                  <a:lnTo>
                    <a:pt x="205432" y="27988"/>
                  </a:lnTo>
                  <a:lnTo>
                    <a:pt x="205577" y="40537"/>
                  </a:lnTo>
                  <a:lnTo>
                    <a:pt x="205553" y="52164"/>
                  </a:lnTo>
                  <a:lnTo>
                    <a:pt x="202675" y="98951"/>
                  </a:lnTo>
                  <a:lnTo>
                    <a:pt x="196754" y="148706"/>
                  </a:lnTo>
                  <a:lnTo>
                    <a:pt x="188514" y="194531"/>
                  </a:lnTo>
                  <a:lnTo>
                    <a:pt x="178798" y="226574"/>
                  </a:lnTo>
                  <a:lnTo>
                    <a:pt x="167578" y="230556"/>
                  </a:lnTo>
                  <a:close/>
                </a:path>
                <a:path w="345440" h="313054">
                  <a:moveTo>
                    <a:pt x="99895" y="272179"/>
                  </a:moveTo>
                  <a:lnTo>
                    <a:pt x="41985" y="272179"/>
                  </a:lnTo>
                  <a:lnTo>
                    <a:pt x="41985" y="119440"/>
                  </a:lnTo>
                  <a:lnTo>
                    <a:pt x="99895" y="119440"/>
                  </a:lnTo>
                  <a:lnTo>
                    <a:pt x="99895" y="272179"/>
                  </a:lnTo>
                  <a:close/>
                </a:path>
                <a:path w="345440" h="313054">
                  <a:moveTo>
                    <a:pt x="209563" y="312716"/>
                  </a:moveTo>
                  <a:lnTo>
                    <a:pt x="0" y="312716"/>
                  </a:lnTo>
                  <a:lnTo>
                    <a:pt x="0" y="272179"/>
                  </a:lnTo>
                  <a:lnTo>
                    <a:pt x="218612" y="272179"/>
                  </a:lnTo>
                  <a:lnTo>
                    <a:pt x="218612" y="304391"/>
                  </a:lnTo>
                  <a:lnTo>
                    <a:pt x="209563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447354" y="5245333"/>
              <a:ext cx="104139" cy="313055"/>
            </a:xfrm>
            <a:custGeom>
              <a:avLst/>
              <a:gdLst/>
              <a:ahLst/>
              <a:cxnLst/>
              <a:rect l="l" t="t" r="r" b="b"/>
              <a:pathLst>
                <a:path w="104140" h="313054">
                  <a:moveTo>
                    <a:pt x="57910" y="165044"/>
                  </a:moveTo>
                  <a:lnTo>
                    <a:pt x="57910" y="293171"/>
                  </a:lnTo>
                  <a:lnTo>
                    <a:pt x="57910" y="303668"/>
                  </a:lnTo>
                  <a:lnTo>
                    <a:pt x="53929" y="308192"/>
                  </a:lnTo>
                  <a:lnTo>
                    <a:pt x="49947" y="312716"/>
                  </a:lnTo>
                  <a:lnTo>
                    <a:pt x="37641" y="312716"/>
                  </a:lnTo>
                  <a:lnTo>
                    <a:pt x="0" y="312716"/>
                  </a:lnTo>
                  <a:lnTo>
                    <a:pt x="0" y="0"/>
                  </a:lnTo>
                  <a:lnTo>
                    <a:pt x="57910" y="0"/>
                  </a:lnTo>
                  <a:lnTo>
                    <a:pt x="57910" y="124507"/>
                  </a:lnTo>
                  <a:lnTo>
                    <a:pt x="103514" y="124507"/>
                  </a:lnTo>
                  <a:lnTo>
                    <a:pt x="103514" y="145500"/>
                  </a:lnTo>
                  <a:lnTo>
                    <a:pt x="103514" y="155996"/>
                  </a:lnTo>
                  <a:lnTo>
                    <a:pt x="99533" y="160520"/>
                  </a:lnTo>
                  <a:lnTo>
                    <a:pt x="95552" y="165044"/>
                  </a:lnTo>
                  <a:lnTo>
                    <a:pt x="83246" y="165044"/>
                  </a:lnTo>
                  <a:lnTo>
                    <a:pt x="57910" y="165044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01808" y="5241563"/>
              <a:ext cx="226152" cy="320256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679406" y="5675807"/>
            <a:ext cx="1050652" cy="334372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10585307" y="6110042"/>
            <a:ext cx="1054735" cy="330835"/>
            <a:chOff x="10585307" y="6110042"/>
            <a:chExt cx="1054735" cy="330835"/>
          </a:xfrm>
        </p:grpSpPr>
        <p:sp>
          <p:nvSpPr>
            <p:cNvPr id="105" name="object 105"/>
            <p:cNvSpPr/>
            <p:nvPr/>
          </p:nvSpPr>
          <p:spPr>
            <a:xfrm>
              <a:off x="10589077" y="6113813"/>
              <a:ext cx="323215" cy="313055"/>
            </a:xfrm>
            <a:custGeom>
              <a:avLst/>
              <a:gdLst/>
              <a:ahLst/>
              <a:cxnLst/>
              <a:rect l="l" t="t" r="r" b="b"/>
              <a:pathLst>
                <a:path w="323215" h="313054">
                  <a:moveTo>
                    <a:pt x="237071" y="312716"/>
                  </a:moveTo>
                  <a:lnTo>
                    <a:pt x="189656" y="312716"/>
                  </a:lnTo>
                  <a:lnTo>
                    <a:pt x="189656" y="0"/>
                  </a:lnTo>
                  <a:lnTo>
                    <a:pt x="245033" y="0"/>
                  </a:lnTo>
                  <a:lnTo>
                    <a:pt x="245033" y="127041"/>
                  </a:lnTo>
                  <a:lnTo>
                    <a:pt x="322850" y="127041"/>
                  </a:lnTo>
                  <a:lnTo>
                    <a:pt x="322850" y="167578"/>
                  </a:lnTo>
                  <a:lnTo>
                    <a:pt x="245033" y="167578"/>
                  </a:lnTo>
                  <a:lnTo>
                    <a:pt x="245033" y="303668"/>
                  </a:lnTo>
                  <a:lnTo>
                    <a:pt x="237071" y="312716"/>
                  </a:lnTo>
                  <a:close/>
                </a:path>
                <a:path w="323215" h="313054">
                  <a:moveTo>
                    <a:pt x="322850" y="127041"/>
                  </a:moveTo>
                  <a:lnTo>
                    <a:pt x="267474" y="127041"/>
                  </a:lnTo>
                  <a:lnTo>
                    <a:pt x="267474" y="0"/>
                  </a:lnTo>
                  <a:lnTo>
                    <a:pt x="322850" y="0"/>
                  </a:lnTo>
                  <a:lnTo>
                    <a:pt x="322850" y="127041"/>
                  </a:lnTo>
                  <a:close/>
                </a:path>
                <a:path w="323215" h="313054">
                  <a:moveTo>
                    <a:pt x="314888" y="312716"/>
                  </a:moveTo>
                  <a:lnTo>
                    <a:pt x="267474" y="312716"/>
                  </a:lnTo>
                  <a:lnTo>
                    <a:pt x="267474" y="167578"/>
                  </a:lnTo>
                  <a:lnTo>
                    <a:pt x="322850" y="167578"/>
                  </a:lnTo>
                  <a:lnTo>
                    <a:pt x="322850" y="303668"/>
                  </a:lnTo>
                  <a:lnTo>
                    <a:pt x="314888" y="312716"/>
                  </a:lnTo>
                  <a:close/>
                </a:path>
                <a:path w="323215" h="313054">
                  <a:moveTo>
                    <a:pt x="161787" y="40537"/>
                  </a:moveTo>
                  <a:lnTo>
                    <a:pt x="0" y="40537"/>
                  </a:lnTo>
                  <a:lnTo>
                    <a:pt x="0" y="0"/>
                  </a:lnTo>
                  <a:lnTo>
                    <a:pt x="170835" y="0"/>
                  </a:lnTo>
                  <a:lnTo>
                    <a:pt x="170835" y="32212"/>
                  </a:lnTo>
                  <a:lnTo>
                    <a:pt x="161787" y="40537"/>
                  </a:lnTo>
                  <a:close/>
                </a:path>
                <a:path w="323215" h="313054">
                  <a:moveTo>
                    <a:pt x="0" y="312354"/>
                  </a:moveTo>
                  <a:lnTo>
                    <a:pt x="0" y="266750"/>
                  </a:lnTo>
                  <a:lnTo>
                    <a:pt x="11056" y="263894"/>
                  </a:lnTo>
                  <a:lnTo>
                    <a:pt x="17870" y="261547"/>
                  </a:lnTo>
                  <a:lnTo>
                    <a:pt x="47233" y="233632"/>
                  </a:lnTo>
                  <a:lnTo>
                    <a:pt x="56598" y="196488"/>
                  </a:lnTo>
                  <a:lnTo>
                    <a:pt x="56824" y="40537"/>
                  </a:lnTo>
                  <a:lnTo>
                    <a:pt x="114735" y="40537"/>
                  </a:lnTo>
                  <a:lnTo>
                    <a:pt x="114763" y="191087"/>
                  </a:lnTo>
                  <a:lnTo>
                    <a:pt x="124145" y="233632"/>
                  </a:lnTo>
                  <a:lnTo>
                    <a:pt x="153327" y="261547"/>
                  </a:lnTo>
                  <a:lnTo>
                    <a:pt x="162790" y="264578"/>
                  </a:lnTo>
                  <a:lnTo>
                    <a:pt x="85417" y="264578"/>
                  </a:lnTo>
                  <a:lnTo>
                    <a:pt x="48160" y="299825"/>
                  </a:lnTo>
                  <a:lnTo>
                    <a:pt x="9631" y="311659"/>
                  </a:lnTo>
                  <a:lnTo>
                    <a:pt x="0" y="312354"/>
                  </a:lnTo>
                  <a:close/>
                </a:path>
                <a:path w="323215" h="313054">
                  <a:moveTo>
                    <a:pt x="171197" y="312354"/>
                  </a:moveTo>
                  <a:lnTo>
                    <a:pt x="132676" y="304309"/>
                  </a:lnTo>
                  <a:lnTo>
                    <a:pt x="90123" y="272903"/>
                  </a:lnTo>
                  <a:lnTo>
                    <a:pt x="85417" y="264578"/>
                  </a:lnTo>
                  <a:lnTo>
                    <a:pt x="162790" y="264578"/>
                  </a:lnTo>
                  <a:lnTo>
                    <a:pt x="171197" y="266750"/>
                  </a:lnTo>
                  <a:lnTo>
                    <a:pt x="171197" y="312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0589077" y="6113813"/>
              <a:ext cx="323215" cy="313055"/>
            </a:xfrm>
            <a:custGeom>
              <a:avLst/>
              <a:gdLst/>
              <a:ahLst/>
              <a:cxnLst/>
              <a:rect l="l" t="t" r="r" b="b"/>
              <a:pathLst>
                <a:path w="323215" h="313054">
                  <a:moveTo>
                    <a:pt x="267474" y="312716"/>
                  </a:moveTo>
                  <a:lnTo>
                    <a:pt x="267474" y="167578"/>
                  </a:lnTo>
                  <a:lnTo>
                    <a:pt x="245033" y="167578"/>
                  </a:lnTo>
                  <a:lnTo>
                    <a:pt x="245033" y="293171"/>
                  </a:lnTo>
                  <a:lnTo>
                    <a:pt x="245033" y="303668"/>
                  </a:lnTo>
                  <a:lnTo>
                    <a:pt x="241052" y="308192"/>
                  </a:lnTo>
                  <a:lnTo>
                    <a:pt x="237071" y="312716"/>
                  </a:lnTo>
                  <a:lnTo>
                    <a:pt x="224765" y="312716"/>
                  </a:lnTo>
                  <a:lnTo>
                    <a:pt x="189656" y="312716"/>
                  </a:lnTo>
                  <a:lnTo>
                    <a:pt x="189656" y="0"/>
                  </a:lnTo>
                  <a:lnTo>
                    <a:pt x="245033" y="0"/>
                  </a:lnTo>
                  <a:lnTo>
                    <a:pt x="245033" y="127041"/>
                  </a:lnTo>
                  <a:lnTo>
                    <a:pt x="267474" y="127041"/>
                  </a:lnTo>
                  <a:lnTo>
                    <a:pt x="267474" y="0"/>
                  </a:lnTo>
                  <a:lnTo>
                    <a:pt x="322850" y="0"/>
                  </a:lnTo>
                  <a:lnTo>
                    <a:pt x="322850" y="293171"/>
                  </a:lnTo>
                  <a:lnTo>
                    <a:pt x="322850" y="303668"/>
                  </a:lnTo>
                  <a:lnTo>
                    <a:pt x="318869" y="308192"/>
                  </a:lnTo>
                  <a:lnTo>
                    <a:pt x="314888" y="312716"/>
                  </a:lnTo>
                  <a:lnTo>
                    <a:pt x="302582" y="312716"/>
                  </a:lnTo>
                  <a:lnTo>
                    <a:pt x="267474" y="312716"/>
                  </a:lnTo>
                  <a:close/>
                </a:path>
                <a:path w="323215" h="313054">
                  <a:moveTo>
                    <a:pt x="0" y="0"/>
                  </a:moveTo>
                  <a:lnTo>
                    <a:pt x="170835" y="0"/>
                  </a:lnTo>
                  <a:lnTo>
                    <a:pt x="170835" y="20992"/>
                  </a:lnTo>
                  <a:lnTo>
                    <a:pt x="170835" y="32212"/>
                  </a:lnTo>
                  <a:lnTo>
                    <a:pt x="166311" y="36375"/>
                  </a:lnTo>
                  <a:lnTo>
                    <a:pt x="161787" y="40537"/>
                  </a:lnTo>
                  <a:lnTo>
                    <a:pt x="150205" y="40537"/>
                  </a:lnTo>
                  <a:lnTo>
                    <a:pt x="114735" y="40537"/>
                  </a:lnTo>
                  <a:lnTo>
                    <a:pt x="114735" y="183141"/>
                  </a:lnTo>
                  <a:lnTo>
                    <a:pt x="118354" y="222593"/>
                  </a:lnTo>
                  <a:lnTo>
                    <a:pt x="141156" y="253358"/>
                  </a:lnTo>
                  <a:lnTo>
                    <a:pt x="171197" y="266750"/>
                  </a:lnTo>
                  <a:lnTo>
                    <a:pt x="171197" y="312354"/>
                  </a:lnTo>
                  <a:lnTo>
                    <a:pt x="132676" y="304309"/>
                  </a:lnTo>
                  <a:lnTo>
                    <a:pt x="105686" y="289190"/>
                  </a:lnTo>
                  <a:lnTo>
                    <a:pt x="97904" y="281046"/>
                  </a:lnTo>
                  <a:lnTo>
                    <a:pt x="90123" y="272903"/>
                  </a:lnTo>
                  <a:lnTo>
                    <a:pt x="85417" y="264578"/>
                  </a:lnTo>
                  <a:lnTo>
                    <a:pt x="81074" y="272903"/>
                  </a:lnTo>
                  <a:lnTo>
                    <a:pt x="73292" y="281046"/>
                  </a:lnTo>
                  <a:lnTo>
                    <a:pt x="65511" y="289190"/>
                  </a:lnTo>
                  <a:lnTo>
                    <a:pt x="30041" y="306925"/>
                  </a:lnTo>
                  <a:lnTo>
                    <a:pt x="0" y="312354"/>
                  </a:lnTo>
                  <a:lnTo>
                    <a:pt x="0" y="266750"/>
                  </a:lnTo>
                  <a:lnTo>
                    <a:pt x="11056" y="263894"/>
                  </a:lnTo>
                  <a:lnTo>
                    <a:pt x="17870" y="261547"/>
                  </a:lnTo>
                  <a:lnTo>
                    <a:pt x="47233" y="233632"/>
                  </a:lnTo>
                  <a:lnTo>
                    <a:pt x="53205" y="222593"/>
                  </a:lnTo>
                  <a:lnTo>
                    <a:pt x="56824" y="183141"/>
                  </a:lnTo>
                  <a:lnTo>
                    <a:pt x="56824" y="40537"/>
                  </a:lnTo>
                  <a:lnTo>
                    <a:pt x="0" y="40537"/>
                  </a:lnTo>
                  <a:lnTo>
                    <a:pt x="0" y="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0957894" y="6113813"/>
              <a:ext cx="330200" cy="323215"/>
            </a:xfrm>
            <a:custGeom>
              <a:avLst/>
              <a:gdLst/>
              <a:ahLst/>
              <a:cxnLst/>
              <a:rect l="l" t="t" r="r" b="b"/>
              <a:pathLst>
                <a:path w="330200" h="323214">
                  <a:moveTo>
                    <a:pt x="296429" y="186399"/>
                  </a:moveTo>
                  <a:lnTo>
                    <a:pt x="238156" y="186399"/>
                  </a:lnTo>
                  <a:lnTo>
                    <a:pt x="239658" y="179050"/>
                  </a:lnTo>
                  <a:lnTo>
                    <a:pt x="240667" y="173754"/>
                  </a:lnTo>
                  <a:lnTo>
                    <a:pt x="248554" y="117789"/>
                  </a:lnTo>
                  <a:lnTo>
                    <a:pt x="251412" y="76030"/>
                  </a:lnTo>
                  <a:lnTo>
                    <a:pt x="251548" y="47414"/>
                  </a:lnTo>
                  <a:lnTo>
                    <a:pt x="24394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4" y="40537"/>
                  </a:lnTo>
                  <a:lnTo>
                    <a:pt x="309368" y="55195"/>
                  </a:lnTo>
                  <a:lnTo>
                    <a:pt x="307335" y="98886"/>
                  </a:lnTo>
                  <a:lnTo>
                    <a:pt x="303710" y="138312"/>
                  </a:lnTo>
                  <a:lnTo>
                    <a:pt x="298352" y="176465"/>
                  </a:lnTo>
                  <a:lnTo>
                    <a:pt x="296429" y="186399"/>
                  </a:lnTo>
                  <a:close/>
                </a:path>
                <a:path w="330200" h="323214">
                  <a:moveTo>
                    <a:pt x="320679" y="226936"/>
                  </a:moveTo>
                  <a:lnTo>
                    <a:pt x="0" y="226936"/>
                  </a:lnTo>
                  <a:lnTo>
                    <a:pt x="0" y="186399"/>
                  </a:lnTo>
                  <a:lnTo>
                    <a:pt x="329727" y="186399"/>
                  </a:lnTo>
                  <a:lnTo>
                    <a:pt x="329727" y="218612"/>
                  </a:lnTo>
                  <a:lnTo>
                    <a:pt x="320679" y="226936"/>
                  </a:lnTo>
                  <a:close/>
                </a:path>
                <a:path w="330200" h="323214">
                  <a:moveTo>
                    <a:pt x="184951" y="323212"/>
                  </a:moveTo>
                  <a:lnTo>
                    <a:pt x="136089" y="323212"/>
                  </a:lnTo>
                  <a:lnTo>
                    <a:pt x="136089" y="226936"/>
                  </a:lnTo>
                  <a:lnTo>
                    <a:pt x="194000" y="226936"/>
                  </a:lnTo>
                  <a:lnTo>
                    <a:pt x="194000" y="314888"/>
                  </a:lnTo>
                  <a:lnTo>
                    <a:pt x="184951" y="323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0957894" y="6113813"/>
              <a:ext cx="330200" cy="323215"/>
            </a:xfrm>
            <a:custGeom>
              <a:avLst/>
              <a:gdLst/>
              <a:ahLst/>
              <a:cxnLst/>
              <a:rect l="l" t="t" r="r" b="b"/>
              <a:pathLst>
                <a:path w="330200" h="323214">
                  <a:moveTo>
                    <a:pt x="0" y="186399"/>
                  </a:moveTo>
                  <a:lnTo>
                    <a:pt x="238156" y="186399"/>
                  </a:lnTo>
                  <a:lnTo>
                    <a:pt x="239658" y="179050"/>
                  </a:lnTo>
                  <a:lnTo>
                    <a:pt x="246198" y="137339"/>
                  </a:lnTo>
                  <a:lnTo>
                    <a:pt x="250462" y="93561"/>
                  </a:lnTo>
                  <a:lnTo>
                    <a:pt x="251548" y="58634"/>
                  </a:lnTo>
                  <a:lnTo>
                    <a:pt x="251548" y="47414"/>
                  </a:lnTo>
                  <a:lnTo>
                    <a:pt x="247748" y="43975"/>
                  </a:lnTo>
                  <a:lnTo>
                    <a:pt x="243947" y="40537"/>
                  </a:lnTo>
                  <a:lnTo>
                    <a:pt x="23272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9" y="40899"/>
                  </a:lnTo>
                  <a:lnTo>
                    <a:pt x="309447" y="49133"/>
                  </a:lnTo>
                  <a:lnTo>
                    <a:pt x="307898" y="91050"/>
                  </a:lnTo>
                  <a:lnTo>
                    <a:pt x="304640" y="130298"/>
                  </a:lnTo>
                  <a:lnTo>
                    <a:pt x="299596" y="169365"/>
                  </a:lnTo>
                  <a:lnTo>
                    <a:pt x="296429" y="186399"/>
                  </a:lnTo>
                  <a:lnTo>
                    <a:pt x="329727" y="186399"/>
                  </a:lnTo>
                  <a:lnTo>
                    <a:pt x="329727" y="207391"/>
                  </a:lnTo>
                  <a:lnTo>
                    <a:pt x="329727" y="218612"/>
                  </a:lnTo>
                  <a:lnTo>
                    <a:pt x="325203" y="222774"/>
                  </a:lnTo>
                  <a:lnTo>
                    <a:pt x="320679" y="226936"/>
                  </a:lnTo>
                  <a:lnTo>
                    <a:pt x="309097" y="226936"/>
                  </a:lnTo>
                  <a:lnTo>
                    <a:pt x="194000" y="226936"/>
                  </a:lnTo>
                  <a:lnTo>
                    <a:pt x="194000" y="303668"/>
                  </a:lnTo>
                  <a:lnTo>
                    <a:pt x="194000" y="314888"/>
                  </a:lnTo>
                  <a:lnTo>
                    <a:pt x="189475" y="319050"/>
                  </a:lnTo>
                  <a:lnTo>
                    <a:pt x="184951" y="323212"/>
                  </a:lnTo>
                  <a:lnTo>
                    <a:pt x="173369" y="323212"/>
                  </a:lnTo>
                  <a:lnTo>
                    <a:pt x="136089" y="323212"/>
                  </a:lnTo>
                  <a:lnTo>
                    <a:pt x="136089" y="226936"/>
                  </a:lnTo>
                  <a:lnTo>
                    <a:pt x="0" y="226936"/>
                  </a:lnTo>
                  <a:lnTo>
                    <a:pt x="0" y="186399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1320921" y="611381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30764" y="312716"/>
                  </a:moveTo>
                  <a:lnTo>
                    <a:pt x="14839" y="312716"/>
                  </a:lnTo>
                  <a:lnTo>
                    <a:pt x="0" y="298600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40537"/>
                  </a:lnTo>
                  <a:lnTo>
                    <a:pt x="54291" y="40537"/>
                  </a:lnTo>
                  <a:lnTo>
                    <a:pt x="54291" y="261321"/>
                  </a:lnTo>
                  <a:lnTo>
                    <a:pt x="62253" y="266750"/>
                  </a:lnTo>
                  <a:lnTo>
                    <a:pt x="156358" y="266750"/>
                  </a:lnTo>
                  <a:lnTo>
                    <a:pt x="156358" y="296791"/>
                  </a:lnTo>
                  <a:lnTo>
                    <a:pt x="102067" y="296791"/>
                  </a:lnTo>
                  <a:lnTo>
                    <a:pt x="91754" y="301043"/>
                  </a:lnTo>
                  <a:lnTo>
                    <a:pt x="84716" y="303668"/>
                  </a:lnTo>
                  <a:lnTo>
                    <a:pt x="42332" y="312648"/>
                  </a:lnTo>
                  <a:lnTo>
                    <a:pt x="30764" y="312716"/>
                  </a:lnTo>
                  <a:close/>
                </a:path>
                <a:path w="314959" h="313054">
                  <a:moveTo>
                    <a:pt x="156358" y="266750"/>
                  </a:moveTo>
                  <a:lnTo>
                    <a:pt x="78179" y="266750"/>
                  </a:lnTo>
                  <a:lnTo>
                    <a:pt x="94828" y="263130"/>
                  </a:lnTo>
                  <a:lnTo>
                    <a:pt x="102067" y="260235"/>
                  </a:lnTo>
                  <a:lnTo>
                    <a:pt x="102067" y="40537"/>
                  </a:lnTo>
                  <a:lnTo>
                    <a:pt x="156358" y="40537"/>
                  </a:lnTo>
                  <a:lnTo>
                    <a:pt x="156358" y="266750"/>
                  </a:lnTo>
                  <a:close/>
                </a:path>
                <a:path w="314959" h="313054">
                  <a:moveTo>
                    <a:pt x="149481" y="312716"/>
                  </a:moveTo>
                  <a:lnTo>
                    <a:pt x="102067" y="312716"/>
                  </a:lnTo>
                  <a:lnTo>
                    <a:pt x="102067" y="296791"/>
                  </a:lnTo>
                  <a:lnTo>
                    <a:pt x="156358" y="296791"/>
                  </a:lnTo>
                  <a:lnTo>
                    <a:pt x="156358" y="306201"/>
                  </a:lnTo>
                  <a:lnTo>
                    <a:pt x="149481" y="312716"/>
                  </a:lnTo>
                  <a:close/>
                </a:path>
                <a:path w="314959" h="313054">
                  <a:moveTo>
                    <a:pt x="229108" y="312716"/>
                  </a:moveTo>
                  <a:lnTo>
                    <a:pt x="181694" y="312716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127041"/>
                  </a:lnTo>
                  <a:lnTo>
                    <a:pt x="314888" y="127041"/>
                  </a:lnTo>
                  <a:lnTo>
                    <a:pt x="314888" y="167578"/>
                  </a:lnTo>
                  <a:lnTo>
                    <a:pt x="237071" y="167578"/>
                  </a:lnTo>
                  <a:lnTo>
                    <a:pt x="237071" y="303668"/>
                  </a:lnTo>
                  <a:lnTo>
                    <a:pt x="229108" y="312716"/>
                  </a:lnTo>
                  <a:close/>
                </a:path>
                <a:path w="314959" h="313054">
                  <a:moveTo>
                    <a:pt x="314888" y="127041"/>
                  </a:moveTo>
                  <a:lnTo>
                    <a:pt x="259511" y="127041"/>
                  </a:lnTo>
                  <a:lnTo>
                    <a:pt x="259511" y="0"/>
                  </a:lnTo>
                  <a:lnTo>
                    <a:pt x="314888" y="0"/>
                  </a:lnTo>
                  <a:lnTo>
                    <a:pt x="314888" y="127041"/>
                  </a:lnTo>
                  <a:close/>
                </a:path>
                <a:path w="314959" h="313054">
                  <a:moveTo>
                    <a:pt x="306925" y="312716"/>
                  </a:moveTo>
                  <a:lnTo>
                    <a:pt x="259511" y="312716"/>
                  </a:lnTo>
                  <a:lnTo>
                    <a:pt x="259511" y="167578"/>
                  </a:lnTo>
                  <a:lnTo>
                    <a:pt x="314888" y="167578"/>
                  </a:lnTo>
                  <a:lnTo>
                    <a:pt x="314888" y="303668"/>
                  </a:lnTo>
                  <a:lnTo>
                    <a:pt x="306925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1320921" y="6113813"/>
              <a:ext cx="314960" cy="313055"/>
            </a:xfrm>
            <a:custGeom>
              <a:avLst/>
              <a:gdLst/>
              <a:ahLst/>
              <a:cxnLst/>
              <a:rect l="l" t="t" r="r" b="b"/>
              <a:pathLst>
                <a:path w="314959" h="313054">
                  <a:moveTo>
                    <a:pt x="30764" y="312716"/>
                  </a:moveTo>
                  <a:lnTo>
                    <a:pt x="14839" y="312716"/>
                  </a:lnTo>
                  <a:lnTo>
                    <a:pt x="7419" y="305658"/>
                  </a:lnTo>
                  <a:lnTo>
                    <a:pt x="0" y="298600"/>
                  </a:lnTo>
                  <a:lnTo>
                    <a:pt x="0" y="282313"/>
                  </a:lnTo>
                  <a:lnTo>
                    <a:pt x="0" y="0"/>
                  </a:lnTo>
                  <a:lnTo>
                    <a:pt x="156358" y="0"/>
                  </a:lnTo>
                  <a:lnTo>
                    <a:pt x="156358" y="297877"/>
                  </a:lnTo>
                  <a:lnTo>
                    <a:pt x="156358" y="306201"/>
                  </a:lnTo>
                  <a:lnTo>
                    <a:pt x="152919" y="309459"/>
                  </a:lnTo>
                  <a:lnTo>
                    <a:pt x="149481" y="312716"/>
                  </a:lnTo>
                  <a:lnTo>
                    <a:pt x="140432" y="312716"/>
                  </a:lnTo>
                  <a:lnTo>
                    <a:pt x="102067" y="312716"/>
                  </a:lnTo>
                  <a:lnTo>
                    <a:pt x="102067" y="296791"/>
                  </a:lnTo>
                  <a:lnTo>
                    <a:pt x="57257" y="310884"/>
                  </a:lnTo>
                  <a:lnTo>
                    <a:pt x="42332" y="312648"/>
                  </a:lnTo>
                  <a:lnTo>
                    <a:pt x="30764" y="312716"/>
                  </a:lnTo>
                  <a:close/>
                </a:path>
                <a:path w="314959" h="313054">
                  <a:moveTo>
                    <a:pt x="259511" y="312716"/>
                  </a:moveTo>
                  <a:lnTo>
                    <a:pt x="259511" y="167578"/>
                  </a:lnTo>
                  <a:lnTo>
                    <a:pt x="237071" y="167578"/>
                  </a:lnTo>
                  <a:lnTo>
                    <a:pt x="237071" y="293171"/>
                  </a:lnTo>
                  <a:lnTo>
                    <a:pt x="237071" y="303668"/>
                  </a:lnTo>
                  <a:lnTo>
                    <a:pt x="233089" y="308192"/>
                  </a:lnTo>
                  <a:lnTo>
                    <a:pt x="229108" y="312716"/>
                  </a:lnTo>
                  <a:lnTo>
                    <a:pt x="216802" y="312716"/>
                  </a:lnTo>
                  <a:lnTo>
                    <a:pt x="181694" y="312716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127041"/>
                  </a:lnTo>
                  <a:lnTo>
                    <a:pt x="259511" y="127041"/>
                  </a:lnTo>
                  <a:lnTo>
                    <a:pt x="259511" y="0"/>
                  </a:lnTo>
                  <a:lnTo>
                    <a:pt x="314888" y="0"/>
                  </a:lnTo>
                  <a:lnTo>
                    <a:pt x="314888" y="293171"/>
                  </a:lnTo>
                  <a:lnTo>
                    <a:pt x="314888" y="303668"/>
                  </a:lnTo>
                  <a:lnTo>
                    <a:pt x="310906" y="308192"/>
                  </a:lnTo>
                  <a:lnTo>
                    <a:pt x="306925" y="312716"/>
                  </a:lnTo>
                  <a:lnTo>
                    <a:pt x="294619" y="312716"/>
                  </a:lnTo>
                  <a:lnTo>
                    <a:pt x="259511" y="312716"/>
                  </a:lnTo>
                  <a:close/>
                </a:path>
                <a:path w="314959" h="313054">
                  <a:moveTo>
                    <a:pt x="102067" y="40537"/>
                  </a:moveTo>
                  <a:lnTo>
                    <a:pt x="54291" y="40537"/>
                  </a:lnTo>
                  <a:lnTo>
                    <a:pt x="54291" y="252996"/>
                  </a:lnTo>
                  <a:lnTo>
                    <a:pt x="54291" y="261321"/>
                  </a:lnTo>
                  <a:lnTo>
                    <a:pt x="58272" y="264035"/>
                  </a:lnTo>
                  <a:lnTo>
                    <a:pt x="62253" y="266750"/>
                  </a:lnTo>
                  <a:lnTo>
                    <a:pt x="68406" y="266750"/>
                  </a:lnTo>
                  <a:lnTo>
                    <a:pt x="78179" y="266750"/>
                  </a:lnTo>
                  <a:lnTo>
                    <a:pt x="86503" y="264940"/>
                  </a:lnTo>
                  <a:lnTo>
                    <a:pt x="94828" y="263130"/>
                  </a:lnTo>
                  <a:lnTo>
                    <a:pt x="102067" y="260235"/>
                  </a:lnTo>
                  <a:lnTo>
                    <a:pt x="102067" y="40537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/>
          <p:cNvGrpSpPr/>
          <p:nvPr/>
        </p:nvGrpSpPr>
        <p:grpSpPr>
          <a:xfrm>
            <a:off x="11778904" y="6110042"/>
            <a:ext cx="685800" cy="330835"/>
            <a:chOff x="11778904" y="6110042"/>
            <a:chExt cx="685800" cy="330835"/>
          </a:xfrm>
        </p:grpSpPr>
        <p:sp>
          <p:nvSpPr>
            <p:cNvPr id="112" name="object 112"/>
            <p:cNvSpPr/>
            <p:nvPr/>
          </p:nvSpPr>
          <p:spPr>
            <a:xfrm>
              <a:off x="11782674" y="6113813"/>
              <a:ext cx="330200" cy="313055"/>
            </a:xfrm>
            <a:custGeom>
              <a:avLst/>
              <a:gdLst/>
              <a:ahLst/>
              <a:cxnLst/>
              <a:rect l="l" t="t" r="r" b="b"/>
              <a:pathLst>
                <a:path w="330200" h="313054">
                  <a:moveTo>
                    <a:pt x="273988" y="230556"/>
                  </a:moveTo>
                  <a:lnTo>
                    <a:pt x="266750" y="228746"/>
                  </a:lnTo>
                  <a:lnTo>
                    <a:pt x="231279" y="218973"/>
                  </a:lnTo>
                  <a:lnTo>
                    <a:pt x="233216" y="213058"/>
                  </a:lnTo>
                  <a:lnTo>
                    <a:pt x="234560" y="208296"/>
                  </a:lnTo>
                  <a:lnTo>
                    <a:pt x="242658" y="166436"/>
                  </a:lnTo>
                  <a:lnTo>
                    <a:pt x="248359" y="122497"/>
                  </a:lnTo>
                  <a:lnTo>
                    <a:pt x="251299" y="83540"/>
                  </a:lnTo>
                  <a:lnTo>
                    <a:pt x="251548" y="47414"/>
                  </a:lnTo>
                  <a:lnTo>
                    <a:pt x="24394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4" y="40537"/>
                  </a:lnTo>
                  <a:lnTo>
                    <a:pt x="309391" y="52933"/>
                  </a:lnTo>
                  <a:lnTo>
                    <a:pt x="306345" y="109716"/>
                  </a:lnTo>
                  <a:lnTo>
                    <a:pt x="302152" y="151087"/>
                  </a:lnTo>
                  <a:lnTo>
                    <a:pt x="291724" y="209563"/>
                  </a:lnTo>
                  <a:lnTo>
                    <a:pt x="284485" y="226936"/>
                  </a:lnTo>
                  <a:lnTo>
                    <a:pt x="273988" y="230556"/>
                  </a:lnTo>
                  <a:close/>
                </a:path>
                <a:path w="330200" h="313054">
                  <a:moveTo>
                    <a:pt x="169388" y="272179"/>
                  </a:moveTo>
                  <a:lnTo>
                    <a:pt x="111477" y="272179"/>
                  </a:lnTo>
                  <a:lnTo>
                    <a:pt x="111477" y="119440"/>
                  </a:lnTo>
                  <a:lnTo>
                    <a:pt x="169388" y="119440"/>
                  </a:lnTo>
                  <a:lnTo>
                    <a:pt x="169388" y="272179"/>
                  </a:lnTo>
                  <a:close/>
                </a:path>
                <a:path w="330200" h="313054">
                  <a:moveTo>
                    <a:pt x="320679" y="312716"/>
                  </a:moveTo>
                  <a:lnTo>
                    <a:pt x="0" y="312716"/>
                  </a:lnTo>
                  <a:lnTo>
                    <a:pt x="0" y="272179"/>
                  </a:lnTo>
                  <a:lnTo>
                    <a:pt x="329727" y="272179"/>
                  </a:lnTo>
                  <a:lnTo>
                    <a:pt x="329727" y="304391"/>
                  </a:lnTo>
                  <a:lnTo>
                    <a:pt x="320679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1782674" y="6113813"/>
              <a:ext cx="330200" cy="313055"/>
            </a:xfrm>
            <a:custGeom>
              <a:avLst/>
              <a:gdLst/>
              <a:ahLst/>
              <a:cxnLst/>
              <a:rect l="l" t="t" r="r" b="b"/>
              <a:pathLst>
                <a:path w="330200" h="313054">
                  <a:moveTo>
                    <a:pt x="0" y="272179"/>
                  </a:moveTo>
                  <a:lnTo>
                    <a:pt x="111477" y="272179"/>
                  </a:lnTo>
                  <a:lnTo>
                    <a:pt x="111477" y="119440"/>
                  </a:lnTo>
                  <a:lnTo>
                    <a:pt x="169388" y="119440"/>
                  </a:lnTo>
                  <a:lnTo>
                    <a:pt x="169388" y="272179"/>
                  </a:lnTo>
                  <a:lnTo>
                    <a:pt x="329727" y="272179"/>
                  </a:lnTo>
                  <a:lnTo>
                    <a:pt x="329727" y="293171"/>
                  </a:lnTo>
                  <a:lnTo>
                    <a:pt x="329727" y="304391"/>
                  </a:lnTo>
                  <a:lnTo>
                    <a:pt x="325203" y="308554"/>
                  </a:lnTo>
                  <a:lnTo>
                    <a:pt x="320679" y="312716"/>
                  </a:lnTo>
                  <a:lnTo>
                    <a:pt x="309097" y="312716"/>
                  </a:lnTo>
                  <a:lnTo>
                    <a:pt x="0" y="312716"/>
                  </a:lnTo>
                  <a:lnTo>
                    <a:pt x="0" y="272179"/>
                  </a:lnTo>
                  <a:close/>
                </a:path>
                <a:path w="330200" h="313054">
                  <a:moveTo>
                    <a:pt x="231279" y="218973"/>
                  </a:moveTo>
                  <a:lnTo>
                    <a:pt x="241369" y="174636"/>
                  </a:lnTo>
                  <a:lnTo>
                    <a:pt x="247431" y="132085"/>
                  </a:lnTo>
                  <a:lnTo>
                    <a:pt x="250708" y="93524"/>
                  </a:lnTo>
                  <a:lnTo>
                    <a:pt x="251548" y="58634"/>
                  </a:lnTo>
                  <a:lnTo>
                    <a:pt x="251548" y="47414"/>
                  </a:lnTo>
                  <a:lnTo>
                    <a:pt x="247748" y="43975"/>
                  </a:lnTo>
                  <a:lnTo>
                    <a:pt x="243947" y="40537"/>
                  </a:lnTo>
                  <a:lnTo>
                    <a:pt x="232727" y="40537"/>
                  </a:lnTo>
                  <a:lnTo>
                    <a:pt x="21716" y="40537"/>
                  </a:lnTo>
                  <a:lnTo>
                    <a:pt x="21716" y="0"/>
                  </a:lnTo>
                  <a:lnTo>
                    <a:pt x="265664" y="0"/>
                  </a:lnTo>
                  <a:lnTo>
                    <a:pt x="280042" y="147"/>
                  </a:lnTo>
                  <a:lnTo>
                    <a:pt x="309309" y="27988"/>
                  </a:lnTo>
                  <a:lnTo>
                    <a:pt x="309459" y="40899"/>
                  </a:lnTo>
                  <a:lnTo>
                    <a:pt x="309450" y="47832"/>
                  </a:lnTo>
                  <a:lnTo>
                    <a:pt x="307847" y="89747"/>
                  </a:lnTo>
                  <a:lnTo>
                    <a:pt x="304029" y="133917"/>
                  </a:lnTo>
                  <a:lnTo>
                    <a:pt x="298462" y="176347"/>
                  </a:lnTo>
                  <a:lnTo>
                    <a:pt x="291724" y="209563"/>
                  </a:lnTo>
                  <a:lnTo>
                    <a:pt x="288104" y="218250"/>
                  </a:lnTo>
                  <a:lnTo>
                    <a:pt x="284485" y="226936"/>
                  </a:lnTo>
                  <a:lnTo>
                    <a:pt x="279237" y="228746"/>
                  </a:lnTo>
                  <a:lnTo>
                    <a:pt x="273988" y="230556"/>
                  </a:lnTo>
                  <a:lnTo>
                    <a:pt x="266750" y="228746"/>
                  </a:lnTo>
                  <a:lnTo>
                    <a:pt x="231279" y="218973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2142081" y="6113813"/>
              <a:ext cx="318770" cy="327025"/>
            </a:xfrm>
            <a:custGeom>
              <a:avLst/>
              <a:gdLst/>
              <a:ahLst/>
              <a:cxnLst/>
              <a:rect l="l" t="t" r="r" b="b"/>
              <a:pathLst>
                <a:path w="318770" h="327025">
                  <a:moveTo>
                    <a:pt x="229108" y="184227"/>
                  </a:moveTo>
                  <a:lnTo>
                    <a:pt x="181694" y="184227"/>
                  </a:lnTo>
                  <a:lnTo>
                    <a:pt x="181694" y="0"/>
                  </a:lnTo>
                  <a:lnTo>
                    <a:pt x="237071" y="0"/>
                  </a:lnTo>
                  <a:lnTo>
                    <a:pt x="237071" y="69130"/>
                  </a:lnTo>
                  <a:lnTo>
                    <a:pt x="318507" y="69130"/>
                  </a:lnTo>
                  <a:lnTo>
                    <a:pt x="318507" y="109667"/>
                  </a:lnTo>
                  <a:lnTo>
                    <a:pt x="237071" y="109667"/>
                  </a:lnTo>
                  <a:lnTo>
                    <a:pt x="237071" y="175179"/>
                  </a:lnTo>
                  <a:lnTo>
                    <a:pt x="229108" y="184227"/>
                  </a:lnTo>
                  <a:close/>
                </a:path>
                <a:path w="318770" h="327025">
                  <a:moveTo>
                    <a:pt x="318507" y="69130"/>
                  </a:moveTo>
                  <a:lnTo>
                    <a:pt x="263130" y="69130"/>
                  </a:lnTo>
                  <a:lnTo>
                    <a:pt x="263130" y="0"/>
                  </a:lnTo>
                  <a:lnTo>
                    <a:pt x="318507" y="0"/>
                  </a:lnTo>
                  <a:lnTo>
                    <a:pt x="318507" y="69130"/>
                  </a:lnTo>
                  <a:close/>
                </a:path>
                <a:path w="318770" h="327025">
                  <a:moveTo>
                    <a:pt x="310544" y="184227"/>
                  </a:moveTo>
                  <a:lnTo>
                    <a:pt x="263130" y="184227"/>
                  </a:lnTo>
                  <a:lnTo>
                    <a:pt x="263130" y="109667"/>
                  </a:lnTo>
                  <a:lnTo>
                    <a:pt x="318507" y="109667"/>
                  </a:lnTo>
                  <a:lnTo>
                    <a:pt x="318507" y="175179"/>
                  </a:lnTo>
                  <a:lnTo>
                    <a:pt x="310544" y="184227"/>
                  </a:lnTo>
                  <a:close/>
                </a:path>
                <a:path w="318770" h="327025">
                  <a:moveTo>
                    <a:pt x="310544" y="326832"/>
                  </a:moveTo>
                  <a:lnTo>
                    <a:pt x="260597" y="326832"/>
                  </a:lnTo>
                  <a:lnTo>
                    <a:pt x="260597" y="242500"/>
                  </a:lnTo>
                  <a:lnTo>
                    <a:pt x="18458" y="242500"/>
                  </a:lnTo>
                  <a:lnTo>
                    <a:pt x="18458" y="201962"/>
                  </a:lnTo>
                  <a:lnTo>
                    <a:pt x="318507" y="201962"/>
                  </a:lnTo>
                  <a:lnTo>
                    <a:pt x="318507" y="317783"/>
                  </a:lnTo>
                  <a:lnTo>
                    <a:pt x="310544" y="326832"/>
                  </a:lnTo>
                  <a:close/>
                </a:path>
                <a:path w="318770" h="327025">
                  <a:moveTo>
                    <a:pt x="124145" y="187123"/>
                  </a:moveTo>
                  <a:lnTo>
                    <a:pt x="116906" y="185313"/>
                  </a:lnTo>
                  <a:lnTo>
                    <a:pt x="81436" y="175179"/>
                  </a:lnTo>
                  <a:lnTo>
                    <a:pt x="91271" y="140376"/>
                  </a:lnTo>
                  <a:lnTo>
                    <a:pt x="96321" y="116635"/>
                  </a:lnTo>
                  <a:lnTo>
                    <a:pt x="98182" y="93030"/>
                  </a:lnTo>
                  <a:lnTo>
                    <a:pt x="98447" y="58634"/>
                  </a:lnTo>
                  <a:lnTo>
                    <a:pt x="98447" y="46690"/>
                  </a:lnTo>
                  <a:lnTo>
                    <a:pt x="91209" y="40537"/>
                  </a:lnTo>
                  <a:lnTo>
                    <a:pt x="0" y="40537"/>
                  </a:lnTo>
                  <a:lnTo>
                    <a:pt x="0" y="0"/>
                  </a:lnTo>
                  <a:lnTo>
                    <a:pt x="112563" y="0"/>
                  </a:lnTo>
                  <a:lnTo>
                    <a:pt x="126942" y="147"/>
                  </a:lnTo>
                  <a:lnTo>
                    <a:pt x="156208" y="27988"/>
                  </a:lnTo>
                  <a:lnTo>
                    <a:pt x="156358" y="48861"/>
                  </a:lnTo>
                  <a:lnTo>
                    <a:pt x="154896" y="75156"/>
                  </a:lnTo>
                  <a:lnTo>
                    <a:pt x="150046" y="120910"/>
                  </a:lnTo>
                  <a:lnTo>
                    <a:pt x="143124" y="159683"/>
                  </a:lnTo>
                  <a:lnTo>
                    <a:pt x="135365" y="183141"/>
                  </a:lnTo>
                  <a:lnTo>
                    <a:pt x="124145" y="187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20005" y="6110042"/>
              <a:ext cx="144353" cy="191768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93149" y="5675807"/>
            <a:ext cx="2367892" cy="768607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12138311" y="6110042"/>
            <a:ext cx="326390" cy="334645"/>
            <a:chOff x="12138311" y="6110042"/>
            <a:chExt cx="326390" cy="334645"/>
          </a:xfrm>
        </p:grpSpPr>
        <p:sp>
          <p:nvSpPr>
            <p:cNvPr id="118" name="object 118"/>
            <p:cNvSpPr/>
            <p:nvPr/>
          </p:nvSpPr>
          <p:spPr>
            <a:xfrm>
              <a:off x="12160540" y="6315775"/>
              <a:ext cx="300355" cy="125095"/>
            </a:xfrm>
            <a:custGeom>
              <a:avLst/>
              <a:gdLst/>
              <a:ahLst/>
              <a:cxnLst/>
              <a:rect l="l" t="t" r="r" b="b"/>
              <a:pathLst>
                <a:path w="300354" h="125095">
                  <a:moveTo>
                    <a:pt x="0" y="0"/>
                  </a:moveTo>
                  <a:lnTo>
                    <a:pt x="300048" y="0"/>
                  </a:lnTo>
                  <a:lnTo>
                    <a:pt x="300048" y="105324"/>
                  </a:lnTo>
                  <a:lnTo>
                    <a:pt x="300048" y="115820"/>
                  </a:lnTo>
                  <a:lnTo>
                    <a:pt x="296067" y="120345"/>
                  </a:lnTo>
                  <a:lnTo>
                    <a:pt x="292085" y="124869"/>
                  </a:lnTo>
                  <a:lnTo>
                    <a:pt x="279779" y="124869"/>
                  </a:lnTo>
                  <a:lnTo>
                    <a:pt x="242138" y="124869"/>
                  </a:lnTo>
                  <a:lnTo>
                    <a:pt x="242138" y="40537"/>
                  </a:lnTo>
                  <a:lnTo>
                    <a:pt x="0" y="40537"/>
                  </a:lnTo>
                  <a:lnTo>
                    <a:pt x="0" y="0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38311" y="6110042"/>
              <a:ext cx="163898" cy="194663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5078974" y="6099184"/>
            <a:ext cx="337820" cy="341630"/>
            <a:chOff x="15078974" y="6099184"/>
            <a:chExt cx="337820" cy="341630"/>
          </a:xfrm>
        </p:grpSpPr>
        <p:sp>
          <p:nvSpPr>
            <p:cNvPr id="121" name="object 121"/>
            <p:cNvSpPr/>
            <p:nvPr/>
          </p:nvSpPr>
          <p:spPr>
            <a:xfrm>
              <a:off x="15082744" y="6102954"/>
              <a:ext cx="330200" cy="334645"/>
            </a:xfrm>
            <a:custGeom>
              <a:avLst/>
              <a:gdLst/>
              <a:ahLst/>
              <a:cxnLst/>
              <a:rect l="l" t="t" r="r" b="b"/>
              <a:pathLst>
                <a:path w="330200" h="334645">
                  <a:moveTo>
                    <a:pt x="165044" y="213544"/>
                  </a:moveTo>
                  <a:lnTo>
                    <a:pt x="98982" y="209156"/>
                  </a:lnTo>
                  <a:lnTo>
                    <a:pt x="60028" y="197367"/>
                  </a:lnTo>
                  <a:lnTo>
                    <a:pt x="31652" y="164106"/>
                  </a:lnTo>
                  <a:lnTo>
                    <a:pt x="31488" y="153462"/>
                  </a:lnTo>
                  <a:lnTo>
                    <a:pt x="31652" y="143025"/>
                  </a:lnTo>
                  <a:lnTo>
                    <a:pt x="60028" y="109560"/>
                  </a:lnTo>
                  <a:lnTo>
                    <a:pt x="98982" y="97769"/>
                  </a:lnTo>
                  <a:lnTo>
                    <a:pt x="137944" y="93719"/>
                  </a:lnTo>
                  <a:lnTo>
                    <a:pt x="165044" y="93380"/>
                  </a:lnTo>
                  <a:lnTo>
                    <a:pt x="181326" y="93423"/>
                  </a:lnTo>
                  <a:lnTo>
                    <a:pt x="231104" y="97769"/>
                  </a:lnTo>
                  <a:lnTo>
                    <a:pt x="269778" y="109560"/>
                  </a:lnTo>
                  <a:lnTo>
                    <a:pt x="297253" y="136451"/>
                  </a:lnTo>
                  <a:lnTo>
                    <a:pt x="165044" y="136451"/>
                  </a:lnTo>
                  <a:lnTo>
                    <a:pt x="142367" y="136513"/>
                  </a:lnTo>
                  <a:lnTo>
                    <a:pt x="128850" y="136949"/>
                  </a:lnTo>
                  <a:lnTo>
                    <a:pt x="119134" y="138131"/>
                  </a:lnTo>
                  <a:lnTo>
                    <a:pt x="107858" y="140432"/>
                  </a:lnTo>
                  <a:lnTo>
                    <a:pt x="89399" y="144414"/>
                  </a:lnTo>
                  <a:lnTo>
                    <a:pt x="89399" y="162511"/>
                  </a:lnTo>
                  <a:lnTo>
                    <a:pt x="128850" y="169976"/>
                  </a:lnTo>
                  <a:lnTo>
                    <a:pt x="297313" y="170473"/>
                  </a:lnTo>
                  <a:lnTo>
                    <a:pt x="297266" y="170745"/>
                  </a:lnTo>
                  <a:lnTo>
                    <a:pt x="269778" y="197367"/>
                  </a:lnTo>
                  <a:lnTo>
                    <a:pt x="231104" y="209156"/>
                  </a:lnTo>
                  <a:lnTo>
                    <a:pt x="192145" y="213205"/>
                  </a:lnTo>
                  <a:lnTo>
                    <a:pt x="181326" y="213502"/>
                  </a:lnTo>
                  <a:lnTo>
                    <a:pt x="165044" y="213544"/>
                  </a:lnTo>
                  <a:close/>
                </a:path>
                <a:path w="330200" h="334645">
                  <a:moveTo>
                    <a:pt x="297313" y="170473"/>
                  </a:moveTo>
                  <a:lnTo>
                    <a:pt x="165044" y="170473"/>
                  </a:lnTo>
                  <a:lnTo>
                    <a:pt x="187722" y="170411"/>
                  </a:lnTo>
                  <a:lnTo>
                    <a:pt x="201238" y="169976"/>
                  </a:lnTo>
                  <a:lnTo>
                    <a:pt x="210954" y="168794"/>
                  </a:lnTo>
                  <a:lnTo>
                    <a:pt x="222231" y="166492"/>
                  </a:lnTo>
                  <a:lnTo>
                    <a:pt x="240690" y="162511"/>
                  </a:lnTo>
                  <a:lnTo>
                    <a:pt x="240690" y="144414"/>
                  </a:lnTo>
                  <a:lnTo>
                    <a:pt x="201238" y="136949"/>
                  </a:lnTo>
                  <a:lnTo>
                    <a:pt x="165044" y="136451"/>
                  </a:lnTo>
                  <a:lnTo>
                    <a:pt x="297253" y="136451"/>
                  </a:lnTo>
                  <a:lnTo>
                    <a:pt x="298434" y="143025"/>
                  </a:lnTo>
                  <a:lnTo>
                    <a:pt x="298600" y="153462"/>
                  </a:lnTo>
                  <a:lnTo>
                    <a:pt x="298434" y="164106"/>
                  </a:lnTo>
                  <a:lnTo>
                    <a:pt x="297313" y="170473"/>
                  </a:lnTo>
                  <a:close/>
                </a:path>
                <a:path w="330200" h="334645">
                  <a:moveTo>
                    <a:pt x="320679" y="277608"/>
                  </a:moveTo>
                  <a:lnTo>
                    <a:pt x="0" y="277608"/>
                  </a:lnTo>
                  <a:lnTo>
                    <a:pt x="0" y="237071"/>
                  </a:lnTo>
                  <a:lnTo>
                    <a:pt x="329727" y="237071"/>
                  </a:lnTo>
                  <a:lnTo>
                    <a:pt x="329727" y="269283"/>
                  </a:lnTo>
                  <a:lnTo>
                    <a:pt x="320679" y="277608"/>
                  </a:lnTo>
                  <a:close/>
                </a:path>
                <a:path w="330200" h="334645">
                  <a:moveTo>
                    <a:pt x="184951" y="334071"/>
                  </a:moveTo>
                  <a:lnTo>
                    <a:pt x="136089" y="334071"/>
                  </a:lnTo>
                  <a:lnTo>
                    <a:pt x="136089" y="277608"/>
                  </a:lnTo>
                  <a:lnTo>
                    <a:pt x="194000" y="277608"/>
                  </a:lnTo>
                  <a:lnTo>
                    <a:pt x="194000" y="325746"/>
                  </a:lnTo>
                  <a:lnTo>
                    <a:pt x="184951" y="334071"/>
                  </a:lnTo>
                  <a:close/>
                </a:path>
                <a:path w="330200" h="334645">
                  <a:moveTo>
                    <a:pt x="193638" y="28955"/>
                  </a:moveTo>
                  <a:lnTo>
                    <a:pt x="135727" y="28955"/>
                  </a:lnTo>
                  <a:lnTo>
                    <a:pt x="135727" y="0"/>
                  </a:lnTo>
                  <a:lnTo>
                    <a:pt x="193638" y="0"/>
                  </a:lnTo>
                  <a:lnTo>
                    <a:pt x="193638" y="28955"/>
                  </a:lnTo>
                  <a:close/>
                </a:path>
                <a:path w="330200" h="334645">
                  <a:moveTo>
                    <a:pt x="303306" y="73111"/>
                  </a:moveTo>
                  <a:lnTo>
                    <a:pt x="17373" y="73111"/>
                  </a:lnTo>
                  <a:lnTo>
                    <a:pt x="17373" y="28955"/>
                  </a:lnTo>
                  <a:lnTo>
                    <a:pt x="312354" y="28955"/>
                  </a:lnTo>
                  <a:lnTo>
                    <a:pt x="312354" y="64787"/>
                  </a:lnTo>
                  <a:lnTo>
                    <a:pt x="303306" y="7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5082744" y="6102954"/>
              <a:ext cx="330200" cy="334645"/>
            </a:xfrm>
            <a:custGeom>
              <a:avLst/>
              <a:gdLst/>
              <a:ahLst/>
              <a:cxnLst/>
              <a:rect l="l" t="t" r="r" b="b"/>
              <a:pathLst>
                <a:path w="330200" h="334645">
                  <a:moveTo>
                    <a:pt x="298600" y="153462"/>
                  </a:moveTo>
                  <a:lnTo>
                    <a:pt x="281468" y="189942"/>
                  </a:lnTo>
                  <a:lnTo>
                    <a:pt x="240283" y="207618"/>
                  </a:lnTo>
                  <a:lnTo>
                    <a:pt x="202353" y="212399"/>
                  </a:lnTo>
                  <a:lnTo>
                    <a:pt x="165044" y="213544"/>
                  </a:lnTo>
                  <a:lnTo>
                    <a:pt x="148763" y="213502"/>
                  </a:lnTo>
                  <a:lnTo>
                    <a:pt x="98982" y="209156"/>
                  </a:lnTo>
                  <a:lnTo>
                    <a:pt x="60028" y="197367"/>
                  </a:lnTo>
                  <a:lnTo>
                    <a:pt x="31652" y="164106"/>
                  </a:lnTo>
                  <a:lnTo>
                    <a:pt x="31488" y="153462"/>
                  </a:lnTo>
                  <a:lnTo>
                    <a:pt x="31652" y="143025"/>
                  </a:lnTo>
                  <a:lnTo>
                    <a:pt x="60028" y="109560"/>
                  </a:lnTo>
                  <a:lnTo>
                    <a:pt x="98982" y="97769"/>
                  </a:lnTo>
                  <a:lnTo>
                    <a:pt x="137944" y="93719"/>
                  </a:lnTo>
                  <a:lnTo>
                    <a:pt x="165044" y="93380"/>
                  </a:lnTo>
                  <a:lnTo>
                    <a:pt x="181326" y="93423"/>
                  </a:lnTo>
                  <a:lnTo>
                    <a:pt x="231104" y="97769"/>
                  </a:lnTo>
                  <a:lnTo>
                    <a:pt x="269778" y="109560"/>
                  </a:lnTo>
                  <a:lnTo>
                    <a:pt x="297266" y="136474"/>
                  </a:lnTo>
                  <a:lnTo>
                    <a:pt x="298600" y="153462"/>
                  </a:lnTo>
                  <a:close/>
                </a:path>
                <a:path w="330200" h="334645">
                  <a:moveTo>
                    <a:pt x="0" y="237071"/>
                  </a:moveTo>
                  <a:lnTo>
                    <a:pt x="329727" y="237071"/>
                  </a:lnTo>
                  <a:lnTo>
                    <a:pt x="329727" y="258063"/>
                  </a:lnTo>
                  <a:lnTo>
                    <a:pt x="329727" y="269283"/>
                  </a:lnTo>
                  <a:lnTo>
                    <a:pt x="325203" y="273446"/>
                  </a:lnTo>
                  <a:lnTo>
                    <a:pt x="320679" y="277608"/>
                  </a:lnTo>
                  <a:lnTo>
                    <a:pt x="309097" y="277608"/>
                  </a:lnTo>
                  <a:lnTo>
                    <a:pt x="194000" y="277608"/>
                  </a:lnTo>
                  <a:lnTo>
                    <a:pt x="194000" y="314526"/>
                  </a:lnTo>
                  <a:lnTo>
                    <a:pt x="194000" y="325746"/>
                  </a:lnTo>
                  <a:lnTo>
                    <a:pt x="189475" y="329908"/>
                  </a:lnTo>
                  <a:lnTo>
                    <a:pt x="184951" y="334071"/>
                  </a:lnTo>
                  <a:lnTo>
                    <a:pt x="173369" y="334071"/>
                  </a:lnTo>
                  <a:lnTo>
                    <a:pt x="136089" y="334071"/>
                  </a:lnTo>
                  <a:lnTo>
                    <a:pt x="136089" y="277608"/>
                  </a:lnTo>
                  <a:lnTo>
                    <a:pt x="0" y="277608"/>
                  </a:lnTo>
                  <a:lnTo>
                    <a:pt x="0" y="237071"/>
                  </a:lnTo>
                  <a:close/>
                </a:path>
                <a:path w="330200" h="334645">
                  <a:moveTo>
                    <a:pt x="17373" y="28955"/>
                  </a:moveTo>
                  <a:lnTo>
                    <a:pt x="135727" y="28955"/>
                  </a:lnTo>
                  <a:lnTo>
                    <a:pt x="135727" y="0"/>
                  </a:lnTo>
                  <a:lnTo>
                    <a:pt x="193638" y="0"/>
                  </a:lnTo>
                  <a:lnTo>
                    <a:pt x="193638" y="28955"/>
                  </a:lnTo>
                  <a:lnTo>
                    <a:pt x="312354" y="28955"/>
                  </a:lnTo>
                  <a:lnTo>
                    <a:pt x="312354" y="53567"/>
                  </a:lnTo>
                  <a:lnTo>
                    <a:pt x="312354" y="64787"/>
                  </a:lnTo>
                  <a:lnTo>
                    <a:pt x="307830" y="68949"/>
                  </a:lnTo>
                  <a:lnTo>
                    <a:pt x="303306" y="73111"/>
                  </a:lnTo>
                  <a:lnTo>
                    <a:pt x="291724" y="73111"/>
                  </a:lnTo>
                  <a:lnTo>
                    <a:pt x="17373" y="73111"/>
                  </a:lnTo>
                  <a:lnTo>
                    <a:pt x="17373" y="28955"/>
                  </a:lnTo>
                  <a:close/>
                </a:path>
                <a:path w="330200" h="334645">
                  <a:moveTo>
                    <a:pt x="240690" y="153462"/>
                  </a:moveTo>
                  <a:lnTo>
                    <a:pt x="240690" y="144414"/>
                  </a:lnTo>
                  <a:lnTo>
                    <a:pt x="222231" y="140432"/>
                  </a:lnTo>
                  <a:lnTo>
                    <a:pt x="210954" y="138131"/>
                  </a:lnTo>
                  <a:lnTo>
                    <a:pt x="201238" y="136949"/>
                  </a:lnTo>
                  <a:lnTo>
                    <a:pt x="187722" y="136513"/>
                  </a:lnTo>
                  <a:lnTo>
                    <a:pt x="165044" y="136451"/>
                  </a:lnTo>
                  <a:lnTo>
                    <a:pt x="142367" y="136513"/>
                  </a:lnTo>
                  <a:lnTo>
                    <a:pt x="128850" y="136949"/>
                  </a:lnTo>
                  <a:lnTo>
                    <a:pt x="119134" y="138131"/>
                  </a:lnTo>
                  <a:lnTo>
                    <a:pt x="107858" y="140432"/>
                  </a:lnTo>
                  <a:lnTo>
                    <a:pt x="89399" y="144414"/>
                  </a:lnTo>
                  <a:lnTo>
                    <a:pt x="89399" y="153462"/>
                  </a:lnTo>
                  <a:lnTo>
                    <a:pt x="89399" y="162511"/>
                  </a:lnTo>
                  <a:lnTo>
                    <a:pt x="107858" y="166492"/>
                  </a:lnTo>
                  <a:lnTo>
                    <a:pt x="119134" y="168794"/>
                  </a:lnTo>
                  <a:lnTo>
                    <a:pt x="128850" y="169976"/>
                  </a:lnTo>
                  <a:lnTo>
                    <a:pt x="142367" y="170411"/>
                  </a:lnTo>
                  <a:lnTo>
                    <a:pt x="165044" y="170473"/>
                  </a:lnTo>
                  <a:lnTo>
                    <a:pt x="187722" y="170411"/>
                  </a:lnTo>
                  <a:lnTo>
                    <a:pt x="201238" y="169976"/>
                  </a:lnTo>
                  <a:lnTo>
                    <a:pt x="210954" y="168794"/>
                  </a:lnTo>
                  <a:lnTo>
                    <a:pt x="222231" y="166492"/>
                  </a:lnTo>
                  <a:lnTo>
                    <a:pt x="240690" y="162511"/>
                  </a:lnTo>
                  <a:lnTo>
                    <a:pt x="240690" y="153462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/>
          <p:cNvGrpSpPr/>
          <p:nvPr/>
        </p:nvGrpSpPr>
        <p:grpSpPr>
          <a:xfrm>
            <a:off x="11049908" y="6537039"/>
            <a:ext cx="1075055" cy="341630"/>
            <a:chOff x="11049908" y="6537039"/>
            <a:chExt cx="1075055" cy="341630"/>
          </a:xfrm>
        </p:grpSpPr>
        <p:sp>
          <p:nvSpPr>
            <p:cNvPr id="124" name="object 124"/>
            <p:cNvSpPr/>
            <p:nvPr/>
          </p:nvSpPr>
          <p:spPr>
            <a:xfrm>
              <a:off x="11053678" y="6548048"/>
              <a:ext cx="319405" cy="327025"/>
            </a:xfrm>
            <a:custGeom>
              <a:avLst/>
              <a:gdLst/>
              <a:ahLst/>
              <a:cxnLst/>
              <a:rect l="l" t="t" r="r" b="b"/>
              <a:pathLst>
                <a:path w="319404" h="327025">
                  <a:moveTo>
                    <a:pt x="200153" y="40537"/>
                  </a:moveTo>
                  <a:lnTo>
                    <a:pt x="0" y="40537"/>
                  </a:lnTo>
                  <a:lnTo>
                    <a:pt x="0" y="0"/>
                  </a:lnTo>
                  <a:lnTo>
                    <a:pt x="209201" y="0"/>
                  </a:lnTo>
                  <a:lnTo>
                    <a:pt x="209201" y="32212"/>
                  </a:lnTo>
                  <a:lnTo>
                    <a:pt x="200153" y="40537"/>
                  </a:lnTo>
                  <a:close/>
                </a:path>
                <a:path w="319404" h="327025">
                  <a:moveTo>
                    <a:pt x="311268" y="184227"/>
                  </a:moveTo>
                  <a:lnTo>
                    <a:pt x="261321" y="184227"/>
                  </a:lnTo>
                  <a:lnTo>
                    <a:pt x="261321" y="106410"/>
                  </a:lnTo>
                  <a:lnTo>
                    <a:pt x="196533" y="106410"/>
                  </a:lnTo>
                  <a:lnTo>
                    <a:pt x="196533" y="65873"/>
                  </a:lnTo>
                  <a:lnTo>
                    <a:pt x="261321" y="65873"/>
                  </a:lnTo>
                  <a:lnTo>
                    <a:pt x="261321" y="0"/>
                  </a:lnTo>
                  <a:lnTo>
                    <a:pt x="319231" y="0"/>
                  </a:lnTo>
                  <a:lnTo>
                    <a:pt x="319231" y="175179"/>
                  </a:lnTo>
                  <a:lnTo>
                    <a:pt x="311268" y="184227"/>
                  </a:lnTo>
                  <a:close/>
                </a:path>
                <a:path w="319404" h="327025">
                  <a:moveTo>
                    <a:pt x="0" y="183865"/>
                  </a:moveTo>
                  <a:lnTo>
                    <a:pt x="0" y="138261"/>
                  </a:lnTo>
                  <a:lnTo>
                    <a:pt x="22035" y="132874"/>
                  </a:lnTo>
                  <a:lnTo>
                    <a:pt x="35130" y="127742"/>
                  </a:lnTo>
                  <a:lnTo>
                    <a:pt x="65378" y="92071"/>
                  </a:lnTo>
                  <a:lnTo>
                    <a:pt x="74921" y="40537"/>
                  </a:lnTo>
                  <a:lnTo>
                    <a:pt x="133556" y="40537"/>
                  </a:lnTo>
                  <a:lnTo>
                    <a:pt x="137650" y="80509"/>
                  </a:lnTo>
                  <a:lnTo>
                    <a:pt x="164018" y="119861"/>
                  </a:lnTo>
                  <a:lnTo>
                    <a:pt x="171231" y="125955"/>
                  </a:lnTo>
                  <a:lnTo>
                    <a:pt x="104238" y="125955"/>
                  </a:lnTo>
                  <a:lnTo>
                    <a:pt x="76168" y="156570"/>
                  </a:lnTo>
                  <a:lnTo>
                    <a:pt x="34814" y="178278"/>
                  </a:lnTo>
                  <a:lnTo>
                    <a:pt x="21317" y="181131"/>
                  </a:lnTo>
                  <a:lnTo>
                    <a:pt x="0" y="183865"/>
                  </a:lnTo>
                  <a:close/>
                </a:path>
                <a:path w="319404" h="327025">
                  <a:moveTo>
                    <a:pt x="208477" y="183865"/>
                  </a:moveTo>
                  <a:lnTo>
                    <a:pt x="162160" y="173838"/>
                  </a:lnTo>
                  <a:lnTo>
                    <a:pt x="122587" y="149594"/>
                  </a:lnTo>
                  <a:lnTo>
                    <a:pt x="104238" y="125955"/>
                  </a:lnTo>
                  <a:lnTo>
                    <a:pt x="171231" y="125955"/>
                  </a:lnTo>
                  <a:lnTo>
                    <a:pt x="173346" y="127742"/>
                  </a:lnTo>
                  <a:lnTo>
                    <a:pt x="186441" y="132874"/>
                  </a:lnTo>
                  <a:lnTo>
                    <a:pt x="208477" y="138261"/>
                  </a:lnTo>
                  <a:lnTo>
                    <a:pt x="208477" y="183865"/>
                  </a:lnTo>
                  <a:close/>
                </a:path>
                <a:path w="319404" h="327025">
                  <a:moveTo>
                    <a:pt x="311268" y="326832"/>
                  </a:moveTo>
                  <a:lnTo>
                    <a:pt x="261321" y="326832"/>
                  </a:lnTo>
                  <a:lnTo>
                    <a:pt x="261321" y="242500"/>
                  </a:lnTo>
                  <a:lnTo>
                    <a:pt x="13753" y="242500"/>
                  </a:lnTo>
                  <a:lnTo>
                    <a:pt x="13753" y="201962"/>
                  </a:lnTo>
                  <a:lnTo>
                    <a:pt x="319231" y="201962"/>
                  </a:lnTo>
                  <a:lnTo>
                    <a:pt x="319231" y="317783"/>
                  </a:lnTo>
                  <a:lnTo>
                    <a:pt x="311268" y="326832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49908" y="6544278"/>
              <a:ext cx="216742" cy="19140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1067432" y="6750011"/>
              <a:ext cx="306070" cy="125095"/>
            </a:xfrm>
            <a:custGeom>
              <a:avLst/>
              <a:gdLst/>
              <a:ahLst/>
              <a:cxnLst/>
              <a:rect l="l" t="t" r="r" b="b"/>
              <a:pathLst>
                <a:path w="306070" h="125095">
                  <a:moveTo>
                    <a:pt x="0" y="0"/>
                  </a:moveTo>
                  <a:lnTo>
                    <a:pt x="305477" y="0"/>
                  </a:lnTo>
                  <a:lnTo>
                    <a:pt x="305477" y="105324"/>
                  </a:lnTo>
                  <a:lnTo>
                    <a:pt x="305477" y="115820"/>
                  </a:lnTo>
                  <a:lnTo>
                    <a:pt x="301496" y="120345"/>
                  </a:lnTo>
                  <a:lnTo>
                    <a:pt x="297515" y="124869"/>
                  </a:lnTo>
                  <a:lnTo>
                    <a:pt x="285209" y="124869"/>
                  </a:lnTo>
                  <a:lnTo>
                    <a:pt x="247567" y="124869"/>
                  </a:lnTo>
                  <a:lnTo>
                    <a:pt x="247567" y="40537"/>
                  </a:lnTo>
                  <a:lnTo>
                    <a:pt x="0" y="40537"/>
                  </a:lnTo>
                  <a:lnTo>
                    <a:pt x="0" y="0"/>
                  </a:lnTo>
                  <a:close/>
                </a:path>
              </a:pathLst>
            </a:custGeom>
            <a:ln w="7540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46442" y="6544278"/>
              <a:ext cx="130238" cy="19176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1415619" y="6548048"/>
              <a:ext cx="319405" cy="327025"/>
            </a:xfrm>
            <a:custGeom>
              <a:avLst/>
              <a:gdLst/>
              <a:ahLst/>
              <a:cxnLst/>
              <a:rect l="l" t="t" r="r" b="b"/>
              <a:pathLst>
                <a:path w="319404" h="327025">
                  <a:moveTo>
                    <a:pt x="313078" y="326832"/>
                  </a:moveTo>
                  <a:lnTo>
                    <a:pt x="57548" y="326832"/>
                  </a:lnTo>
                  <a:lnTo>
                    <a:pt x="43169" y="326685"/>
                  </a:lnTo>
                  <a:lnTo>
                    <a:pt x="13903" y="298844"/>
                  </a:lnTo>
                  <a:lnTo>
                    <a:pt x="13753" y="237432"/>
                  </a:lnTo>
                  <a:lnTo>
                    <a:pt x="261321" y="237432"/>
                  </a:lnTo>
                  <a:lnTo>
                    <a:pt x="261321" y="222955"/>
                  </a:lnTo>
                  <a:lnTo>
                    <a:pt x="13753" y="222955"/>
                  </a:lnTo>
                  <a:lnTo>
                    <a:pt x="13753" y="185313"/>
                  </a:lnTo>
                  <a:lnTo>
                    <a:pt x="319231" y="185313"/>
                  </a:lnTo>
                  <a:lnTo>
                    <a:pt x="319231" y="275074"/>
                  </a:lnTo>
                  <a:lnTo>
                    <a:pt x="71664" y="275074"/>
                  </a:lnTo>
                  <a:lnTo>
                    <a:pt x="71664" y="289190"/>
                  </a:lnTo>
                  <a:lnTo>
                    <a:pt x="319231" y="289190"/>
                  </a:lnTo>
                  <a:lnTo>
                    <a:pt x="319231" y="320317"/>
                  </a:lnTo>
                  <a:lnTo>
                    <a:pt x="313078" y="326832"/>
                  </a:lnTo>
                  <a:close/>
                </a:path>
                <a:path w="319404" h="327025">
                  <a:moveTo>
                    <a:pt x="200153" y="40537"/>
                  </a:moveTo>
                  <a:lnTo>
                    <a:pt x="0" y="40537"/>
                  </a:lnTo>
                  <a:lnTo>
                    <a:pt x="0" y="0"/>
                  </a:lnTo>
                  <a:lnTo>
                    <a:pt x="209201" y="0"/>
                  </a:lnTo>
                  <a:lnTo>
                    <a:pt x="209201" y="32212"/>
                  </a:lnTo>
                  <a:lnTo>
                    <a:pt x="200153" y="40537"/>
                  </a:lnTo>
                  <a:close/>
                </a:path>
                <a:path w="319404" h="327025">
                  <a:moveTo>
                    <a:pt x="311268" y="169750"/>
                  </a:moveTo>
                  <a:lnTo>
                    <a:pt x="261321" y="169750"/>
                  </a:lnTo>
                  <a:lnTo>
                    <a:pt x="261321" y="101705"/>
                  </a:lnTo>
                  <a:lnTo>
                    <a:pt x="202686" y="101705"/>
                  </a:lnTo>
                  <a:lnTo>
                    <a:pt x="202686" y="61167"/>
                  </a:lnTo>
                  <a:lnTo>
                    <a:pt x="261321" y="61167"/>
                  </a:lnTo>
                  <a:lnTo>
                    <a:pt x="261321" y="0"/>
                  </a:lnTo>
                  <a:lnTo>
                    <a:pt x="319231" y="0"/>
                  </a:lnTo>
                  <a:lnTo>
                    <a:pt x="319231" y="160701"/>
                  </a:lnTo>
                  <a:lnTo>
                    <a:pt x="311268" y="169750"/>
                  </a:lnTo>
                  <a:close/>
                </a:path>
                <a:path w="319404" h="327025">
                  <a:moveTo>
                    <a:pt x="0" y="169388"/>
                  </a:moveTo>
                  <a:lnTo>
                    <a:pt x="0" y="123783"/>
                  </a:lnTo>
                  <a:lnTo>
                    <a:pt x="19943" y="118866"/>
                  </a:lnTo>
                  <a:lnTo>
                    <a:pt x="31963" y="114305"/>
                  </a:lnTo>
                  <a:lnTo>
                    <a:pt x="61792" y="83571"/>
                  </a:lnTo>
                  <a:lnTo>
                    <a:pt x="73473" y="40537"/>
                  </a:lnTo>
                  <a:lnTo>
                    <a:pt x="134641" y="40537"/>
                  </a:lnTo>
                  <a:lnTo>
                    <a:pt x="146322" y="83571"/>
                  </a:lnTo>
                  <a:lnTo>
                    <a:pt x="172485" y="111477"/>
                  </a:lnTo>
                  <a:lnTo>
                    <a:pt x="104238" y="111477"/>
                  </a:lnTo>
                  <a:lnTo>
                    <a:pt x="76168" y="142092"/>
                  </a:lnTo>
                  <a:lnTo>
                    <a:pt x="34814" y="163800"/>
                  </a:lnTo>
                  <a:lnTo>
                    <a:pt x="21317" y="166653"/>
                  </a:lnTo>
                  <a:lnTo>
                    <a:pt x="0" y="169388"/>
                  </a:lnTo>
                  <a:close/>
                </a:path>
                <a:path w="319404" h="327025">
                  <a:moveTo>
                    <a:pt x="208477" y="169388"/>
                  </a:moveTo>
                  <a:lnTo>
                    <a:pt x="162160" y="159361"/>
                  </a:lnTo>
                  <a:lnTo>
                    <a:pt x="122587" y="135116"/>
                  </a:lnTo>
                  <a:lnTo>
                    <a:pt x="104238" y="111477"/>
                  </a:lnTo>
                  <a:lnTo>
                    <a:pt x="172485" y="111477"/>
                  </a:lnTo>
                  <a:lnTo>
                    <a:pt x="176197" y="114305"/>
                  </a:lnTo>
                  <a:lnTo>
                    <a:pt x="188324" y="118866"/>
                  </a:lnTo>
                  <a:lnTo>
                    <a:pt x="208477" y="123783"/>
                  </a:lnTo>
                  <a:lnTo>
                    <a:pt x="208477" y="169388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1429372" y="6733362"/>
              <a:ext cx="306070" cy="141605"/>
            </a:xfrm>
            <a:custGeom>
              <a:avLst/>
              <a:gdLst/>
              <a:ahLst/>
              <a:cxnLst/>
              <a:rect l="l" t="t" r="r" b="b"/>
              <a:pathLst>
                <a:path w="306070" h="141604">
                  <a:moveTo>
                    <a:pt x="43794" y="141518"/>
                  </a:moveTo>
                  <a:lnTo>
                    <a:pt x="4046" y="126322"/>
                  </a:lnTo>
                  <a:lnTo>
                    <a:pt x="0" y="100619"/>
                  </a:lnTo>
                  <a:lnTo>
                    <a:pt x="0" y="52119"/>
                  </a:lnTo>
                  <a:lnTo>
                    <a:pt x="247567" y="52119"/>
                  </a:lnTo>
                  <a:lnTo>
                    <a:pt x="247567" y="37641"/>
                  </a:lnTo>
                  <a:lnTo>
                    <a:pt x="0" y="37641"/>
                  </a:lnTo>
                  <a:lnTo>
                    <a:pt x="0" y="0"/>
                  </a:lnTo>
                  <a:lnTo>
                    <a:pt x="305477" y="0"/>
                  </a:lnTo>
                  <a:lnTo>
                    <a:pt x="305477" y="89761"/>
                  </a:lnTo>
                  <a:lnTo>
                    <a:pt x="57910" y="89761"/>
                  </a:lnTo>
                  <a:lnTo>
                    <a:pt x="57910" y="103876"/>
                  </a:lnTo>
                  <a:lnTo>
                    <a:pt x="305477" y="103876"/>
                  </a:lnTo>
                  <a:lnTo>
                    <a:pt x="305477" y="126679"/>
                  </a:lnTo>
                  <a:lnTo>
                    <a:pt x="305477" y="135003"/>
                  </a:lnTo>
                  <a:lnTo>
                    <a:pt x="302401" y="138261"/>
                  </a:lnTo>
                  <a:lnTo>
                    <a:pt x="299324" y="141518"/>
                  </a:lnTo>
                  <a:lnTo>
                    <a:pt x="290638" y="141518"/>
                  </a:lnTo>
                  <a:lnTo>
                    <a:pt x="43794" y="141518"/>
                  </a:lnTo>
                  <a:close/>
                </a:path>
              </a:pathLst>
            </a:custGeom>
            <a:ln w="7540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11848" y="6544278"/>
              <a:ext cx="326771" cy="177290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1777559" y="6540810"/>
              <a:ext cx="343535" cy="334645"/>
            </a:xfrm>
            <a:custGeom>
              <a:avLst/>
              <a:gdLst/>
              <a:ahLst/>
              <a:cxnLst/>
              <a:rect l="l" t="t" r="r" b="b"/>
              <a:pathLst>
                <a:path w="343534" h="334645">
                  <a:moveTo>
                    <a:pt x="149481" y="210649"/>
                  </a:moveTo>
                  <a:lnTo>
                    <a:pt x="60444" y="210649"/>
                  </a:lnTo>
                  <a:lnTo>
                    <a:pt x="39451" y="204496"/>
                  </a:lnTo>
                  <a:lnTo>
                    <a:pt x="14158" y="171254"/>
                  </a:lnTo>
                  <a:lnTo>
                    <a:pt x="12026" y="138317"/>
                  </a:lnTo>
                  <a:lnTo>
                    <a:pt x="12600" y="131746"/>
                  </a:lnTo>
                  <a:lnTo>
                    <a:pt x="39451" y="93018"/>
                  </a:lnTo>
                  <a:lnTo>
                    <a:pt x="60444" y="87227"/>
                  </a:lnTo>
                  <a:lnTo>
                    <a:pt x="149481" y="87227"/>
                  </a:lnTo>
                  <a:lnTo>
                    <a:pt x="187485" y="107134"/>
                  </a:lnTo>
                  <a:lnTo>
                    <a:pt x="196194" y="127764"/>
                  </a:lnTo>
                  <a:lnTo>
                    <a:pt x="74921" y="127764"/>
                  </a:lnTo>
                  <a:lnTo>
                    <a:pt x="62977" y="136451"/>
                  </a:lnTo>
                  <a:lnTo>
                    <a:pt x="62977" y="161063"/>
                  </a:lnTo>
                  <a:lnTo>
                    <a:pt x="74921" y="170112"/>
                  </a:lnTo>
                  <a:lnTo>
                    <a:pt x="196091" y="170112"/>
                  </a:lnTo>
                  <a:lnTo>
                    <a:pt x="195767" y="171254"/>
                  </a:lnTo>
                  <a:lnTo>
                    <a:pt x="192733" y="178436"/>
                  </a:lnTo>
                  <a:lnTo>
                    <a:pt x="187485" y="190380"/>
                  </a:lnTo>
                  <a:lnTo>
                    <a:pt x="170835" y="204496"/>
                  </a:lnTo>
                  <a:lnTo>
                    <a:pt x="149481" y="210649"/>
                  </a:lnTo>
                  <a:close/>
                </a:path>
                <a:path w="343534" h="334645">
                  <a:moveTo>
                    <a:pt x="196091" y="170112"/>
                  </a:moveTo>
                  <a:lnTo>
                    <a:pt x="135003" y="170112"/>
                  </a:lnTo>
                  <a:lnTo>
                    <a:pt x="146947" y="161063"/>
                  </a:lnTo>
                  <a:lnTo>
                    <a:pt x="146947" y="136451"/>
                  </a:lnTo>
                  <a:lnTo>
                    <a:pt x="135003" y="127764"/>
                  </a:lnTo>
                  <a:lnTo>
                    <a:pt x="196194" y="127764"/>
                  </a:lnTo>
                  <a:lnTo>
                    <a:pt x="197325" y="131746"/>
                  </a:lnTo>
                  <a:lnTo>
                    <a:pt x="197899" y="138317"/>
                  </a:lnTo>
                  <a:lnTo>
                    <a:pt x="197899" y="159197"/>
                  </a:lnTo>
                  <a:lnTo>
                    <a:pt x="197325" y="165768"/>
                  </a:lnTo>
                  <a:lnTo>
                    <a:pt x="196091" y="170112"/>
                  </a:lnTo>
                  <a:close/>
                </a:path>
                <a:path w="343534" h="334645">
                  <a:moveTo>
                    <a:pt x="133194" y="25335"/>
                  </a:moveTo>
                  <a:lnTo>
                    <a:pt x="75283" y="25335"/>
                  </a:lnTo>
                  <a:lnTo>
                    <a:pt x="75283" y="0"/>
                  </a:lnTo>
                  <a:lnTo>
                    <a:pt x="133194" y="0"/>
                  </a:lnTo>
                  <a:lnTo>
                    <a:pt x="133194" y="25335"/>
                  </a:lnTo>
                  <a:close/>
                </a:path>
                <a:path w="343534" h="334645">
                  <a:moveTo>
                    <a:pt x="289552" y="243224"/>
                  </a:moveTo>
                  <a:lnTo>
                    <a:pt x="239604" y="243224"/>
                  </a:lnTo>
                  <a:lnTo>
                    <a:pt x="239604" y="7238"/>
                  </a:lnTo>
                  <a:lnTo>
                    <a:pt x="297515" y="7238"/>
                  </a:lnTo>
                  <a:lnTo>
                    <a:pt x="297515" y="95914"/>
                  </a:lnTo>
                  <a:lnTo>
                    <a:pt x="343119" y="95914"/>
                  </a:lnTo>
                  <a:lnTo>
                    <a:pt x="343119" y="127403"/>
                  </a:lnTo>
                  <a:lnTo>
                    <a:pt x="335156" y="136451"/>
                  </a:lnTo>
                  <a:lnTo>
                    <a:pt x="297515" y="136451"/>
                  </a:lnTo>
                  <a:lnTo>
                    <a:pt x="297515" y="234175"/>
                  </a:lnTo>
                  <a:lnTo>
                    <a:pt x="289552" y="243224"/>
                  </a:lnTo>
                  <a:close/>
                </a:path>
                <a:path w="343534" h="334645">
                  <a:moveTo>
                    <a:pt x="200153" y="67682"/>
                  </a:moveTo>
                  <a:lnTo>
                    <a:pt x="0" y="67682"/>
                  </a:lnTo>
                  <a:lnTo>
                    <a:pt x="0" y="25335"/>
                  </a:lnTo>
                  <a:lnTo>
                    <a:pt x="209201" y="25335"/>
                  </a:lnTo>
                  <a:lnTo>
                    <a:pt x="209201" y="59358"/>
                  </a:lnTo>
                  <a:lnTo>
                    <a:pt x="200153" y="67682"/>
                  </a:lnTo>
                  <a:close/>
                </a:path>
                <a:path w="343534" h="334645">
                  <a:moveTo>
                    <a:pt x="296791" y="334071"/>
                  </a:moveTo>
                  <a:lnTo>
                    <a:pt x="57548" y="334071"/>
                  </a:lnTo>
                  <a:lnTo>
                    <a:pt x="43169" y="333924"/>
                  </a:lnTo>
                  <a:lnTo>
                    <a:pt x="13903" y="306082"/>
                  </a:lnTo>
                  <a:lnTo>
                    <a:pt x="13753" y="230918"/>
                  </a:lnTo>
                  <a:lnTo>
                    <a:pt x="71664" y="230918"/>
                  </a:lnTo>
                  <a:lnTo>
                    <a:pt x="71664" y="288104"/>
                  </a:lnTo>
                  <a:lnTo>
                    <a:pt x="77455" y="293533"/>
                  </a:lnTo>
                  <a:lnTo>
                    <a:pt x="304753" y="293533"/>
                  </a:lnTo>
                  <a:lnTo>
                    <a:pt x="304753" y="325022"/>
                  </a:lnTo>
                  <a:lnTo>
                    <a:pt x="296791" y="334071"/>
                  </a:lnTo>
                  <a:close/>
                </a:path>
              </a:pathLst>
            </a:custGeom>
            <a:solidFill>
              <a:srgbClr val="FC523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85733" y="6624267"/>
              <a:ext cx="193577" cy="13096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13394" y="6544278"/>
              <a:ext cx="111055" cy="24352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1791313" y="6771727"/>
              <a:ext cx="291465" cy="103505"/>
            </a:xfrm>
            <a:custGeom>
              <a:avLst/>
              <a:gdLst/>
              <a:ahLst/>
              <a:cxnLst/>
              <a:rect l="l" t="t" r="r" b="b"/>
              <a:pathLst>
                <a:path w="291465" h="103504">
                  <a:moveTo>
                    <a:pt x="291000" y="62615"/>
                  </a:moveTo>
                  <a:lnTo>
                    <a:pt x="291000" y="83608"/>
                  </a:lnTo>
                  <a:lnTo>
                    <a:pt x="291000" y="94104"/>
                  </a:lnTo>
                  <a:lnTo>
                    <a:pt x="287018" y="98628"/>
                  </a:lnTo>
                  <a:lnTo>
                    <a:pt x="283037" y="103153"/>
                  </a:lnTo>
                  <a:lnTo>
                    <a:pt x="270731" y="103153"/>
                  </a:lnTo>
                  <a:lnTo>
                    <a:pt x="43794" y="103153"/>
                  </a:lnTo>
                  <a:lnTo>
                    <a:pt x="29416" y="103005"/>
                  </a:lnTo>
                  <a:lnTo>
                    <a:pt x="149" y="75164"/>
                  </a:lnTo>
                  <a:lnTo>
                    <a:pt x="0" y="62253"/>
                  </a:lnTo>
                  <a:lnTo>
                    <a:pt x="0" y="0"/>
                  </a:lnTo>
                  <a:lnTo>
                    <a:pt x="57910" y="0"/>
                  </a:lnTo>
                  <a:lnTo>
                    <a:pt x="57910" y="48138"/>
                  </a:lnTo>
                  <a:lnTo>
                    <a:pt x="57910" y="57186"/>
                  </a:lnTo>
                  <a:lnTo>
                    <a:pt x="60805" y="59901"/>
                  </a:lnTo>
                  <a:lnTo>
                    <a:pt x="63701" y="62615"/>
                  </a:lnTo>
                  <a:lnTo>
                    <a:pt x="73111" y="62615"/>
                  </a:lnTo>
                  <a:lnTo>
                    <a:pt x="291000" y="62615"/>
                  </a:lnTo>
                  <a:close/>
                </a:path>
              </a:pathLst>
            </a:custGeom>
            <a:ln w="7540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773789" y="6537039"/>
              <a:ext cx="216742" cy="75223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1840537" y="6668574"/>
              <a:ext cx="84455" cy="42545"/>
            </a:xfrm>
            <a:custGeom>
              <a:avLst/>
              <a:gdLst/>
              <a:ahLst/>
              <a:cxnLst/>
              <a:rect l="l" t="t" r="r" b="b"/>
              <a:pathLst>
                <a:path w="84454" h="42545">
                  <a:moveTo>
                    <a:pt x="83970" y="20992"/>
                  </a:moveTo>
                  <a:lnTo>
                    <a:pt x="83970" y="8686"/>
                  </a:lnTo>
                  <a:lnTo>
                    <a:pt x="77998" y="4343"/>
                  </a:lnTo>
                  <a:lnTo>
                    <a:pt x="72026" y="0"/>
                  </a:lnTo>
                  <a:lnTo>
                    <a:pt x="64425" y="0"/>
                  </a:lnTo>
                  <a:lnTo>
                    <a:pt x="19182" y="0"/>
                  </a:lnTo>
                  <a:lnTo>
                    <a:pt x="11944" y="0"/>
                  </a:lnTo>
                  <a:lnTo>
                    <a:pt x="5972" y="4343"/>
                  </a:lnTo>
                  <a:lnTo>
                    <a:pt x="0" y="8686"/>
                  </a:lnTo>
                  <a:lnTo>
                    <a:pt x="0" y="20992"/>
                  </a:lnTo>
                  <a:lnTo>
                    <a:pt x="0" y="33298"/>
                  </a:lnTo>
                  <a:lnTo>
                    <a:pt x="5972" y="37822"/>
                  </a:lnTo>
                  <a:lnTo>
                    <a:pt x="11944" y="42347"/>
                  </a:lnTo>
                  <a:lnTo>
                    <a:pt x="19182" y="42347"/>
                  </a:lnTo>
                  <a:lnTo>
                    <a:pt x="64425" y="42347"/>
                  </a:lnTo>
                  <a:lnTo>
                    <a:pt x="72026" y="42347"/>
                  </a:lnTo>
                  <a:lnTo>
                    <a:pt x="77998" y="37822"/>
                  </a:lnTo>
                  <a:lnTo>
                    <a:pt x="83970" y="33298"/>
                  </a:lnTo>
                  <a:lnTo>
                    <a:pt x="83970" y="20992"/>
                  </a:lnTo>
                  <a:close/>
                </a:path>
              </a:pathLst>
            </a:custGeom>
            <a:ln w="7540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7" name="object 1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243133" y="6544278"/>
            <a:ext cx="1049567" cy="334372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30025" y="6544278"/>
            <a:ext cx="682197" cy="334372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14247164" y="6544278"/>
            <a:ext cx="690245" cy="320675"/>
            <a:chOff x="14247164" y="6544278"/>
            <a:chExt cx="690245" cy="320675"/>
          </a:xfrm>
        </p:grpSpPr>
        <p:sp>
          <p:nvSpPr>
            <p:cNvPr id="140" name="object 140"/>
            <p:cNvSpPr/>
            <p:nvPr/>
          </p:nvSpPr>
          <p:spPr>
            <a:xfrm>
              <a:off x="14250934" y="6548048"/>
              <a:ext cx="323215" cy="313055"/>
            </a:xfrm>
            <a:custGeom>
              <a:avLst/>
              <a:gdLst/>
              <a:ahLst/>
              <a:cxnLst/>
              <a:rect l="l" t="t" r="r" b="b"/>
              <a:pathLst>
                <a:path w="323215" h="313054">
                  <a:moveTo>
                    <a:pt x="161787" y="40537"/>
                  </a:moveTo>
                  <a:lnTo>
                    <a:pt x="361" y="40537"/>
                  </a:lnTo>
                  <a:lnTo>
                    <a:pt x="361" y="0"/>
                  </a:lnTo>
                  <a:lnTo>
                    <a:pt x="170835" y="0"/>
                  </a:lnTo>
                  <a:lnTo>
                    <a:pt x="170835" y="32212"/>
                  </a:lnTo>
                  <a:lnTo>
                    <a:pt x="161787" y="40537"/>
                  </a:lnTo>
                  <a:close/>
                </a:path>
                <a:path w="323215" h="313054">
                  <a:moveTo>
                    <a:pt x="237071" y="312716"/>
                  </a:moveTo>
                  <a:lnTo>
                    <a:pt x="189656" y="312716"/>
                  </a:lnTo>
                  <a:lnTo>
                    <a:pt x="189656" y="166854"/>
                  </a:lnTo>
                  <a:lnTo>
                    <a:pt x="138261" y="166854"/>
                  </a:lnTo>
                  <a:lnTo>
                    <a:pt x="138261" y="126317"/>
                  </a:lnTo>
                  <a:lnTo>
                    <a:pt x="189656" y="126317"/>
                  </a:lnTo>
                  <a:lnTo>
                    <a:pt x="189656" y="0"/>
                  </a:lnTo>
                  <a:lnTo>
                    <a:pt x="245033" y="0"/>
                  </a:lnTo>
                  <a:lnTo>
                    <a:pt x="245033" y="303668"/>
                  </a:lnTo>
                  <a:lnTo>
                    <a:pt x="237071" y="312716"/>
                  </a:lnTo>
                  <a:close/>
                </a:path>
                <a:path w="323215" h="313054">
                  <a:moveTo>
                    <a:pt x="0" y="312354"/>
                  </a:moveTo>
                  <a:lnTo>
                    <a:pt x="0" y="266750"/>
                  </a:lnTo>
                  <a:lnTo>
                    <a:pt x="11056" y="263894"/>
                  </a:lnTo>
                  <a:lnTo>
                    <a:pt x="17870" y="261547"/>
                  </a:lnTo>
                  <a:lnTo>
                    <a:pt x="47233" y="233632"/>
                  </a:lnTo>
                  <a:lnTo>
                    <a:pt x="56598" y="196488"/>
                  </a:lnTo>
                  <a:lnTo>
                    <a:pt x="56824" y="40537"/>
                  </a:lnTo>
                  <a:lnTo>
                    <a:pt x="114735" y="40537"/>
                  </a:lnTo>
                  <a:lnTo>
                    <a:pt x="114763" y="191087"/>
                  </a:lnTo>
                  <a:lnTo>
                    <a:pt x="124145" y="233632"/>
                  </a:lnTo>
                  <a:lnTo>
                    <a:pt x="153327" y="261547"/>
                  </a:lnTo>
                  <a:lnTo>
                    <a:pt x="162790" y="264578"/>
                  </a:lnTo>
                  <a:lnTo>
                    <a:pt x="85417" y="264578"/>
                  </a:lnTo>
                  <a:lnTo>
                    <a:pt x="48160" y="299825"/>
                  </a:lnTo>
                  <a:lnTo>
                    <a:pt x="9631" y="311659"/>
                  </a:lnTo>
                  <a:lnTo>
                    <a:pt x="0" y="312354"/>
                  </a:lnTo>
                  <a:close/>
                </a:path>
                <a:path w="323215" h="313054">
                  <a:moveTo>
                    <a:pt x="171197" y="312354"/>
                  </a:moveTo>
                  <a:lnTo>
                    <a:pt x="132676" y="304309"/>
                  </a:lnTo>
                  <a:lnTo>
                    <a:pt x="90123" y="272903"/>
                  </a:lnTo>
                  <a:lnTo>
                    <a:pt x="85417" y="264578"/>
                  </a:lnTo>
                  <a:lnTo>
                    <a:pt x="162790" y="264578"/>
                  </a:lnTo>
                  <a:lnTo>
                    <a:pt x="171197" y="266750"/>
                  </a:lnTo>
                  <a:lnTo>
                    <a:pt x="171197" y="312354"/>
                  </a:lnTo>
                  <a:close/>
                </a:path>
                <a:path w="323215" h="313054">
                  <a:moveTo>
                    <a:pt x="314888" y="312716"/>
                  </a:moveTo>
                  <a:lnTo>
                    <a:pt x="267474" y="312716"/>
                  </a:lnTo>
                  <a:lnTo>
                    <a:pt x="267474" y="0"/>
                  </a:lnTo>
                  <a:lnTo>
                    <a:pt x="322850" y="0"/>
                  </a:lnTo>
                  <a:lnTo>
                    <a:pt x="322850" y="303668"/>
                  </a:lnTo>
                  <a:lnTo>
                    <a:pt x="314888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4250934" y="6548048"/>
              <a:ext cx="323215" cy="313055"/>
            </a:xfrm>
            <a:custGeom>
              <a:avLst/>
              <a:gdLst/>
              <a:ahLst/>
              <a:cxnLst/>
              <a:rect l="l" t="t" r="r" b="b"/>
              <a:pathLst>
                <a:path w="323215" h="313054">
                  <a:moveTo>
                    <a:pt x="361" y="0"/>
                  </a:moveTo>
                  <a:lnTo>
                    <a:pt x="170835" y="0"/>
                  </a:lnTo>
                  <a:lnTo>
                    <a:pt x="170835" y="20992"/>
                  </a:lnTo>
                  <a:lnTo>
                    <a:pt x="170835" y="32212"/>
                  </a:lnTo>
                  <a:lnTo>
                    <a:pt x="166311" y="36375"/>
                  </a:lnTo>
                  <a:lnTo>
                    <a:pt x="161787" y="40537"/>
                  </a:lnTo>
                  <a:lnTo>
                    <a:pt x="150205" y="40537"/>
                  </a:lnTo>
                  <a:lnTo>
                    <a:pt x="114735" y="40537"/>
                  </a:lnTo>
                  <a:lnTo>
                    <a:pt x="114735" y="183141"/>
                  </a:lnTo>
                  <a:lnTo>
                    <a:pt x="118354" y="222593"/>
                  </a:lnTo>
                  <a:lnTo>
                    <a:pt x="141156" y="253358"/>
                  </a:lnTo>
                  <a:lnTo>
                    <a:pt x="171197" y="266750"/>
                  </a:lnTo>
                  <a:lnTo>
                    <a:pt x="171197" y="312354"/>
                  </a:lnTo>
                  <a:lnTo>
                    <a:pt x="132676" y="304309"/>
                  </a:lnTo>
                  <a:lnTo>
                    <a:pt x="105686" y="289190"/>
                  </a:lnTo>
                  <a:lnTo>
                    <a:pt x="97904" y="281046"/>
                  </a:lnTo>
                  <a:lnTo>
                    <a:pt x="90123" y="272903"/>
                  </a:lnTo>
                  <a:lnTo>
                    <a:pt x="85417" y="264578"/>
                  </a:lnTo>
                  <a:lnTo>
                    <a:pt x="81074" y="272903"/>
                  </a:lnTo>
                  <a:lnTo>
                    <a:pt x="73292" y="281046"/>
                  </a:lnTo>
                  <a:lnTo>
                    <a:pt x="65511" y="289190"/>
                  </a:lnTo>
                  <a:lnTo>
                    <a:pt x="30041" y="306925"/>
                  </a:lnTo>
                  <a:lnTo>
                    <a:pt x="0" y="312354"/>
                  </a:lnTo>
                  <a:lnTo>
                    <a:pt x="0" y="266750"/>
                  </a:lnTo>
                  <a:lnTo>
                    <a:pt x="11056" y="263894"/>
                  </a:lnTo>
                  <a:lnTo>
                    <a:pt x="17870" y="261547"/>
                  </a:lnTo>
                  <a:lnTo>
                    <a:pt x="47233" y="233632"/>
                  </a:lnTo>
                  <a:lnTo>
                    <a:pt x="53205" y="222593"/>
                  </a:lnTo>
                  <a:lnTo>
                    <a:pt x="56824" y="183141"/>
                  </a:lnTo>
                  <a:lnTo>
                    <a:pt x="56824" y="40537"/>
                  </a:lnTo>
                  <a:lnTo>
                    <a:pt x="361" y="40537"/>
                  </a:lnTo>
                  <a:lnTo>
                    <a:pt x="361" y="0"/>
                  </a:lnTo>
                  <a:close/>
                </a:path>
                <a:path w="323215" h="313054">
                  <a:moveTo>
                    <a:pt x="189656" y="312716"/>
                  </a:moveTo>
                  <a:lnTo>
                    <a:pt x="189656" y="166854"/>
                  </a:lnTo>
                  <a:lnTo>
                    <a:pt x="138261" y="166854"/>
                  </a:lnTo>
                  <a:lnTo>
                    <a:pt x="138261" y="126317"/>
                  </a:lnTo>
                  <a:lnTo>
                    <a:pt x="189656" y="126317"/>
                  </a:lnTo>
                  <a:lnTo>
                    <a:pt x="189656" y="0"/>
                  </a:lnTo>
                  <a:lnTo>
                    <a:pt x="245033" y="0"/>
                  </a:lnTo>
                  <a:lnTo>
                    <a:pt x="245033" y="293171"/>
                  </a:lnTo>
                  <a:lnTo>
                    <a:pt x="245033" y="303668"/>
                  </a:lnTo>
                  <a:lnTo>
                    <a:pt x="241052" y="308192"/>
                  </a:lnTo>
                  <a:lnTo>
                    <a:pt x="237071" y="312716"/>
                  </a:lnTo>
                  <a:lnTo>
                    <a:pt x="224765" y="312716"/>
                  </a:lnTo>
                  <a:lnTo>
                    <a:pt x="189656" y="312716"/>
                  </a:lnTo>
                  <a:close/>
                </a:path>
                <a:path w="323215" h="313054">
                  <a:moveTo>
                    <a:pt x="267474" y="312716"/>
                  </a:moveTo>
                  <a:lnTo>
                    <a:pt x="267474" y="0"/>
                  </a:lnTo>
                  <a:lnTo>
                    <a:pt x="322850" y="0"/>
                  </a:lnTo>
                  <a:lnTo>
                    <a:pt x="322850" y="293171"/>
                  </a:lnTo>
                  <a:lnTo>
                    <a:pt x="322850" y="303668"/>
                  </a:lnTo>
                  <a:lnTo>
                    <a:pt x="318869" y="308192"/>
                  </a:lnTo>
                  <a:lnTo>
                    <a:pt x="314888" y="312716"/>
                  </a:lnTo>
                  <a:lnTo>
                    <a:pt x="302582" y="312716"/>
                  </a:lnTo>
                  <a:lnTo>
                    <a:pt x="267474" y="312716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4614323" y="6548048"/>
              <a:ext cx="319405" cy="313055"/>
            </a:xfrm>
            <a:custGeom>
              <a:avLst/>
              <a:gdLst/>
              <a:ahLst/>
              <a:cxnLst/>
              <a:rect l="l" t="t" r="r" b="b"/>
              <a:pathLst>
                <a:path w="319405" h="313054">
                  <a:moveTo>
                    <a:pt x="0" y="312716"/>
                  </a:moveTo>
                  <a:lnTo>
                    <a:pt x="0" y="267112"/>
                  </a:lnTo>
                  <a:lnTo>
                    <a:pt x="12781" y="264253"/>
                  </a:lnTo>
                  <a:lnTo>
                    <a:pt x="20811" y="261886"/>
                  </a:lnTo>
                  <a:lnTo>
                    <a:pt x="54110" y="239007"/>
                  </a:lnTo>
                  <a:lnTo>
                    <a:pt x="71664" y="198524"/>
                  </a:lnTo>
                  <a:lnTo>
                    <a:pt x="75283" y="0"/>
                  </a:lnTo>
                  <a:lnTo>
                    <a:pt x="127764" y="0"/>
                  </a:lnTo>
                  <a:lnTo>
                    <a:pt x="133194" y="6876"/>
                  </a:lnTo>
                  <a:lnTo>
                    <a:pt x="133250" y="169945"/>
                  </a:lnTo>
                  <a:lnTo>
                    <a:pt x="133646" y="179183"/>
                  </a:lnTo>
                  <a:lnTo>
                    <a:pt x="144041" y="222675"/>
                  </a:lnTo>
                  <a:lnTo>
                    <a:pt x="172283" y="253539"/>
                  </a:lnTo>
                  <a:lnTo>
                    <a:pt x="174405" y="254806"/>
                  </a:lnTo>
                  <a:lnTo>
                    <a:pt x="104238" y="254806"/>
                  </a:lnTo>
                  <a:lnTo>
                    <a:pt x="76168" y="285141"/>
                  </a:lnTo>
                  <a:lnTo>
                    <a:pt x="34814" y="307106"/>
                  </a:lnTo>
                  <a:lnTo>
                    <a:pt x="21317" y="309979"/>
                  </a:lnTo>
                  <a:lnTo>
                    <a:pt x="0" y="312716"/>
                  </a:lnTo>
                  <a:close/>
                </a:path>
                <a:path w="319405" h="313054">
                  <a:moveTo>
                    <a:pt x="208477" y="312716"/>
                  </a:moveTo>
                  <a:lnTo>
                    <a:pt x="162160" y="302689"/>
                  </a:lnTo>
                  <a:lnTo>
                    <a:pt x="122607" y="278467"/>
                  </a:lnTo>
                  <a:lnTo>
                    <a:pt x="104238" y="254806"/>
                  </a:lnTo>
                  <a:lnTo>
                    <a:pt x="174405" y="254806"/>
                  </a:lnTo>
                  <a:lnTo>
                    <a:pt x="180992" y="258739"/>
                  </a:lnTo>
                  <a:lnTo>
                    <a:pt x="187666" y="261886"/>
                  </a:lnTo>
                  <a:lnTo>
                    <a:pt x="195696" y="264253"/>
                  </a:lnTo>
                  <a:lnTo>
                    <a:pt x="208477" y="267112"/>
                  </a:lnTo>
                  <a:lnTo>
                    <a:pt x="208477" y="312716"/>
                  </a:lnTo>
                  <a:close/>
                </a:path>
                <a:path w="319405" h="313054">
                  <a:moveTo>
                    <a:pt x="311268" y="312716"/>
                  </a:moveTo>
                  <a:lnTo>
                    <a:pt x="261321" y="312716"/>
                  </a:lnTo>
                  <a:lnTo>
                    <a:pt x="261321" y="0"/>
                  </a:lnTo>
                  <a:lnTo>
                    <a:pt x="319231" y="0"/>
                  </a:lnTo>
                  <a:lnTo>
                    <a:pt x="319231" y="303668"/>
                  </a:lnTo>
                  <a:lnTo>
                    <a:pt x="311268" y="312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4614322" y="6548048"/>
              <a:ext cx="319405" cy="313055"/>
            </a:xfrm>
            <a:custGeom>
              <a:avLst/>
              <a:gdLst/>
              <a:ahLst/>
              <a:cxnLst/>
              <a:rect l="l" t="t" r="r" b="b"/>
              <a:pathLst>
                <a:path w="319405" h="313054">
                  <a:moveTo>
                    <a:pt x="208477" y="312716"/>
                  </a:moveTo>
                  <a:lnTo>
                    <a:pt x="162160" y="302689"/>
                  </a:lnTo>
                  <a:lnTo>
                    <a:pt x="122607" y="278467"/>
                  </a:lnTo>
                  <a:lnTo>
                    <a:pt x="104238" y="254806"/>
                  </a:lnTo>
                  <a:lnTo>
                    <a:pt x="93592" y="269261"/>
                  </a:lnTo>
                  <a:lnTo>
                    <a:pt x="61348" y="293895"/>
                  </a:lnTo>
                  <a:lnTo>
                    <a:pt x="21317" y="309979"/>
                  </a:lnTo>
                  <a:lnTo>
                    <a:pt x="0" y="312716"/>
                  </a:lnTo>
                  <a:lnTo>
                    <a:pt x="0" y="267112"/>
                  </a:lnTo>
                  <a:lnTo>
                    <a:pt x="12781" y="264253"/>
                  </a:lnTo>
                  <a:lnTo>
                    <a:pt x="20811" y="261886"/>
                  </a:lnTo>
                  <a:lnTo>
                    <a:pt x="54110" y="239007"/>
                  </a:lnTo>
                  <a:lnTo>
                    <a:pt x="71664" y="198524"/>
                  </a:lnTo>
                  <a:lnTo>
                    <a:pt x="75283" y="155634"/>
                  </a:lnTo>
                  <a:lnTo>
                    <a:pt x="75283" y="0"/>
                  </a:lnTo>
                  <a:lnTo>
                    <a:pt x="119078" y="0"/>
                  </a:lnTo>
                  <a:lnTo>
                    <a:pt x="127764" y="0"/>
                  </a:lnTo>
                  <a:lnTo>
                    <a:pt x="130479" y="3438"/>
                  </a:lnTo>
                  <a:lnTo>
                    <a:pt x="133194" y="6876"/>
                  </a:lnTo>
                  <a:lnTo>
                    <a:pt x="133194" y="15925"/>
                  </a:lnTo>
                  <a:lnTo>
                    <a:pt x="133194" y="155634"/>
                  </a:lnTo>
                  <a:lnTo>
                    <a:pt x="133250" y="169945"/>
                  </a:lnTo>
                  <a:lnTo>
                    <a:pt x="139041" y="209515"/>
                  </a:lnTo>
                  <a:lnTo>
                    <a:pt x="158529" y="244060"/>
                  </a:lnTo>
                  <a:lnTo>
                    <a:pt x="195696" y="264253"/>
                  </a:lnTo>
                  <a:lnTo>
                    <a:pt x="208477" y="267112"/>
                  </a:lnTo>
                  <a:lnTo>
                    <a:pt x="208477" y="312716"/>
                  </a:lnTo>
                  <a:close/>
                </a:path>
                <a:path w="319405" h="313054">
                  <a:moveTo>
                    <a:pt x="261321" y="312716"/>
                  </a:moveTo>
                  <a:lnTo>
                    <a:pt x="261321" y="0"/>
                  </a:lnTo>
                  <a:lnTo>
                    <a:pt x="319231" y="0"/>
                  </a:lnTo>
                  <a:lnTo>
                    <a:pt x="319231" y="293171"/>
                  </a:lnTo>
                  <a:lnTo>
                    <a:pt x="319231" y="303668"/>
                  </a:lnTo>
                  <a:lnTo>
                    <a:pt x="315250" y="308192"/>
                  </a:lnTo>
                  <a:lnTo>
                    <a:pt x="311268" y="312716"/>
                  </a:lnTo>
                  <a:lnTo>
                    <a:pt x="298962" y="312716"/>
                  </a:lnTo>
                  <a:lnTo>
                    <a:pt x="261321" y="312716"/>
                  </a:lnTo>
                  <a:close/>
                </a:path>
              </a:pathLst>
            </a:custGeom>
            <a:ln w="7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398" y="579818"/>
            <a:ext cx="5406390" cy="694690"/>
          </a:xfrm>
          <a:custGeom>
            <a:avLst/>
            <a:gdLst/>
            <a:ahLst/>
            <a:cxnLst/>
            <a:rect l="l" t="t" r="r" b="b"/>
            <a:pathLst>
              <a:path w="5406390" h="694690">
                <a:moveTo>
                  <a:pt x="444030" y="463257"/>
                </a:moveTo>
                <a:lnTo>
                  <a:pt x="406577" y="437730"/>
                </a:lnTo>
                <a:lnTo>
                  <a:pt x="373367" y="410222"/>
                </a:lnTo>
                <a:lnTo>
                  <a:pt x="338315" y="375399"/>
                </a:lnTo>
                <a:lnTo>
                  <a:pt x="308571" y="339813"/>
                </a:lnTo>
                <a:lnTo>
                  <a:pt x="285750" y="300558"/>
                </a:lnTo>
                <a:lnTo>
                  <a:pt x="283819" y="112547"/>
                </a:lnTo>
                <a:lnTo>
                  <a:pt x="411505" y="112547"/>
                </a:lnTo>
                <a:lnTo>
                  <a:pt x="411505" y="35572"/>
                </a:lnTo>
                <a:lnTo>
                  <a:pt x="42291" y="35572"/>
                </a:lnTo>
                <a:lnTo>
                  <a:pt x="42291" y="112547"/>
                </a:lnTo>
                <a:lnTo>
                  <a:pt x="173228" y="112547"/>
                </a:lnTo>
                <a:lnTo>
                  <a:pt x="173101" y="280276"/>
                </a:lnTo>
                <a:lnTo>
                  <a:pt x="159397" y="319493"/>
                </a:lnTo>
                <a:lnTo>
                  <a:pt x="135661" y="358038"/>
                </a:lnTo>
                <a:lnTo>
                  <a:pt x="107226" y="392061"/>
                </a:lnTo>
                <a:lnTo>
                  <a:pt x="66281" y="432041"/>
                </a:lnTo>
                <a:lnTo>
                  <a:pt x="34505" y="459625"/>
                </a:lnTo>
                <a:lnTo>
                  <a:pt x="0" y="482866"/>
                </a:lnTo>
                <a:lnTo>
                  <a:pt x="76441" y="545312"/>
                </a:lnTo>
                <a:lnTo>
                  <a:pt x="108292" y="522592"/>
                </a:lnTo>
                <a:lnTo>
                  <a:pt x="143687" y="490677"/>
                </a:lnTo>
                <a:lnTo>
                  <a:pt x="176301" y="456717"/>
                </a:lnTo>
                <a:lnTo>
                  <a:pt x="212420" y="414502"/>
                </a:lnTo>
                <a:lnTo>
                  <a:pt x="233400" y="388467"/>
                </a:lnTo>
                <a:lnTo>
                  <a:pt x="239293" y="397586"/>
                </a:lnTo>
                <a:lnTo>
                  <a:pt x="269151" y="433806"/>
                </a:lnTo>
                <a:lnTo>
                  <a:pt x="308114" y="471551"/>
                </a:lnTo>
                <a:lnTo>
                  <a:pt x="350697" y="508114"/>
                </a:lnTo>
                <a:lnTo>
                  <a:pt x="380606" y="530059"/>
                </a:lnTo>
                <a:lnTo>
                  <a:pt x="444030" y="463257"/>
                </a:lnTo>
                <a:close/>
              </a:path>
              <a:path w="5406390" h="694690">
                <a:moveTo>
                  <a:pt x="1777771" y="33401"/>
                </a:moveTo>
                <a:lnTo>
                  <a:pt x="1670418" y="33401"/>
                </a:lnTo>
                <a:lnTo>
                  <a:pt x="1670418" y="112547"/>
                </a:lnTo>
                <a:lnTo>
                  <a:pt x="1670418" y="457454"/>
                </a:lnTo>
                <a:lnTo>
                  <a:pt x="1541119" y="457454"/>
                </a:lnTo>
                <a:lnTo>
                  <a:pt x="1541119" y="112547"/>
                </a:lnTo>
                <a:lnTo>
                  <a:pt x="1670418" y="112547"/>
                </a:lnTo>
                <a:lnTo>
                  <a:pt x="1670418" y="33401"/>
                </a:lnTo>
                <a:lnTo>
                  <a:pt x="1435392" y="33401"/>
                </a:lnTo>
                <a:lnTo>
                  <a:pt x="1435392" y="328206"/>
                </a:lnTo>
                <a:lnTo>
                  <a:pt x="1334554" y="328206"/>
                </a:lnTo>
                <a:lnTo>
                  <a:pt x="1346708" y="281127"/>
                </a:lnTo>
                <a:lnTo>
                  <a:pt x="1352892" y="240639"/>
                </a:lnTo>
                <a:lnTo>
                  <a:pt x="1357109" y="196049"/>
                </a:lnTo>
                <a:lnTo>
                  <a:pt x="1357325" y="56629"/>
                </a:lnTo>
                <a:lnTo>
                  <a:pt x="1357096" y="46355"/>
                </a:lnTo>
                <a:lnTo>
                  <a:pt x="1327988" y="14693"/>
                </a:lnTo>
                <a:lnTo>
                  <a:pt x="1307706" y="13068"/>
                </a:lnTo>
                <a:lnTo>
                  <a:pt x="815695" y="13068"/>
                </a:lnTo>
                <a:lnTo>
                  <a:pt x="815695" y="95123"/>
                </a:lnTo>
                <a:lnTo>
                  <a:pt x="1247533" y="95123"/>
                </a:lnTo>
                <a:lnTo>
                  <a:pt x="1247508" y="203860"/>
                </a:lnTo>
                <a:lnTo>
                  <a:pt x="1244180" y="242658"/>
                </a:lnTo>
                <a:lnTo>
                  <a:pt x="1237894" y="285178"/>
                </a:lnTo>
                <a:lnTo>
                  <a:pt x="1227201" y="328206"/>
                </a:lnTo>
                <a:lnTo>
                  <a:pt x="731113" y="328206"/>
                </a:lnTo>
                <a:lnTo>
                  <a:pt x="731113" y="313677"/>
                </a:lnTo>
                <a:lnTo>
                  <a:pt x="731113" y="230898"/>
                </a:lnTo>
                <a:lnTo>
                  <a:pt x="731113" y="723"/>
                </a:lnTo>
                <a:lnTo>
                  <a:pt x="622947" y="723"/>
                </a:lnTo>
                <a:lnTo>
                  <a:pt x="622947" y="230898"/>
                </a:lnTo>
                <a:lnTo>
                  <a:pt x="554634" y="230898"/>
                </a:lnTo>
                <a:lnTo>
                  <a:pt x="554634" y="723"/>
                </a:lnTo>
                <a:lnTo>
                  <a:pt x="447294" y="723"/>
                </a:lnTo>
                <a:lnTo>
                  <a:pt x="447294" y="674560"/>
                </a:lnTo>
                <a:lnTo>
                  <a:pt x="539191" y="674560"/>
                </a:lnTo>
                <a:lnTo>
                  <a:pt x="553008" y="670928"/>
                </a:lnTo>
                <a:lnTo>
                  <a:pt x="554634" y="660044"/>
                </a:lnTo>
                <a:lnTo>
                  <a:pt x="554634" y="313677"/>
                </a:lnTo>
                <a:lnTo>
                  <a:pt x="622947" y="313677"/>
                </a:lnTo>
                <a:lnTo>
                  <a:pt x="622947" y="692708"/>
                </a:lnTo>
                <a:lnTo>
                  <a:pt x="715657" y="692708"/>
                </a:lnTo>
                <a:lnTo>
                  <a:pt x="730300" y="689813"/>
                </a:lnTo>
                <a:lnTo>
                  <a:pt x="731113" y="678192"/>
                </a:lnTo>
                <a:lnTo>
                  <a:pt x="731113" y="410984"/>
                </a:lnTo>
                <a:lnTo>
                  <a:pt x="1031201" y="410984"/>
                </a:lnTo>
                <a:lnTo>
                  <a:pt x="1031201" y="693445"/>
                </a:lnTo>
                <a:lnTo>
                  <a:pt x="1131239" y="693445"/>
                </a:lnTo>
                <a:lnTo>
                  <a:pt x="1140993" y="684720"/>
                </a:lnTo>
                <a:lnTo>
                  <a:pt x="1140993" y="410984"/>
                </a:lnTo>
                <a:lnTo>
                  <a:pt x="1435392" y="410984"/>
                </a:lnTo>
                <a:lnTo>
                  <a:pt x="1435392" y="489394"/>
                </a:lnTo>
                <a:lnTo>
                  <a:pt x="1435620" y="500519"/>
                </a:lnTo>
                <a:lnTo>
                  <a:pt x="1466037" y="532790"/>
                </a:lnTo>
                <a:lnTo>
                  <a:pt x="1484998" y="534416"/>
                </a:lnTo>
                <a:lnTo>
                  <a:pt x="1727352" y="534416"/>
                </a:lnTo>
                <a:lnTo>
                  <a:pt x="1771421" y="513499"/>
                </a:lnTo>
                <a:lnTo>
                  <a:pt x="1777771" y="489394"/>
                </a:lnTo>
                <a:lnTo>
                  <a:pt x="1777771" y="457454"/>
                </a:lnTo>
                <a:lnTo>
                  <a:pt x="1777771" y="112547"/>
                </a:lnTo>
                <a:lnTo>
                  <a:pt x="1777771" y="33401"/>
                </a:lnTo>
                <a:close/>
              </a:path>
              <a:path w="5406390" h="694690">
                <a:moveTo>
                  <a:pt x="2119338" y="723"/>
                </a:moveTo>
                <a:lnTo>
                  <a:pt x="2011984" y="723"/>
                </a:lnTo>
                <a:lnTo>
                  <a:pt x="2011984" y="232359"/>
                </a:lnTo>
                <a:lnTo>
                  <a:pt x="1942858" y="232359"/>
                </a:lnTo>
                <a:lnTo>
                  <a:pt x="1942858" y="723"/>
                </a:lnTo>
                <a:lnTo>
                  <a:pt x="1834692" y="723"/>
                </a:lnTo>
                <a:lnTo>
                  <a:pt x="1834692" y="674560"/>
                </a:lnTo>
                <a:lnTo>
                  <a:pt x="1933105" y="674560"/>
                </a:lnTo>
                <a:lnTo>
                  <a:pt x="1942858" y="665848"/>
                </a:lnTo>
                <a:lnTo>
                  <a:pt x="1942858" y="314401"/>
                </a:lnTo>
                <a:lnTo>
                  <a:pt x="2011984" y="314401"/>
                </a:lnTo>
                <a:lnTo>
                  <a:pt x="2011984" y="692708"/>
                </a:lnTo>
                <a:lnTo>
                  <a:pt x="2109584" y="692708"/>
                </a:lnTo>
                <a:lnTo>
                  <a:pt x="2119338" y="683996"/>
                </a:lnTo>
                <a:lnTo>
                  <a:pt x="2119338" y="314401"/>
                </a:lnTo>
                <a:lnTo>
                  <a:pt x="2119338" y="232359"/>
                </a:lnTo>
                <a:lnTo>
                  <a:pt x="2119338" y="723"/>
                </a:lnTo>
                <a:close/>
              </a:path>
              <a:path w="5406390" h="694690">
                <a:moveTo>
                  <a:pt x="2681186" y="426224"/>
                </a:moveTo>
                <a:lnTo>
                  <a:pt x="2670098" y="429628"/>
                </a:lnTo>
                <a:lnTo>
                  <a:pt x="2662631" y="431673"/>
                </a:lnTo>
                <a:lnTo>
                  <a:pt x="2655392" y="433171"/>
                </a:lnTo>
                <a:lnTo>
                  <a:pt x="2627769" y="437845"/>
                </a:lnTo>
                <a:lnTo>
                  <a:pt x="2612059" y="440753"/>
                </a:lnTo>
                <a:lnTo>
                  <a:pt x="2615311" y="429856"/>
                </a:lnTo>
                <a:lnTo>
                  <a:pt x="2615311" y="112547"/>
                </a:lnTo>
                <a:lnTo>
                  <a:pt x="2665730" y="112547"/>
                </a:lnTo>
                <a:lnTo>
                  <a:pt x="2665730" y="33401"/>
                </a:lnTo>
                <a:lnTo>
                  <a:pt x="2512034" y="33401"/>
                </a:lnTo>
                <a:lnTo>
                  <a:pt x="2512034" y="112547"/>
                </a:lnTo>
                <a:lnTo>
                  <a:pt x="2512034" y="444385"/>
                </a:lnTo>
                <a:lnTo>
                  <a:pt x="2506332" y="448005"/>
                </a:lnTo>
                <a:lnTo>
                  <a:pt x="2431516" y="448005"/>
                </a:lnTo>
                <a:lnTo>
                  <a:pt x="2431516" y="112547"/>
                </a:lnTo>
                <a:lnTo>
                  <a:pt x="2512034" y="112547"/>
                </a:lnTo>
                <a:lnTo>
                  <a:pt x="2512034" y="33401"/>
                </a:lnTo>
                <a:lnTo>
                  <a:pt x="2278621" y="33401"/>
                </a:lnTo>
                <a:lnTo>
                  <a:pt x="2278621" y="112547"/>
                </a:lnTo>
                <a:lnTo>
                  <a:pt x="2328240" y="112547"/>
                </a:lnTo>
                <a:lnTo>
                  <a:pt x="2328240" y="424776"/>
                </a:lnTo>
                <a:lnTo>
                  <a:pt x="2329865" y="440029"/>
                </a:lnTo>
                <a:lnTo>
                  <a:pt x="2334742" y="448005"/>
                </a:lnTo>
                <a:lnTo>
                  <a:pt x="2269680" y="448005"/>
                </a:lnTo>
                <a:lnTo>
                  <a:pt x="2269680" y="526427"/>
                </a:lnTo>
                <a:lnTo>
                  <a:pt x="2455100" y="526427"/>
                </a:lnTo>
                <a:lnTo>
                  <a:pt x="2509494" y="526072"/>
                </a:lnTo>
                <a:lnTo>
                  <a:pt x="2603309" y="521652"/>
                </a:lnTo>
                <a:lnTo>
                  <a:pt x="2649232" y="515454"/>
                </a:lnTo>
                <a:lnTo>
                  <a:pt x="2681186" y="508279"/>
                </a:lnTo>
                <a:lnTo>
                  <a:pt x="2681186" y="440753"/>
                </a:lnTo>
                <a:lnTo>
                  <a:pt x="2681186" y="426224"/>
                </a:lnTo>
                <a:close/>
              </a:path>
              <a:path w="5406390" h="694690">
                <a:moveTo>
                  <a:pt x="2969082" y="0"/>
                </a:moveTo>
                <a:lnTo>
                  <a:pt x="2862542" y="0"/>
                </a:lnTo>
                <a:lnTo>
                  <a:pt x="2862542" y="225094"/>
                </a:lnTo>
                <a:lnTo>
                  <a:pt x="2812935" y="225094"/>
                </a:lnTo>
                <a:lnTo>
                  <a:pt x="2812935" y="0"/>
                </a:lnTo>
                <a:lnTo>
                  <a:pt x="2706395" y="0"/>
                </a:lnTo>
                <a:lnTo>
                  <a:pt x="2706395" y="674560"/>
                </a:lnTo>
                <a:lnTo>
                  <a:pt x="2803169" y="674560"/>
                </a:lnTo>
                <a:lnTo>
                  <a:pt x="2812935" y="668020"/>
                </a:lnTo>
                <a:lnTo>
                  <a:pt x="2812935" y="307873"/>
                </a:lnTo>
                <a:lnTo>
                  <a:pt x="2862542" y="307873"/>
                </a:lnTo>
                <a:lnTo>
                  <a:pt x="2862542" y="692708"/>
                </a:lnTo>
                <a:lnTo>
                  <a:pt x="2969082" y="692708"/>
                </a:lnTo>
                <a:lnTo>
                  <a:pt x="2969082" y="307873"/>
                </a:lnTo>
                <a:lnTo>
                  <a:pt x="2969082" y="225094"/>
                </a:lnTo>
                <a:lnTo>
                  <a:pt x="2969082" y="0"/>
                </a:lnTo>
                <a:close/>
              </a:path>
              <a:path w="5406390" h="694690">
                <a:moveTo>
                  <a:pt x="3448088" y="309321"/>
                </a:moveTo>
                <a:lnTo>
                  <a:pt x="3403714" y="314947"/>
                </a:lnTo>
                <a:lnTo>
                  <a:pt x="3328390" y="322046"/>
                </a:lnTo>
                <a:lnTo>
                  <a:pt x="3219462" y="328790"/>
                </a:lnTo>
                <a:lnTo>
                  <a:pt x="3141230" y="331647"/>
                </a:lnTo>
                <a:lnTo>
                  <a:pt x="3103270" y="331838"/>
                </a:lnTo>
                <a:lnTo>
                  <a:pt x="3103270" y="246875"/>
                </a:lnTo>
                <a:lnTo>
                  <a:pt x="3339109" y="246875"/>
                </a:lnTo>
                <a:lnTo>
                  <a:pt x="3339109" y="169176"/>
                </a:lnTo>
                <a:lnTo>
                  <a:pt x="3103270" y="169176"/>
                </a:lnTo>
                <a:lnTo>
                  <a:pt x="3103270" y="98018"/>
                </a:lnTo>
                <a:lnTo>
                  <a:pt x="3348050" y="98018"/>
                </a:lnTo>
                <a:lnTo>
                  <a:pt x="3348050" y="19596"/>
                </a:lnTo>
                <a:lnTo>
                  <a:pt x="3040646" y="19596"/>
                </a:lnTo>
                <a:lnTo>
                  <a:pt x="3029585" y="19773"/>
                </a:lnTo>
                <a:lnTo>
                  <a:pt x="2992971" y="43332"/>
                </a:lnTo>
                <a:lnTo>
                  <a:pt x="2991040" y="63169"/>
                </a:lnTo>
                <a:lnTo>
                  <a:pt x="2991040" y="370319"/>
                </a:lnTo>
                <a:lnTo>
                  <a:pt x="3014459" y="408673"/>
                </a:lnTo>
                <a:lnTo>
                  <a:pt x="3040646" y="413880"/>
                </a:lnTo>
                <a:lnTo>
                  <a:pt x="3068777" y="413854"/>
                </a:lnTo>
                <a:lnTo>
                  <a:pt x="3110407" y="412965"/>
                </a:lnTo>
                <a:lnTo>
                  <a:pt x="3198418" y="409397"/>
                </a:lnTo>
                <a:lnTo>
                  <a:pt x="3308413" y="402805"/>
                </a:lnTo>
                <a:lnTo>
                  <a:pt x="3408337" y="393509"/>
                </a:lnTo>
                <a:lnTo>
                  <a:pt x="3448088" y="388467"/>
                </a:lnTo>
                <a:lnTo>
                  <a:pt x="3448088" y="331838"/>
                </a:lnTo>
                <a:lnTo>
                  <a:pt x="3448088" y="309321"/>
                </a:lnTo>
                <a:close/>
              </a:path>
              <a:path w="5406390" h="694690">
                <a:moveTo>
                  <a:pt x="3605860" y="723"/>
                </a:moveTo>
                <a:lnTo>
                  <a:pt x="3493630" y="723"/>
                </a:lnTo>
                <a:lnTo>
                  <a:pt x="3493630" y="153212"/>
                </a:lnTo>
                <a:lnTo>
                  <a:pt x="3368383" y="153212"/>
                </a:lnTo>
                <a:lnTo>
                  <a:pt x="3368383" y="238163"/>
                </a:lnTo>
                <a:lnTo>
                  <a:pt x="3493630" y="238163"/>
                </a:lnTo>
                <a:lnTo>
                  <a:pt x="3493630" y="509727"/>
                </a:lnTo>
                <a:lnTo>
                  <a:pt x="3605860" y="509727"/>
                </a:lnTo>
                <a:lnTo>
                  <a:pt x="3605860" y="723"/>
                </a:lnTo>
                <a:close/>
              </a:path>
              <a:path w="5406390" h="694690">
                <a:moveTo>
                  <a:pt x="3622116" y="609930"/>
                </a:moveTo>
                <a:lnTo>
                  <a:pt x="3197606" y="609930"/>
                </a:lnTo>
                <a:lnTo>
                  <a:pt x="3191916" y="607034"/>
                </a:lnTo>
                <a:lnTo>
                  <a:pt x="3191916" y="463981"/>
                </a:lnTo>
                <a:lnTo>
                  <a:pt x="3079686" y="463981"/>
                </a:lnTo>
                <a:lnTo>
                  <a:pt x="3079686" y="649147"/>
                </a:lnTo>
                <a:lnTo>
                  <a:pt x="3079927" y="660679"/>
                </a:lnTo>
                <a:lnTo>
                  <a:pt x="3110992" y="692581"/>
                </a:lnTo>
                <a:lnTo>
                  <a:pt x="3129292" y="694169"/>
                </a:lnTo>
                <a:lnTo>
                  <a:pt x="3611549" y="694169"/>
                </a:lnTo>
                <a:lnTo>
                  <a:pt x="3622116" y="684720"/>
                </a:lnTo>
                <a:lnTo>
                  <a:pt x="3622116" y="609930"/>
                </a:lnTo>
                <a:close/>
              </a:path>
              <a:path w="5406390" h="694690">
                <a:moveTo>
                  <a:pt x="4302391" y="421144"/>
                </a:moveTo>
                <a:lnTo>
                  <a:pt x="4243273" y="433311"/>
                </a:lnTo>
                <a:lnTo>
                  <a:pt x="4207243" y="438569"/>
                </a:lnTo>
                <a:lnTo>
                  <a:pt x="4210494" y="433489"/>
                </a:lnTo>
                <a:lnTo>
                  <a:pt x="4212120" y="421144"/>
                </a:lnTo>
                <a:lnTo>
                  <a:pt x="4212120" y="112547"/>
                </a:lnTo>
                <a:lnTo>
                  <a:pt x="4278808" y="112547"/>
                </a:lnTo>
                <a:lnTo>
                  <a:pt x="4278808" y="32677"/>
                </a:lnTo>
                <a:lnTo>
                  <a:pt x="4104779" y="32677"/>
                </a:lnTo>
                <a:lnTo>
                  <a:pt x="4104779" y="112547"/>
                </a:lnTo>
                <a:lnTo>
                  <a:pt x="4104779" y="445109"/>
                </a:lnTo>
                <a:lnTo>
                  <a:pt x="3979532" y="445109"/>
                </a:lnTo>
                <a:lnTo>
                  <a:pt x="3979532" y="112547"/>
                </a:lnTo>
                <a:lnTo>
                  <a:pt x="4104779" y="112547"/>
                </a:lnTo>
                <a:lnTo>
                  <a:pt x="4104779" y="32677"/>
                </a:lnTo>
                <a:lnTo>
                  <a:pt x="3806304" y="32677"/>
                </a:lnTo>
                <a:lnTo>
                  <a:pt x="3806304" y="112547"/>
                </a:lnTo>
                <a:lnTo>
                  <a:pt x="3872992" y="112547"/>
                </a:lnTo>
                <a:lnTo>
                  <a:pt x="3873093" y="425297"/>
                </a:lnTo>
                <a:lnTo>
                  <a:pt x="3873804" y="432041"/>
                </a:lnTo>
                <a:lnTo>
                  <a:pt x="3875748" y="437692"/>
                </a:lnTo>
                <a:lnTo>
                  <a:pt x="3879507" y="445109"/>
                </a:lnTo>
                <a:lnTo>
                  <a:pt x="3798176" y="445109"/>
                </a:lnTo>
                <a:lnTo>
                  <a:pt x="3798176" y="524256"/>
                </a:lnTo>
                <a:lnTo>
                  <a:pt x="4034840" y="524256"/>
                </a:lnTo>
                <a:lnTo>
                  <a:pt x="4131106" y="522617"/>
                </a:lnTo>
                <a:lnTo>
                  <a:pt x="4190390" y="519290"/>
                </a:lnTo>
                <a:lnTo>
                  <a:pt x="4261853" y="510870"/>
                </a:lnTo>
                <a:lnTo>
                  <a:pt x="4302391" y="501015"/>
                </a:lnTo>
                <a:lnTo>
                  <a:pt x="4302391" y="438569"/>
                </a:lnTo>
                <a:lnTo>
                  <a:pt x="4302391" y="421144"/>
                </a:lnTo>
                <a:close/>
              </a:path>
              <a:path w="5406390" h="694690">
                <a:moveTo>
                  <a:pt x="4913846" y="210807"/>
                </a:moveTo>
                <a:lnTo>
                  <a:pt x="4912004" y="164477"/>
                </a:lnTo>
                <a:lnTo>
                  <a:pt x="4895659" y="114719"/>
                </a:lnTo>
                <a:lnTo>
                  <a:pt x="4868735" y="74231"/>
                </a:lnTo>
                <a:lnTo>
                  <a:pt x="4836884" y="48793"/>
                </a:lnTo>
                <a:lnTo>
                  <a:pt x="4808956" y="35013"/>
                </a:lnTo>
                <a:lnTo>
                  <a:pt x="4808956" y="198513"/>
                </a:lnTo>
                <a:lnTo>
                  <a:pt x="4808283" y="205981"/>
                </a:lnTo>
                <a:lnTo>
                  <a:pt x="4791634" y="245440"/>
                </a:lnTo>
                <a:lnTo>
                  <a:pt x="4752937" y="273011"/>
                </a:lnTo>
                <a:lnTo>
                  <a:pt x="4719256" y="280200"/>
                </a:lnTo>
                <a:lnTo>
                  <a:pt x="4697450" y="280187"/>
                </a:lnTo>
                <a:lnTo>
                  <a:pt x="4660404" y="270929"/>
                </a:lnTo>
                <a:lnTo>
                  <a:pt x="4625098" y="244068"/>
                </a:lnTo>
                <a:lnTo>
                  <a:pt x="4607674" y="209804"/>
                </a:lnTo>
                <a:lnTo>
                  <a:pt x="4606671" y="176999"/>
                </a:lnTo>
                <a:lnTo>
                  <a:pt x="4607471" y="170040"/>
                </a:lnTo>
                <a:lnTo>
                  <a:pt x="4626737" y="132435"/>
                </a:lnTo>
                <a:lnTo>
                  <a:pt x="4667135" y="106006"/>
                </a:lnTo>
                <a:lnTo>
                  <a:pt x="4709833" y="98742"/>
                </a:lnTo>
                <a:lnTo>
                  <a:pt x="4722342" y="98844"/>
                </a:lnTo>
                <a:lnTo>
                  <a:pt x="4759426" y="109245"/>
                </a:lnTo>
                <a:lnTo>
                  <a:pt x="4792891" y="136321"/>
                </a:lnTo>
                <a:lnTo>
                  <a:pt x="4808931" y="176161"/>
                </a:lnTo>
                <a:lnTo>
                  <a:pt x="4808956" y="198513"/>
                </a:lnTo>
                <a:lnTo>
                  <a:pt x="4808956" y="35013"/>
                </a:lnTo>
                <a:lnTo>
                  <a:pt x="4767694" y="22745"/>
                </a:lnTo>
                <a:lnTo>
                  <a:pt x="4709020" y="18148"/>
                </a:lnTo>
                <a:lnTo>
                  <a:pt x="4683023" y="18326"/>
                </a:lnTo>
                <a:lnTo>
                  <a:pt x="4626470" y="29768"/>
                </a:lnTo>
                <a:lnTo>
                  <a:pt x="4589170" y="42659"/>
                </a:lnTo>
                <a:lnTo>
                  <a:pt x="4543310" y="76250"/>
                </a:lnTo>
                <a:lnTo>
                  <a:pt x="4515472" y="116535"/>
                </a:lnTo>
                <a:lnTo>
                  <a:pt x="4499457" y="164477"/>
                </a:lnTo>
                <a:lnTo>
                  <a:pt x="4499216" y="187337"/>
                </a:lnTo>
                <a:lnTo>
                  <a:pt x="4499432" y="209804"/>
                </a:lnTo>
                <a:lnTo>
                  <a:pt x="4499495" y="213118"/>
                </a:lnTo>
                <a:lnTo>
                  <a:pt x="4500715" y="223634"/>
                </a:lnTo>
                <a:lnTo>
                  <a:pt x="4434954" y="223634"/>
                </a:lnTo>
                <a:lnTo>
                  <a:pt x="4434954" y="0"/>
                </a:lnTo>
                <a:lnTo>
                  <a:pt x="4325163" y="0"/>
                </a:lnTo>
                <a:lnTo>
                  <a:pt x="4325163" y="691984"/>
                </a:lnTo>
                <a:lnTo>
                  <a:pt x="4425200" y="691984"/>
                </a:lnTo>
                <a:lnTo>
                  <a:pt x="4434954" y="683272"/>
                </a:lnTo>
                <a:lnTo>
                  <a:pt x="4434954" y="304965"/>
                </a:lnTo>
                <a:lnTo>
                  <a:pt x="4531728" y="304965"/>
                </a:lnTo>
                <a:lnTo>
                  <a:pt x="4531728" y="288925"/>
                </a:lnTo>
                <a:lnTo>
                  <a:pt x="4534878" y="293484"/>
                </a:lnTo>
                <a:lnTo>
                  <a:pt x="4545444" y="303479"/>
                </a:lnTo>
                <a:lnTo>
                  <a:pt x="4580153" y="329349"/>
                </a:lnTo>
                <a:lnTo>
                  <a:pt x="4629734" y="349618"/>
                </a:lnTo>
                <a:lnTo>
                  <a:pt x="4667999" y="359473"/>
                </a:lnTo>
                <a:lnTo>
                  <a:pt x="4709020" y="360883"/>
                </a:lnTo>
                <a:lnTo>
                  <a:pt x="4734534" y="360680"/>
                </a:lnTo>
                <a:lnTo>
                  <a:pt x="4789944" y="348170"/>
                </a:lnTo>
                <a:lnTo>
                  <a:pt x="4826533" y="334187"/>
                </a:lnTo>
                <a:lnTo>
                  <a:pt x="4872279" y="298869"/>
                </a:lnTo>
                <a:lnTo>
                  <a:pt x="4887671" y="280276"/>
                </a:lnTo>
                <a:lnTo>
                  <a:pt x="4889957" y="276745"/>
                </a:lnTo>
                <a:lnTo>
                  <a:pt x="4899317" y="258127"/>
                </a:lnTo>
                <a:lnTo>
                  <a:pt x="4908232" y="239268"/>
                </a:lnTo>
                <a:lnTo>
                  <a:pt x="4912639" y="225679"/>
                </a:lnTo>
                <a:lnTo>
                  <a:pt x="4913846" y="210807"/>
                </a:lnTo>
                <a:close/>
              </a:path>
              <a:path w="5406390" h="694690">
                <a:moveTo>
                  <a:pt x="5118900" y="476326"/>
                </a:moveTo>
                <a:lnTo>
                  <a:pt x="5095481" y="437972"/>
                </a:lnTo>
                <a:lnTo>
                  <a:pt x="5069294" y="432765"/>
                </a:lnTo>
                <a:lnTo>
                  <a:pt x="4590288" y="432765"/>
                </a:lnTo>
                <a:lnTo>
                  <a:pt x="4590288" y="513359"/>
                </a:lnTo>
                <a:lnTo>
                  <a:pt x="5009921" y="513359"/>
                </a:lnTo>
                <a:lnTo>
                  <a:pt x="5009921" y="691984"/>
                </a:lnTo>
                <a:lnTo>
                  <a:pt x="5109146" y="691984"/>
                </a:lnTo>
                <a:lnTo>
                  <a:pt x="5118900" y="683272"/>
                </a:lnTo>
                <a:lnTo>
                  <a:pt x="5118900" y="476326"/>
                </a:lnTo>
                <a:close/>
              </a:path>
              <a:path w="5406390" h="694690">
                <a:moveTo>
                  <a:pt x="5222189" y="135775"/>
                </a:moveTo>
                <a:lnTo>
                  <a:pt x="5120525" y="135775"/>
                </a:lnTo>
                <a:lnTo>
                  <a:pt x="5120525" y="723"/>
                </a:lnTo>
                <a:lnTo>
                  <a:pt x="5010734" y="723"/>
                </a:lnTo>
                <a:lnTo>
                  <a:pt x="5010734" y="396455"/>
                </a:lnTo>
                <a:lnTo>
                  <a:pt x="5110772" y="396455"/>
                </a:lnTo>
                <a:lnTo>
                  <a:pt x="5120525" y="387743"/>
                </a:lnTo>
                <a:lnTo>
                  <a:pt x="5120525" y="217106"/>
                </a:lnTo>
                <a:lnTo>
                  <a:pt x="5222189" y="217106"/>
                </a:lnTo>
                <a:lnTo>
                  <a:pt x="5222189" y="135775"/>
                </a:lnTo>
                <a:close/>
              </a:path>
              <a:path w="5406390" h="694690">
                <a:moveTo>
                  <a:pt x="5397843" y="568553"/>
                </a:moveTo>
                <a:lnTo>
                  <a:pt x="5298630" y="568553"/>
                </a:lnTo>
                <a:lnTo>
                  <a:pt x="5298630" y="652056"/>
                </a:lnTo>
                <a:lnTo>
                  <a:pt x="5397843" y="652056"/>
                </a:lnTo>
                <a:lnTo>
                  <a:pt x="5397843" y="568553"/>
                </a:lnTo>
                <a:close/>
              </a:path>
              <a:path w="5406390" h="694690">
                <a:moveTo>
                  <a:pt x="5405983" y="13068"/>
                </a:moveTo>
                <a:lnTo>
                  <a:pt x="5291315" y="13068"/>
                </a:lnTo>
                <a:lnTo>
                  <a:pt x="5299443" y="501015"/>
                </a:lnTo>
                <a:lnTo>
                  <a:pt x="5396217" y="501015"/>
                </a:lnTo>
                <a:lnTo>
                  <a:pt x="5405983" y="1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8759" y="6810959"/>
            <a:ext cx="180340" cy="26034"/>
          </a:xfrm>
          <a:custGeom>
            <a:avLst/>
            <a:gdLst/>
            <a:ahLst/>
            <a:cxnLst/>
            <a:rect l="l" t="t" r="r" b="b"/>
            <a:pathLst>
              <a:path w="180340" h="26034">
                <a:moveTo>
                  <a:pt x="179734" y="25515"/>
                </a:moveTo>
                <a:lnTo>
                  <a:pt x="0" y="25515"/>
                </a:lnTo>
                <a:lnTo>
                  <a:pt x="0" y="0"/>
                </a:lnTo>
                <a:lnTo>
                  <a:pt x="179734" y="0"/>
                </a:lnTo>
                <a:lnTo>
                  <a:pt x="179734" y="25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18759" y="6783568"/>
            <a:ext cx="387985" cy="168910"/>
            <a:chOff x="418759" y="6783568"/>
            <a:chExt cx="387985" cy="168910"/>
          </a:xfrm>
        </p:grpSpPr>
        <p:sp>
          <p:nvSpPr>
            <p:cNvPr id="5" name="object 5"/>
            <p:cNvSpPr/>
            <p:nvPr/>
          </p:nvSpPr>
          <p:spPr>
            <a:xfrm>
              <a:off x="418759" y="6900639"/>
              <a:ext cx="180340" cy="26034"/>
            </a:xfrm>
            <a:custGeom>
              <a:avLst/>
              <a:gdLst/>
              <a:ahLst/>
              <a:cxnLst/>
              <a:rect l="l" t="t" r="r" b="b"/>
              <a:pathLst>
                <a:path w="180340" h="26034">
                  <a:moveTo>
                    <a:pt x="179734" y="25515"/>
                  </a:moveTo>
                  <a:lnTo>
                    <a:pt x="0" y="25515"/>
                  </a:lnTo>
                  <a:lnTo>
                    <a:pt x="0" y="0"/>
                  </a:lnTo>
                  <a:lnTo>
                    <a:pt x="179734" y="0"/>
                  </a:lnTo>
                  <a:lnTo>
                    <a:pt x="179734" y="25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11" y="6783568"/>
              <a:ext cx="179734" cy="168477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959365" y="6717527"/>
            <a:ext cx="36195" cy="108585"/>
          </a:xfrm>
          <a:custGeom>
            <a:avLst/>
            <a:gdLst/>
            <a:ahLst/>
            <a:cxnLst/>
            <a:rect l="l" t="t" r="r" b="b"/>
            <a:pathLst>
              <a:path w="36194" h="108584">
                <a:moveTo>
                  <a:pt x="28517" y="108065"/>
                </a:moveTo>
                <a:lnTo>
                  <a:pt x="7504" y="108065"/>
                </a:lnTo>
                <a:lnTo>
                  <a:pt x="750" y="38648"/>
                </a:lnTo>
                <a:lnTo>
                  <a:pt x="0" y="0"/>
                </a:lnTo>
                <a:lnTo>
                  <a:pt x="36021" y="0"/>
                </a:lnTo>
                <a:lnTo>
                  <a:pt x="35271" y="38648"/>
                </a:lnTo>
                <a:lnTo>
                  <a:pt x="28517" y="108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064429" y="6708147"/>
            <a:ext cx="854075" cy="304165"/>
            <a:chOff x="1064429" y="6708147"/>
            <a:chExt cx="854075" cy="304165"/>
          </a:xfrm>
        </p:grpSpPr>
        <p:sp>
          <p:nvSpPr>
            <p:cNvPr id="9" name="object 9"/>
            <p:cNvSpPr/>
            <p:nvPr/>
          </p:nvSpPr>
          <p:spPr>
            <a:xfrm>
              <a:off x="1064429" y="6708147"/>
              <a:ext cx="56515" cy="304165"/>
            </a:xfrm>
            <a:custGeom>
              <a:avLst/>
              <a:gdLst/>
              <a:ahLst/>
              <a:cxnLst/>
              <a:rect l="l" t="t" r="r" b="b"/>
              <a:pathLst>
                <a:path w="56515" h="304165">
                  <a:moveTo>
                    <a:pt x="45027" y="303559"/>
                  </a:moveTo>
                  <a:lnTo>
                    <a:pt x="36021" y="303559"/>
                  </a:lnTo>
                  <a:lnTo>
                    <a:pt x="19629" y="300528"/>
                  </a:lnTo>
                  <a:lnTo>
                    <a:pt x="8442" y="291692"/>
                  </a:lnTo>
                  <a:lnTo>
                    <a:pt x="2040" y="277439"/>
                  </a:lnTo>
                  <a:lnTo>
                    <a:pt x="0" y="258156"/>
                  </a:lnTo>
                  <a:lnTo>
                    <a:pt x="0" y="0"/>
                  </a:lnTo>
                  <a:lnTo>
                    <a:pt x="34145" y="0"/>
                  </a:lnTo>
                  <a:lnTo>
                    <a:pt x="34145" y="270914"/>
                  </a:lnTo>
                  <a:lnTo>
                    <a:pt x="38648" y="275042"/>
                  </a:lnTo>
                  <a:lnTo>
                    <a:pt x="47278" y="275042"/>
                  </a:lnTo>
                  <a:lnTo>
                    <a:pt x="51030" y="274291"/>
                  </a:lnTo>
                  <a:lnTo>
                    <a:pt x="55908" y="300557"/>
                  </a:lnTo>
                  <a:lnTo>
                    <a:pt x="51030" y="302433"/>
                  </a:lnTo>
                  <a:lnTo>
                    <a:pt x="45027" y="303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984" y="6797826"/>
              <a:ext cx="189114" cy="213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114" y="6803079"/>
              <a:ext cx="185737" cy="2037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66" y="6797826"/>
              <a:ext cx="172980" cy="2138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620" y="6708147"/>
              <a:ext cx="126451" cy="12194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6852" y="6708147"/>
            <a:ext cx="126451" cy="1219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42083" y="6708147"/>
            <a:ext cx="126451" cy="1219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7314" y="6708147"/>
            <a:ext cx="126451" cy="12194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502302" y="6717527"/>
            <a:ext cx="36195" cy="108585"/>
          </a:xfrm>
          <a:custGeom>
            <a:avLst/>
            <a:gdLst/>
            <a:ahLst/>
            <a:cxnLst/>
            <a:rect l="l" t="t" r="r" b="b"/>
            <a:pathLst>
              <a:path w="36194" h="108584">
                <a:moveTo>
                  <a:pt x="28517" y="108065"/>
                </a:moveTo>
                <a:lnTo>
                  <a:pt x="7504" y="108065"/>
                </a:lnTo>
                <a:lnTo>
                  <a:pt x="750" y="38648"/>
                </a:lnTo>
                <a:lnTo>
                  <a:pt x="0" y="0"/>
                </a:lnTo>
                <a:lnTo>
                  <a:pt x="36021" y="0"/>
                </a:lnTo>
                <a:lnTo>
                  <a:pt x="35271" y="38648"/>
                </a:lnTo>
                <a:lnTo>
                  <a:pt x="28517" y="108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93098" y="6698398"/>
            <a:ext cx="629285" cy="336550"/>
          </a:xfrm>
          <a:custGeom>
            <a:avLst/>
            <a:gdLst/>
            <a:ahLst/>
            <a:cxnLst/>
            <a:rect l="l" t="t" r="r" b="b"/>
            <a:pathLst>
              <a:path w="629285" h="336550">
                <a:moveTo>
                  <a:pt x="267919" y="33388"/>
                </a:moveTo>
                <a:lnTo>
                  <a:pt x="31902" y="33388"/>
                </a:lnTo>
                <a:lnTo>
                  <a:pt x="31902" y="58534"/>
                </a:lnTo>
                <a:lnTo>
                  <a:pt x="237147" y="58534"/>
                </a:lnTo>
                <a:lnTo>
                  <a:pt x="237147" y="66789"/>
                </a:lnTo>
                <a:lnTo>
                  <a:pt x="236943" y="98615"/>
                </a:lnTo>
                <a:lnTo>
                  <a:pt x="235546" y="133959"/>
                </a:lnTo>
                <a:lnTo>
                  <a:pt x="231762" y="173799"/>
                </a:lnTo>
                <a:lnTo>
                  <a:pt x="224383" y="219125"/>
                </a:lnTo>
                <a:lnTo>
                  <a:pt x="255155" y="222504"/>
                </a:lnTo>
                <a:lnTo>
                  <a:pt x="262534" y="175387"/>
                </a:lnTo>
                <a:lnTo>
                  <a:pt x="266319" y="134797"/>
                </a:lnTo>
                <a:lnTo>
                  <a:pt x="267716" y="99136"/>
                </a:lnTo>
                <a:lnTo>
                  <a:pt x="267919" y="66789"/>
                </a:lnTo>
                <a:lnTo>
                  <a:pt x="267919" y="33388"/>
                </a:lnTo>
                <a:close/>
              </a:path>
              <a:path w="629285" h="336550">
                <a:moveTo>
                  <a:pt x="304317" y="263779"/>
                </a:moveTo>
                <a:lnTo>
                  <a:pt x="148971" y="263779"/>
                </a:lnTo>
                <a:lnTo>
                  <a:pt x="148971" y="143332"/>
                </a:lnTo>
                <a:lnTo>
                  <a:pt x="118198" y="143332"/>
                </a:lnTo>
                <a:lnTo>
                  <a:pt x="118198" y="263779"/>
                </a:lnTo>
                <a:lnTo>
                  <a:pt x="0" y="263779"/>
                </a:lnTo>
                <a:lnTo>
                  <a:pt x="0" y="288925"/>
                </a:lnTo>
                <a:lnTo>
                  <a:pt x="304317" y="288925"/>
                </a:lnTo>
                <a:lnTo>
                  <a:pt x="304317" y="263779"/>
                </a:lnTo>
                <a:close/>
              </a:path>
              <a:path w="629285" h="336550">
                <a:moveTo>
                  <a:pt x="491172" y="24765"/>
                </a:moveTo>
                <a:lnTo>
                  <a:pt x="359841" y="24765"/>
                </a:lnTo>
                <a:lnTo>
                  <a:pt x="359841" y="49530"/>
                </a:lnTo>
                <a:lnTo>
                  <a:pt x="459651" y="49530"/>
                </a:lnTo>
                <a:lnTo>
                  <a:pt x="449287" y="89382"/>
                </a:lnTo>
                <a:lnTo>
                  <a:pt x="426821" y="124663"/>
                </a:lnTo>
                <a:lnTo>
                  <a:pt x="392531" y="154749"/>
                </a:lnTo>
                <a:lnTo>
                  <a:pt x="346710" y="178981"/>
                </a:lnTo>
                <a:lnTo>
                  <a:pt x="361721" y="201498"/>
                </a:lnTo>
                <a:lnTo>
                  <a:pt x="407898" y="176987"/>
                </a:lnTo>
                <a:lnTo>
                  <a:pt x="444080" y="146850"/>
                </a:lnTo>
                <a:lnTo>
                  <a:pt x="470141" y="111290"/>
                </a:lnTo>
                <a:lnTo>
                  <a:pt x="485889" y="70523"/>
                </a:lnTo>
                <a:lnTo>
                  <a:pt x="491172" y="24765"/>
                </a:lnTo>
                <a:close/>
              </a:path>
              <a:path w="629285" h="336550">
                <a:moveTo>
                  <a:pt x="628878" y="213880"/>
                </a:moveTo>
                <a:lnTo>
                  <a:pt x="402628" y="213880"/>
                </a:lnTo>
                <a:lnTo>
                  <a:pt x="402628" y="239014"/>
                </a:lnTo>
                <a:lnTo>
                  <a:pt x="598119" y="239014"/>
                </a:lnTo>
                <a:lnTo>
                  <a:pt x="598119" y="336207"/>
                </a:lnTo>
                <a:lnTo>
                  <a:pt x="628878" y="336207"/>
                </a:lnTo>
                <a:lnTo>
                  <a:pt x="628878" y="213880"/>
                </a:lnTo>
                <a:close/>
              </a:path>
              <a:path w="629285" h="336550">
                <a:moveTo>
                  <a:pt x="628878" y="0"/>
                </a:moveTo>
                <a:lnTo>
                  <a:pt x="599236" y="0"/>
                </a:lnTo>
                <a:lnTo>
                  <a:pt x="599236" y="84429"/>
                </a:lnTo>
                <a:lnTo>
                  <a:pt x="554964" y="84429"/>
                </a:lnTo>
                <a:lnTo>
                  <a:pt x="554964" y="6007"/>
                </a:lnTo>
                <a:lnTo>
                  <a:pt x="525691" y="6007"/>
                </a:lnTo>
                <a:lnTo>
                  <a:pt x="525691" y="196240"/>
                </a:lnTo>
                <a:lnTo>
                  <a:pt x="554964" y="196240"/>
                </a:lnTo>
                <a:lnTo>
                  <a:pt x="554964" y="109562"/>
                </a:lnTo>
                <a:lnTo>
                  <a:pt x="599236" y="109562"/>
                </a:lnTo>
                <a:lnTo>
                  <a:pt x="599236" y="197739"/>
                </a:lnTo>
                <a:lnTo>
                  <a:pt x="628878" y="197739"/>
                </a:lnTo>
                <a:lnTo>
                  <a:pt x="628878" y="109562"/>
                </a:lnTo>
                <a:lnTo>
                  <a:pt x="628878" y="84429"/>
                </a:lnTo>
                <a:lnTo>
                  <a:pt x="6288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85402" y="6698015"/>
            <a:ext cx="272415" cy="337820"/>
          </a:xfrm>
          <a:custGeom>
            <a:avLst/>
            <a:gdLst/>
            <a:ahLst/>
            <a:cxnLst/>
            <a:rect l="l" t="t" r="r" b="b"/>
            <a:pathLst>
              <a:path w="272414" h="337820">
                <a:moveTo>
                  <a:pt x="106939" y="183111"/>
                </a:moveTo>
                <a:lnTo>
                  <a:pt x="70865" y="177336"/>
                </a:lnTo>
                <a:lnTo>
                  <a:pt x="42353" y="161113"/>
                </a:lnTo>
                <a:lnTo>
                  <a:pt x="23621" y="136096"/>
                </a:lnTo>
                <a:lnTo>
                  <a:pt x="16885" y="103938"/>
                </a:lnTo>
                <a:lnTo>
                  <a:pt x="23621" y="71621"/>
                </a:lnTo>
                <a:lnTo>
                  <a:pt x="42353" y="46622"/>
                </a:lnTo>
                <a:lnTo>
                  <a:pt x="70865" y="30487"/>
                </a:lnTo>
                <a:lnTo>
                  <a:pt x="106939" y="24765"/>
                </a:lnTo>
                <a:lnTo>
                  <a:pt x="143172" y="30487"/>
                </a:lnTo>
                <a:lnTo>
                  <a:pt x="171666" y="46622"/>
                </a:lnTo>
                <a:lnTo>
                  <a:pt x="174954" y="51030"/>
                </a:lnTo>
                <a:lnTo>
                  <a:pt x="106939" y="51030"/>
                </a:lnTo>
                <a:lnTo>
                  <a:pt x="82837" y="54865"/>
                </a:lnTo>
                <a:lnTo>
                  <a:pt x="63835" y="65664"/>
                </a:lnTo>
                <a:lnTo>
                  <a:pt x="51376" y="82374"/>
                </a:lnTo>
                <a:lnTo>
                  <a:pt x="46903" y="103938"/>
                </a:lnTo>
                <a:lnTo>
                  <a:pt x="51376" y="125343"/>
                </a:lnTo>
                <a:lnTo>
                  <a:pt x="63835" y="142070"/>
                </a:lnTo>
                <a:lnTo>
                  <a:pt x="82837" y="152958"/>
                </a:lnTo>
                <a:lnTo>
                  <a:pt x="106939" y="156845"/>
                </a:lnTo>
                <a:lnTo>
                  <a:pt x="174847" y="156845"/>
                </a:lnTo>
                <a:lnTo>
                  <a:pt x="171666" y="161113"/>
                </a:lnTo>
                <a:lnTo>
                  <a:pt x="143172" y="177336"/>
                </a:lnTo>
                <a:lnTo>
                  <a:pt x="106939" y="183111"/>
                </a:lnTo>
                <a:close/>
              </a:path>
              <a:path w="272414" h="337820">
                <a:moveTo>
                  <a:pt x="174847" y="156845"/>
                </a:moveTo>
                <a:lnTo>
                  <a:pt x="106939" y="156845"/>
                </a:lnTo>
                <a:lnTo>
                  <a:pt x="131042" y="152958"/>
                </a:lnTo>
                <a:lnTo>
                  <a:pt x="150044" y="142070"/>
                </a:lnTo>
                <a:lnTo>
                  <a:pt x="162502" y="125343"/>
                </a:lnTo>
                <a:lnTo>
                  <a:pt x="166976" y="103938"/>
                </a:lnTo>
                <a:lnTo>
                  <a:pt x="162502" y="82374"/>
                </a:lnTo>
                <a:lnTo>
                  <a:pt x="150044" y="65664"/>
                </a:lnTo>
                <a:lnTo>
                  <a:pt x="131042" y="54865"/>
                </a:lnTo>
                <a:lnTo>
                  <a:pt x="106939" y="51030"/>
                </a:lnTo>
                <a:lnTo>
                  <a:pt x="174954" y="51030"/>
                </a:lnTo>
                <a:lnTo>
                  <a:pt x="190310" y="71621"/>
                </a:lnTo>
                <a:lnTo>
                  <a:pt x="196994" y="103938"/>
                </a:lnTo>
                <a:lnTo>
                  <a:pt x="190310" y="136096"/>
                </a:lnTo>
                <a:lnTo>
                  <a:pt x="174847" y="156845"/>
                </a:lnTo>
                <a:close/>
              </a:path>
              <a:path w="272414" h="337820">
                <a:moveTo>
                  <a:pt x="272040" y="337329"/>
                </a:moveTo>
                <a:lnTo>
                  <a:pt x="241271" y="337329"/>
                </a:lnTo>
                <a:lnTo>
                  <a:pt x="241271" y="0"/>
                </a:lnTo>
                <a:lnTo>
                  <a:pt x="272040" y="0"/>
                </a:lnTo>
                <a:lnTo>
                  <a:pt x="272040" y="337329"/>
                </a:lnTo>
                <a:close/>
              </a:path>
              <a:path w="272414" h="337820">
                <a:moveTo>
                  <a:pt x="3752" y="263409"/>
                </a:moveTo>
                <a:lnTo>
                  <a:pt x="0" y="237519"/>
                </a:lnTo>
                <a:lnTo>
                  <a:pt x="49700" y="237284"/>
                </a:lnTo>
                <a:lnTo>
                  <a:pt x="104923" y="235924"/>
                </a:lnTo>
                <a:lnTo>
                  <a:pt x="162467" y="232453"/>
                </a:lnTo>
                <a:lnTo>
                  <a:pt x="219133" y="225887"/>
                </a:lnTo>
                <a:lnTo>
                  <a:pt x="221759" y="248776"/>
                </a:lnTo>
                <a:lnTo>
                  <a:pt x="164267" y="257077"/>
                </a:lnTo>
                <a:lnTo>
                  <a:pt x="107127" y="261440"/>
                </a:lnTo>
                <a:lnTo>
                  <a:pt x="52801" y="263128"/>
                </a:lnTo>
                <a:lnTo>
                  <a:pt x="3752" y="263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34300" y="6719028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5">
                <a:moveTo>
                  <a:pt x="274291" y="24765"/>
                </a:moveTo>
                <a:lnTo>
                  <a:pt x="28517" y="24765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65"/>
                </a:lnTo>
                <a:close/>
              </a:path>
              <a:path w="304800" h="315595">
                <a:moveTo>
                  <a:pt x="29643" y="142586"/>
                </a:moveTo>
                <a:lnTo>
                  <a:pt x="18010" y="118196"/>
                </a:lnTo>
                <a:lnTo>
                  <a:pt x="60939" y="106476"/>
                </a:lnTo>
                <a:lnTo>
                  <a:pt x="98309" y="85786"/>
                </a:lnTo>
                <a:lnTo>
                  <a:pt x="124704" y="58412"/>
                </a:lnTo>
                <a:lnTo>
                  <a:pt x="134706" y="26641"/>
                </a:lnTo>
                <a:lnTo>
                  <a:pt x="134706" y="24765"/>
                </a:lnTo>
                <a:lnTo>
                  <a:pt x="168852" y="24765"/>
                </a:lnTo>
                <a:lnTo>
                  <a:pt x="168852" y="26641"/>
                </a:lnTo>
                <a:lnTo>
                  <a:pt x="178866" y="58412"/>
                </a:lnTo>
                <a:lnTo>
                  <a:pt x="185881" y="65664"/>
                </a:lnTo>
                <a:lnTo>
                  <a:pt x="151967" y="65664"/>
                </a:lnTo>
                <a:lnTo>
                  <a:pt x="131482" y="93197"/>
                </a:lnTo>
                <a:lnTo>
                  <a:pt x="102624" y="115663"/>
                </a:lnTo>
                <a:lnTo>
                  <a:pt x="67857" y="132361"/>
                </a:lnTo>
                <a:lnTo>
                  <a:pt x="29643" y="142586"/>
                </a:lnTo>
                <a:close/>
              </a:path>
              <a:path w="304800" h="315595">
                <a:moveTo>
                  <a:pt x="274291" y="142586"/>
                </a:moveTo>
                <a:lnTo>
                  <a:pt x="236024" y="132361"/>
                </a:lnTo>
                <a:lnTo>
                  <a:pt x="201169" y="115663"/>
                </a:lnTo>
                <a:lnTo>
                  <a:pt x="172294" y="93197"/>
                </a:lnTo>
                <a:lnTo>
                  <a:pt x="151967" y="65664"/>
                </a:lnTo>
                <a:lnTo>
                  <a:pt x="185881" y="65664"/>
                </a:lnTo>
                <a:lnTo>
                  <a:pt x="205343" y="85786"/>
                </a:lnTo>
                <a:lnTo>
                  <a:pt x="242936" y="106476"/>
                </a:lnTo>
                <a:lnTo>
                  <a:pt x="286298" y="118196"/>
                </a:lnTo>
                <a:lnTo>
                  <a:pt x="274291" y="142586"/>
                </a:lnTo>
                <a:close/>
              </a:path>
              <a:path w="304800" h="315595">
                <a:moveTo>
                  <a:pt x="304309" y="195868"/>
                </a:moveTo>
                <a:lnTo>
                  <a:pt x="0" y="195868"/>
                </a:lnTo>
                <a:lnTo>
                  <a:pt x="0" y="170728"/>
                </a:lnTo>
                <a:lnTo>
                  <a:pt x="303934" y="170728"/>
                </a:lnTo>
                <a:lnTo>
                  <a:pt x="304309" y="195868"/>
                </a:lnTo>
                <a:close/>
              </a:path>
              <a:path w="304800" h="315595">
                <a:moveTo>
                  <a:pt x="166601" y="315566"/>
                </a:moveTo>
                <a:lnTo>
                  <a:pt x="135832" y="315566"/>
                </a:lnTo>
                <a:lnTo>
                  <a:pt x="135832" y="195868"/>
                </a:lnTo>
                <a:lnTo>
                  <a:pt x="166601" y="195868"/>
                </a:lnTo>
                <a:lnTo>
                  <a:pt x="166601" y="315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78376" y="6714388"/>
            <a:ext cx="306070" cy="312420"/>
          </a:xfrm>
          <a:custGeom>
            <a:avLst/>
            <a:gdLst/>
            <a:ahLst/>
            <a:cxnLst/>
            <a:rect l="l" t="t" r="r" b="b"/>
            <a:pathLst>
              <a:path w="306070" h="312420">
                <a:moveTo>
                  <a:pt x="266039" y="0"/>
                </a:moveTo>
                <a:lnTo>
                  <a:pt x="39776" y="0"/>
                </a:lnTo>
                <a:lnTo>
                  <a:pt x="39776" y="24130"/>
                </a:lnTo>
                <a:lnTo>
                  <a:pt x="39776" y="92710"/>
                </a:lnTo>
                <a:lnTo>
                  <a:pt x="39776" y="118110"/>
                </a:lnTo>
                <a:lnTo>
                  <a:pt x="266039" y="118110"/>
                </a:lnTo>
                <a:lnTo>
                  <a:pt x="266039" y="92824"/>
                </a:lnTo>
                <a:lnTo>
                  <a:pt x="266039" y="24155"/>
                </a:lnTo>
                <a:lnTo>
                  <a:pt x="235648" y="24155"/>
                </a:lnTo>
                <a:lnTo>
                  <a:pt x="235648" y="92710"/>
                </a:lnTo>
                <a:lnTo>
                  <a:pt x="69799" y="92710"/>
                </a:lnTo>
                <a:lnTo>
                  <a:pt x="69799" y="24130"/>
                </a:lnTo>
                <a:lnTo>
                  <a:pt x="266039" y="24130"/>
                </a:lnTo>
                <a:lnTo>
                  <a:pt x="266039" y="0"/>
                </a:lnTo>
                <a:close/>
              </a:path>
              <a:path w="306070" h="312420">
                <a:moveTo>
                  <a:pt x="271665" y="287020"/>
                </a:moveTo>
                <a:lnTo>
                  <a:pt x="69799" y="287020"/>
                </a:lnTo>
                <a:lnTo>
                  <a:pt x="69799" y="217170"/>
                </a:lnTo>
                <a:lnTo>
                  <a:pt x="39027" y="217170"/>
                </a:lnTo>
                <a:lnTo>
                  <a:pt x="39027" y="287020"/>
                </a:lnTo>
                <a:lnTo>
                  <a:pt x="39027" y="312420"/>
                </a:lnTo>
                <a:lnTo>
                  <a:pt x="271665" y="312420"/>
                </a:lnTo>
                <a:lnTo>
                  <a:pt x="271665" y="287020"/>
                </a:lnTo>
                <a:close/>
              </a:path>
              <a:path w="306070" h="312420">
                <a:moveTo>
                  <a:pt x="305816" y="155867"/>
                </a:moveTo>
                <a:lnTo>
                  <a:pt x="0" y="155867"/>
                </a:lnTo>
                <a:lnTo>
                  <a:pt x="0" y="180632"/>
                </a:lnTo>
                <a:lnTo>
                  <a:pt x="139966" y="180632"/>
                </a:lnTo>
                <a:lnTo>
                  <a:pt x="139966" y="248539"/>
                </a:lnTo>
                <a:lnTo>
                  <a:pt x="170726" y="248539"/>
                </a:lnTo>
                <a:lnTo>
                  <a:pt x="170726" y="180632"/>
                </a:lnTo>
                <a:lnTo>
                  <a:pt x="305816" y="180632"/>
                </a:lnTo>
                <a:lnTo>
                  <a:pt x="305816" y="155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25124" y="6698018"/>
            <a:ext cx="1316355" cy="337185"/>
          </a:xfrm>
          <a:custGeom>
            <a:avLst/>
            <a:gdLst/>
            <a:ahLst/>
            <a:cxnLst/>
            <a:rect l="l" t="t" r="r" b="b"/>
            <a:pathLst>
              <a:path w="1316354" h="337184">
                <a:moveTo>
                  <a:pt x="213512" y="240906"/>
                </a:moveTo>
                <a:lnTo>
                  <a:pt x="212102" y="226644"/>
                </a:lnTo>
                <a:lnTo>
                  <a:pt x="211734" y="222885"/>
                </a:lnTo>
                <a:lnTo>
                  <a:pt x="211264" y="218008"/>
                </a:lnTo>
                <a:lnTo>
                  <a:pt x="198742" y="219570"/>
                </a:lnTo>
                <a:lnTo>
                  <a:pt x="185978" y="220878"/>
                </a:lnTo>
                <a:lnTo>
                  <a:pt x="172999" y="221970"/>
                </a:lnTo>
                <a:lnTo>
                  <a:pt x="159854" y="222885"/>
                </a:lnTo>
                <a:lnTo>
                  <a:pt x="159854" y="61163"/>
                </a:lnTo>
                <a:lnTo>
                  <a:pt x="195872" y="61163"/>
                </a:lnTo>
                <a:lnTo>
                  <a:pt x="195872" y="36398"/>
                </a:lnTo>
                <a:lnTo>
                  <a:pt x="129832" y="36398"/>
                </a:lnTo>
                <a:lnTo>
                  <a:pt x="129832" y="61163"/>
                </a:lnTo>
                <a:lnTo>
                  <a:pt x="129832" y="224764"/>
                </a:lnTo>
                <a:lnTo>
                  <a:pt x="88303" y="226301"/>
                </a:lnTo>
                <a:lnTo>
                  <a:pt x="74676" y="226644"/>
                </a:lnTo>
                <a:lnTo>
                  <a:pt x="74676" y="61163"/>
                </a:lnTo>
                <a:lnTo>
                  <a:pt x="129832" y="61163"/>
                </a:lnTo>
                <a:lnTo>
                  <a:pt x="129832" y="36398"/>
                </a:lnTo>
                <a:lnTo>
                  <a:pt x="8636" y="36398"/>
                </a:lnTo>
                <a:lnTo>
                  <a:pt x="8636" y="61163"/>
                </a:lnTo>
                <a:lnTo>
                  <a:pt x="44653" y="61163"/>
                </a:lnTo>
                <a:lnTo>
                  <a:pt x="44653" y="227012"/>
                </a:lnTo>
                <a:lnTo>
                  <a:pt x="21628" y="227342"/>
                </a:lnTo>
                <a:lnTo>
                  <a:pt x="0" y="227393"/>
                </a:lnTo>
                <a:lnTo>
                  <a:pt x="3759" y="253288"/>
                </a:lnTo>
                <a:lnTo>
                  <a:pt x="51625" y="252933"/>
                </a:lnTo>
                <a:lnTo>
                  <a:pt x="104406" y="251307"/>
                </a:lnTo>
                <a:lnTo>
                  <a:pt x="159308" y="247586"/>
                </a:lnTo>
                <a:lnTo>
                  <a:pt x="213512" y="240906"/>
                </a:lnTo>
                <a:close/>
              </a:path>
              <a:path w="1316354" h="337184">
                <a:moveTo>
                  <a:pt x="318579" y="134708"/>
                </a:moveTo>
                <a:lnTo>
                  <a:pt x="263042" y="134708"/>
                </a:lnTo>
                <a:lnTo>
                  <a:pt x="263042" y="381"/>
                </a:lnTo>
                <a:lnTo>
                  <a:pt x="232270" y="381"/>
                </a:lnTo>
                <a:lnTo>
                  <a:pt x="232270" y="336588"/>
                </a:lnTo>
                <a:lnTo>
                  <a:pt x="263042" y="336588"/>
                </a:lnTo>
                <a:lnTo>
                  <a:pt x="263042" y="160223"/>
                </a:lnTo>
                <a:lnTo>
                  <a:pt x="318579" y="160223"/>
                </a:lnTo>
                <a:lnTo>
                  <a:pt x="318579" y="134708"/>
                </a:lnTo>
                <a:close/>
              </a:path>
              <a:path w="1316354" h="337184">
                <a:moveTo>
                  <a:pt x="531329" y="99441"/>
                </a:moveTo>
                <a:lnTo>
                  <a:pt x="524725" y="67284"/>
                </a:lnTo>
                <a:lnTo>
                  <a:pt x="509270" y="46151"/>
                </a:lnTo>
                <a:lnTo>
                  <a:pt x="506425" y="42265"/>
                </a:lnTo>
                <a:lnTo>
                  <a:pt x="501307" y="39293"/>
                </a:lnTo>
                <a:lnTo>
                  <a:pt x="501307" y="99441"/>
                </a:lnTo>
                <a:lnTo>
                  <a:pt x="496976" y="121335"/>
                </a:lnTo>
                <a:lnTo>
                  <a:pt x="484936" y="138417"/>
                </a:lnTo>
                <a:lnTo>
                  <a:pt x="466636" y="149517"/>
                </a:lnTo>
                <a:lnTo>
                  <a:pt x="443522" y="153466"/>
                </a:lnTo>
                <a:lnTo>
                  <a:pt x="420243" y="149517"/>
                </a:lnTo>
                <a:lnTo>
                  <a:pt x="401967" y="138417"/>
                </a:lnTo>
                <a:lnTo>
                  <a:pt x="390017" y="121335"/>
                </a:lnTo>
                <a:lnTo>
                  <a:pt x="385737" y="99441"/>
                </a:lnTo>
                <a:lnTo>
                  <a:pt x="390017" y="77812"/>
                </a:lnTo>
                <a:lnTo>
                  <a:pt x="401967" y="60972"/>
                </a:lnTo>
                <a:lnTo>
                  <a:pt x="420243" y="50050"/>
                </a:lnTo>
                <a:lnTo>
                  <a:pt x="443522" y="46151"/>
                </a:lnTo>
                <a:lnTo>
                  <a:pt x="466636" y="50050"/>
                </a:lnTo>
                <a:lnTo>
                  <a:pt x="484936" y="60972"/>
                </a:lnTo>
                <a:lnTo>
                  <a:pt x="496976" y="77812"/>
                </a:lnTo>
                <a:lnTo>
                  <a:pt x="501307" y="99441"/>
                </a:lnTo>
                <a:lnTo>
                  <a:pt x="501307" y="39293"/>
                </a:lnTo>
                <a:lnTo>
                  <a:pt x="478612" y="26047"/>
                </a:lnTo>
                <a:lnTo>
                  <a:pt x="443522" y="20269"/>
                </a:lnTo>
                <a:lnTo>
                  <a:pt x="408279" y="26047"/>
                </a:lnTo>
                <a:lnTo>
                  <a:pt x="380492" y="42265"/>
                </a:lnTo>
                <a:lnTo>
                  <a:pt x="362267" y="67284"/>
                </a:lnTo>
                <a:lnTo>
                  <a:pt x="355727" y="99441"/>
                </a:lnTo>
                <a:lnTo>
                  <a:pt x="362267" y="132029"/>
                </a:lnTo>
                <a:lnTo>
                  <a:pt x="380492" y="157276"/>
                </a:lnTo>
                <a:lnTo>
                  <a:pt x="408279" y="173570"/>
                </a:lnTo>
                <a:lnTo>
                  <a:pt x="443522" y="179362"/>
                </a:lnTo>
                <a:lnTo>
                  <a:pt x="478612" y="173570"/>
                </a:lnTo>
                <a:lnTo>
                  <a:pt x="506425" y="157276"/>
                </a:lnTo>
                <a:lnTo>
                  <a:pt x="509181" y="153466"/>
                </a:lnTo>
                <a:lnTo>
                  <a:pt x="524725" y="132029"/>
                </a:lnTo>
                <a:lnTo>
                  <a:pt x="531329" y="99441"/>
                </a:lnTo>
                <a:close/>
              </a:path>
              <a:path w="1316354" h="337184">
                <a:moveTo>
                  <a:pt x="610501" y="215379"/>
                </a:moveTo>
                <a:lnTo>
                  <a:pt x="391744" y="215379"/>
                </a:lnTo>
                <a:lnTo>
                  <a:pt x="391744" y="240525"/>
                </a:lnTo>
                <a:lnTo>
                  <a:pt x="579729" y="240525"/>
                </a:lnTo>
                <a:lnTo>
                  <a:pt x="579729" y="336588"/>
                </a:lnTo>
                <a:lnTo>
                  <a:pt x="610501" y="336588"/>
                </a:lnTo>
                <a:lnTo>
                  <a:pt x="610501" y="215379"/>
                </a:lnTo>
                <a:close/>
              </a:path>
              <a:path w="1316354" h="337184">
                <a:moveTo>
                  <a:pt x="660400" y="86677"/>
                </a:moveTo>
                <a:lnTo>
                  <a:pt x="610501" y="86677"/>
                </a:lnTo>
                <a:lnTo>
                  <a:pt x="610501" y="381"/>
                </a:lnTo>
                <a:lnTo>
                  <a:pt x="579729" y="381"/>
                </a:lnTo>
                <a:lnTo>
                  <a:pt x="579729" y="198120"/>
                </a:lnTo>
                <a:lnTo>
                  <a:pt x="610501" y="198120"/>
                </a:lnTo>
                <a:lnTo>
                  <a:pt x="610501" y="112191"/>
                </a:lnTo>
                <a:lnTo>
                  <a:pt x="660400" y="112191"/>
                </a:lnTo>
                <a:lnTo>
                  <a:pt x="660400" y="86677"/>
                </a:lnTo>
                <a:close/>
              </a:path>
              <a:path w="1316354" h="337184">
                <a:moveTo>
                  <a:pt x="875411" y="184238"/>
                </a:moveTo>
                <a:lnTo>
                  <a:pt x="869327" y="152946"/>
                </a:lnTo>
                <a:lnTo>
                  <a:pt x="854900" y="132080"/>
                </a:lnTo>
                <a:lnTo>
                  <a:pt x="852335" y="128384"/>
                </a:lnTo>
                <a:lnTo>
                  <a:pt x="846150" y="124574"/>
                </a:lnTo>
                <a:lnTo>
                  <a:pt x="846150" y="184238"/>
                </a:lnTo>
                <a:lnTo>
                  <a:pt x="842200" y="204990"/>
                </a:lnTo>
                <a:lnTo>
                  <a:pt x="831227" y="221386"/>
                </a:lnTo>
                <a:lnTo>
                  <a:pt x="814489" y="232156"/>
                </a:lnTo>
                <a:lnTo>
                  <a:pt x="793242" y="236016"/>
                </a:lnTo>
                <a:lnTo>
                  <a:pt x="772210" y="232156"/>
                </a:lnTo>
                <a:lnTo>
                  <a:pt x="755573" y="221386"/>
                </a:lnTo>
                <a:lnTo>
                  <a:pt x="744639" y="204990"/>
                </a:lnTo>
                <a:lnTo>
                  <a:pt x="740702" y="184238"/>
                </a:lnTo>
                <a:lnTo>
                  <a:pt x="744639" y="163271"/>
                </a:lnTo>
                <a:lnTo>
                  <a:pt x="755573" y="146761"/>
                </a:lnTo>
                <a:lnTo>
                  <a:pt x="772210" y="135953"/>
                </a:lnTo>
                <a:lnTo>
                  <a:pt x="793242" y="132080"/>
                </a:lnTo>
                <a:lnTo>
                  <a:pt x="814489" y="135953"/>
                </a:lnTo>
                <a:lnTo>
                  <a:pt x="831227" y="146761"/>
                </a:lnTo>
                <a:lnTo>
                  <a:pt x="842200" y="163271"/>
                </a:lnTo>
                <a:lnTo>
                  <a:pt x="846150" y="184238"/>
                </a:lnTo>
                <a:lnTo>
                  <a:pt x="846150" y="124574"/>
                </a:lnTo>
                <a:lnTo>
                  <a:pt x="826338" y="112318"/>
                </a:lnTo>
                <a:lnTo>
                  <a:pt x="793242" y="106565"/>
                </a:lnTo>
                <a:lnTo>
                  <a:pt x="760564" y="112318"/>
                </a:lnTo>
                <a:lnTo>
                  <a:pt x="734796" y="128384"/>
                </a:lnTo>
                <a:lnTo>
                  <a:pt x="717880" y="152946"/>
                </a:lnTo>
                <a:lnTo>
                  <a:pt x="711809" y="184238"/>
                </a:lnTo>
                <a:lnTo>
                  <a:pt x="717880" y="215633"/>
                </a:lnTo>
                <a:lnTo>
                  <a:pt x="734796" y="240055"/>
                </a:lnTo>
                <a:lnTo>
                  <a:pt x="760564" y="255892"/>
                </a:lnTo>
                <a:lnTo>
                  <a:pt x="793242" y="261543"/>
                </a:lnTo>
                <a:lnTo>
                  <a:pt x="826338" y="255892"/>
                </a:lnTo>
                <a:lnTo>
                  <a:pt x="852335" y="240055"/>
                </a:lnTo>
                <a:lnTo>
                  <a:pt x="855141" y="236016"/>
                </a:lnTo>
                <a:lnTo>
                  <a:pt x="869327" y="215633"/>
                </a:lnTo>
                <a:lnTo>
                  <a:pt x="875411" y="184238"/>
                </a:lnTo>
                <a:close/>
              </a:path>
              <a:path w="1316354" h="337184">
                <a:moveTo>
                  <a:pt x="891171" y="54038"/>
                </a:moveTo>
                <a:lnTo>
                  <a:pt x="808240" y="54038"/>
                </a:lnTo>
                <a:lnTo>
                  <a:pt x="808240" y="4127"/>
                </a:lnTo>
                <a:lnTo>
                  <a:pt x="777481" y="4127"/>
                </a:lnTo>
                <a:lnTo>
                  <a:pt x="777481" y="54038"/>
                </a:lnTo>
                <a:lnTo>
                  <a:pt x="692670" y="54038"/>
                </a:lnTo>
                <a:lnTo>
                  <a:pt x="692670" y="78803"/>
                </a:lnTo>
                <a:lnTo>
                  <a:pt x="891171" y="78803"/>
                </a:lnTo>
                <a:lnTo>
                  <a:pt x="891171" y="54038"/>
                </a:lnTo>
                <a:close/>
              </a:path>
              <a:path w="1316354" h="337184">
                <a:moveTo>
                  <a:pt x="1008989" y="138468"/>
                </a:moveTo>
                <a:lnTo>
                  <a:pt x="953833" y="138468"/>
                </a:lnTo>
                <a:lnTo>
                  <a:pt x="953833" y="381"/>
                </a:lnTo>
                <a:lnTo>
                  <a:pt x="923061" y="381"/>
                </a:lnTo>
                <a:lnTo>
                  <a:pt x="923061" y="336588"/>
                </a:lnTo>
                <a:lnTo>
                  <a:pt x="953833" y="336588"/>
                </a:lnTo>
                <a:lnTo>
                  <a:pt x="953833" y="164350"/>
                </a:lnTo>
                <a:lnTo>
                  <a:pt x="1008989" y="164350"/>
                </a:lnTo>
                <a:lnTo>
                  <a:pt x="1008989" y="138468"/>
                </a:lnTo>
                <a:close/>
              </a:path>
              <a:path w="1316354" h="337184">
                <a:moveTo>
                  <a:pt x="1217244" y="36398"/>
                </a:moveTo>
                <a:lnTo>
                  <a:pt x="1059649" y="36398"/>
                </a:lnTo>
                <a:lnTo>
                  <a:pt x="1059649" y="61163"/>
                </a:lnTo>
                <a:lnTo>
                  <a:pt x="1186103" y="61163"/>
                </a:lnTo>
                <a:lnTo>
                  <a:pt x="1177582" y="107226"/>
                </a:lnTo>
                <a:lnTo>
                  <a:pt x="1159459" y="149301"/>
                </a:lnTo>
                <a:lnTo>
                  <a:pt x="1131417" y="187121"/>
                </a:lnTo>
                <a:lnTo>
                  <a:pt x="1093127" y="220370"/>
                </a:lnTo>
                <a:lnTo>
                  <a:pt x="1044270" y="248780"/>
                </a:lnTo>
                <a:lnTo>
                  <a:pt x="1060780" y="273926"/>
                </a:lnTo>
                <a:lnTo>
                  <a:pt x="1111186" y="244055"/>
                </a:lnTo>
                <a:lnTo>
                  <a:pt x="1151039" y="209588"/>
                </a:lnTo>
                <a:lnTo>
                  <a:pt x="1180934" y="171056"/>
                </a:lnTo>
                <a:lnTo>
                  <a:pt x="1201521" y="128993"/>
                </a:lnTo>
                <a:lnTo>
                  <a:pt x="1213421" y="83934"/>
                </a:lnTo>
                <a:lnTo>
                  <a:pt x="1217244" y="36398"/>
                </a:lnTo>
                <a:close/>
              </a:path>
              <a:path w="1316354" h="337184">
                <a:moveTo>
                  <a:pt x="1315923" y="0"/>
                </a:moveTo>
                <a:lnTo>
                  <a:pt x="1285163" y="0"/>
                </a:lnTo>
                <a:lnTo>
                  <a:pt x="1285163" y="336588"/>
                </a:lnTo>
                <a:lnTo>
                  <a:pt x="1315923" y="336588"/>
                </a:lnTo>
                <a:lnTo>
                  <a:pt x="1315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4735" y="6699891"/>
            <a:ext cx="76835" cy="381000"/>
          </a:xfrm>
          <a:custGeom>
            <a:avLst/>
            <a:gdLst/>
            <a:ahLst/>
            <a:cxnLst/>
            <a:rect l="l" t="t" r="r" b="b"/>
            <a:pathLst>
              <a:path w="76835" h="381000">
                <a:moveTo>
                  <a:pt x="55158" y="380856"/>
                </a:moveTo>
                <a:lnTo>
                  <a:pt x="31976" y="337722"/>
                </a:lnTo>
                <a:lnTo>
                  <a:pt x="14633" y="292161"/>
                </a:lnTo>
                <a:lnTo>
                  <a:pt x="3764" y="243294"/>
                </a:lnTo>
                <a:lnTo>
                  <a:pt x="0" y="190240"/>
                </a:lnTo>
                <a:lnTo>
                  <a:pt x="3764" y="137350"/>
                </a:lnTo>
                <a:lnTo>
                  <a:pt x="14633" y="88506"/>
                </a:lnTo>
                <a:lnTo>
                  <a:pt x="31976" y="42969"/>
                </a:lnTo>
                <a:lnTo>
                  <a:pt x="55158" y="0"/>
                </a:lnTo>
                <a:lnTo>
                  <a:pt x="76546" y="9755"/>
                </a:lnTo>
                <a:lnTo>
                  <a:pt x="55269" y="51623"/>
                </a:lnTo>
                <a:lnTo>
                  <a:pt x="40290" y="96199"/>
                </a:lnTo>
                <a:lnTo>
                  <a:pt x="31431" y="142674"/>
                </a:lnTo>
                <a:lnTo>
                  <a:pt x="28517" y="190240"/>
                </a:lnTo>
                <a:lnTo>
                  <a:pt x="31431" y="237859"/>
                </a:lnTo>
                <a:lnTo>
                  <a:pt x="40290" y="284422"/>
                </a:lnTo>
                <a:lnTo>
                  <a:pt x="55269" y="329016"/>
                </a:lnTo>
                <a:lnTo>
                  <a:pt x="76546" y="370725"/>
                </a:lnTo>
                <a:lnTo>
                  <a:pt x="55158" y="380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76696" y="6706768"/>
            <a:ext cx="229235" cy="137160"/>
          </a:xfrm>
          <a:custGeom>
            <a:avLst/>
            <a:gdLst/>
            <a:ahLst/>
            <a:cxnLst/>
            <a:rect l="l" t="t" r="r" b="b"/>
            <a:pathLst>
              <a:path w="229235" h="137159">
                <a:moveTo>
                  <a:pt x="228892" y="113030"/>
                </a:moveTo>
                <a:lnTo>
                  <a:pt x="30772" y="113030"/>
                </a:lnTo>
                <a:lnTo>
                  <a:pt x="30772" y="80010"/>
                </a:lnTo>
                <a:lnTo>
                  <a:pt x="218008" y="80010"/>
                </a:lnTo>
                <a:lnTo>
                  <a:pt x="218008" y="55880"/>
                </a:lnTo>
                <a:lnTo>
                  <a:pt x="30772" y="55880"/>
                </a:lnTo>
                <a:lnTo>
                  <a:pt x="30772" y="24130"/>
                </a:lnTo>
                <a:lnTo>
                  <a:pt x="227012" y="24130"/>
                </a:lnTo>
                <a:lnTo>
                  <a:pt x="227012" y="0"/>
                </a:lnTo>
                <a:lnTo>
                  <a:pt x="0" y="0"/>
                </a:lnTo>
                <a:lnTo>
                  <a:pt x="0" y="24130"/>
                </a:lnTo>
                <a:lnTo>
                  <a:pt x="0" y="55880"/>
                </a:lnTo>
                <a:lnTo>
                  <a:pt x="0" y="80010"/>
                </a:lnTo>
                <a:lnTo>
                  <a:pt x="0" y="113030"/>
                </a:lnTo>
                <a:lnTo>
                  <a:pt x="0" y="137160"/>
                </a:lnTo>
                <a:lnTo>
                  <a:pt x="228892" y="137160"/>
                </a:lnTo>
                <a:lnTo>
                  <a:pt x="228892" y="113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36551" y="6698398"/>
            <a:ext cx="624205" cy="336550"/>
          </a:xfrm>
          <a:custGeom>
            <a:avLst/>
            <a:gdLst/>
            <a:ahLst/>
            <a:cxnLst/>
            <a:rect l="l" t="t" r="r" b="b"/>
            <a:pathLst>
              <a:path w="624204" h="336550">
                <a:moveTo>
                  <a:pt x="265277" y="234429"/>
                </a:moveTo>
                <a:lnTo>
                  <a:pt x="34137" y="234429"/>
                </a:lnTo>
                <a:lnTo>
                  <a:pt x="34137" y="259829"/>
                </a:lnTo>
                <a:lnTo>
                  <a:pt x="234518" y="259829"/>
                </a:lnTo>
                <a:lnTo>
                  <a:pt x="234518" y="336029"/>
                </a:lnTo>
                <a:lnTo>
                  <a:pt x="265277" y="336029"/>
                </a:lnTo>
                <a:lnTo>
                  <a:pt x="265277" y="259829"/>
                </a:lnTo>
                <a:lnTo>
                  <a:pt x="265277" y="234429"/>
                </a:lnTo>
                <a:close/>
              </a:path>
              <a:path w="624204" h="336550">
                <a:moveTo>
                  <a:pt x="304685" y="177482"/>
                </a:moveTo>
                <a:lnTo>
                  <a:pt x="0" y="177482"/>
                </a:lnTo>
                <a:lnTo>
                  <a:pt x="0" y="202247"/>
                </a:lnTo>
                <a:lnTo>
                  <a:pt x="304685" y="202247"/>
                </a:lnTo>
                <a:lnTo>
                  <a:pt x="304685" y="177482"/>
                </a:lnTo>
                <a:close/>
              </a:path>
              <a:path w="624204" h="336550">
                <a:moveTo>
                  <a:pt x="544080" y="163601"/>
                </a:moveTo>
                <a:lnTo>
                  <a:pt x="484886" y="121894"/>
                </a:lnTo>
                <a:lnTo>
                  <a:pt x="462280" y="60782"/>
                </a:lnTo>
                <a:lnTo>
                  <a:pt x="462280" y="49149"/>
                </a:lnTo>
                <a:lnTo>
                  <a:pt x="536194" y="49149"/>
                </a:lnTo>
                <a:lnTo>
                  <a:pt x="536194" y="24384"/>
                </a:lnTo>
                <a:lnTo>
                  <a:pt x="356463" y="24384"/>
                </a:lnTo>
                <a:lnTo>
                  <a:pt x="356463" y="49149"/>
                </a:lnTo>
                <a:lnTo>
                  <a:pt x="431507" y="49149"/>
                </a:lnTo>
                <a:lnTo>
                  <a:pt x="431507" y="60782"/>
                </a:lnTo>
                <a:lnTo>
                  <a:pt x="425323" y="96151"/>
                </a:lnTo>
                <a:lnTo>
                  <a:pt x="407962" y="128143"/>
                </a:lnTo>
                <a:lnTo>
                  <a:pt x="381165" y="154495"/>
                </a:lnTo>
                <a:lnTo>
                  <a:pt x="346710" y="172974"/>
                </a:lnTo>
                <a:lnTo>
                  <a:pt x="362839" y="197370"/>
                </a:lnTo>
                <a:lnTo>
                  <a:pt x="390702" y="183159"/>
                </a:lnTo>
                <a:lnTo>
                  <a:pt x="414667" y="163601"/>
                </a:lnTo>
                <a:lnTo>
                  <a:pt x="433920" y="139534"/>
                </a:lnTo>
                <a:lnTo>
                  <a:pt x="447636" y="111810"/>
                </a:lnTo>
                <a:lnTo>
                  <a:pt x="461200" y="136321"/>
                </a:lnTo>
                <a:lnTo>
                  <a:pt x="479590" y="157594"/>
                </a:lnTo>
                <a:lnTo>
                  <a:pt x="502259" y="174929"/>
                </a:lnTo>
                <a:lnTo>
                  <a:pt x="528688" y="187617"/>
                </a:lnTo>
                <a:lnTo>
                  <a:pt x="544080" y="163601"/>
                </a:lnTo>
                <a:close/>
              </a:path>
              <a:path w="624204" h="336550">
                <a:moveTo>
                  <a:pt x="622871" y="0"/>
                </a:moveTo>
                <a:lnTo>
                  <a:pt x="591731" y="0"/>
                </a:lnTo>
                <a:lnTo>
                  <a:pt x="591731" y="87045"/>
                </a:lnTo>
                <a:lnTo>
                  <a:pt x="525310" y="87045"/>
                </a:lnTo>
                <a:lnTo>
                  <a:pt x="525310" y="112191"/>
                </a:lnTo>
                <a:lnTo>
                  <a:pt x="591731" y="112191"/>
                </a:lnTo>
                <a:lnTo>
                  <a:pt x="591731" y="200367"/>
                </a:lnTo>
                <a:lnTo>
                  <a:pt x="622871" y="200367"/>
                </a:lnTo>
                <a:lnTo>
                  <a:pt x="622871" y="0"/>
                </a:lnTo>
                <a:close/>
              </a:path>
              <a:path w="624204" h="336550">
                <a:moveTo>
                  <a:pt x="623620" y="273545"/>
                </a:moveTo>
                <a:lnTo>
                  <a:pt x="615861" y="246964"/>
                </a:lnTo>
                <a:lnTo>
                  <a:pt x="601776" y="234518"/>
                </a:lnTo>
                <a:lnTo>
                  <a:pt x="593610" y="227291"/>
                </a:lnTo>
                <a:lnTo>
                  <a:pt x="593229" y="227164"/>
                </a:lnTo>
                <a:lnTo>
                  <a:pt x="593229" y="273545"/>
                </a:lnTo>
                <a:lnTo>
                  <a:pt x="587629" y="289864"/>
                </a:lnTo>
                <a:lnTo>
                  <a:pt x="571512" y="302006"/>
                </a:lnTo>
                <a:lnTo>
                  <a:pt x="545896" y="309575"/>
                </a:lnTo>
                <a:lnTo>
                  <a:pt x="511810" y="312191"/>
                </a:lnTo>
                <a:lnTo>
                  <a:pt x="477710" y="309575"/>
                </a:lnTo>
                <a:lnTo>
                  <a:pt x="452094" y="302006"/>
                </a:lnTo>
                <a:lnTo>
                  <a:pt x="435978" y="289864"/>
                </a:lnTo>
                <a:lnTo>
                  <a:pt x="430377" y="273545"/>
                </a:lnTo>
                <a:lnTo>
                  <a:pt x="435978" y="257149"/>
                </a:lnTo>
                <a:lnTo>
                  <a:pt x="452094" y="244881"/>
                </a:lnTo>
                <a:lnTo>
                  <a:pt x="477710" y="237185"/>
                </a:lnTo>
                <a:lnTo>
                  <a:pt x="511810" y="234518"/>
                </a:lnTo>
                <a:lnTo>
                  <a:pt x="545896" y="237185"/>
                </a:lnTo>
                <a:lnTo>
                  <a:pt x="571512" y="244881"/>
                </a:lnTo>
                <a:lnTo>
                  <a:pt x="587629" y="257149"/>
                </a:lnTo>
                <a:lnTo>
                  <a:pt x="593229" y="273545"/>
                </a:lnTo>
                <a:lnTo>
                  <a:pt x="593229" y="227164"/>
                </a:lnTo>
                <a:lnTo>
                  <a:pt x="558406" y="215074"/>
                </a:lnTo>
                <a:lnTo>
                  <a:pt x="511810" y="210870"/>
                </a:lnTo>
                <a:lnTo>
                  <a:pt x="465150" y="215074"/>
                </a:lnTo>
                <a:lnTo>
                  <a:pt x="429818" y="227291"/>
                </a:lnTo>
                <a:lnTo>
                  <a:pt x="407428" y="246964"/>
                </a:lnTo>
                <a:lnTo>
                  <a:pt x="399618" y="273545"/>
                </a:lnTo>
                <a:lnTo>
                  <a:pt x="407428" y="300113"/>
                </a:lnTo>
                <a:lnTo>
                  <a:pt x="429818" y="319786"/>
                </a:lnTo>
                <a:lnTo>
                  <a:pt x="465150" y="332003"/>
                </a:lnTo>
                <a:lnTo>
                  <a:pt x="511810" y="336207"/>
                </a:lnTo>
                <a:lnTo>
                  <a:pt x="558406" y="332003"/>
                </a:lnTo>
                <a:lnTo>
                  <a:pt x="593610" y="319786"/>
                </a:lnTo>
                <a:lnTo>
                  <a:pt x="602195" y="312191"/>
                </a:lnTo>
                <a:lnTo>
                  <a:pt x="615861" y="300113"/>
                </a:lnTo>
                <a:lnTo>
                  <a:pt x="623620" y="273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2295" y="6698398"/>
            <a:ext cx="629285" cy="336550"/>
          </a:xfrm>
          <a:custGeom>
            <a:avLst/>
            <a:gdLst/>
            <a:ahLst/>
            <a:cxnLst/>
            <a:rect l="l" t="t" r="r" b="b"/>
            <a:pathLst>
              <a:path w="629284" h="336550">
                <a:moveTo>
                  <a:pt x="267919" y="33388"/>
                </a:moveTo>
                <a:lnTo>
                  <a:pt x="31902" y="33388"/>
                </a:lnTo>
                <a:lnTo>
                  <a:pt x="31902" y="58534"/>
                </a:lnTo>
                <a:lnTo>
                  <a:pt x="237147" y="58534"/>
                </a:lnTo>
                <a:lnTo>
                  <a:pt x="237147" y="66789"/>
                </a:lnTo>
                <a:lnTo>
                  <a:pt x="236956" y="98615"/>
                </a:lnTo>
                <a:lnTo>
                  <a:pt x="235559" y="133959"/>
                </a:lnTo>
                <a:lnTo>
                  <a:pt x="231762" y="173799"/>
                </a:lnTo>
                <a:lnTo>
                  <a:pt x="224396" y="219125"/>
                </a:lnTo>
                <a:lnTo>
                  <a:pt x="255155" y="222504"/>
                </a:lnTo>
                <a:lnTo>
                  <a:pt x="262534" y="175387"/>
                </a:lnTo>
                <a:lnTo>
                  <a:pt x="266319" y="134797"/>
                </a:lnTo>
                <a:lnTo>
                  <a:pt x="267716" y="99136"/>
                </a:lnTo>
                <a:lnTo>
                  <a:pt x="267919" y="66789"/>
                </a:lnTo>
                <a:lnTo>
                  <a:pt x="267919" y="33388"/>
                </a:lnTo>
                <a:close/>
              </a:path>
              <a:path w="629284" h="336550">
                <a:moveTo>
                  <a:pt x="304317" y="263779"/>
                </a:moveTo>
                <a:lnTo>
                  <a:pt x="148971" y="263779"/>
                </a:lnTo>
                <a:lnTo>
                  <a:pt x="148971" y="143332"/>
                </a:lnTo>
                <a:lnTo>
                  <a:pt x="118198" y="143332"/>
                </a:lnTo>
                <a:lnTo>
                  <a:pt x="118198" y="263779"/>
                </a:lnTo>
                <a:lnTo>
                  <a:pt x="0" y="263779"/>
                </a:lnTo>
                <a:lnTo>
                  <a:pt x="0" y="288925"/>
                </a:lnTo>
                <a:lnTo>
                  <a:pt x="304317" y="288925"/>
                </a:lnTo>
                <a:lnTo>
                  <a:pt x="304317" y="263779"/>
                </a:lnTo>
                <a:close/>
              </a:path>
              <a:path w="629284" h="336550">
                <a:moveTo>
                  <a:pt x="491185" y="24765"/>
                </a:moveTo>
                <a:lnTo>
                  <a:pt x="359854" y="24765"/>
                </a:lnTo>
                <a:lnTo>
                  <a:pt x="359854" y="49530"/>
                </a:lnTo>
                <a:lnTo>
                  <a:pt x="459663" y="49530"/>
                </a:lnTo>
                <a:lnTo>
                  <a:pt x="449287" y="89382"/>
                </a:lnTo>
                <a:lnTo>
                  <a:pt x="426821" y="124663"/>
                </a:lnTo>
                <a:lnTo>
                  <a:pt x="392544" y="154749"/>
                </a:lnTo>
                <a:lnTo>
                  <a:pt x="346710" y="178981"/>
                </a:lnTo>
                <a:lnTo>
                  <a:pt x="361721" y="201498"/>
                </a:lnTo>
                <a:lnTo>
                  <a:pt x="407898" y="176987"/>
                </a:lnTo>
                <a:lnTo>
                  <a:pt x="444093" y="146850"/>
                </a:lnTo>
                <a:lnTo>
                  <a:pt x="470141" y="111290"/>
                </a:lnTo>
                <a:lnTo>
                  <a:pt x="485889" y="70523"/>
                </a:lnTo>
                <a:lnTo>
                  <a:pt x="491185" y="24765"/>
                </a:lnTo>
                <a:close/>
              </a:path>
              <a:path w="629284" h="336550">
                <a:moveTo>
                  <a:pt x="628891" y="213880"/>
                </a:moveTo>
                <a:lnTo>
                  <a:pt x="402628" y="213880"/>
                </a:lnTo>
                <a:lnTo>
                  <a:pt x="402628" y="239014"/>
                </a:lnTo>
                <a:lnTo>
                  <a:pt x="598119" y="239014"/>
                </a:lnTo>
                <a:lnTo>
                  <a:pt x="598119" y="336207"/>
                </a:lnTo>
                <a:lnTo>
                  <a:pt x="628891" y="336207"/>
                </a:lnTo>
                <a:lnTo>
                  <a:pt x="628891" y="213880"/>
                </a:lnTo>
                <a:close/>
              </a:path>
              <a:path w="629284" h="336550">
                <a:moveTo>
                  <a:pt x="628891" y="0"/>
                </a:moveTo>
                <a:lnTo>
                  <a:pt x="599249" y="0"/>
                </a:lnTo>
                <a:lnTo>
                  <a:pt x="599249" y="84429"/>
                </a:lnTo>
                <a:lnTo>
                  <a:pt x="554964" y="84429"/>
                </a:lnTo>
                <a:lnTo>
                  <a:pt x="554964" y="6007"/>
                </a:lnTo>
                <a:lnTo>
                  <a:pt x="525703" y="6007"/>
                </a:lnTo>
                <a:lnTo>
                  <a:pt x="525703" y="196240"/>
                </a:lnTo>
                <a:lnTo>
                  <a:pt x="554964" y="196240"/>
                </a:lnTo>
                <a:lnTo>
                  <a:pt x="554964" y="109562"/>
                </a:lnTo>
                <a:lnTo>
                  <a:pt x="599249" y="109562"/>
                </a:lnTo>
                <a:lnTo>
                  <a:pt x="599249" y="197739"/>
                </a:lnTo>
                <a:lnTo>
                  <a:pt x="628891" y="197739"/>
                </a:lnTo>
                <a:lnTo>
                  <a:pt x="628891" y="109562"/>
                </a:lnTo>
                <a:lnTo>
                  <a:pt x="628891" y="84429"/>
                </a:lnTo>
                <a:lnTo>
                  <a:pt x="628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23892" y="6698391"/>
            <a:ext cx="289560" cy="336550"/>
          </a:xfrm>
          <a:custGeom>
            <a:avLst/>
            <a:gdLst/>
            <a:ahLst/>
            <a:cxnLst/>
            <a:rect l="l" t="t" r="r" b="b"/>
            <a:pathLst>
              <a:path w="289559" h="336550">
                <a:moveTo>
                  <a:pt x="162098" y="66790"/>
                </a:moveTo>
                <a:lnTo>
                  <a:pt x="6378" y="66790"/>
                </a:lnTo>
                <a:lnTo>
                  <a:pt x="6378" y="42025"/>
                </a:lnTo>
                <a:lnTo>
                  <a:pt x="162098" y="42025"/>
                </a:lnTo>
                <a:lnTo>
                  <a:pt x="162098" y="66790"/>
                </a:lnTo>
                <a:close/>
              </a:path>
              <a:path w="289559" h="336550">
                <a:moveTo>
                  <a:pt x="3377" y="253278"/>
                </a:moveTo>
                <a:lnTo>
                  <a:pt x="0" y="227763"/>
                </a:lnTo>
                <a:lnTo>
                  <a:pt x="25697" y="227605"/>
                </a:lnTo>
                <a:lnTo>
                  <a:pt x="35271" y="227388"/>
                </a:lnTo>
                <a:lnTo>
                  <a:pt x="35271" y="66790"/>
                </a:lnTo>
                <a:lnTo>
                  <a:pt x="63413" y="66790"/>
                </a:lnTo>
                <a:lnTo>
                  <a:pt x="63413" y="226637"/>
                </a:lnTo>
                <a:lnTo>
                  <a:pt x="169190" y="226637"/>
                </a:lnTo>
                <a:lnTo>
                  <a:pt x="170728" y="242021"/>
                </a:lnTo>
                <a:lnTo>
                  <a:pt x="128327" y="247896"/>
                </a:lnTo>
                <a:lnTo>
                  <a:pt x="83675" y="251308"/>
                </a:lnTo>
                <a:lnTo>
                  <a:pt x="40712" y="252891"/>
                </a:lnTo>
                <a:lnTo>
                  <a:pt x="3377" y="253278"/>
                </a:lnTo>
                <a:close/>
              </a:path>
              <a:path w="289559" h="336550">
                <a:moveTo>
                  <a:pt x="169190" y="226637"/>
                </a:moveTo>
                <a:lnTo>
                  <a:pt x="63413" y="226637"/>
                </a:lnTo>
                <a:lnTo>
                  <a:pt x="84285" y="225980"/>
                </a:lnTo>
                <a:lnTo>
                  <a:pt x="94915" y="225476"/>
                </a:lnTo>
                <a:lnTo>
                  <a:pt x="105439" y="224761"/>
                </a:lnTo>
                <a:lnTo>
                  <a:pt x="105439" y="66790"/>
                </a:lnTo>
                <a:lnTo>
                  <a:pt x="133581" y="66790"/>
                </a:lnTo>
                <a:lnTo>
                  <a:pt x="133581" y="222885"/>
                </a:lnTo>
                <a:lnTo>
                  <a:pt x="168815" y="222885"/>
                </a:lnTo>
                <a:lnTo>
                  <a:pt x="169190" y="226637"/>
                </a:lnTo>
                <a:close/>
              </a:path>
              <a:path w="289559" h="336550">
                <a:moveTo>
                  <a:pt x="168815" y="222885"/>
                </a:moveTo>
                <a:lnTo>
                  <a:pt x="133581" y="222885"/>
                </a:lnTo>
                <a:lnTo>
                  <a:pt x="142727" y="222252"/>
                </a:lnTo>
                <a:lnTo>
                  <a:pt x="151592" y="221478"/>
                </a:lnTo>
                <a:lnTo>
                  <a:pt x="160175" y="220563"/>
                </a:lnTo>
                <a:lnTo>
                  <a:pt x="168477" y="219508"/>
                </a:lnTo>
                <a:lnTo>
                  <a:pt x="168815" y="222885"/>
                </a:lnTo>
                <a:close/>
              </a:path>
              <a:path w="289559" h="336550">
                <a:moveTo>
                  <a:pt x="289300" y="135082"/>
                </a:moveTo>
                <a:lnTo>
                  <a:pt x="260032" y="135082"/>
                </a:lnTo>
                <a:lnTo>
                  <a:pt x="260032" y="0"/>
                </a:lnTo>
                <a:lnTo>
                  <a:pt x="289300" y="0"/>
                </a:lnTo>
                <a:lnTo>
                  <a:pt x="289300" y="135082"/>
                </a:lnTo>
                <a:close/>
              </a:path>
              <a:path w="289559" h="336550">
                <a:moveTo>
                  <a:pt x="216131" y="319318"/>
                </a:moveTo>
                <a:lnTo>
                  <a:pt x="187238" y="319318"/>
                </a:lnTo>
                <a:lnTo>
                  <a:pt x="187238" y="7129"/>
                </a:lnTo>
                <a:lnTo>
                  <a:pt x="216131" y="7129"/>
                </a:lnTo>
                <a:lnTo>
                  <a:pt x="216131" y="135082"/>
                </a:lnTo>
                <a:lnTo>
                  <a:pt x="289300" y="135082"/>
                </a:lnTo>
                <a:lnTo>
                  <a:pt x="289300" y="160222"/>
                </a:lnTo>
                <a:lnTo>
                  <a:pt x="216131" y="160222"/>
                </a:lnTo>
                <a:lnTo>
                  <a:pt x="216131" y="319318"/>
                </a:lnTo>
                <a:close/>
              </a:path>
              <a:path w="289559" h="336550">
                <a:moveTo>
                  <a:pt x="289300" y="336204"/>
                </a:moveTo>
                <a:lnTo>
                  <a:pt x="260032" y="336204"/>
                </a:lnTo>
                <a:lnTo>
                  <a:pt x="260032" y="160222"/>
                </a:lnTo>
                <a:lnTo>
                  <a:pt x="289300" y="160222"/>
                </a:lnTo>
                <a:lnTo>
                  <a:pt x="289300" y="336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89364" y="6698391"/>
            <a:ext cx="269240" cy="328930"/>
          </a:xfrm>
          <a:custGeom>
            <a:avLst/>
            <a:gdLst/>
            <a:ahLst/>
            <a:cxnLst/>
            <a:rect l="l" t="t" r="r" b="b"/>
            <a:pathLst>
              <a:path w="269240" h="328929">
                <a:moveTo>
                  <a:pt x="260408" y="249526"/>
                </a:moveTo>
                <a:lnTo>
                  <a:pt x="229264" y="249526"/>
                </a:lnTo>
                <a:lnTo>
                  <a:pt x="229264" y="119322"/>
                </a:lnTo>
                <a:lnTo>
                  <a:pt x="164725" y="119322"/>
                </a:lnTo>
                <a:lnTo>
                  <a:pt x="164725" y="94182"/>
                </a:lnTo>
                <a:lnTo>
                  <a:pt x="229264" y="94182"/>
                </a:lnTo>
                <a:lnTo>
                  <a:pt x="229264" y="0"/>
                </a:lnTo>
                <a:lnTo>
                  <a:pt x="260408" y="0"/>
                </a:lnTo>
                <a:lnTo>
                  <a:pt x="260408" y="249526"/>
                </a:lnTo>
                <a:close/>
              </a:path>
              <a:path w="269240" h="328929">
                <a:moveTo>
                  <a:pt x="25140" y="196619"/>
                </a:moveTo>
                <a:lnTo>
                  <a:pt x="0" y="196619"/>
                </a:lnTo>
                <a:lnTo>
                  <a:pt x="0" y="25890"/>
                </a:lnTo>
                <a:lnTo>
                  <a:pt x="150841" y="25890"/>
                </a:lnTo>
                <a:lnTo>
                  <a:pt x="150841" y="51030"/>
                </a:lnTo>
                <a:lnTo>
                  <a:pt x="30768" y="51030"/>
                </a:lnTo>
                <a:lnTo>
                  <a:pt x="30768" y="97184"/>
                </a:lnTo>
                <a:lnTo>
                  <a:pt x="141836" y="97184"/>
                </a:lnTo>
                <a:lnTo>
                  <a:pt x="141836" y="121949"/>
                </a:lnTo>
                <a:lnTo>
                  <a:pt x="30768" y="121949"/>
                </a:lnTo>
                <a:lnTo>
                  <a:pt x="30768" y="171479"/>
                </a:lnTo>
                <a:lnTo>
                  <a:pt x="169432" y="171479"/>
                </a:lnTo>
                <a:lnTo>
                  <a:pt x="171103" y="187238"/>
                </a:lnTo>
                <a:lnTo>
                  <a:pt x="138746" y="192028"/>
                </a:lnTo>
                <a:lnTo>
                  <a:pt x="105861" y="194883"/>
                </a:lnTo>
                <a:lnTo>
                  <a:pt x="69106" y="196261"/>
                </a:lnTo>
                <a:lnTo>
                  <a:pt x="25140" y="196619"/>
                </a:lnTo>
                <a:close/>
              </a:path>
              <a:path w="269240" h="328929">
                <a:moveTo>
                  <a:pt x="169432" y="171479"/>
                </a:moveTo>
                <a:lnTo>
                  <a:pt x="30768" y="171479"/>
                </a:lnTo>
                <a:lnTo>
                  <a:pt x="72020" y="171074"/>
                </a:lnTo>
                <a:lnTo>
                  <a:pt x="106658" y="169649"/>
                </a:lnTo>
                <a:lnTo>
                  <a:pt x="137778" y="166888"/>
                </a:lnTo>
                <a:lnTo>
                  <a:pt x="168477" y="162473"/>
                </a:lnTo>
                <a:lnTo>
                  <a:pt x="169432" y="171479"/>
                </a:lnTo>
                <a:close/>
              </a:path>
              <a:path w="269240" h="328929">
                <a:moveTo>
                  <a:pt x="269038" y="328699"/>
                </a:moveTo>
                <a:lnTo>
                  <a:pt x="44652" y="328699"/>
                </a:lnTo>
                <a:lnTo>
                  <a:pt x="44652" y="228513"/>
                </a:lnTo>
                <a:lnTo>
                  <a:pt x="75420" y="228513"/>
                </a:lnTo>
                <a:lnTo>
                  <a:pt x="75420" y="303559"/>
                </a:lnTo>
                <a:lnTo>
                  <a:pt x="269038" y="303559"/>
                </a:lnTo>
                <a:lnTo>
                  <a:pt x="269038" y="3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18474" y="6698398"/>
            <a:ext cx="767715" cy="382905"/>
          </a:xfrm>
          <a:custGeom>
            <a:avLst/>
            <a:gdLst/>
            <a:ahLst/>
            <a:cxnLst/>
            <a:rect l="l" t="t" r="r" b="b"/>
            <a:pathLst>
              <a:path w="767715" h="382904">
                <a:moveTo>
                  <a:pt x="213499" y="240525"/>
                </a:moveTo>
                <a:lnTo>
                  <a:pt x="212102" y="226263"/>
                </a:lnTo>
                <a:lnTo>
                  <a:pt x="211734" y="222504"/>
                </a:lnTo>
                <a:lnTo>
                  <a:pt x="211251" y="217627"/>
                </a:lnTo>
                <a:lnTo>
                  <a:pt x="198729" y="219189"/>
                </a:lnTo>
                <a:lnTo>
                  <a:pt x="185966" y="220497"/>
                </a:lnTo>
                <a:lnTo>
                  <a:pt x="172999" y="221589"/>
                </a:lnTo>
                <a:lnTo>
                  <a:pt x="159842" y="222504"/>
                </a:lnTo>
                <a:lnTo>
                  <a:pt x="159842" y="60782"/>
                </a:lnTo>
                <a:lnTo>
                  <a:pt x="195872" y="60782"/>
                </a:lnTo>
                <a:lnTo>
                  <a:pt x="195872" y="36017"/>
                </a:lnTo>
                <a:lnTo>
                  <a:pt x="129832" y="36017"/>
                </a:lnTo>
                <a:lnTo>
                  <a:pt x="129832" y="60782"/>
                </a:lnTo>
                <a:lnTo>
                  <a:pt x="129832" y="224383"/>
                </a:lnTo>
                <a:lnTo>
                  <a:pt x="88303" y="225920"/>
                </a:lnTo>
                <a:lnTo>
                  <a:pt x="74663" y="226263"/>
                </a:lnTo>
                <a:lnTo>
                  <a:pt x="74663" y="60782"/>
                </a:lnTo>
                <a:lnTo>
                  <a:pt x="129832" y="60782"/>
                </a:lnTo>
                <a:lnTo>
                  <a:pt x="129832" y="36017"/>
                </a:lnTo>
                <a:lnTo>
                  <a:pt x="8623" y="36017"/>
                </a:lnTo>
                <a:lnTo>
                  <a:pt x="8623" y="60782"/>
                </a:lnTo>
                <a:lnTo>
                  <a:pt x="44653" y="60782"/>
                </a:lnTo>
                <a:lnTo>
                  <a:pt x="44653" y="226631"/>
                </a:lnTo>
                <a:lnTo>
                  <a:pt x="21615" y="226961"/>
                </a:lnTo>
                <a:lnTo>
                  <a:pt x="0" y="227012"/>
                </a:lnTo>
                <a:lnTo>
                  <a:pt x="3746" y="252907"/>
                </a:lnTo>
                <a:lnTo>
                  <a:pt x="51612" y="252552"/>
                </a:lnTo>
                <a:lnTo>
                  <a:pt x="104406" y="250926"/>
                </a:lnTo>
                <a:lnTo>
                  <a:pt x="159308" y="247205"/>
                </a:lnTo>
                <a:lnTo>
                  <a:pt x="213499" y="240525"/>
                </a:lnTo>
                <a:close/>
              </a:path>
              <a:path w="767715" h="382904">
                <a:moveTo>
                  <a:pt x="318566" y="134327"/>
                </a:moveTo>
                <a:lnTo>
                  <a:pt x="263029" y="134327"/>
                </a:lnTo>
                <a:lnTo>
                  <a:pt x="263029" y="0"/>
                </a:lnTo>
                <a:lnTo>
                  <a:pt x="232270" y="0"/>
                </a:lnTo>
                <a:lnTo>
                  <a:pt x="232270" y="336207"/>
                </a:lnTo>
                <a:lnTo>
                  <a:pt x="263029" y="336207"/>
                </a:lnTo>
                <a:lnTo>
                  <a:pt x="263029" y="159842"/>
                </a:lnTo>
                <a:lnTo>
                  <a:pt x="318566" y="159842"/>
                </a:lnTo>
                <a:lnTo>
                  <a:pt x="318566" y="134327"/>
                </a:lnTo>
                <a:close/>
              </a:path>
              <a:path w="767715" h="382904">
                <a:moveTo>
                  <a:pt x="531317" y="99060"/>
                </a:moveTo>
                <a:lnTo>
                  <a:pt x="524725" y="66903"/>
                </a:lnTo>
                <a:lnTo>
                  <a:pt x="509270" y="45770"/>
                </a:lnTo>
                <a:lnTo>
                  <a:pt x="506412" y="41884"/>
                </a:lnTo>
                <a:lnTo>
                  <a:pt x="501307" y="38912"/>
                </a:lnTo>
                <a:lnTo>
                  <a:pt x="501307" y="99060"/>
                </a:lnTo>
                <a:lnTo>
                  <a:pt x="496976" y="120954"/>
                </a:lnTo>
                <a:lnTo>
                  <a:pt x="484936" y="138036"/>
                </a:lnTo>
                <a:lnTo>
                  <a:pt x="466636" y="149136"/>
                </a:lnTo>
                <a:lnTo>
                  <a:pt x="443522" y="153085"/>
                </a:lnTo>
                <a:lnTo>
                  <a:pt x="420243" y="149136"/>
                </a:lnTo>
                <a:lnTo>
                  <a:pt x="401967" y="138036"/>
                </a:lnTo>
                <a:lnTo>
                  <a:pt x="390017" y="120954"/>
                </a:lnTo>
                <a:lnTo>
                  <a:pt x="385737" y="99060"/>
                </a:lnTo>
                <a:lnTo>
                  <a:pt x="390017" y="77431"/>
                </a:lnTo>
                <a:lnTo>
                  <a:pt x="401967" y="60591"/>
                </a:lnTo>
                <a:lnTo>
                  <a:pt x="420243" y="49669"/>
                </a:lnTo>
                <a:lnTo>
                  <a:pt x="443522" y="45770"/>
                </a:lnTo>
                <a:lnTo>
                  <a:pt x="466636" y="49669"/>
                </a:lnTo>
                <a:lnTo>
                  <a:pt x="484936" y="60591"/>
                </a:lnTo>
                <a:lnTo>
                  <a:pt x="496976" y="77431"/>
                </a:lnTo>
                <a:lnTo>
                  <a:pt x="501307" y="99060"/>
                </a:lnTo>
                <a:lnTo>
                  <a:pt x="501307" y="38912"/>
                </a:lnTo>
                <a:lnTo>
                  <a:pt x="478612" y="25666"/>
                </a:lnTo>
                <a:lnTo>
                  <a:pt x="443522" y="19888"/>
                </a:lnTo>
                <a:lnTo>
                  <a:pt x="408266" y="25666"/>
                </a:lnTo>
                <a:lnTo>
                  <a:pt x="380479" y="41884"/>
                </a:lnTo>
                <a:lnTo>
                  <a:pt x="362254" y="66903"/>
                </a:lnTo>
                <a:lnTo>
                  <a:pt x="355714" y="99060"/>
                </a:lnTo>
                <a:lnTo>
                  <a:pt x="362254" y="131648"/>
                </a:lnTo>
                <a:lnTo>
                  <a:pt x="380479" y="156895"/>
                </a:lnTo>
                <a:lnTo>
                  <a:pt x="408266" y="173189"/>
                </a:lnTo>
                <a:lnTo>
                  <a:pt x="443522" y="178981"/>
                </a:lnTo>
                <a:lnTo>
                  <a:pt x="478612" y="173189"/>
                </a:lnTo>
                <a:lnTo>
                  <a:pt x="506412" y="156895"/>
                </a:lnTo>
                <a:lnTo>
                  <a:pt x="509168" y="153085"/>
                </a:lnTo>
                <a:lnTo>
                  <a:pt x="524725" y="131648"/>
                </a:lnTo>
                <a:lnTo>
                  <a:pt x="531317" y="99060"/>
                </a:lnTo>
                <a:close/>
              </a:path>
              <a:path w="767715" h="382904">
                <a:moveTo>
                  <a:pt x="610489" y="214998"/>
                </a:moveTo>
                <a:lnTo>
                  <a:pt x="391731" y="214998"/>
                </a:lnTo>
                <a:lnTo>
                  <a:pt x="391731" y="240144"/>
                </a:lnTo>
                <a:lnTo>
                  <a:pt x="579729" y="240144"/>
                </a:lnTo>
                <a:lnTo>
                  <a:pt x="579729" y="336207"/>
                </a:lnTo>
                <a:lnTo>
                  <a:pt x="610489" y="336207"/>
                </a:lnTo>
                <a:lnTo>
                  <a:pt x="610489" y="214998"/>
                </a:lnTo>
                <a:close/>
              </a:path>
              <a:path w="767715" h="382904">
                <a:moveTo>
                  <a:pt x="660400" y="86296"/>
                </a:moveTo>
                <a:lnTo>
                  <a:pt x="610489" y="86296"/>
                </a:lnTo>
                <a:lnTo>
                  <a:pt x="610489" y="0"/>
                </a:lnTo>
                <a:lnTo>
                  <a:pt x="579729" y="0"/>
                </a:lnTo>
                <a:lnTo>
                  <a:pt x="579729" y="197739"/>
                </a:lnTo>
                <a:lnTo>
                  <a:pt x="610489" y="197739"/>
                </a:lnTo>
                <a:lnTo>
                  <a:pt x="610489" y="111810"/>
                </a:lnTo>
                <a:lnTo>
                  <a:pt x="660400" y="111810"/>
                </a:lnTo>
                <a:lnTo>
                  <a:pt x="660400" y="86296"/>
                </a:lnTo>
                <a:close/>
              </a:path>
              <a:path w="767715" h="382904">
                <a:moveTo>
                  <a:pt x="767334" y="191744"/>
                </a:moveTo>
                <a:lnTo>
                  <a:pt x="763574" y="138849"/>
                </a:lnTo>
                <a:lnTo>
                  <a:pt x="752652" y="90004"/>
                </a:lnTo>
                <a:lnTo>
                  <a:pt x="735203" y="44462"/>
                </a:lnTo>
                <a:lnTo>
                  <a:pt x="711809" y="1498"/>
                </a:lnTo>
                <a:lnTo>
                  <a:pt x="690791" y="11252"/>
                </a:lnTo>
                <a:lnTo>
                  <a:pt x="711911" y="53124"/>
                </a:lnTo>
                <a:lnTo>
                  <a:pt x="726909" y="97701"/>
                </a:lnTo>
                <a:lnTo>
                  <a:pt x="735850" y="144170"/>
                </a:lnTo>
                <a:lnTo>
                  <a:pt x="738822" y="191744"/>
                </a:lnTo>
                <a:lnTo>
                  <a:pt x="735850" y="239356"/>
                </a:lnTo>
                <a:lnTo>
                  <a:pt x="726909" y="285927"/>
                </a:lnTo>
                <a:lnTo>
                  <a:pt x="711911" y="330517"/>
                </a:lnTo>
                <a:lnTo>
                  <a:pt x="690791" y="372224"/>
                </a:lnTo>
                <a:lnTo>
                  <a:pt x="711809" y="382358"/>
                </a:lnTo>
                <a:lnTo>
                  <a:pt x="735203" y="339217"/>
                </a:lnTo>
                <a:lnTo>
                  <a:pt x="752652" y="293662"/>
                </a:lnTo>
                <a:lnTo>
                  <a:pt x="763574" y="244792"/>
                </a:lnTo>
                <a:lnTo>
                  <a:pt x="767334" y="19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3051" y="1830899"/>
            <a:ext cx="9011076" cy="450840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457191" y="4520196"/>
            <a:ext cx="252729" cy="271145"/>
            <a:chOff x="10457191" y="4520196"/>
            <a:chExt cx="252729" cy="271145"/>
          </a:xfrm>
        </p:grpSpPr>
        <p:sp>
          <p:nvSpPr>
            <p:cNvPr id="32" name="object 32"/>
            <p:cNvSpPr/>
            <p:nvPr/>
          </p:nvSpPr>
          <p:spPr>
            <a:xfrm>
              <a:off x="10460272" y="4523276"/>
              <a:ext cx="246379" cy="264795"/>
            </a:xfrm>
            <a:custGeom>
              <a:avLst/>
              <a:gdLst/>
              <a:ahLst/>
              <a:cxnLst/>
              <a:rect l="l" t="t" r="r" b="b"/>
              <a:pathLst>
                <a:path w="246379" h="264795">
                  <a:moveTo>
                    <a:pt x="12716" y="150818"/>
                  </a:moveTo>
                  <a:lnTo>
                    <a:pt x="0" y="131596"/>
                  </a:lnTo>
                  <a:lnTo>
                    <a:pt x="27271" y="116949"/>
                  </a:lnTo>
                  <a:lnTo>
                    <a:pt x="48054" y="95814"/>
                  </a:lnTo>
                  <a:lnTo>
                    <a:pt x="61297" y="69799"/>
                  </a:lnTo>
                  <a:lnTo>
                    <a:pt x="65946" y="40514"/>
                  </a:lnTo>
                  <a:lnTo>
                    <a:pt x="65946" y="13307"/>
                  </a:lnTo>
                  <a:lnTo>
                    <a:pt x="90195" y="13307"/>
                  </a:lnTo>
                  <a:lnTo>
                    <a:pt x="90195" y="42584"/>
                  </a:lnTo>
                  <a:lnTo>
                    <a:pt x="94857" y="68649"/>
                  </a:lnTo>
                  <a:lnTo>
                    <a:pt x="103277" y="83689"/>
                  </a:lnTo>
                  <a:lnTo>
                    <a:pt x="78366" y="83689"/>
                  </a:lnTo>
                  <a:lnTo>
                    <a:pt x="67859" y="105614"/>
                  </a:lnTo>
                  <a:lnTo>
                    <a:pt x="53037" y="124499"/>
                  </a:lnTo>
                  <a:lnTo>
                    <a:pt x="34534" y="139705"/>
                  </a:lnTo>
                  <a:lnTo>
                    <a:pt x="12716" y="150818"/>
                  </a:lnTo>
                  <a:close/>
                </a:path>
                <a:path w="246379" h="264795">
                  <a:moveTo>
                    <a:pt x="141651" y="143425"/>
                  </a:moveTo>
                  <a:lnTo>
                    <a:pt x="121324" y="133426"/>
                  </a:lnTo>
                  <a:lnTo>
                    <a:pt x="103687" y="119767"/>
                  </a:lnTo>
                  <a:lnTo>
                    <a:pt x="89211" y="103003"/>
                  </a:lnTo>
                  <a:lnTo>
                    <a:pt x="78366" y="83689"/>
                  </a:lnTo>
                  <a:lnTo>
                    <a:pt x="103277" y="83689"/>
                  </a:lnTo>
                  <a:lnTo>
                    <a:pt x="107975" y="92080"/>
                  </a:lnTo>
                  <a:lnTo>
                    <a:pt x="128246" y="111242"/>
                  </a:lnTo>
                  <a:lnTo>
                    <a:pt x="154367" y="124499"/>
                  </a:lnTo>
                  <a:lnTo>
                    <a:pt x="141651" y="143425"/>
                  </a:lnTo>
                  <a:close/>
                </a:path>
                <a:path w="246379" h="264795">
                  <a:moveTo>
                    <a:pt x="122724" y="264671"/>
                  </a:moveTo>
                  <a:lnTo>
                    <a:pt x="86217" y="261465"/>
                  </a:lnTo>
                  <a:lnTo>
                    <a:pt x="58663" y="252103"/>
                  </a:lnTo>
                  <a:lnTo>
                    <a:pt x="41257" y="236975"/>
                  </a:lnTo>
                  <a:lnTo>
                    <a:pt x="35190" y="216469"/>
                  </a:lnTo>
                  <a:lnTo>
                    <a:pt x="41257" y="195791"/>
                  </a:lnTo>
                  <a:lnTo>
                    <a:pt x="58663" y="180575"/>
                  </a:lnTo>
                  <a:lnTo>
                    <a:pt x="86217" y="171181"/>
                  </a:lnTo>
                  <a:lnTo>
                    <a:pt x="122724" y="167970"/>
                  </a:lnTo>
                  <a:lnTo>
                    <a:pt x="159061" y="171181"/>
                  </a:lnTo>
                  <a:lnTo>
                    <a:pt x="186527" y="180575"/>
                  </a:lnTo>
                  <a:lnTo>
                    <a:pt x="193744" y="186896"/>
                  </a:lnTo>
                  <a:lnTo>
                    <a:pt x="122724" y="186896"/>
                  </a:lnTo>
                  <a:lnTo>
                    <a:pt x="96243" y="188897"/>
                  </a:lnTo>
                  <a:lnTo>
                    <a:pt x="76333" y="194696"/>
                  </a:lnTo>
                  <a:lnTo>
                    <a:pt x="63797" y="203988"/>
                  </a:lnTo>
                  <a:lnTo>
                    <a:pt x="59440" y="216469"/>
                  </a:lnTo>
                  <a:lnTo>
                    <a:pt x="63797" y="228778"/>
                  </a:lnTo>
                  <a:lnTo>
                    <a:pt x="76333" y="237982"/>
                  </a:lnTo>
                  <a:lnTo>
                    <a:pt x="96243" y="243749"/>
                  </a:lnTo>
                  <a:lnTo>
                    <a:pt x="122724" y="245745"/>
                  </a:lnTo>
                  <a:lnTo>
                    <a:pt x="193828" y="245745"/>
                  </a:lnTo>
                  <a:lnTo>
                    <a:pt x="186527" y="252103"/>
                  </a:lnTo>
                  <a:lnTo>
                    <a:pt x="159061" y="261465"/>
                  </a:lnTo>
                  <a:lnTo>
                    <a:pt x="122724" y="264671"/>
                  </a:lnTo>
                  <a:close/>
                </a:path>
                <a:path w="246379" h="264795">
                  <a:moveTo>
                    <a:pt x="193828" y="245745"/>
                  </a:moveTo>
                  <a:lnTo>
                    <a:pt x="122724" y="245745"/>
                  </a:lnTo>
                  <a:lnTo>
                    <a:pt x="149034" y="243749"/>
                  </a:lnTo>
                  <a:lnTo>
                    <a:pt x="168857" y="237982"/>
                  </a:lnTo>
                  <a:lnTo>
                    <a:pt x="181361" y="228778"/>
                  </a:lnTo>
                  <a:lnTo>
                    <a:pt x="185713" y="216469"/>
                  </a:lnTo>
                  <a:lnTo>
                    <a:pt x="181361" y="203988"/>
                  </a:lnTo>
                  <a:lnTo>
                    <a:pt x="168857" y="194696"/>
                  </a:lnTo>
                  <a:lnTo>
                    <a:pt x="149034" y="188897"/>
                  </a:lnTo>
                  <a:lnTo>
                    <a:pt x="122724" y="186896"/>
                  </a:lnTo>
                  <a:lnTo>
                    <a:pt x="193744" y="186896"/>
                  </a:lnTo>
                  <a:lnTo>
                    <a:pt x="203900" y="195791"/>
                  </a:lnTo>
                  <a:lnTo>
                    <a:pt x="209963" y="216469"/>
                  </a:lnTo>
                  <a:lnTo>
                    <a:pt x="203900" y="236975"/>
                  </a:lnTo>
                  <a:lnTo>
                    <a:pt x="193828" y="245745"/>
                  </a:lnTo>
                  <a:close/>
                </a:path>
                <a:path w="246379" h="264795">
                  <a:moveTo>
                    <a:pt x="207005" y="160577"/>
                  </a:moveTo>
                  <a:lnTo>
                    <a:pt x="182756" y="160577"/>
                  </a:lnTo>
                  <a:lnTo>
                    <a:pt x="182756" y="0"/>
                  </a:lnTo>
                  <a:lnTo>
                    <a:pt x="207005" y="0"/>
                  </a:lnTo>
                  <a:lnTo>
                    <a:pt x="207005" y="68311"/>
                  </a:lnTo>
                  <a:lnTo>
                    <a:pt x="246336" y="68311"/>
                  </a:lnTo>
                  <a:lnTo>
                    <a:pt x="246336" y="88421"/>
                  </a:lnTo>
                  <a:lnTo>
                    <a:pt x="207005" y="88421"/>
                  </a:lnTo>
                  <a:lnTo>
                    <a:pt x="207005" y="160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7191" y="4520196"/>
              <a:ext cx="252497" cy="27083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0730439" y="4528476"/>
            <a:ext cx="246379" cy="259715"/>
            <a:chOff x="10730439" y="4528476"/>
            <a:chExt cx="246379" cy="259715"/>
          </a:xfrm>
        </p:grpSpPr>
        <p:sp>
          <p:nvSpPr>
            <p:cNvPr id="35" name="object 35"/>
            <p:cNvSpPr/>
            <p:nvPr/>
          </p:nvSpPr>
          <p:spPr>
            <a:xfrm>
              <a:off x="10733519" y="4531562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29" h="253364">
                  <a:moveTo>
                    <a:pt x="210553" y="170561"/>
                  </a:moveTo>
                  <a:lnTo>
                    <a:pt x="29565" y="170561"/>
                  </a:lnTo>
                  <a:lnTo>
                    <a:pt x="29565" y="189611"/>
                  </a:lnTo>
                  <a:lnTo>
                    <a:pt x="29565" y="234061"/>
                  </a:lnTo>
                  <a:lnTo>
                    <a:pt x="29565" y="253111"/>
                  </a:lnTo>
                  <a:lnTo>
                    <a:pt x="210553" y="253111"/>
                  </a:lnTo>
                  <a:lnTo>
                    <a:pt x="210553" y="234061"/>
                  </a:lnTo>
                  <a:lnTo>
                    <a:pt x="53225" y="234061"/>
                  </a:lnTo>
                  <a:lnTo>
                    <a:pt x="53225" y="189611"/>
                  </a:lnTo>
                  <a:lnTo>
                    <a:pt x="186893" y="189611"/>
                  </a:lnTo>
                  <a:lnTo>
                    <a:pt x="186893" y="233616"/>
                  </a:lnTo>
                  <a:lnTo>
                    <a:pt x="210553" y="233616"/>
                  </a:lnTo>
                  <a:lnTo>
                    <a:pt x="210553" y="189611"/>
                  </a:lnTo>
                  <a:lnTo>
                    <a:pt x="210553" y="170561"/>
                  </a:lnTo>
                  <a:close/>
                </a:path>
                <a:path w="240029" h="253364">
                  <a:moveTo>
                    <a:pt x="217055" y="0"/>
                  </a:moveTo>
                  <a:lnTo>
                    <a:pt x="152590" y="0"/>
                  </a:lnTo>
                  <a:lnTo>
                    <a:pt x="152590" y="19519"/>
                  </a:lnTo>
                  <a:lnTo>
                    <a:pt x="152590" y="75107"/>
                  </a:lnTo>
                  <a:lnTo>
                    <a:pt x="86639" y="75107"/>
                  </a:lnTo>
                  <a:lnTo>
                    <a:pt x="86639" y="19519"/>
                  </a:lnTo>
                  <a:lnTo>
                    <a:pt x="152590" y="19519"/>
                  </a:lnTo>
                  <a:lnTo>
                    <a:pt x="152590" y="0"/>
                  </a:lnTo>
                  <a:lnTo>
                    <a:pt x="22466" y="0"/>
                  </a:lnTo>
                  <a:lnTo>
                    <a:pt x="22466" y="19519"/>
                  </a:lnTo>
                  <a:lnTo>
                    <a:pt x="62395" y="19519"/>
                  </a:lnTo>
                  <a:lnTo>
                    <a:pt x="62395" y="75107"/>
                  </a:lnTo>
                  <a:lnTo>
                    <a:pt x="23355" y="75107"/>
                  </a:lnTo>
                  <a:lnTo>
                    <a:pt x="23355" y="94627"/>
                  </a:lnTo>
                  <a:lnTo>
                    <a:pt x="215874" y="94627"/>
                  </a:lnTo>
                  <a:lnTo>
                    <a:pt x="215874" y="75107"/>
                  </a:lnTo>
                  <a:lnTo>
                    <a:pt x="176834" y="75107"/>
                  </a:lnTo>
                  <a:lnTo>
                    <a:pt x="176834" y="19519"/>
                  </a:lnTo>
                  <a:lnTo>
                    <a:pt x="217055" y="19519"/>
                  </a:lnTo>
                  <a:lnTo>
                    <a:pt x="217055" y="0"/>
                  </a:lnTo>
                  <a:close/>
                </a:path>
                <a:path w="240029" h="253364">
                  <a:moveTo>
                    <a:pt x="239826" y="119773"/>
                  </a:moveTo>
                  <a:lnTo>
                    <a:pt x="0" y="119773"/>
                  </a:lnTo>
                  <a:lnTo>
                    <a:pt x="0" y="139280"/>
                  </a:lnTo>
                  <a:lnTo>
                    <a:pt x="107937" y="139280"/>
                  </a:lnTo>
                  <a:lnTo>
                    <a:pt x="107937" y="170332"/>
                  </a:lnTo>
                  <a:lnTo>
                    <a:pt x="132181" y="170332"/>
                  </a:lnTo>
                  <a:lnTo>
                    <a:pt x="132181" y="139280"/>
                  </a:lnTo>
                  <a:lnTo>
                    <a:pt x="239826" y="139280"/>
                  </a:lnTo>
                  <a:lnTo>
                    <a:pt x="239826" y="11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733520" y="4531556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29" h="253364">
                  <a:moveTo>
                    <a:pt x="152592" y="75113"/>
                  </a:moveTo>
                  <a:lnTo>
                    <a:pt x="86646" y="75113"/>
                  </a:lnTo>
                  <a:lnTo>
                    <a:pt x="86646" y="19517"/>
                  </a:lnTo>
                  <a:lnTo>
                    <a:pt x="152592" y="19517"/>
                  </a:lnTo>
                  <a:lnTo>
                    <a:pt x="152592" y="75113"/>
                  </a:lnTo>
                  <a:close/>
                </a:path>
                <a:path w="240029" h="253364">
                  <a:moveTo>
                    <a:pt x="62397" y="75113"/>
                  </a:moveTo>
                  <a:lnTo>
                    <a:pt x="23362" y="75113"/>
                  </a:lnTo>
                  <a:lnTo>
                    <a:pt x="23362" y="94631"/>
                  </a:lnTo>
                  <a:lnTo>
                    <a:pt x="215877" y="94631"/>
                  </a:lnTo>
                  <a:lnTo>
                    <a:pt x="215877" y="75113"/>
                  </a:lnTo>
                  <a:lnTo>
                    <a:pt x="176842" y="75113"/>
                  </a:lnTo>
                  <a:lnTo>
                    <a:pt x="176842" y="19517"/>
                  </a:lnTo>
                  <a:lnTo>
                    <a:pt x="217060" y="19517"/>
                  </a:lnTo>
                  <a:lnTo>
                    <a:pt x="217060" y="0"/>
                  </a:lnTo>
                  <a:lnTo>
                    <a:pt x="22474" y="0"/>
                  </a:lnTo>
                  <a:lnTo>
                    <a:pt x="22474" y="19517"/>
                  </a:lnTo>
                  <a:lnTo>
                    <a:pt x="62397" y="19517"/>
                  </a:lnTo>
                  <a:lnTo>
                    <a:pt x="62397" y="75113"/>
                  </a:lnTo>
                  <a:close/>
                </a:path>
                <a:path w="240029" h="253364">
                  <a:moveTo>
                    <a:pt x="186896" y="233620"/>
                  </a:moveTo>
                  <a:lnTo>
                    <a:pt x="53230" y="233620"/>
                  </a:lnTo>
                  <a:lnTo>
                    <a:pt x="53230" y="189558"/>
                  </a:lnTo>
                  <a:lnTo>
                    <a:pt x="186896" y="189558"/>
                  </a:lnTo>
                  <a:lnTo>
                    <a:pt x="186896" y="233620"/>
                  </a:lnTo>
                  <a:close/>
                </a:path>
                <a:path w="240029" h="253364">
                  <a:moveTo>
                    <a:pt x="239831" y="139285"/>
                  </a:moveTo>
                  <a:lnTo>
                    <a:pt x="239831" y="119767"/>
                  </a:lnTo>
                  <a:lnTo>
                    <a:pt x="0" y="119767"/>
                  </a:lnTo>
                  <a:lnTo>
                    <a:pt x="0" y="139285"/>
                  </a:lnTo>
                  <a:lnTo>
                    <a:pt x="107938" y="139285"/>
                  </a:lnTo>
                  <a:lnTo>
                    <a:pt x="107938" y="170336"/>
                  </a:lnTo>
                  <a:lnTo>
                    <a:pt x="29572" y="170336"/>
                  </a:lnTo>
                  <a:lnTo>
                    <a:pt x="29572" y="253138"/>
                  </a:lnTo>
                  <a:lnTo>
                    <a:pt x="210554" y="253138"/>
                  </a:lnTo>
                  <a:lnTo>
                    <a:pt x="210554" y="170336"/>
                  </a:lnTo>
                  <a:lnTo>
                    <a:pt x="132188" y="170336"/>
                  </a:lnTo>
                  <a:lnTo>
                    <a:pt x="132188" y="139285"/>
                  </a:lnTo>
                  <a:lnTo>
                    <a:pt x="239831" y="139285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11199579" y="4523276"/>
            <a:ext cx="24765" cy="38100"/>
          </a:xfrm>
          <a:custGeom>
            <a:avLst/>
            <a:gdLst/>
            <a:ahLst/>
            <a:cxnLst/>
            <a:rect l="l" t="t" r="r" b="b"/>
            <a:pathLst>
              <a:path w="24765" h="38100">
                <a:moveTo>
                  <a:pt x="24249" y="37556"/>
                </a:moveTo>
                <a:lnTo>
                  <a:pt x="0" y="37556"/>
                </a:lnTo>
                <a:lnTo>
                  <a:pt x="0" y="0"/>
                </a:lnTo>
                <a:lnTo>
                  <a:pt x="24249" y="0"/>
                </a:lnTo>
                <a:lnTo>
                  <a:pt x="24249" y="3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11015812" y="4520196"/>
            <a:ext cx="221615" cy="267970"/>
            <a:chOff x="11015812" y="4520196"/>
            <a:chExt cx="221615" cy="267970"/>
          </a:xfrm>
        </p:grpSpPr>
        <p:sp>
          <p:nvSpPr>
            <p:cNvPr id="39" name="object 39"/>
            <p:cNvSpPr/>
            <p:nvPr/>
          </p:nvSpPr>
          <p:spPr>
            <a:xfrm>
              <a:off x="11018889" y="4535753"/>
              <a:ext cx="215265" cy="248920"/>
            </a:xfrm>
            <a:custGeom>
              <a:avLst/>
              <a:gdLst/>
              <a:ahLst/>
              <a:cxnLst/>
              <a:rect l="l" t="t" r="r" b="b"/>
              <a:pathLst>
                <a:path w="215265" h="248920">
                  <a:moveTo>
                    <a:pt x="204927" y="25400"/>
                  </a:moveTo>
                  <a:lnTo>
                    <a:pt x="119468" y="25400"/>
                  </a:lnTo>
                  <a:lnTo>
                    <a:pt x="119468" y="0"/>
                  </a:lnTo>
                  <a:lnTo>
                    <a:pt x="95516" y="0"/>
                  </a:lnTo>
                  <a:lnTo>
                    <a:pt x="95516" y="95250"/>
                  </a:lnTo>
                  <a:lnTo>
                    <a:pt x="23952" y="95250"/>
                  </a:lnTo>
                  <a:lnTo>
                    <a:pt x="23952" y="55880"/>
                  </a:lnTo>
                  <a:lnTo>
                    <a:pt x="95516" y="55880"/>
                  </a:lnTo>
                  <a:lnTo>
                    <a:pt x="95516" y="38100"/>
                  </a:lnTo>
                  <a:lnTo>
                    <a:pt x="23952" y="38100"/>
                  </a:lnTo>
                  <a:lnTo>
                    <a:pt x="23952" y="0"/>
                  </a:lnTo>
                  <a:lnTo>
                    <a:pt x="0" y="0"/>
                  </a:lnTo>
                  <a:lnTo>
                    <a:pt x="0" y="115570"/>
                  </a:lnTo>
                  <a:lnTo>
                    <a:pt x="119468" y="115570"/>
                  </a:lnTo>
                  <a:lnTo>
                    <a:pt x="119468" y="95250"/>
                  </a:lnTo>
                  <a:lnTo>
                    <a:pt x="119468" y="92710"/>
                  </a:lnTo>
                  <a:lnTo>
                    <a:pt x="180682" y="92710"/>
                  </a:lnTo>
                  <a:lnTo>
                    <a:pt x="180682" y="125933"/>
                  </a:lnTo>
                  <a:lnTo>
                    <a:pt x="204927" y="125933"/>
                  </a:lnTo>
                  <a:lnTo>
                    <a:pt x="204927" y="92710"/>
                  </a:lnTo>
                  <a:lnTo>
                    <a:pt x="204927" y="92214"/>
                  </a:lnTo>
                  <a:lnTo>
                    <a:pt x="204927" y="73660"/>
                  </a:lnTo>
                  <a:lnTo>
                    <a:pt x="119468" y="73660"/>
                  </a:lnTo>
                  <a:lnTo>
                    <a:pt x="119468" y="55880"/>
                  </a:lnTo>
                  <a:lnTo>
                    <a:pt x="119468" y="44450"/>
                  </a:lnTo>
                  <a:lnTo>
                    <a:pt x="180682" y="44450"/>
                  </a:lnTo>
                  <a:lnTo>
                    <a:pt x="180682" y="73291"/>
                  </a:lnTo>
                  <a:lnTo>
                    <a:pt x="204927" y="73291"/>
                  </a:lnTo>
                  <a:lnTo>
                    <a:pt x="204927" y="44450"/>
                  </a:lnTo>
                  <a:lnTo>
                    <a:pt x="204927" y="44005"/>
                  </a:lnTo>
                  <a:lnTo>
                    <a:pt x="204927" y="38100"/>
                  </a:lnTo>
                  <a:lnTo>
                    <a:pt x="204927" y="25400"/>
                  </a:lnTo>
                  <a:close/>
                </a:path>
                <a:path w="215265" h="248920">
                  <a:moveTo>
                    <a:pt x="214985" y="229870"/>
                  </a:moveTo>
                  <a:lnTo>
                    <a:pt x="58547" y="229870"/>
                  </a:lnTo>
                  <a:lnTo>
                    <a:pt x="58547" y="201930"/>
                  </a:lnTo>
                  <a:lnTo>
                    <a:pt x="204927" y="201930"/>
                  </a:lnTo>
                  <a:lnTo>
                    <a:pt x="204927" y="182880"/>
                  </a:lnTo>
                  <a:lnTo>
                    <a:pt x="204927" y="157480"/>
                  </a:lnTo>
                  <a:lnTo>
                    <a:pt x="204927" y="138430"/>
                  </a:lnTo>
                  <a:lnTo>
                    <a:pt x="34010" y="138430"/>
                  </a:lnTo>
                  <a:lnTo>
                    <a:pt x="34010" y="157480"/>
                  </a:lnTo>
                  <a:lnTo>
                    <a:pt x="180975" y="157480"/>
                  </a:lnTo>
                  <a:lnTo>
                    <a:pt x="180975" y="182880"/>
                  </a:lnTo>
                  <a:lnTo>
                    <a:pt x="34594" y="182880"/>
                  </a:lnTo>
                  <a:lnTo>
                    <a:pt x="34594" y="201930"/>
                  </a:lnTo>
                  <a:lnTo>
                    <a:pt x="34594" y="229870"/>
                  </a:lnTo>
                  <a:lnTo>
                    <a:pt x="34594" y="248920"/>
                  </a:lnTo>
                  <a:lnTo>
                    <a:pt x="214985" y="248920"/>
                  </a:lnTo>
                  <a:lnTo>
                    <a:pt x="214985" y="229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018892" y="4523276"/>
              <a:ext cx="215265" cy="261620"/>
            </a:xfrm>
            <a:custGeom>
              <a:avLst/>
              <a:gdLst/>
              <a:ahLst/>
              <a:cxnLst/>
              <a:rect l="l" t="t" r="r" b="b"/>
              <a:pathLst>
                <a:path w="215265" h="261620">
                  <a:moveTo>
                    <a:pt x="180686" y="56483"/>
                  </a:moveTo>
                  <a:lnTo>
                    <a:pt x="180686" y="85759"/>
                  </a:lnTo>
                  <a:lnTo>
                    <a:pt x="119471" y="85759"/>
                  </a:lnTo>
                  <a:lnTo>
                    <a:pt x="119471" y="56483"/>
                  </a:lnTo>
                  <a:lnTo>
                    <a:pt x="180686" y="56483"/>
                  </a:lnTo>
                  <a:close/>
                </a:path>
                <a:path w="215265" h="261620">
                  <a:moveTo>
                    <a:pt x="95518" y="108234"/>
                  </a:moveTo>
                  <a:lnTo>
                    <a:pt x="23953" y="108234"/>
                  </a:lnTo>
                  <a:lnTo>
                    <a:pt x="23953" y="68903"/>
                  </a:lnTo>
                  <a:lnTo>
                    <a:pt x="95518" y="68903"/>
                  </a:lnTo>
                  <a:lnTo>
                    <a:pt x="95518" y="108234"/>
                  </a:lnTo>
                  <a:close/>
                </a:path>
                <a:path w="215265" h="261620">
                  <a:moveTo>
                    <a:pt x="119471" y="104685"/>
                  </a:moveTo>
                  <a:lnTo>
                    <a:pt x="180686" y="104685"/>
                  </a:lnTo>
                  <a:lnTo>
                    <a:pt x="180686" y="138398"/>
                  </a:lnTo>
                  <a:lnTo>
                    <a:pt x="204935" y="138398"/>
                  </a:lnTo>
                  <a:lnTo>
                    <a:pt x="204935" y="0"/>
                  </a:lnTo>
                  <a:lnTo>
                    <a:pt x="180686" y="0"/>
                  </a:lnTo>
                  <a:lnTo>
                    <a:pt x="180686" y="37556"/>
                  </a:lnTo>
                  <a:lnTo>
                    <a:pt x="119471" y="37556"/>
                  </a:lnTo>
                  <a:lnTo>
                    <a:pt x="119471" y="12420"/>
                  </a:lnTo>
                  <a:lnTo>
                    <a:pt x="95518" y="12420"/>
                  </a:lnTo>
                  <a:lnTo>
                    <a:pt x="95518" y="49977"/>
                  </a:lnTo>
                  <a:lnTo>
                    <a:pt x="23953" y="49977"/>
                  </a:lnTo>
                  <a:lnTo>
                    <a:pt x="23953" y="12124"/>
                  </a:lnTo>
                  <a:lnTo>
                    <a:pt x="0" y="12124"/>
                  </a:lnTo>
                  <a:lnTo>
                    <a:pt x="0" y="127752"/>
                  </a:lnTo>
                  <a:lnTo>
                    <a:pt x="119471" y="127752"/>
                  </a:lnTo>
                  <a:lnTo>
                    <a:pt x="119471" y="104685"/>
                  </a:lnTo>
                  <a:close/>
                </a:path>
                <a:path w="215265" h="261620">
                  <a:moveTo>
                    <a:pt x="58553" y="242196"/>
                  </a:moveTo>
                  <a:lnTo>
                    <a:pt x="58553" y="214103"/>
                  </a:lnTo>
                  <a:lnTo>
                    <a:pt x="204935" y="214103"/>
                  </a:lnTo>
                  <a:lnTo>
                    <a:pt x="204935" y="151114"/>
                  </a:lnTo>
                  <a:lnTo>
                    <a:pt x="34008" y="151114"/>
                  </a:lnTo>
                  <a:lnTo>
                    <a:pt x="34008" y="170336"/>
                  </a:lnTo>
                  <a:lnTo>
                    <a:pt x="180982" y="170336"/>
                  </a:lnTo>
                  <a:lnTo>
                    <a:pt x="180982" y="195768"/>
                  </a:lnTo>
                  <a:lnTo>
                    <a:pt x="34599" y="195768"/>
                  </a:lnTo>
                  <a:lnTo>
                    <a:pt x="34599" y="261418"/>
                  </a:lnTo>
                  <a:lnTo>
                    <a:pt x="214990" y="261418"/>
                  </a:lnTo>
                  <a:lnTo>
                    <a:pt x="214990" y="242196"/>
                  </a:lnTo>
                  <a:lnTo>
                    <a:pt x="58553" y="24219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11274273" y="4539418"/>
            <a:ext cx="247650" cy="219075"/>
            <a:chOff x="11274273" y="4539418"/>
            <a:chExt cx="247650" cy="219075"/>
          </a:xfrm>
        </p:grpSpPr>
        <p:sp>
          <p:nvSpPr>
            <p:cNvPr id="42" name="object 42"/>
            <p:cNvSpPr/>
            <p:nvPr/>
          </p:nvSpPr>
          <p:spPr>
            <a:xfrm>
              <a:off x="11277346" y="4542104"/>
              <a:ext cx="241300" cy="213360"/>
            </a:xfrm>
            <a:custGeom>
              <a:avLst/>
              <a:gdLst/>
              <a:ahLst/>
              <a:cxnLst/>
              <a:rect l="l" t="t" r="r" b="b"/>
              <a:pathLst>
                <a:path w="241300" h="213360">
                  <a:moveTo>
                    <a:pt x="241020" y="193040"/>
                  </a:moveTo>
                  <a:lnTo>
                    <a:pt x="132486" y="193040"/>
                  </a:lnTo>
                  <a:lnTo>
                    <a:pt x="132486" y="143510"/>
                  </a:lnTo>
                  <a:lnTo>
                    <a:pt x="217360" y="143510"/>
                  </a:lnTo>
                  <a:lnTo>
                    <a:pt x="217360" y="124460"/>
                  </a:lnTo>
                  <a:lnTo>
                    <a:pt x="54114" y="124460"/>
                  </a:lnTo>
                  <a:lnTo>
                    <a:pt x="54114" y="81280"/>
                  </a:lnTo>
                  <a:lnTo>
                    <a:pt x="211150" y="81280"/>
                  </a:lnTo>
                  <a:lnTo>
                    <a:pt x="211150" y="62230"/>
                  </a:lnTo>
                  <a:lnTo>
                    <a:pt x="211150" y="20320"/>
                  </a:lnTo>
                  <a:lnTo>
                    <a:pt x="211150" y="0"/>
                  </a:lnTo>
                  <a:lnTo>
                    <a:pt x="29578" y="0"/>
                  </a:lnTo>
                  <a:lnTo>
                    <a:pt x="29578" y="20320"/>
                  </a:lnTo>
                  <a:lnTo>
                    <a:pt x="187490" y="20320"/>
                  </a:lnTo>
                  <a:lnTo>
                    <a:pt x="187490" y="62230"/>
                  </a:lnTo>
                  <a:lnTo>
                    <a:pt x="30162" y="62230"/>
                  </a:lnTo>
                  <a:lnTo>
                    <a:pt x="30162" y="81280"/>
                  </a:lnTo>
                  <a:lnTo>
                    <a:pt x="30162" y="124460"/>
                  </a:lnTo>
                  <a:lnTo>
                    <a:pt x="30162" y="143510"/>
                  </a:lnTo>
                  <a:lnTo>
                    <a:pt x="107937" y="143510"/>
                  </a:lnTo>
                  <a:lnTo>
                    <a:pt x="107937" y="193040"/>
                  </a:lnTo>
                  <a:lnTo>
                    <a:pt x="0" y="193040"/>
                  </a:lnTo>
                  <a:lnTo>
                    <a:pt x="0" y="213360"/>
                  </a:lnTo>
                  <a:lnTo>
                    <a:pt x="241020" y="213360"/>
                  </a:lnTo>
                  <a:lnTo>
                    <a:pt x="241020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277354" y="4542498"/>
              <a:ext cx="241300" cy="213360"/>
            </a:xfrm>
            <a:custGeom>
              <a:avLst/>
              <a:gdLst/>
              <a:ahLst/>
              <a:cxnLst/>
              <a:rect l="l" t="t" r="r" b="b"/>
              <a:pathLst>
                <a:path w="241300" h="213360">
                  <a:moveTo>
                    <a:pt x="132483" y="193106"/>
                  </a:moveTo>
                  <a:lnTo>
                    <a:pt x="132483" y="143129"/>
                  </a:lnTo>
                  <a:lnTo>
                    <a:pt x="217356" y="143129"/>
                  </a:lnTo>
                  <a:lnTo>
                    <a:pt x="217356" y="123612"/>
                  </a:lnTo>
                  <a:lnTo>
                    <a:pt x="54117" y="123612"/>
                  </a:lnTo>
                  <a:lnTo>
                    <a:pt x="54117" y="80732"/>
                  </a:lnTo>
                  <a:lnTo>
                    <a:pt x="211145" y="80732"/>
                  </a:lnTo>
                  <a:lnTo>
                    <a:pt x="211145" y="0"/>
                  </a:lnTo>
                  <a:lnTo>
                    <a:pt x="29572" y="0"/>
                  </a:lnTo>
                  <a:lnTo>
                    <a:pt x="29572" y="19813"/>
                  </a:lnTo>
                  <a:lnTo>
                    <a:pt x="187488" y="19813"/>
                  </a:lnTo>
                  <a:lnTo>
                    <a:pt x="187488" y="61214"/>
                  </a:lnTo>
                  <a:lnTo>
                    <a:pt x="30163" y="61214"/>
                  </a:lnTo>
                  <a:lnTo>
                    <a:pt x="30163" y="143129"/>
                  </a:lnTo>
                  <a:lnTo>
                    <a:pt x="107938" y="143129"/>
                  </a:lnTo>
                  <a:lnTo>
                    <a:pt x="107938" y="193106"/>
                  </a:lnTo>
                  <a:lnTo>
                    <a:pt x="0" y="193106"/>
                  </a:lnTo>
                  <a:lnTo>
                    <a:pt x="0" y="212920"/>
                  </a:lnTo>
                  <a:lnTo>
                    <a:pt x="241013" y="212920"/>
                  </a:lnTo>
                  <a:lnTo>
                    <a:pt x="241013" y="193106"/>
                  </a:lnTo>
                  <a:lnTo>
                    <a:pt x="132483" y="19310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11640262" y="4519900"/>
            <a:ext cx="484505" cy="272415"/>
            <a:chOff x="11640262" y="4519900"/>
            <a:chExt cx="484505" cy="272415"/>
          </a:xfrm>
        </p:grpSpPr>
        <p:sp>
          <p:nvSpPr>
            <p:cNvPr id="45" name="object 45"/>
            <p:cNvSpPr/>
            <p:nvPr/>
          </p:nvSpPr>
          <p:spPr>
            <a:xfrm>
              <a:off x="11643342" y="4522980"/>
              <a:ext cx="234315" cy="265430"/>
            </a:xfrm>
            <a:custGeom>
              <a:avLst/>
              <a:gdLst/>
              <a:ahLst/>
              <a:cxnLst/>
              <a:rect l="l" t="t" r="r" b="b"/>
              <a:pathLst>
                <a:path w="234315" h="265429">
                  <a:moveTo>
                    <a:pt x="121837" y="125682"/>
                  </a:moveTo>
                  <a:lnTo>
                    <a:pt x="0" y="125682"/>
                  </a:lnTo>
                  <a:lnTo>
                    <a:pt x="0" y="17151"/>
                  </a:lnTo>
                  <a:lnTo>
                    <a:pt x="121837" y="17151"/>
                  </a:lnTo>
                  <a:lnTo>
                    <a:pt x="121837" y="36669"/>
                  </a:lnTo>
                  <a:lnTo>
                    <a:pt x="23657" y="36669"/>
                  </a:lnTo>
                  <a:lnTo>
                    <a:pt x="23657" y="106460"/>
                  </a:lnTo>
                  <a:lnTo>
                    <a:pt x="121837" y="106460"/>
                  </a:lnTo>
                  <a:lnTo>
                    <a:pt x="121837" y="125682"/>
                  </a:lnTo>
                  <a:close/>
                </a:path>
                <a:path w="234315" h="265429">
                  <a:moveTo>
                    <a:pt x="121837" y="106460"/>
                  </a:moveTo>
                  <a:lnTo>
                    <a:pt x="98179" y="106460"/>
                  </a:lnTo>
                  <a:lnTo>
                    <a:pt x="98179" y="36669"/>
                  </a:lnTo>
                  <a:lnTo>
                    <a:pt x="121837" y="36669"/>
                  </a:lnTo>
                  <a:lnTo>
                    <a:pt x="121837" y="106460"/>
                  </a:lnTo>
                  <a:close/>
                </a:path>
                <a:path w="234315" h="265429">
                  <a:moveTo>
                    <a:pt x="166491" y="162351"/>
                  </a:moveTo>
                  <a:lnTo>
                    <a:pt x="142834" y="162351"/>
                  </a:lnTo>
                  <a:lnTo>
                    <a:pt x="142834" y="138989"/>
                  </a:lnTo>
                  <a:lnTo>
                    <a:pt x="166491" y="138989"/>
                  </a:lnTo>
                  <a:lnTo>
                    <a:pt x="166491" y="162351"/>
                  </a:lnTo>
                  <a:close/>
                </a:path>
                <a:path w="234315" h="265429">
                  <a:moveTo>
                    <a:pt x="29572" y="258461"/>
                  </a:moveTo>
                  <a:lnTo>
                    <a:pt x="16856" y="258461"/>
                  </a:lnTo>
                  <a:lnTo>
                    <a:pt x="16856" y="159690"/>
                  </a:lnTo>
                  <a:lnTo>
                    <a:pt x="40514" y="159690"/>
                  </a:lnTo>
                  <a:lnTo>
                    <a:pt x="40514" y="238352"/>
                  </a:lnTo>
                  <a:lnTo>
                    <a:pt x="95518" y="238352"/>
                  </a:lnTo>
                  <a:lnTo>
                    <a:pt x="97588" y="248702"/>
                  </a:lnTo>
                  <a:lnTo>
                    <a:pt x="78893" y="253720"/>
                  </a:lnTo>
                  <a:lnTo>
                    <a:pt x="60918" y="256687"/>
                  </a:lnTo>
                  <a:lnTo>
                    <a:pt x="44275" y="258101"/>
                  </a:lnTo>
                  <a:lnTo>
                    <a:pt x="29572" y="258461"/>
                  </a:lnTo>
                  <a:close/>
                </a:path>
                <a:path w="234315" h="265429">
                  <a:moveTo>
                    <a:pt x="221200" y="180390"/>
                  </a:moveTo>
                  <a:lnTo>
                    <a:pt x="87829" y="180390"/>
                  </a:lnTo>
                  <a:lnTo>
                    <a:pt x="87829" y="162351"/>
                  </a:lnTo>
                  <a:lnTo>
                    <a:pt x="221200" y="162351"/>
                  </a:lnTo>
                  <a:lnTo>
                    <a:pt x="221200" y="180390"/>
                  </a:lnTo>
                  <a:close/>
                </a:path>
                <a:path w="234315" h="265429">
                  <a:moveTo>
                    <a:pt x="154662" y="264967"/>
                  </a:moveTo>
                  <a:lnTo>
                    <a:pt x="134891" y="262342"/>
                  </a:lnTo>
                  <a:lnTo>
                    <a:pt x="119361" y="254839"/>
                  </a:lnTo>
                  <a:lnTo>
                    <a:pt x="109209" y="243010"/>
                  </a:lnTo>
                  <a:lnTo>
                    <a:pt x="105572" y="227410"/>
                  </a:lnTo>
                  <a:lnTo>
                    <a:pt x="109209" y="211982"/>
                  </a:lnTo>
                  <a:lnTo>
                    <a:pt x="119361" y="200241"/>
                  </a:lnTo>
                  <a:lnTo>
                    <a:pt x="134891" y="192769"/>
                  </a:lnTo>
                  <a:lnTo>
                    <a:pt x="154662" y="190149"/>
                  </a:lnTo>
                  <a:lnTo>
                    <a:pt x="174434" y="192769"/>
                  </a:lnTo>
                  <a:lnTo>
                    <a:pt x="189964" y="200241"/>
                  </a:lnTo>
                  <a:lnTo>
                    <a:pt x="196325" y="207597"/>
                  </a:lnTo>
                  <a:lnTo>
                    <a:pt x="154662" y="207597"/>
                  </a:lnTo>
                  <a:lnTo>
                    <a:pt x="143504" y="208988"/>
                  </a:lnTo>
                  <a:lnTo>
                    <a:pt x="134812" y="212957"/>
                  </a:lnTo>
                  <a:lnTo>
                    <a:pt x="129170" y="219199"/>
                  </a:lnTo>
                  <a:lnTo>
                    <a:pt x="127160" y="227410"/>
                  </a:lnTo>
                  <a:lnTo>
                    <a:pt x="129170" y="235838"/>
                  </a:lnTo>
                  <a:lnTo>
                    <a:pt x="134812" y="242270"/>
                  </a:lnTo>
                  <a:lnTo>
                    <a:pt x="143504" y="246373"/>
                  </a:lnTo>
                  <a:lnTo>
                    <a:pt x="154662" y="247815"/>
                  </a:lnTo>
                  <a:lnTo>
                    <a:pt x="195992" y="247815"/>
                  </a:lnTo>
                  <a:lnTo>
                    <a:pt x="189964" y="254839"/>
                  </a:lnTo>
                  <a:lnTo>
                    <a:pt x="174434" y="262342"/>
                  </a:lnTo>
                  <a:lnTo>
                    <a:pt x="154662" y="264967"/>
                  </a:lnTo>
                  <a:close/>
                </a:path>
                <a:path w="234315" h="265429">
                  <a:moveTo>
                    <a:pt x="195992" y="247815"/>
                  </a:moveTo>
                  <a:lnTo>
                    <a:pt x="154662" y="247815"/>
                  </a:lnTo>
                  <a:lnTo>
                    <a:pt x="165697" y="246373"/>
                  </a:lnTo>
                  <a:lnTo>
                    <a:pt x="174402" y="242270"/>
                  </a:lnTo>
                  <a:lnTo>
                    <a:pt x="180113" y="235838"/>
                  </a:lnTo>
                  <a:lnTo>
                    <a:pt x="182165" y="227410"/>
                  </a:lnTo>
                  <a:lnTo>
                    <a:pt x="180113" y="219199"/>
                  </a:lnTo>
                  <a:lnTo>
                    <a:pt x="174402" y="212957"/>
                  </a:lnTo>
                  <a:lnTo>
                    <a:pt x="165697" y="208988"/>
                  </a:lnTo>
                  <a:lnTo>
                    <a:pt x="154662" y="207597"/>
                  </a:lnTo>
                  <a:lnTo>
                    <a:pt x="196325" y="207597"/>
                  </a:lnTo>
                  <a:lnTo>
                    <a:pt x="200116" y="211982"/>
                  </a:lnTo>
                  <a:lnTo>
                    <a:pt x="203752" y="227410"/>
                  </a:lnTo>
                  <a:lnTo>
                    <a:pt x="200116" y="243010"/>
                  </a:lnTo>
                  <a:lnTo>
                    <a:pt x="195992" y="247815"/>
                  </a:lnTo>
                  <a:close/>
                </a:path>
                <a:path w="234315" h="265429">
                  <a:moveTo>
                    <a:pt x="95518" y="238352"/>
                  </a:moveTo>
                  <a:lnTo>
                    <a:pt x="40514" y="238352"/>
                  </a:lnTo>
                  <a:lnTo>
                    <a:pt x="52740" y="237548"/>
                  </a:lnTo>
                  <a:lnTo>
                    <a:pt x="66020" y="235912"/>
                  </a:lnTo>
                  <a:lnTo>
                    <a:pt x="79854" y="233278"/>
                  </a:lnTo>
                  <a:lnTo>
                    <a:pt x="93744" y="229480"/>
                  </a:lnTo>
                  <a:lnTo>
                    <a:pt x="95518" y="238352"/>
                  </a:lnTo>
                  <a:close/>
                </a:path>
                <a:path w="234315" h="265429">
                  <a:moveTo>
                    <a:pt x="194881" y="135145"/>
                  </a:moveTo>
                  <a:lnTo>
                    <a:pt x="170631" y="135145"/>
                  </a:lnTo>
                  <a:lnTo>
                    <a:pt x="170631" y="0"/>
                  </a:lnTo>
                  <a:lnTo>
                    <a:pt x="194881" y="0"/>
                  </a:lnTo>
                  <a:lnTo>
                    <a:pt x="194881" y="59440"/>
                  </a:lnTo>
                  <a:lnTo>
                    <a:pt x="234212" y="59440"/>
                  </a:lnTo>
                  <a:lnTo>
                    <a:pt x="234212" y="79845"/>
                  </a:lnTo>
                  <a:lnTo>
                    <a:pt x="194881" y="79845"/>
                  </a:lnTo>
                  <a:lnTo>
                    <a:pt x="194881" y="135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40262" y="4519900"/>
              <a:ext cx="240373" cy="2711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914224" y="4522980"/>
              <a:ext cx="207645" cy="266065"/>
            </a:xfrm>
            <a:custGeom>
              <a:avLst/>
              <a:gdLst/>
              <a:ahLst/>
              <a:cxnLst/>
              <a:rect l="l" t="t" r="r" b="b"/>
              <a:pathLst>
                <a:path w="207645" h="266064">
                  <a:moveTo>
                    <a:pt x="207301" y="265854"/>
                  </a:moveTo>
                  <a:lnTo>
                    <a:pt x="183052" y="265854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265854"/>
                  </a:lnTo>
                  <a:close/>
                </a:path>
                <a:path w="207645" h="266064">
                  <a:moveTo>
                    <a:pt x="67424" y="205527"/>
                  </a:moveTo>
                  <a:lnTo>
                    <a:pt x="40296" y="199007"/>
                  </a:lnTo>
                  <a:lnTo>
                    <a:pt x="18963" y="180427"/>
                  </a:lnTo>
                  <a:lnTo>
                    <a:pt x="5004" y="151257"/>
                  </a:lnTo>
                  <a:lnTo>
                    <a:pt x="0" y="112966"/>
                  </a:lnTo>
                  <a:lnTo>
                    <a:pt x="5004" y="74674"/>
                  </a:lnTo>
                  <a:lnTo>
                    <a:pt x="18963" y="45504"/>
                  </a:lnTo>
                  <a:lnTo>
                    <a:pt x="40296" y="26924"/>
                  </a:lnTo>
                  <a:lnTo>
                    <a:pt x="67424" y="20404"/>
                  </a:lnTo>
                  <a:lnTo>
                    <a:pt x="94552" y="26924"/>
                  </a:lnTo>
                  <a:lnTo>
                    <a:pt x="112193" y="42288"/>
                  </a:lnTo>
                  <a:lnTo>
                    <a:pt x="67424" y="42288"/>
                  </a:lnTo>
                  <a:lnTo>
                    <a:pt x="49515" y="47301"/>
                  </a:lnTo>
                  <a:lnTo>
                    <a:pt x="35486" y="61547"/>
                  </a:lnTo>
                  <a:lnTo>
                    <a:pt x="26337" y="83832"/>
                  </a:lnTo>
                  <a:lnTo>
                    <a:pt x="23066" y="112966"/>
                  </a:lnTo>
                  <a:lnTo>
                    <a:pt x="26337" y="142270"/>
                  </a:lnTo>
                  <a:lnTo>
                    <a:pt x="35486" y="164643"/>
                  </a:lnTo>
                  <a:lnTo>
                    <a:pt x="49515" y="178921"/>
                  </a:lnTo>
                  <a:lnTo>
                    <a:pt x="67424" y="183939"/>
                  </a:lnTo>
                  <a:lnTo>
                    <a:pt x="111854" y="183939"/>
                  </a:lnTo>
                  <a:lnTo>
                    <a:pt x="94552" y="199007"/>
                  </a:lnTo>
                  <a:lnTo>
                    <a:pt x="67424" y="205527"/>
                  </a:lnTo>
                  <a:close/>
                </a:path>
                <a:path w="207645" h="266064">
                  <a:moveTo>
                    <a:pt x="111854" y="183939"/>
                  </a:moveTo>
                  <a:lnTo>
                    <a:pt x="67424" y="183939"/>
                  </a:lnTo>
                  <a:lnTo>
                    <a:pt x="85163" y="178921"/>
                  </a:lnTo>
                  <a:lnTo>
                    <a:pt x="99104" y="164643"/>
                  </a:lnTo>
                  <a:lnTo>
                    <a:pt x="108220" y="142270"/>
                  </a:lnTo>
                  <a:lnTo>
                    <a:pt x="111487" y="112966"/>
                  </a:lnTo>
                  <a:lnTo>
                    <a:pt x="108220" y="83832"/>
                  </a:lnTo>
                  <a:lnTo>
                    <a:pt x="99104" y="61547"/>
                  </a:lnTo>
                  <a:lnTo>
                    <a:pt x="85163" y="47301"/>
                  </a:lnTo>
                  <a:lnTo>
                    <a:pt x="67424" y="42288"/>
                  </a:lnTo>
                  <a:lnTo>
                    <a:pt x="112193" y="42288"/>
                  </a:lnTo>
                  <a:lnTo>
                    <a:pt x="115886" y="45504"/>
                  </a:lnTo>
                  <a:lnTo>
                    <a:pt x="129845" y="74674"/>
                  </a:lnTo>
                  <a:lnTo>
                    <a:pt x="134849" y="112966"/>
                  </a:lnTo>
                  <a:lnTo>
                    <a:pt x="129845" y="151257"/>
                  </a:lnTo>
                  <a:lnTo>
                    <a:pt x="115886" y="180427"/>
                  </a:lnTo>
                  <a:lnTo>
                    <a:pt x="111854" y="18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097277" y="4522980"/>
              <a:ext cx="24765" cy="266065"/>
            </a:xfrm>
            <a:custGeom>
              <a:avLst/>
              <a:gdLst/>
              <a:ahLst/>
              <a:cxnLst/>
              <a:rect l="l" t="t" r="r" b="b"/>
              <a:pathLst>
                <a:path w="24765" h="266064">
                  <a:moveTo>
                    <a:pt x="0" y="0"/>
                  </a:moveTo>
                  <a:lnTo>
                    <a:pt x="0" y="265854"/>
                  </a:lnTo>
                  <a:lnTo>
                    <a:pt x="24249" y="265854"/>
                  </a:lnTo>
                  <a:lnTo>
                    <a:pt x="24249" y="0"/>
                  </a:lnTo>
                  <a:lnTo>
                    <a:pt x="0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1144" y="4540305"/>
              <a:ext cx="141010" cy="19128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2252927" y="4520196"/>
            <a:ext cx="257810" cy="271145"/>
            <a:chOff x="12252927" y="4520196"/>
            <a:chExt cx="257810" cy="271145"/>
          </a:xfrm>
        </p:grpSpPr>
        <p:sp>
          <p:nvSpPr>
            <p:cNvPr id="51" name="object 51"/>
            <p:cNvSpPr/>
            <p:nvPr/>
          </p:nvSpPr>
          <p:spPr>
            <a:xfrm>
              <a:off x="12256007" y="4523276"/>
              <a:ext cx="251460" cy="265430"/>
            </a:xfrm>
            <a:custGeom>
              <a:avLst/>
              <a:gdLst/>
              <a:ahLst/>
              <a:cxnLst/>
              <a:rect l="l" t="t" r="r" b="b"/>
              <a:pathLst>
                <a:path w="251459" h="265429">
                  <a:moveTo>
                    <a:pt x="14490" y="208484"/>
                  </a:moveTo>
                  <a:lnTo>
                    <a:pt x="0" y="188966"/>
                  </a:lnTo>
                  <a:lnTo>
                    <a:pt x="26767" y="168982"/>
                  </a:lnTo>
                  <a:lnTo>
                    <a:pt x="48461" y="140431"/>
                  </a:lnTo>
                  <a:lnTo>
                    <a:pt x="63002" y="106501"/>
                  </a:lnTo>
                  <a:lnTo>
                    <a:pt x="68311" y="70381"/>
                  </a:lnTo>
                  <a:lnTo>
                    <a:pt x="68311" y="22770"/>
                  </a:lnTo>
                  <a:lnTo>
                    <a:pt x="92265" y="22770"/>
                  </a:lnTo>
                  <a:lnTo>
                    <a:pt x="92265" y="70381"/>
                  </a:lnTo>
                  <a:lnTo>
                    <a:pt x="97560" y="105217"/>
                  </a:lnTo>
                  <a:lnTo>
                    <a:pt x="104426" y="120654"/>
                  </a:lnTo>
                  <a:lnTo>
                    <a:pt x="80436" y="120654"/>
                  </a:lnTo>
                  <a:lnTo>
                    <a:pt x="69467" y="148475"/>
                  </a:lnTo>
                  <a:lnTo>
                    <a:pt x="54339" y="173108"/>
                  </a:lnTo>
                  <a:lnTo>
                    <a:pt x="35773" y="193471"/>
                  </a:lnTo>
                  <a:lnTo>
                    <a:pt x="14490" y="208484"/>
                  </a:lnTo>
                  <a:close/>
                </a:path>
                <a:path w="251459" h="265429">
                  <a:moveTo>
                    <a:pt x="144608" y="203161"/>
                  </a:moveTo>
                  <a:lnTo>
                    <a:pt x="124434" y="189022"/>
                  </a:lnTo>
                  <a:lnTo>
                    <a:pt x="106534" y="169892"/>
                  </a:lnTo>
                  <a:lnTo>
                    <a:pt x="91627" y="146770"/>
                  </a:lnTo>
                  <a:lnTo>
                    <a:pt x="80436" y="120654"/>
                  </a:lnTo>
                  <a:lnTo>
                    <a:pt x="104426" y="120654"/>
                  </a:lnTo>
                  <a:lnTo>
                    <a:pt x="112004" y="137695"/>
                  </a:lnTo>
                  <a:lnTo>
                    <a:pt x="133435" y="164906"/>
                  </a:lnTo>
                  <a:lnTo>
                    <a:pt x="159690" y="183939"/>
                  </a:lnTo>
                  <a:lnTo>
                    <a:pt x="144608" y="203161"/>
                  </a:lnTo>
                  <a:close/>
                </a:path>
                <a:path w="251459" h="265429">
                  <a:moveTo>
                    <a:pt x="207301" y="264967"/>
                  </a:moveTo>
                  <a:lnTo>
                    <a:pt x="183052" y="264967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107347"/>
                  </a:lnTo>
                  <a:lnTo>
                    <a:pt x="251068" y="107347"/>
                  </a:lnTo>
                  <a:lnTo>
                    <a:pt x="251068" y="127456"/>
                  </a:lnTo>
                  <a:lnTo>
                    <a:pt x="207301" y="127456"/>
                  </a:lnTo>
                  <a:lnTo>
                    <a:pt x="207301" y="264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2927" y="4542966"/>
              <a:ext cx="165851" cy="19187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2439060" y="4523276"/>
              <a:ext cx="68580" cy="265430"/>
            </a:xfrm>
            <a:custGeom>
              <a:avLst/>
              <a:gdLst/>
              <a:ahLst/>
              <a:cxnLst/>
              <a:rect l="l" t="t" r="r" b="b"/>
              <a:pathLst>
                <a:path w="68579" h="265429">
                  <a:moveTo>
                    <a:pt x="68016" y="107347"/>
                  </a:moveTo>
                  <a:lnTo>
                    <a:pt x="24249" y="107347"/>
                  </a:lnTo>
                  <a:lnTo>
                    <a:pt x="24249" y="0"/>
                  </a:lnTo>
                  <a:lnTo>
                    <a:pt x="0" y="0"/>
                  </a:lnTo>
                  <a:lnTo>
                    <a:pt x="0" y="264967"/>
                  </a:lnTo>
                  <a:lnTo>
                    <a:pt x="24249" y="264967"/>
                  </a:lnTo>
                  <a:lnTo>
                    <a:pt x="24249" y="127456"/>
                  </a:lnTo>
                  <a:lnTo>
                    <a:pt x="68016" y="127456"/>
                  </a:lnTo>
                  <a:lnTo>
                    <a:pt x="68016" y="107347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12563551" y="4533213"/>
            <a:ext cx="180975" cy="88900"/>
          </a:xfrm>
          <a:custGeom>
            <a:avLst/>
            <a:gdLst/>
            <a:ahLst/>
            <a:cxnLst/>
            <a:rect l="l" t="t" r="r" b="b"/>
            <a:pathLst>
              <a:path w="180975" h="88900">
                <a:moveTo>
                  <a:pt x="180390" y="69850"/>
                </a:moveTo>
                <a:lnTo>
                  <a:pt x="24257" y="69850"/>
                </a:lnTo>
                <a:lnTo>
                  <a:pt x="24257" y="0"/>
                </a:lnTo>
                <a:lnTo>
                  <a:pt x="0" y="0"/>
                </a:lnTo>
                <a:lnTo>
                  <a:pt x="0" y="69850"/>
                </a:lnTo>
                <a:lnTo>
                  <a:pt x="0" y="88900"/>
                </a:lnTo>
                <a:lnTo>
                  <a:pt x="180390" y="88900"/>
                </a:lnTo>
                <a:lnTo>
                  <a:pt x="180390" y="6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12527949" y="4529659"/>
            <a:ext cx="247015" cy="255270"/>
            <a:chOff x="12527949" y="4529659"/>
            <a:chExt cx="247015" cy="255270"/>
          </a:xfrm>
        </p:grpSpPr>
        <p:sp>
          <p:nvSpPr>
            <p:cNvPr id="56" name="object 56"/>
            <p:cNvSpPr/>
            <p:nvPr/>
          </p:nvSpPr>
          <p:spPr>
            <a:xfrm>
              <a:off x="12531026" y="4658131"/>
              <a:ext cx="240665" cy="124460"/>
            </a:xfrm>
            <a:custGeom>
              <a:avLst/>
              <a:gdLst/>
              <a:ahLst/>
              <a:cxnLst/>
              <a:rect l="l" t="t" r="r" b="b"/>
              <a:pathLst>
                <a:path w="240665" h="124460">
                  <a:moveTo>
                    <a:pt x="214401" y="103682"/>
                  </a:moveTo>
                  <a:lnTo>
                    <a:pt x="55003" y="103682"/>
                  </a:lnTo>
                  <a:lnTo>
                    <a:pt x="55003" y="46532"/>
                  </a:lnTo>
                  <a:lnTo>
                    <a:pt x="30746" y="46532"/>
                  </a:lnTo>
                  <a:lnTo>
                    <a:pt x="30746" y="103682"/>
                  </a:lnTo>
                  <a:lnTo>
                    <a:pt x="30746" y="124002"/>
                  </a:lnTo>
                  <a:lnTo>
                    <a:pt x="214401" y="124002"/>
                  </a:lnTo>
                  <a:lnTo>
                    <a:pt x="214401" y="103682"/>
                  </a:lnTo>
                  <a:close/>
                </a:path>
                <a:path w="240665" h="124460">
                  <a:moveTo>
                    <a:pt x="240423" y="0"/>
                  </a:moveTo>
                  <a:lnTo>
                    <a:pt x="0" y="0"/>
                  </a:lnTo>
                  <a:lnTo>
                    <a:pt x="0" y="19519"/>
                  </a:lnTo>
                  <a:lnTo>
                    <a:pt x="240423" y="19519"/>
                  </a:lnTo>
                  <a:lnTo>
                    <a:pt x="240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2531029" y="4532739"/>
              <a:ext cx="240665" cy="249554"/>
            </a:xfrm>
            <a:custGeom>
              <a:avLst/>
              <a:gdLst/>
              <a:ahLst/>
              <a:cxnLst/>
              <a:rect l="l" t="t" r="r" b="b"/>
              <a:pathLst>
                <a:path w="240665" h="249554">
                  <a:moveTo>
                    <a:pt x="212920" y="70086"/>
                  </a:moveTo>
                  <a:lnTo>
                    <a:pt x="56778" y="70086"/>
                  </a:lnTo>
                  <a:lnTo>
                    <a:pt x="56778" y="0"/>
                  </a:lnTo>
                  <a:lnTo>
                    <a:pt x="32529" y="0"/>
                  </a:lnTo>
                  <a:lnTo>
                    <a:pt x="32529" y="89899"/>
                  </a:lnTo>
                  <a:lnTo>
                    <a:pt x="212920" y="89899"/>
                  </a:lnTo>
                  <a:lnTo>
                    <a:pt x="212920" y="70086"/>
                  </a:lnTo>
                  <a:close/>
                </a:path>
                <a:path w="240665" h="249554">
                  <a:moveTo>
                    <a:pt x="55004" y="171519"/>
                  </a:moveTo>
                  <a:lnTo>
                    <a:pt x="30755" y="171519"/>
                  </a:lnTo>
                  <a:lnTo>
                    <a:pt x="30755" y="248998"/>
                  </a:lnTo>
                  <a:lnTo>
                    <a:pt x="214398" y="248998"/>
                  </a:lnTo>
                  <a:lnTo>
                    <a:pt x="214398" y="229185"/>
                  </a:lnTo>
                  <a:lnTo>
                    <a:pt x="55004" y="229185"/>
                  </a:lnTo>
                  <a:lnTo>
                    <a:pt x="55004" y="171519"/>
                  </a:lnTo>
                  <a:close/>
                </a:path>
                <a:path w="240665" h="249554">
                  <a:moveTo>
                    <a:pt x="0" y="125386"/>
                  </a:moveTo>
                  <a:lnTo>
                    <a:pt x="0" y="144904"/>
                  </a:lnTo>
                  <a:lnTo>
                    <a:pt x="240422" y="144904"/>
                  </a:lnTo>
                  <a:lnTo>
                    <a:pt x="240422" y="125386"/>
                  </a:lnTo>
                  <a:lnTo>
                    <a:pt x="0" y="12538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12879796" y="4519604"/>
            <a:ext cx="234950" cy="271780"/>
            <a:chOff x="12879796" y="4519604"/>
            <a:chExt cx="234950" cy="271780"/>
          </a:xfrm>
        </p:grpSpPr>
        <p:sp>
          <p:nvSpPr>
            <p:cNvPr id="59" name="object 59"/>
            <p:cNvSpPr/>
            <p:nvPr/>
          </p:nvSpPr>
          <p:spPr>
            <a:xfrm>
              <a:off x="12882876" y="4522685"/>
              <a:ext cx="228600" cy="265430"/>
            </a:xfrm>
            <a:custGeom>
              <a:avLst/>
              <a:gdLst/>
              <a:ahLst/>
              <a:cxnLst/>
              <a:rect l="l" t="t" r="r" b="b"/>
              <a:pathLst>
                <a:path w="228600" h="265429">
                  <a:moveTo>
                    <a:pt x="175067" y="251660"/>
                  </a:moveTo>
                  <a:lnTo>
                    <a:pt x="152001" y="251660"/>
                  </a:lnTo>
                  <a:lnTo>
                    <a:pt x="152001" y="115331"/>
                  </a:lnTo>
                  <a:lnTo>
                    <a:pt x="108234" y="115331"/>
                  </a:lnTo>
                  <a:lnTo>
                    <a:pt x="108234" y="95518"/>
                  </a:lnTo>
                  <a:lnTo>
                    <a:pt x="152001" y="95518"/>
                  </a:lnTo>
                  <a:lnTo>
                    <a:pt x="152001" y="6210"/>
                  </a:lnTo>
                  <a:lnTo>
                    <a:pt x="175067" y="6210"/>
                  </a:lnTo>
                  <a:lnTo>
                    <a:pt x="175067" y="251660"/>
                  </a:lnTo>
                  <a:close/>
                </a:path>
                <a:path w="228600" h="265429">
                  <a:moveTo>
                    <a:pt x="128343" y="51160"/>
                  </a:moveTo>
                  <a:lnTo>
                    <a:pt x="7393" y="51160"/>
                  </a:lnTo>
                  <a:lnTo>
                    <a:pt x="7393" y="31346"/>
                  </a:lnTo>
                  <a:lnTo>
                    <a:pt x="128343" y="31346"/>
                  </a:lnTo>
                  <a:lnTo>
                    <a:pt x="128343" y="51160"/>
                  </a:lnTo>
                  <a:close/>
                </a:path>
                <a:path w="228600" h="265429">
                  <a:moveTo>
                    <a:pt x="14786" y="212328"/>
                  </a:moveTo>
                  <a:lnTo>
                    <a:pt x="0" y="194289"/>
                  </a:lnTo>
                  <a:lnTo>
                    <a:pt x="24605" y="173173"/>
                  </a:lnTo>
                  <a:lnTo>
                    <a:pt x="42694" y="144682"/>
                  </a:lnTo>
                  <a:lnTo>
                    <a:pt x="53853" y="111200"/>
                  </a:lnTo>
                  <a:lnTo>
                    <a:pt x="57665" y="75113"/>
                  </a:lnTo>
                  <a:lnTo>
                    <a:pt x="57665" y="51160"/>
                  </a:lnTo>
                  <a:lnTo>
                    <a:pt x="81028" y="51160"/>
                  </a:lnTo>
                  <a:lnTo>
                    <a:pt x="81028" y="75113"/>
                  </a:lnTo>
                  <a:lnTo>
                    <a:pt x="84696" y="109315"/>
                  </a:lnTo>
                  <a:lnTo>
                    <a:pt x="91168" y="128343"/>
                  </a:lnTo>
                  <a:lnTo>
                    <a:pt x="69494" y="128343"/>
                  </a:lnTo>
                  <a:lnTo>
                    <a:pt x="60780" y="154482"/>
                  </a:lnTo>
                  <a:lnTo>
                    <a:pt x="48572" y="177766"/>
                  </a:lnTo>
                  <a:lnTo>
                    <a:pt x="33148" y="197334"/>
                  </a:lnTo>
                  <a:lnTo>
                    <a:pt x="14786" y="212328"/>
                  </a:lnTo>
                  <a:close/>
                </a:path>
                <a:path w="228600" h="265429">
                  <a:moveTo>
                    <a:pt x="122724" y="205822"/>
                  </a:moveTo>
                  <a:lnTo>
                    <a:pt x="104842" y="191970"/>
                  </a:lnTo>
                  <a:lnTo>
                    <a:pt x="89899" y="173958"/>
                  </a:lnTo>
                  <a:lnTo>
                    <a:pt x="78061" y="152509"/>
                  </a:lnTo>
                  <a:lnTo>
                    <a:pt x="69494" y="128343"/>
                  </a:lnTo>
                  <a:lnTo>
                    <a:pt x="91168" y="128343"/>
                  </a:lnTo>
                  <a:lnTo>
                    <a:pt x="95518" y="141133"/>
                  </a:lnTo>
                  <a:lnTo>
                    <a:pt x="113215" y="168183"/>
                  </a:lnTo>
                  <a:lnTo>
                    <a:pt x="137511" y="188079"/>
                  </a:lnTo>
                  <a:lnTo>
                    <a:pt x="122724" y="205822"/>
                  </a:lnTo>
                  <a:close/>
                </a:path>
                <a:path w="228600" h="265429">
                  <a:moveTo>
                    <a:pt x="228593" y="265263"/>
                  </a:moveTo>
                  <a:lnTo>
                    <a:pt x="205231" y="265263"/>
                  </a:lnTo>
                  <a:lnTo>
                    <a:pt x="205231" y="0"/>
                  </a:lnTo>
                  <a:lnTo>
                    <a:pt x="228593" y="0"/>
                  </a:lnTo>
                  <a:lnTo>
                    <a:pt x="228593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882876" y="4522685"/>
              <a:ext cx="228600" cy="265430"/>
            </a:xfrm>
            <a:custGeom>
              <a:avLst/>
              <a:gdLst/>
              <a:ahLst/>
              <a:cxnLst/>
              <a:rect l="l" t="t" r="r" b="b"/>
              <a:pathLst>
                <a:path w="228600" h="265429">
                  <a:moveTo>
                    <a:pt x="81028" y="51160"/>
                  </a:moveTo>
                  <a:lnTo>
                    <a:pt x="128343" y="51160"/>
                  </a:lnTo>
                  <a:lnTo>
                    <a:pt x="128343" y="31346"/>
                  </a:lnTo>
                  <a:lnTo>
                    <a:pt x="7393" y="31346"/>
                  </a:lnTo>
                  <a:lnTo>
                    <a:pt x="7393" y="51160"/>
                  </a:lnTo>
                  <a:lnTo>
                    <a:pt x="57665" y="51160"/>
                  </a:lnTo>
                  <a:lnTo>
                    <a:pt x="57665" y="75113"/>
                  </a:lnTo>
                  <a:lnTo>
                    <a:pt x="53853" y="111200"/>
                  </a:lnTo>
                  <a:lnTo>
                    <a:pt x="42694" y="144682"/>
                  </a:lnTo>
                  <a:lnTo>
                    <a:pt x="24605" y="173173"/>
                  </a:lnTo>
                  <a:lnTo>
                    <a:pt x="0" y="194289"/>
                  </a:lnTo>
                  <a:lnTo>
                    <a:pt x="14786" y="212328"/>
                  </a:lnTo>
                  <a:lnTo>
                    <a:pt x="33148" y="197334"/>
                  </a:lnTo>
                  <a:lnTo>
                    <a:pt x="48572" y="177766"/>
                  </a:lnTo>
                  <a:lnTo>
                    <a:pt x="60780" y="154482"/>
                  </a:lnTo>
                  <a:lnTo>
                    <a:pt x="69494" y="128343"/>
                  </a:lnTo>
                  <a:lnTo>
                    <a:pt x="78061" y="152509"/>
                  </a:lnTo>
                  <a:lnTo>
                    <a:pt x="89899" y="173958"/>
                  </a:lnTo>
                  <a:lnTo>
                    <a:pt x="104842" y="191970"/>
                  </a:lnTo>
                  <a:lnTo>
                    <a:pt x="122724" y="205822"/>
                  </a:lnTo>
                  <a:lnTo>
                    <a:pt x="137511" y="188079"/>
                  </a:lnTo>
                  <a:lnTo>
                    <a:pt x="113215" y="168183"/>
                  </a:lnTo>
                  <a:lnTo>
                    <a:pt x="95518" y="141133"/>
                  </a:lnTo>
                  <a:lnTo>
                    <a:pt x="84696" y="109315"/>
                  </a:lnTo>
                  <a:lnTo>
                    <a:pt x="81028" y="75113"/>
                  </a:lnTo>
                  <a:lnTo>
                    <a:pt x="81028" y="51160"/>
                  </a:lnTo>
                  <a:close/>
                </a:path>
                <a:path w="228600" h="265429">
                  <a:moveTo>
                    <a:pt x="152001" y="95518"/>
                  </a:moveTo>
                  <a:lnTo>
                    <a:pt x="108234" y="95518"/>
                  </a:lnTo>
                  <a:lnTo>
                    <a:pt x="108234" y="115331"/>
                  </a:lnTo>
                  <a:lnTo>
                    <a:pt x="152001" y="115331"/>
                  </a:lnTo>
                  <a:lnTo>
                    <a:pt x="152001" y="251659"/>
                  </a:lnTo>
                  <a:lnTo>
                    <a:pt x="175067" y="251659"/>
                  </a:lnTo>
                  <a:lnTo>
                    <a:pt x="175067" y="6210"/>
                  </a:lnTo>
                  <a:lnTo>
                    <a:pt x="152001" y="6210"/>
                  </a:lnTo>
                  <a:lnTo>
                    <a:pt x="152001" y="95518"/>
                  </a:lnTo>
                  <a:close/>
                </a:path>
                <a:path w="228600" h="265429">
                  <a:moveTo>
                    <a:pt x="205231" y="0"/>
                  </a:moveTo>
                  <a:lnTo>
                    <a:pt x="205231" y="265263"/>
                  </a:lnTo>
                  <a:lnTo>
                    <a:pt x="228593" y="265263"/>
                  </a:lnTo>
                  <a:lnTo>
                    <a:pt x="228593" y="0"/>
                  </a:lnTo>
                  <a:lnTo>
                    <a:pt x="205231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3155113" y="4528476"/>
            <a:ext cx="246379" cy="259715"/>
            <a:chOff x="13155113" y="4528476"/>
            <a:chExt cx="246379" cy="259715"/>
          </a:xfrm>
        </p:grpSpPr>
        <p:sp>
          <p:nvSpPr>
            <p:cNvPr id="62" name="object 62"/>
            <p:cNvSpPr/>
            <p:nvPr/>
          </p:nvSpPr>
          <p:spPr>
            <a:xfrm>
              <a:off x="13158190" y="4531562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30" h="253364">
                  <a:moveTo>
                    <a:pt x="210553" y="170561"/>
                  </a:moveTo>
                  <a:lnTo>
                    <a:pt x="29565" y="170561"/>
                  </a:lnTo>
                  <a:lnTo>
                    <a:pt x="29565" y="189611"/>
                  </a:lnTo>
                  <a:lnTo>
                    <a:pt x="29565" y="234061"/>
                  </a:lnTo>
                  <a:lnTo>
                    <a:pt x="29565" y="253111"/>
                  </a:lnTo>
                  <a:lnTo>
                    <a:pt x="210553" y="253111"/>
                  </a:lnTo>
                  <a:lnTo>
                    <a:pt x="210553" y="234061"/>
                  </a:lnTo>
                  <a:lnTo>
                    <a:pt x="53225" y="234061"/>
                  </a:lnTo>
                  <a:lnTo>
                    <a:pt x="53225" y="189611"/>
                  </a:lnTo>
                  <a:lnTo>
                    <a:pt x="186893" y="189611"/>
                  </a:lnTo>
                  <a:lnTo>
                    <a:pt x="186893" y="233616"/>
                  </a:lnTo>
                  <a:lnTo>
                    <a:pt x="210553" y="233616"/>
                  </a:lnTo>
                  <a:lnTo>
                    <a:pt x="210553" y="189611"/>
                  </a:lnTo>
                  <a:lnTo>
                    <a:pt x="210553" y="170561"/>
                  </a:lnTo>
                  <a:close/>
                </a:path>
                <a:path w="240030" h="253364">
                  <a:moveTo>
                    <a:pt x="217055" y="0"/>
                  </a:moveTo>
                  <a:lnTo>
                    <a:pt x="152590" y="0"/>
                  </a:lnTo>
                  <a:lnTo>
                    <a:pt x="152590" y="19519"/>
                  </a:lnTo>
                  <a:lnTo>
                    <a:pt x="152590" y="75107"/>
                  </a:lnTo>
                  <a:lnTo>
                    <a:pt x="86639" y="75107"/>
                  </a:lnTo>
                  <a:lnTo>
                    <a:pt x="86639" y="19519"/>
                  </a:lnTo>
                  <a:lnTo>
                    <a:pt x="152590" y="19519"/>
                  </a:lnTo>
                  <a:lnTo>
                    <a:pt x="152590" y="0"/>
                  </a:lnTo>
                  <a:lnTo>
                    <a:pt x="22466" y="0"/>
                  </a:lnTo>
                  <a:lnTo>
                    <a:pt x="22466" y="19519"/>
                  </a:lnTo>
                  <a:lnTo>
                    <a:pt x="62395" y="19519"/>
                  </a:lnTo>
                  <a:lnTo>
                    <a:pt x="62395" y="75107"/>
                  </a:lnTo>
                  <a:lnTo>
                    <a:pt x="23355" y="75107"/>
                  </a:lnTo>
                  <a:lnTo>
                    <a:pt x="23355" y="94627"/>
                  </a:lnTo>
                  <a:lnTo>
                    <a:pt x="215874" y="94627"/>
                  </a:lnTo>
                  <a:lnTo>
                    <a:pt x="215874" y="75107"/>
                  </a:lnTo>
                  <a:lnTo>
                    <a:pt x="176834" y="75107"/>
                  </a:lnTo>
                  <a:lnTo>
                    <a:pt x="176834" y="19519"/>
                  </a:lnTo>
                  <a:lnTo>
                    <a:pt x="217055" y="19519"/>
                  </a:lnTo>
                  <a:lnTo>
                    <a:pt x="217055" y="0"/>
                  </a:lnTo>
                  <a:close/>
                </a:path>
                <a:path w="240030" h="253364">
                  <a:moveTo>
                    <a:pt x="239826" y="119773"/>
                  </a:moveTo>
                  <a:lnTo>
                    <a:pt x="0" y="119773"/>
                  </a:lnTo>
                  <a:lnTo>
                    <a:pt x="0" y="139280"/>
                  </a:lnTo>
                  <a:lnTo>
                    <a:pt x="107937" y="139280"/>
                  </a:lnTo>
                  <a:lnTo>
                    <a:pt x="107937" y="170332"/>
                  </a:lnTo>
                  <a:lnTo>
                    <a:pt x="132181" y="170332"/>
                  </a:lnTo>
                  <a:lnTo>
                    <a:pt x="132181" y="139280"/>
                  </a:lnTo>
                  <a:lnTo>
                    <a:pt x="239826" y="139280"/>
                  </a:lnTo>
                  <a:lnTo>
                    <a:pt x="239826" y="11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158193" y="4531556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30" h="253364">
                  <a:moveTo>
                    <a:pt x="152592" y="75113"/>
                  </a:moveTo>
                  <a:lnTo>
                    <a:pt x="86646" y="75113"/>
                  </a:lnTo>
                  <a:lnTo>
                    <a:pt x="86646" y="19517"/>
                  </a:lnTo>
                  <a:lnTo>
                    <a:pt x="152592" y="19517"/>
                  </a:lnTo>
                  <a:lnTo>
                    <a:pt x="152592" y="75113"/>
                  </a:lnTo>
                  <a:close/>
                </a:path>
                <a:path w="240030" h="253364">
                  <a:moveTo>
                    <a:pt x="62397" y="75113"/>
                  </a:moveTo>
                  <a:lnTo>
                    <a:pt x="23362" y="75113"/>
                  </a:lnTo>
                  <a:lnTo>
                    <a:pt x="23362" y="94631"/>
                  </a:lnTo>
                  <a:lnTo>
                    <a:pt x="215877" y="94631"/>
                  </a:lnTo>
                  <a:lnTo>
                    <a:pt x="215877" y="75113"/>
                  </a:lnTo>
                  <a:lnTo>
                    <a:pt x="176842" y="75113"/>
                  </a:lnTo>
                  <a:lnTo>
                    <a:pt x="176842" y="19517"/>
                  </a:lnTo>
                  <a:lnTo>
                    <a:pt x="217060" y="19517"/>
                  </a:lnTo>
                  <a:lnTo>
                    <a:pt x="217060" y="0"/>
                  </a:lnTo>
                  <a:lnTo>
                    <a:pt x="22474" y="0"/>
                  </a:lnTo>
                  <a:lnTo>
                    <a:pt x="22474" y="19517"/>
                  </a:lnTo>
                  <a:lnTo>
                    <a:pt x="62397" y="19517"/>
                  </a:lnTo>
                  <a:lnTo>
                    <a:pt x="62397" y="75113"/>
                  </a:lnTo>
                  <a:close/>
                </a:path>
                <a:path w="240030" h="253364">
                  <a:moveTo>
                    <a:pt x="186896" y="233620"/>
                  </a:moveTo>
                  <a:lnTo>
                    <a:pt x="53230" y="233620"/>
                  </a:lnTo>
                  <a:lnTo>
                    <a:pt x="53230" y="189558"/>
                  </a:lnTo>
                  <a:lnTo>
                    <a:pt x="186896" y="189558"/>
                  </a:lnTo>
                  <a:lnTo>
                    <a:pt x="186896" y="233620"/>
                  </a:lnTo>
                  <a:close/>
                </a:path>
                <a:path w="240030" h="253364">
                  <a:moveTo>
                    <a:pt x="239831" y="139285"/>
                  </a:moveTo>
                  <a:lnTo>
                    <a:pt x="239831" y="119767"/>
                  </a:lnTo>
                  <a:lnTo>
                    <a:pt x="0" y="119767"/>
                  </a:lnTo>
                  <a:lnTo>
                    <a:pt x="0" y="139285"/>
                  </a:lnTo>
                  <a:lnTo>
                    <a:pt x="107938" y="139285"/>
                  </a:lnTo>
                  <a:lnTo>
                    <a:pt x="107938" y="170336"/>
                  </a:lnTo>
                  <a:lnTo>
                    <a:pt x="29572" y="170336"/>
                  </a:lnTo>
                  <a:lnTo>
                    <a:pt x="29572" y="253138"/>
                  </a:lnTo>
                  <a:lnTo>
                    <a:pt x="210554" y="253138"/>
                  </a:lnTo>
                  <a:lnTo>
                    <a:pt x="210554" y="170336"/>
                  </a:lnTo>
                  <a:lnTo>
                    <a:pt x="132188" y="170336"/>
                  </a:lnTo>
                  <a:lnTo>
                    <a:pt x="132188" y="139285"/>
                  </a:lnTo>
                  <a:lnTo>
                    <a:pt x="239831" y="139285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3508735" y="4519900"/>
            <a:ext cx="224790" cy="272415"/>
            <a:chOff x="13508735" y="4519900"/>
            <a:chExt cx="224790" cy="272415"/>
          </a:xfrm>
        </p:grpSpPr>
        <p:sp>
          <p:nvSpPr>
            <p:cNvPr id="65" name="object 65"/>
            <p:cNvSpPr/>
            <p:nvPr/>
          </p:nvSpPr>
          <p:spPr>
            <a:xfrm>
              <a:off x="13511815" y="4522980"/>
              <a:ext cx="218440" cy="266065"/>
            </a:xfrm>
            <a:custGeom>
              <a:avLst/>
              <a:gdLst/>
              <a:ahLst/>
              <a:cxnLst/>
              <a:rect l="l" t="t" r="r" b="b"/>
              <a:pathLst>
                <a:path w="218440" h="266064">
                  <a:moveTo>
                    <a:pt x="14786" y="210258"/>
                  </a:moveTo>
                  <a:lnTo>
                    <a:pt x="0" y="190445"/>
                  </a:lnTo>
                  <a:lnTo>
                    <a:pt x="27603" y="170941"/>
                  </a:lnTo>
                  <a:lnTo>
                    <a:pt x="50272" y="142427"/>
                  </a:lnTo>
                  <a:lnTo>
                    <a:pt x="65622" y="107980"/>
                  </a:lnTo>
                  <a:lnTo>
                    <a:pt x="71269" y="70677"/>
                  </a:lnTo>
                  <a:lnTo>
                    <a:pt x="71269" y="23066"/>
                  </a:lnTo>
                  <a:lnTo>
                    <a:pt x="95222" y="23066"/>
                  </a:lnTo>
                  <a:lnTo>
                    <a:pt x="95222" y="70677"/>
                  </a:lnTo>
                  <a:lnTo>
                    <a:pt x="100781" y="106617"/>
                  </a:lnTo>
                  <a:lnTo>
                    <a:pt x="107487" y="121246"/>
                  </a:lnTo>
                  <a:lnTo>
                    <a:pt x="83393" y="121246"/>
                  </a:lnTo>
                  <a:lnTo>
                    <a:pt x="71925" y="149751"/>
                  </a:lnTo>
                  <a:lnTo>
                    <a:pt x="56187" y="174735"/>
                  </a:lnTo>
                  <a:lnTo>
                    <a:pt x="36900" y="195227"/>
                  </a:lnTo>
                  <a:lnTo>
                    <a:pt x="14786" y="210258"/>
                  </a:lnTo>
                  <a:close/>
                </a:path>
                <a:path w="218440" h="266064">
                  <a:moveTo>
                    <a:pt x="151705" y="205231"/>
                  </a:moveTo>
                  <a:lnTo>
                    <a:pt x="130094" y="191193"/>
                  </a:lnTo>
                  <a:lnTo>
                    <a:pt x="111006" y="171888"/>
                  </a:lnTo>
                  <a:lnTo>
                    <a:pt x="95190" y="148258"/>
                  </a:lnTo>
                  <a:lnTo>
                    <a:pt x="83393" y="121246"/>
                  </a:lnTo>
                  <a:lnTo>
                    <a:pt x="107487" y="121246"/>
                  </a:lnTo>
                  <a:lnTo>
                    <a:pt x="115960" y="139728"/>
                  </a:lnTo>
                  <a:lnTo>
                    <a:pt x="138513" y="167074"/>
                  </a:lnTo>
                  <a:lnTo>
                    <a:pt x="166196" y="185713"/>
                  </a:lnTo>
                  <a:lnTo>
                    <a:pt x="151705" y="205231"/>
                  </a:lnTo>
                  <a:close/>
                </a:path>
                <a:path w="218440" h="266064">
                  <a:moveTo>
                    <a:pt x="218243" y="265854"/>
                  </a:moveTo>
                  <a:lnTo>
                    <a:pt x="193994" y="265854"/>
                  </a:lnTo>
                  <a:lnTo>
                    <a:pt x="193994" y="0"/>
                  </a:lnTo>
                  <a:lnTo>
                    <a:pt x="218243" y="0"/>
                  </a:lnTo>
                  <a:lnTo>
                    <a:pt x="218243" y="265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08735" y="4542966"/>
              <a:ext cx="172357" cy="19335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3705809" y="4522980"/>
              <a:ext cx="24765" cy="266065"/>
            </a:xfrm>
            <a:custGeom>
              <a:avLst/>
              <a:gdLst/>
              <a:ahLst/>
              <a:cxnLst/>
              <a:rect l="l" t="t" r="r" b="b"/>
              <a:pathLst>
                <a:path w="24765" h="266064">
                  <a:moveTo>
                    <a:pt x="0" y="0"/>
                  </a:moveTo>
                  <a:lnTo>
                    <a:pt x="0" y="265854"/>
                  </a:lnTo>
                  <a:lnTo>
                    <a:pt x="24249" y="265854"/>
                  </a:lnTo>
                  <a:lnTo>
                    <a:pt x="24249" y="0"/>
                  </a:lnTo>
                  <a:lnTo>
                    <a:pt x="0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13781391" y="4519604"/>
            <a:ext cx="525145" cy="271780"/>
            <a:chOff x="13781391" y="4519604"/>
            <a:chExt cx="525145" cy="271780"/>
          </a:xfrm>
        </p:grpSpPr>
        <p:sp>
          <p:nvSpPr>
            <p:cNvPr id="69" name="object 69"/>
            <p:cNvSpPr/>
            <p:nvPr/>
          </p:nvSpPr>
          <p:spPr>
            <a:xfrm>
              <a:off x="13784471" y="4522685"/>
              <a:ext cx="245745" cy="266065"/>
            </a:xfrm>
            <a:custGeom>
              <a:avLst/>
              <a:gdLst/>
              <a:ahLst/>
              <a:cxnLst/>
              <a:rect l="l" t="t" r="r" b="b"/>
              <a:pathLst>
                <a:path w="245744" h="266064">
                  <a:moveTo>
                    <a:pt x="10054" y="153184"/>
                  </a:moveTo>
                  <a:lnTo>
                    <a:pt x="0" y="133962"/>
                  </a:lnTo>
                  <a:lnTo>
                    <a:pt x="43485" y="117766"/>
                  </a:lnTo>
                  <a:lnTo>
                    <a:pt x="76629" y="95777"/>
                  </a:lnTo>
                  <a:lnTo>
                    <a:pt x="98517" y="68630"/>
                  </a:lnTo>
                  <a:lnTo>
                    <a:pt x="108234" y="36965"/>
                  </a:lnTo>
                  <a:lnTo>
                    <a:pt x="12124" y="36965"/>
                  </a:lnTo>
                  <a:lnTo>
                    <a:pt x="12124" y="17151"/>
                  </a:lnTo>
                  <a:lnTo>
                    <a:pt x="134258" y="17151"/>
                  </a:lnTo>
                  <a:lnTo>
                    <a:pt x="125746" y="63732"/>
                  </a:lnTo>
                  <a:lnTo>
                    <a:pt x="101211" y="102357"/>
                  </a:lnTo>
                  <a:lnTo>
                    <a:pt x="62147" y="132386"/>
                  </a:lnTo>
                  <a:lnTo>
                    <a:pt x="10054" y="153184"/>
                  </a:lnTo>
                  <a:close/>
                </a:path>
                <a:path w="245744" h="266064">
                  <a:moveTo>
                    <a:pt x="206414" y="265558"/>
                  </a:moveTo>
                  <a:lnTo>
                    <a:pt x="182165" y="265558"/>
                  </a:lnTo>
                  <a:lnTo>
                    <a:pt x="182165" y="187488"/>
                  </a:lnTo>
                  <a:lnTo>
                    <a:pt x="34008" y="187488"/>
                  </a:lnTo>
                  <a:lnTo>
                    <a:pt x="34008" y="167970"/>
                  </a:lnTo>
                  <a:lnTo>
                    <a:pt x="206414" y="167970"/>
                  </a:lnTo>
                  <a:lnTo>
                    <a:pt x="206414" y="265558"/>
                  </a:lnTo>
                  <a:close/>
                </a:path>
                <a:path w="245744" h="266064">
                  <a:moveTo>
                    <a:pt x="206414" y="155845"/>
                  </a:moveTo>
                  <a:lnTo>
                    <a:pt x="182165" y="155845"/>
                  </a:lnTo>
                  <a:lnTo>
                    <a:pt x="182165" y="0"/>
                  </a:lnTo>
                  <a:lnTo>
                    <a:pt x="206414" y="0"/>
                  </a:lnTo>
                  <a:lnTo>
                    <a:pt x="206414" y="67424"/>
                  </a:lnTo>
                  <a:lnTo>
                    <a:pt x="245745" y="67424"/>
                  </a:lnTo>
                  <a:lnTo>
                    <a:pt x="245745" y="87533"/>
                  </a:lnTo>
                  <a:lnTo>
                    <a:pt x="206414" y="87533"/>
                  </a:lnTo>
                  <a:lnTo>
                    <a:pt x="206414" y="155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81391" y="4519604"/>
              <a:ext cx="251906" cy="27171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4054171" y="4522980"/>
              <a:ext cx="248920" cy="265430"/>
            </a:xfrm>
            <a:custGeom>
              <a:avLst/>
              <a:gdLst/>
              <a:ahLst/>
              <a:cxnLst/>
              <a:rect l="l" t="t" r="r" b="b"/>
              <a:pathLst>
                <a:path w="248919" h="265429">
                  <a:moveTo>
                    <a:pt x="96109" y="32233"/>
                  </a:moveTo>
                  <a:lnTo>
                    <a:pt x="71860" y="32233"/>
                  </a:lnTo>
                  <a:lnTo>
                    <a:pt x="71860" y="295"/>
                  </a:lnTo>
                  <a:lnTo>
                    <a:pt x="96109" y="295"/>
                  </a:lnTo>
                  <a:lnTo>
                    <a:pt x="96109" y="32233"/>
                  </a:lnTo>
                  <a:close/>
                </a:path>
                <a:path w="248919" h="265429">
                  <a:moveTo>
                    <a:pt x="162943" y="51455"/>
                  </a:moveTo>
                  <a:lnTo>
                    <a:pt x="4435" y="51455"/>
                  </a:lnTo>
                  <a:lnTo>
                    <a:pt x="4435" y="32233"/>
                  </a:lnTo>
                  <a:lnTo>
                    <a:pt x="162943" y="32233"/>
                  </a:lnTo>
                  <a:lnTo>
                    <a:pt x="162943" y="51455"/>
                  </a:lnTo>
                  <a:close/>
                </a:path>
                <a:path w="248919" h="265429">
                  <a:moveTo>
                    <a:pt x="3252" y="214990"/>
                  </a:moveTo>
                  <a:lnTo>
                    <a:pt x="0" y="194585"/>
                  </a:lnTo>
                  <a:lnTo>
                    <a:pt x="52772" y="194211"/>
                  </a:lnTo>
                  <a:lnTo>
                    <a:pt x="71860" y="193698"/>
                  </a:lnTo>
                  <a:lnTo>
                    <a:pt x="71860" y="164717"/>
                  </a:lnTo>
                  <a:lnTo>
                    <a:pt x="51109" y="159218"/>
                  </a:lnTo>
                  <a:lnTo>
                    <a:pt x="35154" y="148896"/>
                  </a:lnTo>
                  <a:lnTo>
                    <a:pt x="24910" y="134359"/>
                  </a:lnTo>
                  <a:lnTo>
                    <a:pt x="21292" y="116219"/>
                  </a:lnTo>
                  <a:lnTo>
                    <a:pt x="25889" y="95948"/>
                  </a:lnTo>
                  <a:lnTo>
                    <a:pt x="38776" y="80473"/>
                  </a:lnTo>
                  <a:lnTo>
                    <a:pt x="58594" y="70599"/>
                  </a:lnTo>
                  <a:lnTo>
                    <a:pt x="83985" y="67129"/>
                  </a:lnTo>
                  <a:lnTo>
                    <a:pt x="109375" y="70599"/>
                  </a:lnTo>
                  <a:lnTo>
                    <a:pt x="129193" y="80473"/>
                  </a:lnTo>
                  <a:lnTo>
                    <a:pt x="133595" y="85759"/>
                  </a:lnTo>
                  <a:lnTo>
                    <a:pt x="83985" y="85759"/>
                  </a:lnTo>
                  <a:lnTo>
                    <a:pt x="67812" y="87940"/>
                  </a:lnTo>
                  <a:lnTo>
                    <a:pt x="55300" y="94113"/>
                  </a:lnTo>
                  <a:lnTo>
                    <a:pt x="47223" y="103724"/>
                  </a:lnTo>
                  <a:lnTo>
                    <a:pt x="44358" y="116219"/>
                  </a:lnTo>
                  <a:lnTo>
                    <a:pt x="47223" y="128667"/>
                  </a:lnTo>
                  <a:lnTo>
                    <a:pt x="55300" y="138176"/>
                  </a:lnTo>
                  <a:lnTo>
                    <a:pt x="67812" y="144247"/>
                  </a:lnTo>
                  <a:lnTo>
                    <a:pt x="83985" y="146382"/>
                  </a:lnTo>
                  <a:lnTo>
                    <a:pt x="134587" y="146382"/>
                  </a:lnTo>
                  <a:lnTo>
                    <a:pt x="132816" y="148896"/>
                  </a:lnTo>
                  <a:lnTo>
                    <a:pt x="116861" y="159218"/>
                  </a:lnTo>
                  <a:lnTo>
                    <a:pt x="96109" y="164717"/>
                  </a:lnTo>
                  <a:lnTo>
                    <a:pt x="96109" y="192811"/>
                  </a:lnTo>
                  <a:lnTo>
                    <a:pt x="167912" y="192811"/>
                  </a:lnTo>
                  <a:lnTo>
                    <a:pt x="168857" y="204344"/>
                  </a:lnTo>
                  <a:lnTo>
                    <a:pt x="125557" y="210249"/>
                  </a:lnTo>
                  <a:lnTo>
                    <a:pt x="82173" y="213437"/>
                  </a:lnTo>
                  <a:lnTo>
                    <a:pt x="40731" y="214740"/>
                  </a:lnTo>
                  <a:lnTo>
                    <a:pt x="3252" y="214990"/>
                  </a:lnTo>
                  <a:close/>
                </a:path>
                <a:path w="248919" h="265429">
                  <a:moveTo>
                    <a:pt x="134587" y="146382"/>
                  </a:moveTo>
                  <a:lnTo>
                    <a:pt x="83985" y="146382"/>
                  </a:lnTo>
                  <a:lnTo>
                    <a:pt x="100157" y="144247"/>
                  </a:lnTo>
                  <a:lnTo>
                    <a:pt x="112670" y="138176"/>
                  </a:lnTo>
                  <a:lnTo>
                    <a:pt x="120747" y="128667"/>
                  </a:lnTo>
                  <a:lnTo>
                    <a:pt x="123612" y="116219"/>
                  </a:lnTo>
                  <a:lnTo>
                    <a:pt x="120747" y="103724"/>
                  </a:lnTo>
                  <a:lnTo>
                    <a:pt x="112670" y="94113"/>
                  </a:lnTo>
                  <a:lnTo>
                    <a:pt x="100157" y="87940"/>
                  </a:lnTo>
                  <a:lnTo>
                    <a:pt x="83985" y="85759"/>
                  </a:lnTo>
                  <a:lnTo>
                    <a:pt x="133595" y="85759"/>
                  </a:lnTo>
                  <a:lnTo>
                    <a:pt x="142080" y="95948"/>
                  </a:lnTo>
                  <a:lnTo>
                    <a:pt x="146678" y="116219"/>
                  </a:lnTo>
                  <a:lnTo>
                    <a:pt x="143060" y="134359"/>
                  </a:lnTo>
                  <a:lnTo>
                    <a:pt x="134587" y="146382"/>
                  </a:lnTo>
                  <a:close/>
                </a:path>
                <a:path w="248919" h="265429">
                  <a:moveTo>
                    <a:pt x="167912" y="192811"/>
                  </a:moveTo>
                  <a:lnTo>
                    <a:pt x="96109" y="192811"/>
                  </a:lnTo>
                  <a:lnTo>
                    <a:pt x="114148" y="191794"/>
                  </a:lnTo>
                  <a:lnTo>
                    <a:pt x="132188" y="190445"/>
                  </a:lnTo>
                  <a:lnTo>
                    <a:pt x="150005" y="188652"/>
                  </a:lnTo>
                  <a:lnTo>
                    <a:pt x="167379" y="186305"/>
                  </a:lnTo>
                  <a:lnTo>
                    <a:pt x="167912" y="192811"/>
                  </a:lnTo>
                  <a:close/>
                </a:path>
                <a:path w="248919" h="265429">
                  <a:moveTo>
                    <a:pt x="207301" y="265263"/>
                  </a:moveTo>
                  <a:lnTo>
                    <a:pt x="183052" y="265263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112670"/>
                  </a:lnTo>
                  <a:lnTo>
                    <a:pt x="248702" y="112670"/>
                  </a:lnTo>
                  <a:lnTo>
                    <a:pt x="248702" y="133075"/>
                  </a:lnTo>
                  <a:lnTo>
                    <a:pt x="207301" y="133075"/>
                  </a:lnTo>
                  <a:lnTo>
                    <a:pt x="207301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51090" y="4520196"/>
              <a:ext cx="175018" cy="2208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237223" y="4522980"/>
              <a:ext cx="66040" cy="265430"/>
            </a:xfrm>
            <a:custGeom>
              <a:avLst/>
              <a:gdLst/>
              <a:ahLst/>
              <a:cxnLst/>
              <a:rect l="l" t="t" r="r" b="b"/>
              <a:pathLst>
                <a:path w="66040" h="265429">
                  <a:moveTo>
                    <a:pt x="65650" y="112670"/>
                  </a:moveTo>
                  <a:lnTo>
                    <a:pt x="24249" y="112670"/>
                  </a:lnTo>
                  <a:lnTo>
                    <a:pt x="24249" y="0"/>
                  </a:lnTo>
                  <a:lnTo>
                    <a:pt x="0" y="0"/>
                  </a:lnTo>
                  <a:lnTo>
                    <a:pt x="0" y="265263"/>
                  </a:lnTo>
                  <a:lnTo>
                    <a:pt x="24249" y="265263"/>
                  </a:lnTo>
                  <a:lnTo>
                    <a:pt x="24249" y="133075"/>
                  </a:lnTo>
                  <a:lnTo>
                    <a:pt x="65650" y="133075"/>
                  </a:lnTo>
                  <a:lnTo>
                    <a:pt x="65650" y="11267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4" name="object 7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05725" y="4853356"/>
            <a:ext cx="7746702" cy="4578268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10460740" y="9697334"/>
            <a:ext cx="1038225" cy="272415"/>
            <a:chOff x="10460740" y="9697334"/>
            <a:chExt cx="1038225" cy="272415"/>
          </a:xfrm>
        </p:grpSpPr>
        <p:sp>
          <p:nvSpPr>
            <p:cNvPr id="76" name="object 76"/>
            <p:cNvSpPr/>
            <p:nvPr/>
          </p:nvSpPr>
          <p:spPr>
            <a:xfrm>
              <a:off x="10463821" y="9700710"/>
              <a:ext cx="244475" cy="265430"/>
            </a:xfrm>
            <a:custGeom>
              <a:avLst/>
              <a:gdLst/>
              <a:ahLst/>
              <a:cxnLst/>
              <a:rect l="l" t="t" r="r" b="b"/>
              <a:pathLst>
                <a:path w="244475" h="265429">
                  <a:moveTo>
                    <a:pt x="5323" y="121837"/>
                  </a:moveTo>
                  <a:lnTo>
                    <a:pt x="1182" y="100545"/>
                  </a:lnTo>
                  <a:lnTo>
                    <a:pt x="102024" y="93744"/>
                  </a:lnTo>
                  <a:lnTo>
                    <a:pt x="105018" y="82538"/>
                  </a:lnTo>
                  <a:lnTo>
                    <a:pt x="107347" y="71084"/>
                  </a:lnTo>
                  <a:lnTo>
                    <a:pt x="109010" y="59352"/>
                  </a:lnTo>
                  <a:lnTo>
                    <a:pt x="110008" y="47315"/>
                  </a:lnTo>
                  <a:lnTo>
                    <a:pt x="14490" y="47315"/>
                  </a:lnTo>
                  <a:lnTo>
                    <a:pt x="14490" y="27502"/>
                  </a:lnTo>
                  <a:lnTo>
                    <a:pt x="134258" y="27502"/>
                  </a:lnTo>
                  <a:lnTo>
                    <a:pt x="130792" y="72691"/>
                  </a:lnTo>
                  <a:lnTo>
                    <a:pt x="119632" y="113261"/>
                  </a:lnTo>
                  <a:lnTo>
                    <a:pt x="94631" y="113261"/>
                  </a:lnTo>
                  <a:lnTo>
                    <a:pt x="5323" y="121837"/>
                  </a:lnTo>
                  <a:close/>
                </a:path>
                <a:path w="244475" h="265429">
                  <a:moveTo>
                    <a:pt x="13307" y="221792"/>
                  </a:moveTo>
                  <a:lnTo>
                    <a:pt x="0" y="203161"/>
                  </a:lnTo>
                  <a:lnTo>
                    <a:pt x="33208" y="183874"/>
                  </a:lnTo>
                  <a:lnTo>
                    <a:pt x="59625" y="162425"/>
                  </a:lnTo>
                  <a:lnTo>
                    <a:pt x="79886" y="138869"/>
                  </a:lnTo>
                  <a:lnTo>
                    <a:pt x="94631" y="113261"/>
                  </a:lnTo>
                  <a:lnTo>
                    <a:pt x="119632" y="113261"/>
                  </a:lnTo>
                  <a:lnTo>
                    <a:pt x="119022" y="115480"/>
                  </a:lnTo>
                  <a:lnTo>
                    <a:pt x="96890" y="155105"/>
                  </a:lnTo>
                  <a:lnTo>
                    <a:pt x="62338" y="190797"/>
                  </a:lnTo>
                  <a:lnTo>
                    <a:pt x="13307" y="221792"/>
                  </a:lnTo>
                  <a:close/>
                </a:path>
                <a:path w="244475" h="265429">
                  <a:moveTo>
                    <a:pt x="201682" y="265263"/>
                  </a:moveTo>
                  <a:lnTo>
                    <a:pt x="177433" y="265263"/>
                  </a:lnTo>
                  <a:lnTo>
                    <a:pt x="177433" y="0"/>
                  </a:lnTo>
                  <a:lnTo>
                    <a:pt x="201682" y="0"/>
                  </a:lnTo>
                  <a:lnTo>
                    <a:pt x="201682" y="107643"/>
                  </a:lnTo>
                  <a:lnTo>
                    <a:pt x="244266" y="107643"/>
                  </a:lnTo>
                  <a:lnTo>
                    <a:pt x="244266" y="127752"/>
                  </a:lnTo>
                  <a:lnTo>
                    <a:pt x="201682" y="127752"/>
                  </a:lnTo>
                  <a:lnTo>
                    <a:pt x="201682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0740" y="9725132"/>
              <a:ext cx="140418" cy="20045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641254" y="9700710"/>
              <a:ext cx="67310" cy="265430"/>
            </a:xfrm>
            <a:custGeom>
              <a:avLst/>
              <a:gdLst/>
              <a:ahLst/>
              <a:cxnLst/>
              <a:rect l="l" t="t" r="r" b="b"/>
              <a:pathLst>
                <a:path w="67309" h="265429">
                  <a:moveTo>
                    <a:pt x="66833" y="107643"/>
                  </a:moveTo>
                  <a:lnTo>
                    <a:pt x="24249" y="107643"/>
                  </a:lnTo>
                  <a:lnTo>
                    <a:pt x="24249" y="0"/>
                  </a:lnTo>
                  <a:lnTo>
                    <a:pt x="0" y="0"/>
                  </a:lnTo>
                  <a:lnTo>
                    <a:pt x="0" y="265263"/>
                  </a:lnTo>
                  <a:lnTo>
                    <a:pt x="24249" y="265263"/>
                  </a:lnTo>
                  <a:lnTo>
                    <a:pt x="24249" y="127752"/>
                  </a:lnTo>
                  <a:lnTo>
                    <a:pt x="66833" y="127752"/>
                  </a:lnTo>
                  <a:lnTo>
                    <a:pt x="66833" y="107643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743278" y="9700414"/>
              <a:ext cx="215900" cy="265430"/>
            </a:xfrm>
            <a:custGeom>
              <a:avLst/>
              <a:gdLst/>
              <a:ahLst/>
              <a:cxnLst/>
              <a:rect l="l" t="t" r="r" b="b"/>
              <a:pathLst>
                <a:path w="215900" h="265429">
                  <a:moveTo>
                    <a:pt x="161760" y="251955"/>
                  </a:moveTo>
                  <a:lnTo>
                    <a:pt x="138989" y="251955"/>
                  </a:lnTo>
                  <a:lnTo>
                    <a:pt x="138989" y="120654"/>
                  </a:lnTo>
                  <a:lnTo>
                    <a:pt x="100545" y="120654"/>
                  </a:lnTo>
                  <a:lnTo>
                    <a:pt x="100545" y="100841"/>
                  </a:lnTo>
                  <a:lnTo>
                    <a:pt x="138989" y="100841"/>
                  </a:lnTo>
                  <a:lnTo>
                    <a:pt x="138989" y="6801"/>
                  </a:lnTo>
                  <a:lnTo>
                    <a:pt x="161760" y="6801"/>
                  </a:lnTo>
                  <a:lnTo>
                    <a:pt x="161760" y="251955"/>
                  </a:lnTo>
                  <a:close/>
                </a:path>
                <a:path w="215900" h="265429">
                  <a:moveTo>
                    <a:pt x="17151" y="201682"/>
                  </a:moveTo>
                  <a:lnTo>
                    <a:pt x="0" y="201682"/>
                  </a:lnTo>
                  <a:lnTo>
                    <a:pt x="0" y="31938"/>
                  </a:lnTo>
                  <a:lnTo>
                    <a:pt x="98771" y="31938"/>
                  </a:lnTo>
                  <a:lnTo>
                    <a:pt x="98771" y="51751"/>
                  </a:lnTo>
                  <a:lnTo>
                    <a:pt x="23362" y="51751"/>
                  </a:lnTo>
                  <a:lnTo>
                    <a:pt x="23362" y="103798"/>
                  </a:lnTo>
                  <a:lnTo>
                    <a:pt x="86351" y="103798"/>
                  </a:lnTo>
                  <a:lnTo>
                    <a:pt x="86351" y="123020"/>
                  </a:lnTo>
                  <a:lnTo>
                    <a:pt x="23362" y="123020"/>
                  </a:lnTo>
                  <a:lnTo>
                    <a:pt x="23362" y="181869"/>
                  </a:lnTo>
                  <a:lnTo>
                    <a:pt x="112493" y="181869"/>
                  </a:lnTo>
                  <a:lnTo>
                    <a:pt x="113853" y="194881"/>
                  </a:lnTo>
                  <a:lnTo>
                    <a:pt x="91881" y="198439"/>
                  </a:lnTo>
                  <a:lnTo>
                    <a:pt x="69827" y="200499"/>
                  </a:lnTo>
                  <a:lnTo>
                    <a:pt x="45610" y="201451"/>
                  </a:lnTo>
                  <a:lnTo>
                    <a:pt x="17151" y="201682"/>
                  </a:lnTo>
                  <a:close/>
                </a:path>
                <a:path w="215900" h="265429">
                  <a:moveTo>
                    <a:pt x="112493" y="181869"/>
                  </a:moveTo>
                  <a:lnTo>
                    <a:pt x="23362" y="181869"/>
                  </a:lnTo>
                  <a:lnTo>
                    <a:pt x="48988" y="181596"/>
                  </a:lnTo>
                  <a:lnTo>
                    <a:pt x="71121" y="180575"/>
                  </a:lnTo>
                  <a:lnTo>
                    <a:pt x="91479" y="178500"/>
                  </a:lnTo>
                  <a:lnTo>
                    <a:pt x="111783" y="175067"/>
                  </a:lnTo>
                  <a:lnTo>
                    <a:pt x="112493" y="181869"/>
                  </a:lnTo>
                  <a:close/>
                </a:path>
                <a:path w="215900" h="265429">
                  <a:moveTo>
                    <a:pt x="215286" y="265263"/>
                  </a:moveTo>
                  <a:lnTo>
                    <a:pt x="192219" y="265263"/>
                  </a:lnTo>
                  <a:lnTo>
                    <a:pt x="192219" y="0"/>
                  </a:lnTo>
                  <a:lnTo>
                    <a:pt x="215286" y="0"/>
                  </a:lnTo>
                  <a:lnTo>
                    <a:pt x="215286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0743278" y="9700414"/>
              <a:ext cx="215900" cy="265430"/>
            </a:xfrm>
            <a:custGeom>
              <a:avLst/>
              <a:gdLst/>
              <a:ahLst/>
              <a:cxnLst/>
              <a:rect l="l" t="t" r="r" b="b"/>
              <a:pathLst>
                <a:path w="215900" h="265429">
                  <a:moveTo>
                    <a:pt x="23362" y="123020"/>
                  </a:moveTo>
                  <a:lnTo>
                    <a:pt x="86351" y="123020"/>
                  </a:lnTo>
                  <a:lnTo>
                    <a:pt x="86351" y="103798"/>
                  </a:lnTo>
                  <a:lnTo>
                    <a:pt x="23362" y="103798"/>
                  </a:lnTo>
                  <a:lnTo>
                    <a:pt x="23362" y="51751"/>
                  </a:lnTo>
                  <a:lnTo>
                    <a:pt x="98771" y="51751"/>
                  </a:lnTo>
                  <a:lnTo>
                    <a:pt x="98771" y="31938"/>
                  </a:lnTo>
                  <a:lnTo>
                    <a:pt x="0" y="31938"/>
                  </a:lnTo>
                  <a:lnTo>
                    <a:pt x="0" y="201682"/>
                  </a:lnTo>
                  <a:lnTo>
                    <a:pt x="17151" y="201682"/>
                  </a:lnTo>
                  <a:lnTo>
                    <a:pt x="45610" y="201451"/>
                  </a:lnTo>
                  <a:lnTo>
                    <a:pt x="69827" y="200499"/>
                  </a:lnTo>
                  <a:lnTo>
                    <a:pt x="91881" y="198439"/>
                  </a:lnTo>
                  <a:lnTo>
                    <a:pt x="113853" y="194881"/>
                  </a:lnTo>
                  <a:lnTo>
                    <a:pt x="111783" y="175067"/>
                  </a:lnTo>
                  <a:lnTo>
                    <a:pt x="91479" y="178500"/>
                  </a:lnTo>
                  <a:lnTo>
                    <a:pt x="71121" y="180575"/>
                  </a:lnTo>
                  <a:lnTo>
                    <a:pt x="48988" y="181596"/>
                  </a:lnTo>
                  <a:lnTo>
                    <a:pt x="23362" y="181869"/>
                  </a:lnTo>
                  <a:lnTo>
                    <a:pt x="23362" y="123020"/>
                  </a:lnTo>
                  <a:close/>
                </a:path>
                <a:path w="215900" h="265429">
                  <a:moveTo>
                    <a:pt x="138989" y="100841"/>
                  </a:moveTo>
                  <a:lnTo>
                    <a:pt x="100545" y="100841"/>
                  </a:lnTo>
                  <a:lnTo>
                    <a:pt x="100545" y="120654"/>
                  </a:lnTo>
                  <a:lnTo>
                    <a:pt x="138989" y="120654"/>
                  </a:lnTo>
                  <a:lnTo>
                    <a:pt x="138989" y="251955"/>
                  </a:lnTo>
                  <a:lnTo>
                    <a:pt x="161760" y="251955"/>
                  </a:lnTo>
                  <a:lnTo>
                    <a:pt x="161760" y="6801"/>
                  </a:lnTo>
                  <a:lnTo>
                    <a:pt x="138989" y="6801"/>
                  </a:lnTo>
                  <a:lnTo>
                    <a:pt x="138989" y="100841"/>
                  </a:lnTo>
                  <a:close/>
                </a:path>
                <a:path w="215900" h="265429">
                  <a:moveTo>
                    <a:pt x="192219" y="0"/>
                  </a:moveTo>
                  <a:lnTo>
                    <a:pt x="192219" y="265263"/>
                  </a:lnTo>
                  <a:lnTo>
                    <a:pt x="215286" y="265263"/>
                  </a:lnTo>
                  <a:lnTo>
                    <a:pt x="215286" y="0"/>
                  </a:lnTo>
                  <a:lnTo>
                    <a:pt x="192219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2800" y="9724245"/>
              <a:ext cx="245991" cy="20754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1292140" y="9700414"/>
              <a:ext cx="203200" cy="266065"/>
            </a:xfrm>
            <a:custGeom>
              <a:avLst/>
              <a:gdLst/>
              <a:ahLst/>
              <a:cxnLst/>
              <a:rect l="l" t="t" r="r" b="b"/>
              <a:pathLst>
                <a:path w="203200" h="266065">
                  <a:moveTo>
                    <a:pt x="22770" y="201682"/>
                  </a:moveTo>
                  <a:lnTo>
                    <a:pt x="887" y="201682"/>
                  </a:lnTo>
                  <a:lnTo>
                    <a:pt x="887" y="99954"/>
                  </a:lnTo>
                  <a:lnTo>
                    <a:pt x="98475" y="99954"/>
                  </a:lnTo>
                  <a:lnTo>
                    <a:pt x="98475" y="44654"/>
                  </a:lnTo>
                  <a:lnTo>
                    <a:pt x="0" y="44654"/>
                  </a:lnTo>
                  <a:lnTo>
                    <a:pt x="0" y="24840"/>
                  </a:lnTo>
                  <a:lnTo>
                    <a:pt x="123020" y="24840"/>
                  </a:lnTo>
                  <a:lnTo>
                    <a:pt x="123020" y="119767"/>
                  </a:lnTo>
                  <a:lnTo>
                    <a:pt x="25136" y="119767"/>
                  </a:lnTo>
                  <a:lnTo>
                    <a:pt x="25136" y="181573"/>
                  </a:lnTo>
                  <a:lnTo>
                    <a:pt x="155201" y="181573"/>
                  </a:lnTo>
                  <a:lnTo>
                    <a:pt x="156437" y="191924"/>
                  </a:lnTo>
                  <a:lnTo>
                    <a:pt x="121745" y="196817"/>
                  </a:lnTo>
                  <a:lnTo>
                    <a:pt x="88716" y="199797"/>
                  </a:lnTo>
                  <a:lnTo>
                    <a:pt x="56131" y="201280"/>
                  </a:lnTo>
                  <a:lnTo>
                    <a:pt x="22770" y="201682"/>
                  </a:lnTo>
                  <a:close/>
                </a:path>
                <a:path w="203200" h="266065">
                  <a:moveTo>
                    <a:pt x="155201" y="181573"/>
                  </a:moveTo>
                  <a:lnTo>
                    <a:pt x="25136" y="181573"/>
                  </a:lnTo>
                  <a:lnTo>
                    <a:pt x="57092" y="181134"/>
                  </a:lnTo>
                  <a:lnTo>
                    <a:pt x="88495" y="179614"/>
                  </a:lnTo>
                  <a:lnTo>
                    <a:pt x="120451" y="176708"/>
                  </a:lnTo>
                  <a:lnTo>
                    <a:pt x="154071" y="172110"/>
                  </a:lnTo>
                  <a:lnTo>
                    <a:pt x="155201" y="181573"/>
                  </a:lnTo>
                  <a:close/>
                </a:path>
                <a:path w="203200" h="266065">
                  <a:moveTo>
                    <a:pt x="203161" y="265854"/>
                  </a:moveTo>
                  <a:lnTo>
                    <a:pt x="178912" y="265854"/>
                  </a:lnTo>
                  <a:lnTo>
                    <a:pt x="178912" y="0"/>
                  </a:lnTo>
                  <a:lnTo>
                    <a:pt x="203161" y="0"/>
                  </a:lnTo>
                  <a:lnTo>
                    <a:pt x="203161" y="265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89059" y="9722175"/>
              <a:ext cx="162598" cy="18300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1471052" y="9700414"/>
              <a:ext cx="24765" cy="266065"/>
            </a:xfrm>
            <a:custGeom>
              <a:avLst/>
              <a:gdLst/>
              <a:ahLst/>
              <a:cxnLst/>
              <a:rect l="l" t="t" r="r" b="b"/>
              <a:pathLst>
                <a:path w="24765" h="266065">
                  <a:moveTo>
                    <a:pt x="0" y="0"/>
                  </a:moveTo>
                  <a:lnTo>
                    <a:pt x="0" y="265854"/>
                  </a:lnTo>
                  <a:lnTo>
                    <a:pt x="24249" y="265854"/>
                  </a:lnTo>
                  <a:lnTo>
                    <a:pt x="24249" y="0"/>
                  </a:lnTo>
                  <a:lnTo>
                    <a:pt x="0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11743708" y="9701006"/>
            <a:ext cx="24765" cy="38100"/>
          </a:xfrm>
          <a:custGeom>
            <a:avLst/>
            <a:gdLst/>
            <a:ahLst/>
            <a:cxnLst/>
            <a:rect l="l" t="t" r="r" b="b"/>
            <a:pathLst>
              <a:path w="24765" h="38100">
                <a:moveTo>
                  <a:pt x="24249" y="37556"/>
                </a:moveTo>
                <a:lnTo>
                  <a:pt x="0" y="37556"/>
                </a:lnTo>
                <a:lnTo>
                  <a:pt x="0" y="0"/>
                </a:lnTo>
                <a:lnTo>
                  <a:pt x="24249" y="0"/>
                </a:lnTo>
                <a:lnTo>
                  <a:pt x="24249" y="3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11559941" y="9697925"/>
            <a:ext cx="221615" cy="267970"/>
            <a:chOff x="11559941" y="9697925"/>
            <a:chExt cx="221615" cy="267970"/>
          </a:xfrm>
        </p:grpSpPr>
        <p:sp>
          <p:nvSpPr>
            <p:cNvPr id="87" name="object 87"/>
            <p:cNvSpPr/>
            <p:nvPr/>
          </p:nvSpPr>
          <p:spPr>
            <a:xfrm>
              <a:off x="11563020" y="9713493"/>
              <a:ext cx="215265" cy="248920"/>
            </a:xfrm>
            <a:custGeom>
              <a:avLst/>
              <a:gdLst/>
              <a:ahLst/>
              <a:cxnLst/>
              <a:rect l="l" t="t" r="r" b="b"/>
              <a:pathLst>
                <a:path w="215265" h="248920">
                  <a:moveTo>
                    <a:pt x="204927" y="25400"/>
                  </a:moveTo>
                  <a:lnTo>
                    <a:pt x="119468" y="25400"/>
                  </a:lnTo>
                  <a:lnTo>
                    <a:pt x="119468" y="0"/>
                  </a:lnTo>
                  <a:lnTo>
                    <a:pt x="95516" y="0"/>
                  </a:lnTo>
                  <a:lnTo>
                    <a:pt x="95516" y="95250"/>
                  </a:lnTo>
                  <a:lnTo>
                    <a:pt x="23952" y="95250"/>
                  </a:lnTo>
                  <a:lnTo>
                    <a:pt x="23952" y="55880"/>
                  </a:lnTo>
                  <a:lnTo>
                    <a:pt x="95516" y="55880"/>
                  </a:lnTo>
                  <a:lnTo>
                    <a:pt x="95516" y="38100"/>
                  </a:lnTo>
                  <a:lnTo>
                    <a:pt x="23952" y="38100"/>
                  </a:lnTo>
                  <a:lnTo>
                    <a:pt x="23952" y="0"/>
                  </a:lnTo>
                  <a:lnTo>
                    <a:pt x="0" y="0"/>
                  </a:lnTo>
                  <a:lnTo>
                    <a:pt x="0" y="115570"/>
                  </a:lnTo>
                  <a:lnTo>
                    <a:pt x="119468" y="115570"/>
                  </a:lnTo>
                  <a:lnTo>
                    <a:pt x="119468" y="95250"/>
                  </a:lnTo>
                  <a:lnTo>
                    <a:pt x="119468" y="92710"/>
                  </a:lnTo>
                  <a:lnTo>
                    <a:pt x="180682" y="92710"/>
                  </a:lnTo>
                  <a:lnTo>
                    <a:pt x="180682" y="125920"/>
                  </a:lnTo>
                  <a:lnTo>
                    <a:pt x="204927" y="125920"/>
                  </a:lnTo>
                  <a:lnTo>
                    <a:pt x="204927" y="92710"/>
                  </a:lnTo>
                  <a:lnTo>
                    <a:pt x="204927" y="92202"/>
                  </a:lnTo>
                  <a:lnTo>
                    <a:pt x="204927" y="73660"/>
                  </a:lnTo>
                  <a:lnTo>
                    <a:pt x="119468" y="73660"/>
                  </a:lnTo>
                  <a:lnTo>
                    <a:pt x="119468" y="55880"/>
                  </a:lnTo>
                  <a:lnTo>
                    <a:pt x="119468" y="44450"/>
                  </a:lnTo>
                  <a:lnTo>
                    <a:pt x="180682" y="44450"/>
                  </a:lnTo>
                  <a:lnTo>
                    <a:pt x="180682" y="73279"/>
                  </a:lnTo>
                  <a:lnTo>
                    <a:pt x="204927" y="73279"/>
                  </a:lnTo>
                  <a:lnTo>
                    <a:pt x="204927" y="44450"/>
                  </a:lnTo>
                  <a:lnTo>
                    <a:pt x="204927" y="44005"/>
                  </a:lnTo>
                  <a:lnTo>
                    <a:pt x="204927" y="38100"/>
                  </a:lnTo>
                  <a:lnTo>
                    <a:pt x="204927" y="25400"/>
                  </a:lnTo>
                  <a:close/>
                </a:path>
                <a:path w="215265" h="248920">
                  <a:moveTo>
                    <a:pt x="214985" y="229870"/>
                  </a:moveTo>
                  <a:lnTo>
                    <a:pt x="58547" y="229870"/>
                  </a:lnTo>
                  <a:lnTo>
                    <a:pt x="58547" y="201930"/>
                  </a:lnTo>
                  <a:lnTo>
                    <a:pt x="204927" y="201930"/>
                  </a:lnTo>
                  <a:lnTo>
                    <a:pt x="204927" y="182880"/>
                  </a:lnTo>
                  <a:lnTo>
                    <a:pt x="204927" y="157480"/>
                  </a:lnTo>
                  <a:lnTo>
                    <a:pt x="204927" y="138430"/>
                  </a:lnTo>
                  <a:lnTo>
                    <a:pt x="33997" y="138430"/>
                  </a:lnTo>
                  <a:lnTo>
                    <a:pt x="33997" y="157480"/>
                  </a:lnTo>
                  <a:lnTo>
                    <a:pt x="180975" y="157480"/>
                  </a:lnTo>
                  <a:lnTo>
                    <a:pt x="180975" y="182880"/>
                  </a:lnTo>
                  <a:lnTo>
                    <a:pt x="34594" y="182880"/>
                  </a:lnTo>
                  <a:lnTo>
                    <a:pt x="34594" y="201930"/>
                  </a:lnTo>
                  <a:lnTo>
                    <a:pt x="34594" y="229870"/>
                  </a:lnTo>
                  <a:lnTo>
                    <a:pt x="34594" y="248920"/>
                  </a:lnTo>
                  <a:lnTo>
                    <a:pt x="214985" y="248920"/>
                  </a:lnTo>
                  <a:lnTo>
                    <a:pt x="214985" y="229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1563022" y="9701006"/>
              <a:ext cx="215265" cy="261620"/>
            </a:xfrm>
            <a:custGeom>
              <a:avLst/>
              <a:gdLst/>
              <a:ahLst/>
              <a:cxnLst/>
              <a:rect l="l" t="t" r="r" b="b"/>
              <a:pathLst>
                <a:path w="215265" h="261620">
                  <a:moveTo>
                    <a:pt x="180686" y="56483"/>
                  </a:moveTo>
                  <a:lnTo>
                    <a:pt x="180686" y="85759"/>
                  </a:lnTo>
                  <a:lnTo>
                    <a:pt x="119471" y="85759"/>
                  </a:lnTo>
                  <a:lnTo>
                    <a:pt x="119471" y="56483"/>
                  </a:lnTo>
                  <a:lnTo>
                    <a:pt x="180686" y="56483"/>
                  </a:lnTo>
                  <a:close/>
                </a:path>
                <a:path w="215265" h="261620">
                  <a:moveTo>
                    <a:pt x="95518" y="108234"/>
                  </a:moveTo>
                  <a:lnTo>
                    <a:pt x="23953" y="108234"/>
                  </a:lnTo>
                  <a:lnTo>
                    <a:pt x="23953" y="68903"/>
                  </a:lnTo>
                  <a:lnTo>
                    <a:pt x="95518" y="68903"/>
                  </a:lnTo>
                  <a:lnTo>
                    <a:pt x="95518" y="108234"/>
                  </a:lnTo>
                  <a:close/>
                </a:path>
                <a:path w="215265" h="261620">
                  <a:moveTo>
                    <a:pt x="119471" y="104685"/>
                  </a:moveTo>
                  <a:lnTo>
                    <a:pt x="180686" y="104685"/>
                  </a:lnTo>
                  <a:lnTo>
                    <a:pt x="180686" y="138398"/>
                  </a:lnTo>
                  <a:lnTo>
                    <a:pt x="204935" y="138398"/>
                  </a:lnTo>
                  <a:lnTo>
                    <a:pt x="204935" y="0"/>
                  </a:lnTo>
                  <a:lnTo>
                    <a:pt x="180686" y="0"/>
                  </a:lnTo>
                  <a:lnTo>
                    <a:pt x="180686" y="37556"/>
                  </a:lnTo>
                  <a:lnTo>
                    <a:pt x="119471" y="37556"/>
                  </a:lnTo>
                  <a:lnTo>
                    <a:pt x="119471" y="12420"/>
                  </a:lnTo>
                  <a:lnTo>
                    <a:pt x="95518" y="12420"/>
                  </a:lnTo>
                  <a:lnTo>
                    <a:pt x="95518" y="49977"/>
                  </a:lnTo>
                  <a:lnTo>
                    <a:pt x="23953" y="49977"/>
                  </a:lnTo>
                  <a:lnTo>
                    <a:pt x="23953" y="12124"/>
                  </a:lnTo>
                  <a:lnTo>
                    <a:pt x="0" y="12124"/>
                  </a:lnTo>
                  <a:lnTo>
                    <a:pt x="0" y="127752"/>
                  </a:lnTo>
                  <a:lnTo>
                    <a:pt x="119471" y="127752"/>
                  </a:lnTo>
                  <a:lnTo>
                    <a:pt x="119471" y="104685"/>
                  </a:lnTo>
                  <a:close/>
                </a:path>
                <a:path w="215265" h="261620">
                  <a:moveTo>
                    <a:pt x="58553" y="242196"/>
                  </a:moveTo>
                  <a:lnTo>
                    <a:pt x="58553" y="214103"/>
                  </a:lnTo>
                  <a:lnTo>
                    <a:pt x="204935" y="214103"/>
                  </a:lnTo>
                  <a:lnTo>
                    <a:pt x="204935" y="151114"/>
                  </a:lnTo>
                  <a:lnTo>
                    <a:pt x="34008" y="151114"/>
                  </a:lnTo>
                  <a:lnTo>
                    <a:pt x="34008" y="170336"/>
                  </a:lnTo>
                  <a:lnTo>
                    <a:pt x="180982" y="170336"/>
                  </a:lnTo>
                  <a:lnTo>
                    <a:pt x="180982" y="195768"/>
                  </a:lnTo>
                  <a:lnTo>
                    <a:pt x="34599" y="195768"/>
                  </a:lnTo>
                  <a:lnTo>
                    <a:pt x="34599" y="261418"/>
                  </a:lnTo>
                  <a:lnTo>
                    <a:pt x="214990" y="261418"/>
                  </a:lnTo>
                  <a:lnTo>
                    <a:pt x="214990" y="242196"/>
                  </a:lnTo>
                  <a:lnTo>
                    <a:pt x="58553" y="24219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11818403" y="9717147"/>
            <a:ext cx="247650" cy="219075"/>
            <a:chOff x="11818403" y="9717147"/>
            <a:chExt cx="247650" cy="219075"/>
          </a:xfrm>
        </p:grpSpPr>
        <p:sp>
          <p:nvSpPr>
            <p:cNvPr id="90" name="object 90"/>
            <p:cNvSpPr/>
            <p:nvPr/>
          </p:nvSpPr>
          <p:spPr>
            <a:xfrm>
              <a:off x="11821478" y="9719843"/>
              <a:ext cx="241300" cy="213360"/>
            </a:xfrm>
            <a:custGeom>
              <a:avLst/>
              <a:gdLst/>
              <a:ahLst/>
              <a:cxnLst/>
              <a:rect l="l" t="t" r="r" b="b"/>
              <a:pathLst>
                <a:path w="241300" h="213359">
                  <a:moveTo>
                    <a:pt x="241007" y="193040"/>
                  </a:moveTo>
                  <a:lnTo>
                    <a:pt x="132486" y="193040"/>
                  </a:lnTo>
                  <a:lnTo>
                    <a:pt x="132486" y="143510"/>
                  </a:lnTo>
                  <a:lnTo>
                    <a:pt x="217360" y="143510"/>
                  </a:lnTo>
                  <a:lnTo>
                    <a:pt x="217360" y="124460"/>
                  </a:lnTo>
                  <a:lnTo>
                    <a:pt x="54114" y="124460"/>
                  </a:lnTo>
                  <a:lnTo>
                    <a:pt x="54114" y="81280"/>
                  </a:lnTo>
                  <a:lnTo>
                    <a:pt x="211150" y="81280"/>
                  </a:lnTo>
                  <a:lnTo>
                    <a:pt x="211150" y="62230"/>
                  </a:lnTo>
                  <a:lnTo>
                    <a:pt x="211150" y="20320"/>
                  </a:lnTo>
                  <a:lnTo>
                    <a:pt x="211150" y="0"/>
                  </a:lnTo>
                  <a:lnTo>
                    <a:pt x="29578" y="0"/>
                  </a:lnTo>
                  <a:lnTo>
                    <a:pt x="29578" y="20320"/>
                  </a:lnTo>
                  <a:lnTo>
                    <a:pt x="187490" y="20320"/>
                  </a:lnTo>
                  <a:lnTo>
                    <a:pt x="187490" y="62230"/>
                  </a:lnTo>
                  <a:lnTo>
                    <a:pt x="30162" y="62230"/>
                  </a:lnTo>
                  <a:lnTo>
                    <a:pt x="30162" y="81280"/>
                  </a:lnTo>
                  <a:lnTo>
                    <a:pt x="30162" y="124460"/>
                  </a:lnTo>
                  <a:lnTo>
                    <a:pt x="30162" y="143510"/>
                  </a:lnTo>
                  <a:lnTo>
                    <a:pt x="107937" y="143510"/>
                  </a:lnTo>
                  <a:lnTo>
                    <a:pt x="107937" y="193040"/>
                  </a:lnTo>
                  <a:lnTo>
                    <a:pt x="0" y="193040"/>
                  </a:lnTo>
                  <a:lnTo>
                    <a:pt x="0" y="213360"/>
                  </a:lnTo>
                  <a:lnTo>
                    <a:pt x="241007" y="213360"/>
                  </a:lnTo>
                  <a:lnTo>
                    <a:pt x="241007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1821483" y="9720228"/>
              <a:ext cx="241300" cy="213360"/>
            </a:xfrm>
            <a:custGeom>
              <a:avLst/>
              <a:gdLst/>
              <a:ahLst/>
              <a:cxnLst/>
              <a:rect l="l" t="t" r="r" b="b"/>
              <a:pathLst>
                <a:path w="241300" h="213359">
                  <a:moveTo>
                    <a:pt x="132483" y="193106"/>
                  </a:moveTo>
                  <a:lnTo>
                    <a:pt x="132483" y="143129"/>
                  </a:lnTo>
                  <a:lnTo>
                    <a:pt x="217356" y="143129"/>
                  </a:lnTo>
                  <a:lnTo>
                    <a:pt x="217356" y="123612"/>
                  </a:lnTo>
                  <a:lnTo>
                    <a:pt x="54117" y="123612"/>
                  </a:lnTo>
                  <a:lnTo>
                    <a:pt x="54117" y="80732"/>
                  </a:lnTo>
                  <a:lnTo>
                    <a:pt x="211145" y="80732"/>
                  </a:lnTo>
                  <a:lnTo>
                    <a:pt x="211145" y="0"/>
                  </a:lnTo>
                  <a:lnTo>
                    <a:pt x="29572" y="0"/>
                  </a:lnTo>
                  <a:lnTo>
                    <a:pt x="29572" y="19813"/>
                  </a:lnTo>
                  <a:lnTo>
                    <a:pt x="187488" y="19813"/>
                  </a:lnTo>
                  <a:lnTo>
                    <a:pt x="187488" y="61214"/>
                  </a:lnTo>
                  <a:lnTo>
                    <a:pt x="30163" y="61214"/>
                  </a:lnTo>
                  <a:lnTo>
                    <a:pt x="30163" y="143129"/>
                  </a:lnTo>
                  <a:lnTo>
                    <a:pt x="107938" y="143129"/>
                  </a:lnTo>
                  <a:lnTo>
                    <a:pt x="107938" y="193106"/>
                  </a:lnTo>
                  <a:lnTo>
                    <a:pt x="0" y="193106"/>
                  </a:lnTo>
                  <a:lnTo>
                    <a:pt x="0" y="212920"/>
                  </a:lnTo>
                  <a:lnTo>
                    <a:pt x="241013" y="212920"/>
                  </a:lnTo>
                  <a:lnTo>
                    <a:pt x="241013" y="193106"/>
                  </a:lnTo>
                  <a:lnTo>
                    <a:pt x="132483" y="19310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12184340" y="9697630"/>
            <a:ext cx="484505" cy="272415"/>
            <a:chOff x="12184340" y="9697630"/>
            <a:chExt cx="484505" cy="272415"/>
          </a:xfrm>
        </p:grpSpPr>
        <p:sp>
          <p:nvSpPr>
            <p:cNvPr id="93" name="object 93"/>
            <p:cNvSpPr/>
            <p:nvPr/>
          </p:nvSpPr>
          <p:spPr>
            <a:xfrm>
              <a:off x="12187420" y="9700710"/>
              <a:ext cx="234315" cy="265430"/>
            </a:xfrm>
            <a:custGeom>
              <a:avLst/>
              <a:gdLst/>
              <a:ahLst/>
              <a:cxnLst/>
              <a:rect l="l" t="t" r="r" b="b"/>
              <a:pathLst>
                <a:path w="234315" h="265429">
                  <a:moveTo>
                    <a:pt x="121837" y="125682"/>
                  </a:moveTo>
                  <a:lnTo>
                    <a:pt x="0" y="125682"/>
                  </a:lnTo>
                  <a:lnTo>
                    <a:pt x="0" y="17151"/>
                  </a:lnTo>
                  <a:lnTo>
                    <a:pt x="121837" y="17151"/>
                  </a:lnTo>
                  <a:lnTo>
                    <a:pt x="121837" y="36669"/>
                  </a:lnTo>
                  <a:lnTo>
                    <a:pt x="23657" y="36669"/>
                  </a:lnTo>
                  <a:lnTo>
                    <a:pt x="23657" y="106460"/>
                  </a:lnTo>
                  <a:lnTo>
                    <a:pt x="121837" y="106460"/>
                  </a:lnTo>
                  <a:lnTo>
                    <a:pt x="121837" y="125682"/>
                  </a:lnTo>
                  <a:close/>
                </a:path>
                <a:path w="234315" h="265429">
                  <a:moveTo>
                    <a:pt x="121837" y="106460"/>
                  </a:moveTo>
                  <a:lnTo>
                    <a:pt x="98179" y="106460"/>
                  </a:lnTo>
                  <a:lnTo>
                    <a:pt x="98179" y="36669"/>
                  </a:lnTo>
                  <a:lnTo>
                    <a:pt x="121837" y="36669"/>
                  </a:lnTo>
                  <a:lnTo>
                    <a:pt x="121837" y="106460"/>
                  </a:lnTo>
                  <a:close/>
                </a:path>
                <a:path w="234315" h="265429">
                  <a:moveTo>
                    <a:pt x="166491" y="162351"/>
                  </a:moveTo>
                  <a:lnTo>
                    <a:pt x="142834" y="162351"/>
                  </a:lnTo>
                  <a:lnTo>
                    <a:pt x="142834" y="138989"/>
                  </a:lnTo>
                  <a:lnTo>
                    <a:pt x="166491" y="138989"/>
                  </a:lnTo>
                  <a:lnTo>
                    <a:pt x="166491" y="162351"/>
                  </a:lnTo>
                  <a:close/>
                </a:path>
                <a:path w="234315" h="265429">
                  <a:moveTo>
                    <a:pt x="29572" y="258461"/>
                  </a:moveTo>
                  <a:lnTo>
                    <a:pt x="16856" y="258461"/>
                  </a:lnTo>
                  <a:lnTo>
                    <a:pt x="16856" y="159690"/>
                  </a:lnTo>
                  <a:lnTo>
                    <a:pt x="40514" y="159690"/>
                  </a:lnTo>
                  <a:lnTo>
                    <a:pt x="40514" y="238352"/>
                  </a:lnTo>
                  <a:lnTo>
                    <a:pt x="95518" y="238352"/>
                  </a:lnTo>
                  <a:lnTo>
                    <a:pt x="97588" y="248702"/>
                  </a:lnTo>
                  <a:lnTo>
                    <a:pt x="78893" y="253720"/>
                  </a:lnTo>
                  <a:lnTo>
                    <a:pt x="60918" y="256687"/>
                  </a:lnTo>
                  <a:lnTo>
                    <a:pt x="44275" y="258101"/>
                  </a:lnTo>
                  <a:lnTo>
                    <a:pt x="29572" y="258461"/>
                  </a:lnTo>
                  <a:close/>
                </a:path>
                <a:path w="234315" h="265429">
                  <a:moveTo>
                    <a:pt x="221200" y="180390"/>
                  </a:moveTo>
                  <a:lnTo>
                    <a:pt x="87829" y="180390"/>
                  </a:lnTo>
                  <a:lnTo>
                    <a:pt x="87829" y="162351"/>
                  </a:lnTo>
                  <a:lnTo>
                    <a:pt x="221200" y="162351"/>
                  </a:lnTo>
                  <a:lnTo>
                    <a:pt x="221200" y="180390"/>
                  </a:lnTo>
                  <a:close/>
                </a:path>
                <a:path w="234315" h="265429">
                  <a:moveTo>
                    <a:pt x="154662" y="264967"/>
                  </a:moveTo>
                  <a:lnTo>
                    <a:pt x="134891" y="262342"/>
                  </a:lnTo>
                  <a:lnTo>
                    <a:pt x="119361" y="254839"/>
                  </a:lnTo>
                  <a:lnTo>
                    <a:pt x="109209" y="243010"/>
                  </a:lnTo>
                  <a:lnTo>
                    <a:pt x="105572" y="227410"/>
                  </a:lnTo>
                  <a:lnTo>
                    <a:pt x="109209" y="211982"/>
                  </a:lnTo>
                  <a:lnTo>
                    <a:pt x="119361" y="200241"/>
                  </a:lnTo>
                  <a:lnTo>
                    <a:pt x="134891" y="192769"/>
                  </a:lnTo>
                  <a:lnTo>
                    <a:pt x="154662" y="190149"/>
                  </a:lnTo>
                  <a:lnTo>
                    <a:pt x="174434" y="192769"/>
                  </a:lnTo>
                  <a:lnTo>
                    <a:pt x="189964" y="200241"/>
                  </a:lnTo>
                  <a:lnTo>
                    <a:pt x="196325" y="207597"/>
                  </a:lnTo>
                  <a:lnTo>
                    <a:pt x="154662" y="207597"/>
                  </a:lnTo>
                  <a:lnTo>
                    <a:pt x="143504" y="208988"/>
                  </a:lnTo>
                  <a:lnTo>
                    <a:pt x="134812" y="212957"/>
                  </a:lnTo>
                  <a:lnTo>
                    <a:pt x="129170" y="219199"/>
                  </a:lnTo>
                  <a:lnTo>
                    <a:pt x="127160" y="227410"/>
                  </a:lnTo>
                  <a:lnTo>
                    <a:pt x="129170" y="235838"/>
                  </a:lnTo>
                  <a:lnTo>
                    <a:pt x="134812" y="242270"/>
                  </a:lnTo>
                  <a:lnTo>
                    <a:pt x="143504" y="246373"/>
                  </a:lnTo>
                  <a:lnTo>
                    <a:pt x="154662" y="247815"/>
                  </a:lnTo>
                  <a:lnTo>
                    <a:pt x="195992" y="247815"/>
                  </a:lnTo>
                  <a:lnTo>
                    <a:pt x="189964" y="254839"/>
                  </a:lnTo>
                  <a:lnTo>
                    <a:pt x="174434" y="262342"/>
                  </a:lnTo>
                  <a:lnTo>
                    <a:pt x="154662" y="264967"/>
                  </a:lnTo>
                  <a:close/>
                </a:path>
                <a:path w="234315" h="265429">
                  <a:moveTo>
                    <a:pt x="195992" y="247815"/>
                  </a:moveTo>
                  <a:lnTo>
                    <a:pt x="154662" y="247815"/>
                  </a:lnTo>
                  <a:lnTo>
                    <a:pt x="165697" y="246373"/>
                  </a:lnTo>
                  <a:lnTo>
                    <a:pt x="174402" y="242270"/>
                  </a:lnTo>
                  <a:lnTo>
                    <a:pt x="180113" y="235838"/>
                  </a:lnTo>
                  <a:lnTo>
                    <a:pt x="182165" y="227410"/>
                  </a:lnTo>
                  <a:lnTo>
                    <a:pt x="180113" y="219199"/>
                  </a:lnTo>
                  <a:lnTo>
                    <a:pt x="174402" y="212957"/>
                  </a:lnTo>
                  <a:lnTo>
                    <a:pt x="165697" y="208988"/>
                  </a:lnTo>
                  <a:lnTo>
                    <a:pt x="154662" y="207597"/>
                  </a:lnTo>
                  <a:lnTo>
                    <a:pt x="196325" y="207597"/>
                  </a:lnTo>
                  <a:lnTo>
                    <a:pt x="200116" y="211982"/>
                  </a:lnTo>
                  <a:lnTo>
                    <a:pt x="203752" y="227410"/>
                  </a:lnTo>
                  <a:lnTo>
                    <a:pt x="200116" y="243010"/>
                  </a:lnTo>
                  <a:lnTo>
                    <a:pt x="195992" y="247815"/>
                  </a:lnTo>
                  <a:close/>
                </a:path>
                <a:path w="234315" h="265429">
                  <a:moveTo>
                    <a:pt x="95518" y="238352"/>
                  </a:moveTo>
                  <a:lnTo>
                    <a:pt x="40514" y="238352"/>
                  </a:lnTo>
                  <a:lnTo>
                    <a:pt x="52740" y="237548"/>
                  </a:lnTo>
                  <a:lnTo>
                    <a:pt x="66020" y="235912"/>
                  </a:lnTo>
                  <a:lnTo>
                    <a:pt x="79854" y="233278"/>
                  </a:lnTo>
                  <a:lnTo>
                    <a:pt x="93744" y="229480"/>
                  </a:lnTo>
                  <a:lnTo>
                    <a:pt x="95518" y="238352"/>
                  </a:lnTo>
                  <a:close/>
                </a:path>
                <a:path w="234315" h="265429">
                  <a:moveTo>
                    <a:pt x="194881" y="135145"/>
                  </a:moveTo>
                  <a:lnTo>
                    <a:pt x="170631" y="135145"/>
                  </a:lnTo>
                  <a:lnTo>
                    <a:pt x="170631" y="0"/>
                  </a:lnTo>
                  <a:lnTo>
                    <a:pt x="194881" y="0"/>
                  </a:lnTo>
                  <a:lnTo>
                    <a:pt x="194881" y="59440"/>
                  </a:lnTo>
                  <a:lnTo>
                    <a:pt x="234212" y="59440"/>
                  </a:lnTo>
                  <a:lnTo>
                    <a:pt x="234212" y="79845"/>
                  </a:lnTo>
                  <a:lnTo>
                    <a:pt x="194881" y="79845"/>
                  </a:lnTo>
                  <a:lnTo>
                    <a:pt x="194881" y="135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4340" y="9697630"/>
              <a:ext cx="240373" cy="27112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2458302" y="9700710"/>
              <a:ext cx="207645" cy="266065"/>
            </a:xfrm>
            <a:custGeom>
              <a:avLst/>
              <a:gdLst/>
              <a:ahLst/>
              <a:cxnLst/>
              <a:rect l="l" t="t" r="r" b="b"/>
              <a:pathLst>
                <a:path w="207645" h="266065">
                  <a:moveTo>
                    <a:pt x="207301" y="265854"/>
                  </a:moveTo>
                  <a:lnTo>
                    <a:pt x="183052" y="265854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265854"/>
                  </a:lnTo>
                  <a:close/>
                </a:path>
                <a:path w="207645" h="266065">
                  <a:moveTo>
                    <a:pt x="67424" y="205527"/>
                  </a:moveTo>
                  <a:lnTo>
                    <a:pt x="40296" y="199007"/>
                  </a:lnTo>
                  <a:lnTo>
                    <a:pt x="18963" y="180427"/>
                  </a:lnTo>
                  <a:lnTo>
                    <a:pt x="5004" y="151257"/>
                  </a:lnTo>
                  <a:lnTo>
                    <a:pt x="0" y="112966"/>
                  </a:lnTo>
                  <a:lnTo>
                    <a:pt x="5004" y="74674"/>
                  </a:lnTo>
                  <a:lnTo>
                    <a:pt x="18963" y="45504"/>
                  </a:lnTo>
                  <a:lnTo>
                    <a:pt x="40296" y="26924"/>
                  </a:lnTo>
                  <a:lnTo>
                    <a:pt x="67424" y="20404"/>
                  </a:lnTo>
                  <a:lnTo>
                    <a:pt x="94552" y="26924"/>
                  </a:lnTo>
                  <a:lnTo>
                    <a:pt x="112193" y="42288"/>
                  </a:lnTo>
                  <a:lnTo>
                    <a:pt x="67424" y="42288"/>
                  </a:lnTo>
                  <a:lnTo>
                    <a:pt x="49515" y="47301"/>
                  </a:lnTo>
                  <a:lnTo>
                    <a:pt x="35486" y="61547"/>
                  </a:lnTo>
                  <a:lnTo>
                    <a:pt x="26337" y="83832"/>
                  </a:lnTo>
                  <a:lnTo>
                    <a:pt x="23066" y="112966"/>
                  </a:lnTo>
                  <a:lnTo>
                    <a:pt x="26337" y="142270"/>
                  </a:lnTo>
                  <a:lnTo>
                    <a:pt x="35486" y="164643"/>
                  </a:lnTo>
                  <a:lnTo>
                    <a:pt x="49515" y="178921"/>
                  </a:lnTo>
                  <a:lnTo>
                    <a:pt x="67424" y="183939"/>
                  </a:lnTo>
                  <a:lnTo>
                    <a:pt x="111854" y="183939"/>
                  </a:lnTo>
                  <a:lnTo>
                    <a:pt x="94552" y="199007"/>
                  </a:lnTo>
                  <a:lnTo>
                    <a:pt x="67424" y="205527"/>
                  </a:lnTo>
                  <a:close/>
                </a:path>
                <a:path w="207645" h="266065">
                  <a:moveTo>
                    <a:pt x="111854" y="183939"/>
                  </a:moveTo>
                  <a:lnTo>
                    <a:pt x="67424" y="183939"/>
                  </a:lnTo>
                  <a:lnTo>
                    <a:pt x="85163" y="178921"/>
                  </a:lnTo>
                  <a:lnTo>
                    <a:pt x="99104" y="164643"/>
                  </a:lnTo>
                  <a:lnTo>
                    <a:pt x="108220" y="142270"/>
                  </a:lnTo>
                  <a:lnTo>
                    <a:pt x="111487" y="112966"/>
                  </a:lnTo>
                  <a:lnTo>
                    <a:pt x="108220" y="83832"/>
                  </a:lnTo>
                  <a:lnTo>
                    <a:pt x="99104" y="61547"/>
                  </a:lnTo>
                  <a:lnTo>
                    <a:pt x="85163" y="47301"/>
                  </a:lnTo>
                  <a:lnTo>
                    <a:pt x="67424" y="42288"/>
                  </a:lnTo>
                  <a:lnTo>
                    <a:pt x="112193" y="42288"/>
                  </a:lnTo>
                  <a:lnTo>
                    <a:pt x="115886" y="45504"/>
                  </a:lnTo>
                  <a:lnTo>
                    <a:pt x="129845" y="74674"/>
                  </a:lnTo>
                  <a:lnTo>
                    <a:pt x="134849" y="112966"/>
                  </a:lnTo>
                  <a:lnTo>
                    <a:pt x="129845" y="151257"/>
                  </a:lnTo>
                  <a:lnTo>
                    <a:pt x="115886" y="180427"/>
                  </a:lnTo>
                  <a:lnTo>
                    <a:pt x="111854" y="183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2641354" y="9700710"/>
              <a:ext cx="24765" cy="266065"/>
            </a:xfrm>
            <a:custGeom>
              <a:avLst/>
              <a:gdLst/>
              <a:ahLst/>
              <a:cxnLst/>
              <a:rect l="l" t="t" r="r" b="b"/>
              <a:pathLst>
                <a:path w="24765" h="266065">
                  <a:moveTo>
                    <a:pt x="0" y="0"/>
                  </a:moveTo>
                  <a:lnTo>
                    <a:pt x="0" y="265854"/>
                  </a:lnTo>
                  <a:lnTo>
                    <a:pt x="24249" y="265854"/>
                  </a:lnTo>
                  <a:lnTo>
                    <a:pt x="24249" y="0"/>
                  </a:lnTo>
                  <a:lnTo>
                    <a:pt x="0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55221" y="9718035"/>
              <a:ext cx="141010" cy="191283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12797014" y="9697925"/>
            <a:ext cx="257810" cy="271145"/>
            <a:chOff x="12797014" y="9697925"/>
            <a:chExt cx="257810" cy="271145"/>
          </a:xfrm>
        </p:grpSpPr>
        <p:sp>
          <p:nvSpPr>
            <p:cNvPr id="99" name="object 99"/>
            <p:cNvSpPr/>
            <p:nvPr/>
          </p:nvSpPr>
          <p:spPr>
            <a:xfrm>
              <a:off x="12800094" y="9701006"/>
              <a:ext cx="251460" cy="265430"/>
            </a:xfrm>
            <a:custGeom>
              <a:avLst/>
              <a:gdLst/>
              <a:ahLst/>
              <a:cxnLst/>
              <a:rect l="l" t="t" r="r" b="b"/>
              <a:pathLst>
                <a:path w="251459" h="265429">
                  <a:moveTo>
                    <a:pt x="14490" y="208484"/>
                  </a:moveTo>
                  <a:lnTo>
                    <a:pt x="0" y="188966"/>
                  </a:lnTo>
                  <a:lnTo>
                    <a:pt x="26767" y="168982"/>
                  </a:lnTo>
                  <a:lnTo>
                    <a:pt x="48461" y="140431"/>
                  </a:lnTo>
                  <a:lnTo>
                    <a:pt x="63002" y="106501"/>
                  </a:lnTo>
                  <a:lnTo>
                    <a:pt x="68311" y="70381"/>
                  </a:lnTo>
                  <a:lnTo>
                    <a:pt x="68311" y="22770"/>
                  </a:lnTo>
                  <a:lnTo>
                    <a:pt x="92265" y="22770"/>
                  </a:lnTo>
                  <a:lnTo>
                    <a:pt x="92265" y="70381"/>
                  </a:lnTo>
                  <a:lnTo>
                    <a:pt x="97560" y="105217"/>
                  </a:lnTo>
                  <a:lnTo>
                    <a:pt x="104426" y="120654"/>
                  </a:lnTo>
                  <a:lnTo>
                    <a:pt x="80436" y="120654"/>
                  </a:lnTo>
                  <a:lnTo>
                    <a:pt x="69467" y="148475"/>
                  </a:lnTo>
                  <a:lnTo>
                    <a:pt x="54339" y="173108"/>
                  </a:lnTo>
                  <a:lnTo>
                    <a:pt x="35773" y="193471"/>
                  </a:lnTo>
                  <a:lnTo>
                    <a:pt x="14490" y="208484"/>
                  </a:lnTo>
                  <a:close/>
                </a:path>
                <a:path w="251459" h="265429">
                  <a:moveTo>
                    <a:pt x="144608" y="203161"/>
                  </a:moveTo>
                  <a:lnTo>
                    <a:pt x="124434" y="189022"/>
                  </a:lnTo>
                  <a:lnTo>
                    <a:pt x="106534" y="169892"/>
                  </a:lnTo>
                  <a:lnTo>
                    <a:pt x="91627" y="146770"/>
                  </a:lnTo>
                  <a:lnTo>
                    <a:pt x="80436" y="120654"/>
                  </a:lnTo>
                  <a:lnTo>
                    <a:pt x="104426" y="120654"/>
                  </a:lnTo>
                  <a:lnTo>
                    <a:pt x="112004" y="137695"/>
                  </a:lnTo>
                  <a:lnTo>
                    <a:pt x="133435" y="164906"/>
                  </a:lnTo>
                  <a:lnTo>
                    <a:pt x="159690" y="183939"/>
                  </a:lnTo>
                  <a:lnTo>
                    <a:pt x="144608" y="203161"/>
                  </a:lnTo>
                  <a:close/>
                </a:path>
                <a:path w="251459" h="265429">
                  <a:moveTo>
                    <a:pt x="207301" y="264967"/>
                  </a:moveTo>
                  <a:lnTo>
                    <a:pt x="183052" y="264967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107347"/>
                  </a:lnTo>
                  <a:lnTo>
                    <a:pt x="251068" y="107347"/>
                  </a:lnTo>
                  <a:lnTo>
                    <a:pt x="251068" y="127456"/>
                  </a:lnTo>
                  <a:lnTo>
                    <a:pt x="207301" y="127456"/>
                  </a:lnTo>
                  <a:lnTo>
                    <a:pt x="207301" y="264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97014" y="9720696"/>
              <a:ext cx="165851" cy="19187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2983147" y="9701006"/>
              <a:ext cx="68580" cy="265430"/>
            </a:xfrm>
            <a:custGeom>
              <a:avLst/>
              <a:gdLst/>
              <a:ahLst/>
              <a:cxnLst/>
              <a:rect l="l" t="t" r="r" b="b"/>
              <a:pathLst>
                <a:path w="68580" h="265429">
                  <a:moveTo>
                    <a:pt x="68016" y="107347"/>
                  </a:moveTo>
                  <a:lnTo>
                    <a:pt x="24249" y="107347"/>
                  </a:lnTo>
                  <a:lnTo>
                    <a:pt x="24249" y="0"/>
                  </a:lnTo>
                  <a:lnTo>
                    <a:pt x="0" y="0"/>
                  </a:lnTo>
                  <a:lnTo>
                    <a:pt x="0" y="264967"/>
                  </a:lnTo>
                  <a:lnTo>
                    <a:pt x="24249" y="264967"/>
                  </a:lnTo>
                  <a:lnTo>
                    <a:pt x="24249" y="127456"/>
                  </a:lnTo>
                  <a:lnTo>
                    <a:pt x="68016" y="127456"/>
                  </a:lnTo>
                  <a:lnTo>
                    <a:pt x="68016" y="107347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/>
          <p:nvPr/>
        </p:nvSpPr>
        <p:spPr>
          <a:xfrm>
            <a:off x="13107644" y="9710952"/>
            <a:ext cx="180975" cy="88900"/>
          </a:xfrm>
          <a:custGeom>
            <a:avLst/>
            <a:gdLst/>
            <a:ahLst/>
            <a:cxnLst/>
            <a:rect l="l" t="t" r="r" b="b"/>
            <a:pathLst>
              <a:path w="180975" h="88900">
                <a:moveTo>
                  <a:pt x="180390" y="69850"/>
                </a:moveTo>
                <a:lnTo>
                  <a:pt x="24244" y="69850"/>
                </a:lnTo>
                <a:lnTo>
                  <a:pt x="24244" y="0"/>
                </a:lnTo>
                <a:lnTo>
                  <a:pt x="0" y="0"/>
                </a:lnTo>
                <a:lnTo>
                  <a:pt x="0" y="69850"/>
                </a:lnTo>
                <a:lnTo>
                  <a:pt x="0" y="88900"/>
                </a:lnTo>
                <a:lnTo>
                  <a:pt x="180390" y="88900"/>
                </a:lnTo>
                <a:lnTo>
                  <a:pt x="180390" y="69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/>
          <p:cNvGrpSpPr/>
          <p:nvPr/>
        </p:nvGrpSpPr>
        <p:grpSpPr>
          <a:xfrm>
            <a:off x="13072036" y="9707388"/>
            <a:ext cx="247015" cy="255270"/>
            <a:chOff x="13072036" y="9707388"/>
            <a:chExt cx="247015" cy="255270"/>
          </a:xfrm>
        </p:grpSpPr>
        <p:sp>
          <p:nvSpPr>
            <p:cNvPr id="104" name="object 104"/>
            <p:cNvSpPr/>
            <p:nvPr/>
          </p:nvSpPr>
          <p:spPr>
            <a:xfrm>
              <a:off x="13075107" y="9835857"/>
              <a:ext cx="240665" cy="124460"/>
            </a:xfrm>
            <a:custGeom>
              <a:avLst/>
              <a:gdLst/>
              <a:ahLst/>
              <a:cxnLst/>
              <a:rect l="l" t="t" r="r" b="b"/>
              <a:pathLst>
                <a:path w="240665" h="124459">
                  <a:moveTo>
                    <a:pt x="214401" y="103695"/>
                  </a:moveTo>
                  <a:lnTo>
                    <a:pt x="55003" y="103695"/>
                  </a:lnTo>
                  <a:lnTo>
                    <a:pt x="55003" y="46545"/>
                  </a:lnTo>
                  <a:lnTo>
                    <a:pt x="30759" y="46545"/>
                  </a:lnTo>
                  <a:lnTo>
                    <a:pt x="30759" y="103695"/>
                  </a:lnTo>
                  <a:lnTo>
                    <a:pt x="30759" y="124015"/>
                  </a:lnTo>
                  <a:lnTo>
                    <a:pt x="214401" y="124015"/>
                  </a:lnTo>
                  <a:lnTo>
                    <a:pt x="214401" y="103695"/>
                  </a:lnTo>
                  <a:close/>
                </a:path>
                <a:path w="240665" h="124459">
                  <a:moveTo>
                    <a:pt x="240423" y="0"/>
                  </a:moveTo>
                  <a:lnTo>
                    <a:pt x="0" y="0"/>
                  </a:lnTo>
                  <a:lnTo>
                    <a:pt x="0" y="19519"/>
                  </a:lnTo>
                  <a:lnTo>
                    <a:pt x="240423" y="19519"/>
                  </a:lnTo>
                  <a:lnTo>
                    <a:pt x="240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3075116" y="9710469"/>
              <a:ext cx="240665" cy="249554"/>
            </a:xfrm>
            <a:custGeom>
              <a:avLst/>
              <a:gdLst/>
              <a:ahLst/>
              <a:cxnLst/>
              <a:rect l="l" t="t" r="r" b="b"/>
              <a:pathLst>
                <a:path w="240665" h="249554">
                  <a:moveTo>
                    <a:pt x="212920" y="70086"/>
                  </a:moveTo>
                  <a:lnTo>
                    <a:pt x="56778" y="70086"/>
                  </a:lnTo>
                  <a:lnTo>
                    <a:pt x="56778" y="0"/>
                  </a:lnTo>
                  <a:lnTo>
                    <a:pt x="32529" y="0"/>
                  </a:lnTo>
                  <a:lnTo>
                    <a:pt x="32529" y="89899"/>
                  </a:lnTo>
                  <a:lnTo>
                    <a:pt x="212920" y="89899"/>
                  </a:lnTo>
                  <a:lnTo>
                    <a:pt x="212920" y="70086"/>
                  </a:lnTo>
                  <a:close/>
                </a:path>
                <a:path w="240665" h="249554">
                  <a:moveTo>
                    <a:pt x="55004" y="171519"/>
                  </a:moveTo>
                  <a:lnTo>
                    <a:pt x="30755" y="171519"/>
                  </a:lnTo>
                  <a:lnTo>
                    <a:pt x="30755" y="248998"/>
                  </a:lnTo>
                  <a:lnTo>
                    <a:pt x="214398" y="248998"/>
                  </a:lnTo>
                  <a:lnTo>
                    <a:pt x="214398" y="229185"/>
                  </a:lnTo>
                  <a:lnTo>
                    <a:pt x="55004" y="229185"/>
                  </a:lnTo>
                  <a:lnTo>
                    <a:pt x="55004" y="171519"/>
                  </a:lnTo>
                  <a:close/>
                </a:path>
                <a:path w="240665" h="249554">
                  <a:moveTo>
                    <a:pt x="0" y="125386"/>
                  </a:moveTo>
                  <a:lnTo>
                    <a:pt x="0" y="144904"/>
                  </a:lnTo>
                  <a:lnTo>
                    <a:pt x="240422" y="144904"/>
                  </a:lnTo>
                  <a:lnTo>
                    <a:pt x="240422" y="125386"/>
                  </a:lnTo>
                  <a:lnTo>
                    <a:pt x="0" y="125386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13423873" y="9697334"/>
            <a:ext cx="234950" cy="271780"/>
            <a:chOff x="13423873" y="9697334"/>
            <a:chExt cx="234950" cy="271780"/>
          </a:xfrm>
        </p:grpSpPr>
        <p:sp>
          <p:nvSpPr>
            <p:cNvPr id="107" name="object 107"/>
            <p:cNvSpPr/>
            <p:nvPr/>
          </p:nvSpPr>
          <p:spPr>
            <a:xfrm>
              <a:off x="13426954" y="9700414"/>
              <a:ext cx="228600" cy="265430"/>
            </a:xfrm>
            <a:custGeom>
              <a:avLst/>
              <a:gdLst/>
              <a:ahLst/>
              <a:cxnLst/>
              <a:rect l="l" t="t" r="r" b="b"/>
              <a:pathLst>
                <a:path w="228600" h="265429">
                  <a:moveTo>
                    <a:pt x="175067" y="251660"/>
                  </a:moveTo>
                  <a:lnTo>
                    <a:pt x="152001" y="251660"/>
                  </a:lnTo>
                  <a:lnTo>
                    <a:pt x="152001" y="115331"/>
                  </a:lnTo>
                  <a:lnTo>
                    <a:pt x="108234" y="115331"/>
                  </a:lnTo>
                  <a:lnTo>
                    <a:pt x="108234" y="95518"/>
                  </a:lnTo>
                  <a:lnTo>
                    <a:pt x="152001" y="95518"/>
                  </a:lnTo>
                  <a:lnTo>
                    <a:pt x="152001" y="6210"/>
                  </a:lnTo>
                  <a:lnTo>
                    <a:pt x="175067" y="6210"/>
                  </a:lnTo>
                  <a:lnTo>
                    <a:pt x="175067" y="251660"/>
                  </a:lnTo>
                  <a:close/>
                </a:path>
                <a:path w="228600" h="265429">
                  <a:moveTo>
                    <a:pt x="128343" y="51160"/>
                  </a:moveTo>
                  <a:lnTo>
                    <a:pt x="7393" y="51160"/>
                  </a:lnTo>
                  <a:lnTo>
                    <a:pt x="7393" y="31346"/>
                  </a:lnTo>
                  <a:lnTo>
                    <a:pt x="128343" y="31346"/>
                  </a:lnTo>
                  <a:lnTo>
                    <a:pt x="128343" y="51160"/>
                  </a:lnTo>
                  <a:close/>
                </a:path>
                <a:path w="228600" h="265429">
                  <a:moveTo>
                    <a:pt x="14786" y="212328"/>
                  </a:moveTo>
                  <a:lnTo>
                    <a:pt x="0" y="194289"/>
                  </a:lnTo>
                  <a:lnTo>
                    <a:pt x="24605" y="173173"/>
                  </a:lnTo>
                  <a:lnTo>
                    <a:pt x="42694" y="144682"/>
                  </a:lnTo>
                  <a:lnTo>
                    <a:pt x="53853" y="111200"/>
                  </a:lnTo>
                  <a:lnTo>
                    <a:pt x="57665" y="75113"/>
                  </a:lnTo>
                  <a:lnTo>
                    <a:pt x="57665" y="51160"/>
                  </a:lnTo>
                  <a:lnTo>
                    <a:pt x="81028" y="51160"/>
                  </a:lnTo>
                  <a:lnTo>
                    <a:pt x="81028" y="75113"/>
                  </a:lnTo>
                  <a:lnTo>
                    <a:pt x="84696" y="109315"/>
                  </a:lnTo>
                  <a:lnTo>
                    <a:pt x="91168" y="128343"/>
                  </a:lnTo>
                  <a:lnTo>
                    <a:pt x="69494" y="128343"/>
                  </a:lnTo>
                  <a:lnTo>
                    <a:pt x="60780" y="154482"/>
                  </a:lnTo>
                  <a:lnTo>
                    <a:pt x="48572" y="177766"/>
                  </a:lnTo>
                  <a:lnTo>
                    <a:pt x="33148" y="197334"/>
                  </a:lnTo>
                  <a:lnTo>
                    <a:pt x="14786" y="212328"/>
                  </a:lnTo>
                  <a:close/>
                </a:path>
                <a:path w="228600" h="265429">
                  <a:moveTo>
                    <a:pt x="122724" y="205822"/>
                  </a:moveTo>
                  <a:lnTo>
                    <a:pt x="104842" y="191970"/>
                  </a:lnTo>
                  <a:lnTo>
                    <a:pt x="89899" y="173958"/>
                  </a:lnTo>
                  <a:lnTo>
                    <a:pt x="78061" y="152509"/>
                  </a:lnTo>
                  <a:lnTo>
                    <a:pt x="69494" y="128343"/>
                  </a:lnTo>
                  <a:lnTo>
                    <a:pt x="91168" y="128343"/>
                  </a:lnTo>
                  <a:lnTo>
                    <a:pt x="95518" y="141133"/>
                  </a:lnTo>
                  <a:lnTo>
                    <a:pt x="113215" y="168183"/>
                  </a:lnTo>
                  <a:lnTo>
                    <a:pt x="137511" y="188079"/>
                  </a:lnTo>
                  <a:lnTo>
                    <a:pt x="122724" y="205822"/>
                  </a:lnTo>
                  <a:close/>
                </a:path>
                <a:path w="228600" h="265429">
                  <a:moveTo>
                    <a:pt x="228593" y="265263"/>
                  </a:moveTo>
                  <a:lnTo>
                    <a:pt x="205231" y="265263"/>
                  </a:lnTo>
                  <a:lnTo>
                    <a:pt x="205231" y="0"/>
                  </a:lnTo>
                  <a:lnTo>
                    <a:pt x="228593" y="0"/>
                  </a:lnTo>
                  <a:lnTo>
                    <a:pt x="228593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3426954" y="9700414"/>
              <a:ext cx="228600" cy="265430"/>
            </a:xfrm>
            <a:custGeom>
              <a:avLst/>
              <a:gdLst/>
              <a:ahLst/>
              <a:cxnLst/>
              <a:rect l="l" t="t" r="r" b="b"/>
              <a:pathLst>
                <a:path w="228600" h="265429">
                  <a:moveTo>
                    <a:pt x="81028" y="51160"/>
                  </a:moveTo>
                  <a:lnTo>
                    <a:pt x="128343" y="51160"/>
                  </a:lnTo>
                  <a:lnTo>
                    <a:pt x="128343" y="31346"/>
                  </a:lnTo>
                  <a:lnTo>
                    <a:pt x="7393" y="31346"/>
                  </a:lnTo>
                  <a:lnTo>
                    <a:pt x="7393" y="51160"/>
                  </a:lnTo>
                  <a:lnTo>
                    <a:pt x="57665" y="51160"/>
                  </a:lnTo>
                  <a:lnTo>
                    <a:pt x="57665" y="75113"/>
                  </a:lnTo>
                  <a:lnTo>
                    <a:pt x="53853" y="111200"/>
                  </a:lnTo>
                  <a:lnTo>
                    <a:pt x="42694" y="144682"/>
                  </a:lnTo>
                  <a:lnTo>
                    <a:pt x="24605" y="173173"/>
                  </a:lnTo>
                  <a:lnTo>
                    <a:pt x="0" y="194289"/>
                  </a:lnTo>
                  <a:lnTo>
                    <a:pt x="14786" y="212328"/>
                  </a:lnTo>
                  <a:lnTo>
                    <a:pt x="33148" y="197334"/>
                  </a:lnTo>
                  <a:lnTo>
                    <a:pt x="48572" y="177766"/>
                  </a:lnTo>
                  <a:lnTo>
                    <a:pt x="60780" y="154482"/>
                  </a:lnTo>
                  <a:lnTo>
                    <a:pt x="69494" y="128343"/>
                  </a:lnTo>
                  <a:lnTo>
                    <a:pt x="78061" y="152509"/>
                  </a:lnTo>
                  <a:lnTo>
                    <a:pt x="89899" y="173958"/>
                  </a:lnTo>
                  <a:lnTo>
                    <a:pt x="104842" y="191970"/>
                  </a:lnTo>
                  <a:lnTo>
                    <a:pt x="122724" y="205822"/>
                  </a:lnTo>
                  <a:lnTo>
                    <a:pt x="137511" y="188079"/>
                  </a:lnTo>
                  <a:lnTo>
                    <a:pt x="113215" y="168183"/>
                  </a:lnTo>
                  <a:lnTo>
                    <a:pt x="95518" y="141133"/>
                  </a:lnTo>
                  <a:lnTo>
                    <a:pt x="84696" y="109315"/>
                  </a:lnTo>
                  <a:lnTo>
                    <a:pt x="81028" y="75113"/>
                  </a:lnTo>
                  <a:lnTo>
                    <a:pt x="81028" y="51160"/>
                  </a:lnTo>
                  <a:close/>
                </a:path>
                <a:path w="228600" h="265429">
                  <a:moveTo>
                    <a:pt x="152001" y="95518"/>
                  </a:moveTo>
                  <a:lnTo>
                    <a:pt x="108234" y="95518"/>
                  </a:lnTo>
                  <a:lnTo>
                    <a:pt x="108234" y="115331"/>
                  </a:lnTo>
                  <a:lnTo>
                    <a:pt x="152001" y="115331"/>
                  </a:lnTo>
                  <a:lnTo>
                    <a:pt x="152001" y="251659"/>
                  </a:lnTo>
                  <a:lnTo>
                    <a:pt x="175067" y="251659"/>
                  </a:lnTo>
                  <a:lnTo>
                    <a:pt x="175067" y="6210"/>
                  </a:lnTo>
                  <a:lnTo>
                    <a:pt x="152001" y="6210"/>
                  </a:lnTo>
                  <a:lnTo>
                    <a:pt x="152001" y="95518"/>
                  </a:lnTo>
                  <a:close/>
                </a:path>
                <a:path w="228600" h="265429">
                  <a:moveTo>
                    <a:pt x="205231" y="0"/>
                  </a:moveTo>
                  <a:lnTo>
                    <a:pt x="205231" y="265263"/>
                  </a:lnTo>
                  <a:lnTo>
                    <a:pt x="228593" y="265263"/>
                  </a:lnTo>
                  <a:lnTo>
                    <a:pt x="228593" y="0"/>
                  </a:lnTo>
                  <a:lnTo>
                    <a:pt x="205231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9" name="object 109"/>
          <p:cNvGrpSpPr/>
          <p:nvPr/>
        </p:nvGrpSpPr>
        <p:grpSpPr>
          <a:xfrm>
            <a:off x="13699191" y="9706205"/>
            <a:ext cx="246379" cy="259715"/>
            <a:chOff x="13699191" y="9706205"/>
            <a:chExt cx="246379" cy="259715"/>
          </a:xfrm>
        </p:grpSpPr>
        <p:sp>
          <p:nvSpPr>
            <p:cNvPr id="110" name="object 110"/>
            <p:cNvSpPr/>
            <p:nvPr/>
          </p:nvSpPr>
          <p:spPr>
            <a:xfrm>
              <a:off x="13702272" y="9709289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30" h="253365">
                  <a:moveTo>
                    <a:pt x="210553" y="170573"/>
                  </a:moveTo>
                  <a:lnTo>
                    <a:pt x="29565" y="170573"/>
                  </a:lnTo>
                  <a:lnTo>
                    <a:pt x="29565" y="189623"/>
                  </a:lnTo>
                  <a:lnTo>
                    <a:pt x="29565" y="234073"/>
                  </a:lnTo>
                  <a:lnTo>
                    <a:pt x="29565" y="253123"/>
                  </a:lnTo>
                  <a:lnTo>
                    <a:pt x="210553" y="253123"/>
                  </a:lnTo>
                  <a:lnTo>
                    <a:pt x="210553" y="234073"/>
                  </a:lnTo>
                  <a:lnTo>
                    <a:pt x="53225" y="234073"/>
                  </a:lnTo>
                  <a:lnTo>
                    <a:pt x="53225" y="189623"/>
                  </a:lnTo>
                  <a:lnTo>
                    <a:pt x="186893" y="189623"/>
                  </a:lnTo>
                  <a:lnTo>
                    <a:pt x="186893" y="233629"/>
                  </a:lnTo>
                  <a:lnTo>
                    <a:pt x="210553" y="233629"/>
                  </a:lnTo>
                  <a:lnTo>
                    <a:pt x="210553" y="189623"/>
                  </a:lnTo>
                  <a:lnTo>
                    <a:pt x="210553" y="170573"/>
                  </a:lnTo>
                  <a:close/>
                </a:path>
                <a:path w="240030" h="253365">
                  <a:moveTo>
                    <a:pt x="217055" y="0"/>
                  </a:moveTo>
                  <a:lnTo>
                    <a:pt x="152590" y="0"/>
                  </a:lnTo>
                  <a:lnTo>
                    <a:pt x="152590" y="19519"/>
                  </a:lnTo>
                  <a:lnTo>
                    <a:pt x="152590" y="75120"/>
                  </a:lnTo>
                  <a:lnTo>
                    <a:pt x="86639" y="75120"/>
                  </a:lnTo>
                  <a:lnTo>
                    <a:pt x="86639" y="19519"/>
                  </a:lnTo>
                  <a:lnTo>
                    <a:pt x="152590" y="19519"/>
                  </a:lnTo>
                  <a:lnTo>
                    <a:pt x="152590" y="0"/>
                  </a:lnTo>
                  <a:lnTo>
                    <a:pt x="22466" y="0"/>
                  </a:lnTo>
                  <a:lnTo>
                    <a:pt x="22466" y="19519"/>
                  </a:lnTo>
                  <a:lnTo>
                    <a:pt x="62395" y="19519"/>
                  </a:lnTo>
                  <a:lnTo>
                    <a:pt x="62395" y="75120"/>
                  </a:lnTo>
                  <a:lnTo>
                    <a:pt x="23355" y="75120"/>
                  </a:lnTo>
                  <a:lnTo>
                    <a:pt x="23355" y="94640"/>
                  </a:lnTo>
                  <a:lnTo>
                    <a:pt x="215874" y="94640"/>
                  </a:lnTo>
                  <a:lnTo>
                    <a:pt x="215874" y="75120"/>
                  </a:lnTo>
                  <a:lnTo>
                    <a:pt x="176834" y="75120"/>
                  </a:lnTo>
                  <a:lnTo>
                    <a:pt x="176834" y="19519"/>
                  </a:lnTo>
                  <a:lnTo>
                    <a:pt x="217055" y="19519"/>
                  </a:lnTo>
                  <a:lnTo>
                    <a:pt x="217055" y="0"/>
                  </a:lnTo>
                  <a:close/>
                </a:path>
                <a:path w="240030" h="253365">
                  <a:moveTo>
                    <a:pt x="239826" y="119773"/>
                  </a:moveTo>
                  <a:lnTo>
                    <a:pt x="0" y="119773"/>
                  </a:lnTo>
                  <a:lnTo>
                    <a:pt x="0" y="139293"/>
                  </a:lnTo>
                  <a:lnTo>
                    <a:pt x="107937" y="139293"/>
                  </a:lnTo>
                  <a:lnTo>
                    <a:pt x="107937" y="170345"/>
                  </a:lnTo>
                  <a:lnTo>
                    <a:pt x="132181" y="170345"/>
                  </a:lnTo>
                  <a:lnTo>
                    <a:pt x="132181" y="139293"/>
                  </a:lnTo>
                  <a:lnTo>
                    <a:pt x="239826" y="139293"/>
                  </a:lnTo>
                  <a:lnTo>
                    <a:pt x="239826" y="11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3702272" y="9709286"/>
              <a:ext cx="240029" cy="253365"/>
            </a:xfrm>
            <a:custGeom>
              <a:avLst/>
              <a:gdLst/>
              <a:ahLst/>
              <a:cxnLst/>
              <a:rect l="l" t="t" r="r" b="b"/>
              <a:pathLst>
                <a:path w="240030" h="253365">
                  <a:moveTo>
                    <a:pt x="152592" y="75113"/>
                  </a:moveTo>
                  <a:lnTo>
                    <a:pt x="86646" y="75113"/>
                  </a:lnTo>
                  <a:lnTo>
                    <a:pt x="86646" y="19517"/>
                  </a:lnTo>
                  <a:lnTo>
                    <a:pt x="152592" y="19517"/>
                  </a:lnTo>
                  <a:lnTo>
                    <a:pt x="152592" y="75113"/>
                  </a:lnTo>
                  <a:close/>
                </a:path>
                <a:path w="240030" h="253365">
                  <a:moveTo>
                    <a:pt x="62397" y="75113"/>
                  </a:moveTo>
                  <a:lnTo>
                    <a:pt x="23362" y="75113"/>
                  </a:lnTo>
                  <a:lnTo>
                    <a:pt x="23362" y="94631"/>
                  </a:lnTo>
                  <a:lnTo>
                    <a:pt x="215877" y="94631"/>
                  </a:lnTo>
                  <a:lnTo>
                    <a:pt x="215877" y="75113"/>
                  </a:lnTo>
                  <a:lnTo>
                    <a:pt x="176842" y="75113"/>
                  </a:lnTo>
                  <a:lnTo>
                    <a:pt x="176842" y="19517"/>
                  </a:lnTo>
                  <a:lnTo>
                    <a:pt x="217060" y="19517"/>
                  </a:lnTo>
                  <a:lnTo>
                    <a:pt x="217060" y="0"/>
                  </a:lnTo>
                  <a:lnTo>
                    <a:pt x="22474" y="0"/>
                  </a:lnTo>
                  <a:lnTo>
                    <a:pt x="22474" y="19517"/>
                  </a:lnTo>
                  <a:lnTo>
                    <a:pt x="62397" y="19517"/>
                  </a:lnTo>
                  <a:lnTo>
                    <a:pt x="62397" y="75113"/>
                  </a:lnTo>
                  <a:close/>
                </a:path>
                <a:path w="240030" h="253365">
                  <a:moveTo>
                    <a:pt x="186896" y="233620"/>
                  </a:moveTo>
                  <a:lnTo>
                    <a:pt x="53230" y="233620"/>
                  </a:lnTo>
                  <a:lnTo>
                    <a:pt x="53230" y="189558"/>
                  </a:lnTo>
                  <a:lnTo>
                    <a:pt x="186896" y="189558"/>
                  </a:lnTo>
                  <a:lnTo>
                    <a:pt x="186896" y="233620"/>
                  </a:lnTo>
                  <a:close/>
                </a:path>
                <a:path w="240030" h="253365">
                  <a:moveTo>
                    <a:pt x="239831" y="139285"/>
                  </a:moveTo>
                  <a:lnTo>
                    <a:pt x="239831" y="119767"/>
                  </a:lnTo>
                  <a:lnTo>
                    <a:pt x="0" y="119767"/>
                  </a:lnTo>
                  <a:lnTo>
                    <a:pt x="0" y="139285"/>
                  </a:lnTo>
                  <a:lnTo>
                    <a:pt x="107938" y="139285"/>
                  </a:lnTo>
                  <a:lnTo>
                    <a:pt x="107938" y="170336"/>
                  </a:lnTo>
                  <a:lnTo>
                    <a:pt x="29572" y="170336"/>
                  </a:lnTo>
                  <a:lnTo>
                    <a:pt x="29572" y="253138"/>
                  </a:lnTo>
                  <a:lnTo>
                    <a:pt x="210554" y="253138"/>
                  </a:lnTo>
                  <a:lnTo>
                    <a:pt x="210554" y="170336"/>
                  </a:lnTo>
                  <a:lnTo>
                    <a:pt x="132188" y="170336"/>
                  </a:lnTo>
                  <a:lnTo>
                    <a:pt x="132188" y="139285"/>
                  </a:lnTo>
                  <a:lnTo>
                    <a:pt x="239831" y="139285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14052811" y="9697630"/>
            <a:ext cx="224790" cy="272415"/>
            <a:chOff x="14052811" y="9697630"/>
            <a:chExt cx="224790" cy="272415"/>
          </a:xfrm>
        </p:grpSpPr>
        <p:sp>
          <p:nvSpPr>
            <p:cNvPr id="113" name="object 113"/>
            <p:cNvSpPr/>
            <p:nvPr/>
          </p:nvSpPr>
          <p:spPr>
            <a:xfrm>
              <a:off x="14055892" y="9700710"/>
              <a:ext cx="218440" cy="266065"/>
            </a:xfrm>
            <a:custGeom>
              <a:avLst/>
              <a:gdLst/>
              <a:ahLst/>
              <a:cxnLst/>
              <a:rect l="l" t="t" r="r" b="b"/>
              <a:pathLst>
                <a:path w="218440" h="266065">
                  <a:moveTo>
                    <a:pt x="14786" y="210258"/>
                  </a:moveTo>
                  <a:lnTo>
                    <a:pt x="0" y="190445"/>
                  </a:lnTo>
                  <a:lnTo>
                    <a:pt x="27603" y="170941"/>
                  </a:lnTo>
                  <a:lnTo>
                    <a:pt x="50272" y="142427"/>
                  </a:lnTo>
                  <a:lnTo>
                    <a:pt x="65622" y="107980"/>
                  </a:lnTo>
                  <a:lnTo>
                    <a:pt x="71269" y="70677"/>
                  </a:lnTo>
                  <a:lnTo>
                    <a:pt x="71269" y="23066"/>
                  </a:lnTo>
                  <a:lnTo>
                    <a:pt x="95222" y="23066"/>
                  </a:lnTo>
                  <a:lnTo>
                    <a:pt x="95222" y="70677"/>
                  </a:lnTo>
                  <a:lnTo>
                    <a:pt x="100781" y="106617"/>
                  </a:lnTo>
                  <a:lnTo>
                    <a:pt x="107487" y="121246"/>
                  </a:lnTo>
                  <a:lnTo>
                    <a:pt x="83393" y="121246"/>
                  </a:lnTo>
                  <a:lnTo>
                    <a:pt x="71925" y="149751"/>
                  </a:lnTo>
                  <a:lnTo>
                    <a:pt x="56187" y="174735"/>
                  </a:lnTo>
                  <a:lnTo>
                    <a:pt x="36900" y="195227"/>
                  </a:lnTo>
                  <a:lnTo>
                    <a:pt x="14786" y="210258"/>
                  </a:lnTo>
                  <a:close/>
                </a:path>
                <a:path w="218440" h="266065">
                  <a:moveTo>
                    <a:pt x="151705" y="205231"/>
                  </a:moveTo>
                  <a:lnTo>
                    <a:pt x="130094" y="191193"/>
                  </a:lnTo>
                  <a:lnTo>
                    <a:pt x="111006" y="171888"/>
                  </a:lnTo>
                  <a:lnTo>
                    <a:pt x="95190" y="148258"/>
                  </a:lnTo>
                  <a:lnTo>
                    <a:pt x="83393" y="121246"/>
                  </a:lnTo>
                  <a:lnTo>
                    <a:pt x="107487" y="121246"/>
                  </a:lnTo>
                  <a:lnTo>
                    <a:pt x="115960" y="139728"/>
                  </a:lnTo>
                  <a:lnTo>
                    <a:pt x="138513" y="167074"/>
                  </a:lnTo>
                  <a:lnTo>
                    <a:pt x="166196" y="185713"/>
                  </a:lnTo>
                  <a:lnTo>
                    <a:pt x="151705" y="205231"/>
                  </a:lnTo>
                  <a:close/>
                </a:path>
                <a:path w="218440" h="266065">
                  <a:moveTo>
                    <a:pt x="218243" y="265854"/>
                  </a:moveTo>
                  <a:lnTo>
                    <a:pt x="193994" y="265854"/>
                  </a:lnTo>
                  <a:lnTo>
                    <a:pt x="193994" y="0"/>
                  </a:lnTo>
                  <a:lnTo>
                    <a:pt x="218243" y="0"/>
                  </a:lnTo>
                  <a:lnTo>
                    <a:pt x="218243" y="265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52811" y="9720696"/>
              <a:ext cx="172357" cy="19335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4249886" y="9700710"/>
              <a:ext cx="24765" cy="266065"/>
            </a:xfrm>
            <a:custGeom>
              <a:avLst/>
              <a:gdLst/>
              <a:ahLst/>
              <a:cxnLst/>
              <a:rect l="l" t="t" r="r" b="b"/>
              <a:pathLst>
                <a:path w="24765" h="266065">
                  <a:moveTo>
                    <a:pt x="0" y="0"/>
                  </a:moveTo>
                  <a:lnTo>
                    <a:pt x="0" y="265854"/>
                  </a:lnTo>
                  <a:lnTo>
                    <a:pt x="24249" y="265854"/>
                  </a:lnTo>
                  <a:lnTo>
                    <a:pt x="24249" y="0"/>
                  </a:lnTo>
                  <a:lnTo>
                    <a:pt x="0" y="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14325468" y="9697334"/>
            <a:ext cx="525145" cy="271780"/>
            <a:chOff x="14325468" y="9697334"/>
            <a:chExt cx="525145" cy="271780"/>
          </a:xfrm>
        </p:grpSpPr>
        <p:sp>
          <p:nvSpPr>
            <p:cNvPr id="117" name="object 117"/>
            <p:cNvSpPr/>
            <p:nvPr/>
          </p:nvSpPr>
          <p:spPr>
            <a:xfrm>
              <a:off x="14328548" y="9700414"/>
              <a:ext cx="245745" cy="266065"/>
            </a:xfrm>
            <a:custGeom>
              <a:avLst/>
              <a:gdLst/>
              <a:ahLst/>
              <a:cxnLst/>
              <a:rect l="l" t="t" r="r" b="b"/>
              <a:pathLst>
                <a:path w="245744" h="266065">
                  <a:moveTo>
                    <a:pt x="10054" y="153184"/>
                  </a:moveTo>
                  <a:lnTo>
                    <a:pt x="0" y="133962"/>
                  </a:lnTo>
                  <a:lnTo>
                    <a:pt x="43485" y="117766"/>
                  </a:lnTo>
                  <a:lnTo>
                    <a:pt x="76629" y="95777"/>
                  </a:lnTo>
                  <a:lnTo>
                    <a:pt x="98517" y="68630"/>
                  </a:lnTo>
                  <a:lnTo>
                    <a:pt x="108234" y="36965"/>
                  </a:lnTo>
                  <a:lnTo>
                    <a:pt x="12124" y="36965"/>
                  </a:lnTo>
                  <a:lnTo>
                    <a:pt x="12124" y="17151"/>
                  </a:lnTo>
                  <a:lnTo>
                    <a:pt x="134258" y="17151"/>
                  </a:lnTo>
                  <a:lnTo>
                    <a:pt x="125746" y="63732"/>
                  </a:lnTo>
                  <a:lnTo>
                    <a:pt x="101211" y="102357"/>
                  </a:lnTo>
                  <a:lnTo>
                    <a:pt x="62147" y="132386"/>
                  </a:lnTo>
                  <a:lnTo>
                    <a:pt x="10054" y="153184"/>
                  </a:lnTo>
                  <a:close/>
                </a:path>
                <a:path w="245744" h="266065">
                  <a:moveTo>
                    <a:pt x="206414" y="265558"/>
                  </a:moveTo>
                  <a:lnTo>
                    <a:pt x="182165" y="265558"/>
                  </a:lnTo>
                  <a:lnTo>
                    <a:pt x="182165" y="187488"/>
                  </a:lnTo>
                  <a:lnTo>
                    <a:pt x="34008" y="187488"/>
                  </a:lnTo>
                  <a:lnTo>
                    <a:pt x="34008" y="167970"/>
                  </a:lnTo>
                  <a:lnTo>
                    <a:pt x="206414" y="167970"/>
                  </a:lnTo>
                  <a:lnTo>
                    <a:pt x="206414" y="265558"/>
                  </a:lnTo>
                  <a:close/>
                </a:path>
                <a:path w="245744" h="266065">
                  <a:moveTo>
                    <a:pt x="206414" y="155845"/>
                  </a:moveTo>
                  <a:lnTo>
                    <a:pt x="182165" y="155845"/>
                  </a:lnTo>
                  <a:lnTo>
                    <a:pt x="182165" y="0"/>
                  </a:lnTo>
                  <a:lnTo>
                    <a:pt x="206414" y="0"/>
                  </a:lnTo>
                  <a:lnTo>
                    <a:pt x="206414" y="67424"/>
                  </a:lnTo>
                  <a:lnTo>
                    <a:pt x="245745" y="67424"/>
                  </a:lnTo>
                  <a:lnTo>
                    <a:pt x="245745" y="87533"/>
                  </a:lnTo>
                  <a:lnTo>
                    <a:pt x="206414" y="87533"/>
                  </a:lnTo>
                  <a:lnTo>
                    <a:pt x="206414" y="155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25468" y="9697334"/>
              <a:ext cx="251906" cy="271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4598247" y="9700710"/>
              <a:ext cx="248920" cy="265430"/>
            </a:xfrm>
            <a:custGeom>
              <a:avLst/>
              <a:gdLst/>
              <a:ahLst/>
              <a:cxnLst/>
              <a:rect l="l" t="t" r="r" b="b"/>
              <a:pathLst>
                <a:path w="248919" h="265429">
                  <a:moveTo>
                    <a:pt x="96109" y="32233"/>
                  </a:moveTo>
                  <a:lnTo>
                    <a:pt x="71860" y="32233"/>
                  </a:lnTo>
                  <a:lnTo>
                    <a:pt x="71860" y="295"/>
                  </a:lnTo>
                  <a:lnTo>
                    <a:pt x="96109" y="295"/>
                  </a:lnTo>
                  <a:lnTo>
                    <a:pt x="96109" y="32233"/>
                  </a:lnTo>
                  <a:close/>
                </a:path>
                <a:path w="248919" h="265429">
                  <a:moveTo>
                    <a:pt x="162943" y="51455"/>
                  </a:moveTo>
                  <a:lnTo>
                    <a:pt x="4435" y="51455"/>
                  </a:lnTo>
                  <a:lnTo>
                    <a:pt x="4435" y="32233"/>
                  </a:lnTo>
                  <a:lnTo>
                    <a:pt x="162943" y="32233"/>
                  </a:lnTo>
                  <a:lnTo>
                    <a:pt x="162943" y="51455"/>
                  </a:lnTo>
                  <a:close/>
                </a:path>
                <a:path w="248919" h="265429">
                  <a:moveTo>
                    <a:pt x="3252" y="214990"/>
                  </a:moveTo>
                  <a:lnTo>
                    <a:pt x="0" y="194585"/>
                  </a:lnTo>
                  <a:lnTo>
                    <a:pt x="52772" y="194211"/>
                  </a:lnTo>
                  <a:lnTo>
                    <a:pt x="71860" y="193698"/>
                  </a:lnTo>
                  <a:lnTo>
                    <a:pt x="71860" y="164717"/>
                  </a:lnTo>
                  <a:lnTo>
                    <a:pt x="51109" y="159218"/>
                  </a:lnTo>
                  <a:lnTo>
                    <a:pt x="35154" y="148896"/>
                  </a:lnTo>
                  <a:lnTo>
                    <a:pt x="24910" y="134359"/>
                  </a:lnTo>
                  <a:lnTo>
                    <a:pt x="21292" y="116219"/>
                  </a:lnTo>
                  <a:lnTo>
                    <a:pt x="25889" y="95948"/>
                  </a:lnTo>
                  <a:lnTo>
                    <a:pt x="38776" y="80473"/>
                  </a:lnTo>
                  <a:lnTo>
                    <a:pt x="58594" y="70599"/>
                  </a:lnTo>
                  <a:lnTo>
                    <a:pt x="83985" y="67129"/>
                  </a:lnTo>
                  <a:lnTo>
                    <a:pt x="109375" y="70599"/>
                  </a:lnTo>
                  <a:lnTo>
                    <a:pt x="129193" y="80473"/>
                  </a:lnTo>
                  <a:lnTo>
                    <a:pt x="133595" y="85759"/>
                  </a:lnTo>
                  <a:lnTo>
                    <a:pt x="83985" y="85759"/>
                  </a:lnTo>
                  <a:lnTo>
                    <a:pt x="67812" y="87940"/>
                  </a:lnTo>
                  <a:lnTo>
                    <a:pt x="55300" y="94113"/>
                  </a:lnTo>
                  <a:lnTo>
                    <a:pt x="47223" y="103724"/>
                  </a:lnTo>
                  <a:lnTo>
                    <a:pt x="44358" y="116219"/>
                  </a:lnTo>
                  <a:lnTo>
                    <a:pt x="47223" y="128667"/>
                  </a:lnTo>
                  <a:lnTo>
                    <a:pt x="55300" y="138176"/>
                  </a:lnTo>
                  <a:lnTo>
                    <a:pt x="67812" y="144247"/>
                  </a:lnTo>
                  <a:lnTo>
                    <a:pt x="83985" y="146382"/>
                  </a:lnTo>
                  <a:lnTo>
                    <a:pt x="134587" y="146382"/>
                  </a:lnTo>
                  <a:lnTo>
                    <a:pt x="132816" y="148896"/>
                  </a:lnTo>
                  <a:lnTo>
                    <a:pt x="116861" y="159218"/>
                  </a:lnTo>
                  <a:lnTo>
                    <a:pt x="96109" y="164717"/>
                  </a:lnTo>
                  <a:lnTo>
                    <a:pt x="96109" y="192811"/>
                  </a:lnTo>
                  <a:lnTo>
                    <a:pt x="167912" y="192811"/>
                  </a:lnTo>
                  <a:lnTo>
                    <a:pt x="168857" y="204344"/>
                  </a:lnTo>
                  <a:lnTo>
                    <a:pt x="125557" y="210249"/>
                  </a:lnTo>
                  <a:lnTo>
                    <a:pt x="82173" y="213437"/>
                  </a:lnTo>
                  <a:lnTo>
                    <a:pt x="40731" y="214740"/>
                  </a:lnTo>
                  <a:lnTo>
                    <a:pt x="3252" y="214990"/>
                  </a:lnTo>
                  <a:close/>
                </a:path>
                <a:path w="248919" h="265429">
                  <a:moveTo>
                    <a:pt x="134587" y="146382"/>
                  </a:moveTo>
                  <a:lnTo>
                    <a:pt x="83985" y="146382"/>
                  </a:lnTo>
                  <a:lnTo>
                    <a:pt x="100157" y="144247"/>
                  </a:lnTo>
                  <a:lnTo>
                    <a:pt x="112670" y="138176"/>
                  </a:lnTo>
                  <a:lnTo>
                    <a:pt x="120747" y="128667"/>
                  </a:lnTo>
                  <a:lnTo>
                    <a:pt x="123612" y="116219"/>
                  </a:lnTo>
                  <a:lnTo>
                    <a:pt x="120747" y="103724"/>
                  </a:lnTo>
                  <a:lnTo>
                    <a:pt x="112670" y="94113"/>
                  </a:lnTo>
                  <a:lnTo>
                    <a:pt x="100157" y="87940"/>
                  </a:lnTo>
                  <a:lnTo>
                    <a:pt x="83985" y="85759"/>
                  </a:lnTo>
                  <a:lnTo>
                    <a:pt x="133595" y="85759"/>
                  </a:lnTo>
                  <a:lnTo>
                    <a:pt x="142080" y="95948"/>
                  </a:lnTo>
                  <a:lnTo>
                    <a:pt x="146678" y="116219"/>
                  </a:lnTo>
                  <a:lnTo>
                    <a:pt x="143060" y="134359"/>
                  </a:lnTo>
                  <a:lnTo>
                    <a:pt x="134587" y="146382"/>
                  </a:lnTo>
                  <a:close/>
                </a:path>
                <a:path w="248919" h="265429">
                  <a:moveTo>
                    <a:pt x="167912" y="192811"/>
                  </a:moveTo>
                  <a:lnTo>
                    <a:pt x="96109" y="192811"/>
                  </a:lnTo>
                  <a:lnTo>
                    <a:pt x="114148" y="191794"/>
                  </a:lnTo>
                  <a:lnTo>
                    <a:pt x="132188" y="190445"/>
                  </a:lnTo>
                  <a:lnTo>
                    <a:pt x="150005" y="188652"/>
                  </a:lnTo>
                  <a:lnTo>
                    <a:pt x="167379" y="186305"/>
                  </a:lnTo>
                  <a:lnTo>
                    <a:pt x="167912" y="192811"/>
                  </a:lnTo>
                  <a:close/>
                </a:path>
                <a:path w="248919" h="265429">
                  <a:moveTo>
                    <a:pt x="207301" y="265263"/>
                  </a:moveTo>
                  <a:lnTo>
                    <a:pt x="183052" y="265263"/>
                  </a:lnTo>
                  <a:lnTo>
                    <a:pt x="183052" y="0"/>
                  </a:lnTo>
                  <a:lnTo>
                    <a:pt x="207301" y="0"/>
                  </a:lnTo>
                  <a:lnTo>
                    <a:pt x="207301" y="112670"/>
                  </a:lnTo>
                  <a:lnTo>
                    <a:pt x="248702" y="112670"/>
                  </a:lnTo>
                  <a:lnTo>
                    <a:pt x="248702" y="133075"/>
                  </a:lnTo>
                  <a:lnTo>
                    <a:pt x="207301" y="133075"/>
                  </a:lnTo>
                  <a:lnTo>
                    <a:pt x="207301" y="2652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95167" y="9697925"/>
              <a:ext cx="175018" cy="22085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4781300" y="9700710"/>
              <a:ext cx="66040" cy="265430"/>
            </a:xfrm>
            <a:custGeom>
              <a:avLst/>
              <a:gdLst/>
              <a:ahLst/>
              <a:cxnLst/>
              <a:rect l="l" t="t" r="r" b="b"/>
              <a:pathLst>
                <a:path w="66040" h="265429">
                  <a:moveTo>
                    <a:pt x="65650" y="112670"/>
                  </a:moveTo>
                  <a:lnTo>
                    <a:pt x="24249" y="112670"/>
                  </a:lnTo>
                  <a:lnTo>
                    <a:pt x="24249" y="0"/>
                  </a:lnTo>
                  <a:lnTo>
                    <a:pt x="0" y="0"/>
                  </a:lnTo>
                  <a:lnTo>
                    <a:pt x="0" y="265263"/>
                  </a:lnTo>
                  <a:lnTo>
                    <a:pt x="24249" y="265263"/>
                  </a:lnTo>
                  <a:lnTo>
                    <a:pt x="24249" y="133075"/>
                  </a:lnTo>
                  <a:lnTo>
                    <a:pt x="65650" y="133075"/>
                  </a:lnTo>
                  <a:lnTo>
                    <a:pt x="65650" y="112670"/>
                  </a:lnTo>
                  <a:close/>
                </a:path>
              </a:pathLst>
            </a:custGeom>
            <a:ln w="6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2" name="object 12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020806" y="130645"/>
            <a:ext cx="7688918" cy="4252995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309251" y="7142490"/>
            <a:ext cx="9618980" cy="2888615"/>
            <a:chOff x="309251" y="7142490"/>
            <a:chExt cx="9618980" cy="2888615"/>
          </a:xfrm>
        </p:grpSpPr>
        <p:sp>
          <p:nvSpPr>
            <p:cNvPr id="124" name="object 124"/>
            <p:cNvSpPr/>
            <p:nvPr/>
          </p:nvSpPr>
          <p:spPr>
            <a:xfrm>
              <a:off x="309251" y="7142490"/>
              <a:ext cx="9618980" cy="2888615"/>
            </a:xfrm>
            <a:custGeom>
              <a:avLst/>
              <a:gdLst/>
              <a:ahLst/>
              <a:cxnLst/>
              <a:rect l="l" t="t" r="r" b="b"/>
              <a:pathLst>
                <a:path w="9618980" h="2888615">
                  <a:moveTo>
                    <a:pt x="9618746" y="2888595"/>
                  </a:moveTo>
                  <a:lnTo>
                    <a:pt x="0" y="2888595"/>
                  </a:lnTo>
                  <a:lnTo>
                    <a:pt x="0" y="0"/>
                  </a:lnTo>
                  <a:lnTo>
                    <a:pt x="9618746" y="0"/>
                  </a:lnTo>
                  <a:lnTo>
                    <a:pt x="9618746" y="2888595"/>
                  </a:lnTo>
                  <a:close/>
                </a:path>
              </a:pathLst>
            </a:custGeom>
            <a:solidFill>
              <a:srgbClr val="CACACA">
                <a:alpha val="42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0365" y="7841335"/>
              <a:ext cx="412164" cy="19531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9745473" y="8276318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5" h="25400">
                  <a:moveTo>
                    <a:pt x="24606" y="25046"/>
                  </a:moveTo>
                  <a:lnTo>
                    <a:pt x="0" y="25046"/>
                  </a:lnTo>
                  <a:lnTo>
                    <a:pt x="0" y="0"/>
                  </a:lnTo>
                  <a:lnTo>
                    <a:pt x="24606" y="0"/>
                  </a:lnTo>
                  <a:lnTo>
                    <a:pt x="24606" y="25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3272" y="7835843"/>
              <a:ext cx="9162932" cy="152657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6897" y="7488102"/>
              <a:ext cx="161201" cy="15110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710831" y="7411046"/>
              <a:ext cx="1568450" cy="302895"/>
            </a:xfrm>
            <a:custGeom>
              <a:avLst/>
              <a:gdLst/>
              <a:ahLst/>
              <a:cxnLst/>
              <a:rect l="l" t="t" r="r" b="b"/>
              <a:pathLst>
                <a:path w="1568450" h="302895">
                  <a:moveTo>
                    <a:pt x="138315" y="52832"/>
                  </a:moveTo>
                  <a:lnTo>
                    <a:pt x="111391" y="52832"/>
                  </a:lnTo>
                  <a:lnTo>
                    <a:pt x="111391" y="203263"/>
                  </a:lnTo>
                  <a:lnTo>
                    <a:pt x="138315" y="203263"/>
                  </a:lnTo>
                  <a:lnTo>
                    <a:pt x="138315" y="52832"/>
                  </a:lnTo>
                  <a:close/>
                </a:path>
                <a:path w="1568450" h="302895">
                  <a:moveTo>
                    <a:pt x="138315" y="31051"/>
                  </a:moveTo>
                  <a:lnTo>
                    <a:pt x="0" y="31051"/>
                  </a:lnTo>
                  <a:lnTo>
                    <a:pt x="0" y="52641"/>
                  </a:lnTo>
                  <a:lnTo>
                    <a:pt x="0" y="203771"/>
                  </a:lnTo>
                  <a:lnTo>
                    <a:pt x="0" y="225361"/>
                  </a:lnTo>
                  <a:lnTo>
                    <a:pt x="138315" y="225361"/>
                  </a:lnTo>
                  <a:lnTo>
                    <a:pt x="138315" y="203771"/>
                  </a:lnTo>
                  <a:lnTo>
                    <a:pt x="26924" y="203771"/>
                  </a:lnTo>
                  <a:lnTo>
                    <a:pt x="26924" y="52641"/>
                  </a:lnTo>
                  <a:lnTo>
                    <a:pt x="138315" y="52641"/>
                  </a:lnTo>
                  <a:lnTo>
                    <a:pt x="138315" y="31051"/>
                  </a:lnTo>
                  <a:close/>
                </a:path>
                <a:path w="1568450" h="302895">
                  <a:moveTo>
                    <a:pt x="269900" y="121221"/>
                  </a:moveTo>
                  <a:lnTo>
                    <a:pt x="220091" y="121221"/>
                  </a:lnTo>
                  <a:lnTo>
                    <a:pt x="220091" y="571"/>
                  </a:lnTo>
                  <a:lnTo>
                    <a:pt x="192506" y="571"/>
                  </a:lnTo>
                  <a:lnTo>
                    <a:pt x="192506" y="121221"/>
                  </a:lnTo>
                  <a:lnTo>
                    <a:pt x="192506" y="144081"/>
                  </a:lnTo>
                  <a:lnTo>
                    <a:pt x="192506" y="302831"/>
                  </a:lnTo>
                  <a:lnTo>
                    <a:pt x="220091" y="302831"/>
                  </a:lnTo>
                  <a:lnTo>
                    <a:pt x="220091" y="144081"/>
                  </a:lnTo>
                  <a:lnTo>
                    <a:pt x="269900" y="144081"/>
                  </a:lnTo>
                  <a:lnTo>
                    <a:pt x="269900" y="121221"/>
                  </a:lnTo>
                  <a:close/>
                </a:path>
                <a:path w="1568450" h="302895">
                  <a:moveTo>
                    <a:pt x="491007" y="8077"/>
                  </a:moveTo>
                  <a:lnTo>
                    <a:pt x="465099" y="8077"/>
                  </a:lnTo>
                  <a:lnTo>
                    <a:pt x="465099" y="119468"/>
                  </a:lnTo>
                  <a:lnTo>
                    <a:pt x="417639" y="119468"/>
                  </a:lnTo>
                  <a:lnTo>
                    <a:pt x="423037" y="99187"/>
                  </a:lnTo>
                  <a:lnTo>
                    <a:pt x="426694" y="78371"/>
                  </a:lnTo>
                  <a:lnTo>
                    <a:pt x="428764" y="57238"/>
                  </a:lnTo>
                  <a:lnTo>
                    <a:pt x="429425" y="36004"/>
                  </a:lnTo>
                  <a:lnTo>
                    <a:pt x="313994" y="36004"/>
                  </a:lnTo>
                  <a:lnTo>
                    <a:pt x="313994" y="58216"/>
                  </a:lnTo>
                  <a:lnTo>
                    <a:pt x="402831" y="58216"/>
                  </a:lnTo>
                  <a:lnTo>
                    <a:pt x="401815" y="70472"/>
                  </a:lnTo>
                  <a:lnTo>
                    <a:pt x="400227" y="82524"/>
                  </a:lnTo>
                  <a:lnTo>
                    <a:pt x="398005" y="94462"/>
                  </a:lnTo>
                  <a:lnTo>
                    <a:pt x="395097" y="106337"/>
                  </a:lnTo>
                  <a:lnTo>
                    <a:pt x="299186" y="112737"/>
                  </a:lnTo>
                  <a:lnTo>
                    <a:pt x="302882" y="136296"/>
                  </a:lnTo>
                  <a:lnTo>
                    <a:pt x="387692" y="127876"/>
                  </a:lnTo>
                  <a:lnTo>
                    <a:pt x="374103" y="153644"/>
                  </a:lnTo>
                  <a:lnTo>
                    <a:pt x="355168" y="177723"/>
                  </a:lnTo>
                  <a:lnTo>
                    <a:pt x="330377" y="199859"/>
                  </a:lnTo>
                  <a:lnTo>
                    <a:pt x="299186" y="219748"/>
                  </a:lnTo>
                  <a:lnTo>
                    <a:pt x="314998" y="239610"/>
                  </a:lnTo>
                  <a:lnTo>
                    <a:pt x="347662" y="218211"/>
                  </a:lnTo>
                  <a:lnTo>
                    <a:pt x="373849" y="194602"/>
                  </a:lnTo>
                  <a:lnTo>
                    <a:pt x="394169" y="169100"/>
                  </a:lnTo>
                  <a:lnTo>
                    <a:pt x="409232" y="142011"/>
                  </a:lnTo>
                  <a:lnTo>
                    <a:pt x="465099" y="142011"/>
                  </a:lnTo>
                  <a:lnTo>
                    <a:pt x="465099" y="286727"/>
                  </a:lnTo>
                  <a:lnTo>
                    <a:pt x="491007" y="286727"/>
                  </a:lnTo>
                  <a:lnTo>
                    <a:pt x="491007" y="142011"/>
                  </a:lnTo>
                  <a:lnTo>
                    <a:pt x="491007" y="127876"/>
                  </a:lnTo>
                  <a:lnTo>
                    <a:pt x="491007" y="119468"/>
                  </a:lnTo>
                  <a:lnTo>
                    <a:pt x="491007" y="8077"/>
                  </a:lnTo>
                  <a:close/>
                </a:path>
                <a:path w="1568450" h="302895">
                  <a:moveTo>
                    <a:pt x="553935" y="0"/>
                  </a:moveTo>
                  <a:lnTo>
                    <a:pt x="527697" y="0"/>
                  </a:lnTo>
                  <a:lnTo>
                    <a:pt x="527697" y="301866"/>
                  </a:lnTo>
                  <a:lnTo>
                    <a:pt x="553935" y="301866"/>
                  </a:lnTo>
                  <a:lnTo>
                    <a:pt x="553935" y="0"/>
                  </a:lnTo>
                  <a:close/>
                </a:path>
                <a:path w="1568450" h="302895">
                  <a:moveTo>
                    <a:pt x="795578" y="157162"/>
                  </a:moveTo>
                  <a:lnTo>
                    <a:pt x="793711" y="143700"/>
                  </a:lnTo>
                  <a:lnTo>
                    <a:pt x="792543" y="135280"/>
                  </a:lnTo>
                  <a:lnTo>
                    <a:pt x="761669" y="139573"/>
                  </a:lnTo>
                  <a:lnTo>
                    <a:pt x="730034" y="142138"/>
                  </a:lnTo>
                  <a:lnTo>
                    <a:pt x="694486" y="143370"/>
                  </a:lnTo>
                  <a:lnTo>
                    <a:pt x="651878" y="143700"/>
                  </a:lnTo>
                  <a:lnTo>
                    <a:pt x="651878" y="104317"/>
                  </a:lnTo>
                  <a:lnTo>
                    <a:pt x="759904" y="104317"/>
                  </a:lnTo>
                  <a:lnTo>
                    <a:pt x="759904" y="82448"/>
                  </a:lnTo>
                  <a:lnTo>
                    <a:pt x="651878" y="82448"/>
                  </a:lnTo>
                  <a:lnTo>
                    <a:pt x="651878" y="44754"/>
                  </a:lnTo>
                  <a:lnTo>
                    <a:pt x="768311" y="44754"/>
                  </a:lnTo>
                  <a:lnTo>
                    <a:pt x="768311" y="22542"/>
                  </a:lnTo>
                  <a:lnTo>
                    <a:pt x="624281" y="22542"/>
                  </a:lnTo>
                  <a:lnTo>
                    <a:pt x="624281" y="165912"/>
                  </a:lnTo>
                  <a:lnTo>
                    <a:pt x="648843" y="165912"/>
                  </a:lnTo>
                  <a:lnTo>
                    <a:pt x="693394" y="165582"/>
                  </a:lnTo>
                  <a:lnTo>
                    <a:pt x="730415" y="164312"/>
                  </a:lnTo>
                  <a:lnTo>
                    <a:pt x="763320" y="161645"/>
                  </a:lnTo>
                  <a:lnTo>
                    <a:pt x="795578" y="157162"/>
                  </a:lnTo>
                  <a:close/>
                </a:path>
                <a:path w="1568450" h="302895">
                  <a:moveTo>
                    <a:pt x="854811" y="673"/>
                  </a:moveTo>
                  <a:lnTo>
                    <a:pt x="827214" y="673"/>
                  </a:lnTo>
                  <a:lnTo>
                    <a:pt x="827214" y="187452"/>
                  </a:lnTo>
                  <a:lnTo>
                    <a:pt x="854811" y="187452"/>
                  </a:lnTo>
                  <a:lnTo>
                    <a:pt x="854811" y="673"/>
                  </a:lnTo>
                  <a:close/>
                </a:path>
                <a:path w="1568450" h="302895">
                  <a:moveTo>
                    <a:pt x="855814" y="247015"/>
                  </a:moveTo>
                  <a:lnTo>
                    <a:pt x="848842" y="223481"/>
                  </a:lnTo>
                  <a:lnTo>
                    <a:pt x="837107" y="213360"/>
                  </a:lnTo>
                  <a:lnTo>
                    <a:pt x="828763" y="206171"/>
                  </a:lnTo>
                  <a:lnTo>
                    <a:pt x="828560" y="206108"/>
                  </a:lnTo>
                  <a:lnTo>
                    <a:pt x="828560" y="247015"/>
                  </a:lnTo>
                  <a:lnTo>
                    <a:pt x="823468" y="261023"/>
                  </a:lnTo>
                  <a:lnTo>
                    <a:pt x="808824" y="271500"/>
                  </a:lnTo>
                  <a:lnTo>
                    <a:pt x="785533" y="278053"/>
                  </a:lnTo>
                  <a:lnTo>
                    <a:pt x="754519" y="280327"/>
                  </a:lnTo>
                  <a:lnTo>
                    <a:pt x="723696" y="278053"/>
                  </a:lnTo>
                  <a:lnTo>
                    <a:pt x="700506" y="271500"/>
                  </a:lnTo>
                  <a:lnTo>
                    <a:pt x="685901" y="261023"/>
                  </a:lnTo>
                  <a:lnTo>
                    <a:pt x="680821" y="247015"/>
                  </a:lnTo>
                  <a:lnTo>
                    <a:pt x="685901" y="232664"/>
                  </a:lnTo>
                  <a:lnTo>
                    <a:pt x="700506" y="222110"/>
                  </a:lnTo>
                  <a:lnTo>
                    <a:pt x="723696" y="215595"/>
                  </a:lnTo>
                  <a:lnTo>
                    <a:pt x="754519" y="213360"/>
                  </a:lnTo>
                  <a:lnTo>
                    <a:pt x="785533" y="215595"/>
                  </a:lnTo>
                  <a:lnTo>
                    <a:pt x="808824" y="222110"/>
                  </a:lnTo>
                  <a:lnTo>
                    <a:pt x="823468" y="232664"/>
                  </a:lnTo>
                  <a:lnTo>
                    <a:pt x="828560" y="247015"/>
                  </a:lnTo>
                  <a:lnTo>
                    <a:pt x="828560" y="206108"/>
                  </a:lnTo>
                  <a:lnTo>
                    <a:pt x="796899" y="195478"/>
                  </a:lnTo>
                  <a:lnTo>
                    <a:pt x="754519" y="191820"/>
                  </a:lnTo>
                  <a:lnTo>
                    <a:pt x="712330" y="195478"/>
                  </a:lnTo>
                  <a:lnTo>
                    <a:pt x="680567" y="206171"/>
                  </a:lnTo>
                  <a:lnTo>
                    <a:pt x="660527" y="223481"/>
                  </a:lnTo>
                  <a:lnTo>
                    <a:pt x="653554" y="247015"/>
                  </a:lnTo>
                  <a:lnTo>
                    <a:pt x="660527" y="270344"/>
                  </a:lnTo>
                  <a:lnTo>
                    <a:pt x="680567" y="287566"/>
                  </a:lnTo>
                  <a:lnTo>
                    <a:pt x="712330" y="298221"/>
                  </a:lnTo>
                  <a:lnTo>
                    <a:pt x="754519" y="301866"/>
                  </a:lnTo>
                  <a:lnTo>
                    <a:pt x="796899" y="298221"/>
                  </a:lnTo>
                  <a:lnTo>
                    <a:pt x="828763" y="287566"/>
                  </a:lnTo>
                  <a:lnTo>
                    <a:pt x="837196" y="280327"/>
                  </a:lnTo>
                  <a:lnTo>
                    <a:pt x="848842" y="270344"/>
                  </a:lnTo>
                  <a:lnTo>
                    <a:pt x="855814" y="247015"/>
                  </a:lnTo>
                  <a:close/>
                </a:path>
                <a:path w="1568450" h="302895">
                  <a:moveTo>
                    <a:pt x="1162100" y="19519"/>
                  </a:moveTo>
                  <a:lnTo>
                    <a:pt x="1135189" y="19519"/>
                  </a:lnTo>
                  <a:lnTo>
                    <a:pt x="1135189" y="64947"/>
                  </a:lnTo>
                  <a:lnTo>
                    <a:pt x="1135189" y="86487"/>
                  </a:lnTo>
                  <a:lnTo>
                    <a:pt x="1135189" y="136296"/>
                  </a:lnTo>
                  <a:lnTo>
                    <a:pt x="1049705" y="136296"/>
                  </a:lnTo>
                  <a:lnTo>
                    <a:pt x="1049705" y="86487"/>
                  </a:lnTo>
                  <a:lnTo>
                    <a:pt x="1135189" y="86487"/>
                  </a:lnTo>
                  <a:lnTo>
                    <a:pt x="1135189" y="64947"/>
                  </a:lnTo>
                  <a:lnTo>
                    <a:pt x="1049705" y="64947"/>
                  </a:lnTo>
                  <a:lnTo>
                    <a:pt x="1049705" y="19519"/>
                  </a:lnTo>
                  <a:lnTo>
                    <a:pt x="1022438" y="19519"/>
                  </a:lnTo>
                  <a:lnTo>
                    <a:pt x="1022438" y="158508"/>
                  </a:lnTo>
                  <a:lnTo>
                    <a:pt x="1162100" y="158508"/>
                  </a:lnTo>
                  <a:lnTo>
                    <a:pt x="1162100" y="136296"/>
                  </a:lnTo>
                  <a:lnTo>
                    <a:pt x="1162100" y="86487"/>
                  </a:lnTo>
                  <a:lnTo>
                    <a:pt x="1162100" y="64947"/>
                  </a:lnTo>
                  <a:lnTo>
                    <a:pt x="1162100" y="19519"/>
                  </a:lnTo>
                  <a:close/>
                </a:path>
                <a:path w="1568450" h="302895">
                  <a:moveTo>
                    <a:pt x="1247584" y="245999"/>
                  </a:moveTo>
                  <a:lnTo>
                    <a:pt x="1240688" y="222173"/>
                  </a:lnTo>
                  <a:lnTo>
                    <a:pt x="1229309" y="212013"/>
                  </a:lnTo>
                  <a:lnTo>
                    <a:pt x="1220914" y="204520"/>
                  </a:lnTo>
                  <a:lnTo>
                    <a:pt x="1219987" y="204203"/>
                  </a:lnTo>
                  <a:lnTo>
                    <a:pt x="1219987" y="245999"/>
                  </a:lnTo>
                  <a:lnTo>
                    <a:pt x="1215034" y="260451"/>
                  </a:lnTo>
                  <a:lnTo>
                    <a:pt x="1200810" y="271246"/>
                  </a:lnTo>
                  <a:lnTo>
                    <a:pt x="1178255" y="277990"/>
                  </a:lnTo>
                  <a:lnTo>
                    <a:pt x="1148308" y="280327"/>
                  </a:lnTo>
                  <a:lnTo>
                    <a:pt x="1118031" y="277990"/>
                  </a:lnTo>
                  <a:lnTo>
                    <a:pt x="1095387" y="271246"/>
                  </a:lnTo>
                  <a:lnTo>
                    <a:pt x="1081201" y="260451"/>
                  </a:lnTo>
                  <a:lnTo>
                    <a:pt x="1076286" y="245999"/>
                  </a:lnTo>
                  <a:lnTo>
                    <a:pt x="1081201" y="231609"/>
                  </a:lnTo>
                  <a:lnTo>
                    <a:pt x="1095387" y="220929"/>
                  </a:lnTo>
                  <a:lnTo>
                    <a:pt x="1118031" y="214299"/>
                  </a:lnTo>
                  <a:lnTo>
                    <a:pt x="1148308" y="212013"/>
                  </a:lnTo>
                  <a:lnTo>
                    <a:pt x="1178255" y="214299"/>
                  </a:lnTo>
                  <a:lnTo>
                    <a:pt x="1200810" y="220929"/>
                  </a:lnTo>
                  <a:lnTo>
                    <a:pt x="1215034" y="231609"/>
                  </a:lnTo>
                  <a:lnTo>
                    <a:pt x="1219987" y="245999"/>
                  </a:lnTo>
                  <a:lnTo>
                    <a:pt x="1219987" y="204203"/>
                  </a:lnTo>
                  <a:lnTo>
                    <a:pt x="1189659" y="193560"/>
                  </a:lnTo>
                  <a:lnTo>
                    <a:pt x="1148308" y="189801"/>
                  </a:lnTo>
                  <a:lnTo>
                    <a:pt x="1106766" y="193560"/>
                  </a:lnTo>
                  <a:lnTo>
                    <a:pt x="1075410" y="204520"/>
                  </a:lnTo>
                  <a:lnTo>
                    <a:pt x="1055598" y="222173"/>
                  </a:lnTo>
                  <a:lnTo>
                    <a:pt x="1048689" y="245999"/>
                  </a:lnTo>
                  <a:lnTo>
                    <a:pt x="1055598" y="269836"/>
                  </a:lnTo>
                  <a:lnTo>
                    <a:pt x="1075410" y="287477"/>
                  </a:lnTo>
                  <a:lnTo>
                    <a:pt x="1106766" y="298437"/>
                  </a:lnTo>
                  <a:lnTo>
                    <a:pt x="1148308" y="302209"/>
                  </a:lnTo>
                  <a:lnTo>
                    <a:pt x="1189659" y="298437"/>
                  </a:lnTo>
                  <a:lnTo>
                    <a:pt x="1220914" y="287477"/>
                  </a:lnTo>
                  <a:lnTo>
                    <a:pt x="1228928" y="280327"/>
                  </a:lnTo>
                  <a:lnTo>
                    <a:pt x="1240688" y="269836"/>
                  </a:lnTo>
                  <a:lnTo>
                    <a:pt x="1247584" y="245999"/>
                  </a:lnTo>
                  <a:close/>
                </a:path>
                <a:path w="1568450" h="302895">
                  <a:moveTo>
                    <a:pt x="1288986" y="76390"/>
                  </a:moveTo>
                  <a:lnTo>
                    <a:pt x="1244219" y="76390"/>
                  </a:lnTo>
                  <a:lnTo>
                    <a:pt x="1244219" y="330"/>
                  </a:lnTo>
                  <a:lnTo>
                    <a:pt x="1216621" y="330"/>
                  </a:lnTo>
                  <a:lnTo>
                    <a:pt x="1216621" y="182067"/>
                  </a:lnTo>
                  <a:lnTo>
                    <a:pt x="1244219" y="182067"/>
                  </a:lnTo>
                  <a:lnTo>
                    <a:pt x="1244219" y="99275"/>
                  </a:lnTo>
                  <a:lnTo>
                    <a:pt x="1288986" y="99275"/>
                  </a:lnTo>
                  <a:lnTo>
                    <a:pt x="1288986" y="76390"/>
                  </a:lnTo>
                  <a:close/>
                </a:path>
                <a:path w="1568450" h="302895">
                  <a:moveTo>
                    <a:pt x="1470710" y="16154"/>
                  </a:moveTo>
                  <a:lnTo>
                    <a:pt x="1443456" y="16154"/>
                  </a:lnTo>
                  <a:lnTo>
                    <a:pt x="1443456" y="62255"/>
                  </a:lnTo>
                  <a:lnTo>
                    <a:pt x="1470710" y="62255"/>
                  </a:lnTo>
                  <a:lnTo>
                    <a:pt x="1470710" y="16154"/>
                  </a:lnTo>
                  <a:close/>
                </a:path>
                <a:path w="1568450" h="302895">
                  <a:moveTo>
                    <a:pt x="1567967" y="216471"/>
                  </a:moveTo>
                  <a:lnTo>
                    <a:pt x="1402054" y="216471"/>
                  </a:lnTo>
                  <a:lnTo>
                    <a:pt x="1402054" y="179641"/>
                  </a:lnTo>
                  <a:lnTo>
                    <a:pt x="1374800" y="179641"/>
                  </a:lnTo>
                  <a:lnTo>
                    <a:pt x="1374800" y="216471"/>
                  </a:lnTo>
                  <a:lnTo>
                    <a:pt x="1374800" y="238061"/>
                  </a:lnTo>
                  <a:lnTo>
                    <a:pt x="1374800" y="276161"/>
                  </a:lnTo>
                  <a:lnTo>
                    <a:pt x="1374800" y="297751"/>
                  </a:lnTo>
                  <a:lnTo>
                    <a:pt x="1567967" y="297751"/>
                  </a:lnTo>
                  <a:lnTo>
                    <a:pt x="1567967" y="276161"/>
                  </a:lnTo>
                  <a:lnTo>
                    <a:pt x="1402054" y="276161"/>
                  </a:lnTo>
                  <a:lnTo>
                    <a:pt x="1402054" y="238061"/>
                  </a:lnTo>
                  <a:lnTo>
                    <a:pt x="1540713" y="238061"/>
                  </a:lnTo>
                  <a:lnTo>
                    <a:pt x="1540713" y="275615"/>
                  </a:lnTo>
                  <a:lnTo>
                    <a:pt x="1567967" y="275615"/>
                  </a:lnTo>
                  <a:lnTo>
                    <a:pt x="1567967" y="238061"/>
                  </a:lnTo>
                  <a:lnTo>
                    <a:pt x="1567967" y="237921"/>
                  </a:lnTo>
                  <a:lnTo>
                    <a:pt x="1567967" y="216471"/>
                  </a:lnTo>
                  <a:close/>
                </a:path>
                <a:path w="1568450" h="302895">
                  <a:moveTo>
                    <a:pt x="1567967" y="180047"/>
                  </a:moveTo>
                  <a:lnTo>
                    <a:pt x="1540713" y="180047"/>
                  </a:lnTo>
                  <a:lnTo>
                    <a:pt x="1540713" y="216382"/>
                  </a:lnTo>
                  <a:lnTo>
                    <a:pt x="1567967" y="216382"/>
                  </a:lnTo>
                  <a:lnTo>
                    <a:pt x="1567967" y="180047"/>
                  </a:lnTo>
                  <a:close/>
                </a:path>
                <a:path w="1568450" h="302895">
                  <a:moveTo>
                    <a:pt x="1568310" y="97256"/>
                  </a:moveTo>
                  <a:lnTo>
                    <a:pt x="1540370" y="97256"/>
                  </a:lnTo>
                  <a:lnTo>
                    <a:pt x="1540370" y="165569"/>
                  </a:lnTo>
                  <a:lnTo>
                    <a:pt x="1568310" y="165569"/>
                  </a:lnTo>
                  <a:lnTo>
                    <a:pt x="1568310" y="97256"/>
                  </a:lnTo>
                  <a:close/>
                </a:path>
                <a:path w="1568450" h="302895">
                  <a:moveTo>
                    <a:pt x="1568310" y="673"/>
                  </a:moveTo>
                  <a:lnTo>
                    <a:pt x="1540370" y="673"/>
                  </a:lnTo>
                  <a:lnTo>
                    <a:pt x="1540370" y="74231"/>
                  </a:lnTo>
                  <a:lnTo>
                    <a:pt x="1470710" y="74231"/>
                  </a:lnTo>
                  <a:lnTo>
                    <a:pt x="1470710" y="62801"/>
                  </a:lnTo>
                  <a:lnTo>
                    <a:pt x="1443456" y="62801"/>
                  </a:lnTo>
                  <a:lnTo>
                    <a:pt x="1443456" y="84391"/>
                  </a:lnTo>
                  <a:lnTo>
                    <a:pt x="1443456" y="97091"/>
                  </a:lnTo>
                  <a:lnTo>
                    <a:pt x="1443456" y="131381"/>
                  </a:lnTo>
                  <a:lnTo>
                    <a:pt x="1362011" y="131381"/>
                  </a:lnTo>
                  <a:lnTo>
                    <a:pt x="1362011" y="84391"/>
                  </a:lnTo>
                  <a:lnTo>
                    <a:pt x="1443456" y="84391"/>
                  </a:lnTo>
                  <a:lnTo>
                    <a:pt x="1443456" y="62801"/>
                  </a:lnTo>
                  <a:lnTo>
                    <a:pt x="1362011" y="62801"/>
                  </a:lnTo>
                  <a:lnTo>
                    <a:pt x="1362011" y="15811"/>
                  </a:lnTo>
                  <a:lnTo>
                    <a:pt x="1334744" y="15811"/>
                  </a:lnTo>
                  <a:lnTo>
                    <a:pt x="1334744" y="154241"/>
                  </a:lnTo>
                  <a:lnTo>
                    <a:pt x="1470710" y="154241"/>
                  </a:lnTo>
                  <a:lnTo>
                    <a:pt x="1470710" y="131381"/>
                  </a:lnTo>
                  <a:lnTo>
                    <a:pt x="1470710" y="97091"/>
                  </a:lnTo>
                  <a:lnTo>
                    <a:pt x="1568310" y="97091"/>
                  </a:lnTo>
                  <a:lnTo>
                    <a:pt x="1568310" y="84391"/>
                  </a:lnTo>
                  <a:lnTo>
                    <a:pt x="1568310" y="74701"/>
                  </a:lnTo>
                  <a:lnTo>
                    <a:pt x="1568310" y="74231"/>
                  </a:lnTo>
                  <a:lnTo>
                    <a:pt x="1568310" y="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35010" y="7488102"/>
              <a:ext cx="161201" cy="151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4750"/>
            <a:ext cx="6859905" cy="645795"/>
          </a:xfrm>
          <a:custGeom>
            <a:avLst/>
            <a:gdLst/>
            <a:ahLst/>
            <a:cxnLst/>
            <a:rect l="l" t="t" r="r" b="b"/>
            <a:pathLst>
              <a:path w="6859905" h="645794">
                <a:moveTo>
                  <a:pt x="387515" y="427799"/>
                </a:moveTo>
                <a:lnTo>
                  <a:pt x="352920" y="404228"/>
                </a:lnTo>
                <a:lnTo>
                  <a:pt x="322249" y="378815"/>
                </a:lnTo>
                <a:lnTo>
                  <a:pt x="289877" y="346671"/>
                </a:lnTo>
                <a:lnTo>
                  <a:pt x="262420" y="313804"/>
                </a:lnTo>
                <a:lnTo>
                  <a:pt x="241350" y="277558"/>
                </a:lnTo>
                <a:lnTo>
                  <a:pt x="239560" y="103936"/>
                </a:lnTo>
                <a:lnTo>
                  <a:pt x="357466" y="103936"/>
                </a:lnTo>
                <a:lnTo>
                  <a:pt x="357466" y="32854"/>
                </a:lnTo>
                <a:lnTo>
                  <a:pt x="16510" y="32854"/>
                </a:lnTo>
                <a:lnTo>
                  <a:pt x="16510" y="103936"/>
                </a:lnTo>
                <a:lnTo>
                  <a:pt x="137426" y="103936"/>
                </a:lnTo>
                <a:lnTo>
                  <a:pt x="137312" y="258826"/>
                </a:lnTo>
                <a:lnTo>
                  <a:pt x="124663" y="295033"/>
                </a:lnTo>
                <a:lnTo>
                  <a:pt x="102743" y="330631"/>
                </a:lnTo>
                <a:lnTo>
                  <a:pt x="76479" y="362051"/>
                </a:lnTo>
                <a:lnTo>
                  <a:pt x="38671" y="398970"/>
                </a:lnTo>
                <a:lnTo>
                  <a:pt x="9334" y="424446"/>
                </a:lnTo>
                <a:lnTo>
                  <a:pt x="0" y="431063"/>
                </a:lnTo>
                <a:lnTo>
                  <a:pt x="0" y="464312"/>
                </a:lnTo>
                <a:lnTo>
                  <a:pt x="48056" y="503567"/>
                </a:lnTo>
                <a:lnTo>
                  <a:pt x="60540" y="495528"/>
                </a:lnTo>
                <a:lnTo>
                  <a:pt x="69037" y="489534"/>
                </a:lnTo>
                <a:lnTo>
                  <a:pt x="101968" y="460756"/>
                </a:lnTo>
                <a:lnTo>
                  <a:pt x="140271" y="421767"/>
                </a:lnTo>
                <a:lnTo>
                  <a:pt x="173621" y="382778"/>
                </a:lnTo>
                <a:lnTo>
                  <a:pt x="193001" y="358736"/>
                </a:lnTo>
                <a:lnTo>
                  <a:pt x="198450" y="367144"/>
                </a:lnTo>
                <a:lnTo>
                  <a:pt x="226009" y="400608"/>
                </a:lnTo>
                <a:lnTo>
                  <a:pt x="262001" y="435457"/>
                </a:lnTo>
                <a:lnTo>
                  <a:pt x="301320" y="469214"/>
                </a:lnTo>
                <a:lnTo>
                  <a:pt x="328930" y="489496"/>
                </a:lnTo>
                <a:lnTo>
                  <a:pt x="387515" y="427799"/>
                </a:lnTo>
                <a:close/>
              </a:path>
              <a:path w="6859905" h="645794">
                <a:moveTo>
                  <a:pt x="1619161" y="30848"/>
                </a:moveTo>
                <a:lnTo>
                  <a:pt x="1520024" y="30848"/>
                </a:lnTo>
                <a:lnTo>
                  <a:pt x="1520024" y="103936"/>
                </a:lnTo>
                <a:lnTo>
                  <a:pt x="1520024" y="422440"/>
                </a:lnTo>
                <a:lnTo>
                  <a:pt x="1400619" y="422440"/>
                </a:lnTo>
                <a:lnTo>
                  <a:pt x="1400619" y="103936"/>
                </a:lnTo>
                <a:lnTo>
                  <a:pt x="1520024" y="103936"/>
                </a:lnTo>
                <a:lnTo>
                  <a:pt x="1520024" y="30848"/>
                </a:lnTo>
                <a:lnTo>
                  <a:pt x="1302994" y="30848"/>
                </a:lnTo>
                <a:lnTo>
                  <a:pt x="1302994" y="303085"/>
                </a:lnTo>
                <a:lnTo>
                  <a:pt x="1209865" y="303085"/>
                </a:lnTo>
                <a:lnTo>
                  <a:pt x="1221092" y="259600"/>
                </a:lnTo>
                <a:lnTo>
                  <a:pt x="1227747" y="214782"/>
                </a:lnTo>
                <a:lnTo>
                  <a:pt x="1230871" y="175552"/>
                </a:lnTo>
                <a:lnTo>
                  <a:pt x="1230896" y="52298"/>
                </a:lnTo>
                <a:lnTo>
                  <a:pt x="1230680" y="42811"/>
                </a:lnTo>
                <a:lnTo>
                  <a:pt x="1203807" y="13576"/>
                </a:lnTo>
                <a:lnTo>
                  <a:pt x="1185075" y="12065"/>
                </a:lnTo>
                <a:lnTo>
                  <a:pt x="730719" y="12065"/>
                </a:lnTo>
                <a:lnTo>
                  <a:pt x="730719" y="87833"/>
                </a:lnTo>
                <a:lnTo>
                  <a:pt x="1129512" y="87833"/>
                </a:lnTo>
                <a:lnTo>
                  <a:pt x="1129487" y="188264"/>
                </a:lnTo>
                <a:lnTo>
                  <a:pt x="1125575" y="230644"/>
                </a:lnTo>
                <a:lnTo>
                  <a:pt x="1118616" y="272910"/>
                </a:lnTo>
                <a:lnTo>
                  <a:pt x="1110729" y="303085"/>
                </a:lnTo>
                <a:lnTo>
                  <a:pt x="652614" y="303085"/>
                </a:lnTo>
                <a:lnTo>
                  <a:pt x="652614" y="289674"/>
                </a:lnTo>
                <a:lnTo>
                  <a:pt x="652614" y="213233"/>
                </a:lnTo>
                <a:lnTo>
                  <a:pt x="652614" y="673"/>
                </a:lnTo>
                <a:lnTo>
                  <a:pt x="552729" y="673"/>
                </a:lnTo>
                <a:lnTo>
                  <a:pt x="552729" y="213233"/>
                </a:lnTo>
                <a:lnTo>
                  <a:pt x="489648" y="213233"/>
                </a:lnTo>
                <a:lnTo>
                  <a:pt x="489648" y="673"/>
                </a:lnTo>
                <a:lnTo>
                  <a:pt x="390512" y="673"/>
                </a:lnTo>
                <a:lnTo>
                  <a:pt x="390512" y="622935"/>
                </a:lnTo>
                <a:lnTo>
                  <a:pt x="475386" y="622935"/>
                </a:lnTo>
                <a:lnTo>
                  <a:pt x="488149" y="619582"/>
                </a:lnTo>
                <a:lnTo>
                  <a:pt x="489648" y="609523"/>
                </a:lnTo>
                <a:lnTo>
                  <a:pt x="489648" y="289674"/>
                </a:lnTo>
                <a:lnTo>
                  <a:pt x="552729" y="289674"/>
                </a:lnTo>
                <a:lnTo>
                  <a:pt x="552729" y="639699"/>
                </a:lnTo>
                <a:lnTo>
                  <a:pt x="638352" y="639699"/>
                </a:lnTo>
                <a:lnTo>
                  <a:pt x="651865" y="637006"/>
                </a:lnTo>
                <a:lnTo>
                  <a:pt x="652614" y="626287"/>
                </a:lnTo>
                <a:lnTo>
                  <a:pt x="652614" y="379526"/>
                </a:lnTo>
                <a:lnTo>
                  <a:pt x="929741" y="379526"/>
                </a:lnTo>
                <a:lnTo>
                  <a:pt x="929741" y="640359"/>
                </a:lnTo>
                <a:lnTo>
                  <a:pt x="1022108" y="640359"/>
                </a:lnTo>
                <a:lnTo>
                  <a:pt x="1031125" y="632320"/>
                </a:lnTo>
                <a:lnTo>
                  <a:pt x="1031125" y="379526"/>
                </a:lnTo>
                <a:lnTo>
                  <a:pt x="1302994" y="379526"/>
                </a:lnTo>
                <a:lnTo>
                  <a:pt x="1302994" y="451942"/>
                </a:lnTo>
                <a:lnTo>
                  <a:pt x="1303210" y="462203"/>
                </a:lnTo>
                <a:lnTo>
                  <a:pt x="1331290" y="492010"/>
                </a:lnTo>
                <a:lnTo>
                  <a:pt x="1348803" y="493509"/>
                </a:lnTo>
                <a:lnTo>
                  <a:pt x="1572602" y="493509"/>
                </a:lnTo>
                <a:lnTo>
                  <a:pt x="1613306" y="474192"/>
                </a:lnTo>
                <a:lnTo>
                  <a:pt x="1619161" y="451942"/>
                </a:lnTo>
                <a:lnTo>
                  <a:pt x="1619161" y="422440"/>
                </a:lnTo>
                <a:lnTo>
                  <a:pt x="1619161" y="103936"/>
                </a:lnTo>
                <a:lnTo>
                  <a:pt x="1619161" y="30848"/>
                </a:lnTo>
                <a:close/>
              </a:path>
              <a:path w="6859905" h="645794">
                <a:moveTo>
                  <a:pt x="1934591" y="673"/>
                </a:moveTo>
                <a:lnTo>
                  <a:pt x="1835454" y="673"/>
                </a:lnTo>
                <a:lnTo>
                  <a:pt x="1835454" y="214566"/>
                </a:lnTo>
                <a:lnTo>
                  <a:pt x="1771611" y="214566"/>
                </a:lnTo>
                <a:lnTo>
                  <a:pt x="1771611" y="673"/>
                </a:lnTo>
                <a:lnTo>
                  <a:pt x="1671726" y="673"/>
                </a:lnTo>
                <a:lnTo>
                  <a:pt x="1671726" y="622935"/>
                </a:lnTo>
                <a:lnTo>
                  <a:pt x="1762607" y="622935"/>
                </a:lnTo>
                <a:lnTo>
                  <a:pt x="1771611" y="614883"/>
                </a:lnTo>
                <a:lnTo>
                  <a:pt x="1771611" y="290347"/>
                </a:lnTo>
                <a:lnTo>
                  <a:pt x="1835454" y="290347"/>
                </a:lnTo>
                <a:lnTo>
                  <a:pt x="1835454" y="639699"/>
                </a:lnTo>
                <a:lnTo>
                  <a:pt x="1925574" y="639699"/>
                </a:lnTo>
                <a:lnTo>
                  <a:pt x="1934591" y="631647"/>
                </a:lnTo>
                <a:lnTo>
                  <a:pt x="1934591" y="290347"/>
                </a:lnTo>
                <a:lnTo>
                  <a:pt x="1934591" y="214566"/>
                </a:lnTo>
                <a:lnTo>
                  <a:pt x="1934591" y="673"/>
                </a:lnTo>
                <a:close/>
              </a:path>
              <a:path w="6859905" h="645794">
                <a:moveTo>
                  <a:pt x="2429192" y="396963"/>
                </a:moveTo>
                <a:lnTo>
                  <a:pt x="2344242" y="406260"/>
                </a:lnTo>
                <a:lnTo>
                  <a:pt x="2282279" y="410908"/>
                </a:lnTo>
                <a:lnTo>
                  <a:pt x="2236038" y="413156"/>
                </a:lnTo>
                <a:lnTo>
                  <a:pt x="2203145" y="413715"/>
                </a:lnTo>
                <a:lnTo>
                  <a:pt x="2195639" y="413715"/>
                </a:lnTo>
                <a:lnTo>
                  <a:pt x="2195639" y="105270"/>
                </a:lnTo>
                <a:lnTo>
                  <a:pt x="2387142" y="105270"/>
                </a:lnTo>
                <a:lnTo>
                  <a:pt x="2387142" y="30848"/>
                </a:lnTo>
                <a:lnTo>
                  <a:pt x="2136305" y="30848"/>
                </a:lnTo>
                <a:lnTo>
                  <a:pt x="2124811" y="31026"/>
                </a:lnTo>
                <a:lnTo>
                  <a:pt x="2092134" y="54394"/>
                </a:lnTo>
                <a:lnTo>
                  <a:pt x="2090496" y="71069"/>
                </a:lnTo>
                <a:lnTo>
                  <a:pt x="2090496" y="443890"/>
                </a:lnTo>
                <a:lnTo>
                  <a:pt x="2111083" y="485101"/>
                </a:lnTo>
                <a:lnTo>
                  <a:pt x="2154237" y="486511"/>
                </a:lnTo>
                <a:lnTo>
                  <a:pt x="2165832" y="486600"/>
                </a:lnTo>
                <a:lnTo>
                  <a:pt x="2180018" y="486371"/>
                </a:lnTo>
                <a:lnTo>
                  <a:pt x="2241867" y="484632"/>
                </a:lnTo>
                <a:lnTo>
                  <a:pt x="2325230" y="479933"/>
                </a:lnTo>
                <a:lnTo>
                  <a:pt x="2388171" y="474192"/>
                </a:lnTo>
                <a:lnTo>
                  <a:pt x="2429192" y="466699"/>
                </a:lnTo>
                <a:lnTo>
                  <a:pt x="2429192" y="413715"/>
                </a:lnTo>
                <a:lnTo>
                  <a:pt x="2429192" y="396963"/>
                </a:lnTo>
                <a:close/>
              </a:path>
              <a:path w="6859905" h="645794">
                <a:moveTo>
                  <a:pt x="2557615" y="673"/>
                </a:moveTo>
                <a:lnTo>
                  <a:pt x="2455481" y="673"/>
                </a:lnTo>
                <a:lnTo>
                  <a:pt x="2455481" y="207200"/>
                </a:lnTo>
                <a:lnTo>
                  <a:pt x="2303030" y="207200"/>
                </a:lnTo>
                <a:lnTo>
                  <a:pt x="2303030" y="284975"/>
                </a:lnTo>
                <a:lnTo>
                  <a:pt x="2455481" y="284975"/>
                </a:lnTo>
                <a:lnTo>
                  <a:pt x="2455481" y="622935"/>
                </a:lnTo>
                <a:lnTo>
                  <a:pt x="2548610" y="622935"/>
                </a:lnTo>
                <a:lnTo>
                  <a:pt x="2557615" y="614883"/>
                </a:lnTo>
                <a:lnTo>
                  <a:pt x="2557615" y="673"/>
                </a:lnTo>
                <a:close/>
              </a:path>
              <a:path w="6859905" h="645794">
                <a:moveTo>
                  <a:pt x="2707817" y="673"/>
                </a:moveTo>
                <a:lnTo>
                  <a:pt x="2604935" y="673"/>
                </a:lnTo>
                <a:lnTo>
                  <a:pt x="2604935" y="639699"/>
                </a:lnTo>
                <a:lnTo>
                  <a:pt x="2698813" y="639699"/>
                </a:lnTo>
                <a:lnTo>
                  <a:pt x="2707817" y="631647"/>
                </a:lnTo>
                <a:lnTo>
                  <a:pt x="2707817" y="673"/>
                </a:lnTo>
                <a:close/>
              </a:path>
              <a:path w="6859905" h="645794">
                <a:moveTo>
                  <a:pt x="3139643" y="259499"/>
                </a:moveTo>
                <a:lnTo>
                  <a:pt x="3138246" y="214109"/>
                </a:lnTo>
                <a:lnTo>
                  <a:pt x="3128378" y="169976"/>
                </a:lnTo>
                <a:lnTo>
                  <a:pt x="3115564" y="127279"/>
                </a:lnTo>
                <a:lnTo>
                  <a:pt x="3096183" y="95885"/>
                </a:lnTo>
                <a:lnTo>
                  <a:pt x="3093466" y="91859"/>
                </a:lnTo>
                <a:lnTo>
                  <a:pt x="3079191" y="71767"/>
                </a:lnTo>
                <a:lnTo>
                  <a:pt x="3068028" y="59334"/>
                </a:lnTo>
                <a:lnTo>
                  <a:pt x="3054172" y="49428"/>
                </a:lnTo>
                <a:lnTo>
                  <a:pt x="3037421" y="40005"/>
                </a:lnTo>
                <a:lnTo>
                  <a:pt x="3037421" y="240144"/>
                </a:lnTo>
                <a:lnTo>
                  <a:pt x="3037421" y="281025"/>
                </a:lnTo>
                <a:lnTo>
                  <a:pt x="3031502" y="327558"/>
                </a:lnTo>
                <a:lnTo>
                  <a:pt x="3020682" y="367588"/>
                </a:lnTo>
                <a:lnTo>
                  <a:pt x="3001365" y="401777"/>
                </a:lnTo>
                <a:lnTo>
                  <a:pt x="2964611" y="426250"/>
                </a:lnTo>
                <a:lnTo>
                  <a:pt x="2940634" y="427799"/>
                </a:lnTo>
                <a:lnTo>
                  <a:pt x="2926016" y="427609"/>
                </a:lnTo>
                <a:lnTo>
                  <a:pt x="2886621" y="407885"/>
                </a:lnTo>
                <a:lnTo>
                  <a:pt x="2859989" y="367588"/>
                </a:lnTo>
                <a:lnTo>
                  <a:pt x="2849092" y="327952"/>
                </a:lnTo>
                <a:lnTo>
                  <a:pt x="2843098" y="281025"/>
                </a:lnTo>
                <a:lnTo>
                  <a:pt x="2843098" y="238594"/>
                </a:lnTo>
                <a:lnTo>
                  <a:pt x="2849003" y="194792"/>
                </a:lnTo>
                <a:lnTo>
                  <a:pt x="2860154" y="156222"/>
                </a:lnTo>
                <a:lnTo>
                  <a:pt x="2880499" y="122491"/>
                </a:lnTo>
                <a:lnTo>
                  <a:pt x="2916694" y="97472"/>
                </a:lnTo>
                <a:lnTo>
                  <a:pt x="2940634" y="95885"/>
                </a:lnTo>
                <a:lnTo>
                  <a:pt x="2955252" y="96100"/>
                </a:lnTo>
                <a:lnTo>
                  <a:pt x="2994634" y="117932"/>
                </a:lnTo>
                <a:lnTo>
                  <a:pt x="3021266" y="159283"/>
                </a:lnTo>
                <a:lnTo>
                  <a:pt x="3031883" y="197802"/>
                </a:lnTo>
                <a:lnTo>
                  <a:pt x="3037421" y="240144"/>
                </a:lnTo>
                <a:lnTo>
                  <a:pt x="3037421" y="40005"/>
                </a:lnTo>
                <a:lnTo>
                  <a:pt x="2992120" y="18694"/>
                </a:lnTo>
                <a:lnTo>
                  <a:pt x="2941383" y="16090"/>
                </a:lnTo>
                <a:lnTo>
                  <a:pt x="2909532" y="16421"/>
                </a:lnTo>
                <a:lnTo>
                  <a:pt x="2872155" y="24853"/>
                </a:lnTo>
                <a:lnTo>
                  <a:pt x="2827083" y="49428"/>
                </a:lnTo>
                <a:lnTo>
                  <a:pt x="2787053" y="91859"/>
                </a:lnTo>
                <a:lnTo>
                  <a:pt x="2764332" y="127279"/>
                </a:lnTo>
                <a:lnTo>
                  <a:pt x="2751759" y="169976"/>
                </a:lnTo>
                <a:lnTo>
                  <a:pt x="2742222" y="214109"/>
                </a:lnTo>
                <a:lnTo>
                  <a:pt x="2740990" y="240144"/>
                </a:lnTo>
                <a:lnTo>
                  <a:pt x="2741041" y="290830"/>
                </a:lnTo>
                <a:lnTo>
                  <a:pt x="2745778" y="330733"/>
                </a:lnTo>
                <a:lnTo>
                  <a:pt x="2759608" y="384416"/>
                </a:lnTo>
                <a:lnTo>
                  <a:pt x="2788183" y="436181"/>
                </a:lnTo>
                <a:lnTo>
                  <a:pt x="2813951" y="467575"/>
                </a:lnTo>
                <a:lnTo>
                  <a:pt x="2850134" y="488149"/>
                </a:lnTo>
                <a:lnTo>
                  <a:pt x="2889986" y="504583"/>
                </a:lnTo>
                <a:lnTo>
                  <a:pt x="2941383" y="506920"/>
                </a:lnTo>
                <a:lnTo>
                  <a:pt x="2972358" y="506615"/>
                </a:lnTo>
                <a:lnTo>
                  <a:pt x="3031502" y="487146"/>
                </a:lnTo>
                <a:lnTo>
                  <a:pt x="3067367" y="465607"/>
                </a:lnTo>
                <a:lnTo>
                  <a:pt x="3093085" y="433501"/>
                </a:lnTo>
                <a:lnTo>
                  <a:pt x="3115526" y="398259"/>
                </a:lnTo>
                <a:lnTo>
                  <a:pt x="3128378" y="354711"/>
                </a:lnTo>
                <a:lnTo>
                  <a:pt x="3138246" y="309118"/>
                </a:lnTo>
                <a:lnTo>
                  <a:pt x="3139478" y="289267"/>
                </a:lnTo>
                <a:lnTo>
                  <a:pt x="3139643" y="259499"/>
                </a:lnTo>
                <a:close/>
              </a:path>
              <a:path w="6859905" h="645794">
                <a:moveTo>
                  <a:pt x="3323640" y="0"/>
                </a:moveTo>
                <a:lnTo>
                  <a:pt x="3222256" y="0"/>
                </a:lnTo>
                <a:lnTo>
                  <a:pt x="3222256" y="639699"/>
                </a:lnTo>
                <a:lnTo>
                  <a:pt x="3314636" y="639699"/>
                </a:lnTo>
                <a:lnTo>
                  <a:pt x="3323640" y="631647"/>
                </a:lnTo>
                <a:lnTo>
                  <a:pt x="3323640" y="0"/>
                </a:lnTo>
                <a:close/>
              </a:path>
              <a:path w="6859905" h="645794">
                <a:moveTo>
                  <a:pt x="3800538" y="396290"/>
                </a:moveTo>
                <a:lnTo>
                  <a:pt x="3754717" y="401447"/>
                </a:lnTo>
                <a:lnTo>
                  <a:pt x="3673284" y="408901"/>
                </a:lnTo>
                <a:lnTo>
                  <a:pt x="3613645" y="413270"/>
                </a:lnTo>
                <a:lnTo>
                  <a:pt x="3527920" y="416280"/>
                </a:lnTo>
                <a:lnTo>
                  <a:pt x="3492627" y="416407"/>
                </a:lnTo>
                <a:lnTo>
                  <a:pt x="3485108" y="416407"/>
                </a:lnTo>
                <a:lnTo>
                  <a:pt x="3485108" y="285648"/>
                </a:lnTo>
                <a:lnTo>
                  <a:pt x="3710419" y="285648"/>
                </a:lnTo>
                <a:lnTo>
                  <a:pt x="3710419" y="211886"/>
                </a:lnTo>
                <a:lnTo>
                  <a:pt x="3485108" y="211886"/>
                </a:lnTo>
                <a:lnTo>
                  <a:pt x="3485108" y="107950"/>
                </a:lnTo>
                <a:lnTo>
                  <a:pt x="3721684" y="107950"/>
                </a:lnTo>
                <a:lnTo>
                  <a:pt x="3721684" y="31508"/>
                </a:lnTo>
                <a:lnTo>
                  <a:pt x="3428034" y="31508"/>
                </a:lnTo>
                <a:lnTo>
                  <a:pt x="3417824" y="31673"/>
                </a:lnTo>
                <a:lnTo>
                  <a:pt x="3384004" y="53428"/>
                </a:lnTo>
                <a:lnTo>
                  <a:pt x="3382226" y="71742"/>
                </a:lnTo>
                <a:lnTo>
                  <a:pt x="3382226" y="451269"/>
                </a:lnTo>
                <a:lnTo>
                  <a:pt x="3404425" y="486321"/>
                </a:lnTo>
                <a:lnTo>
                  <a:pt x="3452266" y="492252"/>
                </a:lnTo>
                <a:lnTo>
                  <a:pt x="3469767" y="492506"/>
                </a:lnTo>
                <a:lnTo>
                  <a:pt x="3489020" y="492252"/>
                </a:lnTo>
                <a:lnTo>
                  <a:pt x="3568522" y="489991"/>
                </a:lnTo>
                <a:lnTo>
                  <a:pt x="3648621" y="485851"/>
                </a:lnTo>
                <a:lnTo>
                  <a:pt x="3688435" y="482854"/>
                </a:lnTo>
                <a:lnTo>
                  <a:pt x="3744925" y="477291"/>
                </a:lnTo>
                <a:lnTo>
                  <a:pt x="3800538" y="469379"/>
                </a:lnTo>
                <a:lnTo>
                  <a:pt x="3800538" y="416407"/>
                </a:lnTo>
                <a:lnTo>
                  <a:pt x="3800538" y="396290"/>
                </a:lnTo>
                <a:close/>
              </a:path>
              <a:path w="6859905" h="645794">
                <a:moveTo>
                  <a:pt x="3955986" y="673"/>
                </a:moveTo>
                <a:lnTo>
                  <a:pt x="3851605" y="673"/>
                </a:lnTo>
                <a:lnTo>
                  <a:pt x="3851605" y="203174"/>
                </a:lnTo>
                <a:lnTo>
                  <a:pt x="3736695" y="203174"/>
                </a:lnTo>
                <a:lnTo>
                  <a:pt x="3736695" y="282295"/>
                </a:lnTo>
                <a:lnTo>
                  <a:pt x="3851605" y="282295"/>
                </a:lnTo>
                <a:lnTo>
                  <a:pt x="3851605" y="639699"/>
                </a:lnTo>
                <a:lnTo>
                  <a:pt x="3942473" y="639699"/>
                </a:lnTo>
                <a:lnTo>
                  <a:pt x="3954488" y="635673"/>
                </a:lnTo>
                <a:lnTo>
                  <a:pt x="3955986" y="626287"/>
                </a:lnTo>
                <a:lnTo>
                  <a:pt x="3955986" y="673"/>
                </a:lnTo>
                <a:close/>
              </a:path>
              <a:path w="6859905" h="645794">
                <a:moveTo>
                  <a:pt x="4712398" y="2679"/>
                </a:moveTo>
                <a:lnTo>
                  <a:pt x="4612513" y="2679"/>
                </a:lnTo>
                <a:lnTo>
                  <a:pt x="4612513" y="67056"/>
                </a:lnTo>
                <a:lnTo>
                  <a:pt x="4612513" y="138798"/>
                </a:lnTo>
                <a:lnTo>
                  <a:pt x="4612513" y="200494"/>
                </a:lnTo>
                <a:lnTo>
                  <a:pt x="4315866" y="200494"/>
                </a:lnTo>
                <a:lnTo>
                  <a:pt x="4315866" y="138798"/>
                </a:lnTo>
                <a:lnTo>
                  <a:pt x="4612513" y="138798"/>
                </a:lnTo>
                <a:lnTo>
                  <a:pt x="4612513" y="67056"/>
                </a:lnTo>
                <a:lnTo>
                  <a:pt x="4315866" y="67056"/>
                </a:lnTo>
                <a:lnTo>
                  <a:pt x="4315866" y="2679"/>
                </a:lnTo>
                <a:lnTo>
                  <a:pt x="4218229" y="2679"/>
                </a:lnTo>
                <a:lnTo>
                  <a:pt x="4218229" y="231330"/>
                </a:lnTo>
                <a:lnTo>
                  <a:pt x="4218432" y="241211"/>
                </a:lnTo>
                <a:lnTo>
                  <a:pt x="4244708" y="270103"/>
                </a:lnTo>
                <a:lnTo>
                  <a:pt x="4264037" y="271564"/>
                </a:lnTo>
                <a:lnTo>
                  <a:pt x="4666577" y="271564"/>
                </a:lnTo>
                <a:lnTo>
                  <a:pt x="4706683" y="253301"/>
                </a:lnTo>
                <a:lnTo>
                  <a:pt x="4712398" y="231330"/>
                </a:lnTo>
                <a:lnTo>
                  <a:pt x="4712398" y="200494"/>
                </a:lnTo>
                <a:lnTo>
                  <a:pt x="4712398" y="138798"/>
                </a:lnTo>
                <a:lnTo>
                  <a:pt x="4712398" y="67056"/>
                </a:lnTo>
                <a:lnTo>
                  <a:pt x="4712398" y="2679"/>
                </a:lnTo>
                <a:close/>
              </a:path>
              <a:path w="6859905" h="645794">
                <a:moveTo>
                  <a:pt x="4721403" y="565264"/>
                </a:moveTo>
                <a:lnTo>
                  <a:pt x="4313606" y="565264"/>
                </a:lnTo>
                <a:lnTo>
                  <a:pt x="4309097" y="561911"/>
                </a:lnTo>
                <a:lnTo>
                  <a:pt x="4309097" y="433832"/>
                </a:lnTo>
                <a:lnTo>
                  <a:pt x="4208462" y="433832"/>
                </a:lnTo>
                <a:lnTo>
                  <a:pt x="4208462" y="600125"/>
                </a:lnTo>
                <a:lnTo>
                  <a:pt x="4208691" y="610400"/>
                </a:lnTo>
                <a:lnTo>
                  <a:pt x="4236771" y="639572"/>
                </a:lnTo>
                <a:lnTo>
                  <a:pt x="4254284" y="641032"/>
                </a:lnTo>
                <a:lnTo>
                  <a:pt x="4711636" y="641032"/>
                </a:lnTo>
                <a:lnTo>
                  <a:pt x="4721403" y="632320"/>
                </a:lnTo>
                <a:lnTo>
                  <a:pt x="4721403" y="565264"/>
                </a:lnTo>
                <a:close/>
              </a:path>
              <a:path w="6859905" h="645794">
                <a:moveTo>
                  <a:pt x="5200548" y="303758"/>
                </a:moveTo>
                <a:lnTo>
                  <a:pt x="5163604" y="286321"/>
                </a:lnTo>
                <a:lnTo>
                  <a:pt x="5111064" y="258495"/>
                </a:lnTo>
                <a:lnTo>
                  <a:pt x="5073256" y="231673"/>
                </a:lnTo>
                <a:lnTo>
                  <a:pt x="5043208" y="202298"/>
                </a:lnTo>
                <a:lnTo>
                  <a:pt x="5022088" y="164198"/>
                </a:lnTo>
                <a:lnTo>
                  <a:pt x="5020310" y="135445"/>
                </a:lnTo>
                <a:lnTo>
                  <a:pt x="5020310" y="8712"/>
                </a:lnTo>
                <a:lnTo>
                  <a:pt x="4915916" y="8712"/>
                </a:lnTo>
                <a:lnTo>
                  <a:pt x="4915903" y="135445"/>
                </a:lnTo>
                <a:lnTo>
                  <a:pt x="4909261" y="174853"/>
                </a:lnTo>
                <a:lnTo>
                  <a:pt x="4883150" y="216204"/>
                </a:lnTo>
                <a:lnTo>
                  <a:pt x="4843551" y="253390"/>
                </a:lnTo>
                <a:lnTo>
                  <a:pt x="4799889" y="282295"/>
                </a:lnTo>
                <a:lnTo>
                  <a:pt x="4766322" y="301155"/>
                </a:lnTo>
                <a:lnTo>
                  <a:pt x="4741253" y="312470"/>
                </a:lnTo>
                <a:lnTo>
                  <a:pt x="4122851" y="312470"/>
                </a:lnTo>
                <a:lnTo>
                  <a:pt x="4122851" y="389585"/>
                </a:lnTo>
                <a:lnTo>
                  <a:pt x="4429264" y="389585"/>
                </a:lnTo>
                <a:lnTo>
                  <a:pt x="4429264" y="513626"/>
                </a:lnTo>
                <a:lnTo>
                  <a:pt x="4522394" y="513626"/>
                </a:lnTo>
                <a:lnTo>
                  <a:pt x="4531398" y="505587"/>
                </a:lnTo>
                <a:lnTo>
                  <a:pt x="4531398" y="389585"/>
                </a:lnTo>
                <a:lnTo>
                  <a:pt x="4793500" y="389585"/>
                </a:lnTo>
                <a:lnTo>
                  <a:pt x="4802517" y="381533"/>
                </a:lnTo>
                <a:lnTo>
                  <a:pt x="4802517" y="371678"/>
                </a:lnTo>
                <a:lnTo>
                  <a:pt x="4814163" y="366153"/>
                </a:lnTo>
                <a:lnTo>
                  <a:pt x="4867033" y="334568"/>
                </a:lnTo>
                <a:lnTo>
                  <a:pt x="4912855" y="301713"/>
                </a:lnTo>
                <a:lnTo>
                  <a:pt x="4949977" y="268897"/>
                </a:lnTo>
                <a:lnTo>
                  <a:pt x="4969992" y="248767"/>
                </a:lnTo>
                <a:lnTo>
                  <a:pt x="4978565" y="257149"/>
                </a:lnTo>
                <a:lnTo>
                  <a:pt x="5017808" y="287947"/>
                </a:lnTo>
                <a:lnTo>
                  <a:pt x="5063439" y="318376"/>
                </a:lnTo>
                <a:lnTo>
                  <a:pt x="5112334" y="344779"/>
                </a:lnTo>
                <a:lnTo>
                  <a:pt x="5144973" y="358736"/>
                </a:lnTo>
                <a:lnTo>
                  <a:pt x="5200548" y="303758"/>
                </a:lnTo>
                <a:close/>
              </a:path>
              <a:path w="6859905" h="645794">
                <a:moveTo>
                  <a:pt x="5374030" y="438531"/>
                </a:moveTo>
                <a:lnTo>
                  <a:pt x="5352402" y="403110"/>
                </a:lnTo>
                <a:lnTo>
                  <a:pt x="5328221" y="398297"/>
                </a:lnTo>
                <a:lnTo>
                  <a:pt x="4881372" y="398297"/>
                </a:lnTo>
                <a:lnTo>
                  <a:pt x="4881372" y="471385"/>
                </a:lnTo>
                <a:lnTo>
                  <a:pt x="5274145" y="471385"/>
                </a:lnTo>
                <a:lnTo>
                  <a:pt x="5274145" y="639025"/>
                </a:lnTo>
                <a:lnTo>
                  <a:pt x="5365013" y="639025"/>
                </a:lnTo>
                <a:lnTo>
                  <a:pt x="5374030" y="630974"/>
                </a:lnTo>
                <a:lnTo>
                  <a:pt x="5374030" y="438531"/>
                </a:lnTo>
                <a:close/>
              </a:path>
              <a:path w="6859905" h="645794">
                <a:moveTo>
                  <a:pt x="5377027" y="0"/>
                </a:moveTo>
                <a:lnTo>
                  <a:pt x="5276393" y="0"/>
                </a:lnTo>
                <a:lnTo>
                  <a:pt x="5276393" y="118681"/>
                </a:lnTo>
                <a:lnTo>
                  <a:pt x="5103673" y="118681"/>
                </a:lnTo>
                <a:lnTo>
                  <a:pt x="5103673" y="195795"/>
                </a:lnTo>
                <a:lnTo>
                  <a:pt x="5276393" y="195795"/>
                </a:lnTo>
                <a:lnTo>
                  <a:pt x="5276393" y="372821"/>
                </a:lnTo>
                <a:lnTo>
                  <a:pt x="5368023" y="372821"/>
                </a:lnTo>
                <a:lnTo>
                  <a:pt x="5377027" y="364769"/>
                </a:lnTo>
                <a:lnTo>
                  <a:pt x="5377027" y="0"/>
                </a:lnTo>
                <a:close/>
              </a:path>
              <a:path w="6859905" h="645794">
                <a:moveTo>
                  <a:pt x="6155271" y="673"/>
                </a:moveTo>
                <a:lnTo>
                  <a:pt x="6054636" y="673"/>
                </a:lnTo>
                <a:lnTo>
                  <a:pt x="6054636" y="61683"/>
                </a:lnTo>
                <a:lnTo>
                  <a:pt x="6054636" y="133438"/>
                </a:lnTo>
                <a:lnTo>
                  <a:pt x="6054636" y="207200"/>
                </a:lnTo>
                <a:lnTo>
                  <a:pt x="5882652" y="207200"/>
                </a:lnTo>
                <a:lnTo>
                  <a:pt x="5896153" y="187185"/>
                </a:lnTo>
                <a:lnTo>
                  <a:pt x="5903303" y="172834"/>
                </a:lnTo>
                <a:lnTo>
                  <a:pt x="5906516" y="157213"/>
                </a:lnTo>
                <a:lnTo>
                  <a:pt x="5908192" y="133438"/>
                </a:lnTo>
                <a:lnTo>
                  <a:pt x="6054636" y="133438"/>
                </a:lnTo>
                <a:lnTo>
                  <a:pt x="6054636" y="61683"/>
                </a:lnTo>
                <a:lnTo>
                  <a:pt x="5908192" y="61683"/>
                </a:lnTo>
                <a:lnTo>
                  <a:pt x="5908192" y="59004"/>
                </a:lnTo>
                <a:lnTo>
                  <a:pt x="5885396" y="23304"/>
                </a:lnTo>
                <a:lnTo>
                  <a:pt x="5862371" y="18770"/>
                </a:lnTo>
                <a:lnTo>
                  <a:pt x="5591264" y="18770"/>
                </a:lnTo>
                <a:lnTo>
                  <a:pt x="5591264" y="91186"/>
                </a:lnTo>
                <a:lnTo>
                  <a:pt x="5811304" y="91186"/>
                </a:lnTo>
                <a:lnTo>
                  <a:pt x="5811304" y="128066"/>
                </a:lnTo>
                <a:lnTo>
                  <a:pt x="5802719" y="180416"/>
                </a:lnTo>
                <a:lnTo>
                  <a:pt x="5742597" y="220941"/>
                </a:lnTo>
                <a:lnTo>
                  <a:pt x="5700890" y="243636"/>
                </a:lnTo>
                <a:lnTo>
                  <a:pt x="5621718" y="269925"/>
                </a:lnTo>
                <a:lnTo>
                  <a:pt x="5547703" y="285648"/>
                </a:lnTo>
                <a:lnTo>
                  <a:pt x="5610034" y="342646"/>
                </a:lnTo>
                <a:lnTo>
                  <a:pt x="5651601" y="333832"/>
                </a:lnTo>
                <a:lnTo>
                  <a:pt x="5689435" y="323862"/>
                </a:lnTo>
                <a:lnTo>
                  <a:pt x="5752046" y="301231"/>
                </a:lnTo>
                <a:lnTo>
                  <a:pt x="5793664" y="280949"/>
                </a:lnTo>
                <a:lnTo>
                  <a:pt x="5831941" y="257568"/>
                </a:lnTo>
                <a:lnTo>
                  <a:pt x="5845848" y="246087"/>
                </a:lnTo>
                <a:lnTo>
                  <a:pt x="5845848" y="280289"/>
                </a:lnTo>
                <a:lnTo>
                  <a:pt x="6054636" y="280289"/>
                </a:lnTo>
                <a:lnTo>
                  <a:pt x="6054636" y="325882"/>
                </a:lnTo>
                <a:lnTo>
                  <a:pt x="6146254" y="325882"/>
                </a:lnTo>
                <a:lnTo>
                  <a:pt x="6155271" y="317830"/>
                </a:lnTo>
                <a:lnTo>
                  <a:pt x="6155271" y="246087"/>
                </a:lnTo>
                <a:lnTo>
                  <a:pt x="6155271" y="207200"/>
                </a:lnTo>
                <a:lnTo>
                  <a:pt x="6155271" y="133438"/>
                </a:lnTo>
                <a:lnTo>
                  <a:pt x="6155271" y="61683"/>
                </a:lnTo>
                <a:lnTo>
                  <a:pt x="6155271" y="673"/>
                </a:lnTo>
                <a:close/>
              </a:path>
              <a:path w="6859905" h="645794">
                <a:moveTo>
                  <a:pt x="6162776" y="573316"/>
                </a:moveTo>
                <a:lnTo>
                  <a:pt x="5760986" y="573316"/>
                </a:lnTo>
                <a:lnTo>
                  <a:pt x="5760986" y="531063"/>
                </a:lnTo>
                <a:lnTo>
                  <a:pt x="6106452" y="531063"/>
                </a:lnTo>
                <a:lnTo>
                  <a:pt x="6118809" y="530898"/>
                </a:lnTo>
                <a:lnTo>
                  <a:pt x="6150711" y="508596"/>
                </a:lnTo>
                <a:lnTo>
                  <a:pt x="6152261" y="490829"/>
                </a:lnTo>
                <a:lnTo>
                  <a:pt x="6152261" y="348005"/>
                </a:lnTo>
                <a:lnTo>
                  <a:pt x="5663362" y="348005"/>
                </a:lnTo>
                <a:lnTo>
                  <a:pt x="5663362" y="421093"/>
                </a:lnTo>
                <a:lnTo>
                  <a:pt x="6053887" y="421093"/>
                </a:lnTo>
                <a:lnTo>
                  <a:pt x="6053887" y="460654"/>
                </a:lnTo>
                <a:lnTo>
                  <a:pt x="5661101" y="460654"/>
                </a:lnTo>
                <a:lnTo>
                  <a:pt x="5661101" y="605497"/>
                </a:lnTo>
                <a:lnTo>
                  <a:pt x="5661825" y="628751"/>
                </a:lnTo>
                <a:lnTo>
                  <a:pt x="5666829" y="640702"/>
                </a:lnTo>
                <a:lnTo>
                  <a:pt x="5680430" y="645096"/>
                </a:lnTo>
                <a:lnTo>
                  <a:pt x="5706923" y="645731"/>
                </a:lnTo>
                <a:lnTo>
                  <a:pt x="6153772" y="645731"/>
                </a:lnTo>
                <a:lnTo>
                  <a:pt x="6162776" y="637679"/>
                </a:lnTo>
                <a:lnTo>
                  <a:pt x="6162776" y="573316"/>
                </a:lnTo>
                <a:close/>
              </a:path>
              <a:path w="6859905" h="645794">
                <a:moveTo>
                  <a:pt x="6777850" y="562584"/>
                </a:moveTo>
                <a:lnTo>
                  <a:pt x="6377572" y="562584"/>
                </a:lnTo>
                <a:lnTo>
                  <a:pt x="6373063" y="559231"/>
                </a:lnTo>
                <a:lnTo>
                  <a:pt x="6373063" y="449262"/>
                </a:lnTo>
                <a:lnTo>
                  <a:pt x="6267920" y="449262"/>
                </a:lnTo>
                <a:lnTo>
                  <a:pt x="6267920" y="598119"/>
                </a:lnTo>
                <a:lnTo>
                  <a:pt x="6268136" y="608393"/>
                </a:lnTo>
                <a:lnTo>
                  <a:pt x="6296228" y="638187"/>
                </a:lnTo>
                <a:lnTo>
                  <a:pt x="6313729" y="639699"/>
                </a:lnTo>
                <a:lnTo>
                  <a:pt x="6768084" y="639699"/>
                </a:lnTo>
                <a:lnTo>
                  <a:pt x="6777850" y="630301"/>
                </a:lnTo>
                <a:lnTo>
                  <a:pt x="6777850" y="562584"/>
                </a:lnTo>
                <a:close/>
              </a:path>
              <a:path w="6859905" h="645794">
                <a:moveTo>
                  <a:pt x="6859714" y="342646"/>
                </a:moveTo>
                <a:lnTo>
                  <a:pt x="6572834" y="342646"/>
                </a:lnTo>
                <a:lnTo>
                  <a:pt x="6572834" y="293700"/>
                </a:lnTo>
                <a:lnTo>
                  <a:pt x="6772592" y="293700"/>
                </a:lnTo>
                <a:lnTo>
                  <a:pt x="6772592" y="220611"/>
                </a:lnTo>
                <a:lnTo>
                  <a:pt x="6380569" y="220611"/>
                </a:lnTo>
                <a:lnTo>
                  <a:pt x="6380569" y="183730"/>
                </a:lnTo>
                <a:lnTo>
                  <a:pt x="6718528" y="183730"/>
                </a:lnTo>
                <a:lnTo>
                  <a:pt x="6730022" y="183565"/>
                </a:lnTo>
                <a:lnTo>
                  <a:pt x="6762686" y="161810"/>
                </a:lnTo>
                <a:lnTo>
                  <a:pt x="6764337" y="143497"/>
                </a:lnTo>
                <a:lnTo>
                  <a:pt x="6764337" y="2679"/>
                </a:lnTo>
                <a:lnTo>
                  <a:pt x="6277686" y="2679"/>
                </a:lnTo>
                <a:lnTo>
                  <a:pt x="6277686" y="76441"/>
                </a:lnTo>
                <a:lnTo>
                  <a:pt x="6658445" y="76441"/>
                </a:lnTo>
                <a:lnTo>
                  <a:pt x="6658445" y="110642"/>
                </a:lnTo>
                <a:lnTo>
                  <a:pt x="6276175" y="110642"/>
                </a:lnTo>
                <a:lnTo>
                  <a:pt x="6276175" y="253466"/>
                </a:lnTo>
                <a:lnTo>
                  <a:pt x="6276899" y="276720"/>
                </a:lnTo>
                <a:lnTo>
                  <a:pt x="6281902" y="288671"/>
                </a:lnTo>
                <a:lnTo>
                  <a:pt x="6295504" y="293065"/>
                </a:lnTo>
                <a:lnTo>
                  <a:pt x="6321996" y="293700"/>
                </a:lnTo>
                <a:lnTo>
                  <a:pt x="6468440" y="293700"/>
                </a:lnTo>
                <a:lnTo>
                  <a:pt x="6468440" y="342646"/>
                </a:lnTo>
                <a:lnTo>
                  <a:pt x="6179299" y="342646"/>
                </a:lnTo>
                <a:lnTo>
                  <a:pt x="6179299" y="419087"/>
                </a:lnTo>
                <a:lnTo>
                  <a:pt x="6850697" y="419087"/>
                </a:lnTo>
                <a:lnTo>
                  <a:pt x="6859714" y="411035"/>
                </a:lnTo>
                <a:lnTo>
                  <a:pt x="6859714" y="342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3051" y="1984734"/>
            <a:ext cx="17558385" cy="7988300"/>
            <a:chOff x="233051" y="1984734"/>
            <a:chExt cx="17558385" cy="7988300"/>
          </a:xfrm>
        </p:grpSpPr>
        <p:sp>
          <p:nvSpPr>
            <p:cNvPr id="4" name="object 4"/>
            <p:cNvSpPr/>
            <p:nvPr/>
          </p:nvSpPr>
          <p:spPr>
            <a:xfrm>
              <a:off x="328301" y="2079984"/>
              <a:ext cx="17367885" cy="7797800"/>
            </a:xfrm>
            <a:custGeom>
              <a:avLst/>
              <a:gdLst/>
              <a:ahLst/>
              <a:cxnLst/>
              <a:rect l="l" t="t" r="r" b="b"/>
              <a:pathLst>
                <a:path w="17367885" h="7797800">
                  <a:moveTo>
                    <a:pt x="0" y="0"/>
                  </a:moveTo>
                  <a:lnTo>
                    <a:pt x="0" y="7797440"/>
                  </a:lnTo>
                  <a:lnTo>
                    <a:pt x="17367559" y="7797440"/>
                  </a:lnTo>
                  <a:lnTo>
                    <a:pt x="17367559" y="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75799" y="3104616"/>
              <a:ext cx="11069320" cy="1424305"/>
            </a:xfrm>
            <a:custGeom>
              <a:avLst/>
              <a:gdLst/>
              <a:ahLst/>
              <a:cxnLst/>
              <a:rect l="l" t="t" r="r" b="b"/>
              <a:pathLst>
                <a:path w="11069319" h="1424304">
                  <a:moveTo>
                    <a:pt x="230505" y="542544"/>
                  </a:moveTo>
                  <a:lnTo>
                    <a:pt x="0" y="542544"/>
                  </a:lnTo>
                  <a:lnTo>
                    <a:pt x="0" y="572262"/>
                  </a:lnTo>
                  <a:lnTo>
                    <a:pt x="193548" y="572262"/>
                  </a:lnTo>
                  <a:lnTo>
                    <a:pt x="48387" y="878954"/>
                  </a:lnTo>
                  <a:lnTo>
                    <a:pt x="83058" y="878954"/>
                  </a:lnTo>
                  <a:lnTo>
                    <a:pt x="230505" y="566928"/>
                  </a:lnTo>
                  <a:lnTo>
                    <a:pt x="230505" y="542544"/>
                  </a:lnTo>
                  <a:close/>
                </a:path>
                <a:path w="11069319" h="1424304">
                  <a:moveTo>
                    <a:pt x="491096" y="590550"/>
                  </a:moveTo>
                  <a:lnTo>
                    <a:pt x="480656" y="553656"/>
                  </a:lnTo>
                  <a:lnTo>
                    <a:pt x="456425" y="538378"/>
                  </a:lnTo>
                  <a:lnTo>
                    <a:pt x="456425" y="581406"/>
                  </a:lnTo>
                  <a:lnTo>
                    <a:pt x="456425" y="599694"/>
                  </a:lnTo>
                  <a:lnTo>
                    <a:pt x="446519" y="612267"/>
                  </a:lnTo>
                  <a:lnTo>
                    <a:pt x="430136" y="620268"/>
                  </a:lnTo>
                  <a:lnTo>
                    <a:pt x="408038" y="623697"/>
                  </a:lnTo>
                  <a:lnTo>
                    <a:pt x="383654" y="623697"/>
                  </a:lnTo>
                  <a:lnTo>
                    <a:pt x="361937" y="620268"/>
                  </a:lnTo>
                  <a:lnTo>
                    <a:pt x="345173" y="612267"/>
                  </a:lnTo>
                  <a:lnTo>
                    <a:pt x="335648" y="599694"/>
                  </a:lnTo>
                  <a:lnTo>
                    <a:pt x="335648" y="581406"/>
                  </a:lnTo>
                  <a:lnTo>
                    <a:pt x="345173" y="568833"/>
                  </a:lnTo>
                  <a:lnTo>
                    <a:pt x="361937" y="560832"/>
                  </a:lnTo>
                  <a:lnTo>
                    <a:pt x="383654" y="557403"/>
                  </a:lnTo>
                  <a:lnTo>
                    <a:pt x="408038" y="557403"/>
                  </a:lnTo>
                  <a:lnTo>
                    <a:pt x="430136" y="560832"/>
                  </a:lnTo>
                  <a:lnTo>
                    <a:pt x="446519" y="568833"/>
                  </a:lnTo>
                  <a:lnTo>
                    <a:pt x="456425" y="581406"/>
                  </a:lnTo>
                  <a:lnTo>
                    <a:pt x="456425" y="538378"/>
                  </a:lnTo>
                  <a:lnTo>
                    <a:pt x="451307" y="535330"/>
                  </a:lnTo>
                  <a:lnTo>
                    <a:pt x="438950" y="530758"/>
                  </a:lnTo>
                  <a:lnTo>
                    <a:pt x="422668" y="529069"/>
                  </a:lnTo>
                  <a:lnTo>
                    <a:pt x="395846" y="528828"/>
                  </a:lnTo>
                  <a:lnTo>
                    <a:pt x="369252" y="529069"/>
                  </a:lnTo>
                  <a:lnTo>
                    <a:pt x="325742" y="544258"/>
                  </a:lnTo>
                  <a:lnTo>
                    <a:pt x="300990" y="590550"/>
                  </a:lnTo>
                  <a:lnTo>
                    <a:pt x="301371" y="608634"/>
                  </a:lnTo>
                  <a:lnTo>
                    <a:pt x="340779" y="646061"/>
                  </a:lnTo>
                  <a:lnTo>
                    <a:pt x="395846" y="652653"/>
                  </a:lnTo>
                  <a:lnTo>
                    <a:pt x="422668" y="652399"/>
                  </a:lnTo>
                  <a:lnTo>
                    <a:pt x="466331" y="637032"/>
                  </a:lnTo>
                  <a:lnTo>
                    <a:pt x="490715" y="608634"/>
                  </a:lnTo>
                  <a:lnTo>
                    <a:pt x="491096" y="590550"/>
                  </a:lnTo>
                  <a:close/>
                </a:path>
                <a:path w="11069319" h="1424304">
                  <a:moveTo>
                    <a:pt x="532625" y="669036"/>
                  </a:moveTo>
                  <a:lnTo>
                    <a:pt x="267462" y="669036"/>
                  </a:lnTo>
                  <a:lnTo>
                    <a:pt x="267462" y="698360"/>
                  </a:lnTo>
                  <a:lnTo>
                    <a:pt x="378320" y="698360"/>
                  </a:lnTo>
                  <a:lnTo>
                    <a:pt x="378320" y="744461"/>
                  </a:lnTo>
                  <a:lnTo>
                    <a:pt x="413372" y="744461"/>
                  </a:lnTo>
                  <a:lnTo>
                    <a:pt x="413372" y="698360"/>
                  </a:lnTo>
                  <a:lnTo>
                    <a:pt x="532625" y="698360"/>
                  </a:lnTo>
                  <a:lnTo>
                    <a:pt x="532625" y="669036"/>
                  </a:lnTo>
                  <a:close/>
                </a:path>
                <a:path w="11069319" h="1424304">
                  <a:moveTo>
                    <a:pt x="586346" y="533400"/>
                  </a:moveTo>
                  <a:lnTo>
                    <a:pt x="551675" y="533400"/>
                  </a:lnTo>
                  <a:lnTo>
                    <a:pt x="551675" y="711695"/>
                  </a:lnTo>
                  <a:lnTo>
                    <a:pt x="466712" y="711695"/>
                  </a:lnTo>
                  <a:lnTo>
                    <a:pt x="466712" y="739127"/>
                  </a:lnTo>
                  <a:lnTo>
                    <a:pt x="551675" y="739127"/>
                  </a:lnTo>
                  <a:lnTo>
                    <a:pt x="551675" y="746366"/>
                  </a:lnTo>
                  <a:lnTo>
                    <a:pt x="586346" y="746366"/>
                  </a:lnTo>
                  <a:lnTo>
                    <a:pt x="586346" y="533400"/>
                  </a:lnTo>
                  <a:close/>
                </a:path>
                <a:path w="11069319" h="1424304">
                  <a:moveTo>
                    <a:pt x="593966" y="850379"/>
                  </a:moveTo>
                  <a:lnTo>
                    <a:pt x="344792" y="850379"/>
                  </a:lnTo>
                  <a:lnTo>
                    <a:pt x="344792" y="830948"/>
                  </a:lnTo>
                  <a:lnTo>
                    <a:pt x="586346" y="830948"/>
                  </a:lnTo>
                  <a:lnTo>
                    <a:pt x="586346" y="755891"/>
                  </a:lnTo>
                  <a:lnTo>
                    <a:pt x="309753" y="755891"/>
                  </a:lnTo>
                  <a:lnTo>
                    <a:pt x="309753" y="784466"/>
                  </a:lnTo>
                  <a:lnTo>
                    <a:pt x="551675" y="784466"/>
                  </a:lnTo>
                  <a:lnTo>
                    <a:pt x="551675" y="802373"/>
                  </a:lnTo>
                  <a:lnTo>
                    <a:pt x="309753" y="802373"/>
                  </a:lnTo>
                  <a:lnTo>
                    <a:pt x="309753" y="867524"/>
                  </a:lnTo>
                  <a:lnTo>
                    <a:pt x="320789" y="878954"/>
                  </a:lnTo>
                  <a:lnTo>
                    <a:pt x="593966" y="878954"/>
                  </a:lnTo>
                  <a:lnTo>
                    <a:pt x="593966" y="850379"/>
                  </a:lnTo>
                  <a:close/>
                </a:path>
                <a:path w="11069319" h="1424304">
                  <a:moveTo>
                    <a:pt x="831456" y="1383017"/>
                  </a:moveTo>
                  <a:lnTo>
                    <a:pt x="586092" y="1383017"/>
                  </a:lnTo>
                  <a:lnTo>
                    <a:pt x="586092" y="1300721"/>
                  </a:lnTo>
                  <a:lnTo>
                    <a:pt x="551040" y="1300721"/>
                  </a:lnTo>
                  <a:lnTo>
                    <a:pt x="551040" y="1400924"/>
                  </a:lnTo>
                  <a:lnTo>
                    <a:pt x="562089" y="1412354"/>
                  </a:lnTo>
                  <a:lnTo>
                    <a:pt x="831456" y="1412354"/>
                  </a:lnTo>
                  <a:lnTo>
                    <a:pt x="831456" y="1383017"/>
                  </a:lnTo>
                  <a:close/>
                </a:path>
                <a:path w="11069319" h="1424304">
                  <a:moveTo>
                    <a:pt x="859256" y="1230236"/>
                  </a:moveTo>
                  <a:lnTo>
                    <a:pt x="827646" y="1230236"/>
                  </a:lnTo>
                  <a:lnTo>
                    <a:pt x="827646" y="1071753"/>
                  </a:lnTo>
                  <a:lnTo>
                    <a:pt x="551040" y="1071753"/>
                  </a:lnTo>
                  <a:lnTo>
                    <a:pt x="551040" y="1100709"/>
                  </a:lnTo>
                  <a:lnTo>
                    <a:pt x="792975" y="1100709"/>
                  </a:lnTo>
                  <a:lnTo>
                    <a:pt x="792975" y="1150239"/>
                  </a:lnTo>
                  <a:lnTo>
                    <a:pt x="547230" y="1150239"/>
                  </a:lnTo>
                  <a:lnTo>
                    <a:pt x="547230" y="1179195"/>
                  </a:lnTo>
                  <a:lnTo>
                    <a:pt x="792975" y="1179195"/>
                  </a:lnTo>
                  <a:lnTo>
                    <a:pt x="792975" y="1230236"/>
                  </a:lnTo>
                  <a:lnTo>
                    <a:pt x="518655" y="1230236"/>
                  </a:lnTo>
                  <a:lnTo>
                    <a:pt x="518655" y="1259573"/>
                  </a:lnTo>
                  <a:lnTo>
                    <a:pt x="859256" y="1259573"/>
                  </a:lnTo>
                  <a:lnTo>
                    <a:pt x="859256" y="1230236"/>
                  </a:lnTo>
                  <a:close/>
                </a:path>
                <a:path w="11069319" h="1424304">
                  <a:moveTo>
                    <a:pt x="896086" y="537210"/>
                  </a:moveTo>
                  <a:lnTo>
                    <a:pt x="862177" y="537210"/>
                  </a:lnTo>
                  <a:lnTo>
                    <a:pt x="862177" y="648081"/>
                  </a:lnTo>
                  <a:lnTo>
                    <a:pt x="835888" y="648081"/>
                  </a:lnTo>
                  <a:lnTo>
                    <a:pt x="828078" y="605409"/>
                  </a:lnTo>
                  <a:lnTo>
                    <a:pt x="809853" y="571500"/>
                  </a:lnTo>
                  <a:lnTo>
                    <a:pt x="801497" y="562025"/>
                  </a:lnTo>
                  <a:lnTo>
                    <a:pt x="801497" y="649630"/>
                  </a:lnTo>
                  <a:lnTo>
                    <a:pt x="801370" y="686181"/>
                  </a:lnTo>
                  <a:lnTo>
                    <a:pt x="786942" y="727697"/>
                  </a:lnTo>
                  <a:lnTo>
                    <a:pt x="742543" y="752017"/>
                  </a:lnTo>
                  <a:lnTo>
                    <a:pt x="728865" y="751992"/>
                  </a:lnTo>
                  <a:lnTo>
                    <a:pt x="694944" y="734631"/>
                  </a:lnTo>
                  <a:lnTo>
                    <a:pt x="679310" y="699122"/>
                  </a:lnTo>
                  <a:lnTo>
                    <a:pt x="675932" y="673950"/>
                  </a:lnTo>
                  <a:lnTo>
                    <a:pt x="675932" y="649630"/>
                  </a:lnTo>
                  <a:lnTo>
                    <a:pt x="683260" y="608304"/>
                  </a:lnTo>
                  <a:lnTo>
                    <a:pt x="709980" y="577786"/>
                  </a:lnTo>
                  <a:lnTo>
                    <a:pt x="738746" y="571500"/>
                  </a:lnTo>
                  <a:lnTo>
                    <a:pt x="758355" y="571881"/>
                  </a:lnTo>
                  <a:lnTo>
                    <a:pt x="795413" y="610628"/>
                  </a:lnTo>
                  <a:lnTo>
                    <a:pt x="801497" y="649630"/>
                  </a:lnTo>
                  <a:lnTo>
                    <a:pt x="801497" y="562025"/>
                  </a:lnTo>
                  <a:lnTo>
                    <a:pt x="762292" y="543140"/>
                  </a:lnTo>
                  <a:lnTo>
                    <a:pt x="738746" y="542163"/>
                  </a:lnTo>
                  <a:lnTo>
                    <a:pt x="723480" y="542302"/>
                  </a:lnTo>
                  <a:lnTo>
                    <a:pt x="683488" y="556539"/>
                  </a:lnTo>
                  <a:lnTo>
                    <a:pt x="657148" y="585660"/>
                  </a:lnTo>
                  <a:lnTo>
                    <a:pt x="643534" y="627049"/>
                  </a:lnTo>
                  <a:lnTo>
                    <a:pt x="641299" y="646468"/>
                  </a:lnTo>
                  <a:lnTo>
                    <a:pt x="641337" y="677786"/>
                  </a:lnTo>
                  <a:lnTo>
                    <a:pt x="650113" y="722515"/>
                  </a:lnTo>
                  <a:lnTo>
                    <a:pt x="671182" y="756907"/>
                  </a:lnTo>
                  <a:lnTo>
                    <a:pt x="705446" y="777646"/>
                  </a:lnTo>
                  <a:lnTo>
                    <a:pt x="738746" y="781418"/>
                  </a:lnTo>
                  <a:lnTo>
                    <a:pt x="752894" y="781304"/>
                  </a:lnTo>
                  <a:lnTo>
                    <a:pt x="790587" y="769188"/>
                  </a:lnTo>
                  <a:lnTo>
                    <a:pt x="820750" y="738085"/>
                  </a:lnTo>
                  <a:lnTo>
                    <a:pt x="833755" y="700176"/>
                  </a:lnTo>
                  <a:lnTo>
                    <a:pt x="835888" y="677786"/>
                  </a:lnTo>
                  <a:lnTo>
                    <a:pt x="862177" y="677786"/>
                  </a:lnTo>
                  <a:lnTo>
                    <a:pt x="862177" y="870191"/>
                  </a:lnTo>
                  <a:lnTo>
                    <a:pt x="896086" y="870191"/>
                  </a:lnTo>
                  <a:lnTo>
                    <a:pt x="896086" y="677786"/>
                  </a:lnTo>
                  <a:lnTo>
                    <a:pt x="896086" y="648081"/>
                  </a:lnTo>
                  <a:lnTo>
                    <a:pt x="896086" y="537210"/>
                  </a:lnTo>
                  <a:close/>
                </a:path>
                <a:path w="11069319" h="1424304">
                  <a:moveTo>
                    <a:pt x="967714" y="533400"/>
                  </a:moveTo>
                  <a:lnTo>
                    <a:pt x="933805" y="533400"/>
                  </a:lnTo>
                  <a:lnTo>
                    <a:pt x="933805" y="878954"/>
                  </a:lnTo>
                  <a:lnTo>
                    <a:pt x="967714" y="878954"/>
                  </a:lnTo>
                  <a:lnTo>
                    <a:pt x="967714" y="533400"/>
                  </a:lnTo>
                  <a:close/>
                </a:path>
                <a:path w="11069319" h="1424304">
                  <a:moveTo>
                    <a:pt x="1207909" y="1142326"/>
                  </a:moveTo>
                  <a:lnTo>
                    <a:pt x="1193165" y="1101686"/>
                  </a:lnTo>
                  <a:lnTo>
                    <a:pt x="1173276" y="1082700"/>
                  </a:lnTo>
                  <a:lnTo>
                    <a:pt x="1173276" y="1145273"/>
                  </a:lnTo>
                  <a:lnTo>
                    <a:pt x="1173276" y="1162812"/>
                  </a:lnTo>
                  <a:lnTo>
                    <a:pt x="1145540" y="1206614"/>
                  </a:lnTo>
                  <a:lnTo>
                    <a:pt x="1113713" y="1214196"/>
                  </a:lnTo>
                  <a:lnTo>
                    <a:pt x="1098118" y="1214183"/>
                  </a:lnTo>
                  <a:lnTo>
                    <a:pt x="1050290" y="1191387"/>
                  </a:lnTo>
                  <a:lnTo>
                    <a:pt x="1040460" y="1162812"/>
                  </a:lnTo>
                  <a:lnTo>
                    <a:pt x="1040460" y="1145273"/>
                  </a:lnTo>
                  <a:lnTo>
                    <a:pt x="1067816" y="1101090"/>
                  </a:lnTo>
                  <a:lnTo>
                    <a:pt x="1106678" y="1093470"/>
                  </a:lnTo>
                  <a:lnTo>
                    <a:pt x="1115237" y="1093520"/>
                  </a:lnTo>
                  <a:lnTo>
                    <a:pt x="1163447" y="1116711"/>
                  </a:lnTo>
                  <a:lnTo>
                    <a:pt x="1173276" y="1145273"/>
                  </a:lnTo>
                  <a:lnTo>
                    <a:pt x="1173276" y="1082700"/>
                  </a:lnTo>
                  <a:lnTo>
                    <a:pt x="1137513" y="1066939"/>
                  </a:lnTo>
                  <a:lnTo>
                    <a:pt x="1106678" y="1064133"/>
                  </a:lnTo>
                  <a:lnTo>
                    <a:pt x="1092733" y="1064234"/>
                  </a:lnTo>
                  <a:lnTo>
                    <a:pt x="1053401" y="1074839"/>
                  </a:lnTo>
                  <a:lnTo>
                    <a:pt x="1020546" y="1101686"/>
                  </a:lnTo>
                  <a:lnTo>
                    <a:pt x="1005827" y="1142326"/>
                  </a:lnTo>
                  <a:lnTo>
                    <a:pt x="1005827" y="1165758"/>
                  </a:lnTo>
                  <a:lnTo>
                    <a:pt x="1020546" y="1206411"/>
                  </a:lnTo>
                  <a:lnTo>
                    <a:pt x="1053401" y="1233170"/>
                  </a:lnTo>
                  <a:lnTo>
                    <a:pt x="1092733" y="1243469"/>
                  </a:lnTo>
                  <a:lnTo>
                    <a:pt x="1106678" y="1243571"/>
                  </a:lnTo>
                  <a:lnTo>
                    <a:pt x="1120406" y="1243469"/>
                  </a:lnTo>
                  <a:lnTo>
                    <a:pt x="1159891" y="1233170"/>
                  </a:lnTo>
                  <a:lnTo>
                    <a:pt x="1193165" y="1206411"/>
                  </a:lnTo>
                  <a:lnTo>
                    <a:pt x="1207909" y="1165758"/>
                  </a:lnTo>
                  <a:lnTo>
                    <a:pt x="1207909" y="1142326"/>
                  </a:lnTo>
                  <a:close/>
                </a:path>
                <a:path w="11069319" h="1424304">
                  <a:moveTo>
                    <a:pt x="1310779" y="1331061"/>
                  </a:moveTo>
                  <a:lnTo>
                    <a:pt x="1295247" y="1293672"/>
                  </a:lnTo>
                  <a:lnTo>
                    <a:pt x="1276604" y="1278089"/>
                  </a:lnTo>
                  <a:lnTo>
                    <a:pt x="1276604" y="1328915"/>
                  </a:lnTo>
                  <a:lnTo>
                    <a:pt x="1276604" y="1355204"/>
                  </a:lnTo>
                  <a:lnTo>
                    <a:pt x="1246505" y="1389113"/>
                  </a:lnTo>
                  <a:lnTo>
                    <a:pt x="1212989" y="1395933"/>
                  </a:lnTo>
                  <a:lnTo>
                    <a:pt x="1196949" y="1395920"/>
                  </a:lnTo>
                  <a:lnTo>
                    <a:pt x="1146302" y="1375397"/>
                  </a:lnTo>
                  <a:lnTo>
                    <a:pt x="1135634" y="1355204"/>
                  </a:lnTo>
                  <a:lnTo>
                    <a:pt x="1135634" y="1328915"/>
                  </a:lnTo>
                  <a:lnTo>
                    <a:pt x="1165352" y="1296149"/>
                  </a:lnTo>
                  <a:lnTo>
                    <a:pt x="1205738" y="1289291"/>
                  </a:lnTo>
                  <a:lnTo>
                    <a:pt x="1214526" y="1289354"/>
                  </a:lnTo>
                  <a:lnTo>
                    <a:pt x="1265555" y="1309103"/>
                  </a:lnTo>
                  <a:lnTo>
                    <a:pt x="1276604" y="1328915"/>
                  </a:lnTo>
                  <a:lnTo>
                    <a:pt x="1276604" y="1278089"/>
                  </a:lnTo>
                  <a:lnTo>
                    <a:pt x="1237564" y="1262456"/>
                  </a:lnTo>
                  <a:lnTo>
                    <a:pt x="1205738" y="1259954"/>
                  </a:lnTo>
                  <a:lnTo>
                    <a:pt x="1191780" y="1260055"/>
                  </a:lnTo>
                  <a:lnTo>
                    <a:pt x="1151534" y="1269441"/>
                  </a:lnTo>
                  <a:lnTo>
                    <a:pt x="1116990" y="1293672"/>
                  </a:lnTo>
                  <a:lnTo>
                    <a:pt x="1101458" y="1331061"/>
                  </a:lnTo>
                  <a:lnTo>
                    <a:pt x="1101458" y="1352905"/>
                  </a:lnTo>
                  <a:lnTo>
                    <a:pt x="1116990" y="1390446"/>
                  </a:lnTo>
                  <a:lnTo>
                    <a:pt x="1151534" y="1414602"/>
                  </a:lnTo>
                  <a:lnTo>
                    <a:pt x="1191780" y="1423695"/>
                  </a:lnTo>
                  <a:lnTo>
                    <a:pt x="1205738" y="1423784"/>
                  </a:lnTo>
                  <a:lnTo>
                    <a:pt x="1219923" y="1423695"/>
                  </a:lnTo>
                  <a:lnTo>
                    <a:pt x="1260614" y="1414602"/>
                  </a:lnTo>
                  <a:lnTo>
                    <a:pt x="1289494" y="1395971"/>
                  </a:lnTo>
                  <a:lnTo>
                    <a:pt x="1290358" y="1395285"/>
                  </a:lnTo>
                  <a:lnTo>
                    <a:pt x="1309966" y="1360106"/>
                  </a:lnTo>
                  <a:lnTo>
                    <a:pt x="1310779" y="1352905"/>
                  </a:lnTo>
                  <a:lnTo>
                    <a:pt x="1310779" y="1331061"/>
                  </a:lnTo>
                  <a:close/>
                </a:path>
                <a:path w="11069319" h="1424304">
                  <a:moveTo>
                    <a:pt x="1317371" y="1066800"/>
                  </a:moveTo>
                  <a:lnTo>
                    <a:pt x="1282700" y="1066800"/>
                  </a:lnTo>
                  <a:lnTo>
                    <a:pt x="1282700" y="1102995"/>
                  </a:lnTo>
                  <a:lnTo>
                    <a:pt x="1217930" y="1102995"/>
                  </a:lnTo>
                  <a:lnTo>
                    <a:pt x="1217930" y="1132713"/>
                  </a:lnTo>
                  <a:lnTo>
                    <a:pt x="1282700" y="1132713"/>
                  </a:lnTo>
                  <a:lnTo>
                    <a:pt x="1282700" y="1179195"/>
                  </a:lnTo>
                  <a:lnTo>
                    <a:pt x="1217930" y="1179195"/>
                  </a:lnTo>
                  <a:lnTo>
                    <a:pt x="1217930" y="1208900"/>
                  </a:lnTo>
                  <a:lnTo>
                    <a:pt x="1282700" y="1208900"/>
                  </a:lnTo>
                  <a:lnTo>
                    <a:pt x="1282700" y="1255001"/>
                  </a:lnTo>
                  <a:lnTo>
                    <a:pt x="1317371" y="1255001"/>
                  </a:lnTo>
                  <a:lnTo>
                    <a:pt x="1317371" y="1066800"/>
                  </a:lnTo>
                  <a:close/>
                </a:path>
                <a:path w="11069319" h="1424304">
                  <a:moveTo>
                    <a:pt x="1438935" y="680453"/>
                  </a:moveTo>
                  <a:lnTo>
                    <a:pt x="1372641" y="680453"/>
                  </a:lnTo>
                  <a:lnTo>
                    <a:pt x="1381785" y="567690"/>
                  </a:lnTo>
                  <a:lnTo>
                    <a:pt x="1431315" y="567690"/>
                  </a:lnTo>
                  <a:lnTo>
                    <a:pt x="1431315" y="538353"/>
                  </a:lnTo>
                  <a:lnTo>
                    <a:pt x="1346733" y="538353"/>
                  </a:lnTo>
                  <a:lnTo>
                    <a:pt x="1346733" y="567690"/>
                  </a:lnTo>
                  <a:lnTo>
                    <a:pt x="1337589" y="680453"/>
                  </a:lnTo>
                  <a:lnTo>
                    <a:pt x="1244625" y="680453"/>
                  </a:lnTo>
                  <a:lnTo>
                    <a:pt x="1235862" y="567690"/>
                  </a:lnTo>
                  <a:lnTo>
                    <a:pt x="1346733" y="567690"/>
                  </a:lnTo>
                  <a:lnTo>
                    <a:pt x="1346733" y="538353"/>
                  </a:lnTo>
                  <a:lnTo>
                    <a:pt x="1150912" y="538353"/>
                  </a:lnTo>
                  <a:lnTo>
                    <a:pt x="1150912" y="567690"/>
                  </a:lnTo>
                  <a:lnTo>
                    <a:pt x="1200429" y="567690"/>
                  </a:lnTo>
                  <a:lnTo>
                    <a:pt x="1209573" y="680453"/>
                  </a:lnTo>
                  <a:lnTo>
                    <a:pt x="1143292" y="680453"/>
                  </a:lnTo>
                  <a:lnTo>
                    <a:pt x="1143292" y="709790"/>
                  </a:lnTo>
                  <a:lnTo>
                    <a:pt x="1438935" y="709790"/>
                  </a:lnTo>
                  <a:lnTo>
                    <a:pt x="1438935" y="680453"/>
                  </a:lnTo>
                  <a:close/>
                </a:path>
                <a:path w="11069319" h="1424304">
                  <a:moveTo>
                    <a:pt x="1461033" y="752081"/>
                  </a:moveTo>
                  <a:lnTo>
                    <a:pt x="1120432" y="752081"/>
                  </a:lnTo>
                  <a:lnTo>
                    <a:pt x="1120432" y="781418"/>
                  </a:lnTo>
                  <a:lnTo>
                    <a:pt x="1272438" y="781418"/>
                  </a:lnTo>
                  <a:lnTo>
                    <a:pt x="1272438" y="877049"/>
                  </a:lnTo>
                  <a:lnTo>
                    <a:pt x="1307490" y="877049"/>
                  </a:lnTo>
                  <a:lnTo>
                    <a:pt x="1307490" y="781418"/>
                  </a:lnTo>
                  <a:lnTo>
                    <a:pt x="1461033" y="781418"/>
                  </a:lnTo>
                  <a:lnTo>
                    <a:pt x="1461033" y="752081"/>
                  </a:lnTo>
                  <a:close/>
                </a:path>
                <a:path w="11069319" h="1424304">
                  <a:moveTo>
                    <a:pt x="1538719" y="1062228"/>
                  </a:moveTo>
                  <a:lnTo>
                    <a:pt x="1413764" y="1062228"/>
                  </a:lnTo>
                  <a:lnTo>
                    <a:pt x="1413764" y="1091184"/>
                  </a:lnTo>
                  <a:lnTo>
                    <a:pt x="1538719" y="1091184"/>
                  </a:lnTo>
                  <a:lnTo>
                    <a:pt x="1538719" y="1062228"/>
                  </a:lnTo>
                  <a:close/>
                </a:path>
                <a:path w="11069319" h="1424304">
                  <a:moveTo>
                    <a:pt x="1569872" y="1204988"/>
                  </a:moveTo>
                  <a:lnTo>
                    <a:pt x="1559915" y="1179195"/>
                  </a:lnTo>
                  <a:lnTo>
                    <a:pt x="1558175" y="1176566"/>
                  </a:lnTo>
                  <a:lnTo>
                    <a:pt x="1554175" y="1172870"/>
                  </a:lnTo>
                  <a:lnTo>
                    <a:pt x="1547482" y="1167955"/>
                  </a:lnTo>
                  <a:lnTo>
                    <a:pt x="1540598" y="1163142"/>
                  </a:lnTo>
                  <a:lnTo>
                    <a:pt x="1535671" y="1160411"/>
                  </a:lnTo>
                  <a:lnTo>
                    <a:pt x="1535671" y="1213091"/>
                  </a:lnTo>
                  <a:lnTo>
                    <a:pt x="1535468" y="1221206"/>
                  </a:lnTo>
                  <a:lnTo>
                    <a:pt x="1505648" y="1245793"/>
                  </a:lnTo>
                  <a:lnTo>
                    <a:pt x="1488147" y="1246911"/>
                  </a:lnTo>
                  <a:lnTo>
                    <a:pt x="1457744" y="1246860"/>
                  </a:lnTo>
                  <a:lnTo>
                    <a:pt x="1418907" y="1227289"/>
                  </a:lnTo>
                  <a:lnTo>
                    <a:pt x="1417193" y="1213091"/>
                  </a:lnTo>
                  <a:lnTo>
                    <a:pt x="1417396" y="1204353"/>
                  </a:lnTo>
                  <a:lnTo>
                    <a:pt x="1457718" y="1179347"/>
                  </a:lnTo>
                  <a:lnTo>
                    <a:pt x="1476235" y="1179195"/>
                  </a:lnTo>
                  <a:lnTo>
                    <a:pt x="1494739" y="1179347"/>
                  </a:lnTo>
                  <a:lnTo>
                    <a:pt x="1529829" y="1194777"/>
                  </a:lnTo>
                  <a:lnTo>
                    <a:pt x="1535671" y="1213091"/>
                  </a:lnTo>
                  <a:lnTo>
                    <a:pt x="1535671" y="1160411"/>
                  </a:lnTo>
                  <a:lnTo>
                    <a:pt x="1490611" y="1150302"/>
                  </a:lnTo>
                  <a:lnTo>
                    <a:pt x="1476235" y="1150239"/>
                  </a:lnTo>
                  <a:lnTo>
                    <a:pt x="1461871" y="1150302"/>
                  </a:lnTo>
                  <a:lnTo>
                    <a:pt x="1424038" y="1157871"/>
                  </a:lnTo>
                  <a:lnTo>
                    <a:pt x="1391793" y="1181214"/>
                  </a:lnTo>
                  <a:lnTo>
                    <a:pt x="1382979" y="1204988"/>
                  </a:lnTo>
                  <a:lnTo>
                    <a:pt x="1383055" y="1221841"/>
                  </a:lnTo>
                  <a:lnTo>
                    <a:pt x="1405382" y="1258049"/>
                  </a:lnTo>
                  <a:lnTo>
                    <a:pt x="1444840" y="1273949"/>
                  </a:lnTo>
                  <a:lnTo>
                    <a:pt x="1476235" y="1275956"/>
                  </a:lnTo>
                  <a:lnTo>
                    <a:pt x="1490611" y="1275892"/>
                  </a:lnTo>
                  <a:lnTo>
                    <a:pt x="1528762" y="1268323"/>
                  </a:lnTo>
                  <a:lnTo>
                    <a:pt x="1559915" y="1247000"/>
                  </a:lnTo>
                  <a:lnTo>
                    <a:pt x="1561071" y="1245273"/>
                  </a:lnTo>
                  <a:lnTo>
                    <a:pt x="1564436" y="1238427"/>
                  </a:lnTo>
                  <a:lnTo>
                    <a:pt x="1567637" y="1231506"/>
                  </a:lnTo>
                  <a:lnTo>
                    <a:pt x="1569275" y="1226553"/>
                  </a:lnTo>
                  <a:lnTo>
                    <a:pt x="1569808" y="1221841"/>
                  </a:lnTo>
                  <a:lnTo>
                    <a:pt x="1569872" y="1204988"/>
                  </a:lnTo>
                  <a:close/>
                </a:path>
                <a:path w="11069319" h="1424304">
                  <a:moveTo>
                    <a:pt x="1584820" y="1107186"/>
                  </a:moveTo>
                  <a:lnTo>
                    <a:pt x="1368044" y="1107186"/>
                  </a:lnTo>
                  <a:lnTo>
                    <a:pt x="1368044" y="1136142"/>
                  </a:lnTo>
                  <a:lnTo>
                    <a:pt x="1584820" y="1136142"/>
                  </a:lnTo>
                  <a:lnTo>
                    <a:pt x="1584820" y="1107186"/>
                  </a:lnTo>
                  <a:close/>
                </a:path>
                <a:path w="11069319" h="1424304">
                  <a:moveTo>
                    <a:pt x="1666989" y="1342961"/>
                  </a:moveTo>
                  <a:lnTo>
                    <a:pt x="1652651" y="1312151"/>
                  </a:lnTo>
                  <a:lnTo>
                    <a:pt x="1650707" y="1309674"/>
                  </a:lnTo>
                  <a:lnTo>
                    <a:pt x="1645666" y="1305623"/>
                  </a:lnTo>
                  <a:lnTo>
                    <a:pt x="1637398" y="1300340"/>
                  </a:lnTo>
                  <a:lnTo>
                    <a:pt x="1632826" y="1297571"/>
                  </a:lnTo>
                  <a:lnTo>
                    <a:pt x="1632826" y="1341869"/>
                  </a:lnTo>
                  <a:lnTo>
                    <a:pt x="1632826" y="1365491"/>
                  </a:lnTo>
                  <a:lnTo>
                    <a:pt x="1601203" y="1391780"/>
                  </a:lnTo>
                  <a:lnTo>
                    <a:pt x="1567053" y="1395958"/>
                  </a:lnTo>
                  <a:lnTo>
                    <a:pt x="1550885" y="1395945"/>
                  </a:lnTo>
                  <a:lnTo>
                    <a:pt x="1499095" y="1381493"/>
                  </a:lnTo>
                  <a:lnTo>
                    <a:pt x="1488046" y="1365491"/>
                  </a:lnTo>
                  <a:lnTo>
                    <a:pt x="1488046" y="1341869"/>
                  </a:lnTo>
                  <a:lnTo>
                    <a:pt x="1518526" y="1316342"/>
                  </a:lnTo>
                  <a:lnTo>
                    <a:pt x="1559674" y="1312151"/>
                  </a:lnTo>
                  <a:lnTo>
                    <a:pt x="1568475" y="1312189"/>
                  </a:lnTo>
                  <a:lnTo>
                    <a:pt x="1621396" y="1325867"/>
                  </a:lnTo>
                  <a:lnTo>
                    <a:pt x="1632826" y="1341869"/>
                  </a:lnTo>
                  <a:lnTo>
                    <a:pt x="1632826" y="1297571"/>
                  </a:lnTo>
                  <a:lnTo>
                    <a:pt x="1591665" y="1284668"/>
                  </a:lnTo>
                  <a:lnTo>
                    <a:pt x="1559674" y="1282814"/>
                  </a:lnTo>
                  <a:lnTo>
                    <a:pt x="1545717" y="1282890"/>
                  </a:lnTo>
                  <a:lnTo>
                    <a:pt x="1504873" y="1289875"/>
                  </a:lnTo>
                  <a:lnTo>
                    <a:pt x="1469783" y="1309674"/>
                  </a:lnTo>
                  <a:lnTo>
                    <a:pt x="1453883" y="1342961"/>
                  </a:lnTo>
                  <a:lnTo>
                    <a:pt x="1453883" y="1363865"/>
                  </a:lnTo>
                  <a:lnTo>
                    <a:pt x="1474749" y="1401368"/>
                  </a:lnTo>
                  <a:lnTo>
                    <a:pt x="1516430" y="1419593"/>
                  </a:lnTo>
                  <a:lnTo>
                    <a:pt x="1559674" y="1423784"/>
                  </a:lnTo>
                  <a:lnTo>
                    <a:pt x="1573860" y="1423720"/>
                  </a:lnTo>
                  <a:lnTo>
                    <a:pt x="1615160" y="1417040"/>
                  </a:lnTo>
                  <a:lnTo>
                    <a:pt x="1650707" y="1397304"/>
                  </a:lnTo>
                  <a:lnTo>
                    <a:pt x="1666989" y="1363865"/>
                  </a:lnTo>
                  <a:lnTo>
                    <a:pt x="1666989" y="1342961"/>
                  </a:lnTo>
                  <a:close/>
                </a:path>
                <a:path w="11069319" h="1424304">
                  <a:moveTo>
                    <a:pt x="1706765" y="671690"/>
                  </a:moveTo>
                  <a:lnTo>
                    <a:pt x="1544091" y="671690"/>
                  </a:lnTo>
                  <a:lnTo>
                    <a:pt x="1544091" y="567690"/>
                  </a:lnTo>
                  <a:lnTo>
                    <a:pt x="1699158" y="567690"/>
                  </a:lnTo>
                  <a:lnTo>
                    <a:pt x="1699158" y="538353"/>
                  </a:lnTo>
                  <a:lnTo>
                    <a:pt x="1509039" y="538353"/>
                  </a:lnTo>
                  <a:lnTo>
                    <a:pt x="1509039" y="689216"/>
                  </a:lnTo>
                  <a:lnTo>
                    <a:pt x="1520088" y="700646"/>
                  </a:lnTo>
                  <a:lnTo>
                    <a:pt x="1706765" y="700646"/>
                  </a:lnTo>
                  <a:lnTo>
                    <a:pt x="1706765" y="671690"/>
                  </a:lnTo>
                  <a:close/>
                </a:path>
                <a:path w="11069319" h="1424304">
                  <a:moveTo>
                    <a:pt x="1721980" y="1122045"/>
                  </a:moveTo>
                  <a:lnTo>
                    <a:pt x="1664068" y="1122045"/>
                  </a:lnTo>
                  <a:lnTo>
                    <a:pt x="1664068" y="1066800"/>
                  </a:lnTo>
                  <a:lnTo>
                    <a:pt x="1629397" y="1066800"/>
                  </a:lnTo>
                  <a:lnTo>
                    <a:pt x="1629397" y="1277861"/>
                  </a:lnTo>
                  <a:lnTo>
                    <a:pt x="1664068" y="1277861"/>
                  </a:lnTo>
                  <a:lnTo>
                    <a:pt x="1664068" y="1223759"/>
                  </a:lnTo>
                  <a:lnTo>
                    <a:pt x="1721980" y="1223759"/>
                  </a:lnTo>
                  <a:lnTo>
                    <a:pt x="1721980" y="1194435"/>
                  </a:lnTo>
                  <a:lnTo>
                    <a:pt x="1664068" y="1194435"/>
                  </a:lnTo>
                  <a:lnTo>
                    <a:pt x="1664068" y="1151382"/>
                  </a:lnTo>
                  <a:lnTo>
                    <a:pt x="1721980" y="1151382"/>
                  </a:lnTo>
                  <a:lnTo>
                    <a:pt x="1721980" y="1122045"/>
                  </a:lnTo>
                  <a:close/>
                </a:path>
                <a:path w="11069319" h="1424304">
                  <a:moveTo>
                    <a:pt x="1806092" y="797661"/>
                  </a:moveTo>
                  <a:lnTo>
                    <a:pt x="1790560" y="760272"/>
                  </a:lnTo>
                  <a:lnTo>
                    <a:pt x="1771916" y="744689"/>
                  </a:lnTo>
                  <a:lnTo>
                    <a:pt x="1771916" y="795515"/>
                  </a:lnTo>
                  <a:lnTo>
                    <a:pt x="1771916" y="821804"/>
                  </a:lnTo>
                  <a:lnTo>
                    <a:pt x="1741817" y="855713"/>
                  </a:lnTo>
                  <a:lnTo>
                    <a:pt x="1708315" y="862533"/>
                  </a:lnTo>
                  <a:lnTo>
                    <a:pt x="1692262" y="862520"/>
                  </a:lnTo>
                  <a:lnTo>
                    <a:pt x="1641627" y="841997"/>
                  </a:lnTo>
                  <a:lnTo>
                    <a:pt x="1630959" y="821804"/>
                  </a:lnTo>
                  <a:lnTo>
                    <a:pt x="1630959" y="795515"/>
                  </a:lnTo>
                  <a:lnTo>
                    <a:pt x="1660677" y="762749"/>
                  </a:lnTo>
                  <a:lnTo>
                    <a:pt x="1701063" y="755891"/>
                  </a:lnTo>
                  <a:lnTo>
                    <a:pt x="1709851" y="755954"/>
                  </a:lnTo>
                  <a:lnTo>
                    <a:pt x="1760867" y="775703"/>
                  </a:lnTo>
                  <a:lnTo>
                    <a:pt x="1771916" y="795515"/>
                  </a:lnTo>
                  <a:lnTo>
                    <a:pt x="1771916" y="744689"/>
                  </a:lnTo>
                  <a:lnTo>
                    <a:pt x="1732876" y="729056"/>
                  </a:lnTo>
                  <a:lnTo>
                    <a:pt x="1701063" y="726554"/>
                  </a:lnTo>
                  <a:lnTo>
                    <a:pt x="1687106" y="726655"/>
                  </a:lnTo>
                  <a:lnTo>
                    <a:pt x="1646859" y="736041"/>
                  </a:lnTo>
                  <a:lnTo>
                    <a:pt x="1612315" y="760272"/>
                  </a:lnTo>
                  <a:lnTo>
                    <a:pt x="1596783" y="797661"/>
                  </a:lnTo>
                  <a:lnTo>
                    <a:pt x="1596783" y="819505"/>
                  </a:lnTo>
                  <a:lnTo>
                    <a:pt x="1612315" y="857046"/>
                  </a:lnTo>
                  <a:lnTo>
                    <a:pt x="1646859" y="881202"/>
                  </a:lnTo>
                  <a:lnTo>
                    <a:pt x="1687106" y="890295"/>
                  </a:lnTo>
                  <a:lnTo>
                    <a:pt x="1701063" y="890384"/>
                  </a:lnTo>
                  <a:lnTo>
                    <a:pt x="1715236" y="890295"/>
                  </a:lnTo>
                  <a:lnTo>
                    <a:pt x="1755940" y="881202"/>
                  </a:lnTo>
                  <a:lnTo>
                    <a:pt x="1784819" y="862571"/>
                  </a:lnTo>
                  <a:lnTo>
                    <a:pt x="1785683" y="861885"/>
                  </a:lnTo>
                  <a:lnTo>
                    <a:pt x="1805279" y="826706"/>
                  </a:lnTo>
                  <a:lnTo>
                    <a:pt x="1806092" y="819505"/>
                  </a:lnTo>
                  <a:lnTo>
                    <a:pt x="1806092" y="797661"/>
                  </a:lnTo>
                  <a:close/>
                </a:path>
                <a:path w="11069319" h="1424304">
                  <a:moveTo>
                    <a:pt x="1812683" y="533400"/>
                  </a:moveTo>
                  <a:lnTo>
                    <a:pt x="1778012" y="533400"/>
                  </a:lnTo>
                  <a:lnTo>
                    <a:pt x="1778012" y="721601"/>
                  </a:lnTo>
                  <a:lnTo>
                    <a:pt x="1812683" y="721601"/>
                  </a:lnTo>
                  <a:lnTo>
                    <a:pt x="1812683" y="533400"/>
                  </a:lnTo>
                  <a:close/>
                </a:path>
                <a:path w="11069319" h="1424304">
                  <a:moveTo>
                    <a:pt x="1971040" y="1180096"/>
                  </a:moveTo>
                  <a:lnTo>
                    <a:pt x="1959508" y="1134846"/>
                  </a:lnTo>
                  <a:lnTo>
                    <a:pt x="1938096" y="1104900"/>
                  </a:lnTo>
                  <a:lnTo>
                    <a:pt x="1936483" y="1103109"/>
                  </a:lnTo>
                  <a:lnTo>
                    <a:pt x="1936483" y="1195197"/>
                  </a:lnTo>
                  <a:lnTo>
                    <a:pt x="1936165" y="1219581"/>
                  </a:lnTo>
                  <a:lnTo>
                    <a:pt x="1916290" y="1261097"/>
                  </a:lnTo>
                  <a:lnTo>
                    <a:pt x="1880501" y="1285100"/>
                  </a:lnTo>
                  <a:lnTo>
                    <a:pt x="1858378" y="1285481"/>
                  </a:lnTo>
                  <a:lnTo>
                    <a:pt x="1836254" y="1285100"/>
                  </a:lnTo>
                  <a:lnTo>
                    <a:pt x="1800466" y="1261097"/>
                  </a:lnTo>
                  <a:lnTo>
                    <a:pt x="1780590" y="1219581"/>
                  </a:lnTo>
                  <a:lnTo>
                    <a:pt x="1780273" y="1195197"/>
                  </a:lnTo>
                  <a:lnTo>
                    <a:pt x="1780590" y="1170800"/>
                  </a:lnTo>
                  <a:lnTo>
                    <a:pt x="1800466" y="1129284"/>
                  </a:lnTo>
                  <a:lnTo>
                    <a:pt x="1836254" y="1105281"/>
                  </a:lnTo>
                  <a:lnTo>
                    <a:pt x="1880501" y="1105281"/>
                  </a:lnTo>
                  <a:lnTo>
                    <a:pt x="1916290" y="1129284"/>
                  </a:lnTo>
                  <a:lnTo>
                    <a:pt x="1936165" y="1170800"/>
                  </a:lnTo>
                  <a:lnTo>
                    <a:pt x="1936483" y="1195197"/>
                  </a:lnTo>
                  <a:lnTo>
                    <a:pt x="1936483" y="1103109"/>
                  </a:lnTo>
                  <a:lnTo>
                    <a:pt x="1894674" y="1079411"/>
                  </a:lnTo>
                  <a:lnTo>
                    <a:pt x="1858378" y="1075563"/>
                  </a:lnTo>
                  <a:lnTo>
                    <a:pt x="1841969" y="1075702"/>
                  </a:lnTo>
                  <a:lnTo>
                    <a:pt x="1797265" y="1090244"/>
                  </a:lnTo>
                  <a:lnTo>
                    <a:pt x="1765998" y="1119441"/>
                  </a:lnTo>
                  <a:lnTo>
                    <a:pt x="1748650" y="1160818"/>
                  </a:lnTo>
                  <a:lnTo>
                    <a:pt x="1745716" y="1180096"/>
                  </a:lnTo>
                  <a:lnTo>
                    <a:pt x="1745716" y="1210284"/>
                  </a:lnTo>
                  <a:lnTo>
                    <a:pt x="1757248" y="1255534"/>
                  </a:lnTo>
                  <a:lnTo>
                    <a:pt x="1782953" y="1289926"/>
                  </a:lnTo>
                  <a:lnTo>
                    <a:pt x="1822157" y="1310970"/>
                  </a:lnTo>
                  <a:lnTo>
                    <a:pt x="1858378" y="1314818"/>
                  </a:lnTo>
                  <a:lnTo>
                    <a:pt x="1874786" y="1314678"/>
                  </a:lnTo>
                  <a:lnTo>
                    <a:pt x="1919782" y="1300137"/>
                  </a:lnTo>
                  <a:lnTo>
                    <a:pt x="1938096" y="1285481"/>
                  </a:lnTo>
                  <a:lnTo>
                    <a:pt x="1942579" y="1280528"/>
                  </a:lnTo>
                  <a:lnTo>
                    <a:pt x="1963902" y="1242618"/>
                  </a:lnTo>
                  <a:lnTo>
                    <a:pt x="1971040" y="1210284"/>
                  </a:lnTo>
                  <a:lnTo>
                    <a:pt x="1971040" y="1180096"/>
                  </a:lnTo>
                  <a:close/>
                </a:path>
                <a:path w="11069319" h="1424304">
                  <a:moveTo>
                    <a:pt x="2064105" y="1066800"/>
                  </a:moveTo>
                  <a:lnTo>
                    <a:pt x="2029434" y="1066800"/>
                  </a:lnTo>
                  <a:lnTo>
                    <a:pt x="2029434" y="1412354"/>
                  </a:lnTo>
                  <a:lnTo>
                    <a:pt x="2064105" y="1412354"/>
                  </a:lnTo>
                  <a:lnTo>
                    <a:pt x="2064105" y="1066800"/>
                  </a:lnTo>
                  <a:close/>
                </a:path>
                <a:path w="11069319" h="1424304">
                  <a:moveTo>
                    <a:pt x="2109736" y="629704"/>
                  </a:moveTo>
                  <a:lnTo>
                    <a:pt x="2097303" y="588695"/>
                  </a:lnTo>
                  <a:lnTo>
                    <a:pt x="2079167" y="565785"/>
                  </a:lnTo>
                  <a:lnTo>
                    <a:pt x="2075103" y="561873"/>
                  </a:lnTo>
                  <a:lnTo>
                    <a:pt x="2075103" y="632650"/>
                  </a:lnTo>
                  <a:lnTo>
                    <a:pt x="2075103" y="654900"/>
                  </a:lnTo>
                  <a:lnTo>
                    <a:pt x="2074456" y="662000"/>
                  </a:lnTo>
                  <a:lnTo>
                    <a:pt x="2053094" y="700836"/>
                  </a:lnTo>
                  <a:lnTo>
                    <a:pt x="2014689" y="719848"/>
                  </a:lnTo>
                  <a:lnTo>
                    <a:pt x="2006409" y="720407"/>
                  </a:lnTo>
                  <a:lnTo>
                    <a:pt x="1988705" y="720382"/>
                  </a:lnTo>
                  <a:lnTo>
                    <a:pt x="1949996" y="706539"/>
                  </a:lnTo>
                  <a:lnTo>
                    <a:pt x="1924824" y="668286"/>
                  </a:lnTo>
                  <a:lnTo>
                    <a:pt x="1922500" y="654900"/>
                  </a:lnTo>
                  <a:lnTo>
                    <a:pt x="1922500" y="632650"/>
                  </a:lnTo>
                  <a:lnTo>
                    <a:pt x="1938007" y="591921"/>
                  </a:lnTo>
                  <a:lnTo>
                    <a:pt x="1976247" y="567956"/>
                  </a:lnTo>
                  <a:lnTo>
                    <a:pt x="1998611" y="565785"/>
                  </a:lnTo>
                  <a:lnTo>
                    <a:pt x="2008301" y="565861"/>
                  </a:lnTo>
                  <a:lnTo>
                    <a:pt x="2046922" y="580161"/>
                  </a:lnTo>
                  <a:lnTo>
                    <a:pt x="2072703" y="619023"/>
                  </a:lnTo>
                  <a:lnTo>
                    <a:pt x="2075103" y="632650"/>
                  </a:lnTo>
                  <a:lnTo>
                    <a:pt x="2075103" y="561873"/>
                  </a:lnTo>
                  <a:lnTo>
                    <a:pt x="2032419" y="539737"/>
                  </a:lnTo>
                  <a:lnTo>
                    <a:pt x="1998611" y="536448"/>
                  </a:lnTo>
                  <a:lnTo>
                    <a:pt x="1983308" y="536562"/>
                  </a:lnTo>
                  <a:lnTo>
                    <a:pt x="1940013" y="548995"/>
                  </a:lnTo>
                  <a:lnTo>
                    <a:pt x="1908886" y="574916"/>
                  </a:lnTo>
                  <a:lnTo>
                    <a:pt x="1890953" y="611974"/>
                  </a:lnTo>
                  <a:lnTo>
                    <a:pt x="1887867" y="629704"/>
                  </a:lnTo>
                  <a:lnTo>
                    <a:pt x="1887867" y="657847"/>
                  </a:lnTo>
                  <a:lnTo>
                    <a:pt x="1899996" y="698690"/>
                  </a:lnTo>
                  <a:lnTo>
                    <a:pt x="1925853" y="728814"/>
                  </a:lnTo>
                  <a:lnTo>
                    <a:pt x="1964423" y="746887"/>
                  </a:lnTo>
                  <a:lnTo>
                    <a:pt x="1998611" y="750176"/>
                  </a:lnTo>
                  <a:lnTo>
                    <a:pt x="2013686" y="750062"/>
                  </a:lnTo>
                  <a:lnTo>
                    <a:pt x="2056828" y="737641"/>
                  </a:lnTo>
                  <a:lnTo>
                    <a:pt x="2088248" y="712304"/>
                  </a:lnTo>
                  <a:lnTo>
                    <a:pt x="2106561" y="675411"/>
                  </a:lnTo>
                  <a:lnTo>
                    <a:pt x="2109736" y="657847"/>
                  </a:lnTo>
                  <a:lnTo>
                    <a:pt x="2109736" y="629704"/>
                  </a:lnTo>
                  <a:close/>
                </a:path>
                <a:path w="11069319" h="1424304">
                  <a:moveTo>
                    <a:pt x="2132342" y="795896"/>
                  </a:moveTo>
                  <a:lnTo>
                    <a:pt x="1867166" y="795896"/>
                  </a:lnTo>
                  <a:lnTo>
                    <a:pt x="1867166" y="825233"/>
                  </a:lnTo>
                  <a:lnTo>
                    <a:pt x="2132342" y="825233"/>
                  </a:lnTo>
                  <a:lnTo>
                    <a:pt x="2132342" y="795896"/>
                  </a:lnTo>
                  <a:close/>
                </a:path>
                <a:path w="11069319" h="1424304">
                  <a:moveTo>
                    <a:pt x="2186063" y="533400"/>
                  </a:moveTo>
                  <a:lnTo>
                    <a:pt x="2151392" y="533400"/>
                  </a:lnTo>
                  <a:lnTo>
                    <a:pt x="2151392" y="878954"/>
                  </a:lnTo>
                  <a:lnTo>
                    <a:pt x="2186063" y="878954"/>
                  </a:lnTo>
                  <a:lnTo>
                    <a:pt x="2186063" y="533400"/>
                  </a:lnTo>
                  <a:close/>
                </a:path>
                <a:path w="11069319" h="1424304">
                  <a:moveTo>
                    <a:pt x="2399106" y="1270241"/>
                  </a:moveTo>
                  <a:lnTo>
                    <a:pt x="2364435" y="1270241"/>
                  </a:lnTo>
                  <a:lnTo>
                    <a:pt x="2364435" y="1314056"/>
                  </a:lnTo>
                  <a:lnTo>
                    <a:pt x="2364435" y="1342631"/>
                  </a:lnTo>
                  <a:lnTo>
                    <a:pt x="2364435" y="1383779"/>
                  </a:lnTo>
                  <a:lnTo>
                    <a:pt x="2293188" y="1383779"/>
                  </a:lnTo>
                  <a:lnTo>
                    <a:pt x="2293188" y="1342631"/>
                  </a:lnTo>
                  <a:lnTo>
                    <a:pt x="2364435" y="1342631"/>
                  </a:lnTo>
                  <a:lnTo>
                    <a:pt x="2364435" y="1314056"/>
                  </a:lnTo>
                  <a:lnTo>
                    <a:pt x="2293188" y="1314056"/>
                  </a:lnTo>
                  <a:lnTo>
                    <a:pt x="2293188" y="1270241"/>
                  </a:lnTo>
                  <a:lnTo>
                    <a:pt x="2258136" y="1270241"/>
                  </a:lnTo>
                  <a:lnTo>
                    <a:pt x="2258136" y="1400924"/>
                  </a:lnTo>
                  <a:lnTo>
                    <a:pt x="2269185" y="1412354"/>
                  </a:lnTo>
                  <a:lnTo>
                    <a:pt x="2399106" y="1412354"/>
                  </a:lnTo>
                  <a:lnTo>
                    <a:pt x="2399106" y="1383779"/>
                  </a:lnTo>
                  <a:lnTo>
                    <a:pt x="2399106" y="1342631"/>
                  </a:lnTo>
                  <a:lnTo>
                    <a:pt x="2399106" y="1314056"/>
                  </a:lnTo>
                  <a:lnTo>
                    <a:pt x="2399106" y="1270241"/>
                  </a:lnTo>
                  <a:close/>
                </a:path>
                <a:path w="11069319" h="1424304">
                  <a:moveTo>
                    <a:pt x="2543886" y="1066800"/>
                  </a:moveTo>
                  <a:lnTo>
                    <a:pt x="2509215" y="1066800"/>
                  </a:lnTo>
                  <a:lnTo>
                    <a:pt x="2509215" y="1139190"/>
                  </a:lnTo>
                  <a:lnTo>
                    <a:pt x="2433396" y="1139190"/>
                  </a:lnTo>
                  <a:lnTo>
                    <a:pt x="2417902" y="1100315"/>
                  </a:lnTo>
                  <a:lnTo>
                    <a:pt x="2412365" y="1093470"/>
                  </a:lnTo>
                  <a:lnTo>
                    <a:pt x="2409393" y="1090650"/>
                  </a:lnTo>
                  <a:lnTo>
                    <a:pt x="2401773" y="1084707"/>
                  </a:lnTo>
                  <a:lnTo>
                    <a:pt x="2399792" y="1083233"/>
                  </a:lnTo>
                  <a:lnTo>
                    <a:pt x="2399792" y="1145273"/>
                  </a:lnTo>
                  <a:lnTo>
                    <a:pt x="2399792" y="1162812"/>
                  </a:lnTo>
                  <a:lnTo>
                    <a:pt x="2372055" y="1206614"/>
                  </a:lnTo>
                  <a:lnTo>
                    <a:pt x="2340229" y="1214196"/>
                  </a:lnTo>
                  <a:lnTo>
                    <a:pt x="2324633" y="1214183"/>
                  </a:lnTo>
                  <a:lnTo>
                    <a:pt x="2276805" y="1191387"/>
                  </a:lnTo>
                  <a:lnTo>
                    <a:pt x="2266975" y="1162812"/>
                  </a:lnTo>
                  <a:lnTo>
                    <a:pt x="2266975" y="1145273"/>
                  </a:lnTo>
                  <a:lnTo>
                    <a:pt x="2294331" y="1101090"/>
                  </a:lnTo>
                  <a:lnTo>
                    <a:pt x="2333193" y="1093470"/>
                  </a:lnTo>
                  <a:lnTo>
                    <a:pt x="2341753" y="1093520"/>
                  </a:lnTo>
                  <a:lnTo>
                    <a:pt x="2389962" y="1116711"/>
                  </a:lnTo>
                  <a:lnTo>
                    <a:pt x="2399792" y="1145273"/>
                  </a:lnTo>
                  <a:lnTo>
                    <a:pt x="2399792" y="1083233"/>
                  </a:lnTo>
                  <a:lnTo>
                    <a:pt x="2361133" y="1066380"/>
                  </a:lnTo>
                  <a:lnTo>
                    <a:pt x="2333193" y="1064133"/>
                  </a:lnTo>
                  <a:lnTo>
                    <a:pt x="2319248" y="1064234"/>
                  </a:lnTo>
                  <a:lnTo>
                    <a:pt x="2279916" y="1074839"/>
                  </a:lnTo>
                  <a:lnTo>
                    <a:pt x="2247061" y="1101686"/>
                  </a:lnTo>
                  <a:lnTo>
                    <a:pt x="2232342" y="1142326"/>
                  </a:lnTo>
                  <a:lnTo>
                    <a:pt x="2232342" y="1165758"/>
                  </a:lnTo>
                  <a:lnTo>
                    <a:pt x="2247061" y="1206411"/>
                  </a:lnTo>
                  <a:lnTo>
                    <a:pt x="2279916" y="1233170"/>
                  </a:lnTo>
                  <a:lnTo>
                    <a:pt x="2319248" y="1243469"/>
                  </a:lnTo>
                  <a:lnTo>
                    <a:pt x="2333193" y="1243571"/>
                  </a:lnTo>
                  <a:lnTo>
                    <a:pt x="2345575" y="1243495"/>
                  </a:lnTo>
                  <a:lnTo>
                    <a:pt x="2388273" y="1232357"/>
                  </a:lnTo>
                  <a:lnTo>
                    <a:pt x="2412733" y="1214234"/>
                  </a:lnTo>
                  <a:lnTo>
                    <a:pt x="2414105" y="1212951"/>
                  </a:lnTo>
                  <a:lnTo>
                    <a:pt x="2431732" y="1178814"/>
                  </a:lnTo>
                  <a:lnTo>
                    <a:pt x="2433396" y="1168908"/>
                  </a:lnTo>
                  <a:lnTo>
                    <a:pt x="2509215" y="1168908"/>
                  </a:lnTo>
                  <a:lnTo>
                    <a:pt x="2509215" y="1251191"/>
                  </a:lnTo>
                  <a:lnTo>
                    <a:pt x="2543886" y="1251191"/>
                  </a:lnTo>
                  <a:lnTo>
                    <a:pt x="2543886" y="1168908"/>
                  </a:lnTo>
                  <a:lnTo>
                    <a:pt x="2543886" y="1139190"/>
                  </a:lnTo>
                  <a:lnTo>
                    <a:pt x="2543886" y="1066800"/>
                  </a:lnTo>
                  <a:close/>
                </a:path>
                <a:path w="11069319" h="1424304">
                  <a:moveTo>
                    <a:pt x="2574747" y="1396352"/>
                  </a:moveTo>
                  <a:lnTo>
                    <a:pt x="2534932" y="1369301"/>
                  </a:lnTo>
                  <a:lnTo>
                    <a:pt x="2526004" y="1362062"/>
                  </a:lnTo>
                  <a:lnTo>
                    <a:pt x="2523147" y="1359750"/>
                  </a:lnTo>
                  <a:lnTo>
                    <a:pt x="2515666" y="1352867"/>
                  </a:lnTo>
                  <a:lnTo>
                    <a:pt x="2509405" y="1345488"/>
                  </a:lnTo>
                  <a:lnTo>
                    <a:pt x="2500833" y="1333868"/>
                  </a:lnTo>
                  <a:lnTo>
                    <a:pt x="2503957" y="1325702"/>
                  </a:lnTo>
                  <a:lnTo>
                    <a:pt x="2505875" y="1319961"/>
                  </a:lnTo>
                  <a:lnTo>
                    <a:pt x="2513012" y="1282522"/>
                  </a:lnTo>
                  <a:lnTo>
                    <a:pt x="2514168" y="1272146"/>
                  </a:lnTo>
                  <a:lnTo>
                    <a:pt x="2482926" y="1268717"/>
                  </a:lnTo>
                  <a:lnTo>
                    <a:pt x="2479560" y="1295641"/>
                  </a:lnTo>
                  <a:lnTo>
                    <a:pt x="2476017" y="1312608"/>
                  </a:lnTo>
                  <a:lnTo>
                    <a:pt x="2448788" y="1363764"/>
                  </a:lnTo>
                  <a:lnTo>
                    <a:pt x="2407107" y="1396733"/>
                  </a:lnTo>
                  <a:lnTo>
                    <a:pt x="2425395" y="1420355"/>
                  </a:lnTo>
                  <a:lnTo>
                    <a:pt x="2448433" y="1406372"/>
                  </a:lnTo>
                  <a:lnTo>
                    <a:pt x="2462492" y="1395641"/>
                  </a:lnTo>
                  <a:lnTo>
                    <a:pt x="2473350" y="1382687"/>
                  </a:lnTo>
                  <a:lnTo>
                    <a:pt x="2486736" y="1362062"/>
                  </a:lnTo>
                  <a:lnTo>
                    <a:pt x="2495613" y="1372857"/>
                  </a:lnTo>
                  <a:lnTo>
                    <a:pt x="2531326" y="1403070"/>
                  </a:lnTo>
                  <a:lnTo>
                    <a:pt x="2556459" y="1419593"/>
                  </a:lnTo>
                  <a:lnTo>
                    <a:pt x="2574747" y="1396352"/>
                  </a:lnTo>
                  <a:close/>
                </a:path>
                <a:path w="11069319" h="1424304">
                  <a:moveTo>
                    <a:pt x="2674213" y="684644"/>
                  </a:moveTo>
                  <a:lnTo>
                    <a:pt x="2628595" y="672541"/>
                  </a:lnTo>
                  <a:lnTo>
                    <a:pt x="2589974" y="658545"/>
                  </a:lnTo>
                  <a:lnTo>
                    <a:pt x="2547721" y="638937"/>
                  </a:lnTo>
                  <a:lnTo>
                    <a:pt x="2565730" y="628053"/>
                  </a:lnTo>
                  <a:lnTo>
                    <a:pt x="2577439" y="620471"/>
                  </a:lnTo>
                  <a:lnTo>
                    <a:pt x="2616898" y="589381"/>
                  </a:lnTo>
                  <a:lnTo>
                    <a:pt x="2643352" y="558927"/>
                  </a:lnTo>
                  <a:lnTo>
                    <a:pt x="2645638" y="550545"/>
                  </a:lnTo>
                  <a:lnTo>
                    <a:pt x="2643733" y="543306"/>
                  </a:lnTo>
                  <a:lnTo>
                    <a:pt x="2636875" y="538353"/>
                  </a:lnTo>
                  <a:lnTo>
                    <a:pt x="2391524" y="538353"/>
                  </a:lnTo>
                  <a:lnTo>
                    <a:pt x="2391524" y="567309"/>
                  </a:lnTo>
                  <a:lnTo>
                    <a:pt x="2596870" y="567309"/>
                  </a:lnTo>
                  <a:lnTo>
                    <a:pt x="2583230" y="578815"/>
                  </a:lnTo>
                  <a:lnTo>
                    <a:pt x="2529954" y="615238"/>
                  </a:lnTo>
                  <a:lnTo>
                    <a:pt x="2470772" y="647103"/>
                  </a:lnTo>
                  <a:lnTo>
                    <a:pt x="2407882" y="674306"/>
                  </a:lnTo>
                  <a:lnTo>
                    <a:pt x="2363711" y="689216"/>
                  </a:lnTo>
                  <a:lnTo>
                    <a:pt x="2379713" y="714743"/>
                  </a:lnTo>
                  <a:lnTo>
                    <a:pt x="2426449" y="699020"/>
                  </a:lnTo>
                  <a:lnTo>
                    <a:pt x="2468232" y="681189"/>
                  </a:lnTo>
                  <a:lnTo>
                    <a:pt x="2516479" y="656844"/>
                  </a:lnTo>
                  <a:lnTo>
                    <a:pt x="2536190" y="667842"/>
                  </a:lnTo>
                  <a:lnTo>
                    <a:pt x="2604947" y="697293"/>
                  </a:lnTo>
                  <a:lnTo>
                    <a:pt x="2657449" y="712076"/>
                  </a:lnTo>
                  <a:lnTo>
                    <a:pt x="2674213" y="684644"/>
                  </a:lnTo>
                  <a:close/>
                </a:path>
                <a:path w="11069319" h="1424304">
                  <a:moveTo>
                    <a:pt x="2687548" y="752081"/>
                  </a:moveTo>
                  <a:lnTo>
                    <a:pt x="2346947" y="752081"/>
                  </a:lnTo>
                  <a:lnTo>
                    <a:pt x="2346947" y="781418"/>
                  </a:lnTo>
                  <a:lnTo>
                    <a:pt x="2498953" y="781418"/>
                  </a:lnTo>
                  <a:lnTo>
                    <a:pt x="2498953" y="877049"/>
                  </a:lnTo>
                  <a:lnTo>
                    <a:pt x="2534005" y="877049"/>
                  </a:lnTo>
                  <a:lnTo>
                    <a:pt x="2534005" y="781418"/>
                  </a:lnTo>
                  <a:lnTo>
                    <a:pt x="2687548" y="781418"/>
                  </a:lnTo>
                  <a:lnTo>
                    <a:pt x="2687548" y="752081"/>
                  </a:lnTo>
                  <a:close/>
                </a:path>
                <a:path w="11069319" h="1424304">
                  <a:moveTo>
                    <a:pt x="2911995" y="170294"/>
                  </a:moveTo>
                  <a:lnTo>
                    <a:pt x="2866148" y="142151"/>
                  </a:lnTo>
                  <a:lnTo>
                    <a:pt x="2848343" y="128778"/>
                  </a:lnTo>
                  <a:lnTo>
                    <a:pt x="2844495" y="125730"/>
                  </a:lnTo>
                  <a:lnTo>
                    <a:pt x="2836329" y="118313"/>
                  </a:lnTo>
                  <a:lnTo>
                    <a:pt x="2824746" y="107061"/>
                  </a:lnTo>
                  <a:lnTo>
                    <a:pt x="2834868" y="95250"/>
                  </a:lnTo>
                  <a:lnTo>
                    <a:pt x="2841371" y="86880"/>
                  </a:lnTo>
                  <a:lnTo>
                    <a:pt x="2862427" y="51066"/>
                  </a:lnTo>
                  <a:lnTo>
                    <a:pt x="2874657" y="11049"/>
                  </a:lnTo>
                  <a:lnTo>
                    <a:pt x="2873133" y="7620"/>
                  </a:lnTo>
                  <a:lnTo>
                    <a:pt x="2869704" y="4953"/>
                  </a:lnTo>
                  <a:lnTo>
                    <a:pt x="2702458" y="4953"/>
                  </a:lnTo>
                  <a:lnTo>
                    <a:pt x="2702458" y="33909"/>
                  </a:lnTo>
                  <a:lnTo>
                    <a:pt x="2833890" y="33909"/>
                  </a:lnTo>
                  <a:lnTo>
                    <a:pt x="2827705" y="47891"/>
                  </a:lnTo>
                  <a:lnTo>
                    <a:pt x="2798343" y="90881"/>
                  </a:lnTo>
                  <a:lnTo>
                    <a:pt x="2759748" y="128536"/>
                  </a:lnTo>
                  <a:lnTo>
                    <a:pt x="2727985" y="151244"/>
                  </a:lnTo>
                  <a:lnTo>
                    <a:pt x="2693797" y="171234"/>
                  </a:lnTo>
                  <a:lnTo>
                    <a:pt x="2678455" y="178295"/>
                  </a:lnTo>
                  <a:lnTo>
                    <a:pt x="2696362" y="201917"/>
                  </a:lnTo>
                  <a:lnTo>
                    <a:pt x="2732709" y="182956"/>
                  </a:lnTo>
                  <a:lnTo>
                    <a:pt x="2766326" y="161239"/>
                  </a:lnTo>
                  <a:lnTo>
                    <a:pt x="2804172" y="128778"/>
                  </a:lnTo>
                  <a:lnTo>
                    <a:pt x="2828277" y="152514"/>
                  </a:lnTo>
                  <a:lnTo>
                    <a:pt x="2845511" y="167297"/>
                  </a:lnTo>
                  <a:lnTo>
                    <a:pt x="2864180" y="179298"/>
                  </a:lnTo>
                  <a:lnTo>
                    <a:pt x="2892564" y="194678"/>
                  </a:lnTo>
                  <a:lnTo>
                    <a:pt x="2911995" y="170294"/>
                  </a:lnTo>
                  <a:close/>
                </a:path>
                <a:path w="11069319" h="1424304">
                  <a:moveTo>
                    <a:pt x="2917253" y="1066800"/>
                  </a:moveTo>
                  <a:lnTo>
                    <a:pt x="2882582" y="1066800"/>
                  </a:lnTo>
                  <a:lnTo>
                    <a:pt x="2882582" y="1143000"/>
                  </a:lnTo>
                  <a:lnTo>
                    <a:pt x="2806763" y="1143000"/>
                  </a:lnTo>
                  <a:lnTo>
                    <a:pt x="2791345" y="1102461"/>
                  </a:lnTo>
                  <a:lnTo>
                    <a:pt x="2783916" y="1093470"/>
                  </a:lnTo>
                  <a:lnTo>
                    <a:pt x="2782760" y="1092314"/>
                  </a:lnTo>
                  <a:lnTo>
                    <a:pt x="2775140" y="1086040"/>
                  </a:lnTo>
                  <a:lnTo>
                    <a:pt x="2773159" y="1084478"/>
                  </a:lnTo>
                  <a:lnTo>
                    <a:pt x="2773159" y="1148854"/>
                  </a:lnTo>
                  <a:lnTo>
                    <a:pt x="2773159" y="1166850"/>
                  </a:lnTo>
                  <a:lnTo>
                    <a:pt x="2745422" y="1213472"/>
                  </a:lnTo>
                  <a:lnTo>
                    <a:pt x="2713571" y="1221803"/>
                  </a:lnTo>
                  <a:lnTo>
                    <a:pt x="2698000" y="1221790"/>
                  </a:lnTo>
                  <a:lnTo>
                    <a:pt x="2650185" y="1197102"/>
                  </a:lnTo>
                  <a:lnTo>
                    <a:pt x="2640355" y="1166850"/>
                  </a:lnTo>
                  <a:lnTo>
                    <a:pt x="2640355" y="1148854"/>
                  </a:lnTo>
                  <a:lnTo>
                    <a:pt x="2667711" y="1101852"/>
                  </a:lnTo>
                  <a:lnTo>
                    <a:pt x="2706560" y="1093470"/>
                  </a:lnTo>
                  <a:lnTo>
                    <a:pt x="2715120" y="1093533"/>
                  </a:lnTo>
                  <a:lnTo>
                    <a:pt x="2763329" y="1118616"/>
                  </a:lnTo>
                  <a:lnTo>
                    <a:pt x="2773159" y="1148854"/>
                  </a:lnTo>
                  <a:lnTo>
                    <a:pt x="2773159" y="1084478"/>
                  </a:lnTo>
                  <a:lnTo>
                    <a:pt x="2734500" y="1066546"/>
                  </a:lnTo>
                  <a:lnTo>
                    <a:pt x="2706560" y="1064133"/>
                  </a:lnTo>
                  <a:lnTo>
                    <a:pt x="2692616" y="1064234"/>
                  </a:lnTo>
                  <a:lnTo>
                    <a:pt x="2653284" y="1075448"/>
                  </a:lnTo>
                  <a:lnTo>
                    <a:pt x="2620441" y="1103591"/>
                  </a:lnTo>
                  <a:lnTo>
                    <a:pt x="2605709" y="1145692"/>
                  </a:lnTo>
                  <a:lnTo>
                    <a:pt x="2605709" y="1170012"/>
                  </a:lnTo>
                  <a:lnTo>
                    <a:pt x="2620441" y="1212126"/>
                  </a:lnTo>
                  <a:lnTo>
                    <a:pt x="2653284" y="1240180"/>
                  </a:lnTo>
                  <a:lnTo>
                    <a:pt x="2692616" y="1251089"/>
                  </a:lnTo>
                  <a:lnTo>
                    <a:pt x="2706560" y="1251191"/>
                  </a:lnTo>
                  <a:lnTo>
                    <a:pt x="2718955" y="1251102"/>
                  </a:lnTo>
                  <a:lnTo>
                    <a:pt x="2761640" y="1239189"/>
                  </a:lnTo>
                  <a:lnTo>
                    <a:pt x="2791345" y="1213243"/>
                  </a:lnTo>
                  <a:lnTo>
                    <a:pt x="2806763" y="1172718"/>
                  </a:lnTo>
                  <a:lnTo>
                    <a:pt x="2882582" y="1172718"/>
                  </a:lnTo>
                  <a:lnTo>
                    <a:pt x="2882582" y="1266431"/>
                  </a:lnTo>
                  <a:lnTo>
                    <a:pt x="2917253" y="1266431"/>
                  </a:lnTo>
                  <a:lnTo>
                    <a:pt x="2917253" y="1172718"/>
                  </a:lnTo>
                  <a:lnTo>
                    <a:pt x="2917253" y="1143000"/>
                  </a:lnTo>
                  <a:lnTo>
                    <a:pt x="2917253" y="1066800"/>
                  </a:lnTo>
                  <a:close/>
                </a:path>
                <a:path w="11069319" h="1424304">
                  <a:moveTo>
                    <a:pt x="2948876" y="1395971"/>
                  </a:moveTo>
                  <a:lnTo>
                    <a:pt x="2913088" y="1374330"/>
                  </a:lnTo>
                  <a:lnTo>
                    <a:pt x="2895282" y="1359776"/>
                  </a:lnTo>
                  <a:lnTo>
                    <a:pt x="2892907" y="1357579"/>
                  </a:lnTo>
                  <a:lnTo>
                    <a:pt x="2878010" y="1343012"/>
                  </a:lnTo>
                  <a:lnTo>
                    <a:pt x="2870771" y="1333106"/>
                  </a:lnTo>
                  <a:lnTo>
                    <a:pt x="2876791" y="1319923"/>
                  </a:lnTo>
                  <a:lnTo>
                    <a:pt x="2880347" y="1310538"/>
                  </a:lnTo>
                  <a:lnTo>
                    <a:pt x="2882823" y="1300429"/>
                  </a:lnTo>
                  <a:lnTo>
                    <a:pt x="2885630" y="1285100"/>
                  </a:lnTo>
                  <a:lnTo>
                    <a:pt x="2854388" y="1280909"/>
                  </a:lnTo>
                  <a:lnTo>
                    <a:pt x="2849943" y="1300048"/>
                  </a:lnTo>
                  <a:lnTo>
                    <a:pt x="2845943" y="1312557"/>
                  </a:lnTo>
                  <a:lnTo>
                    <a:pt x="2819997" y="1355382"/>
                  </a:lnTo>
                  <a:lnTo>
                    <a:pt x="2787713" y="1384922"/>
                  </a:lnTo>
                  <a:lnTo>
                    <a:pt x="2777998" y="1378991"/>
                  </a:lnTo>
                  <a:lnTo>
                    <a:pt x="2771432" y="1374571"/>
                  </a:lnTo>
                  <a:lnTo>
                    <a:pt x="2765031" y="1369491"/>
                  </a:lnTo>
                  <a:lnTo>
                    <a:pt x="2755709" y="1361490"/>
                  </a:lnTo>
                  <a:lnTo>
                    <a:pt x="2752890" y="1359014"/>
                  </a:lnTo>
                  <a:lnTo>
                    <a:pt x="2746514" y="1353439"/>
                  </a:lnTo>
                  <a:lnTo>
                    <a:pt x="2740660" y="1347749"/>
                  </a:lnTo>
                  <a:lnTo>
                    <a:pt x="2735681" y="1341755"/>
                  </a:lnTo>
                  <a:lnTo>
                    <a:pt x="2729039" y="1332725"/>
                  </a:lnTo>
                  <a:lnTo>
                    <a:pt x="2734983" y="1319923"/>
                  </a:lnTo>
                  <a:lnTo>
                    <a:pt x="2738602" y="1310538"/>
                  </a:lnTo>
                  <a:lnTo>
                    <a:pt x="2741091" y="1300429"/>
                  </a:lnTo>
                  <a:lnTo>
                    <a:pt x="2743898" y="1285100"/>
                  </a:lnTo>
                  <a:lnTo>
                    <a:pt x="2712656" y="1280909"/>
                  </a:lnTo>
                  <a:lnTo>
                    <a:pt x="2707449" y="1304493"/>
                  </a:lnTo>
                  <a:lnTo>
                    <a:pt x="2702369" y="1319555"/>
                  </a:lnTo>
                  <a:lnTo>
                    <a:pt x="2666441" y="1367180"/>
                  </a:lnTo>
                  <a:lnTo>
                    <a:pt x="2621229" y="1396352"/>
                  </a:lnTo>
                  <a:lnTo>
                    <a:pt x="2637612" y="1421117"/>
                  </a:lnTo>
                  <a:lnTo>
                    <a:pt x="2679712" y="1394256"/>
                  </a:lnTo>
                  <a:lnTo>
                    <a:pt x="2713037" y="1359014"/>
                  </a:lnTo>
                  <a:lnTo>
                    <a:pt x="2722397" y="1370495"/>
                  </a:lnTo>
                  <a:lnTo>
                    <a:pt x="2761716" y="1403553"/>
                  </a:lnTo>
                  <a:lnTo>
                    <a:pt x="2788475" y="1419974"/>
                  </a:lnTo>
                  <a:lnTo>
                    <a:pt x="2800642" y="1412913"/>
                  </a:lnTo>
                  <a:lnTo>
                    <a:pt x="2835122" y="1384922"/>
                  </a:lnTo>
                  <a:lnTo>
                    <a:pt x="2855531" y="1359776"/>
                  </a:lnTo>
                  <a:lnTo>
                    <a:pt x="2865120" y="1371485"/>
                  </a:lnTo>
                  <a:lnTo>
                    <a:pt x="2905493" y="1404988"/>
                  </a:lnTo>
                  <a:lnTo>
                    <a:pt x="2932493" y="1421117"/>
                  </a:lnTo>
                  <a:lnTo>
                    <a:pt x="2948876" y="1395971"/>
                  </a:lnTo>
                  <a:close/>
                </a:path>
                <a:path w="11069319" h="1424304">
                  <a:moveTo>
                    <a:pt x="2997339" y="0"/>
                  </a:moveTo>
                  <a:lnTo>
                    <a:pt x="2962668" y="0"/>
                  </a:lnTo>
                  <a:lnTo>
                    <a:pt x="2962668" y="78105"/>
                  </a:lnTo>
                  <a:lnTo>
                    <a:pt x="2895231" y="78105"/>
                  </a:lnTo>
                  <a:lnTo>
                    <a:pt x="2895231" y="107823"/>
                  </a:lnTo>
                  <a:lnTo>
                    <a:pt x="2962668" y="107823"/>
                  </a:lnTo>
                  <a:lnTo>
                    <a:pt x="2962668" y="259067"/>
                  </a:lnTo>
                  <a:lnTo>
                    <a:pt x="2997339" y="259067"/>
                  </a:lnTo>
                  <a:lnTo>
                    <a:pt x="2997339" y="0"/>
                  </a:lnTo>
                  <a:close/>
                </a:path>
                <a:path w="11069319" h="1424304">
                  <a:moveTo>
                    <a:pt x="3004959" y="316217"/>
                  </a:moveTo>
                  <a:lnTo>
                    <a:pt x="2751607" y="316217"/>
                  </a:lnTo>
                  <a:lnTo>
                    <a:pt x="2751607" y="226301"/>
                  </a:lnTo>
                  <a:lnTo>
                    <a:pt x="2716555" y="226301"/>
                  </a:lnTo>
                  <a:lnTo>
                    <a:pt x="2716555" y="334124"/>
                  </a:lnTo>
                  <a:lnTo>
                    <a:pt x="2727604" y="345554"/>
                  </a:lnTo>
                  <a:lnTo>
                    <a:pt x="3004959" y="345554"/>
                  </a:lnTo>
                  <a:lnTo>
                    <a:pt x="3004959" y="316217"/>
                  </a:lnTo>
                  <a:close/>
                </a:path>
                <a:path w="11069319" h="1424304">
                  <a:moveTo>
                    <a:pt x="3029293" y="538353"/>
                  </a:moveTo>
                  <a:lnTo>
                    <a:pt x="2994241" y="538353"/>
                  </a:lnTo>
                  <a:lnTo>
                    <a:pt x="2994241" y="567690"/>
                  </a:lnTo>
                  <a:lnTo>
                    <a:pt x="2994241" y="651891"/>
                  </a:lnTo>
                  <a:lnTo>
                    <a:pt x="2787751" y="651891"/>
                  </a:lnTo>
                  <a:lnTo>
                    <a:pt x="2787751" y="567690"/>
                  </a:lnTo>
                  <a:lnTo>
                    <a:pt x="2994241" y="567690"/>
                  </a:lnTo>
                  <a:lnTo>
                    <a:pt x="2994241" y="538353"/>
                  </a:lnTo>
                  <a:lnTo>
                    <a:pt x="2752699" y="538353"/>
                  </a:lnTo>
                  <a:lnTo>
                    <a:pt x="2752699" y="669417"/>
                  </a:lnTo>
                  <a:lnTo>
                    <a:pt x="2763748" y="680834"/>
                  </a:lnTo>
                  <a:lnTo>
                    <a:pt x="3029293" y="680834"/>
                  </a:lnTo>
                  <a:lnTo>
                    <a:pt x="3029293" y="651891"/>
                  </a:lnTo>
                  <a:lnTo>
                    <a:pt x="3029293" y="567690"/>
                  </a:lnTo>
                  <a:lnTo>
                    <a:pt x="3029293" y="538353"/>
                  </a:lnTo>
                  <a:close/>
                </a:path>
                <a:path w="11069319" h="1424304">
                  <a:moveTo>
                    <a:pt x="3033103" y="849617"/>
                  </a:moveTo>
                  <a:lnTo>
                    <a:pt x="2787751" y="849617"/>
                  </a:lnTo>
                  <a:lnTo>
                    <a:pt x="2787751" y="771131"/>
                  </a:lnTo>
                  <a:lnTo>
                    <a:pt x="2752699" y="771131"/>
                  </a:lnTo>
                  <a:lnTo>
                    <a:pt x="2752699" y="867524"/>
                  </a:lnTo>
                  <a:lnTo>
                    <a:pt x="2763748" y="878954"/>
                  </a:lnTo>
                  <a:lnTo>
                    <a:pt x="3033103" y="878954"/>
                  </a:lnTo>
                  <a:lnTo>
                    <a:pt x="3033103" y="849617"/>
                  </a:lnTo>
                  <a:close/>
                </a:path>
                <a:path w="11069319" h="1424304">
                  <a:moveTo>
                    <a:pt x="3060916" y="715886"/>
                  </a:moveTo>
                  <a:lnTo>
                    <a:pt x="2720314" y="715886"/>
                  </a:lnTo>
                  <a:lnTo>
                    <a:pt x="2720314" y="745223"/>
                  </a:lnTo>
                  <a:lnTo>
                    <a:pt x="2873095" y="745223"/>
                  </a:lnTo>
                  <a:lnTo>
                    <a:pt x="2873095" y="804278"/>
                  </a:lnTo>
                  <a:lnTo>
                    <a:pt x="2908147" y="804278"/>
                  </a:lnTo>
                  <a:lnTo>
                    <a:pt x="2908147" y="745223"/>
                  </a:lnTo>
                  <a:lnTo>
                    <a:pt x="3060916" y="745223"/>
                  </a:lnTo>
                  <a:lnTo>
                    <a:pt x="3060916" y="715886"/>
                  </a:lnTo>
                  <a:close/>
                </a:path>
                <a:path w="11069319" h="1424304">
                  <a:moveTo>
                    <a:pt x="3177095" y="1075563"/>
                  </a:moveTo>
                  <a:lnTo>
                    <a:pt x="2994215" y="1075563"/>
                  </a:lnTo>
                  <a:lnTo>
                    <a:pt x="2994215" y="1104900"/>
                  </a:lnTo>
                  <a:lnTo>
                    <a:pt x="3141281" y="1104900"/>
                  </a:lnTo>
                  <a:lnTo>
                    <a:pt x="3139503" y="1134122"/>
                  </a:lnTo>
                  <a:lnTo>
                    <a:pt x="3123565" y="1192149"/>
                  </a:lnTo>
                  <a:lnTo>
                    <a:pt x="3107537" y="1228699"/>
                  </a:lnTo>
                  <a:lnTo>
                    <a:pt x="3072003" y="1274965"/>
                  </a:lnTo>
                  <a:lnTo>
                    <a:pt x="3034792" y="1306436"/>
                  </a:lnTo>
                  <a:lnTo>
                    <a:pt x="2995168" y="1331569"/>
                  </a:lnTo>
                  <a:lnTo>
                    <a:pt x="2978213" y="1339583"/>
                  </a:lnTo>
                  <a:lnTo>
                    <a:pt x="2995739" y="1365491"/>
                  </a:lnTo>
                  <a:lnTo>
                    <a:pt x="3031172" y="1347470"/>
                  </a:lnTo>
                  <a:lnTo>
                    <a:pt x="3064319" y="1324152"/>
                  </a:lnTo>
                  <a:lnTo>
                    <a:pt x="3096133" y="1298702"/>
                  </a:lnTo>
                  <a:lnTo>
                    <a:pt x="3122231" y="1265669"/>
                  </a:lnTo>
                  <a:lnTo>
                    <a:pt x="3146082" y="1229906"/>
                  </a:lnTo>
                  <a:lnTo>
                    <a:pt x="3162236" y="1185291"/>
                  </a:lnTo>
                  <a:lnTo>
                    <a:pt x="3175228" y="1137285"/>
                  </a:lnTo>
                  <a:lnTo>
                    <a:pt x="3177095" y="1077849"/>
                  </a:lnTo>
                  <a:lnTo>
                    <a:pt x="3177095" y="1075563"/>
                  </a:lnTo>
                  <a:close/>
                </a:path>
                <a:path w="11069319" h="1424304">
                  <a:moveTo>
                    <a:pt x="3206508" y="1143"/>
                  </a:moveTo>
                  <a:lnTo>
                    <a:pt x="3094875" y="1143"/>
                  </a:lnTo>
                  <a:lnTo>
                    <a:pt x="3094875" y="30861"/>
                  </a:lnTo>
                  <a:lnTo>
                    <a:pt x="3206508" y="30861"/>
                  </a:lnTo>
                  <a:lnTo>
                    <a:pt x="3206508" y="1143"/>
                  </a:lnTo>
                  <a:close/>
                </a:path>
                <a:path w="11069319" h="1424304">
                  <a:moveTo>
                    <a:pt x="3252990" y="257924"/>
                  </a:moveTo>
                  <a:lnTo>
                    <a:pt x="3216986" y="223634"/>
                  </a:lnTo>
                  <a:lnTo>
                    <a:pt x="3183648" y="182867"/>
                  </a:lnTo>
                  <a:lnTo>
                    <a:pt x="3193732" y="167220"/>
                  </a:lnTo>
                  <a:lnTo>
                    <a:pt x="3200044" y="156273"/>
                  </a:lnTo>
                  <a:lnTo>
                    <a:pt x="3218611" y="110731"/>
                  </a:lnTo>
                  <a:lnTo>
                    <a:pt x="3228606" y="69342"/>
                  </a:lnTo>
                  <a:lnTo>
                    <a:pt x="3229368" y="65913"/>
                  </a:lnTo>
                  <a:lnTo>
                    <a:pt x="3226701" y="58293"/>
                  </a:lnTo>
                  <a:lnTo>
                    <a:pt x="3068205" y="58293"/>
                  </a:lnTo>
                  <a:lnTo>
                    <a:pt x="3068205" y="87249"/>
                  </a:lnTo>
                  <a:lnTo>
                    <a:pt x="3191268" y="87249"/>
                  </a:lnTo>
                  <a:lnTo>
                    <a:pt x="3186417" y="104190"/>
                  </a:lnTo>
                  <a:lnTo>
                    <a:pt x="3169361" y="143052"/>
                  </a:lnTo>
                  <a:lnTo>
                    <a:pt x="3147707" y="179997"/>
                  </a:lnTo>
                  <a:lnTo>
                    <a:pt x="3117215" y="217830"/>
                  </a:lnTo>
                  <a:lnTo>
                    <a:pt x="3080943" y="250405"/>
                  </a:lnTo>
                  <a:lnTo>
                    <a:pt x="3045345" y="273926"/>
                  </a:lnTo>
                  <a:lnTo>
                    <a:pt x="3063252" y="297167"/>
                  </a:lnTo>
                  <a:lnTo>
                    <a:pt x="3103270" y="272021"/>
                  </a:lnTo>
                  <a:lnTo>
                    <a:pt x="3133585" y="245567"/>
                  </a:lnTo>
                  <a:lnTo>
                    <a:pt x="3164979" y="209537"/>
                  </a:lnTo>
                  <a:lnTo>
                    <a:pt x="3174276" y="221945"/>
                  </a:lnTo>
                  <a:lnTo>
                    <a:pt x="3207626" y="259295"/>
                  </a:lnTo>
                  <a:lnTo>
                    <a:pt x="3232035" y="281927"/>
                  </a:lnTo>
                  <a:lnTo>
                    <a:pt x="3252990" y="257924"/>
                  </a:lnTo>
                  <a:close/>
                </a:path>
                <a:path w="11069319" h="1424304">
                  <a:moveTo>
                    <a:pt x="3290620" y="1066800"/>
                  </a:moveTo>
                  <a:lnTo>
                    <a:pt x="3255949" y="1066800"/>
                  </a:lnTo>
                  <a:lnTo>
                    <a:pt x="3255949" y="1412354"/>
                  </a:lnTo>
                  <a:lnTo>
                    <a:pt x="3290620" y="1412354"/>
                  </a:lnTo>
                  <a:lnTo>
                    <a:pt x="3290620" y="1066800"/>
                  </a:lnTo>
                  <a:close/>
                </a:path>
                <a:path w="11069319" h="1424304">
                  <a:moveTo>
                    <a:pt x="3307080" y="3810"/>
                  </a:moveTo>
                  <a:lnTo>
                    <a:pt x="3273171" y="3810"/>
                  </a:lnTo>
                  <a:lnTo>
                    <a:pt x="3273171" y="141338"/>
                  </a:lnTo>
                  <a:lnTo>
                    <a:pt x="3228606" y="141338"/>
                  </a:lnTo>
                  <a:lnTo>
                    <a:pt x="3228606" y="171056"/>
                  </a:lnTo>
                  <a:lnTo>
                    <a:pt x="3273171" y="171056"/>
                  </a:lnTo>
                  <a:lnTo>
                    <a:pt x="3273171" y="336791"/>
                  </a:lnTo>
                  <a:lnTo>
                    <a:pt x="3307080" y="336791"/>
                  </a:lnTo>
                  <a:lnTo>
                    <a:pt x="3307080" y="3810"/>
                  </a:lnTo>
                  <a:close/>
                </a:path>
                <a:path w="11069319" h="1424304">
                  <a:moveTo>
                    <a:pt x="3378708" y="0"/>
                  </a:moveTo>
                  <a:lnTo>
                    <a:pt x="3344799" y="0"/>
                  </a:lnTo>
                  <a:lnTo>
                    <a:pt x="3344799" y="345554"/>
                  </a:lnTo>
                  <a:lnTo>
                    <a:pt x="3378708" y="345554"/>
                  </a:lnTo>
                  <a:lnTo>
                    <a:pt x="3378708" y="0"/>
                  </a:lnTo>
                  <a:close/>
                </a:path>
                <a:path w="11069319" h="1424304">
                  <a:moveTo>
                    <a:pt x="3397847" y="538353"/>
                  </a:moveTo>
                  <a:lnTo>
                    <a:pt x="3224504" y="538353"/>
                  </a:lnTo>
                  <a:lnTo>
                    <a:pt x="3224504" y="567690"/>
                  </a:lnTo>
                  <a:lnTo>
                    <a:pt x="3362033" y="567690"/>
                  </a:lnTo>
                  <a:lnTo>
                    <a:pt x="3361169" y="581672"/>
                  </a:lnTo>
                  <a:lnTo>
                    <a:pt x="3339820" y="624649"/>
                  </a:lnTo>
                  <a:lnTo>
                    <a:pt x="3300819" y="661390"/>
                  </a:lnTo>
                  <a:lnTo>
                    <a:pt x="3265271" y="682739"/>
                  </a:lnTo>
                  <a:lnTo>
                    <a:pt x="3226104" y="700481"/>
                  </a:lnTo>
                  <a:lnTo>
                    <a:pt x="3208502" y="705980"/>
                  </a:lnTo>
                  <a:lnTo>
                    <a:pt x="3224123" y="731888"/>
                  </a:lnTo>
                  <a:lnTo>
                    <a:pt x="3272713" y="713409"/>
                  </a:lnTo>
                  <a:lnTo>
                    <a:pt x="3310204" y="693064"/>
                  </a:lnTo>
                  <a:lnTo>
                    <a:pt x="3346793" y="663892"/>
                  </a:lnTo>
                  <a:lnTo>
                    <a:pt x="3375837" y="630212"/>
                  </a:lnTo>
                  <a:lnTo>
                    <a:pt x="3396132" y="585304"/>
                  </a:lnTo>
                  <a:lnTo>
                    <a:pt x="3397847" y="552831"/>
                  </a:lnTo>
                  <a:lnTo>
                    <a:pt x="3397847" y="538353"/>
                  </a:lnTo>
                  <a:close/>
                </a:path>
                <a:path w="11069319" h="1424304">
                  <a:moveTo>
                    <a:pt x="3519005" y="533400"/>
                  </a:moveTo>
                  <a:lnTo>
                    <a:pt x="3484334" y="533400"/>
                  </a:lnTo>
                  <a:lnTo>
                    <a:pt x="3484334" y="619125"/>
                  </a:lnTo>
                  <a:lnTo>
                    <a:pt x="3405467" y="619125"/>
                  </a:lnTo>
                  <a:lnTo>
                    <a:pt x="3405467" y="648843"/>
                  </a:lnTo>
                  <a:lnTo>
                    <a:pt x="3484334" y="648843"/>
                  </a:lnTo>
                  <a:lnTo>
                    <a:pt x="3484334" y="792467"/>
                  </a:lnTo>
                  <a:lnTo>
                    <a:pt x="3519005" y="792467"/>
                  </a:lnTo>
                  <a:lnTo>
                    <a:pt x="3519005" y="533400"/>
                  </a:lnTo>
                  <a:close/>
                </a:path>
                <a:path w="11069319" h="1424304">
                  <a:moveTo>
                    <a:pt x="3526625" y="849617"/>
                  </a:moveTo>
                  <a:lnTo>
                    <a:pt x="3273272" y="849617"/>
                  </a:lnTo>
                  <a:lnTo>
                    <a:pt x="3273272" y="759701"/>
                  </a:lnTo>
                  <a:lnTo>
                    <a:pt x="3238220" y="759701"/>
                  </a:lnTo>
                  <a:lnTo>
                    <a:pt x="3238220" y="867524"/>
                  </a:lnTo>
                  <a:lnTo>
                    <a:pt x="3249269" y="878954"/>
                  </a:lnTo>
                  <a:lnTo>
                    <a:pt x="3526625" y="878954"/>
                  </a:lnTo>
                  <a:lnTo>
                    <a:pt x="3526625" y="849617"/>
                  </a:lnTo>
                  <a:close/>
                </a:path>
                <a:path w="11069319" h="1424304">
                  <a:moveTo>
                    <a:pt x="3549789" y="1330820"/>
                  </a:moveTo>
                  <a:lnTo>
                    <a:pt x="3501796" y="1330820"/>
                  </a:lnTo>
                  <a:lnTo>
                    <a:pt x="3501796" y="1104900"/>
                  </a:lnTo>
                  <a:lnTo>
                    <a:pt x="3545979" y="1104900"/>
                  </a:lnTo>
                  <a:lnTo>
                    <a:pt x="3545979" y="1075563"/>
                  </a:lnTo>
                  <a:lnTo>
                    <a:pt x="3466744" y="1075563"/>
                  </a:lnTo>
                  <a:lnTo>
                    <a:pt x="3466744" y="1348346"/>
                  </a:lnTo>
                  <a:lnTo>
                    <a:pt x="3477793" y="1359776"/>
                  </a:lnTo>
                  <a:lnTo>
                    <a:pt x="3549789" y="1359776"/>
                  </a:lnTo>
                  <a:lnTo>
                    <a:pt x="3549789" y="1330820"/>
                  </a:lnTo>
                  <a:close/>
                </a:path>
                <a:path w="11069319" h="1424304">
                  <a:moveTo>
                    <a:pt x="3654564" y="1330820"/>
                  </a:moveTo>
                  <a:lnTo>
                    <a:pt x="3600081" y="1330820"/>
                  </a:lnTo>
                  <a:lnTo>
                    <a:pt x="3600081" y="1104900"/>
                  </a:lnTo>
                  <a:lnTo>
                    <a:pt x="3648849" y="1104900"/>
                  </a:lnTo>
                  <a:lnTo>
                    <a:pt x="3648849" y="1075563"/>
                  </a:lnTo>
                  <a:lnTo>
                    <a:pt x="3565029" y="1075563"/>
                  </a:lnTo>
                  <a:lnTo>
                    <a:pt x="3565029" y="1348346"/>
                  </a:lnTo>
                  <a:lnTo>
                    <a:pt x="3576078" y="1359776"/>
                  </a:lnTo>
                  <a:lnTo>
                    <a:pt x="3654564" y="1359776"/>
                  </a:lnTo>
                  <a:lnTo>
                    <a:pt x="3654564" y="1330820"/>
                  </a:lnTo>
                  <a:close/>
                </a:path>
                <a:path w="11069319" h="1424304">
                  <a:moveTo>
                    <a:pt x="3778389" y="1066800"/>
                  </a:moveTo>
                  <a:lnTo>
                    <a:pt x="3744480" y="1066800"/>
                  </a:lnTo>
                  <a:lnTo>
                    <a:pt x="3744480" y="1197102"/>
                  </a:lnTo>
                  <a:lnTo>
                    <a:pt x="3706761" y="1197102"/>
                  </a:lnTo>
                  <a:lnTo>
                    <a:pt x="3706761" y="1070610"/>
                  </a:lnTo>
                  <a:lnTo>
                    <a:pt x="3672852" y="1070610"/>
                  </a:lnTo>
                  <a:lnTo>
                    <a:pt x="3672852" y="1403591"/>
                  </a:lnTo>
                  <a:lnTo>
                    <a:pt x="3706761" y="1403591"/>
                  </a:lnTo>
                  <a:lnTo>
                    <a:pt x="3706761" y="1226426"/>
                  </a:lnTo>
                  <a:lnTo>
                    <a:pt x="3744480" y="1226426"/>
                  </a:lnTo>
                  <a:lnTo>
                    <a:pt x="3744480" y="1412354"/>
                  </a:lnTo>
                  <a:lnTo>
                    <a:pt x="3778389" y="1412354"/>
                  </a:lnTo>
                  <a:lnTo>
                    <a:pt x="3778389" y="1226426"/>
                  </a:lnTo>
                  <a:lnTo>
                    <a:pt x="3778389" y="1197102"/>
                  </a:lnTo>
                  <a:lnTo>
                    <a:pt x="3778389" y="1066800"/>
                  </a:lnTo>
                  <a:close/>
                </a:path>
                <a:path w="11069319" h="1424304">
                  <a:moveTo>
                    <a:pt x="3858882" y="151244"/>
                  </a:moveTo>
                  <a:lnTo>
                    <a:pt x="3813264" y="139141"/>
                  </a:lnTo>
                  <a:lnTo>
                    <a:pt x="3774643" y="125145"/>
                  </a:lnTo>
                  <a:lnTo>
                    <a:pt x="3770388" y="123444"/>
                  </a:lnTo>
                  <a:lnTo>
                    <a:pt x="3761803" y="120015"/>
                  </a:lnTo>
                  <a:lnTo>
                    <a:pt x="3749649" y="114300"/>
                  </a:lnTo>
                  <a:lnTo>
                    <a:pt x="3732403" y="105537"/>
                  </a:lnTo>
                  <a:lnTo>
                    <a:pt x="3750399" y="94653"/>
                  </a:lnTo>
                  <a:lnTo>
                    <a:pt x="3762108" y="87071"/>
                  </a:lnTo>
                  <a:lnTo>
                    <a:pt x="3801580" y="55981"/>
                  </a:lnTo>
                  <a:lnTo>
                    <a:pt x="3828021" y="25527"/>
                  </a:lnTo>
                  <a:lnTo>
                    <a:pt x="3830307" y="17145"/>
                  </a:lnTo>
                  <a:lnTo>
                    <a:pt x="3828402" y="9906"/>
                  </a:lnTo>
                  <a:lnTo>
                    <a:pt x="3821544" y="4953"/>
                  </a:lnTo>
                  <a:lnTo>
                    <a:pt x="3576193" y="4953"/>
                  </a:lnTo>
                  <a:lnTo>
                    <a:pt x="3576193" y="33909"/>
                  </a:lnTo>
                  <a:lnTo>
                    <a:pt x="3781539" y="33909"/>
                  </a:lnTo>
                  <a:lnTo>
                    <a:pt x="3767899" y="45415"/>
                  </a:lnTo>
                  <a:lnTo>
                    <a:pt x="3714623" y="81838"/>
                  </a:lnTo>
                  <a:lnTo>
                    <a:pt x="3655441" y="113703"/>
                  </a:lnTo>
                  <a:lnTo>
                    <a:pt x="3592550" y="140906"/>
                  </a:lnTo>
                  <a:lnTo>
                    <a:pt x="3548380" y="155816"/>
                  </a:lnTo>
                  <a:lnTo>
                    <a:pt x="3564382" y="181343"/>
                  </a:lnTo>
                  <a:lnTo>
                    <a:pt x="3611130" y="165620"/>
                  </a:lnTo>
                  <a:lnTo>
                    <a:pt x="3652913" y="147789"/>
                  </a:lnTo>
                  <a:lnTo>
                    <a:pt x="3701161" y="123444"/>
                  </a:lnTo>
                  <a:lnTo>
                    <a:pt x="3720858" y="134442"/>
                  </a:lnTo>
                  <a:lnTo>
                    <a:pt x="3789616" y="163893"/>
                  </a:lnTo>
                  <a:lnTo>
                    <a:pt x="3842118" y="178676"/>
                  </a:lnTo>
                  <a:lnTo>
                    <a:pt x="3858882" y="151244"/>
                  </a:lnTo>
                  <a:close/>
                </a:path>
                <a:path w="11069319" h="1424304">
                  <a:moveTo>
                    <a:pt x="3872217" y="218681"/>
                  </a:moveTo>
                  <a:lnTo>
                    <a:pt x="3531616" y="218681"/>
                  </a:lnTo>
                  <a:lnTo>
                    <a:pt x="3531616" y="248018"/>
                  </a:lnTo>
                  <a:lnTo>
                    <a:pt x="3683635" y="248018"/>
                  </a:lnTo>
                  <a:lnTo>
                    <a:pt x="3683635" y="343649"/>
                  </a:lnTo>
                  <a:lnTo>
                    <a:pt x="3718687" y="343649"/>
                  </a:lnTo>
                  <a:lnTo>
                    <a:pt x="3718687" y="248018"/>
                  </a:lnTo>
                  <a:lnTo>
                    <a:pt x="3872217" y="248018"/>
                  </a:lnTo>
                  <a:lnTo>
                    <a:pt x="3872217" y="218681"/>
                  </a:lnTo>
                  <a:close/>
                </a:path>
                <a:path w="11069319" h="1424304">
                  <a:moveTo>
                    <a:pt x="3898849" y="688073"/>
                  </a:moveTo>
                  <a:lnTo>
                    <a:pt x="3856558" y="667131"/>
                  </a:lnTo>
                  <a:lnTo>
                    <a:pt x="3817696" y="639889"/>
                  </a:lnTo>
                  <a:lnTo>
                    <a:pt x="3783990" y="609219"/>
                  </a:lnTo>
                  <a:lnTo>
                    <a:pt x="3757130" y="577596"/>
                  </a:lnTo>
                  <a:lnTo>
                    <a:pt x="3761155" y="567626"/>
                  </a:lnTo>
                  <a:lnTo>
                    <a:pt x="3763695" y="560679"/>
                  </a:lnTo>
                  <a:lnTo>
                    <a:pt x="3765804" y="553542"/>
                  </a:lnTo>
                  <a:lnTo>
                    <a:pt x="3768560" y="542925"/>
                  </a:lnTo>
                  <a:lnTo>
                    <a:pt x="3737699" y="537972"/>
                  </a:lnTo>
                  <a:lnTo>
                    <a:pt x="3733736" y="553085"/>
                  </a:lnTo>
                  <a:lnTo>
                    <a:pt x="3730333" y="563156"/>
                  </a:lnTo>
                  <a:lnTo>
                    <a:pt x="3709657" y="599719"/>
                  </a:lnTo>
                  <a:lnTo>
                    <a:pt x="3684359" y="628650"/>
                  </a:lnTo>
                  <a:lnTo>
                    <a:pt x="3654158" y="654278"/>
                  </a:lnTo>
                  <a:lnTo>
                    <a:pt x="3613277" y="678294"/>
                  </a:lnTo>
                  <a:lnTo>
                    <a:pt x="3583775" y="689216"/>
                  </a:lnTo>
                  <a:lnTo>
                    <a:pt x="3598634" y="713219"/>
                  </a:lnTo>
                  <a:lnTo>
                    <a:pt x="3644252" y="695464"/>
                  </a:lnTo>
                  <a:lnTo>
                    <a:pt x="3682454" y="669417"/>
                  </a:lnTo>
                  <a:lnTo>
                    <a:pt x="3717696" y="640791"/>
                  </a:lnTo>
                  <a:lnTo>
                    <a:pt x="3742652" y="605028"/>
                  </a:lnTo>
                  <a:lnTo>
                    <a:pt x="3749497" y="614083"/>
                  </a:lnTo>
                  <a:lnTo>
                    <a:pt x="3779012" y="645134"/>
                  </a:lnTo>
                  <a:lnTo>
                    <a:pt x="3814495" y="674243"/>
                  </a:lnTo>
                  <a:lnTo>
                    <a:pt x="3853764" y="699744"/>
                  </a:lnTo>
                  <a:lnTo>
                    <a:pt x="3881704" y="713219"/>
                  </a:lnTo>
                  <a:lnTo>
                    <a:pt x="3898849" y="688073"/>
                  </a:lnTo>
                  <a:close/>
                </a:path>
                <a:path w="11069319" h="1424304">
                  <a:moveTo>
                    <a:pt x="3914089" y="752081"/>
                  </a:moveTo>
                  <a:lnTo>
                    <a:pt x="3573488" y="752081"/>
                  </a:lnTo>
                  <a:lnTo>
                    <a:pt x="3573488" y="781418"/>
                  </a:lnTo>
                  <a:lnTo>
                    <a:pt x="3725507" y="781418"/>
                  </a:lnTo>
                  <a:lnTo>
                    <a:pt x="3725507" y="877049"/>
                  </a:lnTo>
                  <a:lnTo>
                    <a:pt x="3760559" y="877049"/>
                  </a:lnTo>
                  <a:lnTo>
                    <a:pt x="3760559" y="781418"/>
                  </a:lnTo>
                  <a:lnTo>
                    <a:pt x="3914089" y="781418"/>
                  </a:lnTo>
                  <a:lnTo>
                    <a:pt x="3914089" y="752081"/>
                  </a:lnTo>
                  <a:close/>
                </a:path>
                <a:path w="11069319" h="1424304">
                  <a:moveTo>
                    <a:pt x="4133850" y="1071753"/>
                  </a:moveTo>
                  <a:lnTo>
                    <a:pt x="4098798" y="1071753"/>
                  </a:lnTo>
                  <a:lnTo>
                    <a:pt x="4098798" y="1101090"/>
                  </a:lnTo>
                  <a:lnTo>
                    <a:pt x="4098798" y="1185291"/>
                  </a:lnTo>
                  <a:lnTo>
                    <a:pt x="3892308" y="1185291"/>
                  </a:lnTo>
                  <a:lnTo>
                    <a:pt x="3892308" y="1101090"/>
                  </a:lnTo>
                  <a:lnTo>
                    <a:pt x="4098798" y="1101090"/>
                  </a:lnTo>
                  <a:lnTo>
                    <a:pt x="4098798" y="1071753"/>
                  </a:lnTo>
                  <a:lnTo>
                    <a:pt x="3857256" y="1071753"/>
                  </a:lnTo>
                  <a:lnTo>
                    <a:pt x="3857256" y="1202817"/>
                  </a:lnTo>
                  <a:lnTo>
                    <a:pt x="3868305" y="1214234"/>
                  </a:lnTo>
                  <a:lnTo>
                    <a:pt x="4133850" y="1214234"/>
                  </a:lnTo>
                  <a:lnTo>
                    <a:pt x="4133850" y="1185291"/>
                  </a:lnTo>
                  <a:lnTo>
                    <a:pt x="4133850" y="1101090"/>
                  </a:lnTo>
                  <a:lnTo>
                    <a:pt x="4133850" y="1071753"/>
                  </a:lnTo>
                  <a:close/>
                </a:path>
                <a:path w="11069319" h="1424304">
                  <a:moveTo>
                    <a:pt x="4137660" y="1383017"/>
                  </a:moveTo>
                  <a:lnTo>
                    <a:pt x="3892308" y="1383017"/>
                  </a:lnTo>
                  <a:lnTo>
                    <a:pt x="3892308" y="1304531"/>
                  </a:lnTo>
                  <a:lnTo>
                    <a:pt x="3857256" y="1304531"/>
                  </a:lnTo>
                  <a:lnTo>
                    <a:pt x="3857256" y="1400924"/>
                  </a:lnTo>
                  <a:lnTo>
                    <a:pt x="3868305" y="1412354"/>
                  </a:lnTo>
                  <a:lnTo>
                    <a:pt x="4137660" y="1412354"/>
                  </a:lnTo>
                  <a:lnTo>
                    <a:pt x="4137660" y="1383017"/>
                  </a:lnTo>
                  <a:close/>
                </a:path>
                <a:path w="11069319" h="1424304">
                  <a:moveTo>
                    <a:pt x="4165473" y="1249286"/>
                  </a:moveTo>
                  <a:lnTo>
                    <a:pt x="3824871" y="1249286"/>
                  </a:lnTo>
                  <a:lnTo>
                    <a:pt x="3824871" y="1278623"/>
                  </a:lnTo>
                  <a:lnTo>
                    <a:pt x="3977652" y="1278623"/>
                  </a:lnTo>
                  <a:lnTo>
                    <a:pt x="3977652" y="1337678"/>
                  </a:lnTo>
                  <a:lnTo>
                    <a:pt x="4012704" y="1337678"/>
                  </a:lnTo>
                  <a:lnTo>
                    <a:pt x="4012704" y="1278623"/>
                  </a:lnTo>
                  <a:lnTo>
                    <a:pt x="4165473" y="1278623"/>
                  </a:lnTo>
                  <a:lnTo>
                    <a:pt x="4165473" y="1249286"/>
                  </a:lnTo>
                  <a:close/>
                </a:path>
                <a:path w="11069319" h="1424304">
                  <a:moveTo>
                    <a:pt x="4213974" y="4953"/>
                  </a:moveTo>
                  <a:lnTo>
                    <a:pt x="4178922" y="4953"/>
                  </a:lnTo>
                  <a:lnTo>
                    <a:pt x="4178922" y="34290"/>
                  </a:lnTo>
                  <a:lnTo>
                    <a:pt x="4178922" y="118491"/>
                  </a:lnTo>
                  <a:lnTo>
                    <a:pt x="3972420" y="118491"/>
                  </a:lnTo>
                  <a:lnTo>
                    <a:pt x="3972420" y="34290"/>
                  </a:lnTo>
                  <a:lnTo>
                    <a:pt x="4178922" y="34290"/>
                  </a:lnTo>
                  <a:lnTo>
                    <a:pt x="4178922" y="4953"/>
                  </a:lnTo>
                  <a:lnTo>
                    <a:pt x="3937368" y="4953"/>
                  </a:lnTo>
                  <a:lnTo>
                    <a:pt x="3937368" y="136017"/>
                  </a:lnTo>
                  <a:lnTo>
                    <a:pt x="3948417" y="147434"/>
                  </a:lnTo>
                  <a:lnTo>
                    <a:pt x="4213974" y="147434"/>
                  </a:lnTo>
                  <a:lnTo>
                    <a:pt x="4213974" y="118491"/>
                  </a:lnTo>
                  <a:lnTo>
                    <a:pt x="4213974" y="34290"/>
                  </a:lnTo>
                  <a:lnTo>
                    <a:pt x="4213974" y="4953"/>
                  </a:lnTo>
                  <a:close/>
                </a:path>
                <a:path w="11069319" h="1424304">
                  <a:moveTo>
                    <a:pt x="4217784" y="316217"/>
                  </a:moveTo>
                  <a:lnTo>
                    <a:pt x="3972420" y="316217"/>
                  </a:lnTo>
                  <a:lnTo>
                    <a:pt x="3972420" y="237731"/>
                  </a:lnTo>
                  <a:lnTo>
                    <a:pt x="3937368" y="237731"/>
                  </a:lnTo>
                  <a:lnTo>
                    <a:pt x="3937368" y="334124"/>
                  </a:lnTo>
                  <a:lnTo>
                    <a:pt x="3948417" y="345554"/>
                  </a:lnTo>
                  <a:lnTo>
                    <a:pt x="4217784" y="345554"/>
                  </a:lnTo>
                  <a:lnTo>
                    <a:pt x="4217784" y="316217"/>
                  </a:lnTo>
                  <a:close/>
                </a:path>
                <a:path w="11069319" h="1424304">
                  <a:moveTo>
                    <a:pt x="4245584" y="182486"/>
                  </a:moveTo>
                  <a:lnTo>
                    <a:pt x="3904983" y="182486"/>
                  </a:lnTo>
                  <a:lnTo>
                    <a:pt x="3904983" y="211823"/>
                  </a:lnTo>
                  <a:lnTo>
                    <a:pt x="4057764" y="211823"/>
                  </a:lnTo>
                  <a:lnTo>
                    <a:pt x="4057764" y="270878"/>
                  </a:lnTo>
                  <a:lnTo>
                    <a:pt x="4092816" y="270878"/>
                  </a:lnTo>
                  <a:lnTo>
                    <a:pt x="4092816" y="211823"/>
                  </a:lnTo>
                  <a:lnTo>
                    <a:pt x="4245584" y="211823"/>
                  </a:lnTo>
                  <a:lnTo>
                    <a:pt x="4245584" y="182486"/>
                  </a:lnTo>
                  <a:close/>
                </a:path>
                <a:path w="11069319" h="1424304">
                  <a:moveTo>
                    <a:pt x="4255846" y="643890"/>
                  </a:moveTo>
                  <a:lnTo>
                    <a:pt x="4018102" y="643890"/>
                  </a:lnTo>
                  <a:lnTo>
                    <a:pt x="4018102" y="538353"/>
                  </a:lnTo>
                  <a:lnTo>
                    <a:pt x="3983050" y="538353"/>
                  </a:lnTo>
                  <a:lnTo>
                    <a:pt x="3983050" y="661797"/>
                  </a:lnTo>
                  <a:lnTo>
                    <a:pt x="3994099" y="673214"/>
                  </a:lnTo>
                  <a:lnTo>
                    <a:pt x="4255846" y="673214"/>
                  </a:lnTo>
                  <a:lnTo>
                    <a:pt x="4255846" y="643890"/>
                  </a:lnTo>
                  <a:close/>
                </a:path>
                <a:path w="11069319" h="1424304">
                  <a:moveTo>
                    <a:pt x="4259656" y="849617"/>
                  </a:moveTo>
                  <a:lnTo>
                    <a:pt x="4014292" y="849617"/>
                  </a:lnTo>
                  <a:lnTo>
                    <a:pt x="4014292" y="771131"/>
                  </a:lnTo>
                  <a:lnTo>
                    <a:pt x="3979240" y="771131"/>
                  </a:lnTo>
                  <a:lnTo>
                    <a:pt x="3979240" y="867524"/>
                  </a:lnTo>
                  <a:lnTo>
                    <a:pt x="3990289" y="878954"/>
                  </a:lnTo>
                  <a:lnTo>
                    <a:pt x="4259656" y="878954"/>
                  </a:lnTo>
                  <a:lnTo>
                    <a:pt x="4259656" y="849617"/>
                  </a:lnTo>
                  <a:close/>
                </a:path>
                <a:path w="11069319" h="1424304">
                  <a:moveTo>
                    <a:pt x="4287469" y="708266"/>
                  </a:moveTo>
                  <a:lnTo>
                    <a:pt x="3946855" y="708266"/>
                  </a:lnTo>
                  <a:lnTo>
                    <a:pt x="3946855" y="737603"/>
                  </a:lnTo>
                  <a:lnTo>
                    <a:pt x="4287469" y="737603"/>
                  </a:lnTo>
                  <a:lnTo>
                    <a:pt x="4287469" y="708266"/>
                  </a:lnTo>
                  <a:close/>
                </a:path>
                <a:path w="11069319" h="1424304">
                  <a:moveTo>
                    <a:pt x="4453509" y="1070610"/>
                  </a:moveTo>
                  <a:lnTo>
                    <a:pt x="4419600" y="1070610"/>
                  </a:lnTo>
                  <a:lnTo>
                    <a:pt x="4419600" y="1181481"/>
                  </a:lnTo>
                  <a:lnTo>
                    <a:pt x="4393311" y="1181481"/>
                  </a:lnTo>
                  <a:lnTo>
                    <a:pt x="4385500" y="1138809"/>
                  </a:lnTo>
                  <a:lnTo>
                    <a:pt x="4367263" y="1104900"/>
                  </a:lnTo>
                  <a:lnTo>
                    <a:pt x="4358906" y="1095425"/>
                  </a:lnTo>
                  <a:lnTo>
                    <a:pt x="4358906" y="1183030"/>
                  </a:lnTo>
                  <a:lnTo>
                    <a:pt x="4358792" y="1219581"/>
                  </a:lnTo>
                  <a:lnTo>
                    <a:pt x="4344352" y="1261097"/>
                  </a:lnTo>
                  <a:lnTo>
                    <a:pt x="4299953" y="1285417"/>
                  </a:lnTo>
                  <a:lnTo>
                    <a:pt x="4286275" y="1285392"/>
                  </a:lnTo>
                  <a:lnTo>
                    <a:pt x="4247769" y="1261097"/>
                  </a:lnTo>
                  <a:lnTo>
                    <a:pt x="4234739" y="1222514"/>
                  </a:lnTo>
                  <a:lnTo>
                    <a:pt x="4233342" y="1207350"/>
                  </a:lnTo>
                  <a:lnTo>
                    <a:pt x="4233342" y="1183030"/>
                  </a:lnTo>
                  <a:lnTo>
                    <a:pt x="4240669" y="1141704"/>
                  </a:lnTo>
                  <a:lnTo>
                    <a:pt x="4267390" y="1111186"/>
                  </a:lnTo>
                  <a:lnTo>
                    <a:pt x="4296156" y="1104900"/>
                  </a:lnTo>
                  <a:lnTo>
                    <a:pt x="4315765" y="1105281"/>
                  </a:lnTo>
                  <a:lnTo>
                    <a:pt x="4352836" y="1144028"/>
                  </a:lnTo>
                  <a:lnTo>
                    <a:pt x="4358906" y="1183030"/>
                  </a:lnTo>
                  <a:lnTo>
                    <a:pt x="4358906" y="1095425"/>
                  </a:lnTo>
                  <a:lnTo>
                    <a:pt x="4319702" y="1076540"/>
                  </a:lnTo>
                  <a:lnTo>
                    <a:pt x="4296156" y="1075563"/>
                  </a:lnTo>
                  <a:lnTo>
                    <a:pt x="4280890" y="1075702"/>
                  </a:lnTo>
                  <a:lnTo>
                    <a:pt x="4240898" y="1089939"/>
                  </a:lnTo>
                  <a:lnTo>
                    <a:pt x="4214571" y="1119060"/>
                  </a:lnTo>
                  <a:lnTo>
                    <a:pt x="4200956" y="1160449"/>
                  </a:lnTo>
                  <a:lnTo>
                    <a:pt x="4198709" y="1179868"/>
                  </a:lnTo>
                  <a:lnTo>
                    <a:pt x="4198747" y="1211186"/>
                  </a:lnTo>
                  <a:lnTo>
                    <a:pt x="4207522" y="1255915"/>
                  </a:lnTo>
                  <a:lnTo>
                    <a:pt x="4228604" y="1290307"/>
                  </a:lnTo>
                  <a:lnTo>
                    <a:pt x="4262856" y="1311046"/>
                  </a:lnTo>
                  <a:lnTo>
                    <a:pt x="4296156" y="1314818"/>
                  </a:lnTo>
                  <a:lnTo>
                    <a:pt x="4310304" y="1314704"/>
                  </a:lnTo>
                  <a:lnTo>
                    <a:pt x="4347997" y="1302588"/>
                  </a:lnTo>
                  <a:lnTo>
                    <a:pt x="4378160" y="1271485"/>
                  </a:lnTo>
                  <a:lnTo>
                    <a:pt x="4391164" y="1233576"/>
                  </a:lnTo>
                  <a:lnTo>
                    <a:pt x="4393311" y="1211186"/>
                  </a:lnTo>
                  <a:lnTo>
                    <a:pt x="4419600" y="1211186"/>
                  </a:lnTo>
                  <a:lnTo>
                    <a:pt x="4419600" y="1403591"/>
                  </a:lnTo>
                  <a:lnTo>
                    <a:pt x="4453509" y="1403591"/>
                  </a:lnTo>
                  <a:lnTo>
                    <a:pt x="4453509" y="1211186"/>
                  </a:lnTo>
                  <a:lnTo>
                    <a:pt x="4453509" y="1181481"/>
                  </a:lnTo>
                  <a:lnTo>
                    <a:pt x="4453509" y="1070610"/>
                  </a:lnTo>
                  <a:close/>
                </a:path>
                <a:path w="11069319" h="1424304">
                  <a:moveTo>
                    <a:pt x="4525137" y="1066800"/>
                  </a:moveTo>
                  <a:lnTo>
                    <a:pt x="4491228" y="1066800"/>
                  </a:lnTo>
                  <a:lnTo>
                    <a:pt x="4491228" y="1412354"/>
                  </a:lnTo>
                  <a:lnTo>
                    <a:pt x="4525137" y="1412354"/>
                  </a:lnTo>
                  <a:lnTo>
                    <a:pt x="4525137" y="1066800"/>
                  </a:lnTo>
                  <a:close/>
                </a:path>
                <a:path w="11069319" h="1424304">
                  <a:moveTo>
                    <a:pt x="4568812" y="264020"/>
                  </a:moveTo>
                  <a:lnTo>
                    <a:pt x="4436224" y="264020"/>
                  </a:lnTo>
                  <a:lnTo>
                    <a:pt x="4436224" y="38100"/>
                  </a:lnTo>
                  <a:lnTo>
                    <a:pt x="4561192" y="38100"/>
                  </a:lnTo>
                  <a:lnTo>
                    <a:pt x="4561192" y="8763"/>
                  </a:lnTo>
                  <a:lnTo>
                    <a:pt x="4401172" y="8763"/>
                  </a:lnTo>
                  <a:lnTo>
                    <a:pt x="4401172" y="281546"/>
                  </a:lnTo>
                  <a:lnTo>
                    <a:pt x="4412221" y="292976"/>
                  </a:lnTo>
                  <a:lnTo>
                    <a:pt x="4568812" y="292976"/>
                  </a:lnTo>
                  <a:lnTo>
                    <a:pt x="4568812" y="264020"/>
                  </a:lnTo>
                  <a:close/>
                </a:path>
                <a:path w="11069319" h="1424304">
                  <a:moveTo>
                    <a:pt x="4640046" y="3810"/>
                  </a:moveTo>
                  <a:lnTo>
                    <a:pt x="4606137" y="3810"/>
                  </a:lnTo>
                  <a:lnTo>
                    <a:pt x="4606137" y="129921"/>
                  </a:lnTo>
                  <a:lnTo>
                    <a:pt x="4538713" y="129921"/>
                  </a:lnTo>
                  <a:lnTo>
                    <a:pt x="4538713" y="159626"/>
                  </a:lnTo>
                  <a:lnTo>
                    <a:pt x="4606137" y="159626"/>
                  </a:lnTo>
                  <a:lnTo>
                    <a:pt x="4606137" y="336791"/>
                  </a:lnTo>
                  <a:lnTo>
                    <a:pt x="4640046" y="336791"/>
                  </a:lnTo>
                  <a:lnTo>
                    <a:pt x="4640046" y="3810"/>
                  </a:lnTo>
                  <a:close/>
                </a:path>
                <a:path w="11069319" h="1424304">
                  <a:moveTo>
                    <a:pt x="4711674" y="0"/>
                  </a:moveTo>
                  <a:lnTo>
                    <a:pt x="4677765" y="0"/>
                  </a:lnTo>
                  <a:lnTo>
                    <a:pt x="4677765" y="345554"/>
                  </a:lnTo>
                  <a:lnTo>
                    <a:pt x="4711674" y="345554"/>
                  </a:lnTo>
                  <a:lnTo>
                    <a:pt x="4711674" y="0"/>
                  </a:lnTo>
                  <a:close/>
                </a:path>
                <a:path w="11069319" h="1424304">
                  <a:moveTo>
                    <a:pt x="4753889" y="684644"/>
                  </a:moveTo>
                  <a:lnTo>
                    <a:pt x="4708271" y="672541"/>
                  </a:lnTo>
                  <a:lnTo>
                    <a:pt x="4669650" y="658545"/>
                  </a:lnTo>
                  <a:lnTo>
                    <a:pt x="4665396" y="656844"/>
                  </a:lnTo>
                  <a:lnTo>
                    <a:pt x="4656810" y="653415"/>
                  </a:lnTo>
                  <a:lnTo>
                    <a:pt x="4644656" y="647700"/>
                  </a:lnTo>
                  <a:lnTo>
                    <a:pt x="4627410" y="638937"/>
                  </a:lnTo>
                  <a:lnTo>
                    <a:pt x="4645406" y="628053"/>
                  </a:lnTo>
                  <a:lnTo>
                    <a:pt x="4657115" y="620471"/>
                  </a:lnTo>
                  <a:lnTo>
                    <a:pt x="4696587" y="589381"/>
                  </a:lnTo>
                  <a:lnTo>
                    <a:pt x="4723028" y="558927"/>
                  </a:lnTo>
                  <a:lnTo>
                    <a:pt x="4725314" y="550545"/>
                  </a:lnTo>
                  <a:lnTo>
                    <a:pt x="4723409" y="543306"/>
                  </a:lnTo>
                  <a:lnTo>
                    <a:pt x="4716551" y="538353"/>
                  </a:lnTo>
                  <a:lnTo>
                    <a:pt x="4471200" y="538353"/>
                  </a:lnTo>
                  <a:lnTo>
                    <a:pt x="4471200" y="567309"/>
                  </a:lnTo>
                  <a:lnTo>
                    <a:pt x="4676546" y="567309"/>
                  </a:lnTo>
                  <a:lnTo>
                    <a:pt x="4662906" y="578815"/>
                  </a:lnTo>
                  <a:lnTo>
                    <a:pt x="4609630" y="615238"/>
                  </a:lnTo>
                  <a:lnTo>
                    <a:pt x="4550448" y="647103"/>
                  </a:lnTo>
                  <a:lnTo>
                    <a:pt x="4487557" y="674306"/>
                  </a:lnTo>
                  <a:lnTo>
                    <a:pt x="4443387" y="689216"/>
                  </a:lnTo>
                  <a:lnTo>
                    <a:pt x="4459389" y="714743"/>
                  </a:lnTo>
                  <a:lnTo>
                    <a:pt x="4506138" y="699020"/>
                  </a:lnTo>
                  <a:lnTo>
                    <a:pt x="4547921" y="681189"/>
                  </a:lnTo>
                  <a:lnTo>
                    <a:pt x="4596168" y="656844"/>
                  </a:lnTo>
                  <a:lnTo>
                    <a:pt x="4615866" y="667842"/>
                  </a:lnTo>
                  <a:lnTo>
                    <a:pt x="4684623" y="697293"/>
                  </a:lnTo>
                  <a:lnTo>
                    <a:pt x="4737125" y="712076"/>
                  </a:lnTo>
                  <a:lnTo>
                    <a:pt x="4753889" y="684644"/>
                  </a:lnTo>
                  <a:close/>
                </a:path>
                <a:path w="11069319" h="1424304">
                  <a:moveTo>
                    <a:pt x="4767224" y="752081"/>
                  </a:moveTo>
                  <a:lnTo>
                    <a:pt x="4426623" y="752081"/>
                  </a:lnTo>
                  <a:lnTo>
                    <a:pt x="4426623" y="781418"/>
                  </a:lnTo>
                  <a:lnTo>
                    <a:pt x="4578642" y="781418"/>
                  </a:lnTo>
                  <a:lnTo>
                    <a:pt x="4578642" y="877049"/>
                  </a:lnTo>
                  <a:lnTo>
                    <a:pt x="4613694" y="877049"/>
                  </a:lnTo>
                  <a:lnTo>
                    <a:pt x="4613694" y="781418"/>
                  </a:lnTo>
                  <a:lnTo>
                    <a:pt x="4767224" y="781418"/>
                  </a:lnTo>
                  <a:lnTo>
                    <a:pt x="4767224" y="752081"/>
                  </a:lnTo>
                  <a:close/>
                </a:path>
                <a:path w="11069319" h="1424304">
                  <a:moveTo>
                    <a:pt x="4983975" y="113296"/>
                  </a:moveTo>
                  <a:lnTo>
                    <a:pt x="4972443" y="68046"/>
                  </a:lnTo>
                  <a:lnTo>
                    <a:pt x="4949418" y="36309"/>
                  </a:lnTo>
                  <a:lnTo>
                    <a:pt x="4949418" y="128397"/>
                  </a:lnTo>
                  <a:lnTo>
                    <a:pt x="4949101" y="152781"/>
                  </a:lnTo>
                  <a:lnTo>
                    <a:pt x="4929225" y="194297"/>
                  </a:lnTo>
                  <a:lnTo>
                    <a:pt x="4893437" y="218300"/>
                  </a:lnTo>
                  <a:lnTo>
                    <a:pt x="4871313" y="218681"/>
                  </a:lnTo>
                  <a:lnTo>
                    <a:pt x="4849190" y="218300"/>
                  </a:lnTo>
                  <a:lnTo>
                    <a:pt x="4813401" y="194297"/>
                  </a:lnTo>
                  <a:lnTo>
                    <a:pt x="4793526" y="152781"/>
                  </a:lnTo>
                  <a:lnTo>
                    <a:pt x="4793208" y="128397"/>
                  </a:lnTo>
                  <a:lnTo>
                    <a:pt x="4793526" y="104000"/>
                  </a:lnTo>
                  <a:lnTo>
                    <a:pt x="4813401" y="62484"/>
                  </a:lnTo>
                  <a:lnTo>
                    <a:pt x="4849190" y="38481"/>
                  </a:lnTo>
                  <a:lnTo>
                    <a:pt x="4871313" y="38100"/>
                  </a:lnTo>
                  <a:lnTo>
                    <a:pt x="4893437" y="38481"/>
                  </a:lnTo>
                  <a:lnTo>
                    <a:pt x="4929225" y="62484"/>
                  </a:lnTo>
                  <a:lnTo>
                    <a:pt x="4949101" y="104000"/>
                  </a:lnTo>
                  <a:lnTo>
                    <a:pt x="4949418" y="128397"/>
                  </a:lnTo>
                  <a:lnTo>
                    <a:pt x="4949418" y="36309"/>
                  </a:lnTo>
                  <a:lnTo>
                    <a:pt x="4907610" y="12611"/>
                  </a:lnTo>
                  <a:lnTo>
                    <a:pt x="4871313" y="8763"/>
                  </a:lnTo>
                  <a:lnTo>
                    <a:pt x="4854905" y="8902"/>
                  </a:lnTo>
                  <a:lnTo>
                    <a:pt x="4810214" y="23444"/>
                  </a:lnTo>
                  <a:lnTo>
                    <a:pt x="4778934" y="52641"/>
                  </a:lnTo>
                  <a:lnTo>
                    <a:pt x="4761598" y="94018"/>
                  </a:lnTo>
                  <a:lnTo>
                    <a:pt x="4758652" y="113296"/>
                  </a:lnTo>
                  <a:lnTo>
                    <a:pt x="4758652" y="143484"/>
                  </a:lnTo>
                  <a:lnTo>
                    <a:pt x="4770183" y="188734"/>
                  </a:lnTo>
                  <a:lnTo>
                    <a:pt x="4795888" y="223126"/>
                  </a:lnTo>
                  <a:lnTo>
                    <a:pt x="4835093" y="244170"/>
                  </a:lnTo>
                  <a:lnTo>
                    <a:pt x="4871313" y="248018"/>
                  </a:lnTo>
                  <a:lnTo>
                    <a:pt x="4887722" y="247878"/>
                  </a:lnTo>
                  <a:lnTo>
                    <a:pt x="4932718" y="233337"/>
                  </a:lnTo>
                  <a:lnTo>
                    <a:pt x="4963769" y="204139"/>
                  </a:lnTo>
                  <a:lnTo>
                    <a:pt x="4981029" y="162763"/>
                  </a:lnTo>
                  <a:lnTo>
                    <a:pt x="4983975" y="143484"/>
                  </a:lnTo>
                  <a:lnTo>
                    <a:pt x="4983975" y="113296"/>
                  </a:lnTo>
                  <a:close/>
                </a:path>
                <a:path w="11069319" h="1424304">
                  <a:moveTo>
                    <a:pt x="5005286" y="1218044"/>
                  </a:moveTo>
                  <a:lnTo>
                    <a:pt x="4959667" y="1205941"/>
                  </a:lnTo>
                  <a:lnTo>
                    <a:pt x="4921047" y="1191945"/>
                  </a:lnTo>
                  <a:lnTo>
                    <a:pt x="4878794" y="1172337"/>
                  </a:lnTo>
                  <a:lnTo>
                    <a:pt x="4896802" y="1161453"/>
                  </a:lnTo>
                  <a:lnTo>
                    <a:pt x="4908512" y="1153871"/>
                  </a:lnTo>
                  <a:lnTo>
                    <a:pt x="4947971" y="1122781"/>
                  </a:lnTo>
                  <a:lnTo>
                    <a:pt x="4974425" y="1092327"/>
                  </a:lnTo>
                  <a:lnTo>
                    <a:pt x="4976711" y="1083945"/>
                  </a:lnTo>
                  <a:lnTo>
                    <a:pt x="4974806" y="1076706"/>
                  </a:lnTo>
                  <a:lnTo>
                    <a:pt x="4967948" y="1071753"/>
                  </a:lnTo>
                  <a:lnTo>
                    <a:pt x="4722596" y="1071753"/>
                  </a:lnTo>
                  <a:lnTo>
                    <a:pt x="4722596" y="1100709"/>
                  </a:lnTo>
                  <a:lnTo>
                    <a:pt x="4927943" y="1100709"/>
                  </a:lnTo>
                  <a:lnTo>
                    <a:pt x="4914303" y="1112215"/>
                  </a:lnTo>
                  <a:lnTo>
                    <a:pt x="4861026" y="1148638"/>
                  </a:lnTo>
                  <a:lnTo>
                    <a:pt x="4801844" y="1180503"/>
                  </a:lnTo>
                  <a:lnTo>
                    <a:pt x="4738954" y="1207706"/>
                  </a:lnTo>
                  <a:lnTo>
                    <a:pt x="4694783" y="1222616"/>
                  </a:lnTo>
                  <a:lnTo>
                    <a:pt x="4710785" y="1248143"/>
                  </a:lnTo>
                  <a:lnTo>
                    <a:pt x="4757521" y="1232420"/>
                  </a:lnTo>
                  <a:lnTo>
                    <a:pt x="4799304" y="1214589"/>
                  </a:lnTo>
                  <a:lnTo>
                    <a:pt x="4847552" y="1190244"/>
                  </a:lnTo>
                  <a:lnTo>
                    <a:pt x="4867262" y="1201242"/>
                  </a:lnTo>
                  <a:lnTo>
                    <a:pt x="4936020" y="1230693"/>
                  </a:lnTo>
                  <a:lnTo>
                    <a:pt x="4988522" y="1245476"/>
                  </a:lnTo>
                  <a:lnTo>
                    <a:pt x="5005286" y="1218044"/>
                  </a:lnTo>
                  <a:close/>
                </a:path>
                <a:path w="11069319" h="1424304">
                  <a:moveTo>
                    <a:pt x="5018621" y="1285481"/>
                  </a:moveTo>
                  <a:lnTo>
                    <a:pt x="4678019" y="1285481"/>
                  </a:lnTo>
                  <a:lnTo>
                    <a:pt x="4678019" y="1314818"/>
                  </a:lnTo>
                  <a:lnTo>
                    <a:pt x="4830026" y="1314818"/>
                  </a:lnTo>
                  <a:lnTo>
                    <a:pt x="4830026" y="1410449"/>
                  </a:lnTo>
                  <a:lnTo>
                    <a:pt x="4865078" y="1410449"/>
                  </a:lnTo>
                  <a:lnTo>
                    <a:pt x="4865078" y="1314818"/>
                  </a:lnTo>
                  <a:lnTo>
                    <a:pt x="5018621" y="1314818"/>
                  </a:lnTo>
                  <a:lnTo>
                    <a:pt x="5018621" y="1285481"/>
                  </a:lnTo>
                  <a:close/>
                </a:path>
                <a:path w="11069319" h="1424304">
                  <a:moveTo>
                    <a:pt x="5077053" y="0"/>
                  </a:moveTo>
                  <a:lnTo>
                    <a:pt x="5042382" y="0"/>
                  </a:lnTo>
                  <a:lnTo>
                    <a:pt x="5042382" y="345554"/>
                  </a:lnTo>
                  <a:lnTo>
                    <a:pt x="5077053" y="345554"/>
                  </a:lnTo>
                  <a:lnTo>
                    <a:pt x="5077053" y="0"/>
                  </a:lnTo>
                  <a:close/>
                </a:path>
                <a:path w="11069319" h="1424304">
                  <a:moveTo>
                    <a:pt x="5108981" y="538353"/>
                  </a:moveTo>
                  <a:lnTo>
                    <a:pt x="5073929" y="538353"/>
                  </a:lnTo>
                  <a:lnTo>
                    <a:pt x="5073929" y="567690"/>
                  </a:lnTo>
                  <a:lnTo>
                    <a:pt x="5073929" y="651891"/>
                  </a:lnTo>
                  <a:lnTo>
                    <a:pt x="4867427" y="651891"/>
                  </a:lnTo>
                  <a:lnTo>
                    <a:pt x="4867427" y="567690"/>
                  </a:lnTo>
                  <a:lnTo>
                    <a:pt x="5073929" y="567690"/>
                  </a:lnTo>
                  <a:lnTo>
                    <a:pt x="5073929" y="538353"/>
                  </a:lnTo>
                  <a:lnTo>
                    <a:pt x="4832375" y="538353"/>
                  </a:lnTo>
                  <a:lnTo>
                    <a:pt x="4832375" y="669417"/>
                  </a:lnTo>
                  <a:lnTo>
                    <a:pt x="4843424" y="680834"/>
                  </a:lnTo>
                  <a:lnTo>
                    <a:pt x="5108981" y="680834"/>
                  </a:lnTo>
                  <a:lnTo>
                    <a:pt x="5108981" y="651891"/>
                  </a:lnTo>
                  <a:lnTo>
                    <a:pt x="5108981" y="567690"/>
                  </a:lnTo>
                  <a:lnTo>
                    <a:pt x="5108981" y="538353"/>
                  </a:lnTo>
                  <a:close/>
                </a:path>
                <a:path w="11069319" h="1424304">
                  <a:moveTo>
                    <a:pt x="5112791" y="849617"/>
                  </a:moveTo>
                  <a:lnTo>
                    <a:pt x="4867427" y="849617"/>
                  </a:lnTo>
                  <a:lnTo>
                    <a:pt x="4867427" y="771131"/>
                  </a:lnTo>
                  <a:lnTo>
                    <a:pt x="4832375" y="771131"/>
                  </a:lnTo>
                  <a:lnTo>
                    <a:pt x="4832375" y="867524"/>
                  </a:lnTo>
                  <a:lnTo>
                    <a:pt x="4843424" y="878954"/>
                  </a:lnTo>
                  <a:lnTo>
                    <a:pt x="5112791" y="878954"/>
                  </a:lnTo>
                  <a:lnTo>
                    <a:pt x="5112791" y="849617"/>
                  </a:lnTo>
                  <a:close/>
                </a:path>
                <a:path w="11069319" h="1424304">
                  <a:moveTo>
                    <a:pt x="5140591" y="715886"/>
                  </a:moveTo>
                  <a:lnTo>
                    <a:pt x="4799990" y="715886"/>
                  </a:lnTo>
                  <a:lnTo>
                    <a:pt x="4799990" y="745223"/>
                  </a:lnTo>
                  <a:lnTo>
                    <a:pt x="4952771" y="745223"/>
                  </a:lnTo>
                  <a:lnTo>
                    <a:pt x="4952771" y="804278"/>
                  </a:lnTo>
                  <a:lnTo>
                    <a:pt x="4987823" y="804278"/>
                  </a:lnTo>
                  <a:lnTo>
                    <a:pt x="4987823" y="745223"/>
                  </a:lnTo>
                  <a:lnTo>
                    <a:pt x="5140591" y="745223"/>
                  </a:lnTo>
                  <a:lnTo>
                    <a:pt x="5140591" y="715886"/>
                  </a:lnTo>
                  <a:close/>
                </a:path>
                <a:path w="11069319" h="1424304">
                  <a:moveTo>
                    <a:pt x="5345773" y="1163345"/>
                  </a:moveTo>
                  <a:lnTo>
                    <a:pt x="5331511" y="1117625"/>
                  </a:lnTo>
                  <a:lnTo>
                    <a:pt x="5310721" y="1093863"/>
                  </a:lnTo>
                  <a:lnTo>
                    <a:pt x="5310721" y="1163345"/>
                  </a:lnTo>
                  <a:lnTo>
                    <a:pt x="5310721" y="1188935"/>
                  </a:lnTo>
                  <a:lnTo>
                    <a:pt x="5295366" y="1228407"/>
                  </a:lnTo>
                  <a:lnTo>
                    <a:pt x="5264582" y="1251140"/>
                  </a:lnTo>
                  <a:lnTo>
                    <a:pt x="5229949" y="1258760"/>
                  </a:lnTo>
                  <a:lnTo>
                    <a:pt x="5211521" y="1258747"/>
                  </a:lnTo>
                  <a:lnTo>
                    <a:pt x="5172634" y="1248625"/>
                  </a:lnTo>
                  <a:lnTo>
                    <a:pt x="5144452" y="1222667"/>
                  </a:lnTo>
                  <a:lnTo>
                    <a:pt x="5132654" y="1188935"/>
                  </a:lnTo>
                  <a:lnTo>
                    <a:pt x="5132654" y="1163345"/>
                  </a:lnTo>
                  <a:lnTo>
                    <a:pt x="5148008" y="1123873"/>
                  </a:lnTo>
                  <a:lnTo>
                    <a:pt x="5178793" y="1101140"/>
                  </a:lnTo>
                  <a:lnTo>
                    <a:pt x="5221694" y="1093470"/>
                  </a:lnTo>
                  <a:lnTo>
                    <a:pt x="5231854" y="1093546"/>
                  </a:lnTo>
                  <a:lnTo>
                    <a:pt x="5270741" y="1103655"/>
                  </a:lnTo>
                  <a:lnTo>
                    <a:pt x="5298922" y="1129614"/>
                  </a:lnTo>
                  <a:lnTo>
                    <a:pt x="5310721" y="1163345"/>
                  </a:lnTo>
                  <a:lnTo>
                    <a:pt x="5310721" y="1093863"/>
                  </a:lnTo>
                  <a:lnTo>
                    <a:pt x="5272354" y="1072134"/>
                  </a:lnTo>
                  <a:lnTo>
                    <a:pt x="5221694" y="1064133"/>
                  </a:lnTo>
                  <a:lnTo>
                    <a:pt x="5205247" y="1064260"/>
                  </a:lnTo>
                  <a:lnTo>
                    <a:pt x="5157546" y="1076985"/>
                  </a:lnTo>
                  <a:lnTo>
                    <a:pt x="5122164" y="1103299"/>
                  </a:lnTo>
                  <a:lnTo>
                    <a:pt x="5101260" y="1142250"/>
                  </a:lnTo>
                  <a:lnTo>
                    <a:pt x="5097602" y="1163345"/>
                  </a:lnTo>
                  <a:lnTo>
                    <a:pt x="5097627" y="1191221"/>
                  </a:lnTo>
                  <a:lnTo>
                    <a:pt x="5111877" y="1234655"/>
                  </a:lnTo>
                  <a:lnTo>
                    <a:pt x="5141607" y="1266164"/>
                  </a:lnTo>
                  <a:lnTo>
                    <a:pt x="5184673" y="1284782"/>
                  </a:lnTo>
                  <a:lnTo>
                    <a:pt x="5221694" y="1288148"/>
                  </a:lnTo>
                  <a:lnTo>
                    <a:pt x="5238127" y="1288021"/>
                  </a:lnTo>
                  <a:lnTo>
                    <a:pt x="5285829" y="1275295"/>
                  </a:lnTo>
                  <a:lnTo>
                    <a:pt x="5310276" y="1258811"/>
                  </a:lnTo>
                  <a:lnTo>
                    <a:pt x="5311597" y="1257668"/>
                  </a:lnTo>
                  <a:lnTo>
                    <a:pt x="5336832" y="1222667"/>
                  </a:lnTo>
                  <a:lnTo>
                    <a:pt x="5345747" y="1191221"/>
                  </a:lnTo>
                  <a:lnTo>
                    <a:pt x="5345773" y="1163345"/>
                  </a:lnTo>
                  <a:close/>
                </a:path>
                <a:path w="11069319" h="1424304">
                  <a:moveTo>
                    <a:pt x="5348313" y="264020"/>
                  </a:moveTo>
                  <a:lnTo>
                    <a:pt x="5178006" y="264020"/>
                  </a:lnTo>
                  <a:lnTo>
                    <a:pt x="5178006" y="159626"/>
                  </a:lnTo>
                  <a:lnTo>
                    <a:pt x="5322024" y="159626"/>
                  </a:lnTo>
                  <a:lnTo>
                    <a:pt x="5322024" y="129921"/>
                  </a:lnTo>
                  <a:lnTo>
                    <a:pt x="5178006" y="129921"/>
                  </a:lnTo>
                  <a:lnTo>
                    <a:pt x="5178006" y="38100"/>
                  </a:lnTo>
                  <a:lnTo>
                    <a:pt x="5340693" y="38100"/>
                  </a:lnTo>
                  <a:lnTo>
                    <a:pt x="5340693" y="8763"/>
                  </a:lnTo>
                  <a:lnTo>
                    <a:pt x="5142954" y="8763"/>
                  </a:lnTo>
                  <a:lnTo>
                    <a:pt x="5142954" y="281546"/>
                  </a:lnTo>
                  <a:lnTo>
                    <a:pt x="5154003" y="292976"/>
                  </a:lnTo>
                  <a:lnTo>
                    <a:pt x="5348313" y="292976"/>
                  </a:lnTo>
                  <a:lnTo>
                    <a:pt x="5348313" y="264020"/>
                  </a:lnTo>
                  <a:close/>
                </a:path>
                <a:path w="11069319" h="1424304">
                  <a:moveTo>
                    <a:pt x="5392750" y="1352156"/>
                  </a:moveTo>
                  <a:lnTo>
                    <a:pt x="5321884" y="1352156"/>
                  </a:lnTo>
                  <a:lnTo>
                    <a:pt x="5321884" y="1288910"/>
                  </a:lnTo>
                  <a:lnTo>
                    <a:pt x="5286832" y="1288910"/>
                  </a:lnTo>
                  <a:lnTo>
                    <a:pt x="5286832" y="1352156"/>
                  </a:lnTo>
                  <a:lnTo>
                    <a:pt x="5156924" y="1352156"/>
                  </a:lnTo>
                  <a:lnTo>
                    <a:pt x="5156924" y="1288910"/>
                  </a:lnTo>
                  <a:lnTo>
                    <a:pt x="5121872" y="1288910"/>
                  </a:lnTo>
                  <a:lnTo>
                    <a:pt x="5121872" y="1352156"/>
                  </a:lnTo>
                  <a:lnTo>
                    <a:pt x="5051387" y="1352156"/>
                  </a:lnTo>
                  <a:lnTo>
                    <a:pt x="5051387" y="1381493"/>
                  </a:lnTo>
                  <a:lnTo>
                    <a:pt x="5392750" y="1381493"/>
                  </a:lnTo>
                  <a:lnTo>
                    <a:pt x="5392750" y="1352156"/>
                  </a:lnTo>
                  <a:close/>
                </a:path>
                <a:path w="11069319" h="1424304">
                  <a:moveTo>
                    <a:pt x="5450421" y="0"/>
                  </a:moveTo>
                  <a:lnTo>
                    <a:pt x="5415750" y="0"/>
                  </a:lnTo>
                  <a:lnTo>
                    <a:pt x="5415750" y="126111"/>
                  </a:lnTo>
                  <a:lnTo>
                    <a:pt x="5352123" y="126111"/>
                  </a:lnTo>
                  <a:lnTo>
                    <a:pt x="5352123" y="155816"/>
                  </a:lnTo>
                  <a:lnTo>
                    <a:pt x="5415750" y="155816"/>
                  </a:lnTo>
                  <a:lnTo>
                    <a:pt x="5415750" y="349364"/>
                  </a:lnTo>
                  <a:lnTo>
                    <a:pt x="5450421" y="349364"/>
                  </a:lnTo>
                  <a:lnTo>
                    <a:pt x="5450421" y="0"/>
                  </a:lnTo>
                  <a:close/>
                </a:path>
                <a:path w="11069319" h="1424304">
                  <a:moveTo>
                    <a:pt x="5473344" y="528828"/>
                  </a:moveTo>
                  <a:lnTo>
                    <a:pt x="5340756" y="528828"/>
                  </a:lnTo>
                  <a:lnTo>
                    <a:pt x="5340756" y="557022"/>
                  </a:lnTo>
                  <a:lnTo>
                    <a:pt x="5473344" y="557022"/>
                  </a:lnTo>
                  <a:lnTo>
                    <a:pt x="5473344" y="528828"/>
                  </a:lnTo>
                  <a:close/>
                </a:path>
                <a:path w="11069319" h="1424304">
                  <a:moveTo>
                    <a:pt x="5515622" y="572643"/>
                  </a:moveTo>
                  <a:lnTo>
                    <a:pt x="5298846" y="572643"/>
                  </a:lnTo>
                  <a:lnTo>
                    <a:pt x="5298846" y="600837"/>
                  </a:lnTo>
                  <a:lnTo>
                    <a:pt x="5515622" y="600837"/>
                  </a:lnTo>
                  <a:lnTo>
                    <a:pt x="5515622" y="572643"/>
                  </a:lnTo>
                  <a:close/>
                </a:path>
                <a:path w="11069319" h="1424304">
                  <a:moveTo>
                    <a:pt x="5544959" y="728078"/>
                  </a:moveTo>
                  <a:lnTo>
                    <a:pt x="5425719" y="728078"/>
                  </a:lnTo>
                  <a:lnTo>
                    <a:pt x="5425719" y="713219"/>
                  </a:lnTo>
                  <a:lnTo>
                    <a:pt x="5469102" y="709676"/>
                  </a:lnTo>
                  <a:lnTo>
                    <a:pt x="5491391" y="703364"/>
                  </a:lnTo>
                  <a:lnTo>
                    <a:pt x="5499595" y="689698"/>
                  </a:lnTo>
                  <a:lnTo>
                    <a:pt x="5499811" y="685025"/>
                  </a:lnTo>
                  <a:lnTo>
                    <a:pt x="5500763" y="664083"/>
                  </a:lnTo>
                  <a:lnTo>
                    <a:pt x="5499697" y="643128"/>
                  </a:lnTo>
                  <a:lnTo>
                    <a:pt x="5499303" y="635444"/>
                  </a:lnTo>
                  <a:lnTo>
                    <a:pt x="5489054" y="620737"/>
                  </a:lnTo>
                  <a:lnTo>
                    <a:pt x="5466486" y="616356"/>
                  </a:lnTo>
                  <a:lnTo>
                    <a:pt x="5466486" y="659892"/>
                  </a:lnTo>
                  <a:lnTo>
                    <a:pt x="5466486" y="668274"/>
                  </a:lnTo>
                  <a:lnTo>
                    <a:pt x="5429948" y="684314"/>
                  </a:lnTo>
                  <a:lnTo>
                    <a:pt x="5415788" y="685012"/>
                  </a:lnTo>
                  <a:lnTo>
                    <a:pt x="5396509" y="684999"/>
                  </a:lnTo>
                  <a:lnTo>
                    <a:pt x="5353329" y="675881"/>
                  </a:lnTo>
                  <a:lnTo>
                    <a:pt x="5347995" y="667893"/>
                  </a:lnTo>
                  <a:lnTo>
                    <a:pt x="5347995" y="659892"/>
                  </a:lnTo>
                  <a:lnTo>
                    <a:pt x="5384597" y="643851"/>
                  </a:lnTo>
                  <a:lnTo>
                    <a:pt x="5407050" y="643128"/>
                  </a:lnTo>
                  <a:lnTo>
                    <a:pt x="5417794" y="643153"/>
                  </a:lnTo>
                  <a:lnTo>
                    <a:pt x="5461914" y="652272"/>
                  </a:lnTo>
                  <a:lnTo>
                    <a:pt x="5466486" y="659892"/>
                  </a:lnTo>
                  <a:lnTo>
                    <a:pt x="5466486" y="616356"/>
                  </a:lnTo>
                  <a:lnTo>
                    <a:pt x="5461228" y="615327"/>
                  </a:lnTo>
                  <a:lnTo>
                    <a:pt x="5407050" y="614553"/>
                  </a:lnTo>
                  <a:lnTo>
                    <a:pt x="5379377" y="614743"/>
                  </a:lnTo>
                  <a:lnTo>
                    <a:pt x="5336756" y="627316"/>
                  </a:lnTo>
                  <a:lnTo>
                    <a:pt x="5313807" y="659892"/>
                  </a:lnTo>
                  <a:lnTo>
                    <a:pt x="5313896" y="668274"/>
                  </a:lnTo>
                  <a:lnTo>
                    <a:pt x="5314912" y="689914"/>
                  </a:lnTo>
                  <a:lnTo>
                    <a:pt x="5323319" y="703656"/>
                  </a:lnTo>
                  <a:lnTo>
                    <a:pt x="5346166" y="709879"/>
                  </a:lnTo>
                  <a:lnTo>
                    <a:pt x="5390667" y="713219"/>
                  </a:lnTo>
                  <a:lnTo>
                    <a:pt x="5390667" y="728078"/>
                  </a:lnTo>
                  <a:lnTo>
                    <a:pt x="5279796" y="728078"/>
                  </a:lnTo>
                  <a:lnTo>
                    <a:pt x="5279796" y="757415"/>
                  </a:lnTo>
                  <a:lnTo>
                    <a:pt x="5544959" y="757415"/>
                  </a:lnTo>
                  <a:lnTo>
                    <a:pt x="5544959" y="728078"/>
                  </a:lnTo>
                  <a:close/>
                </a:path>
                <a:path w="11069319" h="1424304">
                  <a:moveTo>
                    <a:pt x="5591632" y="1062228"/>
                  </a:moveTo>
                  <a:lnTo>
                    <a:pt x="5466664" y="1062228"/>
                  </a:lnTo>
                  <a:lnTo>
                    <a:pt x="5466664" y="1091184"/>
                  </a:lnTo>
                  <a:lnTo>
                    <a:pt x="5591632" y="1091184"/>
                  </a:lnTo>
                  <a:lnTo>
                    <a:pt x="5591632" y="1062228"/>
                  </a:lnTo>
                  <a:close/>
                </a:path>
                <a:path w="11069319" h="1424304">
                  <a:moveTo>
                    <a:pt x="5598680" y="533400"/>
                  </a:moveTo>
                  <a:lnTo>
                    <a:pt x="5564009" y="533400"/>
                  </a:lnTo>
                  <a:lnTo>
                    <a:pt x="5564009" y="774941"/>
                  </a:lnTo>
                  <a:lnTo>
                    <a:pt x="5598680" y="774941"/>
                  </a:lnTo>
                  <a:lnTo>
                    <a:pt x="5598680" y="533400"/>
                  </a:lnTo>
                  <a:close/>
                </a:path>
                <a:path w="11069319" h="1424304">
                  <a:moveTo>
                    <a:pt x="5612015" y="861047"/>
                  </a:moveTo>
                  <a:lnTo>
                    <a:pt x="5567019" y="846124"/>
                  </a:lnTo>
                  <a:lnTo>
                    <a:pt x="5531612" y="830135"/>
                  </a:lnTo>
                  <a:lnTo>
                    <a:pt x="5498020" y="810336"/>
                  </a:lnTo>
                  <a:lnTo>
                    <a:pt x="5477154" y="794372"/>
                  </a:lnTo>
                  <a:lnTo>
                    <a:pt x="5482107" y="785990"/>
                  </a:lnTo>
                  <a:lnTo>
                    <a:pt x="5485904" y="778751"/>
                  </a:lnTo>
                  <a:lnTo>
                    <a:pt x="5454294" y="771512"/>
                  </a:lnTo>
                  <a:lnTo>
                    <a:pt x="5442712" y="791019"/>
                  </a:lnTo>
                  <a:lnTo>
                    <a:pt x="5433072" y="803262"/>
                  </a:lnTo>
                  <a:lnTo>
                    <a:pt x="5398935" y="826516"/>
                  </a:lnTo>
                  <a:lnTo>
                    <a:pt x="5360784" y="847115"/>
                  </a:lnTo>
                  <a:lnTo>
                    <a:pt x="5312562" y="859523"/>
                  </a:lnTo>
                  <a:lnTo>
                    <a:pt x="5325897" y="885812"/>
                  </a:lnTo>
                  <a:lnTo>
                    <a:pt x="5364518" y="876071"/>
                  </a:lnTo>
                  <a:lnTo>
                    <a:pt x="5399430" y="860475"/>
                  </a:lnTo>
                  <a:lnTo>
                    <a:pt x="5443309" y="833551"/>
                  </a:lnTo>
                  <a:lnTo>
                    <a:pt x="5457723" y="818756"/>
                  </a:lnTo>
                  <a:lnTo>
                    <a:pt x="5466575" y="826185"/>
                  </a:lnTo>
                  <a:lnTo>
                    <a:pt x="5499913" y="847699"/>
                  </a:lnTo>
                  <a:lnTo>
                    <a:pt x="5536019" y="865238"/>
                  </a:lnTo>
                  <a:lnTo>
                    <a:pt x="5572887" y="879576"/>
                  </a:lnTo>
                  <a:lnTo>
                    <a:pt x="5598299" y="888098"/>
                  </a:lnTo>
                  <a:lnTo>
                    <a:pt x="5612015" y="861047"/>
                  </a:lnTo>
                  <a:close/>
                </a:path>
                <a:path w="11069319" h="1424304">
                  <a:moveTo>
                    <a:pt x="5622785" y="1216406"/>
                  </a:moveTo>
                  <a:lnTo>
                    <a:pt x="5600395" y="1178242"/>
                  </a:lnTo>
                  <a:lnTo>
                    <a:pt x="5588584" y="1170355"/>
                  </a:lnTo>
                  <a:lnTo>
                    <a:pt x="5588584" y="1224521"/>
                  </a:lnTo>
                  <a:lnTo>
                    <a:pt x="5588381" y="1232649"/>
                  </a:lnTo>
                  <a:lnTo>
                    <a:pt x="5558561" y="1259052"/>
                  </a:lnTo>
                  <a:lnTo>
                    <a:pt x="5541937" y="1260233"/>
                  </a:lnTo>
                  <a:lnTo>
                    <a:pt x="5510657" y="1260182"/>
                  </a:lnTo>
                  <a:lnTo>
                    <a:pt x="5475884" y="1244168"/>
                  </a:lnTo>
                  <a:lnTo>
                    <a:pt x="5470093" y="1224521"/>
                  </a:lnTo>
                  <a:lnTo>
                    <a:pt x="5470309" y="1215339"/>
                  </a:lnTo>
                  <a:lnTo>
                    <a:pt x="5499760" y="1189977"/>
                  </a:lnTo>
                  <a:lnTo>
                    <a:pt x="5529148" y="1188720"/>
                  </a:lnTo>
                  <a:lnTo>
                    <a:pt x="5547652" y="1188872"/>
                  </a:lnTo>
                  <a:lnTo>
                    <a:pt x="5582717" y="1205191"/>
                  </a:lnTo>
                  <a:lnTo>
                    <a:pt x="5588584" y="1224521"/>
                  </a:lnTo>
                  <a:lnTo>
                    <a:pt x="5588584" y="1170355"/>
                  </a:lnTo>
                  <a:lnTo>
                    <a:pt x="5543524" y="1159840"/>
                  </a:lnTo>
                  <a:lnTo>
                    <a:pt x="5529148" y="1159764"/>
                  </a:lnTo>
                  <a:lnTo>
                    <a:pt x="5514772" y="1159840"/>
                  </a:lnTo>
                  <a:lnTo>
                    <a:pt x="5476926" y="1167714"/>
                  </a:lnTo>
                  <a:lnTo>
                    <a:pt x="5444756" y="1191653"/>
                  </a:lnTo>
                  <a:lnTo>
                    <a:pt x="5435892" y="1216406"/>
                  </a:lnTo>
                  <a:lnTo>
                    <a:pt x="5436006" y="1233716"/>
                  </a:lnTo>
                  <a:lnTo>
                    <a:pt x="5458282" y="1270812"/>
                  </a:lnTo>
                  <a:lnTo>
                    <a:pt x="5497754" y="1287208"/>
                  </a:lnTo>
                  <a:lnTo>
                    <a:pt x="5529148" y="1289291"/>
                  </a:lnTo>
                  <a:lnTo>
                    <a:pt x="5543524" y="1289215"/>
                  </a:lnTo>
                  <a:lnTo>
                    <a:pt x="5581662" y="1281341"/>
                  </a:lnTo>
                  <a:lnTo>
                    <a:pt x="5612066" y="1260335"/>
                  </a:lnTo>
                  <a:lnTo>
                    <a:pt x="5613971" y="1257401"/>
                  </a:lnTo>
                  <a:lnTo>
                    <a:pt x="5617349" y="1250429"/>
                  </a:lnTo>
                  <a:lnTo>
                    <a:pt x="5620537" y="1243380"/>
                  </a:lnTo>
                  <a:lnTo>
                    <a:pt x="5622175" y="1238338"/>
                  </a:lnTo>
                  <a:lnTo>
                    <a:pt x="5622696" y="1233716"/>
                  </a:lnTo>
                  <a:lnTo>
                    <a:pt x="5622785" y="1216406"/>
                  </a:lnTo>
                  <a:close/>
                </a:path>
                <a:path w="11069319" h="1424304">
                  <a:moveTo>
                    <a:pt x="5637733" y="1110996"/>
                  </a:moveTo>
                  <a:lnTo>
                    <a:pt x="5420944" y="1110996"/>
                  </a:lnTo>
                  <a:lnTo>
                    <a:pt x="5420944" y="1139952"/>
                  </a:lnTo>
                  <a:lnTo>
                    <a:pt x="5637733" y="1139952"/>
                  </a:lnTo>
                  <a:lnTo>
                    <a:pt x="5637733" y="1110996"/>
                  </a:lnTo>
                  <a:close/>
                </a:path>
                <a:path w="11069319" h="1424304">
                  <a:moveTo>
                    <a:pt x="5724601" y="1383017"/>
                  </a:moveTo>
                  <a:lnTo>
                    <a:pt x="5486476" y="1383017"/>
                  </a:lnTo>
                  <a:lnTo>
                    <a:pt x="5486476" y="1308341"/>
                  </a:lnTo>
                  <a:lnTo>
                    <a:pt x="5451424" y="1308341"/>
                  </a:lnTo>
                  <a:lnTo>
                    <a:pt x="5451424" y="1400924"/>
                  </a:lnTo>
                  <a:lnTo>
                    <a:pt x="5462473" y="1412354"/>
                  </a:lnTo>
                  <a:lnTo>
                    <a:pt x="5724601" y="1412354"/>
                  </a:lnTo>
                  <a:lnTo>
                    <a:pt x="5724601" y="1383017"/>
                  </a:lnTo>
                  <a:close/>
                </a:path>
                <a:path w="11069319" h="1424304">
                  <a:moveTo>
                    <a:pt x="5743397" y="262496"/>
                  </a:moveTo>
                  <a:lnTo>
                    <a:pt x="5635574" y="262496"/>
                  </a:lnTo>
                  <a:lnTo>
                    <a:pt x="5635574" y="202298"/>
                  </a:lnTo>
                  <a:lnTo>
                    <a:pt x="5647283" y="200634"/>
                  </a:lnTo>
                  <a:lnTo>
                    <a:pt x="5654891" y="198920"/>
                  </a:lnTo>
                  <a:lnTo>
                    <a:pt x="5691352" y="177457"/>
                  </a:lnTo>
                  <a:lnTo>
                    <a:pt x="5694172" y="174104"/>
                  </a:lnTo>
                  <a:lnTo>
                    <a:pt x="5697867" y="169722"/>
                  </a:lnTo>
                  <a:lnTo>
                    <a:pt x="5718022" y="129590"/>
                  </a:lnTo>
                  <a:lnTo>
                    <a:pt x="5720448" y="114427"/>
                  </a:lnTo>
                  <a:lnTo>
                    <a:pt x="5720435" y="89420"/>
                  </a:lnTo>
                  <a:lnTo>
                    <a:pt x="5709209" y="50711"/>
                  </a:lnTo>
                  <a:lnTo>
                    <a:pt x="5685790" y="22847"/>
                  </a:lnTo>
                  <a:lnTo>
                    <a:pt x="5685790" y="92367"/>
                  </a:lnTo>
                  <a:lnTo>
                    <a:pt x="5685701" y="114427"/>
                  </a:lnTo>
                  <a:lnTo>
                    <a:pt x="5667006" y="155435"/>
                  </a:lnTo>
                  <a:lnTo>
                    <a:pt x="5617286" y="174104"/>
                  </a:lnTo>
                  <a:lnTo>
                    <a:pt x="5599163" y="173812"/>
                  </a:lnTo>
                  <a:lnTo>
                    <a:pt x="5556974" y="144106"/>
                  </a:lnTo>
                  <a:lnTo>
                    <a:pt x="5549100" y="102489"/>
                  </a:lnTo>
                  <a:lnTo>
                    <a:pt x="5549392" y="82143"/>
                  </a:lnTo>
                  <a:lnTo>
                    <a:pt x="5579034" y="38354"/>
                  </a:lnTo>
                  <a:lnTo>
                    <a:pt x="5617286" y="30480"/>
                  </a:lnTo>
                  <a:lnTo>
                    <a:pt x="5626303" y="30556"/>
                  </a:lnTo>
                  <a:lnTo>
                    <a:pt x="5666816" y="49339"/>
                  </a:lnTo>
                  <a:lnTo>
                    <a:pt x="5685256" y="85813"/>
                  </a:lnTo>
                  <a:lnTo>
                    <a:pt x="5685790" y="92367"/>
                  </a:lnTo>
                  <a:lnTo>
                    <a:pt x="5685790" y="22847"/>
                  </a:lnTo>
                  <a:lnTo>
                    <a:pt x="5648960" y="4356"/>
                  </a:lnTo>
                  <a:lnTo>
                    <a:pt x="5617286" y="1143"/>
                  </a:lnTo>
                  <a:lnTo>
                    <a:pt x="5603113" y="1257"/>
                  </a:lnTo>
                  <a:lnTo>
                    <a:pt x="5562727" y="13373"/>
                  </a:lnTo>
                  <a:lnTo>
                    <a:pt x="5529288" y="43713"/>
                  </a:lnTo>
                  <a:lnTo>
                    <a:pt x="5515305" y="80810"/>
                  </a:lnTo>
                  <a:lnTo>
                    <a:pt x="5514518" y="114427"/>
                  </a:lnTo>
                  <a:lnTo>
                    <a:pt x="5515140" y="122275"/>
                  </a:lnTo>
                  <a:lnTo>
                    <a:pt x="5530431" y="162242"/>
                  </a:lnTo>
                  <a:lnTo>
                    <a:pt x="5563959" y="191630"/>
                  </a:lnTo>
                  <a:lnTo>
                    <a:pt x="5600535" y="202679"/>
                  </a:lnTo>
                  <a:lnTo>
                    <a:pt x="5600535" y="262496"/>
                  </a:lnTo>
                  <a:lnTo>
                    <a:pt x="5501094" y="262496"/>
                  </a:lnTo>
                  <a:lnTo>
                    <a:pt x="5501094" y="291833"/>
                  </a:lnTo>
                  <a:lnTo>
                    <a:pt x="5743397" y="291833"/>
                  </a:lnTo>
                  <a:lnTo>
                    <a:pt x="5743397" y="262496"/>
                  </a:lnTo>
                  <a:close/>
                </a:path>
                <a:path w="11069319" h="1424304">
                  <a:moveTo>
                    <a:pt x="5774880" y="1174623"/>
                  </a:moveTo>
                  <a:lnTo>
                    <a:pt x="5716981" y="1174623"/>
                  </a:lnTo>
                  <a:lnTo>
                    <a:pt x="5716981" y="1066800"/>
                  </a:lnTo>
                  <a:lnTo>
                    <a:pt x="5682310" y="1066800"/>
                  </a:lnTo>
                  <a:lnTo>
                    <a:pt x="5682310" y="1322057"/>
                  </a:lnTo>
                  <a:lnTo>
                    <a:pt x="5716981" y="1322057"/>
                  </a:lnTo>
                  <a:lnTo>
                    <a:pt x="5716981" y="1203960"/>
                  </a:lnTo>
                  <a:lnTo>
                    <a:pt x="5774880" y="1203960"/>
                  </a:lnTo>
                  <a:lnTo>
                    <a:pt x="5774880" y="1174623"/>
                  </a:lnTo>
                  <a:close/>
                </a:path>
                <a:path w="11069319" h="1424304">
                  <a:moveTo>
                    <a:pt x="5855030" y="133731"/>
                  </a:moveTo>
                  <a:lnTo>
                    <a:pt x="5797118" y="133731"/>
                  </a:lnTo>
                  <a:lnTo>
                    <a:pt x="5797118" y="0"/>
                  </a:lnTo>
                  <a:lnTo>
                    <a:pt x="5762447" y="0"/>
                  </a:lnTo>
                  <a:lnTo>
                    <a:pt x="5762447" y="345554"/>
                  </a:lnTo>
                  <a:lnTo>
                    <a:pt x="5797118" y="345554"/>
                  </a:lnTo>
                  <a:lnTo>
                    <a:pt x="5797118" y="163436"/>
                  </a:lnTo>
                  <a:lnTo>
                    <a:pt x="5855030" y="163436"/>
                  </a:lnTo>
                  <a:lnTo>
                    <a:pt x="5855030" y="133731"/>
                  </a:lnTo>
                  <a:close/>
                </a:path>
                <a:path w="11069319" h="1424304">
                  <a:moveTo>
                    <a:pt x="5978537" y="688073"/>
                  </a:moveTo>
                  <a:lnTo>
                    <a:pt x="5936246" y="667131"/>
                  </a:lnTo>
                  <a:lnTo>
                    <a:pt x="5897384" y="639889"/>
                  </a:lnTo>
                  <a:lnTo>
                    <a:pt x="5863666" y="609219"/>
                  </a:lnTo>
                  <a:lnTo>
                    <a:pt x="5859653" y="605028"/>
                  </a:lnTo>
                  <a:lnTo>
                    <a:pt x="5854560" y="599719"/>
                  </a:lnTo>
                  <a:lnTo>
                    <a:pt x="5848731" y="593255"/>
                  </a:lnTo>
                  <a:lnTo>
                    <a:pt x="5843651" y="586867"/>
                  </a:lnTo>
                  <a:lnTo>
                    <a:pt x="5836805" y="577596"/>
                  </a:lnTo>
                  <a:lnTo>
                    <a:pt x="5840844" y="567626"/>
                  </a:lnTo>
                  <a:lnTo>
                    <a:pt x="5843371" y="560679"/>
                  </a:lnTo>
                  <a:lnTo>
                    <a:pt x="5845480" y="553542"/>
                  </a:lnTo>
                  <a:lnTo>
                    <a:pt x="5848235" y="542925"/>
                  </a:lnTo>
                  <a:lnTo>
                    <a:pt x="5817374" y="537972"/>
                  </a:lnTo>
                  <a:lnTo>
                    <a:pt x="5813412" y="553085"/>
                  </a:lnTo>
                  <a:lnTo>
                    <a:pt x="5810008" y="563156"/>
                  </a:lnTo>
                  <a:lnTo>
                    <a:pt x="5789333" y="599719"/>
                  </a:lnTo>
                  <a:lnTo>
                    <a:pt x="5764034" y="628650"/>
                  </a:lnTo>
                  <a:lnTo>
                    <a:pt x="5733847" y="654278"/>
                  </a:lnTo>
                  <a:lnTo>
                    <a:pt x="5692953" y="678294"/>
                  </a:lnTo>
                  <a:lnTo>
                    <a:pt x="5663450" y="689216"/>
                  </a:lnTo>
                  <a:lnTo>
                    <a:pt x="5678309" y="713219"/>
                  </a:lnTo>
                  <a:lnTo>
                    <a:pt x="5723941" y="695464"/>
                  </a:lnTo>
                  <a:lnTo>
                    <a:pt x="5762129" y="669417"/>
                  </a:lnTo>
                  <a:lnTo>
                    <a:pt x="5797372" y="640791"/>
                  </a:lnTo>
                  <a:lnTo>
                    <a:pt x="5822327" y="605028"/>
                  </a:lnTo>
                  <a:lnTo>
                    <a:pt x="5829173" y="614083"/>
                  </a:lnTo>
                  <a:lnTo>
                    <a:pt x="5858688" y="645134"/>
                  </a:lnTo>
                  <a:lnTo>
                    <a:pt x="5894171" y="674243"/>
                  </a:lnTo>
                  <a:lnTo>
                    <a:pt x="5933452" y="699744"/>
                  </a:lnTo>
                  <a:lnTo>
                    <a:pt x="5961392" y="713219"/>
                  </a:lnTo>
                  <a:lnTo>
                    <a:pt x="5978537" y="688073"/>
                  </a:lnTo>
                  <a:close/>
                </a:path>
                <a:path w="11069319" h="1424304">
                  <a:moveTo>
                    <a:pt x="5993777" y="752081"/>
                  </a:moveTo>
                  <a:lnTo>
                    <a:pt x="5653163" y="752081"/>
                  </a:lnTo>
                  <a:lnTo>
                    <a:pt x="5653163" y="781418"/>
                  </a:lnTo>
                  <a:lnTo>
                    <a:pt x="5805182" y="781418"/>
                  </a:lnTo>
                  <a:lnTo>
                    <a:pt x="5805182" y="877049"/>
                  </a:lnTo>
                  <a:lnTo>
                    <a:pt x="5840234" y="877049"/>
                  </a:lnTo>
                  <a:lnTo>
                    <a:pt x="5840234" y="781418"/>
                  </a:lnTo>
                  <a:lnTo>
                    <a:pt x="5993777" y="781418"/>
                  </a:lnTo>
                  <a:lnTo>
                    <a:pt x="5993777" y="752081"/>
                  </a:lnTo>
                  <a:close/>
                </a:path>
                <a:path w="11069319" h="1424304">
                  <a:moveTo>
                    <a:pt x="6114173" y="1150505"/>
                  </a:moveTo>
                  <a:lnTo>
                    <a:pt x="6102959" y="1112405"/>
                  </a:lnTo>
                  <a:lnTo>
                    <a:pt x="6089091" y="1093851"/>
                  </a:lnTo>
                  <a:lnTo>
                    <a:pt x="6087046" y="1091755"/>
                  </a:lnTo>
                  <a:lnTo>
                    <a:pt x="6079160" y="1084046"/>
                  </a:lnTo>
                  <a:lnTo>
                    <a:pt x="6079160" y="1153833"/>
                  </a:lnTo>
                  <a:lnTo>
                    <a:pt x="6079160" y="1174064"/>
                  </a:lnTo>
                  <a:lnTo>
                    <a:pt x="6065634" y="1210957"/>
                  </a:lnTo>
                  <a:lnTo>
                    <a:pt x="6031954" y="1232509"/>
                  </a:lnTo>
                  <a:lnTo>
                    <a:pt x="6012561" y="1234427"/>
                  </a:lnTo>
                  <a:lnTo>
                    <a:pt x="5995098" y="1234147"/>
                  </a:lnTo>
                  <a:lnTo>
                    <a:pt x="5954280" y="1205636"/>
                  </a:lnTo>
                  <a:lnTo>
                    <a:pt x="5946648" y="1163955"/>
                  </a:lnTo>
                  <a:lnTo>
                    <a:pt x="5946940" y="1143850"/>
                  </a:lnTo>
                  <a:lnTo>
                    <a:pt x="5975972" y="1101407"/>
                  </a:lnTo>
                  <a:lnTo>
                    <a:pt x="6012561" y="1093851"/>
                  </a:lnTo>
                  <a:lnTo>
                    <a:pt x="6021121" y="1093914"/>
                  </a:lnTo>
                  <a:lnTo>
                    <a:pt x="6060376" y="1111758"/>
                  </a:lnTo>
                  <a:lnTo>
                    <a:pt x="6078613" y="1147305"/>
                  </a:lnTo>
                  <a:lnTo>
                    <a:pt x="6079160" y="1153833"/>
                  </a:lnTo>
                  <a:lnTo>
                    <a:pt x="6079160" y="1084046"/>
                  </a:lnTo>
                  <a:lnTo>
                    <a:pt x="6043765" y="1067181"/>
                  </a:lnTo>
                  <a:lnTo>
                    <a:pt x="6012561" y="1064133"/>
                  </a:lnTo>
                  <a:lnTo>
                    <a:pt x="5998616" y="1064247"/>
                  </a:lnTo>
                  <a:lnTo>
                    <a:pt x="5959272" y="1075753"/>
                  </a:lnTo>
                  <a:lnTo>
                    <a:pt x="5926099" y="1105535"/>
                  </a:lnTo>
                  <a:lnTo>
                    <a:pt x="5912459" y="1141945"/>
                  </a:lnTo>
                  <a:lnTo>
                    <a:pt x="5911710" y="1150505"/>
                  </a:lnTo>
                  <a:lnTo>
                    <a:pt x="5911710" y="1176629"/>
                  </a:lnTo>
                  <a:lnTo>
                    <a:pt x="5922619" y="1214729"/>
                  </a:lnTo>
                  <a:lnTo>
                    <a:pt x="5952287" y="1247432"/>
                  </a:lnTo>
                  <a:lnTo>
                    <a:pt x="5989561" y="1261719"/>
                  </a:lnTo>
                  <a:lnTo>
                    <a:pt x="6012561" y="1262621"/>
                  </a:lnTo>
                  <a:lnTo>
                    <a:pt x="6026505" y="1262507"/>
                  </a:lnTo>
                  <a:lnTo>
                    <a:pt x="6066155" y="1251000"/>
                  </a:lnTo>
                  <a:lnTo>
                    <a:pt x="6087796" y="1234427"/>
                  </a:lnTo>
                  <a:lnTo>
                    <a:pt x="6094755" y="1227416"/>
                  </a:lnTo>
                  <a:lnTo>
                    <a:pt x="6111316" y="1193038"/>
                  </a:lnTo>
                  <a:lnTo>
                    <a:pt x="6114173" y="1176629"/>
                  </a:lnTo>
                  <a:lnTo>
                    <a:pt x="6114173" y="1150505"/>
                  </a:lnTo>
                  <a:close/>
                </a:path>
                <a:path w="11069319" h="1424304">
                  <a:moveTo>
                    <a:pt x="6186017" y="4953"/>
                  </a:moveTo>
                  <a:lnTo>
                    <a:pt x="6150965" y="4953"/>
                  </a:lnTo>
                  <a:lnTo>
                    <a:pt x="6150965" y="122301"/>
                  </a:lnTo>
                  <a:lnTo>
                    <a:pt x="6150965" y="152006"/>
                  </a:lnTo>
                  <a:lnTo>
                    <a:pt x="6150965" y="264020"/>
                  </a:lnTo>
                  <a:lnTo>
                    <a:pt x="6034760" y="264020"/>
                  </a:lnTo>
                  <a:lnTo>
                    <a:pt x="6034760" y="152006"/>
                  </a:lnTo>
                  <a:lnTo>
                    <a:pt x="6150965" y="152006"/>
                  </a:lnTo>
                  <a:lnTo>
                    <a:pt x="6150965" y="122301"/>
                  </a:lnTo>
                  <a:lnTo>
                    <a:pt x="6034760" y="122301"/>
                  </a:lnTo>
                  <a:lnTo>
                    <a:pt x="6034760" y="4953"/>
                  </a:lnTo>
                  <a:lnTo>
                    <a:pt x="5999708" y="4953"/>
                  </a:lnTo>
                  <a:lnTo>
                    <a:pt x="5999708" y="281546"/>
                  </a:lnTo>
                  <a:lnTo>
                    <a:pt x="6010757" y="292976"/>
                  </a:lnTo>
                  <a:lnTo>
                    <a:pt x="6186017" y="292976"/>
                  </a:lnTo>
                  <a:lnTo>
                    <a:pt x="6186017" y="264020"/>
                  </a:lnTo>
                  <a:lnTo>
                    <a:pt x="6186017" y="152006"/>
                  </a:lnTo>
                  <a:lnTo>
                    <a:pt x="6186017" y="122301"/>
                  </a:lnTo>
                  <a:lnTo>
                    <a:pt x="6186017" y="4953"/>
                  </a:lnTo>
                  <a:close/>
                </a:path>
                <a:path w="11069319" h="1424304">
                  <a:moveTo>
                    <a:pt x="6220460" y="542163"/>
                  </a:moveTo>
                  <a:lnTo>
                    <a:pt x="6037580" y="542163"/>
                  </a:lnTo>
                  <a:lnTo>
                    <a:pt x="6037580" y="571500"/>
                  </a:lnTo>
                  <a:lnTo>
                    <a:pt x="6184646" y="571500"/>
                  </a:lnTo>
                  <a:lnTo>
                    <a:pt x="6182868" y="600722"/>
                  </a:lnTo>
                  <a:lnTo>
                    <a:pt x="6166929" y="658749"/>
                  </a:lnTo>
                  <a:lnTo>
                    <a:pt x="6150902" y="695299"/>
                  </a:lnTo>
                  <a:lnTo>
                    <a:pt x="6115367" y="741565"/>
                  </a:lnTo>
                  <a:lnTo>
                    <a:pt x="6078156" y="773036"/>
                  </a:lnTo>
                  <a:lnTo>
                    <a:pt x="6038545" y="798169"/>
                  </a:lnTo>
                  <a:lnTo>
                    <a:pt x="6021578" y="806183"/>
                  </a:lnTo>
                  <a:lnTo>
                    <a:pt x="6039104" y="832091"/>
                  </a:lnTo>
                  <a:lnTo>
                    <a:pt x="6074537" y="814070"/>
                  </a:lnTo>
                  <a:lnTo>
                    <a:pt x="6107684" y="790752"/>
                  </a:lnTo>
                  <a:lnTo>
                    <a:pt x="6139497" y="765302"/>
                  </a:lnTo>
                  <a:lnTo>
                    <a:pt x="6165596" y="732269"/>
                  </a:lnTo>
                  <a:lnTo>
                    <a:pt x="6189459" y="696506"/>
                  </a:lnTo>
                  <a:lnTo>
                    <a:pt x="6205601" y="651891"/>
                  </a:lnTo>
                  <a:lnTo>
                    <a:pt x="6218606" y="603885"/>
                  </a:lnTo>
                  <a:lnTo>
                    <a:pt x="6220460" y="544449"/>
                  </a:lnTo>
                  <a:lnTo>
                    <a:pt x="6220460" y="542163"/>
                  </a:lnTo>
                  <a:close/>
                </a:path>
                <a:path w="11069319" h="1424304">
                  <a:moveTo>
                    <a:pt x="6223254" y="1066800"/>
                  </a:moveTo>
                  <a:lnTo>
                    <a:pt x="6188583" y="1066800"/>
                  </a:lnTo>
                  <a:lnTo>
                    <a:pt x="6188583" y="1322057"/>
                  </a:lnTo>
                  <a:lnTo>
                    <a:pt x="6223254" y="1322057"/>
                  </a:lnTo>
                  <a:lnTo>
                    <a:pt x="6223254" y="1066800"/>
                  </a:lnTo>
                  <a:close/>
                </a:path>
                <a:path w="11069319" h="1424304">
                  <a:moveTo>
                    <a:pt x="6230874" y="1383017"/>
                  </a:moveTo>
                  <a:lnTo>
                    <a:pt x="5977509" y="1383017"/>
                  </a:lnTo>
                  <a:lnTo>
                    <a:pt x="5977509" y="1293101"/>
                  </a:lnTo>
                  <a:lnTo>
                    <a:pt x="5942457" y="1293101"/>
                  </a:lnTo>
                  <a:lnTo>
                    <a:pt x="5942457" y="1400924"/>
                  </a:lnTo>
                  <a:lnTo>
                    <a:pt x="5953506" y="1412354"/>
                  </a:lnTo>
                  <a:lnTo>
                    <a:pt x="6230874" y="1412354"/>
                  </a:lnTo>
                  <a:lnTo>
                    <a:pt x="6230874" y="1383017"/>
                  </a:lnTo>
                  <a:close/>
                </a:path>
                <a:path w="11069319" h="1424304">
                  <a:moveTo>
                    <a:pt x="6303365" y="0"/>
                  </a:moveTo>
                  <a:lnTo>
                    <a:pt x="6268694" y="0"/>
                  </a:lnTo>
                  <a:lnTo>
                    <a:pt x="6268694" y="345554"/>
                  </a:lnTo>
                  <a:lnTo>
                    <a:pt x="6303365" y="345554"/>
                  </a:lnTo>
                  <a:lnTo>
                    <a:pt x="6303365" y="0"/>
                  </a:lnTo>
                  <a:close/>
                </a:path>
                <a:path w="11069319" h="1424304">
                  <a:moveTo>
                    <a:pt x="6376670" y="670928"/>
                  </a:moveTo>
                  <a:lnTo>
                    <a:pt x="6318758" y="670928"/>
                  </a:lnTo>
                  <a:lnTo>
                    <a:pt x="6318758" y="533400"/>
                  </a:lnTo>
                  <a:lnTo>
                    <a:pt x="6284087" y="533400"/>
                  </a:lnTo>
                  <a:lnTo>
                    <a:pt x="6284087" y="878954"/>
                  </a:lnTo>
                  <a:lnTo>
                    <a:pt x="6318758" y="878954"/>
                  </a:lnTo>
                  <a:lnTo>
                    <a:pt x="6318758" y="700646"/>
                  </a:lnTo>
                  <a:lnTo>
                    <a:pt x="6376670" y="700646"/>
                  </a:lnTo>
                  <a:lnTo>
                    <a:pt x="6376670" y="670928"/>
                  </a:lnTo>
                  <a:close/>
                </a:path>
                <a:path w="11069319" h="1424304">
                  <a:moveTo>
                    <a:pt x="6505562" y="1332344"/>
                  </a:moveTo>
                  <a:lnTo>
                    <a:pt x="6474434" y="1305509"/>
                  </a:lnTo>
                  <a:lnTo>
                    <a:pt x="6446317" y="1270812"/>
                  </a:lnTo>
                  <a:lnTo>
                    <a:pt x="6419621" y="1234262"/>
                  </a:lnTo>
                  <a:lnTo>
                    <a:pt x="6418212" y="1231760"/>
                  </a:lnTo>
                  <a:lnTo>
                    <a:pt x="6410604" y="1218336"/>
                  </a:lnTo>
                  <a:lnTo>
                    <a:pt x="6398501" y="1194435"/>
                  </a:lnTo>
                  <a:lnTo>
                    <a:pt x="6403213" y="1179449"/>
                  </a:lnTo>
                  <a:lnTo>
                    <a:pt x="6406172" y="1168882"/>
                  </a:lnTo>
                  <a:lnTo>
                    <a:pt x="6414973" y="1123975"/>
                  </a:lnTo>
                  <a:lnTo>
                    <a:pt x="6420218" y="1079373"/>
                  </a:lnTo>
                  <a:lnTo>
                    <a:pt x="6386690" y="1075563"/>
                  </a:lnTo>
                  <a:lnTo>
                    <a:pt x="6383909" y="1102804"/>
                  </a:lnTo>
                  <a:lnTo>
                    <a:pt x="6381521" y="1120635"/>
                  </a:lnTo>
                  <a:lnTo>
                    <a:pt x="6372784" y="1159573"/>
                  </a:lnTo>
                  <a:lnTo>
                    <a:pt x="6362713" y="1196759"/>
                  </a:lnTo>
                  <a:lnTo>
                    <a:pt x="6339065" y="1248714"/>
                  </a:lnTo>
                  <a:lnTo>
                    <a:pt x="6311443" y="1289672"/>
                  </a:lnTo>
                  <a:lnTo>
                    <a:pt x="6278042" y="1327988"/>
                  </a:lnTo>
                  <a:lnTo>
                    <a:pt x="6260960" y="1343393"/>
                  </a:lnTo>
                  <a:lnTo>
                    <a:pt x="6283820" y="1363967"/>
                  </a:lnTo>
                  <a:lnTo>
                    <a:pt x="6316612" y="1334325"/>
                  </a:lnTo>
                  <a:lnTo>
                    <a:pt x="6342685" y="1302816"/>
                  </a:lnTo>
                  <a:lnTo>
                    <a:pt x="6366662" y="1270076"/>
                  </a:lnTo>
                  <a:lnTo>
                    <a:pt x="6384785" y="1231760"/>
                  </a:lnTo>
                  <a:lnTo>
                    <a:pt x="6396215" y="1253197"/>
                  </a:lnTo>
                  <a:lnTo>
                    <a:pt x="6430124" y="1300149"/>
                  </a:lnTo>
                  <a:lnTo>
                    <a:pt x="6456654" y="1331328"/>
                  </a:lnTo>
                  <a:lnTo>
                    <a:pt x="6484607" y="1356347"/>
                  </a:lnTo>
                  <a:lnTo>
                    <a:pt x="6505562" y="1332344"/>
                  </a:lnTo>
                  <a:close/>
                </a:path>
                <a:path w="11069319" h="1424304">
                  <a:moveTo>
                    <a:pt x="6627863" y="1204341"/>
                  </a:moveTo>
                  <a:lnTo>
                    <a:pt x="6569951" y="1204341"/>
                  </a:lnTo>
                  <a:lnTo>
                    <a:pt x="6569951" y="1066800"/>
                  </a:lnTo>
                  <a:lnTo>
                    <a:pt x="6535280" y="1066800"/>
                  </a:lnTo>
                  <a:lnTo>
                    <a:pt x="6535280" y="1412354"/>
                  </a:lnTo>
                  <a:lnTo>
                    <a:pt x="6569951" y="1412354"/>
                  </a:lnTo>
                  <a:lnTo>
                    <a:pt x="6569951" y="1234046"/>
                  </a:lnTo>
                  <a:lnTo>
                    <a:pt x="6627863" y="1234046"/>
                  </a:lnTo>
                  <a:lnTo>
                    <a:pt x="6627863" y="1204341"/>
                  </a:lnTo>
                  <a:close/>
                </a:path>
                <a:path w="11069319" h="1424304">
                  <a:moveTo>
                    <a:pt x="6666827" y="9156"/>
                  </a:moveTo>
                  <a:lnTo>
                    <a:pt x="6390233" y="9156"/>
                  </a:lnTo>
                  <a:lnTo>
                    <a:pt x="6390233" y="37096"/>
                  </a:lnTo>
                  <a:lnTo>
                    <a:pt x="6632156" y="37096"/>
                  </a:lnTo>
                  <a:lnTo>
                    <a:pt x="6632156" y="222516"/>
                  </a:lnTo>
                  <a:lnTo>
                    <a:pt x="6666827" y="222516"/>
                  </a:lnTo>
                  <a:lnTo>
                    <a:pt x="6666827" y="37096"/>
                  </a:lnTo>
                  <a:lnTo>
                    <a:pt x="6666827" y="9156"/>
                  </a:lnTo>
                  <a:close/>
                </a:path>
                <a:path w="11069319" h="1424304">
                  <a:moveTo>
                    <a:pt x="6699212" y="285356"/>
                  </a:moveTo>
                  <a:lnTo>
                    <a:pt x="6572339" y="285356"/>
                  </a:lnTo>
                  <a:lnTo>
                    <a:pt x="6572339" y="128778"/>
                  </a:lnTo>
                  <a:lnTo>
                    <a:pt x="6537287" y="128778"/>
                  </a:lnTo>
                  <a:lnTo>
                    <a:pt x="6537287" y="285356"/>
                  </a:lnTo>
                  <a:lnTo>
                    <a:pt x="6469469" y="285356"/>
                  </a:lnTo>
                  <a:lnTo>
                    <a:pt x="6469469" y="128778"/>
                  </a:lnTo>
                  <a:lnTo>
                    <a:pt x="6434429" y="128778"/>
                  </a:lnTo>
                  <a:lnTo>
                    <a:pt x="6434429" y="285356"/>
                  </a:lnTo>
                  <a:lnTo>
                    <a:pt x="6357848" y="285356"/>
                  </a:lnTo>
                  <a:lnTo>
                    <a:pt x="6357848" y="314693"/>
                  </a:lnTo>
                  <a:lnTo>
                    <a:pt x="6699212" y="314693"/>
                  </a:lnTo>
                  <a:lnTo>
                    <a:pt x="6699212" y="285356"/>
                  </a:lnTo>
                  <a:close/>
                </a:path>
                <a:path w="11069319" h="1424304">
                  <a:moveTo>
                    <a:pt x="6745846" y="771931"/>
                  </a:moveTo>
                  <a:lnTo>
                    <a:pt x="6731711" y="736206"/>
                  </a:lnTo>
                  <a:lnTo>
                    <a:pt x="6695668" y="708837"/>
                  </a:lnTo>
                  <a:lnTo>
                    <a:pt x="6665950" y="699503"/>
                  </a:lnTo>
                  <a:lnTo>
                    <a:pt x="6676491" y="695845"/>
                  </a:lnTo>
                  <a:lnTo>
                    <a:pt x="6708432" y="674890"/>
                  </a:lnTo>
                  <a:lnTo>
                    <a:pt x="6731470" y="629793"/>
                  </a:lnTo>
                  <a:lnTo>
                    <a:pt x="6731381" y="609257"/>
                  </a:lnTo>
                  <a:lnTo>
                    <a:pt x="6714096" y="569379"/>
                  </a:lnTo>
                  <a:lnTo>
                    <a:pt x="6674523" y="545592"/>
                  </a:lnTo>
                  <a:lnTo>
                    <a:pt x="6628231" y="539115"/>
                  </a:lnTo>
                  <a:lnTo>
                    <a:pt x="6591833" y="539584"/>
                  </a:lnTo>
                  <a:lnTo>
                    <a:pt x="6568554" y="542925"/>
                  </a:lnTo>
                  <a:lnTo>
                    <a:pt x="6548348" y="551967"/>
                  </a:lnTo>
                  <a:lnTo>
                    <a:pt x="6521170" y="569595"/>
                  </a:lnTo>
                  <a:lnTo>
                    <a:pt x="6536791" y="592836"/>
                  </a:lnTo>
                  <a:lnTo>
                    <a:pt x="6545491" y="587209"/>
                  </a:lnTo>
                  <a:lnTo>
                    <a:pt x="6552082" y="583565"/>
                  </a:lnTo>
                  <a:lnTo>
                    <a:pt x="6593789" y="569379"/>
                  </a:lnTo>
                  <a:lnTo>
                    <a:pt x="6619087" y="568452"/>
                  </a:lnTo>
                  <a:lnTo>
                    <a:pt x="6632969" y="568528"/>
                  </a:lnTo>
                  <a:lnTo>
                    <a:pt x="6672021" y="578383"/>
                  </a:lnTo>
                  <a:lnTo>
                    <a:pt x="6697192" y="614553"/>
                  </a:lnTo>
                  <a:lnTo>
                    <a:pt x="6697129" y="629793"/>
                  </a:lnTo>
                  <a:lnTo>
                    <a:pt x="6674231" y="666356"/>
                  </a:lnTo>
                  <a:lnTo>
                    <a:pt x="6633756" y="682358"/>
                  </a:lnTo>
                  <a:lnTo>
                    <a:pt x="6575272" y="686168"/>
                  </a:lnTo>
                  <a:lnTo>
                    <a:pt x="6575272" y="715886"/>
                  </a:lnTo>
                  <a:lnTo>
                    <a:pt x="6596989" y="715886"/>
                  </a:lnTo>
                  <a:lnTo>
                    <a:pt x="6610744" y="715949"/>
                  </a:lnTo>
                  <a:lnTo>
                    <a:pt x="6653238" y="722033"/>
                  </a:lnTo>
                  <a:lnTo>
                    <a:pt x="6692214" y="740460"/>
                  </a:lnTo>
                  <a:lnTo>
                    <a:pt x="6711518" y="773315"/>
                  </a:lnTo>
                  <a:lnTo>
                    <a:pt x="6711645" y="782942"/>
                  </a:lnTo>
                  <a:lnTo>
                    <a:pt x="6711569" y="792657"/>
                  </a:lnTo>
                  <a:lnTo>
                    <a:pt x="6693890" y="827532"/>
                  </a:lnTo>
                  <a:lnTo>
                    <a:pt x="6654330" y="847712"/>
                  </a:lnTo>
                  <a:lnTo>
                    <a:pt x="6624040" y="852982"/>
                  </a:lnTo>
                  <a:lnTo>
                    <a:pt x="6592595" y="852944"/>
                  </a:lnTo>
                  <a:lnTo>
                    <a:pt x="6546266" y="842403"/>
                  </a:lnTo>
                  <a:lnTo>
                    <a:pt x="6522694" y="831710"/>
                  </a:lnTo>
                  <a:lnTo>
                    <a:pt x="6506692" y="857618"/>
                  </a:lnTo>
                  <a:lnTo>
                    <a:pt x="6553936" y="876287"/>
                  </a:lnTo>
                  <a:lnTo>
                    <a:pt x="6609562" y="882764"/>
                  </a:lnTo>
                  <a:lnTo>
                    <a:pt x="6629565" y="882637"/>
                  </a:lnTo>
                  <a:lnTo>
                    <a:pt x="6668998" y="874953"/>
                  </a:lnTo>
                  <a:lnTo>
                    <a:pt x="6711670" y="853808"/>
                  </a:lnTo>
                  <a:lnTo>
                    <a:pt x="6712598" y="853046"/>
                  </a:lnTo>
                  <a:lnTo>
                    <a:pt x="6721716" y="845591"/>
                  </a:lnTo>
                  <a:lnTo>
                    <a:pt x="6742341" y="810907"/>
                  </a:lnTo>
                  <a:lnTo>
                    <a:pt x="6745821" y="795121"/>
                  </a:lnTo>
                  <a:lnTo>
                    <a:pt x="6745846" y="771931"/>
                  </a:lnTo>
                  <a:close/>
                </a:path>
                <a:path w="11069319" h="1424304">
                  <a:moveTo>
                    <a:pt x="6876910" y="1180096"/>
                  </a:moveTo>
                  <a:lnTo>
                    <a:pt x="6865379" y="1134846"/>
                  </a:lnTo>
                  <a:lnTo>
                    <a:pt x="6843979" y="1104900"/>
                  </a:lnTo>
                  <a:lnTo>
                    <a:pt x="6842353" y="1103096"/>
                  </a:lnTo>
                  <a:lnTo>
                    <a:pt x="6842353" y="1195197"/>
                  </a:lnTo>
                  <a:lnTo>
                    <a:pt x="6842036" y="1219581"/>
                  </a:lnTo>
                  <a:lnTo>
                    <a:pt x="6822160" y="1261097"/>
                  </a:lnTo>
                  <a:lnTo>
                    <a:pt x="6786372" y="1285100"/>
                  </a:lnTo>
                  <a:lnTo>
                    <a:pt x="6764248" y="1285481"/>
                  </a:lnTo>
                  <a:lnTo>
                    <a:pt x="6742138" y="1285100"/>
                  </a:lnTo>
                  <a:lnTo>
                    <a:pt x="6706349" y="1261097"/>
                  </a:lnTo>
                  <a:lnTo>
                    <a:pt x="6686461" y="1219581"/>
                  </a:lnTo>
                  <a:lnTo>
                    <a:pt x="6686156" y="1195197"/>
                  </a:lnTo>
                  <a:lnTo>
                    <a:pt x="6686461" y="1170800"/>
                  </a:lnTo>
                  <a:lnTo>
                    <a:pt x="6706349" y="1129284"/>
                  </a:lnTo>
                  <a:lnTo>
                    <a:pt x="6742138" y="1105281"/>
                  </a:lnTo>
                  <a:lnTo>
                    <a:pt x="6786372" y="1105281"/>
                  </a:lnTo>
                  <a:lnTo>
                    <a:pt x="6822160" y="1129284"/>
                  </a:lnTo>
                  <a:lnTo>
                    <a:pt x="6842036" y="1170800"/>
                  </a:lnTo>
                  <a:lnTo>
                    <a:pt x="6842353" y="1195197"/>
                  </a:lnTo>
                  <a:lnTo>
                    <a:pt x="6842353" y="1103096"/>
                  </a:lnTo>
                  <a:lnTo>
                    <a:pt x="6800558" y="1079411"/>
                  </a:lnTo>
                  <a:lnTo>
                    <a:pt x="6764248" y="1075563"/>
                  </a:lnTo>
                  <a:lnTo>
                    <a:pt x="6747853" y="1075702"/>
                  </a:lnTo>
                  <a:lnTo>
                    <a:pt x="6703149" y="1090244"/>
                  </a:lnTo>
                  <a:lnTo>
                    <a:pt x="6671869" y="1119441"/>
                  </a:lnTo>
                  <a:lnTo>
                    <a:pt x="6654533" y="1160818"/>
                  </a:lnTo>
                  <a:lnTo>
                    <a:pt x="6651599" y="1180096"/>
                  </a:lnTo>
                  <a:lnTo>
                    <a:pt x="6651599" y="1210284"/>
                  </a:lnTo>
                  <a:lnTo>
                    <a:pt x="6663131" y="1255534"/>
                  </a:lnTo>
                  <a:lnTo>
                    <a:pt x="6688836" y="1289926"/>
                  </a:lnTo>
                  <a:lnTo>
                    <a:pt x="6728041" y="1310970"/>
                  </a:lnTo>
                  <a:lnTo>
                    <a:pt x="6764248" y="1314818"/>
                  </a:lnTo>
                  <a:lnTo>
                    <a:pt x="6780670" y="1314678"/>
                  </a:lnTo>
                  <a:lnTo>
                    <a:pt x="6825653" y="1300137"/>
                  </a:lnTo>
                  <a:lnTo>
                    <a:pt x="6843979" y="1285481"/>
                  </a:lnTo>
                  <a:lnTo>
                    <a:pt x="6848449" y="1280528"/>
                  </a:lnTo>
                  <a:lnTo>
                    <a:pt x="6869785" y="1242618"/>
                  </a:lnTo>
                  <a:lnTo>
                    <a:pt x="6876910" y="1210284"/>
                  </a:lnTo>
                  <a:lnTo>
                    <a:pt x="6876910" y="1180096"/>
                  </a:lnTo>
                  <a:close/>
                </a:path>
                <a:path w="11069319" h="1424304">
                  <a:moveTo>
                    <a:pt x="6882473" y="7239"/>
                  </a:moveTo>
                  <a:lnTo>
                    <a:pt x="6768935" y="7239"/>
                  </a:lnTo>
                  <a:lnTo>
                    <a:pt x="6768935" y="36195"/>
                  </a:lnTo>
                  <a:lnTo>
                    <a:pt x="6882473" y="36195"/>
                  </a:lnTo>
                  <a:lnTo>
                    <a:pt x="6882473" y="7239"/>
                  </a:lnTo>
                  <a:close/>
                </a:path>
                <a:path w="11069319" h="1424304">
                  <a:moveTo>
                    <a:pt x="6912102" y="192392"/>
                  </a:moveTo>
                  <a:lnTo>
                    <a:pt x="6901586" y="151371"/>
                  </a:lnTo>
                  <a:lnTo>
                    <a:pt x="6892709" y="139052"/>
                  </a:lnTo>
                  <a:lnTo>
                    <a:pt x="6891807" y="137909"/>
                  </a:lnTo>
                  <a:lnTo>
                    <a:pt x="6885483" y="130302"/>
                  </a:lnTo>
                  <a:lnTo>
                    <a:pt x="6880568" y="125628"/>
                  </a:lnTo>
                  <a:lnTo>
                    <a:pt x="6877520" y="123786"/>
                  </a:lnTo>
                  <a:lnTo>
                    <a:pt x="6877520" y="190868"/>
                  </a:lnTo>
                  <a:lnTo>
                    <a:pt x="6877520" y="216014"/>
                  </a:lnTo>
                  <a:lnTo>
                    <a:pt x="6872186" y="238874"/>
                  </a:lnTo>
                  <a:lnTo>
                    <a:pt x="6859613" y="256781"/>
                  </a:lnTo>
                  <a:lnTo>
                    <a:pt x="6839801" y="267449"/>
                  </a:lnTo>
                  <a:lnTo>
                    <a:pt x="6810845" y="267449"/>
                  </a:lnTo>
                  <a:lnTo>
                    <a:pt x="6791033" y="256781"/>
                  </a:lnTo>
                  <a:lnTo>
                    <a:pt x="6778841" y="238874"/>
                  </a:lnTo>
                  <a:lnTo>
                    <a:pt x="6773507" y="216014"/>
                  </a:lnTo>
                  <a:lnTo>
                    <a:pt x="6773507" y="190868"/>
                  </a:lnTo>
                  <a:lnTo>
                    <a:pt x="6778841" y="167627"/>
                  </a:lnTo>
                  <a:lnTo>
                    <a:pt x="6791033" y="149720"/>
                  </a:lnTo>
                  <a:lnTo>
                    <a:pt x="6810845" y="139052"/>
                  </a:lnTo>
                  <a:lnTo>
                    <a:pt x="6839801" y="139052"/>
                  </a:lnTo>
                  <a:lnTo>
                    <a:pt x="6859613" y="149720"/>
                  </a:lnTo>
                  <a:lnTo>
                    <a:pt x="6872186" y="167627"/>
                  </a:lnTo>
                  <a:lnTo>
                    <a:pt x="6877520" y="190868"/>
                  </a:lnTo>
                  <a:lnTo>
                    <a:pt x="6877520" y="123786"/>
                  </a:lnTo>
                  <a:lnTo>
                    <a:pt x="6838797" y="109842"/>
                  </a:lnTo>
                  <a:lnTo>
                    <a:pt x="6825323" y="109728"/>
                  </a:lnTo>
                  <a:lnTo>
                    <a:pt x="6811632" y="109842"/>
                  </a:lnTo>
                  <a:lnTo>
                    <a:pt x="6770052" y="125628"/>
                  </a:lnTo>
                  <a:lnTo>
                    <a:pt x="6746519" y="157822"/>
                  </a:lnTo>
                  <a:lnTo>
                    <a:pt x="6738912" y="192392"/>
                  </a:lnTo>
                  <a:lnTo>
                    <a:pt x="6739001" y="216014"/>
                  </a:lnTo>
                  <a:lnTo>
                    <a:pt x="6749072" y="255879"/>
                  </a:lnTo>
                  <a:lnTo>
                    <a:pt x="6776059" y="284861"/>
                  </a:lnTo>
                  <a:lnTo>
                    <a:pt x="6825323" y="296786"/>
                  </a:lnTo>
                  <a:lnTo>
                    <a:pt x="6838797" y="296672"/>
                  </a:lnTo>
                  <a:lnTo>
                    <a:pt x="6880225" y="280911"/>
                  </a:lnTo>
                  <a:lnTo>
                    <a:pt x="6892696" y="267449"/>
                  </a:lnTo>
                  <a:lnTo>
                    <a:pt x="6897852" y="261137"/>
                  </a:lnTo>
                  <a:lnTo>
                    <a:pt x="6911568" y="221894"/>
                  </a:lnTo>
                  <a:lnTo>
                    <a:pt x="6912000" y="216014"/>
                  </a:lnTo>
                  <a:lnTo>
                    <a:pt x="6912102" y="192392"/>
                  </a:lnTo>
                  <a:close/>
                </a:path>
                <a:path w="11069319" h="1424304">
                  <a:moveTo>
                    <a:pt x="6922859" y="57912"/>
                  </a:moveTo>
                  <a:lnTo>
                    <a:pt x="6728549" y="57912"/>
                  </a:lnTo>
                  <a:lnTo>
                    <a:pt x="6728549" y="87630"/>
                  </a:lnTo>
                  <a:lnTo>
                    <a:pt x="6922859" y="87630"/>
                  </a:lnTo>
                  <a:lnTo>
                    <a:pt x="6922859" y="57912"/>
                  </a:lnTo>
                  <a:close/>
                </a:path>
                <a:path w="11069319" h="1424304">
                  <a:moveTo>
                    <a:pt x="6969988" y="1066800"/>
                  </a:moveTo>
                  <a:lnTo>
                    <a:pt x="6935317" y="1066800"/>
                  </a:lnTo>
                  <a:lnTo>
                    <a:pt x="6935317" y="1412354"/>
                  </a:lnTo>
                  <a:lnTo>
                    <a:pt x="6969988" y="1412354"/>
                  </a:lnTo>
                  <a:lnTo>
                    <a:pt x="6969988" y="1066800"/>
                  </a:lnTo>
                  <a:close/>
                </a:path>
                <a:path w="11069319" h="1424304">
                  <a:moveTo>
                    <a:pt x="7025983" y="710933"/>
                  </a:moveTo>
                  <a:lnTo>
                    <a:pt x="7025500" y="658964"/>
                  </a:lnTo>
                  <a:lnTo>
                    <a:pt x="7013118" y="606031"/>
                  </a:lnTo>
                  <a:lnTo>
                    <a:pt x="6991693" y="575703"/>
                  </a:lnTo>
                  <a:lnTo>
                    <a:pt x="6991693" y="710933"/>
                  </a:lnTo>
                  <a:lnTo>
                    <a:pt x="6991604" y="732942"/>
                  </a:lnTo>
                  <a:lnTo>
                    <a:pt x="6986168" y="775131"/>
                  </a:lnTo>
                  <a:lnTo>
                    <a:pt x="6970357" y="819137"/>
                  </a:lnTo>
                  <a:lnTo>
                    <a:pt x="6934416" y="849591"/>
                  </a:lnTo>
                  <a:lnTo>
                    <a:pt x="6907492" y="853046"/>
                  </a:lnTo>
                  <a:lnTo>
                    <a:pt x="6895351" y="852919"/>
                  </a:lnTo>
                  <a:lnTo>
                    <a:pt x="6855993" y="835494"/>
                  </a:lnTo>
                  <a:lnTo>
                    <a:pt x="6834987" y="800785"/>
                  </a:lnTo>
                  <a:lnTo>
                    <a:pt x="6825628" y="759028"/>
                  </a:lnTo>
                  <a:lnTo>
                    <a:pt x="6823291" y="710933"/>
                  </a:lnTo>
                  <a:lnTo>
                    <a:pt x="6823634" y="667461"/>
                  </a:lnTo>
                  <a:lnTo>
                    <a:pt x="6832371" y="623506"/>
                  </a:lnTo>
                  <a:lnTo>
                    <a:pt x="6857911" y="583133"/>
                  </a:lnTo>
                  <a:lnTo>
                    <a:pt x="6907492" y="568833"/>
                  </a:lnTo>
                  <a:lnTo>
                    <a:pt x="6931622" y="569353"/>
                  </a:lnTo>
                  <a:lnTo>
                    <a:pt x="6970166" y="602742"/>
                  </a:lnTo>
                  <a:lnTo>
                    <a:pt x="6989000" y="641692"/>
                  </a:lnTo>
                  <a:lnTo>
                    <a:pt x="6991693" y="710933"/>
                  </a:lnTo>
                  <a:lnTo>
                    <a:pt x="6991693" y="575703"/>
                  </a:lnTo>
                  <a:lnTo>
                    <a:pt x="6961645" y="544296"/>
                  </a:lnTo>
                  <a:lnTo>
                    <a:pt x="6907492" y="539115"/>
                  </a:lnTo>
                  <a:lnTo>
                    <a:pt x="6873545" y="539762"/>
                  </a:lnTo>
                  <a:lnTo>
                    <a:pt x="6837705" y="556628"/>
                  </a:lnTo>
                  <a:lnTo>
                    <a:pt x="6801777" y="606031"/>
                  </a:lnTo>
                  <a:lnTo>
                    <a:pt x="6789483" y="658964"/>
                  </a:lnTo>
                  <a:lnTo>
                    <a:pt x="6789001" y="710933"/>
                  </a:lnTo>
                  <a:lnTo>
                    <a:pt x="6789483" y="763130"/>
                  </a:lnTo>
                  <a:lnTo>
                    <a:pt x="6801777" y="816140"/>
                  </a:lnTo>
                  <a:lnTo>
                    <a:pt x="6837705" y="865327"/>
                  </a:lnTo>
                  <a:lnTo>
                    <a:pt x="6873545" y="882116"/>
                  </a:lnTo>
                  <a:lnTo>
                    <a:pt x="6907492" y="882764"/>
                  </a:lnTo>
                  <a:lnTo>
                    <a:pt x="6941223" y="882116"/>
                  </a:lnTo>
                  <a:lnTo>
                    <a:pt x="6961645" y="877595"/>
                  </a:lnTo>
                  <a:lnTo>
                    <a:pt x="6976986" y="865327"/>
                  </a:lnTo>
                  <a:lnTo>
                    <a:pt x="6986498" y="853046"/>
                  </a:lnTo>
                  <a:lnTo>
                    <a:pt x="6995503" y="841425"/>
                  </a:lnTo>
                  <a:lnTo>
                    <a:pt x="7013118" y="816140"/>
                  </a:lnTo>
                  <a:lnTo>
                    <a:pt x="7022173" y="794118"/>
                  </a:lnTo>
                  <a:lnTo>
                    <a:pt x="7025500" y="763130"/>
                  </a:lnTo>
                  <a:lnTo>
                    <a:pt x="7025983" y="710933"/>
                  </a:lnTo>
                  <a:close/>
                </a:path>
                <a:path w="11069319" h="1424304">
                  <a:moveTo>
                    <a:pt x="7058101" y="0"/>
                  </a:moveTo>
                  <a:lnTo>
                    <a:pt x="7024192" y="0"/>
                  </a:lnTo>
                  <a:lnTo>
                    <a:pt x="7024192" y="141719"/>
                  </a:lnTo>
                  <a:lnTo>
                    <a:pt x="6978472" y="141719"/>
                  </a:lnTo>
                  <a:lnTo>
                    <a:pt x="6978472" y="3810"/>
                  </a:lnTo>
                  <a:lnTo>
                    <a:pt x="6944957" y="3810"/>
                  </a:lnTo>
                  <a:lnTo>
                    <a:pt x="6944957" y="336791"/>
                  </a:lnTo>
                  <a:lnTo>
                    <a:pt x="6978472" y="336791"/>
                  </a:lnTo>
                  <a:lnTo>
                    <a:pt x="6978472" y="171056"/>
                  </a:lnTo>
                  <a:lnTo>
                    <a:pt x="7024192" y="171056"/>
                  </a:lnTo>
                  <a:lnTo>
                    <a:pt x="7024192" y="345554"/>
                  </a:lnTo>
                  <a:lnTo>
                    <a:pt x="7058101" y="345554"/>
                  </a:lnTo>
                  <a:lnTo>
                    <a:pt x="7058101" y="171056"/>
                  </a:lnTo>
                  <a:lnTo>
                    <a:pt x="7058101" y="141719"/>
                  </a:lnTo>
                  <a:lnTo>
                    <a:pt x="7058101" y="0"/>
                  </a:lnTo>
                  <a:close/>
                </a:path>
                <a:path w="11069319" h="1424304">
                  <a:moveTo>
                    <a:pt x="7256094" y="534543"/>
                  </a:moveTo>
                  <a:lnTo>
                    <a:pt x="7123519" y="534543"/>
                  </a:lnTo>
                  <a:lnTo>
                    <a:pt x="7123519" y="563499"/>
                  </a:lnTo>
                  <a:lnTo>
                    <a:pt x="7256094" y="563499"/>
                  </a:lnTo>
                  <a:lnTo>
                    <a:pt x="7256094" y="534543"/>
                  </a:lnTo>
                  <a:close/>
                </a:path>
                <a:path w="11069319" h="1424304">
                  <a:moveTo>
                    <a:pt x="7298385" y="583311"/>
                  </a:moveTo>
                  <a:lnTo>
                    <a:pt x="7081609" y="583311"/>
                  </a:lnTo>
                  <a:lnTo>
                    <a:pt x="7081609" y="612267"/>
                  </a:lnTo>
                  <a:lnTo>
                    <a:pt x="7298385" y="612267"/>
                  </a:lnTo>
                  <a:lnTo>
                    <a:pt x="7298385" y="583311"/>
                  </a:lnTo>
                  <a:close/>
                </a:path>
                <a:path w="11069319" h="1424304">
                  <a:moveTo>
                    <a:pt x="7327722" y="795896"/>
                  </a:moveTo>
                  <a:lnTo>
                    <a:pt x="7208482" y="795896"/>
                  </a:lnTo>
                  <a:lnTo>
                    <a:pt x="7208482" y="760844"/>
                  </a:lnTo>
                  <a:lnTo>
                    <a:pt x="7231227" y="758583"/>
                  </a:lnTo>
                  <a:lnTo>
                    <a:pt x="7244740" y="755637"/>
                  </a:lnTo>
                  <a:lnTo>
                    <a:pt x="7254367" y="749998"/>
                  </a:lnTo>
                  <a:lnTo>
                    <a:pt x="7265429" y="739698"/>
                  </a:lnTo>
                  <a:lnTo>
                    <a:pt x="7272363" y="732650"/>
                  </a:lnTo>
                  <a:lnTo>
                    <a:pt x="7275893" y="729068"/>
                  </a:lnTo>
                  <a:lnTo>
                    <a:pt x="7281265" y="721055"/>
                  </a:lnTo>
                  <a:lnTo>
                    <a:pt x="7283247" y="711657"/>
                  </a:lnTo>
                  <a:lnTo>
                    <a:pt x="7283526" y="696836"/>
                  </a:lnTo>
                  <a:lnTo>
                    <a:pt x="7283450" y="688721"/>
                  </a:lnTo>
                  <a:lnTo>
                    <a:pt x="7261047" y="650557"/>
                  </a:lnTo>
                  <a:lnTo>
                    <a:pt x="7249236" y="642658"/>
                  </a:lnTo>
                  <a:lnTo>
                    <a:pt x="7249236" y="696836"/>
                  </a:lnTo>
                  <a:lnTo>
                    <a:pt x="7249020" y="705815"/>
                  </a:lnTo>
                  <a:lnTo>
                    <a:pt x="7219213" y="731367"/>
                  </a:lnTo>
                  <a:lnTo>
                    <a:pt x="7202576" y="732548"/>
                  </a:lnTo>
                  <a:lnTo>
                    <a:pt x="7171309" y="732497"/>
                  </a:lnTo>
                  <a:lnTo>
                    <a:pt x="7136536" y="716483"/>
                  </a:lnTo>
                  <a:lnTo>
                    <a:pt x="7130758" y="696836"/>
                  </a:lnTo>
                  <a:lnTo>
                    <a:pt x="7130974" y="687654"/>
                  </a:lnTo>
                  <a:lnTo>
                    <a:pt x="7160425" y="662292"/>
                  </a:lnTo>
                  <a:lnTo>
                    <a:pt x="7189813" y="661035"/>
                  </a:lnTo>
                  <a:lnTo>
                    <a:pt x="7208304" y="661187"/>
                  </a:lnTo>
                  <a:lnTo>
                    <a:pt x="7243381" y="677506"/>
                  </a:lnTo>
                  <a:lnTo>
                    <a:pt x="7249236" y="696836"/>
                  </a:lnTo>
                  <a:lnTo>
                    <a:pt x="7249236" y="642658"/>
                  </a:lnTo>
                  <a:lnTo>
                    <a:pt x="7204176" y="632155"/>
                  </a:lnTo>
                  <a:lnTo>
                    <a:pt x="7189813" y="632079"/>
                  </a:lnTo>
                  <a:lnTo>
                    <a:pt x="7175436" y="632155"/>
                  </a:lnTo>
                  <a:lnTo>
                    <a:pt x="7137590" y="640029"/>
                  </a:lnTo>
                  <a:lnTo>
                    <a:pt x="7105409" y="663968"/>
                  </a:lnTo>
                  <a:lnTo>
                    <a:pt x="7096557" y="688721"/>
                  </a:lnTo>
                  <a:lnTo>
                    <a:pt x="7096646" y="706031"/>
                  </a:lnTo>
                  <a:lnTo>
                    <a:pt x="7114946" y="740079"/>
                  </a:lnTo>
                  <a:lnTo>
                    <a:pt x="7150011" y="758964"/>
                  </a:lnTo>
                  <a:lnTo>
                    <a:pt x="7173430" y="761225"/>
                  </a:lnTo>
                  <a:lnTo>
                    <a:pt x="7173430" y="795896"/>
                  </a:lnTo>
                  <a:lnTo>
                    <a:pt x="7062559" y="795896"/>
                  </a:lnTo>
                  <a:lnTo>
                    <a:pt x="7062559" y="825233"/>
                  </a:lnTo>
                  <a:lnTo>
                    <a:pt x="7327722" y="825233"/>
                  </a:lnTo>
                  <a:lnTo>
                    <a:pt x="7327722" y="795896"/>
                  </a:lnTo>
                  <a:close/>
                </a:path>
                <a:path w="11069319" h="1424304">
                  <a:moveTo>
                    <a:pt x="7341070" y="1259954"/>
                  </a:moveTo>
                  <a:lnTo>
                    <a:pt x="7091908" y="1259954"/>
                  </a:lnTo>
                  <a:lnTo>
                    <a:pt x="7091908" y="1197483"/>
                  </a:lnTo>
                  <a:lnTo>
                    <a:pt x="7329640" y="1197483"/>
                  </a:lnTo>
                  <a:lnTo>
                    <a:pt x="7329640" y="1167765"/>
                  </a:lnTo>
                  <a:lnTo>
                    <a:pt x="7091908" y="1167765"/>
                  </a:lnTo>
                  <a:lnTo>
                    <a:pt x="7091908" y="1105281"/>
                  </a:lnTo>
                  <a:lnTo>
                    <a:pt x="7333450" y="1105281"/>
                  </a:lnTo>
                  <a:lnTo>
                    <a:pt x="7333450" y="1075563"/>
                  </a:lnTo>
                  <a:lnTo>
                    <a:pt x="7056856" y="1075563"/>
                  </a:lnTo>
                  <a:lnTo>
                    <a:pt x="7056856" y="1277480"/>
                  </a:lnTo>
                  <a:lnTo>
                    <a:pt x="7067905" y="1288910"/>
                  </a:lnTo>
                  <a:lnTo>
                    <a:pt x="7341070" y="1288910"/>
                  </a:lnTo>
                  <a:lnTo>
                    <a:pt x="7341070" y="1259954"/>
                  </a:lnTo>
                  <a:close/>
                </a:path>
                <a:path w="11069319" h="1424304">
                  <a:moveTo>
                    <a:pt x="7365835" y="1352156"/>
                  </a:moveTo>
                  <a:lnTo>
                    <a:pt x="7024471" y="1352156"/>
                  </a:lnTo>
                  <a:lnTo>
                    <a:pt x="7024471" y="1381493"/>
                  </a:lnTo>
                  <a:lnTo>
                    <a:pt x="7365835" y="1381493"/>
                  </a:lnTo>
                  <a:lnTo>
                    <a:pt x="7365835" y="1352156"/>
                  </a:lnTo>
                  <a:close/>
                </a:path>
                <a:path w="11069319" h="1424304">
                  <a:moveTo>
                    <a:pt x="7381443" y="533400"/>
                  </a:moveTo>
                  <a:lnTo>
                    <a:pt x="7346772" y="533400"/>
                  </a:lnTo>
                  <a:lnTo>
                    <a:pt x="7346772" y="878954"/>
                  </a:lnTo>
                  <a:lnTo>
                    <a:pt x="7381443" y="878954"/>
                  </a:lnTo>
                  <a:lnTo>
                    <a:pt x="7381443" y="533400"/>
                  </a:lnTo>
                  <a:close/>
                </a:path>
                <a:path w="11069319" h="1424304">
                  <a:moveTo>
                    <a:pt x="7417384" y="316217"/>
                  </a:moveTo>
                  <a:lnTo>
                    <a:pt x="7172020" y="316217"/>
                  </a:lnTo>
                  <a:lnTo>
                    <a:pt x="7172020" y="241541"/>
                  </a:lnTo>
                  <a:lnTo>
                    <a:pt x="7136968" y="241541"/>
                  </a:lnTo>
                  <a:lnTo>
                    <a:pt x="7136968" y="334124"/>
                  </a:lnTo>
                  <a:lnTo>
                    <a:pt x="7148017" y="345554"/>
                  </a:lnTo>
                  <a:lnTo>
                    <a:pt x="7417384" y="345554"/>
                  </a:lnTo>
                  <a:lnTo>
                    <a:pt x="7417384" y="316217"/>
                  </a:lnTo>
                  <a:close/>
                </a:path>
                <a:path w="11069319" h="1424304">
                  <a:moveTo>
                    <a:pt x="7445197" y="186296"/>
                  </a:moveTo>
                  <a:lnTo>
                    <a:pt x="7292416" y="186296"/>
                  </a:lnTo>
                  <a:lnTo>
                    <a:pt x="7292416" y="151244"/>
                  </a:lnTo>
                  <a:lnTo>
                    <a:pt x="7413574" y="151244"/>
                  </a:lnTo>
                  <a:lnTo>
                    <a:pt x="7413574" y="122682"/>
                  </a:lnTo>
                  <a:lnTo>
                    <a:pt x="7413574" y="80010"/>
                  </a:lnTo>
                  <a:lnTo>
                    <a:pt x="7413574" y="51435"/>
                  </a:lnTo>
                  <a:lnTo>
                    <a:pt x="7413574" y="4953"/>
                  </a:lnTo>
                  <a:lnTo>
                    <a:pt x="7378522" y="4953"/>
                  </a:lnTo>
                  <a:lnTo>
                    <a:pt x="7378522" y="51435"/>
                  </a:lnTo>
                  <a:lnTo>
                    <a:pt x="7378522" y="80010"/>
                  </a:lnTo>
                  <a:lnTo>
                    <a:pt x="7378522" y="122682"/>
                  </a:lnTo>
                  <a:lnTo>
                    <a:pt x="7172020" y="122682"/>
                  </a:lnTo>
                  <a:lnTo>
                    <a:pt x="7172020" y="80010"/>
                  </a:lnTo>
                  <a:lnTo>
                    <a:pt x="7378522" y="80010"/>
                  </a:lnTo>
                  <a:lnTo>
                    <a:pt x="7378522" y="51435"/>
                  </a:lnTo>
                  <a:lnTo>
                    <a:pt x="7172020" y="51435"/>
                  </a:lnTo>
                  <a:lnTo>
                    <a:pt x="7172020" y="4953"/>
                  </a:lnTo>
                  <a:lnTo>
                    <a:pt x="7136968" y="4953"/>
                  </a:lnTo>
                  <a:lnTo>
                    <a:pt x="7136968" y="139814"/>
                  </a:lnTo>
                  <a:lnTo>
                    <a:pt x="7148017" y="151244"/>
                  </a:lnTo>
                  <a:lnTo>
                    <a:pt x="7257364" y="151244"/>
                  </a:lnTo>
                  <a:lnTo>
                    <a:pt x="7257364" y="186296"/>
                  </a:lnTo>
                  <a:lnTo>
                    <a:pt x="7104583" y="186296"/>
                  </a:lnTo>
                  <a:lnTo>
                    <a:pt x="7104583" y="215633"/>
                  </a:lnTo>
                  <a:lnTo>
                    <a:pt x="7445197" y="215633"/>
                  </a:lnTo>
                  <a:lnTo>
                    <a:pt x="7445197" y="186296"/>
                  </a:lnTo>
                  <a:close/>
                </a:path>
                <a:path w="11069319" h="1424304">
                  <a:moveTo>
                    <a:pt x="7739215" y="1352156"/>
                  </a:moveTo>
                  <a:lnTo>
                    <a:pt x="7586053" y="1352156"/>
                  </a:lnTo>
                  <a:lnTo>
                    <a:pt x="7586053" y="1288910"/>
                  </a:lnTo>
                  <a:lnTo>
                    <a:pt x="7714450" y="1288910"/>
                  </a:lnTo>
                  <a:lnTo>
                    <a:pt x="7714450" y="1259954"/>
                  </a:lnTo>
                  <a:lnTo>
                    <a:pt x="7465276" y="1259954"/>
                  </a:lnTo>
                  <a:lnTo>
                    <a:pt x="7465276" y="1197483"/>
                  </a:lnTo>
                  <a:lnTo>
                    <a:pt x="7706830" y="1197483"/>
                  </a:lnTo>
                  <a:lnTo>
                    <a:pt x="7706830" y="1075563"/>
                  </a:lnTo>
                  <a:lnTo>
                    <a:pt x="7429462" y="1075563"/>
                  </a:lnTo>
                  <a:lnTo>
                    <a:pt x="7429462" y="1105281"/>
                  </a:lnTo>
                  <a:lnTo>
                    <a:pt x="7671397" y="1105281"/>
                  </a:lnTo>
                  <a:lnTo>
                    <a:pt x="7671397" y="1167765"/>
                  </a:lnTo>
                  <a:lnTo>
                    <a:pt x="7430224" y="1167765"/>
                  </a:lnTo>
                  <a:lnTo>
                    <a:pt x="7430224" y="1277480"/>
                  </a:lnTo>
                  <a:lnTo>
                    <a:pt x="7441273" y="1288910"/>
                  </a:lnTo>
                  <a:lnTo>
                    <a:pt x="7551001" y="1288910"/>
                  </a:lnTo>
                  <a:lnTo>
                    <a:pt x="7551001" y="1352156"/>
                  </a:lnTo>
                  <a:lnTo>
                    <a:pt x="7397839" y="1352156"/>
                  </a:lnTo>
                  <a:lnTo>
                    <a:pt x="7397839" y="1381493"/>
                  </a:lnTo>
                  <a:lnTo>
                    <a:pt x="7739215" y="1381493"/>
                  </a:lnTo>
                  <a:lnTo>
                    <a:pt x="7739215" y="1352156"/>
                  </a:lnTo>
                  <a:close/>
                </a:path>
                <a:path w="11069319" h="1424304">
                  <a:moveTo>
                    <a:pt x="7768145" y="646696"/>
                  </a:moveTo>
                  <a:lnTo>
                    <a:pt x="7756614" y="601446"/>
                  </a:lnTo>
                  <a:lnTo>
                    <a:pt x="7735202" y="571500"/>
                  </a:lnTo>
                  <a:lnTo>
                    <a:pt x="7733589" y="569709"/>
                  </a:lnTo>
                  <a:lnTo>
                    <a:pt x="7733589" y="661797"/>
                  </a:lnTo>
                  <a:lnTo>
                    <a:pt x="7733271" y="686181"/>
                  </a:lnTo>
                  <a:lnTo>
                    <a:pt x="7713396" y="727697"/>
                  </a:lnTo>
                  <a:lnTo>
                    <a:pt x="7677607" y="751700"/>
                  </a:lnTo>
                  <a:lnTo>
                    <a:pt x="7655484" y="752081"/>
                  </a:lnTo>
                  <a:lnTo>
                    <a:pt x="7633360" y="751700"/>
                  </a:lnTo>
                  <a:lnTo>
                    <a:pt x="7597572" y="727697"/>
                  </a:lnTo>
                  <a:lnTo>
                    <a:pt x="7577696" y="686181"/>
                  </a:lnTo>
                  <a:lnTo>
                    <a:pt x="7577379" y="661797"/>
                  </a:lnTo>
                  <a:lnTo>
                    <a:pt x="7577696" y="637400"/>
                  </a:lnTo>
                  <a:lnTo>
                    <a:pt x="7597572" y="595884"/>
                  </a:lnTo>
                  <a:lnTo>
                    <a:pt x="7633360" y="571881"/>
                  </a:lnTo>
                  <a:lnTo>
                    <a:pt x="7677607" y="571881"/>
                  </a:lnTo>
                  <a:lnTo>
                    <a:pt x="7713396" y="595884"/>
                  </a:lnTo>
                  <a:lnTo>
                    <a:pt x="7733271" y="637400"/>
                  </a:lnTo>
                  <a:lnTo>
                    <a:pt x="7733589" y="661797"/>
                  </a:lnTo>
                  <a:lnTo>
                    <a:pt x="7733589" y="569709"/>
                  </a:lnTo>
                  <a:lnTo>
                    <a:pt x="7691780" y="546011"/>
                  </a:lnTo>
                  <a:lnTo>
                    <a:pt x="7655484" y="542163"/>
                  </a:lnTo>
                  <a:lnTo>
                    <a:pt x="7639075" y="542302"/>
                  </a:lnTo>
                  <a:lnTo>
                    <a:pt x="7594371" y="556844"/>
                  </a:lnTo>
                  <a:lnTo>
                    <a:pt x="7563104" y="586041"/>
                  </a:lnTo>
                  <a:lnTo>
                    <a:pt x="7545756" y="627418"/>
                  </a:lnTo>
                  <a:lnTo>
                    <a:pt x="7542822" y="646696"/>
                  </a:lnTo>
                  <a:lnTo>
                    <a:pt x="7542822" y="676884"/>
                  </a:lnTo>
                  <a:lnTo>
                    <a:pt x="7554354" y="722134"/>
                  </a:lnTo>
                  <a:lnTo>
                    <a:pt x="7580058" y="756526"/>
                  </a:lnTo>
                  <a:lnTo>
                    <a:pt x="7619263" y="777570"/>
                  </a:lnTo>
                  <a:lnTo>
                    <a:pt x="7655484" y="781418"/>
                  </a:lnTo>
                  <a:lnTo>
                    <a:pt x="7671892" y="781278"/>
                  </a:lnTo>
                  <a:lnTo>
                    <a:pt x="7716875" y="766737"/>
                  </a:lnTo>
                  <a:lnTo>
                    <a:pt x="7735202" y="752081"/>
                  </a:lnTo>
                  <a:lnTo>
                    <a:pt x="7739685" y="747128"/>
                  </a:lnTo>
                  <a:lnTo>
                    <a:pt x="7761008" y="709218"/>
                  </a:lnTo>
                  <a:lnTo>
                    <a:pt x="7768145" y="676884"/>
                  </a:lnTo>
                  <a:lnTo>
                    <a:pt x="7768145" y="646696"/>
                  </a:lnTo>
                  <a:close/>
                </a:path>
                <a:path w="11069319" h="1424304">
                  <a:moveTo>
                    <a:pt x="7781899" y="4953"/>
                  </a:moveTo>
                  <a:lnTo>
                    <a:pt x="7608544" y="4953"/>
                  </a:lnTo>
                  <a:lnTo>
                    <a:pt x="7608544" y="34290"/>
                  </a:lnTo>
                  <a:lnTo>
                    <a:pt x="7744561" y="34290"/>
                  </a:lnTo>
                  <a:lnTo>
                    <a:pt x="7741920" y="46697"/>
                  </a:lnTo>
                  <a:lnTo>
                    <a:pt x="7718095" y="85255"/>
                  </a:lnTo>
                  <a:lnTo>
                    <a:pt x="7679690" y="118414"/>
                  </a:lnTo>
                  <a:lnTo>
                    <a:pt x="7645882" y="137718"/>
                  </a:lnTo>
                  <a:lnTo>
                    <a:pt x="7609014" y="153987"/>
                  </a:lnTo>
                  <a:lnTo>
                    <a:pt x="7592542" y="159245"/>
                  </a:lnTo>
                  <a:lnTo>
                    <a:pt x="7608163" y="185153"/>
                  </a:lnTo>
                  <a:lnTo>
                    <a:pt x="7656754" y="166674"/>
                  </a:lnTo>
                  <a:lnTo>
                    <a:pt x="7694244" y="146329"/>
                  </a:lnTo>
                  <a:lnTo>
                    <a:pt x="7730845" y="117157"/>
                  </a:lnTo>
                  <a:lnTo>
                    <a:pt x="7759878" y="83477"/>
                  </a:lnTo>
                  <a:lnTo>
                    <a:pt x="7780185" y="38569"/>
                  </a:lnTo>
                  <a:lnTo>
                    <a:pt x="7781684" y="25692"/>
                  </a:lnTo>
                  <a:lnTo>
                    <a:pt x="7781899" y="4953"/>
                  </a:lnTo>
                  <a:close/>
                </a:path>
                <a:path w="11069319" h="1424304">
                  <a:moveTo>
                    <a:pt x="7861211" y="533400"/>
                  </a:moveTo>
                  <a:lnTo>
                    <a:pt x="7826540" y="533400"/>
                  </a:lnTo>
                  <a:lnTo>
                    <a:pt x="7826540" y="878954"/>
                  </a:lnTo>
                  <a:lnTo>
                    <a:pt x="7861211" y="878954"/>
                  </a:lnTo>
                  <a:lnTo>
                    <a:pt x="7861211" y="533400"/>
                  </a:lnTo>
                  <a:close/>
                </a:path>
                <a:path w="11069319" h="1424304">
                  <a:moveTo>
                    <a:pt x="7903045" y="0"/>
                  </a:moveTo>
                  <a:lnTo>
                    <a:pt x="7868374" y="0"/>
                  </a:lnTo>
                  <a:lnTo>
                    <a:pt x="7868374" y="39243"/>
                  </a:lnTo>
                  <a:lnTo>
                    <a:pt x="7797127" y="39243"/>
                  </a:lnTo>
                  <a:lnTo>
                    <a:pt x="7797127" y="68961"/>
                  </a:lnTo>
                  <a:lnTo>
                    <a:pt x="7868374" y="68961"/>
                  </a:lnTo>
                  <a:lnTo>
                    <a:pt x="7868374" y="111252"/>
                  </a:lnTo>
                  <a:lnTo>
                    <a:pt x="7789519" y="111252"/>
                  </a:lnTo>
                  <a:lnTo>
                    <a:pt x="7789519" y="140957"/>
                  </a:lnTo>
                  <a:lnTo>
                    <a:pt x="7868374" y="140957"/>
                  </a:lnTo>
                  <a:lnTo>
                    <a:pt x="7868374" y="184391"/>
                  </a:lnTo>
                  <a:lnTo>
                    <a:pt x="7903045" y="184391"/>
                  </a:lnTo>
                  <a:lnTo>
                    <a:pt x="7903045" y="0"/>
                  </a:lnTo>
                  <a:close/>
                </a:path>
                <a:path w="11069319" h="1424304">
                  <a:moveTo>
                    <a:pt x="7910665" y="316979"/>
                  </a:moveTo>
                  <a:lnTo>
                    <a:pt x="7657312" y="316979"/>
                  </a:lnTo>
                  <a:lnTo>
                    <a:pt x="7657312" y="288023"/>
                  </a:lnTo>
                  <a:lnTo>
                    <a:pt x="7903045" y="288023"/>
                  </a:lnTo>
                  <a:lnTo>
                    <a:pt x="7903045" y="203441"/>
                  </a:lnTo>
                  <a:lnTo>
                    <a:pt x="7622260" y="203441"/>
                  </a:lnTo>
                  <a:lnTo>
                    <a:pt x="7622260" y="232016"/>
                  </a:lnTo>
                  <a:lnTo>
                    <a:pt x="7868374" y="232016"/>
                  </a:lnTo>
                  <a:lnTo>
                    <a:pt x="7868374" y="259448"/>
                  </a:lnTo>
                  <a:lnTo>
                    <a:pt x="7622260" y="259448"/>
                  </a:lnTo>
                  <a:lnTo>
                    <a:pt x="7622260" y="334124"/>
                  </a:lnTo>
                  <a:lnTo>
                    <a:pt x="7633309" y="345554"/>
                  </a:lnTo>
                  <a:lnTo>
                    <a:pt x="7910665" y="345554"/>
                  </a:lnTo>
                  <a:lnTo>
                    <a:pt x="7910665" y="316979"/>
                  </a:lnTo>
                  <a:close/>
                </a:path>
                <a:path w="11069319" h="1424304">
                  <a:moveTo>
                    <a:pt x="8121053" y="677786"/>
                  </a:moveTo>
                  <a:lnTo>
                    <a:pt x="8085722" y="655320"/>
                  </a:lnTo>
                  <a:lnTo>
                    <a:pt x="8047736" y="622477"/>
                  </a:lnTo>
                  <a:lnTo>
                    <a:pt x="8027708" y="598932"/>
                  </a:lnTo>
                  <a:lnTo>
                    <a:pt x="8032839" y="582383"/>
                  </a:lnTo>
                  <a:lnTo>
                    <a:pt x="8035950" y="570826"/>
                  </a:lnTo>
                  <a:lnTo>
                    <a:pt x="8038262" y="558850"/>
                  </a:lnTo>
                  <a:lnTo>
                    <a:pt x="8041043" y="541020"/>
                  </a:lnTo>
                  <a:lnTo>
                    <a:pt x="8009039" y="536448"/>
                  </a:lnTo>
                  <a:lnTo>
                    <a:pt x="8003159" y="570572"/>
                  </a:lnTo>
                  <a:lnTo>
                    <a:pt x="7997711" y="592264"/>
                  </a:lnTo>
                  <a:lnTo>
                    <a:pt x="7975511" y="635508"/>
                  </a:lnTo>
                  <a:lnTo>
                    <a:pt x="7949171" y="674890"/>
                  </a:lnTo>
                  <a:lnTo>
                    <a:pt x="7908836" y="703694"/>
                  </a:lnTo>
                  <a:lnTo>
                    <a:pt x="7929410" y="725792"/>
                  </a:lnTo>
                  <a:lnTo>
                    <a:pt x="7962252" y="705027"/>
                  </a:lnTo>
                  <a:lnTo>
                    <a:pt x="7982090" y="688225"/>
                  </a:lnTo>
                  <a:lnTo>
                    <a:pt x="7996923" y="666483"/>
                  </a:lnTo>
                  <a:lnTo>
                    <a:pt x="8014754" y="630936"/>
                  </a:lnTo>
                  <a:lnTo>
                    <a:pt x="8026349" y="644220"/>
                  </a:lnTo>
                  <a:lnTo>
                    <a:pt x="8057426" y="672071"/>
                  </a:lnTo>
                  <a:lnTo>
                    <a:pt x="8090433" y="696404"/>
                  </a:lnTo>
                  <a:lnTo>
                    <a:pt x="8104670" y="704837"/>
                  </a:lnTo>
                  <a:lnTo>
                    <a:pt x="8121053" y="677786"/>
                  </a:lnTo>
                  <a:close/>
                </a:path>
                <a:path w="11069319" h="1424304">
                  <a:moveTo>
                    <a:pt x="8159077" y="5346"/>
                  </a:moveTo>
                  <a:lnTo>
                    <a:pt x="7968958" y="5346"/>
                  </a:lnTo>
                  <a:lnTo>
                    <a:pt x="7968958" y="33286"/>
                  </a:lnTo>
                  <a:lnTo>
                    <a:pt x="8124406" y="33286"/>
                  </a:lnTo>
                  <a:lnTo>
                    <a:pt x="8124406" y="222516"/>
                  </a:lnTo>
                  <a:lnTo>
                    <a:pt x="8159077" y="222516"/>
                  </a:lnTo>
                  <a:lnTo>
                    <a:pt x="8159077" y="33286"/>
                  </a:lnTo>
                  <a:lnTo>
                    <a:pt x="8159077" y="5346"/>
                  </a:lnTo>
                  <a:close/>
                </a:path>
                <a:path w="11069319" h="1424304">
                  <a:moveTo>
                    <a:pt x="8196034" y="262496"/>
                  </a:moveTo>
                  <a:lnTo>
                    <a:pt x="8062684" y="262496"/>
                  </a:lnTo>
                  <a:lnTo>
                    <a:pt x="8062684" y="126111"/>
                  </a:lnTo>
                  <a:lnTo>
                    <a:pt x="8027632" y="126111"/>
                  </a:lnTo>
                  <a:lnTo>
                    <a:pt x="8027632" y="262496"/>
                  </a:lnTo>
                  <a:lnTo>
                    <a:pt x="7953718" y="262496"/>
                  </a:lnTo>
                  <a:lnTo>
                    <a:pt x="7953718" y="291833"/>
                  </a:lnTo>
                  <a:lnTo>
                    <a:pt x="8196034" y="291833"/>
                  </a:lnTo>
                  <a:lnTo>
                    <a:pt x="8196034" y="262496"/>
                  </a:lnTo>
                  <a:close/>
                </a:path>
                <a:path w="11069319" h="1424304">
                  <a:moveTo>
                    <a:pt x="8207032" y="797661"/>
                  </a:moveTo>
                  <a:lnTo>
                    <a:pt x="8191513" y="760272"/>
                  </a:lnTo>
                  <a:lnTo>
                    <a:pt x="8172869" y="744689"/>
                  </a:lnTo>
                  <a:lnTo>
                    <a:pt x="8172869" y="795515"/>
                  </a:lnTo>
                  <a:lnTo>
                    <a:pt x="8172869" y="821804"/>
                  </a:lnTo>
                  <a:lnTo>
                    <a:pt x="8143151" y="855713"/>
                  </a:lnTo>
                  <a:lnTo>
                    <a:pt x="8110461" y="862533"/>
                  </a:lnTo>
                  <a:lnTo>
                    <a:pt x="8095183" y="862520"/>
                  </a:lnTo>
                  <a:lnTo>
                    <a:pt x="8046377" y="841997"/>
                  </a:lnTo>
                  <a:lnTo>
                    <a:pt x="8035709" y="821804"/>
                  </a:lnTo>
                  <a:lnTo>
                    <a:pt x="8035709" y="795515"/>
                  </a:lnTo>
                  <a:lnTo>
                    <a:pt x="8064665" y="762749"/>
                  </a:lnTo>
                  <a:lnTo>
                    <a:pt x="8103527" y="755891"/>
                  </a:lnTo>
                  <a:lnTo>
                    <a:pt x="8111871" y="755954"/>
                  </a:lnTo>
                  <a:lnTo>
                    <a:pt x="8161820" y="775703"/>
                  </a:lnTo>
                  <a:lnTo>
                    <a:pt x="8172869" y="795515"/>
                  </a:lnTo>
                  <a:lnTo>
                    <a:pt x="8172869" y="744689"/>
                  </a:lnTo>
                  <a:lnTo>
                    <a:pt x="8134439" y="729056"/>
                  </a:lnTo>
                  <a:lnTo>
                    <a:pt x="8103527" y="726554"/>
                  </a:lnTo>
                  <a:lnTo>
                    <a:pt x="8090014" y="726655"/>
                  </a:lnTo>
                  <a:lnTo>
                    <a:pt x="8050695" y="736041"/>
                  </a:lnTo>
                  <a:lnTo>
                    <a:pt x="8016684" y="760272"/>
                  </a:lnTo>
                  <a:lnTo>
                    <a:pt x="8001533" y="797661"/>
                  </a:lnTo>
                  <a:lnTo>
                    <a:pt x="8001533" y="819505"/>
                  </a:lnTo>
                  <a:lnTo>
                    <a:pt x="8016684" y="857046"/>
                  </a:lnTo>
                  <a:lnTo>
                    <a:pt x="8050695" y="881202"/>
                  </a:lnTo>
                  <a:lnTo>
                    <a:pt x="8090014" y="890295"/>
                  </a:lnTo>
                  <a:lnTo>
                    <a:pt x="8103527" y="890384"/>
                  </a:lnTo>
                  <a:lnTo>
                    <a:pt x="8117256" y="890295"/>
                  </a:lnTo>
                  <a:lnTo>
                    <a:pt x="8157045" y="881202"/>
                  </a:lnTo>
                  <a:lnTo>
                    <a:pt x="8185759" y="862571"/>
                  </a:lnTo>
                  <a:lnTo>
                    <a:pt x="8186623" y="861885"/>
                  </a:lnTo>
                  <a:lnTo>
                    <a:pt x="8206219" y="826706"/>
                  </a:lnTo>
                  <a:lnTo>
                    <a:pt x="8207032" y="819505"/>
                  </a:lnTo>
                  <a:lnTo>
                    <a:pt x="8207032" y="797661"/>
                  </a:lnTo>
                  <a:close/>
                </a:path>
                <a:path w="11069319" h="1424304">
                  <a:moveTo>
                    <a:pt x="8265820" y="602742"/>
                  </a:moveTo>
                  <a:lnTo>
                    <a:pt x="8207921" y="602742"/>
                  </a:lnTo>
                  <a:lnTo>
                    <a:pt x="8207921" y="533400"/>
                  </a:lnTo>
                  <a:lnTo>
                    <a:pt x="8173250" y="533400"/>
                  </a:lnTo>
                  <a:lnTo>
                    <a:pt x="8173250" y="717791"/>
                  </a:lnTo>
                  <a:lnTo>
                    <a:pt x="8207921" y="717791"/>
                  </a:lnTo>
                  <a:lnTo>
                    <a:pt x="8207921" y="632079"/>
                  </a:lnTo>
                  <a:lnTo>
                    <a:pt x="8265820" y="632079"/>
                  </a:lnTo>
                  <a:lnTo>
                    <a:pt x="8265820" y="602742"/>
                  </a:lnTo>
                  <a:close/>
                </a:path>
                <a:path w="11069319" h="1424304">
                  <a:moveTo>
                    <a:pt x="8307654" y="133616"/>
                  </a:moveTo>
                  <a:lnTo>
                    <a:pt x="8249755" y="133616"/>
                  </a:lnTo>
                  <a:lnTo>
                    <a:pt x="8249755" y="266"/>
                  </a:lnTo>
                  <a:lnTo>
                    <a:pt x="8215084" y="266"/>
                  </a:lnTo>
                  <a:lnTo>
                    <a:pt x="8215084" y="133616"/>
                  </a:lnTo>
                  <a:lnTo>
                    <a:pt x="8215084" y="162826"/>
                  </a:lnTo>
                  <a:lnTo>
                    <a:pt x="8215084" y="345706"/>
                  </a:lnTo>
                  <a:lnTo>
                    <a:pt x="8249755" y="345706"/>
                  </a:lnTo>
                  <a:lnTo>
                    <a:pt x="8249755" y="162826"/>
                  </a:lnTo>
                  <a:lnTo>
                    <a:pt x="8307654" y="162826"/>
                  </a:lnTo>
                  <a:lnTo>
                    <a:pt x="8307654" y="133616"/>
                  </a:lnTo>
                  <a:close/>
                </a:path>
                <a:path w="11069319" h="1424304">
                  <a:moveTo>
                    <a:pt x="8383473" y="302120"/>
                  </a:moveTo>
                  <a:lnTo>
                    <a:pt x="8340801" y="302120"/>
                  </a:lnTo>
                  <a:lnTo>
                    <a:pt x="8340801" y="345554"/>
                  </a:lnTo>
                  <a:lnTo>
                    <a:pt x="8362518" y="345554"/>
                  </a:lnTo>
                  <a:lnTo>
                    <a:pt x="8362518" y="354317"/>
                  </a:lnTo>
                  <a:lnTo>
                    <a:pt x="8354517" y="375653"/>
                  </a:lnTo>
                  <a:lnTo>
                    <a:pt x="8345754" y="384035"/>
                  </a:lnTo>
                  <a:lnTo>
                    <a:pt x="8355660" y="392417"/>
                  </a:lnTo>
                  <a:lnTo>
                    <a:pt x="8379727" y="362610"/>
                  </a:lnTo>
                  <a:lnTo>
                    <a:pt x="8383473" y="339839"/>
                  </a:lnTo>
                  <a:lnTo>
                    <a:pt x="8383473" y="302120"/>
                  </a:lnTo>
                  <a:close/>
                </a:path>
                <a:path w="11069319" h="1424304">
                  <a:moveTo>
                    <a:pt x="8498878" y="617105"/>
                  </a:moveTo>
                  <a:lnTo>
                    <a:pt x="8487664" y="579005"/>
                  </a:lnTo>
                  <a:lnTo>
                    <a:pt x="8473796" y="560451"/>
                  </a:lnTo>
                  <a:lnTo>
                    <a:pt x="8471751" y="558355"/>
                  </a:lnTo>
                  <a:lnTo>
                    <a:pt x="8463864" y="550633"/>
                  </a:lnTo>
                  <a:lnTo>
                    <a:pt x="8463864" y="620433"/>
                  </a:lnTo>
                  <a:lnTo>
                    <a:pt x="8463864" y="640664"/>
                  </a:lnTo>
                  <a:lnTo>
                    <a:pt x="8450339" y="677557"/>
                  </a:lnTo>
                  <a:lnTo>
                    <a:pt x="8416658" y="699109"/>
                  </a:lnTo>
                  <a:lnTo>
                    <a:pt x="8397265" y="701027"/>
                  </a:lnTo>
                  <a:lnTo>
                    <a:pt x="8379803" y="700747"/>
                  </a:lnTo>
                  <a:lnTo>
                    <a:pt x="8338998" y="672236"/>
                  </a:lnTo>
                  <a:lnTo>
                    <a:pt x="8331352" y="630555"/>
                  </a:lnTo>
                  <a:lnTo>
                    <a:pt x="8331644" y="610450"/>
                  </a:lnTo>
                  <a:lnTo>
                    <a:pt x="8360677" y="568007"/>
                  </a:lnTo>
                  <a:lnTo>
                    <a:pt x="8397265" y="560451"/>
                  </a:lnTo>
                  <a:lnTo>
                    <a:pt x="8405825" y="560514"/>
                  </a:lnTo>
                  <a:lnTo>
                    <a:pt x="8445081" y="578358"/>
                  </a:lnTo>
                  <a:lnTo>
                    <a:pt x="8463318" y="613905"/>
                  </a:lnTo>
                  <a:lnTo>
                    <a:pt x="8463864" y="620433"/>
                  </a:lnTo>
                  <a:lnTo>
                    <a:pt x="8463864" y="550633"/>
                  </a:lnTo>
                  <a:lnTo>
                    <a:pt x="8428482" y="533781"/>
                  </a:lnTo>
                  <a:lnTo>
                    <a:pt x="8397265" y="530733"/>
                  </a:lnTo>
                  <a:lnTo>
                    <a:pt x="8383321" y="530847"/>
                  </a:lnTo>
                  <a:lnTo>
                    <a:pt x="8343976" y="542353"/>
                  </a:lnTo>
                  <a:lnTo>
                    <a:pt x="8310804" y="572135"/>
                  </a:lnTo>
                  <a:lnTo>
                    <a:pt x="8297164" y="608545"/>
                  </a:lnTo>
                  <a:lnTo>
                    <a:pt x="8296415" y="617105"/>
                  </a:lnTo>
                  <a:lnTo>
                    <a:pt x="8296415" y="643229"/>
                  </a:lnTo>
                  <a:lnTo>
                    <a:pt x="8307337" y="681329"/>
                  </a:lnTo>
                  <a:lnTo>
                    <a:pt x="8337004" y="714032"/>
                  </a:lnTo>
                  <a:lnTo>
                    <a:pt x="8374266" y="728319"/>
                  </a:lnTo>
                  <a:lnTo>
                    <a:pt x="8397265" y="729221"/>
                  </a:lnTo>
                  <a:lnTo>
                    <a:pt x="8411223" y="729107"/>
                  </a:lnTo>
                  <a:lnTo>
                    <a:pt x="8450859" y="717600"/>
                  </a:lnTo>
                  <a:lnTo>
                    <a:pt x="8484133" y="688174"/>
                  </a:lnTo>
                  <a:lnTo>
                    <a:pt x="8498116" y="651789"/>
                  </a:lnTo>
                  <a:lnTo>
                    <a:pt x="8498878" y="643229"/>
                  </a:lnTo>
                  <a:lnTo>
                    <a:pt x="8498878" y="617105"/>
                  </a:lnTo>
                  <a:close/>
                </a:path>
                <a:path w="11069319" h="1424304">
                  <a:moveTo>
                    <a:pt x="8607958" y="533400"/>
                  </a:moveTo>
                  <a:lnTo>
                    <a:pt x="8573287" y="533400"/>
                  </a:lnTo>
                  <a:lnTo>
                    <a:pt x="8573287" y="788657"/>
                  </a:lnTo>
                  <a:lnTo>
                    <a:pt x="8607958" y="788657"/>
                  </a:lnTo>
                  <a:lnTo>
                    <a:pt x="8607958" y="533400"/>
                  </a:lnTo>
                  <a:close/>
                </a:path>
                <a:path w="11069319" h="1424304">
                  <a:moveTo>
                    <a:pt x="8615578" y="849617"/>
                  </a:moveTo>
                  <a:lnTo>
                    <a:pt x="8362213" y="849617"/>
                  </a:lnTo>
                  <a:lnTo>
                    <a:pt x="8362213" y="759701"/>
                  </a:lnTo>
                  <a:lnTo>
                    <a:pt x="8327161" y="759701"/>
                  </a:lnTo>
                  <a:lnTo>
                    <a:pt x="8327161" y="867524"/>
                  </a:lnTo>
                  <a:lnTo>
                    <a:pt x="8338210" y="878954"/>
                  </a:lnTo>
                  <a:lnTo>
                    <a:pt x="8615578" y="878954"/>
                  </a:lnTo>
                  <a:lnTo>
                    <a:pt x="8615578" y="849617"/>
                  </a:lnTo>
                  <a:close/>
                </a:path>
                <a:path w="11069319" h="1424304">
                  <a:moveTo>
                    <a:pt x="8978011" y="688835"/>
                  </a:moveTo>
                  <a:lnTo>
                    <a:pt x="8815324" y="688835"/>
                  </a:lnTo>
                  <a:lnTo>
                    <a:pt x="8815324" y="567690"/>
                  </a:lnTo>
                  <a:lnTo>
                    <a:pt x="8970391" y="567690"/>
                  </a:lnTo>
                  <a:lnTo>
                    <a:pt x="8970391" y="538353"/>
                  </a:lnTo>
                  <a:lnTo>
                    <a:pt x="8780272" y="538353"/>
                  </a:lnTo>
                  <a:lnTo>
                    <a:pt x="8780272" y="706361"/>
                  </a:lnTo>
                  <a:lnTo>
                    <a:pt x="8791321" y="717791"/>
                  </a:lnTo>
                  <a:lnTo>
                    <a:pt x="8978011" y="717791"/>
                  </a:lnTo>
                  <a:lnTo>
                    <a:pt x="8978011" y="688835"/>
                  </a:lnTo>
                  <a:close/>
                </a:path>
                <a:path w="11069319" h="1424304">
                  <a:moveTo>
                    <a:pt x="9068676" y="849617"/>
                  </a:moveTo>
                  <a:lnTo>
                    <a:pt x="8830564" y="849617"/>
                  </a:lnTo>
                  <a:lnTo>
                    <a:pt x="8830564" y="759701"/>
                  </a:lnTo>
                  <a:lnTo>
                    <a:pt x="8795512" y="759701"/>
                  </a:lnTo>
                  <a:lnTo>
                    <a:pt x="8795512" y="867524"/>
                  </a:lnTo>
                  <a:lnTo>
                    <a:pt x="8806561" y="878954"/>
                  </a:lnTo>
                  <a:lnTo>
                    <a:pt x="9068676" y="878954"/>
                  </a:lnTo>
                  <a:lnTo>
                    <a:pt x="9068676" y="849617"/>
                  </a:lnTo>
                  <a:close/>
                </a:path>
                <a:path w="11069319" h="1424304">
                  <a:moveTo>
                    <a:pt x="9118968" y="633603"/>
                  </a:moveTo>
                  <a:lnTo>
                    <a:pt x="9061056" y="633603"/>
                  </a:lnTo>
                  <a:lnTo>
                    <a:pt x="9061056" y="533400"/>
                  </a:lnTo>
                  <a:lnTo>
                    <a:pt x="9026385" y="533400"/>
                  </a:lnTo>
                  <a:lnTo>
                    <a:pt x="9026385" y="788657"/>
                  </a:lnTo>
                  <a:lnTo>
                    <a:pt x="9061056" y="788657"/>
                  </a:lnTo>
                  <a:lnTo>
                    <a:pt x="9061056" y="662940"/>
                  </a:lnTo>
                  <a:lnTo>
                    <a:pt x="9118968" y="662940"/>
                  </a:lnTo>
                  <a:lnTo>
                    <a:pt x="9118968" y="633603"/>
                  </a:lnTo>
                  <a:close/>
                </a:path>
                <a:path w="11069319" h="1424304">
                  <a:moveTo>
                    <a:pt x="9451200" y="538353"/>
                  </a:moveTo>
                  <a:lnTo>
                    <a:pt x="9174594" y="538353"/>
                  </a:lnTo>
                  <a:lnTo>
                    <a:pt x="9174594" y="567309"/>
                  </a:lnTo>
                  <a:lnTo>
                    <a:pt x="9416529" y="567309"/>
                  </a:lnTo>
                  <a:lnTo>
                    <a:pt x="9416529" y="651891"/>
                  </a:lnTo>
                  <a:lnTo>
                    <a:pt x="9451200" y="651891"/>
                  </a:lnTo>
                  <a:lnTo>
                    <a:pt x="9451200" y="538353"/>
                  </a:lnTo>
                  <a:close/>
                </a:path>
                <a:path w="11069319" h="1424304">
                  <a:moveTo>
                    <a:pt x="9460725" y="850379"/>
                  </a:moveTo>
                  <a:lnTo>
                    <a:pt x="9207741" y="850379"/>
                  </a:lnTo>
                  <a:lnTo>
                    <a:pt x="9207741" y="819518"/>
                  </a:lnTo>
                  <a:lnTo>
                    <a:pt x="9453105" y="819518"/>
                  </a:lnTo>
                  <a:lnTo>
                    <a:pt x="9453105" y="733031"/>
                  </a:lnTo>
                  <a:lnTo>
                    <a:pt x="9172689" y="733031"/>
                  </a:lnTo>
                  <a:lnTo>
                    <a:pt x="9172689" y="761606"/>
                  </a:lnTo>
                  <a:lnTo>
                    <a:pt x="9418434" y="761606"/>
                  </a:lnTo>
                  <a:lnTo>
                    <a:pt x="9418434" y="790943"/>
                  </a:lnTo>
                  <a:lnTo>
                    <a:pt x="9172689" y="790943"/>
                  </a:lnTo>
                  <a:lnTo>
                    <a:pt x="9172689" y="867524"/>
                  </a:lnTo>
                  <a:lnTo>
                    <a:pt x="9183738" y="878954"/>
                  </a:lnTo>
                  <a:lnTo>
                    <a:pt x="9460725" y="878954"/>
                  </a:lnTo>
                  <a:lnTo>
                    <a:pt x="9460725" y="850379"/>
                  </a:lnTo>
                  <a:close/>
                </a:path>
                <a:path w="11069319" h="1424304">
                  <a:moveTo>
                    <a:pt x="9482823" y="672833"/>
                  </a:moveTo>
                  <a:lnTo>
                    <a:pt x="9314802" y="672833"/>
                  </a:lnTo>
                  <a:lnTo>
                    <a:pt x="9314802" y="608838"/>
                  </a:lnTo>
                  <a:lnTo>
                    <a:pt x="9279750" y="608838"/>
                  </a:lnTo>
                  <a:lnTo>
                    <a:pt x="9279750" y="672833"/>
                  </a:lnTo>
                  <a:lnTo>
                    <a:pt x="9142209" y="672833"/>
                  </a:lnTo>
                  <a:lnTo>
                    <a:pt x="9142209" y="702170"/>
                  </a:lnTo>
                  <a:lnTo>
                    <a:pt x="9482823" y="702170"/>
                  </a:lnTo>
                  <a:lnTo>
                    <a:pt x="9482823" y="672833"/>
                  </a:lnTo>
                  <a:close/>
                </a:path>
                <a:path w="11069319" h="1424304">
                  <a:moveTo>
                    <a:pt x="9815551" y="534543"/>
                  </a:moveTo>
                  <a:lnTo>
                    <a:pt x="9682963" y="534543"/>
                  </a:lnTo>
                  <a:lnTo>
                    <a:pt x="9682963" y="563499"/>
                  </a:lnTo>
                  <a:lnTo>
                    <a:pt x="9815551" y="563499"/>
                  </a:lnTo>
                  <a:lnTo>
                    <a:pt x="9815551" y="534543"/>
                  </a:lnTo>
                  <a:close/>
                </a:path>
                <a:path w="11069319" h="1424304">
                  <a:moveTo>
                    <a:pt x="9857842" y="583311"/>
                  </a:moveTo>
                  <a:lnTo>
                    <a:pt x="9641053" y="583311"/>
                  </a:lnTo>
                  <a:lnTo>
                    <a:pt x="9641053" y="612267"/>
                  </a:lnTo>
                  <a:lnTo>
                    <a:pt x="9857842" y="612267"/>
                  </a:lnTo>
                  <a:lnTo>
                    <a:pt x="9857842" y="583311"/>
                  </a:lnTo>
                  <a:close/>
                </a:path>
                <a:path w="11069319" h="1424304">
                  <a:moveTo>
                    <a:pt x="9887179" y="795896"/>
                  </a:moveTo>
                  <a:lnTo>
                    <a:pt x="9767926" y="795896"/>
                  </a:lnTo>
                  <a:lnTo>
                    <a:pt x="9767926" y="760844"/>
                  </a:lnTo>
                  <a:lnTo>
                    <a:pt x="9790671" y="758583"/>
                  </a:lnTo>
                  <a:lnTo>
                    <a:pt x="9804184" y="755637"/>
                  </a:lnTo>
                  <a:lnTo>
                    <a:pt x="9813811" y="749998"/>
                  </a:lnTo>
                  <a:lnTo>
                    <a:pt x="9824885" y="739698"/>
                  </a:lnTo>
                  <a:lnTo>
                    <a:pt x="9831819" y="732650"/>
                  </a:lnTo>
                  <a:lnTo>
                    <a:pt x="9835350" y="729068"/>
                  </a:lnTo>
                  <a:lnTo>
                    <a:pt x="9840722" y="721055"/>
                  </a:lnTo>
                  <a:lnTo>
                    <a:pt x="9842690" y="711657"/>
                  </a:lnTo>
                  <a:lnTo>
                    <a:pt x="9842983" y="696836"/>
                  </a:lnTo>
                  <a:lnTo>
                    <a:pt x="9842894" y="688721"/>
                  </a:lnTo>
                  <a:lnTo>
                    <a:pt x="9832162" y="661035"/>
                  </a:lnTo>
                  <a:lnTo>
                    <a:pt x="9831210" y="659549"/>
                  </a:lnTo>
                  <a:lnTo>
                    <a:pt x="9827196" y="655701"/>
                  </a:lnTo>
                  <a:lnTo>
                    <a:pt x="9820504" y="650557"/>
                  </a:lnTo>
                  <a:lnTo>
                    <a:pt x="9813620" y="645515"/>
                  </a:lnTo>
                  <a:lnTo>
                    <a:pt x="9808693" y="642670"/>
                  </a:lnTo>
                  <a:lnTo>
                    <a:pt x="9808693" y="696836"/>
                  </a:lnTo>
                  <a:lnTo>
                    <a:pt x="9808477" y="705815"/>
                  </a:lnTo>
                  <a:lnTo>
                    <a:pt x="9778657" y="731367"/>
                  </a:lnTo>
                  <a:lnTo>
                    <a:pt x="9762033" y="732548"/>
                  </a:lnTo>
                  <a:lnTo>
                    <a:pt x="9730765" y="732497"/>
                  </a:lnTo>
                  <a:lnTo>
                    <a:pt x="9695993" y="716483"/>
                  </a:lnTo>
                  <a:lnTo>
                    <a:pt x="9690202" y="696836"/>
                  </a:lnTo>
                  <a:lnTo>
                    <a:pt x="9690417" y="687654"/>
                  </a:lnTo>
                  <a:lnTo>
                    <a:pt x="9719869" y="662292"/>
                  </a:lnTo>
                  <a:lnTo>
                    <a:pt x="9749257" y="661035"/>
                  </a:lnTo>
                  <a:lnTo>
                    <a:pt x="9767760" y="661187"/>
                  </a:lnTo>
                  <a:lnTo>
                    <a:pt x="9802825" y="677506"/>
                  </a:lnTo>
                  <a:lnTo>
                    <a:pt x="9808693" y="696836"/>
                  </a:lnTo>
                  <a:lnTo>
                    <a:pt x="9808693" y="642670"/>
                  </a:lnTo>
                  <a:lnTo>
                    <a:pt x="9763633" y="632155"/>
                  </a:lnTo>
                  <a:lnTo>
                    <a:pt x="9749257" y="632079"/>
                  </a:lnTo>
                  <a:lnTo>
                    <a:pt x="9734880" y="632155"/>
                  </a:lnTo>
                  <a:lnTo>
                    <a:pt x="9697034" y="640029"/>
                  </a:lnTo>
                  <a:lnTo>
                    <a:pt x="9664865" y="663968"/>
                  </a:lnTo>
                  <a:lnTo>
                    <a:pt x="9656000" y="688721"/>
                  </a:lnTo>
                  <a:lnTo>
                    <a:pt x="9656089" y="706031"/>
                  </a:lnTo>
                  <a:lnTo>
                    <a:pt x="9674390" y="740079"/>
                  </a:lnTo>
                  <a:lnTo>
                    <a:pt x="9709455" y="758964"/>
                  </a:lnTo>
                  <a:lnTo>
                    <a:pt x="9732874" y="761225"/>
                  </a:lnTo>
                  <a:lnTo>
                    <a:pt x="9732874" y="795896"/>
                  </a:lnTo>
                  <a:lnTo>
                    <a:pt x="9622003" y="795896"/>
                  </a:lnTo>
                  <a:lnTo>
                    <a:pt x="9622003" y="825233"/>
                  </a:lnTo>
                  <a:lnTo>
                    <a:pt x="9887179" y="825233"/>
                  </a:lnTo>
                  <a:lnTo>
                    <a:pt x="9887179" y="795896"/>
                  </a:lnTo>
                  <a:close/>
                </a:path>
                <a:path w="11069319" h="1424304">
                  <a:moveTo>
                    <a:pt x="9940900" y="533400"/>
                  </a:moveTo>
                  <a:lnTo>
                    <a:pt x="9906229" y="533400"/>
                  </a:lnTo>
                  <a:lnTo>
                    <a:pt x="9906229" y="878954"/>
                  </a:lnTo>
                  <a:lnTo>
                    <a:pt x="9940900" y="878954"/>
                  </a:lnTo>
                  <a:lnTo>
                    <a:pt x="9940900" y="533400"/>
                  </a:lnTo>
                  <a:close/>
                </a:path>
                <a:path w="11069319" h="1424304">
                  <a:moveTo>
                    <a:pt x="10219017" y="603885"/>
                  </a:moveTo>
                  <a:lnTo>
                    <a:pt x="10208565" y="560349"/>
                  </a:lnTo>
                  <a:lnTo>
                    <a:pt x="10184346" y="540981"/>
                  </a:lnTo>
                  <a:lnTo>
                    <a:pt x="10184346" y="603885"/>
                  </a:lnTo>
                  <a:lnTo>
                    <a:pt x="10184092" y="617715"/>
                  </a:lnTo>
                  <a:lnTo>
                    <a:pt x="10157765" y="645541"/>
                  </a:lnTo>
                  <a:lnTo>
                    <a:pt x="10123767" y="650367"/>
                  </a:lnTo>
                  <a:lnTo>
                    <a:pt x="10107651" y="650176"/>
                  </a:lnTo>
                  <a:lnTo>
                    <a:pt x="10070490" y="631952"/>
                  </a:lnTo>
                  <a:lnTo>
                    <a:pt x="10063569" y="603885"/>
                  </a:lnTo>
                  <a:lnTo>
                    <a:pt x="10063823" y="590042"/>
                  </a:lnTo>
                  <a:lnTo>
                    <a:pt x="10089858" y="562216"/>
                  </a:lnTo>
                  <a:lnTo>
                    <a:pt x="10123767" y="557403"/>
                  </a:lnTo>
                  <a:lnTo>
                    <a:pt x="10139883" y="557580"/>
                  </a:lnTo>
                  <a:lnTo>
                    <a:pt x="10177361" y="575805"/>
                  </a:lnTo>
                  <a:lnTo>
                    <a:pt x="10184346" y="603885"/>
                  </a:lnTo>
                  <a:lnTo>
                    <a:pt x="10184346" y="540981"/>
                  </a:lnTo>
                  <a:lnTo>
                    <a:pt x="10179215" y="537108"/>
                  </a:lnTo>
                  <a:lnTo>
                    <a:pt x="10166871" y="531279"/>
                  </a:lnTo>
                  <a:lnTo>
                    <a:pt x="10150589" y="529132"/>
                  </a:lnTo>
                  <a:lnTo>
                    <a:pt x="10123767" y="528828"/>
                  </a:lnTo>
                  <a:lnTo>
                    <a:pt x="10097173" y="529132"/>
                  </a:lnTo>
                  <a:lnTo>
                    <a:pt x="10053663" y="548449"/>
                  </a:lnTo>
                  <a:lnTo>
                    <a:pt x="10029292" y="582866"/>
                  </a:lnTo>
                  <a:lnTo>
                    <a:pt x="10028898" y="603885"/>
                  </a:lnTo>
                  <a:lnTo>
                    <a:pt x="10029292" y="624674"/>
                  </a:lnTo>
                  <a:lnTo>
                    <a:pt x="10053663" y="659320"/>
                  </a:lnTo>
                  <a:lnTo>
                    <a:pt x="10097173" y="679005"/>
                  </a:lnTo>
                  <a:lnTo>
                    <a:pt x="10123767" y="679310"/>
                  </a:lnTo>
                  <a:lnTo>
                    <a:pt x="10150589" y="679005"/>
                  </a:lnTo>
                  <a:lnTo>
                    <a:pt x="10194252" y="659511"/>
                  </a:lnTo>
                  <a:lnTo>
                    <a:pt x="10218636" y="624890"/>
                  </a:lnTo>
                  <a:lnTo>
                    <a:pt x="10219017" y="603885"/>
                  </a:lnTo>
                  <a:close/>
                </a:path>
                <a:path w="11069319" h="1424304">
                  <a:moveTo>
                    <a:pt x="10260546" y="701789"/>
                  </a:moveTo>
                  <a:lnTo>
                    <a:pt x="9995370" y="701789"/>
                  </a:lnTo>
                  <a:lnTo>
                    <a:pt x="9995370" y="731126"/>
                  </a:lnTo>
                  <a:lnTo>
                    <a:pt x="10106241" y="731126"/>
                  </a:lnTo>
                  <a:lnTo>
                    <a:pt x="10106241" y="793229"/>
                  </a:lnTo>
                  <a:lnTo>
                    <a:pt x="10141293" y="793229"/>
                  </a:lnTo>
                  <a:lnTo>
                    <a:pt x="10141293" y="731126"/>
                  </a:lnTo>
                  <a:lnTo>
                    <a:pt x="10260546" y="731126"/>
                  </a:lnTo>
                  <a:lnTo>
                    <a:pt x="10260546" y="701789"/>
                  </a:lnTo>
                  <a:close/>
                </a:path>
                <a:path w="11069319" h="1424304">
                  <a:moveTo>
                    <a:pt x="10314267" y="533400"/>
                  </a:moveTo>
                  <a:lnTo>
                    <a:pt x="10279596" y="533400"/>
                  </a:lnTo>
                  <a:lnTo>
                    <a:pt x="10279596" y="754748"/>
                  </a:lnTo>
                  <a:lnTo>
                    <a:pt x="10194633" y="754748"/>
                  </a:lnTo>
                  <a:lnTo>
                    <a:pt x="10194633" y="784466"/>
                  </a:lnTo>
                  <a:lnTo>
                    <a:pt x="10279596" y="784466"/>
                  </a:lnTo>
                  <a:lnTo>
                    <a:pt x="10279596" y="817994"/>
                  </a:lnTo>
                  <a:lnTo>
                    <a:pt x="10314267" y="817994"/>
                  </a:lnTo>
                  <a:lnTo>
                    <a:pt x="10314267" y="533400"/>
                  </a:lnTo>
                  <a:close/>
                </a:path>
                <a:path w="11069319" h="1424304">
                  <a:moveTo>
                    <a:pt x="10321887" y="849617"/>
                  </a:moveTo>
                  <a:lnTo>
                    <a:pt x="10072713" y="849617"/>
                  </a:lnTo>
                  <a:lnTo>
                    <a:pt x="10072713" y="773036"/>
                  </a:lnTo>
                  <a:lnTo>
                    <a:pt x="10037661" y="773036"/>
                  </a:lnTo>
                  <a:lnTo>
                    <a:pt x="10037661" y="867524"/>
                  </a:lnTo>
                  <a:lnTo>
                    <a:pt x="10048710" y="878954"/>
                  </a:lnTo>
                  <a:lnTo>
                    <a:pt x="10321887" y="878954"/>
                  </a:lnTo>
                  <a:lnTo>
                    <a:pt x="10321887" y="849617"/>
                  </a:lnTo>
                  <a:close/>
                </a:path>
                <a:path w="11069319" h="1424304">
                  <a:moveTo>
                    <a:pt x="10624007" y="537210"/>
                  </a:moveTo>
                  <a:lnTo>
                    <a:pt x="10590098" y="537210"/>
                  </a:lnTo>
                  <a:lnTo>
                    <a:pt x="10590098" y="648081"/>
                  </a:lnTo>
                  <a:lnTo>
                    <a:pt x="10563809" y="648081"/>
                  </a:lnTo>
                  <a:lnTo>
                    <a:pt x="10555999" y="605409"/>
                  </a:lnTo>
                  <a:lnTo>
                    <a:pt x="10537774" y="571500"/>
                  </a:lnTo>
                  <a:lnTo>
                    <a:pt x="10529405" y="562025"/>
                  </a:lnTo>
                  <a:lnTo>
                    <a:pt x="10529405" y="649630"/>
                  </a:lnTo>
                  <a:lnTo>
                    <a:pt x="10529291" y="686181"/>
                  </a:lnTo>
                  <a:lnTo>
                    <a:pt x="10514851" y="727697"/>
                  </a:lnTo>
                  <a:lnTo>
                    <a:pt x="10470464" y="752017"/>
                  </a:lnTo>
                  <a:lnTo>
                    <a:pt x="10456786" y="751992"/>
                  </a:lnTo>
                  <a:lnTo>
                    <a:pt x="10422865" y="734631"/>
                  </a:lnTo>
                  <a:lnTo>
                    <a:pt x="10407231" y="699122"/>
                  </a:lnTo>
                  <a:lnTo>
                    <a:pt x="10403853" y="673950"/>
                  </a:lnTo>
                  <a:lnTo>
                    <a:pt x="10403853" y="649630"/>
                  </a:lnTo>
                  <a:lnTo>
                    <a:pt x="10411181" y="608304"/>
                  </a:lnTo>
                  <a:lnTo>
                    <a:pt x="10437901" y="577786"/>
                  </a:lnTo>
                  <a:lnTo>
                    <a:pt x="10466667" y="571500"/>
                  </a:lnTo>
                  <a:lnTo>
                    <a:pt x="10486276" y="571881"/>
                  </a:lnTo>
                  <a:lnTo>
                    <a:pt x="10523334" y="610628"/>
                  </a:lnTo>
                  <a:lnTo>
                    <a:pt x="10529405" y="649630"/>
                  </a:lnTo>
                  <a:lnTo>
                    <a:pt x="10529405" y="562025"/>
                  </a:lnTo>
                  <a:lnTo>
                    <a:pt x="10490213" y="543140"/>
                  </a:lnTo>
                  <a:lnTo>
                    <a:pt x="10466667" y="542163"/>
                  </a:lnTo>
                  <a:lnTo>
                    <a:pt x="10451389" y="542302"/>
                  </a:lnTo>
                  <a:lnTo>
                    <a:pt x="10411409" y="556539"/>
                  </a:lnTo>
                  <a:lnTo>
                    <a:pt x="10385069" y="585660"/>
                  </a:lnTo>
                  <a:lnTo>
                    <a:pt x="10371455" y="627049"/>
                  </a:lnTo>
                  <a:lnTo>
                    <a:pt x="10369207" y="646468"/>
                  </a:lnTo>
                  <a:lnTo>
                    <a:pt x="10369258" y="677786"/>
                  </a:lnTo>
                  <a:lnTo>
                    <a:pt x="10378034" y="722515"/>
                  </a:lnTo>
                  <a:lnTo>
                    <a:pt x="10399103" y="756907"/>
                  </a:lnTo>
                  <a:lnTo>
                    <a:pt x="10433367" y="777646"/>
                  </a:lnTo>
                  <a:lnTo>
                    <a:pt x="10466667" y="781418"/>
                  </a:lnTo>
                  <a:lnTo>
                    <a:pt x="10480815" y="781304"/>
                  </a:lnTo>
                  <a:lnTo>
                    <a:pt x="10518508" y="769188"/>
                  </a:lnTo>
                  <a:lnTo>
                    <a:pt x="10548671" y="738085"/>
                  </a:lnTo>
                  <a:lnTo>
                    <a:pt x="10561676" y="700176"/>
                  </a:lnTo>
                  <a:lnTo>
                    <a:pt x="10563809" y="677786"/>
                  </a:lnTo>
                  <a:lnTo>
                    <a:pt x="10590098" y="677786"/>
                  </a:lnTo>
                  <a:lnTo>
                    <a:pt x="10590098" y="870191"/>
                  </a:lnTo>
                  <a:lnTo>
                    <a:pt x="10624007" y="870191"/>
                  </a:lnTo>
                  <a:lnTo>
                    <a:pt x="10624007" y="677786"/>
                  </a:lnTo>
                  <a:lnTo>
                    <a:pt x="10624007" y="648081"/>
                  </a:lnTo>
                  <a:lnTo>
                    <a:pt x="10624007" y="537210"/>
                  </a:lnTo>
                  <a:close/>
                </a:path>
                <a:path w="11069319" h="1424304">
                  <a:moveTo>
                    <a:pt x="10695635" y="533400"/>
                  </a:moveTo>
                  <a:lnTo>
                    <a:pt x="10661726" y="533400"/>
                  </a:lnTo>
                  <a:lnTo>
                    <a:pt x="10661726" y="878954"/>
                  </a:lnTo>
                  <a:lnTo>
                    <a:pt x="10695635" y="878954"/>
                  </a:lnTo>
                  <a:lnTo>
                    <a:pt x="10695635" y="533400"/>
                  </a:lnTo>
                  <a:close/>
                </a:path>
                <a:path w="11069319" h="1424304">
                  <a:moveTo>
                    <a:pt x="10916996" y="542163"/>
                  </a:moveTo>
                  <a:lnTo>
                    <a:pt x="10756976" y="542163"/>
                  </a:lnTo>
                  <a:lnTo>
                    <a:pt x="10756976" y="571500"/>
                  </a:lnTo>
                  <a:lnTo>
                    <a:pt x="10881563" y="571500"/>
                  </a:lnTo>
                  <a:lnTo>
                    <a:pt x="10881385" y="596049"/>
                  </a:lnTo>
                  <a:lnTo>
                    <a:pt x="10870705" y="647890"/>
                  </a:lnTo>
                  <a:lnTo>
                    <a:pt x="10852061" y="696188"/>
                  </a:lnTo>
                  <a:lnTo>
                    <a:pt x="10829684" y="732358"/>
                  </a:lnTo>
                  <a:lnTo>
                    <a:pt x="10796410" y="768464"/>
                  </a:lnTo>
                  <a:lnTo>
                    <a:pt x="10758551" y="797661"/>
                  </a:lnTo>
                  <a:lnTo>
                    <a:pt x="10740974" y="806183"/>
                  </a:lnTo>
                  <a:lnTo>
                    <a:pt x="10758500" y="832091"/>
                  </a:lnTo>
                  <a:lnTo>
                    <a:pt x="10793501" y="813752"/>
                  </a:lnTo>
                  <a:lnTo>
                    <a:pt x="10823651" y="788276"/>
                  </a:lnTo>
                  <a:lnTo>
                    <a:pt x="10851909" y="760590"/>
                  </a:lnTo>
                  <a:lnTo>
                    <a:pt x="10873753" y="726744"/>
                  </a:lnTo>
                  <a:lnTo>
                    <a:pt x="10893323" y="690981"/>
                  </a:lnTo>
                  <a:lnTo>
                    <a:pt x="10905757" y="649795"/>
                  </a:lnTo>
                  <a:lnTo>
                    <a:pt x="10915587" y="606958"/>
                  </a:lnTo>
                  <a:lnTo>
                    <a:pt x="10916907" y="573024"/>
                  </a:lnTo>
                  <a:lnTo>
                    <a:pt x="10916996" y="542163"/>
                  </a:lnTo>
                  <a:close/>
                </a:path>
                <a:path w="11069319" h="1424304">
                  <a:moveTo>
                    <a:pt x="10997375" y="537210"/>
                  </a:moveTo>
                  <a:lnTo>
                    <a:pt x="10963478" y="537210"/>
                  </a:lnTo>
                  <a:lnTo>
                    <a:pt x="10963478" y="663321"/>
                  </a:lnTo>
                  <a:lnTo>
                    <a:pt x="10914710" y="663321"/>
                  </a:lnTo>
                  <a:lnTo>
                    <a:pt x="10914710" y="693026"/>
                  </a:lnTo>
                  <a:lnTo>
                    <a:pt x="10963478" y="693026"/>
                  </a:lnTo>
                  <a:lnTo>
                    <a:pt x="10963478" y="870191"/>
                  </a:lnTo>
                  <a:lnTo>
                    <a:pt x="10997375" y="870191"/>
                  </a:lnTo>
                  <a:lnTo>
                    <a:pt x="10997375" y="537210"/>
                  </a:lnTo>
                  <a:close/>
                </a:path>
                <a:path w="11069319" h="1424304">
                  <a:moveTo>
                    <a:pt x="11069003" y="533400"/>
                  </a:moveTo>
                  <a:lnTo>
                    <a:pt x="11035094" y="533400"/>
                  </a:lnTo>
                  <a:lnTo>
                    <a:pt x="11035094" y="878954"/>
                  </a:lnTo>
                  <a:lnTo>
                    <a:pt x="11069003" y="878954"/>
                  </a:lnTo>
                  <a:lnTo>
                    <a:pt x="11069003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26003" y="4168749"/>
              <a:ext cx="11360150" cy="1995805"/>
            </a:xfrm>
            <a:custGeom>
              <a:avLst/>
              <a:gdLst/>
              <a:ahLst/>
              <a:cxnLst/>
              <a:rect l="l" t="t" r="r" b="b"/>
              <a:pathLst>
                <a:path w="11360150" h="1995804">
                  <a:moveTo>
                    <a:pt x="327266" y="1220711"/>
                  </a:moveTo>
                  <a:lnTo>
                    <a:pt x="281647" y="1208608"/>
                  </a:lnTo>
                  <a:lnTo>
                    <a:pt x="243027" y="1194612"/>
                  </a:lnTo>
                  <a:lnTo>
                    <a:pt x="238772" y="1192911"/>
                  </a:lnTo>
                  <a:lnTo>
                    <a:pt x="230187" y="1189482"/>
                  </a:lnTo>
                  <a:lnTo>
                    <a:pt x="218033" y="1183767"/>
                  </a:lnTo>
                  <a:lnTo>
                    <a:pt x="200774" y="1175004"/>
                  </a:lnTo>
                  <a:lnTo>
                    <a:pt x="218782" y="1164120"/>
                  </a:lnTo>
                  <a:lnTo>
                    <a:pt x="230492" y="1156538"/>
                  </a:lnTo>
                  <a:lnTo>
                    <a:pt x="269963" y="1125448"/>
                  </a:lnTo>
                  <a:lnTo>
                    <a:pt x="296405" y="1094994"/>
                  </a:lnTo>
                  <a:lnTo>
                    <a:pt x="298691" y="1086612"/>
                  </a:lnTo>
                  <a:lnTo>
                    <a:pt x="296786" y="1079373"/>
                  </a:lnTo>
                  <a:lnTo>
                    <a:pt x="289928" y="1074420"/>
                  </a:lnTo>
                  <a:lnTo>
                    <a:pt x="44577" y="1074420"/>
                  </a:lnTo>
                  <a:lnTo>
                    <a:pt x="44577" y="1103376"/>
                  </a:lnTo>
                  <a:lnTo>
                    <a:pt x="249923" y="1103376"/>
                  </a:lnTo>
                  <a:lnTo>
                    <a:pt x="236283" y="1114882"/>
                  </a:lnTo>
                  <a:lnTo>
                    <a:pt x="183007" y="1151305"/>
                  </a:lnTo>
                  <a:lnTo>
                    <a:pt x="123825" y="1183170"/>
                  </a:lnTo>
                  <a:lnTo>
                    <a:pt x="60934" y="1210373"/>
                  </a:lnTo>
                  <a:lnTo>
                    <a:pt x="16764" y="1225283"/>
                  </a:lnTo>
                  <a:lnTo>
                    <a:pt x="32766" y="1250810"/>
                  </a:lnTo>
                  <a:lnTo>
                    <a:pt x="79514" y="1235087"/>
                  </a:lnTo>
                  <a:lnTo>
                    <a:pt x="121297" y="1217256"/>
                  </a:lnTo>
                  <a:lnTo>
                    <a:pt x="169545" y="1192911"/>
                  </a:lnTo>
                  <a:lnTo>
                    <a:pt x="189242" y="1203909"/>
                  </a:lnTo>
                  <a:lnTo>
                    <a:pt x="258000" y="1233360"/>
                  </a:lnTo>
                  <a:lnTo>
                    <a:pt x="310502" y="1248143"/>
                  </a:lnTo>
                  <a:lnTo>
                    <a:pt x="327266" y="1220711"/>
                  </a:lnTo>
                  <a:close/>
                </a:path>
                <a:path w="11360150" h="1995804">
                  <a:moveTo>
                    <a:pt x="340601" y="1288148"/>
                  </a:moveTo>
                  <a:lnTo>
                    <a:pt x="0" y="1288148"/>
                  </a:lnTo>
                  <a:lnTo>
                    <a:pt x="0" y="1317485"/>
                  </a:lnTo>
                  <a:lnTo>
                    <a:pt x="152019" y="1317485"/>
                  </a:lnTo>
                  <a:lnTo>
                    <a:pt x="152019" y="1413116"/>
                  </a:lnTo>
                  <a:lnTo>
                    <a:pt x="187071" y="1413116"/>
                  </a:lnTo>
                  <a:lnTo>
                    <a:pt x="187071" y="1317485"/>
                  </a:lnTo>
                  <a:lnTo>
                    <a:pt x="340601" y="1317485"/>
                  </a:lnTo>
                  <a:lnTo>
                    <a:pt x="340601" y="1288148"/>
                  </a:lnTo>
                  <a:close/>
                </a:path>
                <a:path w="11360150" h="1995804">
                  <a:moveTo>
                    <a:pt x="682358" y="1074420"/>
                  </a:moveTo>
                  <a:lnTo>
                    <a:pt x="647306" y="1074420"/>
                  </a:lnTo>
                  <a:lnTo>
                    <a:pt x="647306" y="1103757"/>
                  </a:lnTo>
                  <a:lnTo>
                    <a:pt x="647306" y="1187958"/>
                  </a:lnTo>
                  <a:lnTo>
                    <a:pt x="440804" y="1187958"/>
                  </a:lnTo>
                  <a:lnTo>
                    <a:pt x="440804" y="1103757"/>
                  </a:lnTo>
                  <a:lnTo>
                    <a:pt x="647306" y="1103757"/>
                  </a:lnTo>
                  <a:lnTo>
                    <a:pt x="647306" y="1074420"/>
                  </a:lnTo>
                  <a:lnTo>
                    <a:pt x="405752" y="1074420"/>
                  </a:lnTo>
                  <a:lnTo>
                    <a:pt x="405752" y="1205484"/>
                  </a:lnTo>
                  <a:lnTo>
                    <a:pt x="416801" y="1216901"/>
                  </a:lnTo>
                  <a:lnTo>
                    <a:pt x="682358" y="1216901"/>
                  </a:lnTo>
                  <a:lnTo>
                    <a:pt x="682358" y="1187958"/>
                  </a:lnTo>
                  <a:lnTo>
                    <a:pt x="682358" y="1103757"/>
                  </a:lnTo>
                  <a:lnTo>
                    <a:pt x="682358" y="1074420"/>
                  </a:lnTo>
                  <a:close/>
                </a:path>
                <a:path w="11360150" h="1995804">
                  <a:moveTo>
                    <a:pt x="686168" y="1385684"/>
                  </a:moveTo>
                  <a:lnTo>
                    <a:pt x="440804" y="1385684"/>
                  </a:lnTo>
                  <a:lnTo>
                    <a:pt x="440804" y="1307198"/>
                  </a:lnTo>
                  <a:lnTo>
                    <a:pt x="405752" y="1307198"/>
                  </a:lnTo>
                  <a:lnTo>
                    <a:pt x="405752" y="1403591"/>
                  </a:lnTo>
                  <a:lnTo>
                    <a:pt x="416801" y="1415021"/>
                  </a:lnTo>
                  <a:lnTo>
                    <a:pt x="686168" y="1415021"/>
                  </a:lnTo>
                  <a:lnTo>
                    <a:pt x="686168" y="1385684"/>
                  </a:lnTo>
                  <a:close/>
                </a:path>
                <a:path w="11360150" h="1995804">
                  <a:moveTo>
                    <a:pt x="713968" y="1251953"/>
                  </a:moveTo>
                  <a:lnTo>
                    <a:pt x="373367" y="1251953"/>
                  </a:lnTo>
                  <a:lnTo>
                    <a:pt x="373367" y="1281290"/>
                  </a:lnTo>
                  <a:lnTo>
                    <a:pt x="526148" y="1281290"/>
                  </a:lnTo>
                  <a:lnTo>
                    <a:pt x="526148" y="1340345"/>
                  </a:lnTo>
                  <a:lnTo>
                    <a:pt x="561200" y="1340345"/>
                  </a:lnTo>
                  <a:lnTo>
                    <a:pt x="561200" y="1281290"/>
                  </a:lnTo>
                  <a:lnTo>
                    <a:pt x="713968" y="1281290"/>
                  </a:lnTo>
                  <a:lnTo>
                    <a:pt x="713968" y="1251953"/>
                  </a:lnTo>
                  <a:close/>
                </a:path>
                <a:path w="11360150" h="1995804">
                  <a:moveTo>
                    <a:pt x="1062990" y="1153172"/>
                  </a:moveTo>
                  <a:lnTo>
                    <a:pt x="1051763" y="1115072"/>
                  </a:lnTo>
                  <a:lnTo>
                    <a:pt x="1037907" y="1096518"/>
                  </a:lnTo>
                  <a:lnTo>
                    <a:pt x="1035862" y="1094422"/>
                  </a:lnTo>
                  <a:lnTo>
                    <a:pt x="1027963" y="1086700"/>
                  </a:lnTo>
                  <a:lnTo>
                    <a:pt x="1027963" y="1156500"/>
                  </a:lnTo>
                  <a:lnTo>
                    <a:pt x="1027963" y="1176731"/>
                  </a:lnTo>
                  <a:lnTo>
                    <a:pt x="1014437" y="1213624"/>
                  </a:lnTo>
                  <a:lnTo>
                    <a:pt x="980770" y="1235176"/>
                  </a:lnTo>
                  <a:lnTo>
                    <a:pt x="961377" y="1237094"/>
                  </a:lnTo>
                  <a:lnTo>
                    <a:pt x="943914" y="1236814"/>
                  </a:lnTo>
                  <a:lnTo>
                    <a:pt x="903097" y="1208303"/>
                  </a:lnTo>
                  <a:lnTo>
                    <a:pt x="895464" y="1166622"/>
                  </a:lnTo>
                  <a:lnTo>
                    <a:pt x="895743" y="1146517"/>
                  </a:lnTo>
                  <a:lnTo>
                    <a:pt x="924775" y="1104074"/>
                  </a:lnTo>
                  <a:lnTo>
                    <a:pt x="961377" y="1096518"/>
                  </a:lnTo>
                  <a:lnTo>
                    <a:pt x="969937" y="1096581"/>
                  </a:lnTo>
                  <a:lnTo>
                    <a:pt x="1009192" y="1114425"/>
                  </a:lnTo>
                  <a:lnTo>
                    <a:pt x="1027430" y="1149972"/>
                  </a:lnTo>
                  <a:lnTo>
                    <a:pt x="1027963" y="1156500"/>
                  </a:lnTo>
                  <a:lnTo>
                    <a:pt x="1027963" y="1086700"/>
                  </a:lnTo>
                  <a:lnTo>
                    <a:pt x="992581" y="1069848"/>
                  </a:lnTo>
                  <a:lnTo>
                    <a:pt x="961377" y="1066800"/>
                  </a:lnTo>
                  <a:lnTo>
                    <a:pt x="947420" y="1066914"/>
                  </a:lnTo>
                  <a:lnTo>
                    <a:pt x="908088" y="1078420"/>
                  </a:lnTo>
                  <a:lnTo>
                    <a:pt x="874915" y="1108202"/>
                  </a:lnTo>
                  <a:lnTo>
                    <a:pt x="861263" y="1144612"/>
                  </a:lnTo>
                  <a:lnTo>
                    <a:pt x="860513" y="1153172"/>
                  </a:lnTo>
                  <a:lnTo>
                    <a:pt x="860513" y="1179296"/>
                  </a:lnTo>
                  <a:lnTo>
                    <a:pt x="871435" y="1217396"/>
                  </a:lnTo>
                  <a:lnTo>
                    <a:pt x="901103" y="1250099"/>
                  </a:lnTo>
                  <a:lnTo>
                    <a:pt x="938364" y="1264386"/>
                  </a:lnTo>
                  <a:lnTo>
                    <a:pt x="961377" y="1265288"/>
                  </a:lnTo>
                  <a:lnTo>
                    <a:pt x="975321" y="1265174"/>
                  </a:lnTo>
                  <a:lnTo>
                    <a:pt x="1014958" y="1253667"/>
                  </a:lnTo>
                  <a:lnTo>
                    <a:pt x="1036612" y="1237094"/>
                  </a:lnTo>
                  <a:lnTo>
                    <a:pt x="1043571" y="1230083"/>
                  </a:lnTo>
                  <a:lnTo>
                    <a:pt x="1060119" y="1195705"/>
                  </a:lnTo>
                  <a:lnTo>
                    <a:pt x="1062990" y="1179296"/>
                  </a:lnTo>
                  <a:lnTo>
                    <a:pt x="1062990" y="1153172"/>
                  </a:lnTo>
                  <a:close/>
                </a:path>
                <a:path w="11360150" h="1995804">
                  <a:moveTo>
                    <a:pt x="1172057" y="1069467"/>
                  </a:moveTo>
                  <a:lnTo>
                    <a:pt x="1137386" y="1069467"/>
                  </a:lnTo>
                  <a:lnTo>
                    <a:pt x="1137386" y="1324724"/>
                  </a:lnTo>
                  <a:lnTo>
                    <a:pt x="1172057" y="1324724"/>
                  </a:lnTo>
                  <a:lnTo>
                    <a:pt x="1172057" y="1069467"/>
                  </a:lnTo>
                  <a:close/>
                </a:path>
                <a:path w="11360150" h="1995804">
                  <a:moveTo>
                    <a:pt x="1179677" y="1385684"/>
                  </a:moveTo>
                  <a:lnTo>
                    <a:pt x="926325" y="1385684"/>
                  </a:lnTo>
                  <a:lnTo>
                    <a:pt x="926325" y="1295768"/>
                  </a:lnTo>
                  <a:lnTo>
                    <a:pt x="891273" y="1295768"/>
                  </a:lnTo>
                  <a:lnTo>
                    <a:pt x="891273" y="1403591"/>
                  </a:lnTo>
                  <a:lnTo>
                    <a:pt x="902322" y="1415021"/>
                  </a:lnTo>
                  <a:lnTo>
                    <a:pt x="1179677" y="1415021"/>
                  </a:lnTo>
                  <a:lnTo>
                    <a:pt x="1179677" y="1385684"/>
                  </a:lnTo>
                  <a:close/>
                </a:path>
                <a:path w="11360150" h="1995804">
                  <a:moveTo>
                    <a:pt x="1191945" y="691502"/>
                  </a:moveTo>
                  <a:lnTo>
                    <a:pt x="1029258" y="691502"/>
                  </a:lnTo>
                  <a:lnTo>
                    <a:pt x="1029258" y="570357"/>
                  </a:lnTo>
                  <a:lnTo>
                    <a:pt x="1184325" y="570357"/>
                  </a:lnTo>
                  <a:lnTo>
                    <a:pt x="1184325" y="541020"/>
                  </a:lnTo>
                  <a:lnTo>
                    <a:pt x="994206" y="541020"/>
                  </a:lnTo>
                  <a:lnTo>
                    <a:pt x="994206" y="709028"/>
                  </a:lnTo>
                  <a:lnTo>
                    <a:pt x="1005255" y="720458"/>
                  </a:lnTo>
                  <a:lnTo>
                    <a:pt x="1191945" y="720458"/>
                  </a:lnTo>
                  <a:lnTo>
                    <a:pt x="1191945" y="691502"/>
                  </a:lnTo>
                  <a:close/>
                </a:path>
                <a:path w="11360150" h="1995804">
                  <a:moveTo>
                    <a:pt x="1282623" y="852284"/>
                  </a:moveTo>
                  <a:lnTo>
                    <a:pt x="1044498" y="852284"/>
                  </a:lnTo>
                  <a:lnTo>
                    <a:pt x="1044498" y="762368"/>
                  </a:lnTo>
                  <a:lnTo>
                    <a:pt x="1009446" y="762368"/>
                  </a:lnTo>
                  <a:lnTo>
                    <a:pt x="1009446" y="870191"/>
                  </a:lnTo>
                  <a:lnTo>
                    <a:pt x="1020495" y="881621"/>
                  </a:lnTo>
                  <a:lnTo>
                    <a:pt x="1282623" y="881621"/>
                  </a:lnTo>
                  <a:lnTo>
                    <a:pt x="1282623" y="852284"/>
                  </a:lnTo>
                  <a:close/>
                </a:path>
                <a:path w="11360150" h="1995804">
                  <a:moveTo>
                    <a:pt x="1332903" y="636270"/>
                  </a:moveTo>
                  <a:lnTo>
                    <a:pt x="1275003" y="636270"/>
                  </a:lnTo>
                  <a:lnTo>
                    <a:pt x="1275003" y="536067"/>
                  </a:lnTo>
                  <a:lnTo>
                    <a:pt x="1240332" y="536067"/>
                  </a:lnTo>
                  <a:lnTo>
                    <a:pt x="1240332" y="791324"/>
                  </a:lnTo>
                  <a:lnTo>
                    <a:pt x="1275003" y="791324"/>
                  </a:lnTo>
                  <a:lnTo>
                    <a:pt x="1275003" y="665607"/>
                  </a:lnTo>
                  <a:lnTo>
                    <a:pt x="1332903" y="665607"/>
                  </a:lnTo>
                  <a:lnTo>
                    <a:pt x="1332903" y="636270"/>
                  </a:lnTo>
                  <a:close/>
                </a:path>
                <a:path w="11360150" h="1995804">
                  <a:moveTo>
                    <a:pt x="1431899" y="1078230"/>
                  </a:moveTo>
                  <a:lnTo>
                    <a:pt x="1249019" y="1078230"/>
                  </a:lnTo>
                  <a:lnTo>
                    <a:pt x="1249019" y="1107567"/>
                  </a:lnTo>
                  <a:lnTo>
                    <a:pt x="1396085" y="1107567"/>
                  </a:lnTo>
                  <a:lnTo>
                    <a:pt x="1394307" y="1136789"/>
                  </a:lnTo>
                  <a:lnTo>
                    <a:pt x="1378369" y="1194816"/>
                  </a:lnTo>
                  <a:lnTo>
                    <a:pt x="1362341" y="1231366"/>
                  </a:lnTo>
                  <a:lnTo>
                    <a:pt x="1326807" y="1277632"/>
                  </a:lnTo>
                  <a:lnTo>
                    <a:pt x="1289596" y="1309103"/>
                  </a:lnTo>
                  <a:lnTo>
                    <a:pt x="1249972" y="1334236"/>
                  </a:lnTo>
                  <a:lnTo>
                    <a:pt x="1233017" y="1342250"/>
                  </a:lnTo>
                  <a:lnTo>
                    <a:pt x="1250543" y="1368158"/>
                  </a:lnTo>
                  <a:lnTo>
                    <a:pt x="1285976" y="1350137"/>
                  </a:lnTo>
                  <a:lnTo>
                    <a:pt x="1319123" y="1326819"/>
                  </a:lnTo>
                  <a:lnTo>
                    <a:pt x="1350937" y="1301369"/>
                  </a:lnTo>
                  <a:lnTo>
                    <a:pt x="1377035" y="1268336"/>
                  </a:lnTo>
                  <a:lnTo>
                    <a:pt x="1400898" y="1232573"/>
                  </a:lnTo>
                  <a:lnTo>
                    <a:pt x="1417040" y="1187958"/>
                  </a:lnTo>
                  <a:lnTo>
                    <a:pt x="1430045" y="1139952"/>
                  </a:lnTo>
                  <a:lnTo>
                    <a:pt x="1431899" y="1080516"/>
                  </a:lnTo>
                  <a:lnTo>
                    <a:pt x="1431899" y="1078230"/>
                  </a:lnTo>
                  <a:close/>
                </a:path>
                <a:path w="11360150" h="1995804">
                  <a:moveTo>
                    <a:pt x="1545437" y="1069467"/>
                  </a:moveTo>
                  <a:lnTo>
                    <a:pt x="1510766" y="1069467"/>
                  </a:lnTo>
                  <a:lnTo>
                    <a:pt x="1510766" y="1415021"/>
                  </a:lnTo>
                  <a:lnTo>
                    <a:pt x="1545437" y="1415021"/>
                  </a:lnTo>
                  <a:lnTo>
                    <a:pt x="1545437" y="1069467"/>
                  </a:lnTo>
                  <a:close/>
                </a:path>
                <a:path w="11360150" h="1995804">
                  <a:moveTo>
                    <a:pt x="1665135" y="541020"/>
                  </a:moveTo>
                  <a:lnTo>
                    <a:pt x="1388529" y="541020"/>
                  </a:lnTo>
                  <a:lnTo>
                    <a:pt x="1388529" y="569976"/>
                  </a:lnTo>
                  <a:lnTo>
                    <a:pt x="1630464" y="569976"/>
                  </a:lnTo>
                  <a:lnTo>
                    <a:pt x="1630464" y="654558"/>
                  </a:lnTo>
                  <a:lnTo>
                    <a:pt x="1665135" y="654558"/>
                  </a:lnTo>
                  <a:lnTo>
                    <a:pt x="1665135" y="541020"/>
                  </a:lnTo>
                  <a:close/>
                </a:path>
                <a:path w="11360150" h="1995804">
                  <a:moveTo>
                    <a:pt x="1674660" y="853046"/>
                  </a:moveTo>
                  <a:lnTo>
                    <a:pt x="1421676" y="853046"/>
                  </a:lnTo>
                  <a:lnTo>
                    <a:pt x="1421676" y="822185"/>
                  </a:lnTo>
                  <a:lnTo>
                    <a:pt x="1667040" y="822185"/>
                  </a:lnTo>
                  <a:lnTo>
                    <a:pt x="1667040" y="735698"/>
                  </a:lnTo>
                  <a:lnTo>
                    <a:pt x="1386624" y="735698"/>
                  </a:lnTo>
                  <a:lnTo>
                    <a:pt x="1386624" y="764273"/>
                  </a:lnTo>
                  <a:lnTo>
                    <a:pt x="1632369" y="764273"/>
                  </a:lnTo>
                  <a:lnTo>
                    <a:pt x="1632369" y="793610"/>
                  </a:lnTo>
                  <a:lnTo>
                    <a:pt x="1386624" y="793610"/>
                  </a:lnTo>
                  <a:lnTo>
                    <a:pt x="1386624" y="870191"/>
                  </a:lnTo>
                  <a:lnTo>
                    <a:pt x="1397673" y="881621"/>
                  </a:lnTo>
                  <a:lnTo>
                    <a:pt x="1674660" y="881621"/>
                  </a:lnTo>
                  <a:lnTo>
                    <a:pt x="1674660" y="853046"/>
                  </a:lnTo>
                  <a:close/>
                </a:path>
                <a:path w="11360150" h="1995804">
                  <a:moveTo>
                    <a:pt x="1696758" y="675500"/>
                  </a:moveTo>
                  <a:lnTo>
                    <a:pt x="1528737" y="675500"/>
                  </a:lnTo>
                  <a:lnTo>
                    <a:pt x="1528737" y="611505"/>
                  </a:lnTo>
                  <a:lnTo>
                    <a:pt x="1493685" y="611505"/>
                  </a:lnTo>
                  <a:lnTo>
                    <a:pt x="1493685" y="675500"/>
                  </a:lnTo>
                  <a:lnTo>
                    <a:pt x="1356144" y="675500"/>
                  </a:lnTo>
                  <a:lnTo>
                    <a:pt x="1356144" y="704837"/>
                  </a:lnTo>
                  <a:lnTo>
                    <a:pt x="1696758" y="704837"/>
                  </a:lnTo>
                  <a:lnTo>
                    <a:pt x="1696758" y="675500"/>
                  </a:lnTo>
                  <a:close/>
                </a:path>
                <a:path w="11360150" h="1995804">
                  <a:moveTo>
                    <a:pt x="1793836" y="1078230"/>
                  </a:moveTo>
                  <a:lnTo>
                    <a:pt x="1610956" y="1078230"/>
                  </a:lnTo>
                  <a:lnTo>
                    <a:pt x="1610956" y="1107567"/>
                  </a:lnTo>
                  <a:lnTo>
                    <a:pt x="1758022" y="1107567"/>
                  </a:lnTo>
                  <a:lnTo>
                    <a:pt x="1756244" y="1136789"/>
                  </a:lnTo>
                  <a:lnTo>
                    <a:pt x="1740306" y="1194816"/>
                  </a:lnTo>
                  <a:lnTo>
                    <a:pt x="1724279" y="1231366"/>
                  </a:lnTo>
                  <a:lnTo>
                    <a:pt x="1688744" y="1277632"/>
                  </a:lnTo>
                  <a:lnTo>
                    <a:pt x="1651533" y="1309103"/>
                  </a:lnTo>
                  <a:lnTo>
                    <a:pt x="1611922" y="1334236"/>
                  </a:lnTo>
                  <a:lnTo>
                    <a:pt x="1594954" y="1342250"/>
                  </a:lnTo>
                  <a:lnTo>
                    <a:pt x="1612480" y="1368158"/>
                  </a:lnTo>
                  <a:lnTo>
                    <a:pt x="1647913" y="1350137"/>
                  </a:lnTo>
                  <a:lnTo>
                    <a:pt x="1681060" y="1326819"/>
                  </a:lnTo>
                  <a:lnTo>
                    <a:pt x="1712874" y="1301369"/>
                  </a:lnTo>
                  <a:lnTo>
                    <a:pt x="1738972" y="1268336"/>
                  </a:lnTo>
                  <a:lnTo>
                    <a:pt x="1762836" y="1232573"/>
                  </a:lnTo>
                  <a:lnTo>
                    <a:pt x="1778977" y="1187958"/>
                  </a:lnTo>
                  <a:lnTo>
                    <a:pt x="1791982" y="1139952"/>
                  </a:lnTo>
                  <a:lnTo>
                    <a:pt x="1793836" y="1080516"/>
                  </a:lnTo>
                  <a:lnTo>
                    <a:pt x="1793836" y="1078230"/>
                  </a:lnTo>
                  <a:close/>
                </a:path>
                <a:path w="11360150" h="1995804">
                  <a:moveTo>
                    <a:pt x="1950046" y="1207008"/>
                  </a:moveTo>
                  <a:lnTo>
                    <a:pt x="1892134" y="1207008"/>
                  </a:lnTo>
                  <a:lnTo>
                    <a:pt x="1892134" y="1069467"/>
                  </a:lnTo>
                  <a:lnTo>
                    <a:pt x="1857463" y="1069467"/>
                  </a:lnTo>
                  <a:lnTo>
                    <a:pt x="1857463" y="1415021"/>
                  </a:lnTo>
                  <a:lnTo>
                    <a:pt x="1892134" y="1415021"/>
                  </a:lnTo>
                  <a:lnTo>
                    <a:pt x="1892134" y="1236713"/>
                  </a:lnTo>
                  <a:lnTo>
                    <a:pt x="1950046" y="1236713"/>
                  </a:lnTo>
                  <a:lnTo>
                    <a:pt x="1950046" y="1207008"/>
                  </a:lnTo>
                  <a:close/>
                </a:path>
                <a:path w="11360150" h="1995804">
                  <a:moveTo>
                    <a:pt x="2144928" y="545223"/>
                  </a:moveTo>
                  <a:lnTo>
                    <a:pt x="1868322" y="545223"/>
                  </a:lnTo>
                  <a:lnTo>
                    <a:pt x="1868322" y="573163"/>
                  </a:lnTo>
                  <a:lnTo>
                    <a:pt x="2110257" y="573163"/>
                  </a:lnTo>
                  <a:lnTo>
                    <a:pt x="2110257" y="758583"/>
                  </a:lnTo>
                  <a:lnTo>
                    <a:pt x="2144928" y="758583"/>
                  </a:lnTo>
                  <a:lnTo>
                    <a:pt x="2144928" y="573163"/>
                  </a:lnTo>
                  <a:lnTo>
                    <a:pt x="2144928" y="545223"/>
                  </a:lnTo>
                  <a:close/>
                </a:path>
                <a:path w="11360150" h="1995804">
                  <a:moveTo>
                    <a:pt x="2177313" y="821423"/>
                  </a:moveTo>
                  <a:lnTo>
                    <a:pt x="2000910" y="821423"/>
                  </a:lnTo>
                  <a:lnTo>
                    <a:pt x="2000910" y="664845"/>
                  </a:lnTo>
                  <a:lnTo>
                    <a:pt x="1965858" y="664845"/>
                  </a:lnTo>
                  <a:lnTo>
                    <a:pt x="1965858" y="821423"/>
                  </a:lnTo>
                  <a:lnTo>
                    <a:pt x="1835937" y="821423"/>
                  </a:lnTo>
                  <a:lnTo>
                    <a:pt x="1835937" y="850760"/>
                  </a:lnTo>
                  <a:lnTo>
                    <a:pt x="2177313" y="850760"/>
                  </a:lnTo>
                  <a:lnTo>
                    <a:pt x="2177313" y="821423"/>
                  </a:lnTo>
                  <a:close/>
                </a:path>
                <a:path w="11360150" h="1995804">
                  <a:moveTo>
                    <a:pt x="2230386" y="1386446"/>
                  </a:moveTo>
                  <a:lnTo>
                    <a:pt x="2134755" y="1386446"/>
                  </a:lnTo>
                  <a:lnTo>
                    <a:pt x="2134755" y="1286624"/>
                  </a:lnTo>
                  <a:lnTo>
                    <a:pt x="2100084" y="1286624"/>
                  </a:lnTo>
                  <a:lnTo>
                    <a:pt x="2100084" y="1403591"/>
                  </a:lnTo>
                  <a:lnTo>
                    <a:pt x="2111133" y="1415021"/>
                  </a:lnTo>
                  <a:lnTo>
                    <a:pt x="2230386" y="1415021"/>
                  </a:lnTo>
                  <a:lnTo>
                    <a:pt x="2230386" y="1386446"/>
                  </a:lnTo>
                  <a:close/>
                </a:path>
                <a:path w="11360150" h="1995804">
                  <a:moveTo>
                    <a:pt x="2277249" y="1074420"/>
                  </a:moveTo>
                  <a:lnTo>
                    <a:pt x="2242578" y="1074420"/>
                  </a:lnTo>
                  <a:lnTo>
                    <a:pt x="2242578" y="1102995"/>
                  </a:lnTo>
                  <a:lnTo>
                    <a:pt x="2242578" y="1208151"/>
                  </a:lnTo>
                  <a:lnTo>
                    <a:pt x="2125611" y="1208151"/>
                  </a:lnTo>
                  <a:lnTo>
                    <a:pt x="2125611" y="1102995"/>
                  </a:lnTo>
                  <a:lnTo>
                    <a:pt x="2242578" y="1102995"/>
                  </a:lnTo>
                  <a:lnTo>
                    <a:pt x="2242578" y="1074420"/>
                  </a:lnTo>
                  <a:lnTo>
                    <a:pt x="2090940" y="1074420"/>
                  </a:lnTo>
                  <a:lnTo>
                    <a:pt x="2090940" y="1225283"/>
                  </a:lnTo>
                  <a:lnTo>
                    <a:pt x="2101989" y="1236713"/>
                  </a:lnTo>
                  <a:lnTo>
                    <a:pt x="2277249" y="1236713"/>
                  </a:lnTo>
                  <a:lnTo>
                    <a:pt x="2277249" y="1208151"/>
                  </a:lnTo>
                  <a:lnTo>
                    <a:pt x="2277249" y="1102995"/>
                  </a:lnTo>
                  <a:lnTo>
                    <a:pt x="2277249" y="1074420"/>
                  </a:lnTo>
                  <a:close/>
                </a:path>
                <a:path w="11360150" h="1995804">
                  <a:moveTo>
                    <a:pt x="2373261" y="1256906"/>
                  </a:moveTo>
                  <a:lnTo>
                    <a:pt x="2266581" y="1256906"/>
                  </a:lnTo>
                  <a:lnTo>
                    <a:pt x="2266581" y="1284719"/>
                  </a:lnTo>
                  <a:lnTo>
                    <a:pt x="2373261" y="1284719"/>
                  </a:lnTo>
                  <a:lnTo>
                    <a:pt x="2373261" y="1256906"/>
                  </a:lnTo>
                  <a:close/>
                </a:path>
                <a:path w="11360150" h="1995804">
                  <a:moveTo>
                    <a:pt x="2384183" y="541020"/>
                  </a:moveTo>
                  <a:lnTo>
                    <a:pt x="2227986" y="541020"/>
                  </a:lnTo>
                  <a:lnTo>
                    <a:pt x="2227986" y="570357"/>
                  </a:lnTo>
                  <a:lnTo>
                    <a:pt x="2348750" y="570357"/>
                  </a:lnTo>
                  <a:lnTo>
                    <a:pt x="2347480" y="584111"/>
                  </a:lnTo>
                  <a:lnTo>
                    <a:pt x="2328824" y="626935"/>
                  </a:lnTo>
                  <a:lnTo>
                    <a:pt x="2295131" y="663676"/>
                  </a:lnTo>
                  <a:lnTo>
                    <a:pt x="2263229" y="685025"/>
                  </a:lnTo>
                  <a:lnTo>
                    <a:pt x="2226983" y="703084"/>
                  </a:lnTo>
                  <a:lnTo>
                    <a:pt x="2210079" y="709028"/>
                  </a:lnTo>
                  <a:lnTo>
                    <a:pt x="2225700" y="734555"/>
                  </a:lnTo>
                  <a:lnTo>
                    <a:pt x="2273325" y="715670"/>
                  </a:lnTo>
                  <a:lnTo>
                    <a:pt x="2308123" y="694207"/>
                  </a:lnTo>
                  <a:lnTo>
                    <a:pt x="2340940" y="663511"/>
                  </a:lnTo>
                  <a:lnTo>
                    <a:pt x="2366124" y="628548"/>
                  </a:lnTo>
                  <a:lnTo>
                    <a:pt x="2382786" y="583209"/>
                  </a:lnTo>
                  <a:lnTo>
                    <a:pt x="2384183" y="551688"/>
                  </a:lnTo>
                  <a:lnTo>
                    <a:pt x="2384183" y="541020"/>
                  </a:lnTo>
                  <a:close/>
                </a:path>
                <a:path w="11360150" h="1995804">
                  <a:moveTo>
                    <a:pt x="2387358" y="1378826"/>
                  </a:moveTo>
                  <a:lnTo>
                    <a:pt x="2387079" y="1366761"/>
                  </a:lnTo>
                  <a:lnTo>
                    <a:pt x="2385936" y="1362443"/>
                  </a:lnTo>
                  <a:lnTo>
                    <a:pt x="2385136" y="1359420"/>
                  </a:lnTo>
                  <a:lnTo>
                    <a:pt x="2379878" y="1353832"/>
                  </a:lnTo>
                  <a:lnTo>
                    <a:pt x="2369642" y="1347012"/>
                  </a:lnTo>
                  <a:lnTo>
                    <a:pt x="2358872" y="1340523"/>
                  </a:lnTo>
                  <a:lnTo>
                    <a:pt x="2354592" y="1338922"/>
                  </a:lnTo>
                  <a:lnTo>
                    <a:pt x="2354592" y="1371206"/>
                  </a:lnTo>
                  <a:lnTo>
                    <a:pt x="2354592" y="1386446"/>
                  </a:lnTo>
                  <a:lnTo>
                    <a:pt x="2326779" y="1395171"/>
                  </a:lnTo>
                  <a:lnTo>
                    <a:pt x="2307247" y="1395145"/>
                  </a:lnTo>
                  <a:lnTo>
                    <a:pt x="2300681" y="1394663"/>
                  </a:lnTo>
                  <a:lnTo>
                    <a:pt x="2296109" y="1393367"/>
                  </a:lnTo>
                  <a:lnTo>
                    <a:pt x="2290965" y="1390827"/>
                  </a:lnTo>
                  <a:lnTo>
                    <a:pt x="2282583" y="1386446"/>
                  </a:lnTo>
                  <a:lnTo>
                    <a:pt x="2282583" y="1371206"/>
                  </a:lnTo>
                  <a:lnTo>
                    <a:pt x="2318397" y="1362443"/>
                  </a:lnTo>
                  <a:lnTo>
                    <a:pt x="2329548" y="1362519"/>
                  </a:lnTo>
                  <a:lnTo>
                    <a:pt x="2336139" y="1362989"/>
                  </a:lnTo>
                  <a:lnTo>
                    <a:pt x="2340762" y="1364297"/>
                  </a:lnTo>
                  <a:lnTo>
                    <a:pt x="2346020" y="1366824"/>
                  </a:lnTo>
                  <a:lnTo>
                    <a:pt x="2354592" y="1371206"/>
                  </a:lnTo>
                  <a:lnTo>
                    <a:pt x="2354592" y="1338922"/>
                  </a:lnTo>
                  <a:lnTo>
                    <a:pt x="2349944" y="1337183"/>
                  </a:lnTo>
                  <a:lnTo>
                    <a:pt x="2338057" y="1335951"/>
                  </a:lnTo>
                  <a:lnTo>
                    <a:pt x="2318397" y="1335773"/>
                  </a:lnTo>
                  <a:lnTo>
                    <a:pt x="2298738" y="1335951"/>
                  </a:lnTo>
                  <a:lnTo>
                    <a:pt x="2257209" y="1353832"/>
                  </a:lnTo>
                  <a:lnTo>
                    <a:pt x="2249817" y="1378826"/>
                  </a:lnTo>
                  <a:lnTo>
                    <a:pt x="2250097" y="1390904"/>
                  </a:lnTo>
                  <a:lnTo>
                    <a:pt x="2277999" y="1417142"/>
                  </a:lnTo>
                  <a:lnTo>
                    <a:pt x="2318397" y="1421879"/>
                  </a:lnTo>
                  <a:lnTo>
                    <a:pt x="2338057" y="1421701"/>
                  </a:lnTo>
                  <a:lnTo>
                    <a:pt x="2379878" y="1403819"/>
                  </a:lnTo>
                  <a:lnTo>
                    <a:pt x="2385936" y="1395209"/>
                  </a:lnTo>
                  <a:lnTo>
                    <a:pt x="2387079" y="1390904"/>
                  </a:lnTo>
                  <a:lnTo>
                    <a:pt x="2387358" y="1378826"/>
                  </a:lnTo>
                  <a:close/>
                </a:path>
                <a:path w="11360150" h="1995804">
                  <a:moveTo>
                    <a:pt x="2405646" y="1297673"/>
                  </a:moveTo>
                  <a:lnTo>
                    <a:pt x="2232291" y="1297673"/>
                  </a:lnTo>
                  <a:lnTo>
                    <a:pt x="2232291" y="1325486"/>
                  </a:lnTo>
                  <a:lnTo>
                    <a:pt x="2405646" y="1325486"/>
                  </a:lnTo>
                  <a:lnTo>
                    <a:pt x="2405646" y="1297673"/>
                  </a:lnTo>
                  <a:close/>
                </a:path>
                <a:path w="11360150" h="1995804">
                  <a:moveTo>
                    <a:pt x="2424938" y="1833740"/>
                  </a:moveTo>
                  <a:lnTo>
                    <a:pt x="2144141" y="1833740"/>
                  </a:lnTo>
                  <a:lnTo>
                    <a:pt x="2144141" y="1862696"/>
                  </a:lnTo>
                  <a:lnTo>
                    <a:pt x="2390267" y="1862696"/>
                  </a:lnTo>
                  <a:lnTo>
                    <a:pt x="2390267" y="1948421"/>
                  </a:lnTo>
                  <a:lnTo>
                    <a:pt x="2424938" y="1948421"/>
                  </a:lnTo>
                  <a:lnTo>
                    <a:pt x="2424938" y="1833740"/>
                  </a:lnTo>
                  <a:close/>
                </a:path>
                <a:path w="11360150" h="1995804">
                  <a:moveTo>
                    <a:pt x="2429649" y="1134999"/>
                  </a:moveTo>
                  <a:lnTo>
                    <a:pt x="2371737" y="1134999"/>
                  </a:lnTo>
                  <a:lnTo>
                    <a:pt x="2371737" y="1069467"/>
                  </a:lnTo>
                  <a:lnTo>
                    <a:pt x="2337066" y="1069467"/>
                  </a:lnTo>
                  <a:lnTo>
                    <a:pt x="2337066" y="1240523"/>
                  </a:lnTo>
                  <a:lnTo>
                    <a:pt x="2371737" y="1240523"/>
                  </a:lnTo>
                  <a:lnTo>
                    <a:pt x="2371737" y="1164336"/>
                  </a:lnTo>
                  <a:lnTo>
                    <a:pt x="2429649" y="1164336"/>
                  </a:lnTo>
                  <a:lnTo>
                    <a:pt x="2429649" y="1134999"/>
                  </a:lnTo>
                  <a:close/>
                </a:path>
                <a:path w="11360150" h="1995804">
                  <a:moveTo>
                    <a:pt x="2432939" y="1719834"/>
                  </a:moveTo>
                  <a:lnTo>
                    <a:pt x="2370531" y="1706118"/>
                  </a:lnTo>
                  <a:lnTo>
                    <a:pt x="2324354" y="1690116"/>
                  </a:lnTo>
                  <a:lnTo>
                    <a:pt x="2338095" y="1683550"/>
                  </a:lnTo>
                  <a:lnTo>
                    <a:pt x="2347163" y="1679067"/>
                  </a:lnTo>
                  <a:lnTo>
                    <a:pt x="2386736" y="1656969"/>
                  </a:lnTo>
                  <a:lnTo>
                    <a:pt x="2414270" y="1637919"/>
                  </a:lnTo>
                  <a:lnTo>
                    <a:pt x="2414270" y="1618107"/>
                  </a:lnTo>
                  <a:lnTo>
                    <a:pt x="2404745" y="1607820"/>
                  </a:lnTo>
                  <a:lnTo>
                    <a:pt x="2154809" y="1607820"/>
                  </a:lnTo>
                  <a:lnTo>
                    <a:pt x="2154809" y="1636395"/>
                  </a:lnTo>
                  <a:lnTo>
                    <a:pt x="2366645" y="1636395"/>
                  </a:lnTo>
                  <a:lnTo>
                    <a:pt x="2341092" y="1649247"/>
                  </a:lnTo>
                  <a:lnTo>
                    <a:pt x="2300097" y="1668754"/>
                  </a:lnTo>
                  <a:lnTo>
                    <a:pt x="2245004" y="1691005"/>
                  </a:lnTo>
                  <a:lnTo>
                    <a:pt x="2184425" y="1709991"/>
                  </a:lnTo>
                  <a:lnTo>
                    <a:pt x="2136521" y="1720977"/>
                  </a:lnTo>
                  <a:lnTo>
                    <a:pt x="2146808" y="1748015"/>
                  </a:lnTo>
                  <a:lnTo>
                    <a:pt x="2198586" y="1736686"/>
                  </a:lnTo>
                  <a:lnTo>
                    <a:pt x="2240877" y="1723821"/>
                  </a:lnTo>
                  <a:lnTo>
                    <a:pt x="2288159" y="1706118"/>
                  </a:lnTo>
                  <a:lnTo>
                    <a:pt x="2297684" y="1710613"/>
                  </a:lnTo>
                  <a:lnTo>
                    <a:pt x="2338832" y="1725803"/>
                  </a:lnTo>
                  <a:lnTo>
                    <a:pt x="2380297" y="1737741"/>
                  </a:lnTo>
                  <a:lnTo>
                    <a:pt x="2421890" y="1746491"/>
                  </a:lnTo>
                  <a:lnTo>
                    <a:pt x="2432939" y="1719834"/>
                  </a:lnTo>
                  <a:close/>
                </a:path>
                <a:path w="11360150" h="1995804">
                  <a:moveTo>
                    <a:pt x="2454643" y="1772018"/>
                  </a:moveTo>
                  <a:lnTo>
                    <a:pt x="2114042" y="1772018"/>
                  </a:lnTo>
                  <a:lnTo>
                    <a:pt x="2114042" y="1801355"/>
                  </a:lnTo>
                  <a:lnTo>
                    <a:pt x="2454643" y="1801355"/>
                  </a:lnTo>
                  <a:lnTo>
                    <a:pt x="2454643" y="1772018"/>
                  </a:lnTo>
                  <a:close/>
                </a:path>
                <a:path w="11360150" h="1995804">
                  <a:moveTo>
                    <a:pt x="2536202" y="758558"/>
                  </a:moveTo>
                  <a:lnTo>
                    <a:pt x="2239416" y="758558"/>
                  </a:lnTo>
                  <a:lnTo>
                    <a:pt x="2239416" y="787514"/>
                  </a:lnTo>
                  <a:lnTo>
                    <a:pt x="2501531" y="787514"/>
                  </a:lnTo>
                  <a:lnTo>
                    <a:pt x="2501531" y="881621"/>
                  </a:lnTo>
                  <a:lnTo>
                    <a:pt x="2536202" y="881621"/>
                  </a:lnTo>
                  <a:lnTo>
                    <a:pt x="2536202" y="758558"/>
                  </a:lnTo>
                  <a:close/>
                </a:path>
                <a:path w="11360150" h="1995804">
                  <a:moveTo>
                    <a:pt x="2536202" y="536067"/>
                  </a:moveTo>
                  <a:lnTo>
                    <a:pt x="2502293" y="536067"/>
                  </a:lnTo>
                  <a:lnTo>
                    <a:pt x="2502293" y="613029"/>
                  </a:lnTo>
                  <a:lnTo>
                    <a:pt x="2456954" y="613029"/>
                  </a:lnTo>
                  <a:lnTo>
                    <a:pt x="2456954" y="538734"/>
                  </a:lnTo>
                  <a:lnTo>
                    <a:pt x="2423045" y="538734"/>
                  </a:lnTo>
                  <a:lnTo>
                    <a:pt x="2423045" y="735698"/>
                  </a:lnTo>
                  <a:lnTo>
                    <a:pt x="2456954" y="735698"/>
                  </a:lnTo>
                  <a:lnTo>
                    <a:pt x="2456954" y="642366"/>
                  </a:lnTo>
                  <a:lnTo>
                    <a:pt x="2502293" y="642366"/>
                  </a:lnTo>
                  <a:lnTo>
                    <a:pt x="2502293" y="739508"/>
                  </a:lnTo>
                  <a:lnTo>
                    <a:pt x="2536202" y="739508"/>
                  </a:lnTo>
                  <a:lnTo>
                    <a:pt x="2536202" y="642366"/>
                  </a:lnTo>
                  <a:lnTo>
                    <a:pt x="2536202" y="613029"/>
                  </a:lnTo>
                  <a:lnTo>
                    <a:pt x="2536202" y="536067"/>
                  </a:lnTo>
                  <a:close/>
                </a:path>
                <a:path w="11360150" h="1995804">
                  <a:moveTo>
                    <a:pt x="2539987" y="1904987"/>
                  </a:moveTo>
                  <a:lnTo>
                    <a:pt x="2497315" y="1904987"/>
                  </a:lnTo>
                  <a:lnTo>
                    <a:pt x="2497315" y="1948421"/>
                  </a:lnTo>
                  <a:lnTo>
                    <a:pt x="2519032" y="1948421"/>
                  </a:lnTo>
                  <a:lnTo>
                    <a:pt x="2519032" y="1957184"/>
                  </a:lnTo>
                  <a:lnTo>
                    <a:pt x="2511031" y="1978520"/>
                  </a:lnTo>
                  <a:lnTo>
                    <a:pt x="2502268" y="1986902"/>
                  </a:lnTo>
                  <a:lnTo>
                    <a:pt x="2512174" y="1995284"/>
                  </a:lnTo>
                  <a:lnTo>
                    <a:pt x="2536240" y="1965477"/>
                  </a:lnTo>
                  <a:lnTo>
                    <a:pt x="2539987" y="1942706"/>
                  </a:lnTo>
                  <a:lnTo>
                    <a:pt x="2539987" y="1904987"/>
                  </a:lnTo>
                  <a:close/>
                </a:path>
                <a:path w="11360150" h="1995804">
                  <a:moveTo>
                    <a:pt x="2678696" y="1182763"/>
                  </a:moveTo>
                  <a:lnTo>
                    <a:pt x="2667165" y="1137513"/>
                  </a:lnTo>
                  <a:lnTo>
                    <a:pt x="2645765" y="1107567"/>
                  </a:lnTo>
                  <a:lnTo>
                    <a:pt x="2644140" y="1105763"/>
                  </a:lnTo>
                  <a:lnTo>
                    <a:pt x="2644140" y="1197864"/>
                  </a:lnTo>
                  <a:lnTo>
                    <a:pt x="2643822" y="1222248"/>
                  </a:lnTo>
                  <a:lnTo>
                    <a:pt x="2623947" y="1263764"/>
                  </a:lnTo>
                  <a:lnTo>
                    <a:pt x="2588158" y="1287767"/>
                  </a:lnTo>
                  <a:lnTo>
                    <a:pt x="2566035" y="1288148"/>
                  </a:lnTo>
                  <a:lnTo>
                    <a:pt x="2543924" y="1287767"/>
                  </a:lnTo>
                  <a:lnTo>
                    <a:pt x="2508135" y="1263764"/>
                  </a:lnTo>
                  <a:lnTo>
                    <a:pt x="2488247" y="1222248"/>
                  </a:lnTo>
                  <a:lnTo>
                    <a:pt x="2487942" y="1197864"/>
                  </a:lnTo>
                  <a:lnTo>
                    <a:pt x="2488247" y="1173467"/>
                  </a:lnTo>
                  <a:lnTo>
                    <a:pt x="2508135" y="1131951"/>
                  </a:lnTo>
                  <a:lnTo>
                    <a:pt x="2543924" y="1107948"/>
                  </a:lnTo>
                  <a:lnTo>
                    <a:pt x="2588158" y="1107948"/>
                  </a:lnTo>
                  <a:lnTo>
                    <a:pt x="2623947" y="1131951"/>
                  </a:lnTo>
                  <a:lnTo>
                    <a:pt x="2643822" y="1173467"/>
                  </a:lnTo>
                  <a:lnTo>
                    <a:pt x="2644140" y="1197864"/>
                  </a:lnTo>
                  <a:lnTo>
                    <a:pt x="2644140" y="1105763"/>
                  </a:lnTo>
                  <a:lnTo>
                    <a:pt x="2602344" y="1082078"/>
                  </a:lnTo>
                  <a:lnTo>
                    <a:pt x="2566035" y="1078230"/>
                  </a:lnTo>
                  <a:lnTo>
                    <a:pt x="2549639" y="1078369"/>
                  </a:lnTo>
                  <a:lnTo>
                    <a:pt x="2504935" y="1092911"/>
                  </a:lnTo>
                  <a:lnTo>
                    <a:pt x="2473655" y="1122108"/>
                  </a:lnTo>
                  <a:lnTo>
                    <a:pt x="2456319" y="1163485"/>
                  </a:lnTo>
                  <a:lnTo>
                    <a:pt x="2453386" y="1182763"/>
                  </a:lnTo>
                  <a:lnTo>
                    <a:pt x="2453386" y="1212951"/>
                  </a:lnTo>
                  <a:lnTo>
                    <a:pt x="2464917" y="1258201"/>
                  </a:lnTo>
                  <a:lnTo>
                    <a:pt x="2490622" y="1292593"/>
                  </a:lnTo>
                  <a:lnTo>
                    <a:pt x="2529827" y="1313637"/>
                  </a:lnTo>
                  <a:lnTo>
                    <a:pt x="2566035" y="1317485"/>
                  </a:lnTo>
                  <a:lnTo>
                    <a:pt x="2582456" y="1317345"/>
                  </a:lnTo>
                  <a:lnTo>
                    <a:pt x="2627439" y="1302804"/>
                  </a:lnTo>
                  <a:lnTo>
                    <a:pt x="2645765" y="1288148"/>
                  </a:lnTo>
                  <a:lnTo>
                    <a:pt x="2650236" y="1283195"/>
                  </a:lnTo>
                  <a:lnTo>
                    <a:pt x="2671572" y="1245285"/>
                  </a:lnTo>
                  <a:lnTo>
                    <a:pt x="2678696" y="1212951"/>
                  </a:lnTo>
                  <a:lnTo>
                    <a:pt x="2678696" y="1182763"/>
                  </a:lnTo>
                  <a:close/>
                </a:path>
                <a:path w="11360150" h="1995804">
                  <a:moveTo>
                    <a:pt x="2806827" y="1176909"/>
                  </a:moveTo>
                  <a:lnTo>
                    <a:pt x="2748915" y="1176909"/>
                  </a:lnTo>
                  <a:lnTo>
                    <a:pt x="2748915" y="1069467"/>
                  </a:lnTo>
                  <a:lnTo>
                    <a:pt x="2714244" y="1069467"/>
                  </a:lnTo>
                  <a:lnTo>
                    <a:pt x="2714244" y="1415021"/>
                  </a:lnTo>
                  <a:lnTo>
                    <a:pt x="2748915" y="1415021"/>
                  </a:lnTo>
                  <a:lnTo>
                    <a:pt x="2748915" y="1206627"/>
                  </a:lnTo>
                  <a:lnTo>
                    <a:pt x="2806827" y="1206627"/>
                  </a:lnTo>
                  <a:lnTo>
                    <a:pt x="2806827" y="1176909"/>
                  </a:lnTo>
                  <a:close/>
                </a:path>
                <a:path w="11360150" h="1995804">
                  <a:moveTo>
                    <a:pt x="2898279" y="1758302"/>
                  </a:moveTo>
                  <a:lnTo>
                    <a:pt x="2735592" y="1758302"/>
                  </a:lnTo>
                  <a:lnTo>
                    <a:pt x="2735592" y="1637157"/>
                  </a:lnTo>
                  <a:lnTo>
                    <a:pt x="2890659" y="1637157"/>
                  </a:lnTo>
                  <a:lnTo>
                    <a:pt x="2890659" y="1607820"/>
                  </a:lnTo>
                  <a:lnTo>
                    <a:pt x="2700540" y="1607820"/>
                  </a:lnTo>
                  <a:lnTo>
                    <a:pt x="2700540" y="1775828"/>
                  </a:lnTo>
                  <a:lnTo>
                    <a:pt x="2711589" y="1787258"/>
                  </a:lnTo>
                  <a:lnTo>
                    <a:pt x="2898279" y="1787258"/>
                  </a:lnTo>
                  <a:lnTo>
                    <a:pt x="2898279" y="1758302"/>
                  </a:lnTo>
                  <a:close/>
                </a:path>
                <a:path w="11360150" h="1995804">
                  <a:moveTo>
                    <a:pt x="2899283" y="631698"/>
                  </a:moveTo>
                  <a:lnTo>
                    <a:pt x="2650121" y="631698"/>
                  </a:lnTo>
                  <a:lnTo>
                    <a:pt x="2650121" y="570738"/>
                  </a:lnTo>
                  <a:lnTo>
                    <a:pt x="2891663" y="570738"/>
                  </a:lnTo>
                  <a:lnTo>
                    <a:pt x="2891663" y="541020"/>
                  </a:lnTo>
                  <a:lnTo>
                    <a:pt x="2615069" y="541020"/>
                  </a:lnTo>
                  <a:lnTo>
                    <a:pt x="2615069" y="649224"/>
                  </a:lnTo>
                  <a:lnTo>
                    <a:pt x="2626118" y="660654"/>
                  </a:lnTo>
                  <a:lnTo>
                    <a:pt x="2899283" y="660654"/>
                  </a:lnTo>
                  <a:lnTo>
                    <a:pt x="2899283" y="631698"/>
                  </a:lnTo>
                  <a:close/>
                </a:path>
                <a:path w="11360150" h="1995804">
                  <a:moveTo>
                    <a:pt x="2901188" y="853046"/>
                  </a:moveTo>
                  <a:lnTo>
                    <a:pt x="2648216" y="853046"/>
                  </a:lnTo>
                  <a:lnTo>
                    <a:pt x="2648216" y="825995"/>
                  </a:lnTo>
                  <a:lnTo>
                    <a:pt x="2893568" y="825995"/>
                  </a:lnTo>
                  <a:lnTo>
                    <a:pt x="2893568" y="743318"/>
                  </a:lnTo>
                  <a:lnTo>
                    <a:pt x="2613164" y="743318"/>
                  </a:lnTo>
                  <a:lnTo>
                    <a:pt x="2613164" y="771893"/>
                  </a:lnTo>
                  <a:lnTo>
                    <a:pt x="2858897" y="771893"/>
                  </a:lnTo>
                  <a:lnTo>
                    <a:pt x="2858897" y="797420"/>
                  </a:lnTo>
                  <a:lnTo>
                    <a:pt x="2613164" y="797420"/>
                  </a:lnTo>
                  <a:lnTo>
                    <a:pt x="2613164" y="870191"/>
                  </a:lnTo>
                  <a:lnTo>
                    <a:pt x="2624213" y="881621"/>
                  </a:lnTo>
                  <a:lnTo>
                    <a:pt x="2901188" y="881621"/>
                  </a:lnTo>
                  <a:lnTo>
                    <a:pt x="2901188" y="853046"/>
                  </a:lnTo>
                  <a:close/>
                </a:path>
                <a:path w="11360150" h="1995804">
                  <a:moveTo>
                    <a:pt x="2923286" y="686930"/>
                  </a:moveTo>
                  <a:lnTo>
                    <a:pt x="2582684" y="686930"/>
                  </a:lnTo>
                  <a:lnTo>
                    <a:pt x="2582684" y="716267"/>
                  </a:lnTo>
                  <a:lnTo>
                    <a:pt x="2923286" y="716267"/>
                  </a:lnTo>
                  <a:lnTo>
                    <a:pt x="2923286" y="686930"/>
                  </a:lnTo>
                  <a:close/>
                </a:path>
                <a:path w="11360150" h="1995804">
                  <a:moveTo>
                    <a:pt x="2988957" y="1919084"/>
                  </a:moveTo>
                  <a:lnTo>
                    <a:pt x="2750832" y="1919084"/>
                  </a:lnTo>
                  <a:lnTo>
                    <a:pt x="2750832" y="1829168"/>
                  </a:lnTo>
                  <a:lnTo>
                    <a:pt x="2715780" y="1829168"/>
                  </a:lnTo>
                  <a:lnTo>
                    <a:pt x="2715780" y="1936991"/>
                  </a:lnTo>
                  <a:lnTo>
                    <a:pt x="2726829" y="1948421"/>
                  </a:lnTo>
                  <a:lnTo>
                    <a:pt x="2988957" y="1948421"/>
                  </a:lnTo>
                  <a:lnTo>
                    <a:pt x="2988957" y="1919084"/>
                  </a:lnTo>
                  <a:close/>
                </a:path>
                <a:path w="11360150" h="1995804">
                  <a:moveTo>
                    <a:pt x="3039249" y="1703070"/>
                  </a:moveTo>
                  <a:lnTo>
                    <a:pt x="2981337" y="1703070"/>
                  </a:lnTo>
                  <a:lnTo>
                    <a:pt x="2981337" y="1602867"/>
                  </a:lnTo>
                  <a:lnTo>
                    <a:pt x="2946666" y="1602867"/>
                  </a:lnTo>
                  <a:lnTo>
                    <a:pt x="2946666" y="1858124"/>
                  </a:lnTo>
                  <a:lnTo>
                    <a:pt x="2981337" y="1858124"/>
                  </a:lnTo>
                  <a:lnTo>
                    <a:pt x="2981337" y="1732407"/>
                  </a:lnTo>
                  <a:lnTo>
                    <a:pt x="3039249" y="1732407"/>
                  </a:lnTo>
                  <a:lnTo>
                    <a:pt x="3039249" y="1703070"/>
                  </a:lnTo>
                  <a:close/>
                </a:path>
                <a:path w="11360150" h="1995804">
                  <a:moveTo>
                    <a:pt x="3063608" y="1235951"/>
                  </a:moveTo>
                  <a:lnTo>
                    <a:pt x="3018853" y="1208532"/>
                  </a:lnTo>
                  <a:lnTo>
                    <a:pt x="2978277" y="1174242"/>
                  </a:lnTo>
                  <a:lnTo>
                    <a:pt x="2987941" y="1162659"/>
                  </a:lnTo>
                  <a:lnTo>
                    <a:pt x="2994152" y="1154468"/>
                  </a:lnTo>
                  <a:lnTo>
                    <a:pt x="3014294" y="1119543"/>
                  </a:lnTo>
                  <a:lnTo>
                    <a:pt x="3026283" y="1080516"/>
                  </a:lnTo>
                  <a:lnTo>
                    <a:pt x="3024759" y="1077087"/>
                  </a:lnTo>
                  <a:lnTo>
                    <a:pt x="3021330" y="1074420"/>
                  </a:lnTo>
                  <a:lnTo>
                    <a:pt x="2854071" y="1074420"/>
                  </a:lnTo>
                  <a:lnTo>
                    <a:pt x="2854071" y="1103376"/>
                  </a:lnTo>
                  <a:lnTo>
                    <a:pt x="2985516" y="1103376"/>
                  </a:lnTo>
                  <a:lnTo>
                    <a:pt x="2979318" y="1117358"/>
                  </a:lnTo>
                  <a:lnTo>
                    <a:pt x="2949956" y="1160348"/>
                  </a:lnTo>
                  <a:lnTo>
                    <a:pt x="2911360" y="1198003"/>
                  </a:lnTo>
                  <a:lnTo>
                    <a:pt x="2879598" y="1220711"/>
                  </a:lnTo>
                  <a:lnTo>
                    <a:pt x="2845409" y="1240701"/>
                  </a:lnTo>
                  <a:lnTo>
                    <a:pt x="2830068" y="1247762"/>
                  </a:lnTo>
                  <a:lnTo>
                    <a:pt x="2847975" y="1271384"/>
                  </a:lnTo>
                  <a:lnTo>
                    <a:pt x="2885021" y="1251800"/>
                  </a:lnTo>
                  <a:lnTo>
                    <a:pt x="2919526" y="1229423"/>
                  </a:lnTo>
                  <a:lnTo>
                    <a:pt x="2957703" y="1196340"/>
                  </a:lnTo>
                  <a:lnTo>
                    <a:pt x="2969272" y="1207820"/>
                  </a:lnTo>
                  <a:lnTo>
                    <a:pt x="2999041" y="1231950"/>
                  </a:lnTo>
                  <a:lnTo>
                    <a:pt x="3044190" y="1260335"/>
                  </a:lnTo>
                  <a:lnTo>
                    <a:pt x="3063608" y="1235951"/>
                  </a:lnTo>
                  <a:close/>
                </a:path>
                <a:path w="11360150" h="1995804">
                  <a:moveTo>
                    <a:pt x="3145142" y="1069467"/>
                  </a:moveTo>
                  <a:lnTo>
                    <a:pt x="3110471" y="1069467"/>
                  </a:lnTo>
                  <a:lnTo>
                    <a:pt x="3110471" y="1328534"/>
                  </a:lnTo>
                  <a:lnTo>
                    <a:pt x="3145142" y="1328534"/>
                  </a:lnTo>
                  <a:lnTo>
                    <a:pt x="3145142" y="1069467"/>
                  </a:lnTo>
                  <a:close/>
                </a:path>
                <a:path w="11360150" h="1995804">
                  <a:moveTo>
                    <a:pt x="3152762" y="1385684"/>
                  </a:moveTo>
                  <a:lnTo>
                    <a:pt x="2899410" y="1385684"/>
                  </a:lnTo>
                  <a:lnTo>
                    <a:pt x="2899410" y="1295768"/>
                  </a:lnTo>
                  <a:lnTo>
                    <a:pt x="2864358" y="1295768"/>
                  </a:lnTo>
                  <a:lnTo>
                    <a:pt x="2864358" y="1403591"/>
                  </a:lnTo>
                  <a:lnTo>
                    <a:pt x="2875407" y="1415021"/>
                  </a:lnTo>
                  <a:lnTo>
                    <a:pt x="3152762" y="1415021"/>
                  </a:lnTo>
                  <a:lnTo>
                    <a:pt x="3152762" y="1385684"/>
                  </a:lnTo>
                  <a:close/>
                </a:path>
                <a:path w="11360150" h="1995804">
                  <a:moveTo>
                    <a:pt x="3236722" y="601014"/>
                  </a:moveTo>
                  <a:lnTo>
                    <a:pt x="3220034" y="563714"/>
                  </a:lnTo>
                  <a:lnTo>
                    <a:pt x="3216021" y="560070"/>
                  </a:lnTo>
                  <a:lnTo>
                    <a:pt x="3214865" y="559015"/>
                  </a:lnTo>
                  <a:lnTo>
                    <a:pt x="3206369" y="552831"/>
                  </a:lnTo>
                  <a:lnTo>
                    <a:pt x="3202178" y="549922"/>
                  </a:lnTo>
                  <a:lnTo>
                    <a:pt x="3202178" y="598932"/>
                  </a:lnTo>
                  <a:lnTo>
                    <a:pt x="3202178" y="625602"/>
                  </a:lnTo>
                  <a:lnTo>
                    <a:pt x="3174885" y="655294"/>
                  </a:lnTo>
                  <a:lnTo>
                    <a:pt x="3136049" y="664413"/>
                  </a:lnTo>
                  <a:lnTo>
                    <a:pt x="3134322" y="664425"/>
                  </a:lnTo>
                  <a:lnTo>
                    <a:pt x="3116669" y="664413"/>
                  </a:lnTo>
                  <a:lnTo>
                    <a:pt x="3078200" y="655294"/>
                  </a:lnTo>
                  <a:lnTo>
                    <a:pt x="3050921" y="625602"/>
                  </a:lnTo>
                  <a:lnTo>
                    <a:pt x="3050921" y="598932"/>
                  </a:lnTo>
                  <a:lnTo>
                    <a:pt x="3078200" y="569226"/>
                  </a:lnTo>
                  <a:lnTo>
                    <a:pt x="3116669" y="560120"/>
                  </a:lnTo>
                  <a:lnTo>
                    <a:pt x="3126359" y="560070"/>
                  </a:lnTo>
                  <a:lnTo>
                    <a:pt x="3136049" y="560120"/>
                  </a:lnTo>
                  <a:lnTo>
                    <a:pt x="3174885" y="569226"/>
                  </a:lnTo>
                  <a:lnTo>
                    <a:pt x="3202178" y="598932"/>
                  </a:lnTo>
                  <a:lnTo>
                    <a:pt x="3202178" y="549922"/>
                  </a:lnTo>
                  <a:lnTo>
                    <a:pt x="3159328" y="533819"/>
                  </a:lnTo>
                  <a:lnTo>
                    <a:pt x="3126359" y="531495"/>
                  </a:lnTo>
                  <a:lnTo>
                    <a:pt x="3111728" y="531583"/>
                  </a:lnTo>
                  <a:lnTo>
                    <a:pt x="3069501" y="540372"/>
                  </a:lnTo>
                  <a:lnTo>
                    <a:pt x="3033064" y="563714"/>
                  </a:lnTo>
                  <a:lnTo>
                    <a:pt x="3016377" y="601014"/>
                  </a:lnTo>
                  <a:lnTo>
                    <a:pt x="3016377" y="623506"/>
                  </a:lnTo>
                  <a:lnTo>
                    <a:pt x="3033064" y="660501"/>
                  </a:lnTo>
                  <a:lnTo>
                    <a:pt x="3069501" y="684530"/>
                  </a:lnTo>
                  <a:lnTo>
                    <a:pt x="3111728" y="693331"/>
                  </a:lnTo>
                  <a:lnTo>
                    <a:pt x="3126359" y="693407"/>
                  </a:lnTo>
                  <a:lnTo>
                    <a:pt x="3140989" y="693331"/>
                  </a:lnTo>
                  <a:lnTo>
                    <a:pt x="3183509" y="684530"/>
                  </a:lnTo>
                  <a:lnTo>
                    <a:pt x="3216097" y="664464"/>
                  </a:lnTo>
                  <a:lnTo>
                    <a:pt x="3235845" y="630809"/>
                  </a:lnTo>
                  <a:lnTo>
                    <a:pt x="3236722" y="623506"/>
                  </a:lnTo>
                  <a:lnTo>
                    <a:pt x="3236722" y="601014"/>
                  </a:lnTo>
                  <a:close/>
                </a:path>
                <a:path w="11360150" h="1995804">
                  <a:moveTo>
                    <a:pt x="3268853" y="852284"/>
                  </a:moveTo>
                  <a:lnTo>
                    <a:pt x="3023489" y="852284"/>
                  </a:lnTo>
                  <a:lnTo>
                    <a:pt x="3023489" y="773798"/>
                  </a:lnTo>
                  <a:lnTo>
                    <a:pt x="2988437" y="773798"/>
                  </a:lnTo>
                  <a:lnTo>
                    <a:pt x="2988437" y="870191"/>
                  </a:lnTo>
                  <a:lnTo>
                    <a:pt x="2999486" y="881621"/>
                  </a:lnTo>
                  <a:lnTo>
                    <a:pt x="3268853" y="881621"/>
                  </a:lnTo>
                  <a:lnTo>
                    <a:pt x="3268853" y="852284"/>
                  </a:lnTo>
                  <a:close/>
                </a:path>
                <a:path w="11360150" h="1995804">
                  <a:moveTo>
                    <a:pt x="3296666" y="718553"/>
                  </a:moveTo>
                  <a:lnTo>
                    <a:pt x="2956052" y="718553"/>
                  </a:lnTo>
                  <a:lnTo>
                    <a:pt x="2956052" y="747890"/>
                  </a:lnTo>
                  <a:lnTo>
                    <a:pt x="3296666" y="747890"/>
                  </a:lnTo>
                  <a:lnTo>
                    <a:pt x="3296666" y="718553"/>
                  </a:lnTo>
                  <a:close/>
                </a:path>
                <a:path w="11360150" h="1995804">
                  <a:moveTo>
                    <a:pt x="3371469" y="1607820"/>
                  </a:moveTo>
                  <a:lnTo>
                    <a:pt x="3094875" y="1607820"/>
                  </a:lnTo>
                  <a:lnTo>
                    <a:pt x="3094875" y="1636776"/>
                  </a:lnTo>
                  <a:lnTo>
                    <a:pt x="3336798" y="1636776"/>
                  </a:lnTo>
                  <a:lnTo>
                    <a:pt x="3336798" y="1721358"/>
                  </a:lnTo>
                  <a:lnTo>
                    <a:pt x="3371469" y="1721358"/>
                  </a:lnTo>
                  <a:lnTo>
                    <a:pt x="3371469" y="1607820"/>
                  </a:lnTo>
                  <a:close/>
                </a:path>
                <a:path w="11360150" h="1995804">
                  <a:moveTo>
                    <a:pt x="3380994" y="1919846"/>
                  </a:moveTo>
                  <a:lnTo>
                    <a:pt x="3128022" y="1919846"/>
                  </a:lnTo>
                  <a:lnTo>
                    <a:pt x="3128022" y="1888985"/>
                  </a:lnTo>
                  <a:lnTo>
                    <a:pt x="3373374" y="1888985"/>
                  </a:lnTo>
                  <a:lnTo>
                    <a:pt x="3373374" y="1802498"/>
                  </a:lnTo>
                  <a:lnTo>
                    <a:pt x="3092970" y="1802498"/>
                  </a:lnTo>
                  <a:lnTo>
                    <a:pt x="3092970" y="1831073"/>
                  </a:lnTo>
                  <a:lnTo>
                    <a:pt x="3338703" y="1831073"/>
                  </a:lnTo>
                  <a:lnTo>
                    <a:pt x="3338703" y="1860410"/>
                  </a:lnTo>
                  <a:lnTo>
                    <a:pt x="3092970" y="1860410"/>
                  </a:lnTo>
                  <a:lnTo>
                    <a:pt x="3092970" y="1936991"/>
                  </a:lnTo>
                  <a:lnTo>
                    <a:pt x="3104019" y="1948421"/>
                  </a:lnTo>
                  <a:lnTo>
                    <a:pt x="3380994" y="1948421"/>
                  </a:lnTo>
                  <a:lnTo>
                    <a:pt x="3380994" y="1919846"/>
                  </a:lnTo>
                  <a:close/>
                </a:path>
                <a:path w="11360150" h="1995804">
                  <a:moveTo>
                    <a:pt x="3403092" y="1742313"/>
                  </a:moveTo>
                  <a:lnTo>
                    <a:pt x="3235071" y="1742313"/>
                  </a:lnTo>
                  <a:lnTo>
                    <a:pt x="3235071" y="1678305"/>
                  </a:lnTo>
                  <a:lnTo>
                    <a:pt x="3200019" y="1678305"/>
                  </a:lnTo>
                  <a:lnTo>
                    <a:pt x="3200019" y="1742313"/>
                  </a:lnTo>
                  <a:lnTo>
                    <a:pt x="3062490" y="1742313"/>
                  </a:lnTo>
                  <a:lnTo>
                    <a:pt x="3062490" y="1771637"/>
                  </a:lnTo>
                  <a:lnTo>
                    <a:pt x="3403092" y="1771637"/>
                  </a:lnTo>
                  <a:lnTo>
                    <a:pt x="3403092" y="1742313"/>
                  </a:lnTo>
                  <a:close/>
                </a:path>
                <a:path w="11360150" h="1995804">
                  <a:moveTo>
                    <a:pt x="3511385" y="1213853"/>
                  </a:moveTo>
                  <a:lnTo>
                    <a:pt x="3476053" y="1191387"/>
                  </a:lnTo>
                  <a:lnTo>
                    <a:pt x="3438067" y="1158544"/>
                  </a:lnTo>
                  <a:lnTo>
                    <a:pt x="3418040" y="1134999"/>
                  </a:lnTo>
                  <a:lnTo>
                    <a:pt x="3423183" y="1118450"/>
                  </a:lnTo>
                  <a:lnTo>
                    <a:pt x="3426282" y="1106893"/>
                  </a:lnTo>
                  <a:lnTo>
                    <a:pt x="3428593" y="1094917"/>
                  </a:lnTo>
                  <a:lnTo>
                    <a:pt x="3431375" y="1077087"/>
                  </a:lnTo>
                  <a:lnTo>
                    <a:pt x="3399371" y="1072515"/>
                  </a:lnTo>
                  <a:lnTo>
                    <a:pt x="3393490" y="1106639"/>
                  </a:lnTo>
                  <a:lnTo>
                    <a:pt x="3388042" y="1128331"/>
                  </a:lnTo>
                  <a:lnTo>
                    <a:pt x="3365843" y="1171575"/>
                  </a:lnTo>
                  <a:lnTo>
                    <a:pt x="3339515" y="1210957"/>
                  </a:lnTo>
                  <a:lnTo>
                    <a:pt x="3299168" y="1239761"/>
                  </a:lnTo>
                  <a:lnTo>
                    <a:pt x="3319742" y="1261859"/>
                  </a:lnTo>
                  <a:lnTo>
                    <a:pt x="3352584" y="1241094"/>
                  </a:lnTo>
                  <a:lnTo>
                    <a:pt x="3372421" y="1224292"/>
                  </a:lnTo>
                  <a:lnTo>
                    <a:pt x="3387255" y="1202550"/>
                  </a:lnTo>
                  <a:lnTo>
                    <a:pt x="3405086" y="1167003"/>
                  </a:lnTo>
                  <a:lnTo>
                    <a:pt x="3416681" y="1180287"/>
                  </a:lnTo>
                  <a:lnTo>
                    <a:pt x="3447758" y="1208151"/>
                  </a:lnTo>
                  <a:lnTo>
                    <a:pt x="3480765" y="1232471"/>
                  </a:lnTo>
                  <a:lnTo>
                    <a:pt x="3495002" y="1240904"/>
                  </a:lnTo>
                  <a:lnTo>
                    <a:pt x="3511385" y="1213853"/>
                  </a:lnTo>
                  <a:close/>
                </a:path>
                <a:path w="11360150" h="1995804">
                  <a:moveTo>
                    <a:pt x="3597376" y="1333728"/>
                  </a:moveTo>
                  <a:lnTo>
                    <a:pt x="3581844" y="1296339"/>
                  </a:lnTo>
                  <a:lnTo>
                    <a:pt x="3563201" y="1280756"/>
                  </a:lnTo>
                  <a:lnTo>
                    <a:pt x="3563201" y="1331582"/>
                  </a:lnTo>
                  <a:lnTo>
                    <a:pt x="3563201" y="1357871"/>
                  </a:lnTo>
                  <a:lnTo>
                    <a:pt x="3533483" y="1391780"/>
                  </a:lnTo>
                  <a:lnTo>
                    <a:pt x="3500793" y="1398600"/>
                  </a:lnTo>
                  <a:lnTo>
                    <a:pt x="3485515" y="1398587"/>
                  </a:lnTo>
                  <a:lnTo>
                    <a:pt x="3436709" y="1378064"/>
                  </a:lnTo>
                  <a:lnTo>
                    <a:pt x="3426041" y="1357871"/>
                  </a:lnTo>
                  <a:lnTo>
                    <a:pt x="3426041" y="1331582"/>
                  </a:lnTo>
                  <a:lnTo>
                    <a:pt x="3454997" y="1298816"/>
                  </a:lnTo>
                  <a:lnTo>
                    <a:pt x="3493859" y="1291958"/>
                  </a:lnTo>
                  <a:lnTo>
                    <a:pt x="3502202" y="1292021"/>
                  </a:lnTo>
                  <a:lnTo>
                    <a:pt x="3552152" y="1311770"/>
                  </a:lnTo>
                  <a:lnTo>
                    <a:pt x="3563201" y="1331582"/>
                  </a:lnTo>
                  <a:lnTo>
                    <a:pt x="3563201" y="1280756"/>
                  </a:lnTo>
                  <a:lnTo>
                    <a:pt x="3524770" y="1265123"/>
                  </a:lnTo>
                  <a:lnTo>
                    <a:pt x="3493859" y="1262621"/>
                  </a:lnTo>
                  <a:lnTo>
                    <a:pt x="3480346" y="1262722"/>
                  </a:lnTo>
                  <a:lnTo>
                    <a:pt x="3441027" y="1272108"/>
                  </a:lnTo>
                  <a:lnTo>
                    <a:pt x="3407016" y="1296339"/>
                  </a:lnTo>
                  <a:lnTo>
                    <a:pt x="3391865" y="1333728"/>
                  </a:lnTo>
                  <a:lnTo>
                    <a:pt x="3391865" y="1355572"/>
                  </a:lnTo>
                  <a:lnTo>
                    <a:pt x="3407016" y="1393113"/>
                  </a:lnTo>
                  <a:lnTo>
                    <a:pt x="3441027" y="1417269"/>
                  </a:lnTo>
                  <a:lnTo>
                    <a:pt x="3480346" y="1426362"/>
                  </a:lnTo>
                  <a:lnTo>
                    <a:pt x="3493859" y="1426451"/>
                  </a:lnTo>
                  <a:lnTo>
                    <a:pt x="3507587" y="1426362"/>
                  </a:lnTo>
                  <a:lnTo>
                    <a:pt x="3547376" y="1417269"/>
                  </a:lnTo>
                  <a:lnTo>
                    <a:pt x="3576091" y="1398638"/>
                  </a:lnTo>
                  <a:lnTo>
                    <a:pt x="3576955" y="1397952"/>
                  </a:lnTo>
                  <a:lnTo>
                    <a:pt x="3596563" y="1362773"/>
                  </a:lnTo>
                  <a:lnTo>
                    <a:pt x="3597376" y="1355572"/>
                  </a:lnTo>
                  <a:lnTo>
                    <a:pt x="3597376" y="1333728"/>
                  </a:lnTo>
                  <a:close/>
                </a:path>
                <a:path w="11360150" h="1995804">
                  <a:moveTo>
                    <a:pt x="3656165" y="1138809"/>
                  </a:moveTo>
                  <a:lnTo>
                    <a:pt x="3598253" y="1138809"/>
                  </a:lnTo>
                  <a:lnTo>
                    <a:pt x="3598253" y="1069467"/>
                  </a:lnTo>
                  <a:lnTo>
                    <a:pt x="3563582" y="1069467"/>
                  </a:lnTo>
                  <a:lnTo>
                    <a:pt x="3563582" y="1253858"/>
                  </a:lnTo>
                  <a:lnTo>
                    <a:pt x="3598253" y="1253858"/>
                  </a:lnTo>
                  <a:lnTo>
                    <a:pt x="3598253" y="1168146"/>
                  </a:lnTo>
                  <a:lnTo>
                    <a:pt x="3656165" y="1168146"/>
                  </a:lnTo>
                  <a:lnTo>
                    <a:pt x="3656165" y="1138809"/>
                  </a:lnTo>
                  <a:close/>
                </a:path>
                <a:path w="11360150" h="1995804">
                  <a:moveTo>
                    <a:pt x="3746525" y="766940"/>
                  </a:moveTo>
                  <a:lnTo>
                    <a:pt x="3465741" y="766940"/>
                  </a:lnTo>
                  <a:lnTo>
                    <a:pt x="3465741" y="795896"/>
                  </a:lnTo>
                  <a:lnTo>
                    <a:pt x="3711854" y="795896"/>
                  </a:lnTo>
                  <a:lnTo>
                    <a:pt x="3711854" y="881621"/>
                  </a:lnTo>
                  <a:lnTo>
                    <a:pt x="3746525" y="881621"/>
                  </a:lnTo>
                  <a:lnTo>
                    <a:pt x="3746525" y="766940"/>
                  </a:lnTo>
                  <a:close/>
                </a:path>
                <a:path w="11360150" h="1995804">
                  <a:moveTo>
                    <a:pt x="3752240" y="654558"/>
                  </a:moveTo>
                  <a:lnTo>
                    <a:pt x="3503079" y="654558"/>
                  </a:lnTo>
                  <a:lnTo>
                    <a:pt x="3503079" y="626364"/>
                  </a:lnTo>
                  <a:lnTo>
                    <a:pt x="3740810" y="626364"/>
                  </a:lnTo>
                  <a:lnTo>
                    <a:pt x="3740810" y="597789"/>
                  </a:lnTo>
                  <a:lnTo>
                    <a:pt x="3503079" y="597789"/>
                  </a:lnTo>
                  <a:lnTo>
                    <a:pt x="3503079" y="569595"/>
                  </a:lnTo>
                  <a:lnTo>
                    <a:pt x="3744620" y="569595"/>
                  </a:lnTo>
                  <a:lnTo>
                    <a:pt x="3744620" y="541020"/>
                  </a:lnTo>
                  <a:lnTo>
                    <a:pt x="3468027" y="541020"/>
                  </a:lnTo>
                  <a:lnTo>
                    <a:pt x="3468027" y="671703"/>
                  </a:lnTo>
                  <a:lnTo>
                    <a:pt x="3479076" y="683120"/>
                  </a:lnTo>
                  <a:lnTo>
                    <a:pt x="3752240" y="683120"/>
                  </a:lnTo>
                  <a:lnTo>
                    <a:pt x="3752240" y="654558"/>
                  </a:lnTo>
                  <a:close/>
                </a:path>
                <a:path w="11360150" h="1995804">
                  <a:moveTo>
                    <a:pt x="3776243" y="709028"/>
                  </a:moveTo>
                  <a:lnTo>
                    <a:pt x="3435642" y="709028"/>
                  </a:lnTo>
                  <a:lnTo>
                    <a:pt x="3435642" y="738365"/>
                  </a:lnTo>
                  <a:lnTo>
                    <a:pt x="3776243" y="738365"/>
                  </a:lnTo>
                  <a:lnTo>
                    <a:pt x="3776243" y="709028"/>
                  </a:lnTo>
                  <a:close/>
                </a:path>
                <a:path w="11360150" h="1995804">
                  <a:moveTo>
                    <a:pt x="3994099" y="1176147"/>
                  </a:moveTo>
                  <a:lnTo>
                    <a:pt x="3935425" y="1176147"/>
                  </a:lnTo>
                  <a:lnTo>
                    <a:pt x="3941140" y="1103757"/>
                  </a:lnTo>
                  <a:lnTo>
                    <a:pt x="3990289" y="1103757"/>
                  </a:lnTo>
                  <a:lnTo>
                    <a:pt x="3990289" y="1074420"/>
                  </a:lnTo>
                  <a:lnTo>
                    <a:pt x="3905707" y="1074420"/>
                  </a:lnTo>
                  <a:lnTo>
                    <a:pt x="3905707" y="1103757"/>
                  </a:lnTo>
                  <a:lnTo>
                    <a:pt x="3900373" y="1176147"/>
                  </a:lnTo>
                  <a:lnTo>
                    <a:pt x="3799789" y="1176147"/>
                  </a:lnTo>
                  <a:lnTo>
                    <a:pt x="3794455" y="1103757"/>
                  </a:lnTo>
                  <a:lnTo>
                    <a:pt x="3905707" y="1103757"/>
                  </a:lnTo>
                  <a:lnTo>
                    <a:pt x="3905707" y="1074420"/>
                  </a:lnTo>
                  <a:lnTo>
                    <a:pt x="3709886" y="1074420"/>
                  </a:lnTo>
                  <a:lnTo>
                    <a:pt x="3709886" y="1103757"/>
                  </a:lnTo>
                  <a:lnTo>
                    <a:pt x="3759035" y="1103757"/>
                  </a:lnTo>
                  <a:lnTo>
                    <a:pt x="3764737" y="1176147"/>
                  </a:lnTo>
                  <a:lnTo>
                    <a:pt x="3706076" y="1176147"/>
                  </a:lnTo>
                  <a:lnTo>
                    <a:pt x="3706076" y="1205484"/>
                  </a:lnTo>
                  <a:lnTo>
                    <a:pt x="3994099" y="1205484"/>
                  </a:lnTo>
                  <a:lnTo>
                    <a:pt x="3994099" y="1176147"/>
                  </a:lnTo>
                  <a:close/>
                </a:path>
                <a:path w="11360150" h="1995804">
                  <a:moveTo>
                    <a:pt x="4002938" y="544830"/>
                  </a:moveTo>
                  <a:lnTo>
                    <a:pt x="3820058" y="544830"/>
                  </a:lnTo>
                  <a:lnTo>
                    <a:pt x="3820058" y="574167"/>
                  </a:lnTo>
                  <a:lnTo>
                    <a:pt x="3967124" y="574167"/>
                  </a:lnTo>
                  <a:lnTo>
                    <a:pt x="3965346" y="603389"/>
                  </a:lnTo>
                  <a:lnTo>
                    <a:pt x="3949408" y="661416"/>
                  </a:lnTo>
                  <a:lnTo>
                    <a:pt x="3933380" y="697966"/>
                  </a:lnTo>
                  <a:lnTo>
                    <a:pt x="3897846" y="744232"/>
                  </a:lnTo>
                  <a:lnTo>
                    <a:pt x="3860635" y="775703"/>
                  </a:lnTo>
                  <a:lnTo>
                    <a:pt x="3821011" y="800836"/>
                  </a:lnTo>
                  <a:lnTo>
                    <a:pt x="3804056" y="808850"/>
                  </a:lnTo>
                  <a:lnTo>
                    <a:pt x="3821582" y="834758"/>
                  </a:lnTo>
                  <a:lnTo>
                    <a:pt x="3857015" y="816737"/>
                  </a:lnTo>
                  <a:lnTo>
                    <a:pt x="3890162" y="793419"/>
                  </a:lnTo>
                  <a:lnTo>
                    <a:pt x="3921976" y="767969"/>
                  </a:lnTo>
                  <a:lnTo>
                    <a:pt x="3948074" y="734936"/>
                  </a:lnTo>
                  <a:lnTo>
                    <a:pt x="3971925" y="699173"/>
                  </a:lnTo>
                  <a:lnTo>
                    <a:pt x="3988079" y="654558"/>
                  </a:lnTo>
                  <a:lnTo>
                    <a:pt x="4001071" y="606552"/>
                  </a:lnTo>
                  <a:lnTo>
                    <a:pt x="4002938" y="547116"/>
                  </a:lnTo>
                  <a:lnTo>
                    <a:pt x="4002938" y="544830"/>
                  </a:lnTo>
                  <a:close/>
                </a:path>
                <a:path w="11360150" h="1995804">
                  <a:moveTo>
                    <a:pt x="4020007" y="1232903"/>
                  </a:moveTo>
                  <a:lnTo>
                    <a:pt x="3679406" y="1232903"/>
                  </a:lnTo>
                  <a:lnTo>
                    <a:pt x="3679406" y="1262240"/>
                  </a:lnTo>
                  <a:lnTo>
                    <a:pt x="3832174" y="1262240"/>
                  </a:lnTo>
                  <a:lnTo>
                    <a:pt x="3832174" y="1292720"/>
                  </a:lnTo>
                  <a:lnTo>
                    <a:pt x="3711791" y="1292720"/>
                  </a:lnTo>
                  <a:lnTo>
                    <a:pt x="3711791" y="1403591"/>
                  </a:lnTo>
                  <a:lnTo>
                    <a:pt x="3722840" y="1415021"/>
                  </a:lnTo>
                  <a:lnTo>
                    <a:pt x="3988384" y="1415021"/>
                  </a:lnTo>
                  <a:lnTo>
                    <a:pt x="3988384" y="1386065"/>
                  </a:lnTo>
                  <a:lnTo>
                    <a:pt x="3988384" y="1322057"/>
                  </a:lnTo>
                  <a:lnTo>
                    <a:pt x="3988384" y="1292720"/>
                  </a:lnTo>
                  <a:lnTo>
                    <a:pt x="3953332" y="1292720"/>
                  </a:lnTo>
                  <a:lnTo>
                    <a:pt x="3953332" y="1322057"/>
                  </a:lnTo>
                  <a:lnTo>
                    <a:pt x="3953332" y="1386065"/>
                  </a:lnTo>
                  <a:lnTo>
                    <a:pt x="3746843" y="1386065"/>
                  </a:lnTo>
                  <a:lnTo>
                    <a:pt x="3746843" y="1322057"/>
                  </a:lnTo>
                  <a:lnTo>
                    <a:pt x="3953332" y="1322057"/>
                  </a:lnTo>
                  <a:lnTo>
                    <a:pt x="3953332" y="1292720"/>
                  </a:lnTo>
                  <a:lnTo>
                    <a:pt x="3867226" y="1292720"/>
                  </a:lnTo>
                  <a:lnTo>
                    <a:pt x="3867226" y="1262240"/>
                  </a:lnTo>
                  <a:lnTo>
                    <a:pt x="4020007" y="1262240"/>
                  </a:lnTo>
                  <a:lnTo>
                    <a:pt x="4020007" y="1232903"/>
                  </a:lnTo>
                  <a:close/>
                </a:path>
                <a:path w="11360150" h="1995804">
                  <a:moveTo>
                    <a:pt x="4159135" y="673608"/>
                  </a:moveTo>
                  <a:lnTo>
                    <a:pt x="4101223" y="673608"/>
                  </a:lnTo>
                  <a:lnTo>
                    <a:pt x="4101223" y="536067"/>
                  </a:lnTo>
                  <a:lnTo>
                    <a:pt x="4066552" y="536067"/>
                  </a:lnTo>
                  <a:lnTo>
                    <a:pt x="4066552" y="881621"/>
                  </a:lnTo>
                  <a:lnTo>
                    <a:pt x="4101223" y="881621"/>
                  </a:lnTo>
                  <a:lnTo>
                    <a:pt x="4101223" y="703313"/>
                  </a:lnTo>
                  <a:lnTo>
                    <a:pt x="4159135" y="703313"/>
                  </a:lnTo>
                  <a:lnTo>
                    <a:pt x="4159135" y="673608"/>
                  </a:lnTo>
                  <a:close/>
                </a:path>
                <a:path w="11360150" h="1995804">
                  <a:moveTo>
                    <a:pt x="4295343" y="1165771"/>
                  </a:moveTo>
                  <a:lnTo>
                    <a:pt x="4282910" y="1124762"/>
                  </a:lnTo>
                  <a:lnTo>
                    <a:pt x="4264774" y="1101852"/>
                  </a:lnTo>
                  <a:lnTo>
                    <a:pt x="4260697" y="1097927"/>
                  </a:lnTo>
                  <a:lnTo>
                    <a:pt x="4260697" y="1168717"/>
                  </a:lnTo>
                  <a:lnTo>
                    <a:pt x="4260697" y="1190967"/>
                  </a:lnTo>
                  <a:lnTo>
                    <a:pt x="4260050" y="1198067"/>
                  </a:lnTo>
                  <a:lnTo>
                    <a:pt x="4238701" y="1236903"/>
                  </a:lnTo>
                  <a:lnTo>
                    <a:pt x="4200283" y="1255915"/>
                  </a:lnTo>
                  <a:lnTo>
                    <a:pt x="4192016" y="1256474"/>
                  </a:lnTo>
                  <a:lnTo>
                    <a:pt x="4174299" y="1256449"/>
                  </a:lnTo>
                  <a:lnTo>
                    <a:pt x="4135590" y="1242606"/>
                  </a:lnTo>
                  <a:lnTo>
                    <a:pt x="4110431" y="1204353"/>
                  </a:lnTo>
                  <a:lnTo>
                    <a:pt x="4108107" y="1190967"/>
                  </a:lnTo>
                  <a:lnTo>
                    <a:pt x="4108107" y="1168717"/>
                  </a:lnTo>
                  <a:lnTo>
                    <a:pt x="4123613" y="1127988"/>
                  </a:lnTo>
                  <a:lnTo>
                    <a:pt x="4161840" y="1104023"/>
                  </a:lnTo>
                  <a:lnTo>
                    <a:pt x="4184218" y="1101852"/>
                  </a:lnTo>
                  <a:lnTo>
                    <a:pt x="4193908" y="1101928"/>
                  </a:lnTo>
                  <a:lnTo>
                    <a:pt x="4232529" y="1116228"/>
                  </a:lnTo>
                  <a:lnTo>
                    <a:pt x="4258297" y="1155090"/>
                  </a:lnTo>
                  <a:lnTo>
                    <a:pt x="4260697" y="1168717"/>
                  </a:lnTo>
                  <a:lnTo>
                    <a:pt x="4260697" y="1097927"/>
                  </a:lnTo>
                  <a:lnTo>
                    <a:pt x="4218025" y="1075804"/>
                  </a:lnTo>
                  <a:lnTo>
                    <a:pt x="4184218" y="1072515"/>
                  </a:lnTo>
                  <a:lnTo>
                    <a:pt x="4168914" y="1072629"/>
                  </a:lnTo>
                  <a:lnTo>
                    <a:pt x="4125620" y="1085062"/>
                  </a:lnTo>
                  <a:lnTo>
                    <a:pt x="4094492" y="1110983"/>
                  </a:lnTo>
                  <a:lnTo>
                    <a:pt x="4076560" y="1148041"/>
                  </a:lnTo>
                  <a:lnTo>
                    <a:pt x="4073461" y="1165771"/>
                  </a:lnTo>
                  <a:lnTo>
                    <a:pt x="4073461" y="1193914"/>
                  </a:lnTo>
                  <a:lnTo>
                    <a:pt x="4085590" y="1234757"/>
                  </a:lnTo>
                  <a:lnTo>
                    <a:pt x="4111460" y="1264881"/>
                  </a:lnTo>
                  <a:lnTo>
                    <a:pt x="4150029" y="1282954"/>
                  </a:lnTo>
                  <a:lnTo>
                    <a:pt x="4184218" y="1286243"/>
                  </a:lnTo>
                  <a:lnTo>
                    <a:pt x="4199293" y="1286129"/>
                  </a:lnTo>
                  <a:lnTo>
                    <a:pt x="4242435" y="1273708"/>
                  </a:lnTo>
                  <a:lnTo>
                    <a:pt x="4273855" y="1248371"/>
                  </a:lnTo>
                  <a:lnTo>
                    <a:pt x="4292168" y="1211478"/>
                  </a:lnTo>
                  <a:lnTo>
                    <a:pt x="4295343" y="1193914"/>
                  </a:lnTo>
                  <a:lnTo>
                    <a:pt x="4295343" y="1165771"/>
                  </a:lnTo>
                  <a:close/>
                </a:path>
                <a:path w="11360150" h="1995804">
                  <a:moveTo>
                    <a:pt x="4317936" y="1331963"/>
                  </a:moveTo>
                  <a:lnTo>
                    <a:pt x="4052773" y="1331963"/>
                  </a:lnTo>
                  <a:lnTo>
                    <a:pt x="4052773" y="1361300"/>
                  </a:lnTo>
                  <a:lnTo>
                    <a:pt x="4317936" y="1361300"/>
                  </a:lnTo>
                  <a:lnTo>
                    <a:pt x="4317936" y="1331963"/>
                  </a:lnTo>
                  <a:close/>
                </a:path>
                <a:path w="11360150" h="1995804">
                  <a:moveTo>
                    <a:pt x="4371657" y="1069467"/>
                  </a:moveTo>
                  <a:lnTo>
                    <a:pt x="4336986" y="1069467"/>
                  </a:lnTo>
                  <a:lnTo>
                    <a:pt x="4336986" y="1415021"/>
                  </a:lnTo>
                  <a:lnTo>
                    <a:pt x="4371657" y="1415021"/>
                  </a:lnTo>
                  <a:lnTo>
                    <a:pt x="4371657" y="1069467"/>
                  </a:lnTo>
                  <a:close/>
                </a:path>
                <a:path w="11360150" h="1995804">
                  <a:moveTo>
                    <a:pt x="4514621" y="649363"/>
                  </a:moveTo>
                  <a:lnTo>
                    <a:pt x="4503090" y="604113"/>
                  </a:lnTo>
                  <a:lnTo>
                    <a:pt x="4481677" y="574167"/>
                  </a:lnTo>
                  <a:lnTo>
                    <a:pt x="4480064" y="572376"/>
                  </a:lnTo>
                  <a:lnTo>
                    <a:pt x="4480064" y="664464"/>
                  </a:lnTo>
                  <a:lnTo>
                    <a:pt x="4479747" y="688848"/>
                  </a:lnTo>
                  <a:lnTo>
                    <a:pt x="4459871" y="730364"/>
                  </a:lnTo>
                  <a:lnTo>
                    <a:pt x="4424083" y="754367"/>
                  </a:lnTo>
                  <a:lnTo>
                    <a:pt x="4401959" y="754748"/>
                  </a:lnTo>
                  <a:lnTo>
                    <a:pt x="4379836" y="754367"/>
                  </a:lnTo>
                  <a:lnTo>
                    <a:pt x="4344047" y="730364"/>
                  </a:lnTo>
                  <a:lnTo>
                    <a:pt x="4324172" y="688848"/>
                  </a:lnTo>
                  <a:lnTo>
                    <a:pt x="4323854" y="664464"/>
                  </a:lnTo>
                  <a:lnTo>
                    <a:pt x="4324172" y="640067"/>
                  </a:lnTo>
                  <a:lnTo>
                    <a:pt x="4344047" y="598551"/>
                  </a:lnTo>
                  <a:lnTo>
                    <a:pt x="4379836" y="574548"/>
                  </a:lnTo>
                  <a:lnTo>
                    <a:pt x="4424083" y="574548"/>
                  </a:lnTo>
                  <a:lnTo>
                    <a:pt x="4459871" y="598551"/>
                  </a:lnTo>
                  <a:lnTo>
                    <a:pt x="4479747" y="640067"/>
                  </a:lnTo>
                  <a:lnTo>
                    <a:pt x="4480064" y="664464"/>
                  </a:lnTo>
                  <a:lnTo>
                    <a:pt x="4480064" y="572376"/>
                  </a:lnTo>
                  <a:lnTo>
                    <a:pt x="4438256" y="548678"/>
                  </a:lnTo>
                  <a:lnTo>
                    <a:pt x="4401959" y="544830"/>
                  </a:lnTo>
                  <a:lnTo>
                    <a:pt x="4385551" y="544969"/>
                  </a:lnTo>
                  <a:lnTo>
                    <a:pt x="4340847" y="559511"/>
                  </a:lnTo>
                  <a:lnTo>
                    <a:pt x="4309580" y="588708"/>
                  </a:lnTo>
                  <a:lnTo>
                    <a:pt x="4292231" y="630085"/>
                  </a:lnTo>
                  <a:lnTo>
                    <a:pt x="4289298" y="649363"/>
                  </a:lnTo>
                  <a:lnTo>
                    <a:pt x="4289298" y="679551"/>
                  </a:lnTo>
                  <a:lnTo>
                    <a:pt x="4300829" y="724801"/>
                  </a:lnTo>
                  <a:lnTo>
                    <a:pt x="4326534" y="759193"/>
                  </a:lnTo>
                  <a:lnTo>
                    <a:pt x="4365739" y="780237"/>
                  </a:lnTo>
                  <a:lnTo>
                    <a:pt x="4401959" y="784085"/>
                  </a:lnTo>
                  <a:lnTo>
                    <a:pt x="4418368" y="783945"/>
                  </a:lnTo>
                  <a:lnTo>
                    <a:pt x="4463351" y="769404"/>
                  </a:lnTo>
                  <a:lnTo>
                    <a:pt x="4481677" y="754748"/>
                  </a:lnTo>
                  <a:lnTo>
                    <a:pt x="4486160" y="749795"/>
                  </a:lnTo>
                  <a:lnTo>
                    <a:pt x="4507484" y="711885"/>
                  </a:lnTo>
                  <a:lnTo>
                    <a:pt x="4514621" y="679551"/>
                  </a:lnTo>
                  <a:lnTo>
                    <a:pt x="4514621" y="649363"/>
                  </a:lnTo>
                  <a:close/>
                </a:path>
                <a:path w="11360150" h="1995804">
                  <a:moveTo>
                    <a:pt x="4607687" y="536067"/>
                  </a:moveTo>
                  <a:lnTo>
                    <a:pt x="4573016" y="536067"/>
                  </a:lnTo>
                  <a:lnTo>
                    <a:pt x="4573016" y="881621"/>
                  </a:lnTo>
                  <a:lnTo>
                    <a:pt x="4607687" y="881621"/>
                  </a:lnTo>
                  <a:lnTo>
                    <a:pt x="4607687" y="536067"/>
                  </a:lnTo>
                  <a:close/>
                </a:path>
                <a:path w="11360150" h="1995804">
                  <a:moveTo>
                    <a:pt x="4849139" y="1262621"/>
                  </a:moveTo>
                  <a:lnTo>
                    <a:pt x="4599978" y="1262621"/>
                  </a:lnTo>
                  <a:lnTo>
                    <a:pt x="4599978" y="1200150"/>
                  </a:lnTo>
                  <a:lnTo>
                    <a:pt x="4837709" y="1200150"/>
                  </a:lnTo>
                  <a:lnTo>
                    <a:pt x="4837709" y="1170432"/>
                  </a:lnTo>
                  <a:lnTo>
                    <a:pt x="4599978" y="1170432"/>
                  </a:lnTo>
                  <a:lnTo>
                    <a:pt x="4599978" y="1107948"/>
                  </a:lnTo>
                  <a:lnTo>
                    <a:pt x="4841519" y="1107948"/>
                  </a:lnTo>
                  <a:lnTo>
                    <a:pt x="4841519" y="1078230"/>
                  </a:lnTo>
                  <a:lnTo>
                    <a:pt x="4564926" y="1078230"/>
                  </a:lnTo>
                  <a:lnTo>
                    <a:pt x="4564926" y="1280147"/>
                  </a:lnTo>
                  <a:lnTo>
                    <a:pt x="4575975" y="1291577"/>
                  </a:lnTo>
                  <a:lnTo>
                    <a:pt x="4849139" y="1291577"/>
                  </a:lnTo>
                  <a:lnTo>
                    <a:pt x="4849139" y="1262621"/>
                  </a:lnTo>
                  <a:close/>
                </a:path>
                <a:path w="11360150" h="1995804">
                  <a:moveTo>
                    <a:pt x="4873904" y="1354823"/>
                  </a:moveTo>
                  <a:lnTo>
                    <a:pt x="4532541" y="1354823"/>
                  </a:lnTo>
                  <a:lnTo>
                    <a:pt x="4532541" y="1384160"/>
                  </a:lnTo>
                  <a:lnTo>
                    <a:pt x="4873904" y="1384160"/>
                  </a:lnTo>
                  <a:lnTo>
                    <a:pt x="4873904" y="1354823"/>
                  </a:lnTo>
                  <a:close/>
                </a:path>
                <a:path w="11360150" h="1995804">
                  <a:moveTo>
                    <a:pt x="4917440" y="538734"/>
                  </a:moveTo>
                  <a:lnTo>
                    <a:pt x="4883531" y="538734"/>
                  </a:lnTo>
                  <a:lnTo>
                    <a:pt x="4883531" y="613029"/>
                  </a:lnTo>
                  <a:lnTo>
                    <a:pt x="4835525" y="613029"/>
                  </a:lnTo>
                  <a:lnTo>
                    <a:pt x="4835525" y="606933"/>
                  </a:lnTo>
                  <a:lnTo>
                    <a:pt x="4835525" y="541020"/>
                  </a:lnTo>
                  <a:lnTo>
                    <a:pt x="4800854" y="541020"/>
                  </a:lnTo>
                  <a:lnTo>
                    <a:pt x="4800854" y="606933"/>
                  </a:lnTo>
                  <a:lnTo>
                    <a:pt x="4800854" y="636651"/>
                  </a:lnTo>
                  <a:lnTo>
                    <a:pt x="4800854" y="695693"/>
                  </a:lnTo>
                  <a:lnTo>
                    <a:pt x="4713224" y="695693"/>
                  </a:lnTo>
                  <a:lnTo>
                    <a:pt x="4713224" y="636651"/>
                  </a:lnTo>
                  <a:lnTo>
                    <a:pt x="4800854" y="636651"/>
                  </a:lnTo>
                  <a:lnTo>
                    <a:pt x="4800854" y="606933"/>
                  </a:lnTo>
                  <a:lnTo>
                    <a:pt x="4713224" y="606933"/>
                  </a:lnTo>
                  <a:lnTo>
                    <a:pt x="4713224" y="541020"/>
                  </a:lnTo>
                  <a:lnTo>
                    <a:pt x="4678553" y="541020"/>
                  </a:lnTo>
                  <a:lnTo>
                    <a:pt x="4678553" y="712838"/>
                  </a:lnTo>
                  <a:lnTo>
                    <a:pt x="4689602" y="724268"/>
                  </a:lnTo>
                  <a:lnTo>
                    <a:pt x="4835525" y="724268"/>
                  </a:lnTo>
                  <a:lnTo>
                    <a:pt x="4835525" y="695693"/>
                  </a:lnTo>
                  <a:lnTo>
                    <a:pt x="4835525" y="642366"/>
                  </a:lnTo>
                  <a:lnTo>
                    <a:pt x="4883531" y="642366"/>
                  </a:lnTo>
                  <a:lnTo>
                    <a:pt x="4883531" y="791324"/>
                  </a:lnTo>
                  <a:lnTo>
                    <a:pt x="4917440" y="791324"/>
                  </a:lnTo>
                  <a:lnTo>
                    <a:pt x="4917440" y="642366"/>
                  </a:lnTo>
                  <a:lnTo>
                    <a:pt x="4917440" y="636651"/>
                  </a:lnTo>
                  <a:lnTo>
                    <a:pt x="4917440" y="613029"/>
                  </a:lnTo>
                  <a:lnTo>
                    <a:pt x="4917440" y="538734"/>
                  </a:lnTo>
                  <a:close/>
                </a:path>
                <a:path w="11360150" h="1995804">
                  <a:moveTo>
                    <a:pt x="4989068" y="536067"/>
                  </a:moveTo>
                  <a:lnTo>
                    <a:pt x="4955159" y="536067"/>
                  </a:lnTo>
                  <a:lnTo>
                    <a:pt x="4955159" y="795134"/>
                  </a:lnTo>
                  <a:lnTo>
                    <a:pt x="4989068" y="795134"/>
                  </a:lnTo>
                  <a:lnTo>
                    <a:pt x="4989068" y="536067"/>
                  </a:lnTo>
                  <a:close/>
                </a:path>
                <a:path w="11360150" h="1995804">
                  <a:moveTo>
                    <a:pt x="4994402" y="852284"/>
                  </a:moveTo>
                  <a:lnTo>
                    <a:pt x="4733036" y="852284"/>
                  </a:lnTo>
                  <a:lnTo>
                    <a:pt x="4733036" y="762368"/>
                  </a:lnTo>
                  <a:lnTo>
                    <a:pt x="4697984" y="762368"/>
                  </a:lnTo>
                  <a:lnTo>
                    <a:pt x="4697984" y="870191"/>
                  </a:lnTo>
                  <a:lnTo>
                    <a:pt x="4709033" y="881621"/>
                  </a:lnTo>
                  <a:lnTo>
                    <a:pt x="4994402" y="881621"/>
                  </a:lnTo>
                  <a:lnTo>
                    <a:pt x="4994402" y="852284"/>
                  </a:lnTo>
                  <a:close/>
                </a:path>
                <a:path w="11360150" h="1995804">
                  <a:moveTo>
                    <a:pt x="5090693" y="1228712"/>
                  </a:moveTo>
                  <a:lnTo>
                    <a:pt x="4957343" y="1228712"/>
                  </a:lnTo>
                  <a:lnTo>
                    <a:pt x="4957343" y="1179576"/>
                  </a:lnTo>
                  <a:lnTo>
                    <a:pt x="5075453" y="1179576"/>
                  </a:lnTo>
                  <a:lnTo>
                    <a:pt x="5075453" y="1074420"/>
                  </a:lnTo>
                  <a:lnTo>
                    <a:pt x="4921529" y="1074420"/>
                  </a:lnTo>
                  <a:lnTo>
                    <a:pt x="4921529" y="1104138"/>
                  </a:lnTo>
                  <a:lnTo>
                    <a:pt x="5040020" y="1104138"/>
                  </a:lnTo>
                  <a:lnTo>
                    <a:pt x="5040020" y="1149858"/>
                  </a:lnTo>
                  <a:lnTo>
                    <a:pt x="4922291" y="1149858"/>
                  </a:lnTo>
                  <a:lnTo>
                    <a:pt x="4922291" y="1246238"/>
                  </a:lnTo>
                  <a:lnTo>
                    <a:pt x="4933340" y="1257668"/>
                  </a:lnTo>
                  <a:lnTo>
                    <a:pt x="5090693" y="1257668"/>
                  </a:lnTo>
                  <a:lnTo>
                    <a:pt x="5090693" y="1228712"/>
                  </a:lnTo>
                  <a:close/>
                </a:path>
                <a:path w="11360150" h="1995804">
                  <a:moveTo>
                    <a:pt x="5161165" y="1072134"/>
                  </a:moveTo>
                  <a:lnTo>
                    <a:pt x="5127256" y="1072134"/>
                  </a:lnTo>
                  <a:lnTo>
                    <a:pt x="5127256" y="1146429"/>
                  </a:lnTo>
                  <a:lnTo>
                    <a:pt x="5090693" y="1146429"/>
                  </a:lnTo>
                  <a:lnTo>
                    <a:pt x="5090693" y="1175766"/>
                  </a:lnTo>
                  <a:lnTo>
                    <a:pt x="5127256" y="1175766"/>
                  </a:lnTo>
                  <a:lnTo>
                    <a:pt x="5127256" y="1324724"/>
                  </a:lnTo>
                  <a:lnTo>
                    <a:pt x="5161165" y="1324724"/>
                  </a:lnTo>
                  <a:lnTo>
                    <a:pt x="5161165" y="1072134"/>
                  </a:lnTo>
                  <a:close/>
                </a:path>
                <a:path w="11360150" h="1995804">
                  <a:moveTo>
                    <a:pt x="5232793" y="1069467"/>
                  </a:moveTo>
                  <a:lnTo>
                    <a:pt x="5198884" y="1069467"/>
                  </a:lnTo>
                  <a:lnTo>
                    <a:pt x="5198884" y="1328534"/>
                  </a:lnTo>
                  <a:lnTo>
                    <a:pt x="5232793" y="1328534"/>
                  </a:lnTo>
                  <a:lnTo>
                    <a:pt x="5232793" y="1069467"/>
                  </a:lnTo>
                  <a:close/>
                </a:path>
                <a:path w="11360150" h="1995804">
                  <a:moveTo>
                    <a:pt x="5238127" y="1385684"/>
                  </a:moveTo>
                  <a:lnTo>
                    <a:pt x="4976774" y="1385684"/>
                  </a:lnTo>
                  <a:lnTo>
                    <a:pt x="4976774" y="1295768"/>
                  </a:lnTo>
                  <a:lnTo>
                    <a:pt x="4941722" y="1295768"/>
                  </a:lnTo>
                  <a:lnTo>
                    <a:pt x="4941722" y="1403591"/>
                  </a:lnTo>
                  <a:lnTo>
                    <a:pt x="4952771" y="1415021"/>
                  </a:lnTo>
                  <a:lnTo>
                    <a:pt x="5238127" y="1415021"/>
                  </a:lnTo>
                  <a:lnTo>
                    <a:pt x="5238127" y="1385684"/>
                  </a:lnTo>
                  <a:close/>
                </a:path>
                <a:path w="11360150" h="1995804">
                  <a:moveTo>
                    <a:pt x="5352148" y="729221"/>
                  </a:moveTo>
                  <a:lnTo>
                    <a:pt x="5102974" y="729221"/>
                  </a:lnTo>
                  <a:lnTo>
                    <a:pt x="5102974" y="666750"/>
                  </a:lnTo>
                  <a:lnTo>
                    <a:pt x="5340718" y="666750"/>
                  </a:lnTo>
                  <a:lnTo>
                    <a:pt x="5340718" y="637032"/>
                  </a:lnTo>
                  <a:lnTo>
                    <a:pt x="5102974" y="637032"/>
                  </a:lnTo>
                  <a:lnTo>
                    <a:pt x="5102974" y="574548"/>
                  </a:lnTo>
                  <a:lnTo>
                    <a:pt x="5344528" y="574548"/>
                  </a:lnTo>
                  <a:lnTo>
                    <a:pt x="5344528" y="544830"/>
                  </a:lnTo>
                  <a:lnTo>
                    <a:pt x="5067922" y="544830"/>
                  </a:lnTo>
                  <a:lnTo>
                    <a:pt x="5067922" y="746747"/>
                  </a:lnTo>
                  <a:lnTo>
                    <a:pt x="5078971" y="758177"/>
                  </a:lnTo>
                  <a:lnTo>
                    <a:pt x="5352148" y="758177"/>
                  </a:lnTo>
                  <a:lnTo>
                    <a:pt x="5352148" y="729221"/>
                  </a:lnTo>
                  <a:close/>
                </a:path>
                <a:path w="11360150" h="1995804">
                  <a:moveTo>
                    <a:pt x="5376913" y="821423"/>
                  </a:moveTo>
                  <a:lnTo>
                    <a:pt x="5035537" y="821423"/>
                  </a:lnTo>
                  <a:lnTo>
                    <a:pt x="5035537" y="850760"/>
                  </a:lnTo>
                  <a:lnTo>
                    <a:pt x="5376913" y="850760"/>
                  </a:lnTo>
                  <a:lnTo>
                    <a:pt x="5376913" y="821423"/>
                  </a:lnTo>
                  <a:close/>
                </a:path>
                <a:path w="11360150" h="1995804">
                  <a:moveTo>
                    <a:pt x="5595886" y="1243571"/>
                  </a:moveTo>
                  <a:lnTo>
                    <a:pt x="5346712" y="1243571"/>
                  </a:lnTo>
                  <a:lnTo>
                    <a:pt x="5346712" y="1107948"/>
                  </a:lnTo>
                  <a:lnTo>
                    <a:pt x="5588266" y="1107948"/>
                  </a:lnTo>
                  <a:lnTo>
                    <a:pt x="5588266" y="1078230"/>
                  </a:lnTo>
                  <a:lnTo>
                    <a:pt x="5311660" y="1078230"/>
                  </a:lnTo>
                  <a:lnTo>
                    <a:pt x="5311660" y="1261097"/>
                  </a:lnTo>
                  <a:lnTo>
                    <a:pt x="5322709" y="1272527"/>
                  </a:lnTo>
                  <a:lnTo>
                    <a:pt x="5595886" y="1272527"/>
                  </a:lnTo>
                  <a:lnTo>
                    <a:pt x="5595886" y="1243571"/>
                  </a:lnTo>
                  <a:close/>
                </a:path>
                <a:path w="11360150" h="1995804">
                  <a:moveTo>
                    <a:pt x="5620651" y="1354823"/>
                  </a:moveTo>
                  <a:lnTo>
                    <a:pt x="5279275" y="1354823"/>
                  </a:lnTo>
                  <a:lnTo>
                    <a:pt x="5279275" y="1384160"/>
                  </a:lnTo>
                  <a:lnTo>
                    <a:pt x="5620651" y="1384160"/>
                  </a:lnTo>
                  <a:lnTo>
                    <a:pt x="5620651" y="1354823"/>
                  </a:lnTo>
                  <a:close/>
                </a:path>
                <a:path w="11360150" h="1995804">
                  <a:moveTo>
                    <a:pt x="5716867" y="541020"/>
                  </a:moveTo>
                  <a:lnTo>
                    <a:pt x="5682196" y="541020"/>
                  </a:lnTo>
                  <a:lnTo>
                    <a:pt x="5682196" y="569595"/>
                  </a:lnTo>
                  <a:lnTo>
                    <a:pt x="5682196" y="678548"/>
                  </a:lnTo>
                  <a:lnTo>
                    <a:pt x="5565229" y="678548"/>
                  </a:lnTo>
                  <a:lnTo>
                    <a:pt x="5565229" y="569595"/>
                  </a:lnTo>
                  <a:lnTo>
                    <a:pt x="5682196" y="569595"/>
                  </a:lnTo>
                  <a:lnTo>
                    <a:pt x="5682196" y="541020"/>
                  </a:lnTo>
                  <a:lnTo>
                    <a:pt x="5530558" y="541020"/>
                  </a:lnTo>
                  <a:lnTo>
                    <a:pt x="5530558" y="695693"/>
                  </a:lnTo>
                  <a:lnTo>
                    <a:pt x="5541607" y="707123"/>
                  </a:lnTo>
                  <a:lnTo>
                    <a:pt x="5716867" y="707123"/>
                  </a:lnTo>
                  <a:lnTo>
                    <a:pt x="5716867" y="678548"/>
                  </a:lnTo>
                  <a:lnTo>
                    <a:pt x="5716867" y="569595"/>
                  </a:lnTo>
                  <a:lnTo>
                    <a:pt x="5716867" y="541020"/>
                  </a:lnTo>
                  <a:close/>
                </a:path>
                <a:path w="11360150" h="1995804">
                  <a:moveTo>
                    <a:pt x="5765241" y="729221"/>
                  </a:moveTo>
                  <a:lnTo>
                    <a:pt x="5623903" y="729221"/>
                  </a:lnTo>
                  <a:lnTo>
                    <a:pt x="5623903" y="757415"/>
                  </a:lnTo>
                  <a:lnTo>
                    <a:pt x="5765241" y="757415"/>
                  </a:lnTo>
                  <a:lnTo>
                    <a:pt x="5765241" y="729221"/>
                  </a:lnTo>
                  <a:close/>
                </a:path>
                <a:path w="11360150" h="1995804">
                  <a:moveTo>
                    <a:pt x="5834202" y="536067"/>
                  </a:moveTo>
                  <a:lnTo>
                    <a:pt x="5799531" y="536067"/>
                  </a:lnTo>
                  <a:lnTo>
                    <a:pt x="5799531" y="728078"/>
                  </a:lnTo>
                  <a:lnTo>
                    <a:pt x="5834202" y="728078"/>
                  </a:lnTo>
                  <a:lnTo>
                    <a:pt x="5834202" y="536067"/>
                  </a:lnTo>
                  <a:close/>
                </a:path>
                <a:path w="11360150" h="1995804">
                  <a:moveTo>
                    <a:pt x="5847537" y="864095"/>
                  </a:moveTo>
                  <a:lnTo>
                    <a:pt x="5801245" y="852144"/>
                  </a:lnTo>
                  <a:lnTo>
                    <a:pt x="5764695" y="838746"/>
                  </a:lnTo>
                  <a:lnTo>
                    <a:pt x="5729973" y="822223"/>
                  </a:lnTo>
                  <a:lnTo>
                    <a:pt x="5708866" y="809231"/>
                  </a:lnTo>
                  <a:lnTo>
                    <a:pt x="5712295" y="804659"/>
                  </a:lnTo>
                  <a:lnTo>
                    <a:pt x="5713438" y="802754"/>
                  </a:lnTo>
                  <a:lnTo>
                    <a:pt x="5835726" y="802754"/>
                  </a:lnTo>
                  <a:lnTo>
                    <a:pt x="5835726" y="774560"/>
                  </a:lnTo>
                  <a:lnTo>
                    <a:pt x="5556466" y="774560"/>
                  </a:lnTo>
                  <a:lnTo>
                    <a:pt x="5556466" y="802754"/>
                  </a:lnTo>
                  <a:lnTo>
                    <a:pt x="5672290" y="802754"/>
                  </a:lnTo>
                  <a:lnTo>
                    <a:pt x="5659450" y="816190"/>
                  </a:lnTo>
                  <a:lnTo>
                    <a:pt x="5618569" y="839901"/>
                  </a:lnTo>
                  <a:lnTo>
                    <a:pt x="5569001" y="857669"/>
                  </a:lnTo>
                  <a:lnTo>
                    <a:pt x="5544274" y="862952"/>
                  </a:lnTo>
                  <a:lnTo>
                    <a:pt x="5557609" y="888860"/>
                  </a:lnTo>
                  <a:lnTo>
                    <a:pt x="5595798" y="880148"/>
                  </a:lnTo>
                  <a:lnTo>
                    <a:pt x="5649760" y="858875"/>
                  </a:lnTo>
                  <a:lnTo>
                    <a:pt x="5687911" y="831710"/>
                  </a:lnTo>
                  <a:lnTo>
                    <a:pt x="5696991" y="837806"/>
                  </a:lnTo>
                  <a:lnTo>
                    <a:pt x="5731395" y="856551"/>
                  </a:lnTo>
                  <a:lnTo>
                    <a:pt x="5768645" y="872109"/>
                  </a:lnTo>
                  <a:lnTo>
                    <a:pt x="5807240" y="884529"/>
                  </a:lnTo>
                  <a:lnTo>
                    <a:pt x="5833440" y="891146"/>
                  </a:lnTo>
                  <a:lnTo>
                    <a:pt x="5847537" y="864095"/>
                  </a:lnTo>
                  <a:close/>
                </a:path>
                <a:path w="11360150" h="1995804">
                  <a:moveTo>
                    <a:pt x="5969254" y="1176528"/>
                  </a:moveTo>
                  <a:lnTo>
                    <a:pt x="5720080" y="1176528"/>
                  </a:lnTo>
                  <a:lnTo>
                    <a:pt x="5720080" y="1153287"/>
                  </a:lnTo>
                  <a:lnTo>
                    <a:pt x="5961634" y="1153287"/>
                  </a:lnTo>
                  <a:lnTo>
                    <a:pt x="5961634" y="1074420"/>
                  </a:lnTo>
                  <a:lnTo>
                    <a:pt x="5685028" y="1074420"/>
                  </a:lnTo>
                  <a:lnTo>
                    <a:pt x="5685028" y="1102995"/>
                  </a:lnTo>
                  <a:lnTo>
                    <a:pt x="5926963" y="1102995"/>
                  </a:lnTo>
                  <a:lnTo>
                    <a:pt x="5926963" y="1124712"/>
                  </a:lnTo>
                  <a:lnTo>
                    <a:pt x="5685028" y="1124712"/>
                  </a:lnTo>
                  <a:lnTo>
                    <a:pt x="5685028" y="1193673"/>
                  </a:lnTo>
                  <a:lnTo>
                    <a:pt x="5696077" y="1205103"/>
                  </a:lnTo>
                  <a:lnTo>
                    <a:pt x="5969254" y="1205103"/>
                  </a:lnTo>
                  <a:lnTo>
                    <a:pt x="5969254" y="1176528"/>
                  </a:lnTo>
                  <a:close/>
                </a:path>
                <a:path w="11360150" h="1995804">
                  <a:moveTo>
                    <a:pt x="5971159" y="1386446"/>
                  </a:moveTo>
                  <a:lnTo>
                    <a:pt x="5718175" y="1386446"/>
                  </a:lnTo>
                  <a:lnTo>
                    <a:pt x="5718175" y="1363205"/>
                  </a:lnTo>
                  <a:lnTo>
                    <a:pt x="5963539" y="1363205"/>
                  </a:lnTo>
                  <a:lnTo>
                    <a:pt x="5963539" y="1284338"/>
                  </a:lnTo>
                  <a:lnTo>
                    <a:pt x="5683123" y="1284338"/>
                  </a:lnTo>
                  <a:lnTo>
                    <a:pt x="5683123" y="1312913"/>
                  </a:lnTo>
                  <a:lnTo>
                    <a:pt x="5928868" y="1312913"/>
                  </a:lnTo>
                  <a:lnTo>
                    <a:pt x="5928868" y="1334630"/>
                  </a:lnTo>
                  <a:lnTo>
                    <a:pt x="5683123" y="1334630"/>
                  </a:lnTo>
                  <a:lnTo>
                    <a:pt x="5683123" y="1403591"/>
                  </a:lnTo>
                  <a:lnTo>
                    <a:pt x="5694172" y="1415021"/>
                  </a:lnTo>
                  <a:lnTo>
                    <a:pt x="5971159" y="1415021"/>
                  </a:lnTo>
                  <a:lnTo>
                    <a:pt x="5971159" y="1386446"/>
                  </a:lnTo>
                  <a:close/>
                </a:path>
                <a:path w="11360150" h="1995804">
                  <a:moveTo>
                    <a:pt x="5993257" y="1229855"/>
                  </a:moveTo>
                  <a:lnTo>
                    <a:pt x="5652643" y="1229855"/>
                  </a:lnTo>
                  <a:lnTo>
                    <a:pt x="5652643" y="1259192"/>
                  </a:lnTo>
                  <a:lnTo>
                    <a:pt x="5993257" y="1259192"/>
                  </a:lnTo>
                  <a:lnTo>
                    <a:pt x="5993257" y="1229855"/>
                  </a:lnTo>
                  <a:close/>
                </a:path>
                <a:path w="11360150" h="1995804">
                  <a:moveTo>
                    <a:pt x="6279616" y="812558"/>
                  </a:moveTo>
                  <a:lnTo>
                    <a:pt x="6257137" y="775716"/>
                  </a:lnTo>
                  <a:lnTo>
                    <a:pt x="6245072" y="768769"/>
                  </a:lnTo>
                  <a:lnTo>
                    <a:pt x="6245072" y="811517"/>
                  </a:lnTo>
                  <a:lnTo>
                    <a:pt x="6245072" y="835139"/>
                  </a:lnTo>
                  <a:lnTo>
                    <a:pt x="6214453" y="858304"/>
                  </a:lnTo>
                  <a:lnTo>
                    <a:pt x="6174918" y="864069"/>
                  </a:lnTo>
                  <a:lnTo>
                    <a:pt x="6173419" y="864082"/>
                  </a:lnTo>
                  <a:lnTo>
                    <a:pt x="6156185" y="864069"/>
                  </a:lnTo>
                  <a:lnTo>
                    <a:pt x="6115977" y="858304"/>
                  </a:lnTo>
                  <a:lnTo>
                    <a:pt x="6084290" y="835139"/>
                  </a:lnTo>
                  <a:lnTo>
                    <a:pt x="6084290" y="811517"/>
                  </a:lnTo>
                  <a:lnTo>
                    <a:pt x="6115977" y="788352"/>
                  </a:lnTo>
                  <a:lnTo>
                    <a:pt x="6156185" y="782599"/>
                  </a:lnTo>
                  <a:lnTo>
                    <a:pt x="6165443" y="782561"/>
                  </a:lnTo>
                  <a:lnTo>
                    <a:pt x="6174918" y="782599"/>
                  </a:lnTo>
                  <a:lnTo>
                    <a:pt x="6214453" y="788352"/>
                  </a:lnTo>
                  <a:lnTo>
                    <a:pt x="6245072" y="811517"/>
                  </a:lnTo>
                  <a:lnTo>
                    <a:pt x="6245072" y="768769"/>
                  </a:lnTo>
                  <a:lnTo>
                    <a:pt x="6199492" y="755675"/>
                  </a:lnTo>
                  <a:lnTo>
                    <a:pt x="6165443" y="753986"/>
                  </a:lnTo>
                  <a:lnTo>
                    <a:pt x="6150356" y="754049"/>
                  </a:lnTo>
                  <a:lnTo>
                    <a:pt x="6106299" y="760437"/>
                  </a:lnTo>
                  <a:lnTo>
                    <a:pt x="6067628" y="779678"/>
                  </a:lnTo>
                  <a:lnTo>
                    <a:pt x="6049619" y="823328"/>
                  </a:lnTo>
                  <a:lnTo>
                    <a:pt x="6049759" y="833894"/>
                  </a:lnTo>
                  <a:lnTo>
                    <a:pt x="6073140" y="870940"/>
                  </a:lnTo>
                  <a:lnTo>
                    <a:pt x="6118771" y="888860"/>
                  </a:lnTo>
                  <a:lnTo>
                    <a:pt x="6165443" y="893051"/>
                  </a:lnTo>
                  <a:lnTo>
                    <a:pt x="6180531" y="892987"/>
                  </a:lnTo>
                  <a:lnTo>
                    <a:pt x="6224575" y="886599"/>
                  </a:lnTo>
                  <a:lnTo>
                    <a:pt x="6262497" y="867333"/>
                  </a:lnTo>
                  <a:lnTo>
                    <a:pt x="6279616" y="834110"/>
                  </a:lnTo>
                  <a:lnTo>
                    <a:pt x="6279616" y="812558"/>
                  </a:lnTo>
                  <a:close/>
                </a:path>
                <a:path w="11360150" h="1995804">
                  <a:moveTo>
                    <a:pt x="6314033" y="653034"/>
                  </a:moveTo>
                  <a:lnTo>
                    <a:pt x="6251626" y="639318"/>
                  </a:lnTo>
                  <a:lnTo>
                    <a:pt x="6205448" y="623316"/>
                  </a:lnTo>
                  <a:lnTo>
                    <a:pt x="6219190" y="616750"/>
                  </a:lnTo>
                  <a:lnTo>
                    <a:pt x="6228258" y="612267"/>
                  </a:lnTo>
                  <a:lnTo>
                    <a:pt x="6267831" y="590169"/>
                  </a:lnTo>
                  <a:lnTo>
                    <a:pt x="6295364" y="571119"/>
                  </a:lnTo>
                  <a:lnTo>
                    <a:pt x="6295364" y="551307"/>
                  </a:lnTo>
                  <a:lnTo>
                    <a:pt x="6285839" y="541020"/>
                  </a:lnTo>
                  <a:lnTo>
                    <a:pt x="6035903" y="541020"/>
                  </a:lnTo>
                  <a:lnTo>
                    <a:pt x="6035903" y="569595"/>
                  </a:lnTo>
                  <a:lnTo>
                    <a:pt x="6247739" y="569595"/>
                  </a:lnTo>
                  <a:lnTo>
                    <a:pt x="6222187" y="582447"/>
                  </a:lnTo>
                  <a:lnTo>
                    <a:pt x="6181191" y="601954"/>
                  </a:lnTo>
                  <a:lnTo>
                    <a:pt x="6126099" y="624205"/>
                  </a:lnTo>
                  <a:lnTo>
                    <a:pt x="6065520" y="643191"/>
                  </a:lnTo>
                  <a:lnTo>
                    <a:pt x="6017615" y="654177"/>
                  </a:lnTo>
                  <a:lnTo>
                    <a:pt x="6027902" y="681215"/>
                  </a:lnTo>
                  <a:lnTo>
                    <a:pt x="6079680" y="669886"/>
                  </a:lnTo>
                  <a:lnTo>
                    <a:pt x="6121971" y="657021"/>
                  </a:lnTo>
                  <a:lnTo>
                    <a:pt x="6169253" y="639318"/>
                  </a:lnTo>
                  <a:lnTo>
                    <a:pt x="6178778" y="643813"/>
                  </a:lnTo>
                  <a:lnTo>
                    <a:pt x="6219926" y="659003"/>
                  </a:lnTo>
                  <a:lnTo>
                    <a:pt x="6261392" y="670941"/>
                  </a:lnTo>
                  <a:lnTo>
                    <a:pt x="6302984" y="679691"/>
                  </a:lnTo>
                  <a:lnTo>
                    <a:pt x="6314033" y="653034"/>
                  </a:lnTo>
                  <a:close/>
                </a:path>
                <a:path w="11360150" h="1995804">
                  <a:moveTo>
                    <a:pt x="6335738" y="703313"/>
                  </a:moveTo>
                  <a:lnTo>
                    <a:pt x="5995136" y="703313"/>
                  </a:lnTo>
                  <a:lnTo>
                    <a:pt x="5995136" y="732650"/>
                  </a:lnTo>
                  <a:lnTo>
                    <a:pt x="6335738" y="732650"/>
                  </a:lnTo>
                  <a:lnTo>
                    <a:pt x="6335738" y="703313"/>
                  </a:lnTo>
                  <a:close/>
                </a:path>
                <a:path w="11360150" h="1995804">
                  <a:moveTo>
                    <a:pt x="6473596" y="1354823"/>
                  </a:moveTo>
                  <a:lnTo>
                    <a:pt x="6320447" y="1354823"/>
                  </a:lnTo>
                  <a:lnTo>
                    <a:pt x="6320447" y="1290053"/>
                  </a:lnTo>
                  <a:lnTo>
                    <a:pt x="6334620" y="1288592"/>
                  </a:lnTo>
                  <a:lnTo>
                    <a:pt x="6343891" y="1286941"/>
                  </a:lnTo>
                  <a:lnTo>
                    <a:pt x="6382931" y="1269199"/>
                  </a:lnTo>
                  <a:lnTo>
                    <a:pt x="6410706" y="1240320"/>
                  </a:lnTo>
                  <a:lnTo>
                    <a:pt x="6425781" y="1201902"/>
                  </a:lnTo>
                  <a:lnTo>
                    <a:pt x="6426619" y="1192771"/>
                  </a:lnTo>
                  <a:lnTo>
                    <a:pt x="6426619" y="1166012"/>
                  </a:lnTo>
                  <a:lnTo>
                    <a:pt x="6412357" y="1120292"/>
                  </a:lnTo>
                  <a:lnTo>
                    <a:pt x="6391567" y="1096530"/>
                  </a:lnTo>
                  <a:lnTo>
                    <a:pt x="6391567" y="1166012"/>
                  </a:lnTo>
                  <a:lnTo>
                    <a:pt x="6391453" y="1192771"/>
                  </a:lnTo>
                  <a:lnTo>
                    <a:pt x="6376213" y="1231074"/>
                  </a:lnTo>
                  <a:lnTo>
                    <a:pt x="6345428" y="1253807"/>
                  </a:lnTo>
                  <a:lnTo>
                    <a:pt x="6310808" y="1261427"/>
                  </a:lnTo>
                  <a:lnTo>
                    <a:pt x="6292367" y="1261414"/>
                  </a:lnTo>
                  <a:lnTo>
                    <a:pt x="6253480" y="1251292"/>
                  </a:lnTo>
                  <a:lnTo>
                    <a:pt x="6225298" y="1225334"/>
                  </a:lnTo>
                  <a:lnTo>
                    <a:pt x="6213500" y="1166012"/>
                  </a:lnTo>
                  <a:lnTo>
                    <a:pt x="6214313" y="1157859"/>
                  </a:lnTo>
                  <a:lnTo>
                    <a:pt x="6233350" y="1121829"/>
                  </a:lnTo>
                  <a:lnTo>
                    <a:pt x="6269202" y="1100899"/>
                  </a:lnTo>
                  <a:lnTo>
                    <a:pt x="6302540" y="1096137"/>
                  </a:lnTo>
                  <a:lnTo>
                    <a:pt x="6312700" y="1096213"/>
                  </a:lnTo>
                  <a:lnTo>
                    <a:pt x="6351587" y="1106322"/>
                  </a:lnTo>
                  <a:lnTo>
                    <a:pt x="6379769" y="1132281"/>
                  </a:lnTo>
                  <a:lnTo>
                    <a:pt x="6391567" y="1166012"/>
                  </a:lnTo>
                  <a:lnTo>
                    <a:pt x="6391567" y="1096530"/>
                  </a:lnTo>
                  <a:lnTo>
                    <a:pt x="6353200" y="1074801"/>
                  </a:lnTo>
                  <a:lnTo>
                    <a:pt x="6302540" y="1066800"/>
                  </a:lnTo>
                  <a:lnTo>
                    <a:pt x="6286093" y="1066927"/>
                  </a:lnTo>
                  <a:lnTo>
                    <a:pt x="6238392" y="1079652"/>
                  </a:lnTo>
                  <a:lnTo>
                    <a:pt x="6203010" y="1105966"/>
                  </a:lnTo>
                  <a:lnTo>
                    <a:pt x="6182106" y="1144917"/>
                  </a:lnTo>
                  <a:lnTo>
                    <a:pt x="6178448" y="1166012"/>
                  </a:lnTo>
                  <a:lnTo>
                    <a:pt x="6178448" y="1192771"/>
                  </a:lnTo>
                  <a:lnTo>
                    <a:pt x="6190577" y="1233322"/>
                  </a:lnTo>
                  <a:lnTo>
                    <a:pt x="6216040" y="1263891"/>
                  </a:lnTo>
                  <a:lnTo>
                    <a:pt x="6253404" y="1284033"/>
                  </a:lnTo>
                  <a:lnTo>
                    <a:pt x="6285395" y="1290053"/>
                  </a:lnTo>
                  <a:lnTo>
                    <a:pt x="6285395" y="1354823"/>
                  </a:lnTo>
                  <a:lnTo>
                    <a:pt x="6132233" y="1354823"/>
                  </a:lnTo>
                  <a:lnTo>
                    <a:pt x="6132233" y="1384160"/>
                  </a:lnTo>
                  <a:lnTo>
                    <a:pt x="6473596" y="1384160"/>
                  </a:lnTo>
                  <a:lnTo>
                    <a:pt x="6473596" y="1354823"/>
                  </a:lnTo>
                  <a:close/>
                </a:path>
                <a:path w="11360150" h="1995804">
                  <a:moveTo>
                    <a:pt x="6602057" y="685406"/>
                  </a:moveTo>
                  <a:lnTo>
                    <a:pt x="6561671" y="661225"/>
                  </a:lnTo>
                  <a:lnTo>
                    <a:pt x="6524714" y="631317"/>
                  </a:lnTo>
                  <a:lnTo>
                    <a:pt x="6532804" y="620649"/>
                  </a:lnTo>
                  <a:lnTo>
                    <a:pt x="6537973" y="613194"/>
                  </a:lnTo>
                  <a:lnTo>
                    <a:pt x="6558026" y="573900"/>
                  </a:lnTo>
                  <a:lnTo>
                    <a:pt x="6564719" y="547116"/>
                  </a:lnTo>
                  <a:lnTo>
                    <a:pt x="6563195" y="543687"/>
                  </a:lnTo>
                  <a:lnTo>
                    <a:pt x="6559766" y="541020"/>
                  </a:lnTo>
                  <a:lnTo>
                    <a:pt x="6392507" y="541020"/>
                  </a:lnTo>
                  <a:lnTo>
                    <a:pt x="6392507" y="569976"/>
                  </a:lnTo>
                  <a:lnTo>
                    <a:pt x="6523952" y="569976"/>
                  </a:lnTo>
                  <a:lnTo>
                    <a:pt x="6517754" y="583958"/>
                  </a:lnTo>
                  <a:lnTo>
                    <a:pt x="6488404" y="626948"/>
                  </a:lnTo>
                  <a:lnTo>
                    <a:pt x="6449809" y="664603"/>
                  </a:lnTo>
                  <a:lnTo>
                    <a:pt x="6418034" y="687311"/>
                  </a:lnTo>
                  <a:lnTo>
                    <a:pt x="6383858" y="707301"/>
                  </a:lnTo>
                  <a:lnTo>
                    <a:pt x="6368504" y="714362"/>
                  </a:lnTo>
                  <a:lnTo>
                    <a:pt x="6386411" y="737984"/>
                  </a:lnTo>
                  <a:lnTo>
                    <a:pt x="6424117" y="718197"/>
                  </a:lnTo>
                  <a:lnTo>
                    <a:pt x="6461036" y="693204"/>
                  </a:lnTo>
                  <a:lnTo>
                    <a:pt x="6491021" y="668388"/>
                  </a:lnTo>
                  <a:lnTo>
                    <a:pt x="6504902" y="654177"/>
                  </a:lnTo>
                  <a:lnTo>
                    <a:pt x="6515786" y="664083"/>
                  </a:lnTo>
                  <a:lnTo>
                    <a:pt x="6554178" y="693051"/>
                  </a:lnTo>
                  <a:lnTo>
                    <a:pt x="6582626" y="709790"/>
                  </a:lnTo>
                  <a:lnTo>
                    <a:pt x="6602057" y="685406"/>
                  </a:lnTo>
                  <a:close/>
                </a:path>
                <a:path w="11360150" h="1995804">
                  <a:moveTo>
                    <a:pt x="6680809" y="800328"/>
                  </a:moveTo>
                  <a:lnTo>
                    <a:pt x="6665277" y="762939"/>
                  </a:lnTo>
                  <a:lnTo>
                    <a:pt x="6646634" y="747356"/>
                  </a:lnTo>
                  <a:lnTo>
                    <a:pt x="6646634" y="798182"/>
                  </a:lnTo>
                  <a:lnTo>
                    <a:pt x="6646634" y="824471"/>
                  </a:lnTo>
                  <a:lnTo>
                    <a:pt x="6616535" y="858380"/>
                  </a:lnTo>
                  <a:lnTo>
                    <a:pt x="6583019" y="865200"/>
                  </a:lnTo>
                  <a:lnTo>
                    <a:pt x="6566979" y="865187"/>
                  </a:lnTo>
                  <a:lnTo>
                    <a:pt x="6516332" y="844664"/>
                  </a:lnTo>
                  <a:lnTo>
                    <a:pt x="6505664" y="824471"/>
                  </a:lnTo>
                  <a:lnTo>
                    <a:pt x="6505664" y="798182"/>
                  </a:lnTo>
                  <a:lnTo>
                    <a:pt x="6535382" y="765416"/>
                  </a:lnTo>
                  <a:lnTo>
                    <a:pt x="6575768" y="758558"/>
                  </a:lnTo>
                  <a:lnTo>
                    <a:pt x="6584556" y="758621"/>
                  </a:lnTo>
                  <a:lnTo>
                    <a:pt x="6635585" y="778370"/>
                  </a:lnTo>
                  <a:lnTo>
                    <a:pt x="6646634" y="798182"/>
                  </a:lnTo>
                  <a:lnTo>
                    <a:pt x="6646634" y="747356"/>
                  </a:lnTo>
                  <a:lnTo>
                    <a:pt x="6607594" y="731723"/>
                  </a:lnTo>
                  <a:lnTo>
                    <a:pt x="6575768" y="729221"/>
                  </a:lnTo>
                  <a:lnTo>
                    <a:pt x="6561810" y="729322"/>
                  </a:lnTo>
                  <a:lnTo>
                    <a:pt x="6521564" y="738708"/>
                  </a:lnTo>
                  <a:lnTo>
                    <a:pt x="6487020" y="762939"/>
                  </a:lnTo>
                  <a:lnTo>
                    <a:pt x="6471488" y="800328"/>
                  </a:lnTo>
                  <a:lnTo>
                    <a:pt x="6471488" y="822172"/>
                  </a:lnTo>
                  <a:lnTo>
                    <a:pt x="6487020" y="859713"/>
                  </a:lnTo>
                  <a:lnTo>
                    <a:pt x="6521564" y="883869"/>
                  </a:lnTo>
                  <a:lnTo>
                    <a:pt x="6561810" y="892962"/>
                  </a:lnTo>
                  <a:lnTo>
                    <a:pt x="6575768" y="893051"/>
                  </a:lnTo>
                  <a:lnTo>
                    <a:pt x="6589954" y="892962"/>
                  </a:lnTo>
                  <a:lnTo>
                    <a:pt x="6630644" y="883869"/>
                  </a:lnTo>
                  <a:lnTo>
                    <a:pt x="6659524" y="865238"/>
                  </a:lnTo>
                  <a:lnTo>
                    <a:pt x="6660388" y="864552"/>
                  </a:lnTo>
                  <a:lnTo>
                    <a:pt x="6679997" y="829373"/>
                  </a:lnTo>
                  <a:lnTo>
                    <a:pt x="6680809" y="822172"/>
                  </a:lnTo>
                  <a:lnTo>
                    <a:pt x="6680809" y="800328"/>
                  </a:lnTo>
                  <a:close/>
                </a:path>
                <a:path w="11360150" h="1995804">
                  <a:moveTo>
                    <a:pt x="6687401" y="536067"/>
                  </a:moveTo>
                  <a:lnTo>
                    <a:pt x="6652730" y="536067"/>
                  </a:lnTo>
                  <a:lnTo>
                    <a:pt x="6652730" y="600837"/>
                  </a:lnTo>
                  <a:lnTo>
                    <a:pt x="6585293" y="600837"/>
                  </a:lnTo>
                  <a:lnTo>
                    <a:pt x="6585293" y="630555"/>
                  </a:lnTo>
                  <a:lnTo>
                    <a:pt x="6652730" y="630555"/>
                  </a:lnTo>
                  <a:lnTo>
                    <a:pt x="6652730" y="724268"/>
                  </a:lnTo>
                  <a:lnTo>
                    <a:pt x="6687401" y="724268"/>
                  </a:lnTo>
                  <a:lnTo>
                    <a:pt x="6687401" y="536067"/>
                  </a:lnTo>
                  <a:close/>
                </a:path>
                <a:path w="11360150" h="1995804">
                  <a:moveTo>
                    <a:pt x="6689623" y="1333487"/>
                  </a:moveTo>
                  <a:lnTo>
                    <a:pt x="6557035" y="1333487"/>
                  </a:lnTo>
                  <a:lnTo>
                    <a:pt x="6557035" y="1232903"/>
                  </a:lnTo>
                  <a:lnTo>
                    <a:pt x="6678193" y="1232903"/>
                  </a:lnTo>
                  <a:lnTo>
                    <a:pt x="6678193" y="1078230"/>
                  </a:lnTo>
                  <a:lnTo>
                    <a:pt x="6521221" y="1078230"/>
                  </a:lnTo>
                  <a:lnTo>
                    <a:pt x="6521221" y="1107948"/>
                  </a:lnTo>
                  <a:lnTo>
                    <a:pt x="6642760" y="1107948"/>
                  </a:lnTo>
                  <a:lnTo>
                    <a:pt x="6642760" y="1203198"/>
                  </a:lnTo>
                  <a:lnTo>
                    <a:pt x="6521983" y="1203198"/>
                  </a:lnTo>
                  <a:lnTo>
                    <a:pt x="6521983" y="1351013"/>
                  </a:lnTo>
                  <a:lnTo>
                    <a:pt x="6533032" y="1362443"/>
                  </a:lnTo>
                  <a:lnTo>
                    <a:pt x="6689623" y="1362443"/>
                  </a:lnTo>
                  <a:lnTo>
                    <a:pt x="6689623" y="1333487"/>
                  </a:lnTo>
                  <a:close/>
                </a:path>
                <a:path w="11360150" h="1995804">
                  <a:moveTo>
                    <a:pt x="6832498" y="1069467"/>
                  </a:moveTo>
                  <a:lnTo>
                    <a:pt x="6798589" y="1069467"/>
                  </a:lnTo>
                  <a:lnTo>
                    <a:pt x="6798589" y="1199769"/>
                  </a:lnTo>
                  <a:lnTo>
                    <a:pt x="6753250" y="1199769"/>
                  </a:lnTo>
                  <a:lnTo>
                    <a:pt x="6753250" y="1073277"/>
                  </a:lnTo>
                  <a:lnTo>
                    <a:pt x="6719341" y="1073277"/>
                  </a:lnTo>
                  <a:lnTo>
                    <a:pt x="6719341" y="1406258"/>
                  </a:lnTo>
                  <a:lnTo>
                    <a:pt x="6753250" y="1406258"/>
                  </a:lnTo>
                  <a:lnTo>
                    <a:pt x="6753250" y="1229093"/>
                  </a:lnTo>
                  <a:lnTo>
                    <a:pt x="6798589" y="1229093"/>
                  </a:lnTo>
                  <a:lnTo>
                    <a:pt x="6798589" y="1415021"/>
                  </a:lnTo>
                  <a:lnTo>
                    <a:pt x="6832498" y="1415021"/>
                  </a:lnTo>
                  <a:lnTo>
                    <a:pt x="6832498" y="1229093"/>
                  </a:lnTo>
                  <a:lnTo>
                    <a:pt x="6832498" y="1199769"/>
                  </a:lnTo>
                  <a:lnTo>
                    <a:pt x="6832498" y="1069467"/>
                  </a:lnTo>
                  <a:close/>
                </a:path>
                <a:path w="11360150" h="1995804">
                  <a:moveTo>
                    <a:pt x="6994779" y="531495"/>
                  </a:moveTo>
                  <a:lnTo>
                    <a:pt x="6888480" y="531495"/>
                  </a:lnTo>
                  <a:lnTo>
                    <a:pt x="6888480" y="560451"/>
                  </a:lnTo>
                  <a:lnTo>
                    <a:pt x="6994779" y="560451"/>
                  </a:lnTo>
                  <a:lnTo>
                    <a:pt x="6994779" y="531495"/>
                  </a:lnTo>
                  <a:close/>
                </a:path>
                <a:path w="11360150" h="1995804">
                  <a:moveTo>
                    <a:pt x="7019925" y="680453"/>
                  </a:moveTo>
                  <a:lnTo>
                    <a:pt x="7019607" y="664768"/>
                  </a:lnTo>
                  <a:lnTo>
                    <a:pt x="7017448" y="654977"/>
                  </a:lnTo>
                  <a:lnTo>
                    <a:pt x="7012648" y="648462"/>
                  </a:lnTo>
                  <a:lnTo>
                    <a:pt x="7011556" y="646976"/>
                  </a:lnTo>
                  <a:lnTo>
                    <a:pt x="7000113" y="636651"/>
                  </a:lnTo>
                  <a:lnTo>
                    <a:pt x="6988048" y="626732"/>
                  </a:lnTo>
                  <a:lnTo>
                    <a:pt x="6985635" y="625525"/>
                  </a:lnTo>
                  <a:lnTo>
                    <a:pt x="6985635" y="680453"/>
                  </a:lnTo>
                  <a:lnTo>
                    <a:pt x="6985457" y="688962"/>
                  </a:lnTo>
                  <a:lnTo>
                    <a:pt x="6953948" y="712330"/>
                  </a:lnTo>
                  <a:lnTo>
                    <a:pt x="6941439" y="712457"/>
                  </a:lnTo>
                  <a:lnTo>
                    <a:pt x="6928929" y="712330"/>
                  </a:lnTo>
                  <a:lnTo>
                    <a:pt x="6897802" y="689178"/>
                  </a:lnTo>
                  <a:lnTo>
                    <a:pt x="6897624" y="680453"/>
                  </a:lnTo>
                  <a:lnTo>
                    <a:pt x="6897802" y="671741"/>
                  </a:lnTo>
                  <a:lnTo>
                    <a:pt x="6928904" y="648589"/>
                  </a:lnTo>
                  <a:lnTo>
                    <a:pt x="6941439" y="648462"/>
                  </a:lnTo>
                  <a:lnTo>
                    <a:pt x="6953948" y="648589"/>
                  </a:lnTo>
                  <a:lnTo>
                    <a:pt x="6985457" y="671957"/>
                  </a:lnTo>
                  <a:lnTo>
                    <a:pt x="6985635" y="680453"/>
                  </a:lnTo>
                  <a:lnTo>
                    <a:pt x="6985635" y="625525"/>
                  </a:lnTo>
                  <a:lnTo>
                    <a:pt x="6977913" y="621639"/>
                  </a:lnTo>
                  <a:lnTo>
                    <a:pt x="6964210" y="619772"/>
                  </a:lnTo>
                  <a:lnTo>
                    <a:pt x="6941439" y="619506"/>
                  </a:lnTo>
                  <a:lnTo>
                    <a:pt x="6929971" y="619569"/>
                  </a:lnTo>
                  <a:lnTo>
                    <a:pt x="6889102" y="632028"/>
                  </a:lnTo>
                  <a:lnTo>
                    <a:pt x="6863334" y="667512"/>
                  </a:lnTo>
                  <a:lnTo>
                    <a:pt x="6863334" y="693788"/>
                  </a:lnTo>
                  <a:lnTo>
                    <a:pt x="6889102" y="728891"/>
                  </a:lnTo>
                  <a:lnTo>
                    <a:pt x="6929971" y="741349"/>
                  </a:lnTo>
                  <a:lnTo>
                    <a:pt x="6941439" y="741413"/>
                  </a:lnTo>
                  <a:lnTo>
                    <a:pt x="6964210" y="741146"/>
                  </a:lnTo>
                  <a:lnTo>
                    <a:pt x="7000113" y="724268"/>
                  </a:lnTo>
                  <a:lnTo>
                    <a:pt x="7012648" y="712457"/>
                  </a:lnTo>
                  <a:lnTo>
                    <a:pt x="7017448" y="705942"/>
                  </a:lnTo>
                  <a:lnTo>
                    <a:pt x="7019607" y="696150"/>
                  </a:lnTo>
                  <a:lnTo>
                    <a:pt x="7019925" y="680453"/>
                  </a:lnTo>
                  <a:close/>
                </a:path>
                <a:path w="11360150" h="1995804">
                  <a:moveTo>
                    <a:pt x="7034784" y="576453"/>
                  </a:moveTo>
                  <a:lnTo>
                    <a:pt x="6848475" y="576453"/>
                  </a:lnTo>
                  <a:lnTo>
                    <a:pt x="6848475" y="605409"/>
                  </a:lnTo>
                  <a:lnTo>
                    <a:pt x="7034784" y="605409"/>
                  </a:lnTo>
                  <a:lnTo>
                    <a:pt x="7034784" y="576453"/>
                  </a:lnTo>
                  <a:close/>
                </a:path>
                <a:path w="11360150" h="1995804">
                  <a:moveTo>
                    <a:pt x="7095122" y="1333487"/>
                  </a:moveTo>
                  <a:lnTo>
                    <a:pt x="7028066" y="1333487"/>
                  </a:lnTo>
                  <a:lnTo>
                    <a:pt x="7028066" y="1107567"/>
                  </a:lnTo>
                  <a:lnTo>
                    <a:pt x="7091312" y="1107567"/>
                  </a:lnTo>
                  <a:lnTo>
                    <a:pt x="7091312" y="1078230"/>
                  </a:lnTo>
                  <a:lnTo>
                    <a:pt x="6993014" y="1078230"/>
                  </a:lnTo>
                  <a:lnTo>
                    <a:pt x="6993014" y="1351013"/>
                  </a:lnTo>
                  <a:lnTo>
                    <a:pt x="7004063" y="1362443"/>
                  </a:lnTo>
                  <a:lnTo>
                    <a:pt x="7095122" y="1362443"/>
                  </a:lnTo>
                  <a:lnTo>
                    <a:pt x="7095122" y="1333487"/>
                  </a:lnTo>
                  <a:close/>
                </a:path>
                <a:path w="11360150" h="1995804">
                  <a:moveTo>
                    <a:pt x="7166864" y="812228"/>
                  </a:moveTo>
                  <a:lnTo>
                    <a:pt x="7145541" y="774890"/>
                  </a:lnTo>
                  <a:lnTo>
                    <a:pt x="7132688" y="766838"/>
                  </a:lnTo>
                  <a:lnTo>
                    <a:pt x="7132688" y="811136"/>
                  </a:lnTo>
                  <a:lnTo>
                    <a:pt x="7132688" y="834758"/>
                  </a:lnTo>
                  <a:lnTo>
                    <a:pt x="7101065" y="861047"/>
                  </a:lnTo>
                  <a:lnTo>
                    <a:pt x="7066915" y="865225"/>
                  </a:lnTo>
                  <a:lnTo>
                    <a:pt x="7050748" y="865212"/>
                  </a:lnTo>
                  <a:lnTo>
                    <a:pt x="6998970" y="850760"/>
                  </a:lnTo>
                  <a:lnTo>
                    <a:pt x="6987921" y="834758"/>
                  </a:lnTo>
                  <a:lnTo>
                    <a:pt x="6987921" y="811136"/>
                  </a:lnTo>
                  <a:lnTo>
                    <a:pt x="7018401" y="785609"/>
                  </a:lnTo>
                  <a:lnTo>
                    <a:pt x="7059536" y="781418"/>
                  </a:lnTo>
                  <a:lnTo>
                    <a:pt x="7068337" y="781456"/>
                  </a:lnTo>
                  <a:lnTo>
                    <a:pt x="7121258" y="795134"/>
                  </a:lnTo>
                  <a:lnTo>
                    <a:pt x="7132688" y="811136"/>
                  </a:lnTo>
                  <a:lnTo>
                    <a:pt x="7132688" y="766838"/>
                  </a:lnTo>
                  <a:lnTo>
                    <a:pt x="7091527" y="753935"/>
                  </a:lnTo>
                  <a:lnTo>
                    <a:pt x="7059536" y="752081"/>
                  </a:lnTo>
                  <a:lnTo>
                    <a:pt x="7045579" y="752157"/>
                  </a:lnTo>
                  <a:lnTo>
                    <a:pt x="7004736" y="759142"/>
                  </a:lnTo>
                  <a:lnTo>
                    <a:pt x="6969658" y="778941"/>
                  </a:lnTo>
                  <a:lnTo>
                    <a:pt x="6953745" y="812228"/>
                  </a:lnTo>
                  <a:lnTo>
                    <a:pt x="6953745" y="833132"/>
                  </a:lnTo>
                  <a:lnTo>
                    <a:pt x="6974611" y="870635"/>
                  </a:lnTo>
                  <a:lnTo>
                    <a:pt x="7016305" y="888860"/>
                  </a:lnTo>
                  <a:lnTo>
                    <a:pt x="7059536" y="893051"/>
                  </a:lnTo>
                  <a:lnTo>
                    <a:pt x="7073722" y="892987"/>
                  </a:lnTo>
                  <a:lnTo>
                    <a:pt x="7115035" y="886307"/>
                  </a:lnTo>
                  <a:lnTo>
                    <a:pt x="7150570" y="866571"/>
                  </a:lnTo>
                  <a:lnTo>
                    <a:pt x="7166864" y="833132"/>
                  </a:lnTo>
                  <a:lnTo>
                    <a:pt x="7166864" y="812228"/>
                  </a:lnTo>
                  <a:close/>
                </a:path>
                <a:path w="11360150" h="1995804">
                  <a:moveTo>
                    <a:pt x="7175360" y="536067"/>
                  </a:moveTo>
                  <a:lnTo>
                    <a:pt x="7141451" y="536067"/>
                  </a:lnTo>
                  <a:lnTo>
                    <a:pt x="7141451" y="620649"/>
                  </a:lnTo>
                  <a:lnTo>
                    <a:pt x="7096112" y="620649"/>
                  </a:lnTo>
                  <a:lnTo>
                    <a:pt x="7096112" y="538734"/>
                  </a:lnTo>
                  <a:lnTo>
                    <a:pt x="7062203" y="538734"/>
                  </a:lnTo>
                  <a:lnTo>
                    <a:pt x="7062203" y="735698"/>
                  </a:lnTo>
                  <a:lnTo>
                    <a:pt x="7096112" y="735698"/>
                  </a:lnTo>
                  <a:lnTo>
                    <a:pt x="7096112" y="649986"/>
                  </a:lnTo>
                  <a:lnTo>
                    <a:pt x="7141451" y="649986"/>
                  </a:lnTo>
                  <a:lnTo>
                    <a:pt x="7141451" y="747128"/>
                  </a:lnTo>
                  <a:lnTo>
                    <a:pt x="7175360" y="747128"/>
                  </a:lnTo>
                  <a:lnTo>
                    <a:pt x="7175360" y="649986"/>
                  </a:lnTo>
                  <a:lnTo>
                    <a:pt x="7175360" y="620649"/>
                  </a:lnTo>
                  <a:lnTo>
                    <a:pt x="7175360" y="536067"/>
                  </a:lnTo>
                  <a:close/>
                </a:path>
                <a:path w="11360150" h="1995804">
                  <a:moveTo>
                    <a:pt x="7218947" y="1333487"/>
                  </a:moveTo>
                  <a:lnTo>
                    <a:pt x="7145414" y="1333487"/>
                  </a:lnTo>
                  <a:lnTo>
                    <a:pt x="7145414" y="1107567"/>
                  </a:lnTo>
                  <a:lnTo>
                    <a:pt x="7213232" y="1107567"/>
                  </a:lnTo>
                  <a:lnTo>
                    <a:pt x="7213232" y="1078230"/>
                  </a:lnTo>
                  <a:lnTo>
                    <a:pt x="7110362" y="1078230"/>
                  </a:lnTo>
                  <a:lnTo>
                    <a:pt x="7110362" y="1351013"/>
                  </a:lnTo>
                  <a:lnTo>
                    <a:pt x="7121411" y="1362443"/>
                  </a:lnTo>
                  <a:lnTo>
                    <a:pt x="7218947" y="1362443"/>
                  </a:lnTo>
                  <a:lnTo>
                    <a:pt x="7218947" y="1333487"/>
                  </a:lnTo>
                  <a:close/>
                </a:path>
                <a:path w="11360150" h="1995804">
                  <a:moveTo>
                    <a:pt x="7335520" y="1207008"/>
                  </a:moveTo>
                  <a:lnTo>
                    <a:pt x="7277621" y="1207008"/>
                  </a:lnTo>
                  <a:lnTo>
                    <a:pt x="7277621" y="1069467"/>
                  </a:lnTo>
                  <a:lnTo>
                    <a:pt x="7242950" y="1069467"/>
                  </a:lnTo>
                  <a:lnTo>
                    <a:pt x="7242950" y="1415021"/>
                  </a:lnTo>
                  <a:lnTo>
                    <a:pt x="7277621" y="1415021"/>
                  </a:lnTo>
                  <a:lnTo>
                    <a:pt x="7277621" y="1236713"/>
                  </a:lnTo>
                  <a:lnTo>
                    <a:pt x="7335520" y="1236713"/>
                  </a:lnTo>
                  <a:lnTo>
                    <a:pt x="7335520" y="1207008"/>
                  </a:lnTo>
                  <a:close/>
                </a:path>
                <a:path w="11360150" h="1995804">
                  <a:moveTo>
                    <a:pt x="7449680" y="801611"/>
                  </a:moveTo>
                  <a:lnTo>
                    <a:pt x="7418552" y="774776"/>
                  </a:lnTo>
                  <a:lnTo>
                    <a:pt x="7390435" y="740079"/>
                  </a:lnTo>
                  <a:lnTo>
                    <a:pt x="7363739" y="703529"/>
                  </a:lnTo>
                  <a:lnTo>
                    <a:pt x="7362330" y="701027"/>
                  </a:lnTo>
                  <a:lnTo>
                    <a:pt x="7354722" y="687603"/>
                  </a:lnTo>
                  <a:lnTo>
                    <a:pt x="7342619" y="663702"/>
                  </a:lnTo>
                  <a:lnTo>
                    <a:pt x="7347331" y="648716"/>
                  </a:lnTo>
                  <a:lnTo>
                    <a:pt x="7350290" y="638149"/>
                  </a:lnTo>
                  <a:lnTo>
                    <a:pt x="7359078" y="593242"/>
                  </a:lnTo>
                  <a:lnTo>
                    <a:pt x="7364336" y="548640"/>
                  </a:lnTo>
                  <a:lnTo>
                    <a:pt x="7330808" y="544830"/>
                  </a:lnTo>
                  <a:lnTo>
                    <a:pt x="7328014" y="572071"/>
                  </a:lnTo>
                  <a:lnTo>
                    <a:pt x="7325639" y="589902"/>
                  </a:lnTo>
                  <a:lnTo>
                    <a:pt x="7316902" y="628840"/>
                  </a:lnTo>
                  <a:lnTo>
                    <a:pt x="7306831" y="666026"/>
                  </a:lnTo>
                  <a:lnTo>
                    <a:pt x="7283183" y="717981"/>
                  </a:lnTo>
                  <a:lnTo>
                    <a:pt x="7255561" y="758939"/>
                  </a:lnTo>
                  <a:lnTo>
                    <a:pt x="7222160" y="797255"/>
                  </a:lnTo>
                  <a:lnTo>
                    <a:pt x="7205078" y="812660"/>
                  </a:lnTo>
                  <a:lnTo>
                    <a:pt x="7227938" y="833234"/>
                  </a:lnTo>
                  <a:lnTo>
                    <a:pt x="7260730" y="803592"/>
                  </a:lnTo>
                  <a:lnTo>
                    <a:pt x="7286803" y="772083"/>
                  </a:lnTo>
                  <a:lnTo>
                    <a:pt x="7310780" y="739343"/>
                  </a:lnTo>
                  <a:lnTo>
                    <a:pt x="7328903" y="701027"/>
                  </a:lnTo>
                  <a:lnTo>
                    <a:pt x="7340320" y="722464"/>
                  </a:lnTo>
                  <a:lnTo>
                    <a:pt x="7374242" y="769416"/>
                  </a:lnTo>
                  <a:lnTo>
                    <a:pt x="7400772" y="800595"/>
                  </a:lnTo>
                  <a:lnTo>
                    <a:pt x="7428725" y="825614"/>
                  </a:lnTo>
                  <a:lnTo>
                    <a:pt x="7449680" y="801611"/>
                  </a:lnTo>
                  <a:close/>
                </a:path>
                <a:path w="11360150" h="1995804">
                  <a:moveTo>
                    <a:pt x="7571968" y="673608"/>
                  </a:moveTo>
                  <a:lnTo>
                    <a:pt x="7514069" y="673608"/>
                  </a:lnTo>
                  <a:lnTo>
                    <a:pt x="7514069" y="536067"/>
                  </a:lnTo>
                  <a:lnTo>
                    <a:pt x="7479398" y="536067"/>
                  </a:lnTo>
                  <a:lnTo>
                    <a:pt x="7479398" y="881621"/>
                  </a:lnTo>
                  <a:lnTo>
                    <a:pt x="7514069" y="881621"/>
                  </a:lnTo>
                  <a:lnTo>
                    <a:pt x="7514069" y="703313"/>
                  </a:lnTo>
                  <a:lnTo>
                    <a:pt x="7571968" y="703313"/>
                  </a:lnTo>
                  <a:lnTo>
                    <a:pt x="7571968" y="673608"/>
                  </a:lnTo>
                  <a:close/>
                </a:path>
                <a:path w="11360150" h="1995804">
                  <a:moveTo>
                    <a:pt x="7579360" y="1333487"/>
                  </a:moveTo>
                  <a:lnTo>
                    <a:pt x="7405243" y="1333487"/>
                  </a:lnTo>
                  <a:lnTo>
                    <a:pt x="7405243" y="1232903"/>
                  </a:lnTo>
                  <a:lnTo>
                    <a:pt x="7560310" y="1232903"/>
                  </a:lnTo>
                  <a:lnTo>
                    <a:pt x="7560310" y="1078230"/>
                  </a:lnTo>
                  <a:lnTo>
                    <a:pt x="7369429" y="1078230"/>
                  </a:lnTo>
                  <a:lnTo>
                    <a:pt x="7369429" y="1107948"/>
                  </a:lnTo>
                  <a:lnTo>
                    <a:pt x="7524877" y="1107948"/>
                  </a:lnTo>
                  <a:lnTo>
                    <a:pt x="7524877" y="1203198"/>
                  </a:lnTo>
                  <a:lnTo>
                    <a:pt x="7370191" y="1203198"/>
                  </a:lnTo>
                  <a:lnTo>
                    <a:pt x="7370191" y="1351013"/>
                  </a:lnTo>
                  <a:lnTo>
                    <a:pt x="7381240" y="1362443"/>
                  </a:lnTo>
                  <a:lnTo>
                    <a:pt x="7579360" y="1362443"/>
                  </a:lnTo>
                  <a:lnTo>
                    <a:pt x="7579360" y="1333487"/>
                  </a:lnTo>
                  <a:close/>
                </a:path>
                <a:path w="11360150" h="1995804">
                  <a:moveTo>
                    <a:pt x="7708900" y="1207008"/>
                  </a:moveTo>
                  <a:lnTo>
                    <a:pt x="7650988" y="1207008"/>
                  </a:lnTo>
                  <a:lnTo>
                    <a:pt x="7650988" y="1069467"/>
                  </a:lnTo>
                  <a:lnTo>
                    <a:pt x="7616317" y="1069467"/>
                  </a:lnTo>
                  <a:lnTo>
                    <a:pt x="7616317" y="1415021"/>
                  </a:lnTo>
                  <a:lnTo>
                    <a:pt x="7650988" y="1415021"/>
                  </a:lnTo>
                  <a:lnTo>
                    <a:pt x="7650988" y="1236713"/>
                  </a:lnTo>
                  <a:lnTo>
                    <a:pt x="7708900" y="1236713"/>
                  </a:lnTo>
                  <a:lnTo>
                    <a:pt x="7708900" y="1207008"/>
                  </a:lnTo>
                  <a:close/>
                </a:path>
                <a:path w="11360150" h="1995804">
                  <a:moveTo>
                    <a:pt x="7889011" y="288023"/>
                  </a:moveTo>
                  <a:lnTo>
                    <a:pt x="7735849" y="288023"/>
                  </a:lnTo>
                  <a:lnTo>
                    <a:pt x="7735849" y="224777"/>
                  </a:lnTo>
                  <a:lnTo>
                    <a:pt x="7864246" y="224777"/>
                  </a:lnTo>
                  <a:lnTo>
                    <a:pt x="7864246" y="195821"/>
                  </a:lnTo>
                  <a:lnTo>
                    <a:pt x="7615072" y="195821"/>
                  </a:lnTo>
                  <a:lnTo>
                    <a:pt x="7615072" y="133350"/>
                  </a:lnTo>
                  <a:lnTo>
                    <a:pt x="7856626" y="133350"/>
                  </a:lnTo>
                  <a:lnTo>
                    <a:pt x="7856626" y="11430"/>
                  </a:lnTo>
                  <a:lnTo>
                    <a:pt x="7579258" y="11430"/>
                  </a:lnTo>
                  <a:lnTo>
                    <a:pt x="7579258" y="41148"/>
                  </a:lnTo>
                  <a:lnTo>
                    <a:pt x="7821193" y="41148"/>
                  </a:lnTo>
                  <a:lnTo>
                    <a:pt x="7821193" y="103632"/>
                  </a:lnTo>
                  <a:lnTo>
                    <a:pt x="7580020" y="103632"/>
                  </a:lnTo>
                  <a:lnTo>
                    <a:pt x="7580020" y="213347"/>
                  </a:lnTo>
                  <a:lnTo>
                    <a:pt x="7591069" y="224777"/>
                  </a:lnTo>
                  <a:lnTo>
                    <a:pt x="7700797" y="224777"/>
                  </a:lnTo>
                  <a:lnTo>
                    <a:pt x="7700797" y="288023"/>
                  </a:lnTo>
                  <a:lnTo>
                    <a:pt x="7547635" y="288023"/>
                  </a:lnTo>
                  <a:lnTo>
                    <a:pt x="7547635" y="317360"/>
                  </a:lnTo>
                  <a:lnTo>
                    <a:pt x="7889011" y="317360"/>
                  </a:lnTo>
                  <a:lnTo>
                    <a:pt x="7889011" y="288023"/>
                  </a:lnTo>
                  <a:close/>
                </a:path>
                <a:path w="11360150" h="1995804">
                  <a:moveTo>
                    <a:pt x="7911820" y="643128"/>
                  </a:moveTo>
                  <a:lnTo>
                    <a:pt x="7662646" y="643128"/>
                  </a:lnTo>
                  <a:lnTo>
                    <a:pt x="7662646" y="619887"/>
                  </a:lnTo>
                  <a:lnTo>
                    <a:pt x="7904200" y="619887"/>
                  </a:lnTo>
                  <a:lnTo>
                    <a:pt x="7904200" y="541020"/>
                  </a:lnTo>
                  <a:lnTo>
                    <a:pt x="7627594" y="541020"/>
                  </a:lnTo>
                  <a:lnTo>
                    <a:pt x="7627594" y="569595"/>
                  </a:lnTo>
                  <a:lnTo>
                    <a:pt x="7869529" y="569595"/>
                  </a:lnTo>
                  <a:lnTo>
                    <a:pt x="7869529" y="591312"/>
                  </a:lnTo>
                  <a:lnTo>
                    <a:pt x="7627594" y="591312"/>
                  </a:lnTo>
                  <a:lnTo>
                    <a:pt x="7627594" y="660273"/>
                  </a:lnTo>
                  <a:lnTo>
                    <a:pt x="7638643" y="671703"/>
                  </a:lnTo>
                  <a:lnTo>
                    <a:pt x="7911820" y="671703"/>
                  </a:lnTo>
                  <a:lnTo>
                    <a:pt x="7911820" y="643128"/>
                  </a:lnTo>
                  <a:close/>
                </a:path>
                <a:path w="11360150" h="1995804">
                  <a:moveTo>
                    <a:pt x="7913725" y="853046"/>
                  </a:moveTo>
                  <a:lnTo>
                    <a:pt x="7660741" y="853046"/>
                  </a:lnTo>
                  <a:lnTo>
                    <a:pt x="7660741" y="829805"/>
                  </a:lnTo>
                  <a:lnTo>
                    <a:pt x="7906105" y="829805"/>
                  </a:lnTo>
                  <a:lnTo>
                    <a:pt x="7906105" y="750938"/>
                  </a:lnTo>
                  <a:lnTo>
                    <a:pt x="7625689" y="750938"/>
                  </a:lnTo>
                  <a:lnTo>
                    <a:pt x="7625689" y="779513"/>
                  </a:lnTo>
                  <a:lnTo>
                    <a:pt x="7871434" y="779513"/>
                  </a:lnTo>
                  <a:lnTo>
                    <a:pt x="7871434" y="801230"/>
                  </a:lnTo>
                  <a:lnTo>
                    <a:pt x="7625689" y="801230"/>
                  </a:lnTo>
                  <a:lnTo>
                    <a:pt x="7625689" y="870191"/>
                  </a:lnTo>
                  <a:lnTo>
                    <a:pt x="7636738" y="881621"/>
                  </a:lnTo>
                  <a:lnTo>
                    <a:pt x="7913725" y="881621"/>
                  </a:lnTo>
                  <a:lnTo>
                    <a:pt x="7913725" y="853046"/>
                  </a:lnTo>
                  <a:close/>
                </a:path>
                <a:path w="11360150" h="1995804">
                  <a:moveTo>
                    <a:pt x="7926057" y="1078230"/>
                  </a:moveTo>
                  <a:lnTo>
                    <a:pt x="7743190" y="1078230"/>
                  </a:lnTo>
                  <a:lnTo>
                    <a:pt x="7743190" y="1107567"/>
                  </a:lnTo>
                  <a:lnTo>
                    <a:pt x="7890243" y="1107567"/>
                  </a:lnTo>
                  <a:lnTo>
                    <a:pt x="7888465" y="1136789"/>
                  </a:lnTo>
                  <a:lnTo>
                    <a:pt x="7872527" y="1194816"/>
                  </a:lnTo>
                  <a:lnTo>
                    <a:pt x="7856512" y="1231366"/>
                  </a:lnTo>
                  <a:lnTo>
                    <a:pt x="7820965" y="1277632"/>
                  </a:lnTo>
                  <a:lnTo>
                    <a:pt x="7783766" y="1309103"/>
                  </a:lnTo>
                  <a:lnTo>
                    <a:pt x="7744142" y="1334236"/>
                  </a:lnTo>
                  <a:lnTo>
                    <a:pt x="7727188" y="1342250"/>
                  </a:lnTo>
                  <a:lnTo>
                    <a:pt x="7744714" y="1368158"/>
                  </a:lnTo>
                  <a:lnTo>
                    <a:pt x="7780147" y="1350137"/>
                  </a:lnTo>
                  <a:lnTo>
                    <a:pt x="7813294" y="1326819"/>
                  </a:lnTo>
                  <a:lnTo>
                    <a:pt x="7845095" y="1301369"/>
                  </a:lnTo>
                  <a:lnTo>
                    <a:pt x="7871193" y="1268336"/>
                  </a:lnTo>
                  <a:lnTo>
                    <a:pt x="7895056" y="1232573"/>
                  </a:lnTo>
                  <a:lnTo>
                    <a:pt x="7911198" y="1187958"/>
                  </a:lnTo>
                  <a:lnTo>
                    <a:pt x="7924203" y="1139952"/>
                  </a:lnTo>
                  <a:lnTo>
                    <a:pt x="7926057" y="1080516"/>
                  </a:lnTo>
                  <a:lnTo>
                    <a:pt x="7926057" y="1078230"/>
                  </a:lnTo>
                  <a:close/>
                </a:path>
                <a:path w="11360150" h="1995804">
                  <a:moveTo>
                    <a:pt x="7935823" y="696455"/>
                  </a:moveTo>
                  <a:lnTo>
                    <a:pt x="7595209" y="696455"/>
                  </a:lnTo>
                  <a:lnTo>
                    <a:pt x="7595209" y="725792"/>
                  </a:lnTo>
                  <a:lnTo>
                    <a:pt x="7935823" y="725792"/>
                  </a:lnTo>
                  <a:lnTo>
                    <a:pt x="7935823" y="696455"/>
                  </a:lnTo>
                  <a:close/>
                </a:path>
                <a:path w="11360150" h="1995804">
                  <a:moveTo>
                    <a:pt x="8082267" y="1207008"/>
                  </a:moveTo>
                  <a:lnTo>
                    <a:pt x="8024355" y="1207008"/>
                  </a:lnTo>
                  <a:lnTo>
                    <a:pt x="8024355" y="1069467"/>
                  </a:lnTo>
                  <a:lnTo>
                    <a:pt x="7989684" y="1069467"/>
                  </a:lnTo>
                  <a:lnTo>
                    <a:pt x="7989684" y="1415021"/>
                  </a:lnTo>
                  <a:lnTo>
                    <a:pt x="8024355" y="1415021"/>
                  </a:lnTo>
                  <a:lnTo>
                    <a:pt x="8024355" y="1236713"/>
                  </a:lnTo>
                  <a:lnTo>
                    <a:pt x="8082267" y="1236713"/>
                  </a:lnTo>
                  <a:lnTo>
                    <a:pt x="8082267" y="1207008"/>
                  </a:lnTo>
                  <a:close/>
                </a:path>
                <a:path w="11360150" h="1995804">
                  <a:moveTo>
                    <a:pt x="8237004" y="86372"/>
                  </a:moveTo>
                  <a:lnTo>
                    <a:pt x="8225790" y="48272"/>
                  </a:lnTo>
                  <a:lnTo>
                    <a:pt x="8211921" y="29718"/>
                  </a:lnTo>
                  <a:lnTo>
                    <a:pt x="8209877" y="27622"/>
                  </a:lnTo>
                  <a:lnTo>
                    <a:pt x="8201990" y="19900"/>
                  </a:lnTo>
                  <a:lnTo>
                    <a:pt x="8201990" y="89700"/>
                  </a:lnTo>
                  <a:lnTo>
                    <a:pt x="8201990" y="109931"/>
                  </a:lnTo>
                  <a:lnTo>
                    <a:pt x="8188465" y="146824"/>
                  </a:lnTo>
                  <a:lnTo>
                    <a:pt x="8154784" y="168376"/>
                  </a:lnTo>
                  <a:lnTo>
                    <a:pt x="8135391" y="170294"/>
                  </a:lnTo>
                  <a:lnTo>
                    <a:pt x="8117929" y="170014"/>
                  </a:lnTo>
                  <a:lnTo>
                    <a:pt x="8077111" y="141503"/>
                  </a:lnTo>
                  <a:lnTo>
                    <a:pt x="8069478" y="99822"/>
                  </a:lnTo>
                  <a:lnTo>
                    <a:pt x="8069770" y="79717"/>
                  </a:lnTo>
                  <a:lnTo>
                    <a:pt x="8098803" y="37274"/>
                  </a:lnTo>
                  <a:lnTo>
                    <a:pt x="8135391" y="29718"/>
                  </a:lnTo>
                  <a:lnTo>
                    <a:pt x="8143951" y="29781"/>
                  </a:lnTo>
                  <a:lnTo>
                    <a:pt x="8183207" y="47625"/>
                  </a:lnTo>
                  <a:lnTo>
                    <a:pt x="8201444" y="83172"/>
                  </a:lnTo>
                  <a:lnTo>
                    <a:pt x="8201990" y="89700"/>
                  </a:lnTo>
                  <a:lnTo>
                    <a:pt x="8201990" y="19900"/>
                  </a:lnTo>
                  <a:lnTo>
                    <a:pt x="8166608" y="3048"/>
                  </a:lnTo>
                  <a:lnTo>
                    <a:pt x="8135391" y="0"/>
                  </a:lnTo>
                  <a:lnTo>
                    <a:pt x="8121447" y="114"/>
                  </a:lnTo>
                  <a:lnTo>
                    <a:pt x="8082102" y="11620"/>
                  </a:lnTo>
                  <a:lnTo>
                    <a:pt x="8048930" y="41402"/>
                  </a:lnTo>
                  <a:lnTo>
                    <a:pt x="8035290" y="77812"/>
                  </a:lnTo>
                  <a:lnTo>
                    <a:pt x="8034541" y="86372"/>
                  </a:lnTo>
                  <a:lnTo>
                    <a:pt x="8034541" y="112496"/>
                  </a:lnTo>
                  <a:lnTo>
                    <a:pt x="8045463" y="150596"/>
                  </a:lnTo>
                  <a:lnTo>
                    <a:pt x="8075130" y="183299"/>
                  </a:lnTo>
                  <a:lnTo>
                    <a:pt x="8112392" y="197586"/>
                  </a:lnTo>
                  <a:lnTo>
                    <a:pt x="8135391" y="198488"/>
                  </a:lnTo>
                  <a:lnTo>
                    <a:pt x="8149349" y="198374"/>
                  </a:lnTo>
                  <a:lnTo>
                    <a:pt x="8188985" y="186867"/>
                  </a:lnTo>
                  <a:lnTo>
                    <a:pt x="8222259" y="157441"/>
                  </a:lnTo>
                  <a:lnTo>
                    <a:pt x="8236242" y="121056"/>
                  </a:lnTo>
                  <a:lnTo>
                    <a:pt x="8237004" y="112496"/>
                  </a:lnTo>
                  <a:lnTo>
                    <a:pt x="8237004" y="86372"/>
                  </a:lnTo>
                  <a:close/>
                </a:path>
                <a:path w="11360150" h="1995804">
                  <a:moveTo>
                    <a:pt x="8312175" y="702551"/>
                  </a:moveTo>
                  <a:lnTo>
                    <a:pt x="8267408" y="675119"/>
                  </a:lnTo>
                  <a:lnTo>
                    <a:pt x="8226831" y="640842"/>
                  </a:lnTo>
                  <a:lnTo>
                    <a:pt x="8236496" y="629259"/>
                  </a:lnTo>
                  <a:lnTo>
                    <a:pt x="8242719" y="621068"/>
                  </a:lnTo>
                  <a:lnTo>
                    <a:pt x="8262848" y="586143"/>
                  </a:lnTo>
                  <a:lnTo>
                    <a:pt x="8274837" y="547116"/>
                  </a:lnTo>
                  <a:lnTo>
                    <a:pt x="8273313" y="543687"/>
                  </a:lnTo>
                  <a:lnTo>
                    <a:pt x="8269884" y="541020"/>
                  </a:lnTo>
                  <a:lnTo>
                    <a:pt x="8102625" y="541020"/>
                  </a:lnTo>
                  <a:lnTo>
                    <a:pt x="8102625" y="569976"/>
                  </a:lnTo>
                  <a:lnTo>
                    <a:pt x="8234070" y="569976"/>
                  </a:lnTo>
                  <a:lnTo>
                    <a:pt x="8227873" y="583958"/>
                  </a:lnTo>
                  <a:lnTo>
                    <a:pt x="8198523" y="626948"/>
                  </a:lnTo>
                  <a:lnTo>
                    <a:pt x="8159928" y="664603"/>
                  </a:lnTo>
                  <a:lnTo>
                    <a:pt x="8128152" y="687311"/>
                  </a:lnTo>
                  <a:lnTo>
                    <a:pt x="8093977" y="707301"/>
                  </a:lnTo>
                  <a:lnTo>
                    <a:pt x="8078622" y="714362"/>
                  </a:lnTo>
                  <a:lnTo>
                    <a:pt x="8096529" y="737984"/>
                  </a:lnTo>
                  <a:lnTo>
                    <a:pt x="8133588" y="718400"/>
                  </a:lnTo>
                  <a:lnTo>
                    <a:pt x="8168081" y="696023"/>
                  </a:lnTo>
                  <a:lnTo>
                    <a:pt x="8206257" y="662940"/>
                  </a:lnTo>
                  <a:lnTo>
                    <a:pt x="8217840" y="674420"/>
                  </a:lnTo>
                  <a:lnTo>
                    <a:pt x="8247596" y="698550"/>
                  </a:lnTo>
                  <a:lnTo>
                    <a:pt x="8292744" y="726935"/>
                  </a:lnTo>
                  <a:lnTo>
                    <a:pt x="8312175" y="702551"/>
                  </a:lnTo>
                  <a:close/>
                </a:path>
                <a:path w="11360150" h="1995804">
                  <a:moveTo>
                    <a:pt x="8346084" y="2667"/>
                  </a:moveTo>
                  <a:lnTo>
                    <a:pt x="8311413" y="2667"/>
                  </a:lnTo>
                  <a:lnTo>
                    <a:pt x="8311413" y="257924"/>
                  </a:lnTo>
                  <a:lnTo>
                    <a:pt x="8346084" y="257924"/>
                  </a:lnTo>
                  <a:lnTo>
                    <a:pt x="8346084" y="2667"/>
                  </a:lnTo>
                  <a:close/>
                </a:path>
                <a:path w="11360150" h="1995804">
                  <a:moveTo>
                    <a:pt x="8353704" y="318884"/>
                  </a:moveTo>
                  <a:lnTo>
                    <a:pt x="8100339" y="318884"/>
                  </a:lnTo>
                  <a:lnTo>
                    <a:pt x="8100339" y="228968"/>
                  </a:lnTo>
                  <a:lnTo>
                    <a:pt x="8065287" y="228968"/>
                  </a:lnTo>
                  <a:lnTo>
                    <a:pt x="8065287" y="336791"/>
                  </a:lnTo>
                  <a:lnTo>
                    <a:pt x="8076336" y="348221"/>
                  </a:lnTo>
                  <a:lnTo>
                    <a:pt x="8353704" y="348221"/>
                  </a:lnTo>
                  <a:lnTo>
                    <a:pt x="8353704" y="318884"/>
                  </a:lnTo>
                  <a:close/>
                </a:path>
                <a:path w="11360150" h="1995804">
                  <a:moveTo>
                    <a:pt x="8393709" y="536067"/>
                  </a:moveTo>
                  <a:lnTo>
                    <a:pt x="8359038" y="536067"/>
                  </a:lnTo>
                  <a:lnTo>
                    <a:pt x="8359038" y="795134"/>
                  </a:lnTo>
                  <a:lnTo>
                    <a:pt x="8393709" y="795134"/>
                  </a:lnTo>
                  <a:lnTo>
                    <a:pt x="8393709" y="536067"/>
                  </a:lnTo>
                  <a:close/>
                </a:path>
                <a:path w="11360150" h="1995804">
                  <a:moveTo>
                    <a:pt x="8401329" y="852284"/>
                  </a:moveTo>
                  <a:lnTo>
                    <a:pt x="8147964" y="852284"/>
                  </a:lnTo>
                  <a:lnTo>
                    <a:pt x="8147964" y="762368"/>
                  </a:lnTo>
                  <a:lnTo>
                    <a:pt x="8112912" y="762368"/>
                  </a:lnTo>
                  <a:lnTo>
                    <a:pt x="8112912" y="870191"/>
                  </a:lnTo>
                  <a:lnTo>
                    <a:pt x="8123961" y="881621"/>
                  </a:lnTo>
                  <a:lnTo>
                    <a:pt x="8401329" y="881621"/>
                  </a:lnTo>
                  <a:lnTo>
                    <a:pt x="8401329" y="852284"/>
                  </a:lnTo>
                  <a:close/>
                </a:path>
                <a:path w="11360150" h="1995804">
                  <a:moveTo>
                    <a:pt x="8414486" y="1179957"/>
                  </a:moveTo>
                  <a:lnTo>
                    <a:pt x="8176755" y="1179957"/>
                  </a:lnTo>
                  <a:lnTo>
                    <a:pt x="8176755" y="1074420"/>
                  </a:lnTo>
                  <a:lnTo>
                    <a:pt x="8141703" y="1074420"/>
                  </a:lnTo>
                  <a:lnTo>
                    <a:pt x="8141703" y="1197864"/>
                  </a:lnTo>
                  <a:lnTo>
                    <a:pt x="8152752" y="1209281"/>
                  </a:lnTo>
                  <a:lnTo>
                    <a:pt x="8414486" y="1209281"/>
                  </a:lnTo>
                  <a:lnTo>
                    <a:pt x="8414486" y="1179957"/>
                  </a:lnTo>
                  <a:close/>
                </a:path>
                <a:path w="11360150" h="1995804">
                  <a:moveTo>
                    <a:pt x="8418296" y="1385684"/>
                  </a:moveTo>
                  <a:lnTo>
                    <a:pt x="8172945" y="1385684"/>
                  </a:lnTo>
                  <a:lnTo>
                    <a:pt x="8172945" y="1307198"/>
                  </a:lnTo>
                  <a:lnTo>
                    <a:pt x="8137893" y="1307198"/>
                  </a:lnTo>
                  <a:lnTo>
                    <a:pt x="8137893" y="1403591"/>
                  </a:lnTo>
                  <a:lnTo>
                    <a:pt x="8148942" y="1415021"/>
                  </a:lnTo>
                  <a:lnTo>
                    <a:pt x="8418296" y="1415021"/>
                  </a:lnTo>
                  <a:lnTo>
                    <a:pt x="8418296" y="1385684"/>
                  </a:lnTo>
                  <a:close/>
                </a:path>
                <a:path w="11360150" h="1995804">
                  <a:moveTo>
                    <a:pt x="8446110" y="1244333"/>
                  </a:moveTo>
                  <a:lnTo>
                    <a:pt x="8105508" y="1244333"/>
                  </a:lnTo>
                  <a:lnTo>
                    <a:pt x="8105508" y="1273670"/>
                  </a:lnTo>
                  <a:lnTo>
                    <a:pt x="8446110" y="1273670"/>
                  </a:lnTo>
                  <a:lnTo>
                    <a:pt x="8446110" y="1244333"/>
                  </a:lnTo>
                  <a:close/>
                </a:path>
                <a:path w="11360150" h="1995804">
                  <a:moveTo>
                    <a:pt x="8594484" y="531495"/>
                  </a:moveTo>
                  <a:lnTo>
                    <a:pt x="8488197" y="531495"/>
                  </a:lnTo>
                  <a:lnTo>
                    <a:pt x="8488197" y="560451"/>
                  </a:lnTo>
                  <a:lnTo>
                    <a:pt x="8594484" y="560451"/>
                  </a:lnTo>
                  <a:lnTo>
                    <a:pt x="8594484" y="531495"/>
                  </a:lnTo>
                  <a:close/>
                </a:path>
                <a:path w="11360150" h="1995804">
                  <a:moveTo>
                    <a:pt x="8617344" y="147053"/>
                  </a:moveTo>
                  <a:lnTo>
                    <a:pt x="8582012" y="124587"/>
                  </a:lnTo>
                  <a:lnTo>
                    <a:pt x="8544027" y="91744"/>
                  </a:lnTo>
                  <a:lnTo>
                    <a:pt x="8523999" y="68199"/>
                  </a:lnTo>
                  <a:lnTo>
                    <a:pt x="8529142" y="51650"/>
                  </a:lnTo>
                  <a:lnTo>
                    <a:pt x="8532241" y="40093"/>
                  </a:lnTo>
                  <a:lnTo>
                    <a:pt x="8534565" y="28117"/>
                  </a:lnTo>
                  <a:lnTo>
                    <a:pt x="8537334" y="10287"/>
                  </a:lnTo>
                  <a:lnTo>
                    <a:pt x="8505330" y="5715"/>
                  </a:lnTo>
                  <a:lnTo>
                    <a:pt x="8499450" y="39839"/>
                  </a:lnTo>
                  <a:lnTo>
                    <a:pt x="8494001" y="61531"/>
                  </a:lnTo>
                  <a:lnTo>
                    <a:pt x="8471814" y="104775"/>
                  </a:lnTo>
                  <a:lnTo>
                    <a:pt x="8445475" y="144157"/>
                  </a:lnTo>
                  <a:lnTo>
                    <a:pt x="8405139" y="172961"/>
                  </a:lnTo>
                  <a:lnTo>
                    <a:pt x="8425713" y="195059"/>
                  </a:lnTo>
                  <a:lnTo>
                    <a:pt x="8458543" y="174294"/>
                  </a:lnTo>
                  <a:lnTo>
                    <a:pt x="8478380" y="157492"/>
                  </a:lnTo>
                  <a:lnTo>
                    <a:pt x="8493214" y="135750"/>
                  </a:lnTo>
                  <a:lnTo>
                    <a:pt x="8511045" y="100203"/>
                  </a:lnTo>
                  <a:lnTo>
                    <a:pt x="8522652" y="113487"/>
                  </a:lnTo>
                  <a:lnTo>
                    <a:pt x="8553717" y="141338"/>
                  </a:lnTo>
                  <a:lnTo>
                    <a:pt x="8586724" y="165671"/>
                  </a:lnTo>
                  <a:lnTo>
                    <a:pt x="8600961" y="174104"/>
                  </a:lnTo>
                  <a:lnTo>
                    <a:pt x="8617344" y="147053"/>
                  </a:lnTo>
                  <a:close/>
                </a:path>
                <a:path w="11360150" h="1995804">
                  <a:moveTo>
                    <a:pt x="8619630" y="680453"/>
                  </a:moveTo>
                  <a:lnTo>
                    <a:pt x="8599818" y="636651"/>
                  </a:lnTo>
                  <a:lnTo>
                    <a:pt x="8585340" y="625525"/>
                  </a:lnTo>
                  <a:lnTo>
                    <a:pt x="8585340" y="680453"/>
                  </a:lnTo>
                  <a:lnTo>
                    <a:pt x="8585162" y="688962"/>
                  </a:lnTo>
                  <a:lnTo>
                    <a:pt x="8553666" y="712330"/>
                  </a:lnTo>
                  <a:lnTo>
                    <a:pt x="8541144" y="712457"/>
                  </a:lnTo>
                  <a:lnTo>
                    <a:pt x="8528634" y="712330"/>
                  </a:lnTo>
                  <a:lnTo>
                    <a:pt x="8497506" y="689178"/>
                  </a:lnTo>
                  <a:lnTo>
                    <a:pt x="8497341" y="680453"/>
                  </a:lnTo>
                  <a:lnTo>
                    <a:pt x="8497506" y="671741"/>
                  </a:lnTo>
                  <a:lnTo>
                    <a:pt x="8528621" y="648589"/>
                  </a:lnTo>
                  <a:lnTo>
                    <a:pt x="8541144" y="648462"/>
                  </a:lnTo>
                  <a:lnTo>
                    <a:pt x="8553666" y="648589"/>
                  </a:lnTo>
                  <a:lnTo>
                    <a:pt x="8585162" y="671957"/>
                  </a:lnTo>
                  <a:lnTo>
                    <a:pt x="8585340" y="680453"/>
                  </a:lnTo>
                  <a:lnTo>
                    <a:pt x="8585340" y="625525"/>
                  </a:lnTo>
                  <a:lnTo>
                    <a:pt x="8577631" y="621639"/>
                  </a:lnTo>
                  <a:lnTo>
                    <a:pt x="8563927" y="619772"/>
                  </a:lnTo>
                  <a:lnTo>
                    <a:pt x="8541144" y="619506"/>
                  </a:lnTo>
                  <a:lnTo>
                    <a:pt x="8529688" y="619569"/>
                  </a:lnTo>
                  <a:lnTo>
                    <a:pt x="8488807" y="632028"/>
                  </a:lnTo>
                  <a:lnTo>
                    <a:pt x="8463051" y="667512"/>
                  </a:lnTo>
                  <a:lnTo>
                    <a:pt x="8463051" y="693788"/>
                  </a:lnTo>
                  <a:lnTo>
                    <a:pt x="8488807" y="728891"/>
                  </a:lnTo>
                  <a:lnTo>
                    <a:pt x="8529688" y="741349"/>
                  </a:lnTo>
                  <a:lnTo>
                    <a:pt x="8541144" y="741413"/>
                  </a:lnTo>
                  <a:lnTo>
                    <a:pt x="8563927" y="741146"/>
                  </a:lnTo>
                  <a:lnTo>
                    <a:pt x="8599818" y="724268"/>
                  </a:lnTo>
                  <a:lnTo>
                    <a:pt x="8619325" y="696150"/>
                  </a:lnTo>
                  <a:lnTo>
                    <a:pt x="8619630" y="680453"/>
                  </a:lnTo>
                  <a:close/>
                </a:path>
                <a:path w="11360150" h="1995804">
                  <a:moveTo>
                    <a:pt x="8634489" y="576453"/>
                  </a:moveTo>
                  <a:lnTo>
                    <a:pt x="8448192" y="576453"/>
                  </a:lnTo>
                  <a:lnTo>
                    <a:pt x="8448192" y="605409"/>
                  </a:lnTo>
                  <a:lnTo>
                    <a:pt x="8634489" y="605409"/>
                  </a:lnTo>
                  <a:lnTo>
                    <a:pt x="8634489" y="576453"/>
                  </a:lnTo>
                  <a:close/>
                </a:path>
                <a:path w="11360150" h="1995804">
                  <a:moveTo>
                    <a:pt x="8719452" y="2667"/>
                  </a:moveTo>
                  <a:lnTo>
                    <a:pt x="8684781" y="2667"/>
                  </a:lnTo>
                  <a:lnTo>
                    <a:pt x="8684781" y="202298"/>
                  </a:lnTo>
                  <a:lnTo>
                    <a:pt x="8719452" y="202298"/>
                  </a:lnTo>
                  <a:lnTo>
                    <a:pt x="8719452" y="2667"/>
                  </a:lnTo>
                  <a:close/>
                </a:path>
                <a:path w="11360150" h="1995804">
                  <a:moveTo>
                    <a:pt x="8719833" y="225158"/>
                  </a:moveTo>
                  <a:lnTo>
                    <a:pt x="8435238" y="225158"/>
                  </a:lnTo>
                  <a:lnTo>
                    <a:pt x="8435238" y="254114"/>
                  </a:lnTo>
                  <a:lnTo>
                    <a:pt x="8685162" y="254114"/>
                  </a:lnTo>
                  <a:lnTo>
                    <a:pt x="8685162" y="348221"/>
                  </a:lnTo>
                  <a:lnTo>
                    <a:pt x="8719833" y="348221"/>
                  </a:lnTo>
                  <a:lnTo>
                    <a:pt x="8719833" y="225158"/>
                  </a:lnTo>
                  <a:close/>
                </a:path>
                <a:path w="11360150" h="1995804">
                  <a:moveTo>
                    <a:pt x="8766569" y="812228"/>
                  </a:moveTo>
                  <a:lnTo>
                    <a:pt x="8752230" y="781418"/>
                  </a:lnTo>
                  <a:lnTo>
                    <a:pt x="8750287" y="778941"/>
                  </a:lnTo>
                  <a:lnTo>
                    <a:pt x="8745245" y="774890"/>
                  </a:lnTo>
                  <a:lnTo>
                    <a:pt x="8736978" y="769607"/>
                  </a:lnTo>
                  <a:lnTo>
                    <a:pt x="8732406" y="766838"/>
                  </a:lnTo>
                  <a:lnTo>
                    <a:pt x="8732406" y="811136"/>
                  </a:lnTo>
                  <a:lnTo>
                    <a:pt x="8732406" y="834758"/>
                  </a:lnTo>
                  <a:lnTo>
                    <a:pt x="8700783" y="861047"/>
                  </a:lnTo>
                  <a:lnTo>
                    <a:pt x="8666632" y="865225"/>
                  </a:lnTo>
                  <a:lnTo>
                    <a:pt x="8650465" y="865212"/>
                  </a:lnTo>
                  <a:lnTo>
                    <a:pt x="8598675" y="850760"/>
                  </a:lnTo>
                  <a:lnTo>
                    <a:pt x="8587626" y="834758"/>
                  </a:lnTo>
                  <a:lnTo>
                    <a:pt x="8587626" y="811136"/>
                  </a:lnTo>
                  <a:lnTo>
                    <a:pt x="8618106" y="785609"/>
                  </a:lnTo>
                  <a:lnTo>
                    <a:pt x="8659254" y="781418"/>
                  </a:lnTo>
                  <a:lnTo>
                    <a:pt x="8668055" y="781456"/>
                  </a:lnTo>
                  <a:lnTo>
                    <a:pt x="8720976" y="795134"/>
                  </a:lnTo>
                  <a:lnTo>
                    <a:pt x="8732406" y="811136"/>
                  </a:lnTo>
                  <a:lnTo>
                    <a:pt x="8732406" y="766838"/>
                  </a:lnTo>
                  <a:lnTo>
                    <a:pt x="8691245" y="753935"/>
                  </a:lnTo>
                  <a:lnTo>
                    <a:pt x="8659254" y="752081"/>
                  </a:lnTo>
                  <a:lnTo>
                    <a:pt x="8645296" y="752157"/>
                  </a:lnTo>
                  <a:lnTo>
                    <a:pt x="8604453" y="759142"/>
                  </a:lnTo>
                  <a:lnTo>
                    <a:pt x="8569363" y="778941"/>
                  </a:lnTo>
                  <a:lnTo>
                    <a:pt x="8553463" y="812228"/>
                  </a:lnTo>
                  <a:lnTo>
                    <a:pt x="8553463" y="833132"/>
                  </a:lnTo>
                  <a:lnTo>
                    <a:pt x="8574329" y="870635"/>
                  </a:lnTo>
                  <a:lnTo>
                    <a:pt x="8616010" y="888860"/>
                  </a:lnTo>
                  <a:lnTo>
                    <a:pt x="8659254" y="893051"/>
                  </a:lnTo>
                  <a:lnTo>
                    <a:pt x="8673440" y="892987"/>
                  </a:lnTo>
                  <a:lnTo>
                    <a:pt x="8714740" y="886307"/>
                  </a:lnTo>
                  <a:lnTo>
                    <a:pt x="8750287" y="866571"/>
                  </a:lnTo>
                  <a:lnTo>
                    <a:pt x="8766569" y="833132"/>
                  </a:lnTo>
                  <a:lnTo>
                    <a:pt x="8766569" y="812228"/>
                  </a:lnTo>
                  <a:close/>
                </a:path>
                <a:path w="11360150" h="1995804">
                  <a:moveTo>
                    <a:pt x="8775078" y="536067"/>
                  </a:moveTo>
                  <a:lnTo>
                    <a:pt x="8741169" y="536067"/>
                  </a:lnTo>
                  <a:lnTo>
                    <a:pt x="8741169" y="620649"/>
                  </a:lnTo>
                  <a:lnTo>
                    <a:pt x="8695830" y="620649"/>
                  </a:lnTo>
                  <a:lnTo>
                    <a:pt x="8695830" y="538734"/>
                  </a:lnTo>
                  <a:lnTo>
                    <a:pt x="8661921" y="538734"/>
                  </a:lnTo>
                  <a:lnTo>
                    <a:pt x="8661921" y="735698"/>
                  </a:lnTo>
                  <a:lnTo>
                    <a:pt x="8695830" y="735698"/>
                  </a:lnTo>
                  <a:lnTo>
                    <a:pt x="8695830" y="649986"/>
                  </a:lnTo>
                  <a:lnTo>
                    <a:pt x="8741169" y="649986"/>
                  </a:lnTo>
                  <a:lnTo>
                    <a:pt x="8741169" y="747128"/>
                  </a:lnTo>
                  <a:lnTo>
                    <a:pt x="8775078" y="747128"/>
                  </a:lnTo>
                  <a:lnTo>
                    <a:pt x="8775078" y="649986"/>
                  </a:lnTo>
                  <a:lnTo>
                    <a:pt x="8775078" y="620649"/>
                  </a:lnTo>
                  <a:lnTo>
                    <a:pt x="8775078" y="536067"/>
                  </a:lnTo>
                  <a:close/>
                </a:path>
                <a:path w="11360150" h="1995804">
                  <a:moveTo>
                    <a:pt x="8783002" y="1074420"/>
                  </a:moveTo>
                  <a:lnTo>
                    <a:pt x="8609647" y="1074420"/>
                  </a:lnTo>
                  <a:lnTo>
                    <a:pt x="8609647" y="1103757"/>
                  </a:lnTo>
                  <a:lnTo>
                    <a:pt x="8747188" y="1103757"/>
                  </a:lnTo>
                  <a:lnTo>
                    <a:pt x="8746541" y="1118425"/>
                  </a:lnTo>
                  <a:lnTo>
                    <a:pt x="8725649" y="1165199"/>
                  </a:lnTo>
                  <a:lnTo>
                    <a:pt x="8699373" y="1194244"/>
                  </a:lnTo>
                  <a:lnTo>
                    <a:pt x="8666988" y="1219987"/>
                  </a:lnTo>
                  <a:lnTo>
                    <a:pt x="8623071" y="1243571"/>
                  </a:lnTo>
                  <a:lnTo>
                    <a:pt x="8593645" y="1253477"/>
                  </a:lnTo>
                  <a:lnTo>
                    <a:pt x="8609266" y="1279385"/>
                  </a:lnTo>
                  <a:lnTo>
                    <a:pt x="8657857" y="1260424"/>
                  </a:lnTo>
                  <a:lnTo>
                    <a:pt x="8695347" y="1238719"/>
                  </a:lnTo>
                  <a:lnTo>
                    <a:pt x="8731948" y="1207198"/>
                  </a:lnTo>
                  <a:lnTo>
                    <a:pt x="8760981" y="1170838"/>
                  </a:lnTo>
                  <a:lnTo>
                    <a:pt x="8777211" y="1135557"/>
                  </a:lnTo>
                  <a:lnTo>
                    <a:pt x="8783002" y="1088898"/>
                  </a:lnTo>
                  <a:lnTo>
                    <a:pt x="8783002" y="1074420"/>
                  </a:lnTo>
                  <a:close/>
                </a:path>
                <a:path w="11360150" h="1995804">
                  <a:moveTo>
                    <a:pt x="8897556" y="1333728"/>
                  </a:moveTo>
                  <a:lnTo>
                    <a:pt x="8882024" y="1296339"/>
                  </a:lnTo>
                  <a:lnTo>
                    <a:pt x="8863381" y="1280756"/>
                  </a:lnTo>
                  <a:lnTo>
                    <a:pt x="8863381" y="1331582"/>
                  </a:lnTo>
                  <a:lnTo>
                    <a:pt x="8863381" y="1357871"/>
                  </a:lnTo>
                  <a:lnTo>
                    <a:pt x="8833282" y="1391780"/>
                  </a:lnTo>
                  <a:lnTo>
                    <a:pt x="8799779" y="1398600"/>
                  </a:lnTo>
                  <a:lnTo>
                    <a:pt x="8783726" y="1398587"/>
                  </a:lnTo>
                  <a:lnTo>
                    <a:pt x="8733091" y="1378064"/>
                  </a:lnTo>
                  <a:lnTo>
                    <a:pt x="8722423" y="1357871"/>
                  </a:lnTo>
                  <a:lnTo>
                    <a:pt x="8722423" y="1331582"/>
                  </a:lnTo>
                  <a:lnTo>
                    <a:pt x="8752141" y="1298816"/>
                  </a:lnTo>
                  <a:lnTo>
                    <a:pt x="8792527" y="1291958"/>
                  </a:lnTo>
                  <a:lnTo>
                    <a:pt x="8801316" y="1292021"/>
                  </a:lnTo>
                  <a:lnTo>
                    <a:pt x="8852332" y="1311770"/>
                  </a:lnTo>
                  <a:lnTo>
                    <a:pt x="8863381" y="1331582"/>
                  </a:lnTo>
                  <a:lnTo>
                    <a:pt x="8863381" y="1280756"/>
                  </a:lnTo>
                  <a:lnTo>
                    <a:pt x="8824341" y="1265123"/>
                  </a:lnTo>
                  <a:lnTo>
                    <a:pt x="8792527" y="1262621"/>
                  </a:lnTo>
                  <a:lnTo>
                    <a:pt x="8778570" y="1262722"/>
                  </a:lnTo>
                  <a:lnTo>
                    <a:pt x="8738324" y="1272108"/>
                  </a:lnTo>
                  <a:lnTo>
                    <a:pt x="8703780" y="1296339"/>
                  </a:lnTo>
                  <a:lnTo>
                    <a:pt x="8688248" y="1333728"/>
                  </a:lnTo>
                  <a:lnTo>
                    <a:pt x="8688248" y="1355572"/>
                  </a:lnTo>
                  <a:lnTo>
                    <a:pt x="8703780" y="1393113"/>
                  </a:lnTo>
                  <a:lnTo>
                    <a:pt x="8738324" y="1417269"/>
                  </a:lnTo>
                  <a:lnTo>
                    <a:pt x="8778570" y="1426362"/>
                  </a:lnTo>
                  <a:lnTo>
                    <a:pt x="8792527" y="1426451"/>
                  </a:lnTo>
                  <a:lnTo>
                    <a:pt x="8806701" y="1426362"/>
                  </a:lnTo>
                  <a:lnTo>
                    <a:pt x="8847404" y="1417269"/>
                  </a:lnTo>
                  <a:lnTo>
                    <a:pt x="8876284" y="1398638"/>
                  </a:lnTo>
                  <a:lnTo>
                    <a:pt x="8877148" y="1397952"/>
                  </a:lnTo>
                  <a:lnTo>
                    <a:pt x="8896744" y="1362773"/>
                  </a:lnTo>
                  <a:lnTo>
                    <a:pt x="8897556" y="1355572"/>
                  </a:lnTo>
                  <a:lnTo>
                    <a:pt x="8897556" y="1333728"/>
                  </a:lnTo>
                  <a:close/>
                </a:path>
                <a:path w="11360150" h="1995804">
                  <a:moveTo>
                    <a:pt x="8904148" y="1069467"/>
                  </a:moveTo>
                  <a:lnTo>
                    <a:pt x="8869477" y="1069467"/>
                  </a:lnTo>
                  <a:lnTo>
                    <a:pt x="8869477" y="1113663"/>
                  </a:lnTo>
                  <a:lnTo>
                    <a:pt x="8798230" y="1113663"/>
                  </a:lnTo>
                  <a:lnTo>
                    <a:pt x="8798230" y="1143381"/>
                  </a:lnTo>
                  <a:lnTo>
                    <a:pt x="8869477" y="1143381"/>
                  </a:lnTo>
                  <a:lnTo>
                    <a:pt x="8869477" y="1185672"/>
                  </a:lnTo>
                  <a:lnTo>
                    <a:pt x="8790622" y="1185672"/>
                  </a:lnTo>
                  <a:lnTo>
                    <a:pt x="8790622" y="1215377"/>
                  </a:lnTo>
                  <a:lnTo>
                    <a:pt x="8869477" y="1215377"/>
                  </a:lnTo>
                  <a:lnTo>
                    <a:pt x="8869477" y="1257668"/>
                  </a:lnTo>
                  <a:lnTo>
                    <a:pt x="8904148" y="1257668"/>
                  </a:lnTo>
                  <a:lnTo>
                    <a:pt x="8904148" y="1069467"/>
                  </a:lnTo>
                  <a:close/>
                </a:path>
                <a:path w="11360150" h="1995804">
                  <a:moveTo>
                    <a:pt x="8940432" y="9906"/>
                  </a:moveTo>
                  <a:lnTo>
                    <a:pt x="8819274" y="9906"/>
                  </a:lnTo>
                  <a:lnTo>
                    <a:pt x="8819274" y="38862"/>
                  </a:lnTo>
                  <a:lnTo>
                    <a:pt x="8940432" y="38862"/>
                  </a:lnTo>
                  <a:lnTo>
                    <a:pt x="8940432" y="9906"/>
                  </a:lnTo>
                  <a:close/>
                </a:path>
                <a:path w="11360150" h="1995804">
                  <a:moveTo>
                    <a:pt x="8973858" y="193725"/>
                  </a:moveTo>
                  <a:lnTo>
                    <a:pt x="8961018" y="151460"/>
                  </a:lnTo>
                  <a:lnTo>
                    <a:pt x="8939289" y="128612"/>
                  </a:lnTo>
                  <a:lnTo>
                    <a:pt x="8939289" y="206108"/>
                  </a:lnTo>
                  <a:lnTo>
                    <a:pt x="8939047" y="223342"/>
                  </a:lnTo>
                  <a:lnTo>
                    <a:pt x="8914486" y="262801"/>
                  </a:lnTo>
                  <a:lnTo>
                    <a:pt x="8879472" y="270116"/>
                  </a:lnTo>
                  <a:lnTo>
                    <a:pt x="8862492" y="269849"/>
                  </a:lnTo>
                  <a:lnTo>
                    <a:pt x="8826462" y="242303"/>
                  </a:lnTo>
                  <a:lnTo>
                    <a:pt x="8820036" y="206108"/>
                  </a:lnTo>
                  <a:lnTo>
                    <a:pt x="8820277" y="188658"/>
                  </a:lnTo>
                  <a:lnTo>
                    <a:pt x="8844534" y="149034"/>
                  </a:lnTo>
                  <a:lnTo>
                    <a:pt x="8879472" y="141719"/>
                  </a:lnTo>
                  <a:lnTo>
                    <a:pt x="8896452" y="141998"/>
                  </a:lnTo>
                  <a:lnTo>
                    <a:pt x="8932774" y="169545"/>
                  </a:lnTo>
                  <a:lnTo>
                    <a:pt x="8939289" y="206108"/>
                  </a:lnTo>
                  <a:lnTo>
                    <a:pt x="8939289" y="128612"/>
                  </a:lnTo>
                  <a:lnTo>
                    <a:pt x="8901684" y="113245"/>
                  </a:lnTo>
                  <a:lnTo>
                    <a:pt x="8879472" y="112395"/>
                  </a:lnTo>
                  <a:lnTo>
                    <a:pt x="8865756" y="112496"/>
                  </a:lnTo>
                  <a:lnTo>
                    <a:pt x="8828380" y="123405"/>
                  </a:lnTo>
                  <a:lnTo>
                    <a:pt x="8798268" y="151460"/>
                  </a:lnTo>
                  <a:lnTo>
                    <a:pt x="8785454" y="193725"/>
                  </a:lnTo>
                  <a:lnTo>
                    <a:pt x="8785542" y="218490"/>
                  </a:lnTo>
                  <a:lnTo>
                    <a:pt x="8795410" y="258800"/>
                  </a:lnTo>
                  <a:lnTo>
                    <a:pt x="8823642" y="288734"/>
                  </a:lnTo>
                  <a:lnTo>
                    <a:pt x="8879472" y="299453"/>
                  </a:lnTo>
                  <a:lnTo>
                    <a:pt x="8892959" y="299351"/>
                  </a:lnTo>
                  <a:lnTo>
                    <a:pt x="8930107" y="288772"/>
                  </a:lnTo>
                  <a:lnTo>
                    <a:pt x="8960663" y="260756"/>
                  </a:lnTo>
                  <a:lnTo>
                    <a:pt x="8973858" y="218490"/>
                  </a:lnTo>
                  <a:lnTo>
                    <a:pt x="8973858" y="193725"/>
                  </a:lnTo>
                  <a:close/>
                </a:path>
                <a:path w="11360150" h="1995804">
                  <a:moveTo>
                    <a:pt x="8988438" y="531495"/>
                  </a:moveTo>
                  <a:lnTo>
                    <a:pt x="8863470" y="531495"/>
                  </a:lnTo>
                  <a:lnTo>
                    <a:pt x="8863470" y="560451"/>
                  </a:lnTo>
                  <a:lnTo>
                    <a:pt x="8988438" y="560451"/>
                  </a:lnTo>
                  <a:lnTo>
                    <a:pt x="8988438" y="531495"/>
                  </a:lnTo>
                  <a:close/>
                </a:path>
                <a:path w="11360150" h="1995804">
                  <a:moveTo>
                    <a:pt x="8988438" y="60579"/>
                  </a:moveTo>
                  <a:lnTo>
                    <a:pt x="8771268" y="60579"/>
                  </a:lnTo>
                  <a:lnTo>
                    <a:pt x="8771268" y="90297"/>
                  </a:lnTo>
                  <a:lnTo>
                    <a:pt x="8988438" y="90297"/>
                  </a:lnTo>
                  <a:lnTo>
                    <a:pt x="8988438" y="60579"/>
                  </a:lnTo>
                  <a:close/>
                </a:path>
                <a:path w="11360150" h="1995804">
                  <a:moveTo>
                    <a:pt x="9019616" y="667004"/>
                  </a:moveTo>
                  <a:lnTo>
                    <a:pt x="9014155" y="655891"/>
                  </a:lnTo>
                  <a:lnTo>
                    <a:pt x="9010777" y="649262"/>
                  </a:lnTo>
                  <a:lnTo>
                    <a:pt x="9010218" y="648462"/>
                  </a:lnTo>
                  <a:lnTo>
                    <a:pt x="9007881" y="645045"/>
                  </a:lnTo>
                  <a:lnTo>
                    <a:pt x="9003894" y="641451"/>
                  </a:lnTo>
                  <a:lnTo>
                    <a:pt x="8997201" y="636651"/>
                  </a:lnTo>
                  <a:lnTo>
                    <a:pt x="8990317" y="631952"/>
                  </a:lnTo>
                  <a:lnTo>
                    <a:pt x="8985390" y="629297"/>
                  </a:lnTo>
                  <a:lnTo>
                    <a:pt x="8985390" y="680453"/>
                  </a:lnTo>
                  <a:lnTo>
                    <a:pt x="8985174" y="688746"/>
                  </a:lnTo>
                  <a:lnTo>
                    <a:pt x="8944445" y="712317"/>
                  </a:lnTo>
                  <a:lnTo>
                    <a:pt x="8937790" y="712368"/>
                  </a:lnTo>
                  <a:lnTo>
                    <a:pt x="8907450" y="712330"/>
                  </a:lnTo>
                  <a:lnTo>
                    <a:pt x="8868613" y="694220"/>
                  </a:lnTo>
                  <a:lnTo>
                    <a:pt x="8866899" y="680453"/>
                  </a:lnTo>
                  <a:lnTo>
                    <a:pt x="8867115" y="671957"/>
                  </a:lnTo>
                  <a:lnTo>
                    <a:pt x="8907424" y="648601"/>
                  </a:lnTo>
                  <a:lnTo>
                    <a:pt x="8925954" y="648462"/>
                  </a:lnTo>
                  <a:lnTo>
                    <a:pt x="8944445" y="648601"/>
                  </a:lnTo>
                  <a:lnTo>
                    <a:pt x="8983650" y="667004"/>
                  </a:lnTo>
                  <a:lnTo>
                    <a:pt x="8985390" y="680453"/>
                  </a:lnTo>
                  <a:lnTo>
                    <a:pt x="8985390" y="629297"/>
                  </a:lnTo>
                  <a:lnTo>
                    <a:pt x="8940330" y="619569"/>
                  </a:lnTo>
                  <a:lnTo>
                    <a:pt x="8925954" y="619506"/>
                  </a:lnTo>
                  <a:lnTo>
                    <a:pt x="8911577" y="619569"/>
                  </a:lnTo>
                  <a:lnTo>
                    <a:pt x="8873744" y="626846"/>
                  </a:lnTo>
                  <a:lnTo>
                    <a:pt x="8841499" y="649643"/>
                  </a:lnTo>
                  <a:lnTo>
                    <a:pt x="8832609" y="667512"/>
                  </a:lnTo>
                  <a:lnTo>
                    <a:pt x="8832672" y="693915"/>
                  </a:lnTo>
                  <a:lnTo>
                    <a:pt x="8861971" y="728891"/>
                  </a:lnTo>
                  <a:lnTo>
                    <a:pt x="8902421" y="740841"/>
                  </a:lnTo>
                  <a:lnTo>
                    <a:pt x="8925954" y="741413"/>
                  </a:lnTo>
                  <a:lnTo>
                    <a:pt x="8940330" y="741349"/>
                  </a:lnTo>
                  <a:lnTo>
                    <a:pt x="8978468" y="734072"/>
                  </a:lnTo>
                  <a:lnTo>
                    <a:pt x="9010218" y="712457"/>
                  </a:lnTo>
                  <a:lnTo>
                    <a:pt x="9010777" y="711657"/>
                  </a:lnTo>
                  <a:lnTo>
                    <a:pt x="9014155" y="705027"/>
                  </a:lnTo>
                  <a:lnTo>
                    <a:pt x="9019616" y="693915"/>
                  </a:lnTo>
                  <a:lnTo>
                    <a:pt x="9019616" y="667004"/>
                  </a:lnTo>
                  <a:close/>
                </a:path>
                <a:path w="11360150" h="1995804">
                  <a:moveTo>
                    <a:pt x="9034539" y="576453"/>
                  </a:moveTo>
                  <a:lnTo>
                    <a:pt x="8817750" y="576453"/>
                  </a:lnTo>
                  <a:lnTo>
                    <a:pt x="8817750" y="605409"/>
                  </a:lnTo>
                  <a:lnTo>
                    <a:pt x="9034539" y="605409"/>
                  </a:lnTo>
                  <a:lnTo>
                    <a:pt x="9034539" y="576453"/>
                  </a:lnTo>
                  <a:close/>
                </a:path>
                <a:path w="11360150" h="1995804">
                  <a:moveTo>
                    <a:pt x="9113774" y="762368"/>
                  </a:moveTo>
                  <a:lnTo>
                    <a:pt x="9079103" y="762368"/>
                  </a:lnTo>
                  <a:lnTo>
                    <a:pt x="9079103" y="790943"/>
                  </a:lnTo>
                  <a:lnTo>
                    <a:pt x="9079103" y="853046"/>
                  </a:lnTo>
                  <a:lnTo>
                    <a:pt x="8883663" y="853046"/>
                  </a:lnTo>
                  <a:lnTo>
                    <a:pt x="8883663" y="790943"/>
                  </a:lnTo>
                  <a:lnTo>
                    <a:pt x="9079103" y="790943"/>
                  </a:lnTo>
                  <a:lnTo>
                    <a:pt x="9079103" y="762368"/>
                  </a:lnTo>
                  <a:lnTo>
                    <a:pt x="8848611" y="762368"/>
                  </a:lnTo>
                  <a:lnTo>
                    <a:pt x="8848611" y="870191"/>
                  </a:lnTo>
                  <a:lnTo>
                    <a:pt x="8859660" y="881621"/>
                  </a:lnTo>
                  <a:lnTo>
                    <a:pt x="9113774" y="881621"/>
                  </a:lnTo>
                  <a:lnTo>
                    <a:pt x="9113774" y="853046"/>
                  </a:lnTo>
                  <a:lnTo>
                    <a:pt x="9113774" y="790943"/>
                  </a:lnTo>
                  <a:lnTo>
                    <a:pt x="9113774" y="762368"/>
                  </a:lnTo>
                  <a:close/>
                </a:path>
                <a:path w="11360150" h="1995804">
                  <a:moveTo>
                    <a:pt x="9124061" y="140208"/>
                  </a:moveTo>
                  <a:lnTo>
                    <a:pt x="9066149" y="140208"/>
                  </a:lnTo>
                  <a:lnTo>
                    <a:pt x="9066149" y="2667"/>
                  </a:lnTo>
                  <a:lnTo>
                    <a:pt x="9031478" y="2667"/>
                  </a:lnTo>
                  <a:lnTo>
                    <a:pt x="9031478" y="348221"/>
                  </a:lnTo>
                  <a:lnTo>
                    <a:pt x="9066149" y="348221"/>
                  </a:lnTo>
                  <a:lnTo>
                    <a:pt x="9066149" y="169913"/>
                  </a:lnTo>
                  <a:lnTo>
                    <a:pt x="9124061" y="169913"/>
                  </a:lnTo>
                  <a:lnTo>
                    <a:pt x="9124061" y="140208"/>
                  </a:lnTo>
                  <a:close/>
                </a:path>
                <a:path w="11360150" h="1995804">
                  <a:moveTo>
                    <a:pt x="9125509" y="1064895"/>
                  </a:moveTo>
                  <a:lnTo>
                    <a:pt x="9000541" y="1064895"/>
                  </a:lnTo>
                  <a:lnTo>
                    <a:pt x="9000541" y="1093851"/>
                  </a:lnTo>
                  <a:lnTo>
                    <a:pt x="9125509" y="1093851"/>
                  </a:lnTo>
                  <a:lnTo>
                    <a:pt x="9125509" y="1064895"/>
                  </a:lnTo>
                  <a:close/>
                </a:path>
                <a:path w="11360150" h="1995804">
                  <a:moveTo>
                    <a:pt x="9156662" y="1207655"/>
                  </a:moveTo>
                  <a:lnTo>
                    <a:pt x="9146705" y="1181862"/>
                  </a:lnTo>
                  <a:lnTo>
                    <a:pt x="9144965" y="1179233"/>
                  </a:lnTo>
                  <a:lnTo>
                    <a:pt x="9140965" y="1175537"/>
                  </a:lnTo>
                  <a:lnTo>
                    <a:pt x="9134272" y="1170622"/>
                  </a:lnTo>
                  <a:lnTo>
                    <a:pt x="9127388" y="1165809"/>
                  </a:lnTo>
                  <a:lnTo>
                    <a:pt x="9122461" y="1163091"/>
                  </a:lnTo>
                  <a:lnTo>
                    <a:pt x="9122461" y="1215758"/>
                  </a:lnTo>
                  <a:lnTo>
                    <a:pt x="9122258" y="1223873"/>
                  </a:lnTo>
                  <a:lnTo>
                    <a:pt x="9092438" y="1248460"/>
                  </a:lnTo>
                  <a:lnTo>
                    <a:pt x="9074937" y="1249578"/>
                  </a:lnTo>
                  <a:lnTo>
                    <a:pt x="9044534" y="1249527"/>
                  </a:lnTo>
                  <a:lnTo>
                    <a:pt x="9005684" y="1229956"/>
                  </a:lnTo>
                  <a:lnTo>
                    <a:pt x="9003970" y="1215758"/>
                  </a:lnTo>
                  <a:lnTo>
                    <a:pt x="9004186" y="1207020"/>
                  </a:lnTo>
                  <a:lnTo>
                    <a:pt x="9044495" y="1182014"/>
                  </a:lnTo>
                  <a:lnTo>
                    <a:pt x="9063025" y="1181862"/>
                  </a:lnTo>
                  <a:lnTo>
                    <a:pt x="9081529" y="1182014"/>
                  </a:lnTo>
                  <a:lnTo>
                    <a:pt x="9116619" y="1197444"/>
                  </a:lnTo>
                  <a:lnTo>
                    <a:pt x="9122461" y="1215758"/>
                  </a:lnTo>
                  <a:lnTo>
                    <a:pt x="9122461" y="1163091"/>
                  </a:lnTo>
                  <a:lnTo>
                    <a:pt x="9077401" y="1152969"/>
                  </a:lnTo>
                  <a:lnTo>
                    <a:pt x="9063025" y="1152906"/>
                  </a:lnTo>
                  <a:lnTo>
                    <a:pt x="9048648" y="1152969"/>
                  </a:lnTo>
                  <a:lnTo>
                    <a:pt x="9010815" y="1160538"/>
                  </a:lnTo>
                  <a:lnTo>
                    <a:pt x="8978582" y="1183881"/>
                  </a:lnTo>
                  <a:lnTo>
                    <a:pt x="8969769" y="1207655"/>
                  </a:lnTo>
                  <a:lnTo>
                    <a:pt x="8969845" y="1224508"/>
                  </a:lnTo>
                  <a:lnTo>
                    <a:pt x="8992159" y="1260716"/>
                  </a:lnTo>
                  <a:lnTo>
                    <a:pt x="9031630" y="1276616"/>
                  </a:lnTo>
                  <a:lnTo>
                    <a:pt x="9063025" y="1278623"/>
                  </a:lnTo>
                  <a:lnTo>
                    <a:pt x="9077401" y="1278559"/>
                  </a:lnTo>
                  <a:lnTo>
                    <a:pt x="9115539" y="1270990"/>
                  </a:lnTo>
                  <a:lnTo>
                    <a:pt x="9147848" y="1247940"/>
                  </a:lnTo>
                  <a:lnTo>
                    <a:pt x="9156586" y="1224508"/>
                  </a:lnTo>
                  <a:lnTo>
                    <a:pt x="9156662" y="1207655"/>
                  </a:lnTo>
                  <a:close/>
                </a:path>
                <a:path w="11360150" h="1995804">
                  <a:moveTo>
                    <a:pt x="9171610" y="1109853"/>
                  </a:moveTo>
                  <a:lnTo>
                    <a:pt x="8954821" y="1109853"/>
                  </a:lnTo>
                  <a:lnTo>
                    <a:pt x="8954821" y="1138809"/>
                  </a:lnTo>
                  <a:lnTo>
                    <a:pt x="9171610" y="1138809"/>
                  </a:lnTo>
                  <a:lnTo>
                    <a:pt x="9171610" y="1109853"/>
                  </a:lnTo>
                  <a:close/>
                </a:path>
                <a:path w="11360150" h="1995804">
                  <a:moveTo>
                    <a:pt x="9171686" y="624459"/>
                  </a:moveTo>
                  <a:lnTo>
                    <a:pt x="9113774" y="624459"/>
                  </a:lnTo>
                  <a:lnTo>
                    <a:pt x="9113774" y="536067"/>
                  </a:lnTo>
                  <a:lnTo>
                    <a:pt x="9079103" y="536067"/>
                  </a:lnTo>
                  <a:lnTo>
                    <a:pt x="9079103" y="743318"/>
                  </a:lnTo>
                  <a:lnTo>
                    <a:pt x="9113774" y="743318"/>
                  </a:lnTo>
                  <a:lnTo>
                    <a:pt x="9113774" y="653796"/>
                  </a:lnTo>
                  <a:lnTo>
                    <a:pt x="9171686" y="653796"/>
                  </a:lnTo>
                  <a:lnTo>
                    <a:pt x="9171686" y="624459"/>
                  </a:lnTo>
                  <a:close/>
                </a:path>
                <a:path w="11360150" h="1995804">
                  <a:moveTo>
                    <a:pt x="9253779" y="1345628"/>
                  </a:moveTo>
                  <a:lnTo>
                    <a:pt x="9239440" y="1314818"/>
                  </a:lnTo>
                  <a:lnTo>
                    <a:pt x="9237497" y="1312341"/>
                  </a:lnTo>
                  <a:lnTo>
                    <a:pt x="9232455" y="1308290"/>
                  </a:lnTo>
                  <a:lnTo>
                    <a:pt x="9224188" y="1303007"/>
                  </a:lnTo>
                  <a:lnTo>
                    <a:pt x="9219616" y="1300238"/>
                  </a:lnTo>
                  <a:lnTo>
                    <a:pt x="9219616" y="1344536"/>
                  </a:lnTo>
                  <a:lnTo>
                    <a:pt x="9219616" y="1368158"/>
                  </a:lnTo>
                  <a:lnTo>
                    <a:pt x="9187993" y="1394447"/>
                  </a:lnTo>
                  <a:lnTo>
                    <a:pt x="9153842" y="1398625"/>
                  </a:lnTo>
                  <a:lnTo>
                    <a:pt x="9137663" y="1398612"/>
                  </a:lnTo>
                  <a:lnTo>
                    <a:pt x="9085885" y="1384160"/>
                  </a:lnTo>
                  <a:lnTo>
                    <a:pt x="9074836" y="1368158"/>
                  </a:lnTo>
                  <a:lnTo>
                    <a:pt x="9074836" y="1344536"/>
                  </a:lnTo>
                  <a:lnTo>
                    <a:pt x="9105316" y="1319009"/>
                  </a:lnTo>
                  <a:lnTo>
                    <a:pt x="9146464" y="1314818"/>
                  </a:lnTo>
                  <a:lnTo>
                    <a:pt x="9155265" y="1314856"/>
                  </a:lnTo>
                  <a:lnTo>
                    <a:pt x="9208186" y="1328534"/>
                  </a:lnTo>
                  <a:lnTo>
                    <a:pt x="9219616" y="1344536"/>
                  </a:lnTo>
                  <a:lnTo>
                    <a:pt x="9219616" y="1300238"/>
                  </a:lnTo>
                  <a:lnTo>
                    <a:pt x="9178442" y="1287335"/>
                  </a:lnTo>
                  <a:lnTo>
                    <a:pt x="9146464" y="1285481"/>
                  </a:lnTo>
                  <a:lnTo>
                    <a:pt x="9132494" y="1285557"/>
                  </a:lnTo>
                  <a:lnTo>
                    <a:pt x="9091663" y="1292542"/>
                  </a:lnTo>
                  <a:lnTo>
                    <a:pt x="9056573" y="1312341"/>
                  </a:lnTo>
                  <a:lnTo>
                    <a:pt x="9040660" y="1345628"/>
                  </a:lnTo>
                  <a:lnTo>
                    <a:pt x="9040660" y="1366532"/>
                  </a:lnTo>
                  <a:lnTo>
                    <a:pt x="9061539" y="1404035"/>
                  </a:lnTo>
                  <a:lnTo>
                    <a:pt x="9103220" y="1422260"/>
                  </a:lnTo>
                  <a:lnTo>
                    <a:pt x="9146464" y="1426451"/>
                  </a:lnTo>
                  <a:lnTo>
                    <a:pt x="9160650" y="1426387"/>
                  </a:lnTo>
                  <a:lnTo>
                    <a:pt x="9201950" y="1419707"/>
                  </a:lnTo>
                  <a:lnTo>
                    <a:pt x="9237497" y="1399971"/>
                  </a:lnTo>
                  <a:lnTo>
                    <a:pt x="9238539" y="1398638"/>
                  </a:lnTo>
                  <a:lnTo>
                    <a:pt x="9241358" y="1395056"/>
                  </a:lnTo>
                  <a:lnTo>
                    <a:pt x="9246095" y="1387208"/>
                  </a:lnTo>
                  <a:lnTo>
                    <a:pt x="9250604" y="1379220"/>
                  </a:lnTo>
                  <a:lnTo>
                    <a:pt x="9252928" y="1373301"/>
                  </a:lnTo>
                  <a:lnTo>
                    <a:pt x="9253779" y="1366532"/>
                  </a:lnTo>
                  <a:lnTo>
                    <a:pt x="9253779" y="1345628"/>
                  </a:lnTo>
                  <a:close/>
                </a:path>
                <a:path w="11360150" h="1995804">
                  <a:moveTo>
                    <a:pt x="9308757" y="1124712"/>
                  </a:moveTo>
                  <a:lnTo>
                    <a:pt x="9250858" y="1124712"/>
                  </a:lnTo>
                  <a:lnTo>
                    <a:pt x="9250858" y="1069467"/>
                  </a:lnTo>
                  <a:lnTo>
                    <a:pt x="9216187" y="1069467"/>
                  </a:lnTo>
                  <a:lnTo>
                    <a:pt x="9216187" y="1280528"/>
                  </a:lnTo>
                  <a:lnTo>
                    <a:pt x="9250858" y="1280528"/>
                  </a:lnTo>
                  <a:lnTo>
                    <a:pt x="9250858" y="1226426"/>
                  </a:lnTo>
                  <a:lnTo>
                    <a:pt x="9308757" y="1226426"/>
                  </a:lnTo>
                  <a:lnTo>
                    <a:pt x="9308757" y="1197102"/>
                  </a:lnTo>
                  <a:lnTo>
                    <a:pt x="9250858" y="1197102"/>
                  </a:lnTo>
                  <a:lnTo>
                    <a:pt x="9250858" y="1154049"/>
                  </a:lnTo>
                  <a:lnTo>
                    <a:pt x="9308757" y="1154049"/>
                  </a:lnTo>
                  <a:lnTo>
                    <a:pt x="9308757" y="1124712"/>
                  </a:lnTo>
                  <a:close/>
                </a:path>
                <a:path w="11360150" h="1995804">
                  <a:moveTo>
                    <a:pt x="9390380" y="268211"/>
                  </a:moveTo>
                  <a:lnTo>
                    <a:pt x="9354693" y="235534"/>
                  </a:lnTo>
                  <a:lnTo>
                    <a:pt x="9327109" y="201663"/>
                  </a:lnTo>
                  <a:lnTo>
                    <a:pt x="9315742" y="185915"/>
                  </a:lnTo>
                  <a:lnTo>
                    <a:pt x="9309938" y="176898"/>
                  </a:lnTo>
                  <a:lnTo>
                    <a:pt x="9298559" y="157721"/>
                  </a:lnTo>
                  <a:lnTo>
                    <a:pt x="9309100" y="140030"/>
                  </a:lnTo>
                  <a:lnTo>
                    <a:pt x="9315780" y="127584"/>
                  </a:lnTo>
                  <a:lnTo>
                    <a:pt x="9336087" y="75120"/>
                  </a:lnTo>
                  <a:lnTo>
                    <a:pt x="9346565" y="24765"/>
                  </a:lnTo>
                  <a:lnTo>
                    <a:pt x="9347327" y="20574"/>
                  </a:lnTo>
                  <a:lnTo>
                    <a:pt x="9343517" y="11430"/>
                  </a:lnTo>
                  <a:lnTo>
                    <a:pt x="9171305" y="11430"/>
                  </a:lnTo>
                  <a:lnTo>
                    <a:pt x="9171305" y="40386"/>
                  </a:lnTo>
                  <a:lnTo>
                    <a:pt x="9309227" y="40386"/>
                  </a:lnTo>
                  <a:lnTo>
                    <a:pt x="9304122" y="62725"/>
                  </a:lnTo>
                  <a:lnTo>
                    <a:pt x="9284271" y="112204"/>
                  </a:lnTo>
                  <a:lnTo>
                    <a:pt x="9258795" y="158381"/>
                  </a:lnTo>
                  <a:lnTo>
                    <a:pt x="9233027" y="193890"/>
                  </a:lnTo>
                  <a:lnTo>
                    <a:pt x="9198927" y="231635"/>
                  </a:lnTo>
                  <a:lnTo>
                    <a:pt x="9162898" y="265607"/>
                  </a:lnTo>
                  <a:lnTo>
                    <a:pt x="9147302" y="278117"/>
                  </a:lnTo>
                  <a:lnTo>
                    <a:pt x="9168638" y="299834"/>
                  </a:lnTo>
                  <a:lnTo>
                    <a:pt x="9208897" y="266776"/>
                  </a:lnTo>
                  <a:lnTo>
                    <a:pt x="9242996" y="232854"/>
                  </a:lnTo>
                  <a:lnTo>
                    <a:pt x="9279890" y="185915"/>
                  </a:lnTo>
                  <a:lnTo>
                    <a:pt x="9290825" y="204190"/>
                  </a:lnTo>
                  <a:lnTo>
                    <a:pt x="9321609" y="244017"/>
                  </a:lnTo>
                  <a:lnTo>
                    <a:pt x="9354960" y="279679"/>
                  </a:lnTo>
                  <a:lnTo>
                    <a:pt x="9369425" y="292214"/>
                  </a:lnTo>
                  <a:lnTo>
                    <a:pt x="9390380" y="268211"/>
                  </a:lnTo>
                  <a:close/>
                </a:path>
                <a:path w="11360150" h="1995804">
                  <a:moveTo>
                    <a:pt x="9466199" y="2667"/>
                  </a:moveTo>
                  <a:lnTo>
                    <a:pt x="9431528" y="2667"/>
                  </a:lnTo>
                  <a:lnTo>
                    <a:pt x="9431528" y="348221"/>
                  </a:lnTo>
                  <a:lnTo>
                    <a:pt x="9466199" y="348221"/>
                  </a:lnTo>
                  <a:lnTo>
                    <a:pt x="9466199" y="2667"/>
                  </a:lnTo>
                  <a:close/>
                </a:path>
                <a:path w="11360150" h="1995804">
                  <a:moveTo>
                    <a:pt x="9489313" y="632612"/>
                  </a:moveTo>
                  <a:lnTo>
                    <a:pt x="9475051" y="586892"/>
                  </a:lnTo>
                  <a:lnTo>
                    <a:pt x="9454274" y="563130"/>
                  </a:lnTo>
                  <a:lnTo>
                    <a:pt x="9454274" y="632612"/>
                  </a:lnTo>
                  <a:lnTo>
                    <a:pt x="9454274" y="658202"/>
                  </a:lnTo>
                  <a:lnTo>
                    <a:pt x="9438907" y="697674"/>
                  </a:lnTo>
                  <a:lnTo>
                    <a:pt x="9408122" y="720407"/>
                  </a:lnTo>
                  <a:lnTo>
                    <a:pt x="9373489" y="728027"/>
                  </a:lnTo>
                  <a:lnTo>
                    <a:pt x="9355074" y="728014"/>
                  </a:lnTo>
                  <a:lnTo>
                    <a:pt x="9316174" y="717892"/>
                  </a:lnTo>
                  <a:lnTo>
                    <a:pt x="9287993" y="691934"/>
                  </a:lnTo>
                  <a:lnTo>
                    <a:pt x="9276194" y="658202"/>
                  </a:lnTo>
                  <a:lnTo>
                    <a:pt x="9276194" y="632612"/>
                  </a:lnTo>
                  <a:lnTo>
                    <a:pt x="9291561" y="593140"/>
                  </a:lnTo>
                  <a:lnTo>
                    <a:pt x="9322346" y="570407"/>
                  </a:lnTo>
                  <a:lnTo>
                    <a:pt x="9365234" y="562737"/>
                  </a:lnTo>
                  <a:lnTo>
                    <a:pt x="9375394" y="562813"/>
                  </a:lnTo>
                  <a:lnTo>
                    <a:pt x="9414281" y="572922"/>
                  </a:lnTo>
                  <a:lnTo>
                    <a:pt x="9442463" y="598881"/>
                  </a:lnTo>
                  <a:lnTo>
                    <a:pt x="9454274" y="632612"/>
                  </a:lnTo>
                  <a:lnTo>
                    <a:pt x="9454274" y="563130"/>
                  </a:lnTo>
                  <a:lnTo>
                    <a:pt x="9415907" y="541401"/>
                  </a:lnTo>
                  <a:lnTo>
                    <a:pt x="9365234" y="533400"/>
                  </a:lnTo>
                  <a:lnTo>
                    <a:pt x="9348800" y="533527"/>
                  </a:lnTo>
                  <a:lnTo>
                    <a:pt x="9301086" y="546252"/>
                  </a:lnTo>
                  <a:lnTo>
                    <a:pt x="9265704" y="572566"/>
                  </a:lnTo>
                  <a:lnTo>
                    <a:pt x="9244813" y="611517"/>
                  </a:lnTo>
                  <a:lnTo>
                    <a:pt x="9241142" y="632612"/>
                  </a:lnTo>
                  <a:lnTo>
                    <a:pt x="9241168" y="660488"/>
                  </a:lnTo>
                  <a:lnTo>
                    <a:pt x="9255417" y="703922"/>
                  </a:lnTo>
                  <a:lnTo>
                    <a:pt x="9285148" y="735431"/>
                  </a:lnTo>
                  <a:lnTo>
                    <a:pt x="9328213" y="754049"/>
                  </a:lnTo>
                  <a:lnTo>
                    <a:pt x="9365234" y="757415"/>
                  </a:lnTo>
                  <a:lnTo>
                    <a:pt x="9381668" y="757288"/>
                  </a:lnTo>
                  <a:lnTo>
                    <a:pt x="9429382" y="744562"/>
                  </a:lnTo>
                  <a:lnTo>
                    <a:pt x="9464751" y="718248"/>
                  </a:lnTo>
                  <a:lnTo>
                    <a:pt x="9485655" y="679297"/>
                  </a:lnTo>
                  <a:lnTo>
                    <a:pt x="9489300" y="660488"/>
                  </a:lnTo>
                  <a:lnTo>
                    <a:pt x="9489313" y="632612"/>
                  </a:lnTo>
                  <a:close/>
                </a:path>
                <a:path w="11360150" h="1995804">
                  <a:moveTo>
                    <a:pt x="9536303" y="821423"/>
                  </a:moveTo>
                  <a:lnTo>
                    <a:pt x="9194927" y="821423"/>
                  </a:lnTo>
                  <a:lnTo>
                    <a:pt x="9194927" y="850760"/>
                  </a:lnTo>
                  <a:lnTo>
                    <a:pt x="9536303" y="850760"/>
                  </a:lnTo>
                  <a:lnTo>
                    <a:pt x="9536303" y="821423"/>
                  </a:lnTo>
                  <a:close/>
                </a:path>
                <a:path w="11360150" h="1995804">
                  <a:moveTo>
                    <a:pt x="9557817" y="1182763"/>
                  </a:moveTo>
                  <a:lnTo>
                    <a:pt x="9546285" y="1137513"/>
                  </a:lnTo>
                  <a:lnTo>
                    <a:pt x="9523260" y="1105776"/>
                  </a:lnTo>
                  <a:lnTo>
                    <a:pt x="9523260" y="1197864"/>
                  </a:lnTo>
                  <a:lnTo>
                    <a:pt x="9522943" y="1222248"/>
                  </a:lnTo>
                  <a:lnTo>
                    <a:pt x="9503067" y="1263764"/>
                  </a:lnTo>
                  <a:lnTo>
                    <a:pt x="9467278" y="1287767"/>
                  </a:lnTo>
                  <a:lnTo>
                    <a:pt x="9445155" y="1288148"/>
                  </a:lnTo>
                  <a:lnTo>
                    <a:pt x="9423032" y="1287767"/>
                  </a:lnTo>
                  <a:lnTo>
                    <a:pt x="9387243" y="1263764"/>
                  </a:lnTo>
                  <a:lnTo>
                    <a:pt x="9367368" y="1222248"/>
                  </a:lnTo>
                  <a:lnTo>
                    <a:pt x="9367050" y="1197864"/>
                  </a:lnTo>
                  <a:lnTo>
                    <a:pt x="9367368" y="1173467"/>
                  </a:lnTo>
                  <a:lnTo>
                    <a:pt x="9387243" y="1131951"/>
                  </a:lnTo>
                  <a:lnTo>
                    <a:pt x="9423032" y="1107948"/>
                  </a:lnTo>
                  <a:lnTo>
                    <a:pt x="9445155" y="1107567"/>
                  </a:lnTo>
                  <a:lnTo>
                    <a:pt x="9467278" y="1107948"/>
                  </a:lnTo>
                  <a:lnTo>
                    <a:pt x="9503067" y="1131951"/>
                  </a:lnTo>
                  <a:lnTo>
                    <a:pt x="9522943" y="1173467"/>
                  </a:lnTo>
                  <a:lnTo>
                    <a:pt x="9523260" y="1197864"/>
                  </a:lnTo>
                  <a:lnTo>
                    <a:pt x="9523260" y="1105776"/>
                  </a:lnTo>
                  <a:lnTo>
                    <a:pt x="9481452" y="1082078"/>
                  </a:lnTo>
                  <a:lnTo>
                    <a:pt x="9445155" y="1078230"/>
                  </a:lnTo>
                  <a:lnTo>
                    <a:pt x="9428747" y="1078369"/>
                  </a:lnTo>
                  <a:lnTo>
                    <a:pt x="9384055" y="1092911"/>
                  </a:lnTo>
                  <a:lnTo>
                    <a:pt x="9352775" y="1122108"/>
                  </a:lnTo>
                  <a:lnTo>
                    <a:pt x="9335440" y="1163485"/>
                  </a:lnTo>
                  <a:lnTo>
                    <a:pt x="9332493" y="1182763"/>
                  </a:lnTo>
                  <a:lnTo>
                    <a:pt x="9332493" y="1212951"/>
                  </a:lnTo>
                  <a:lnTo>
                    <a:pt x="9344038" y="1258201"/>
                  </a:lnTo>
                  <a:lnTo>
                    <a:pt x="9369742" y="1292593"/>
                  </a:lnTo>
                  <a:lnTo>
                    <a:pt x="9408935" y="1313637"/>
                  </a:lnTo>
                  <a:lnTo>
                    <a:pt x="9445155" y="1317485"/>
                  </a:lnTo>
                  <a:lnTo>
                    <a:pt x="9461563" y="1317345"/>
                  </a:lnTo>
                  <a:lnTo>
                    <a:pt x="9506560" y="1302804"/>
                  </a:lnTo>
                  <a:lnTo>
                    <a:pt x="9537624" y="1273606"/>
                  </a:lnTo>
                  <a:lnTo>
                    <a:pt x="9554883" y="1232230"/>
                  </a:lnTo>
                  <a:lnTo>
                    <a:pt x="9557817" y="1212951"/>
                  </a:lnTo>
                  <a:lnTo>
                    <a:pt x="9557817" y="1182763"/>
                  </a:lnTo>
                  <a:close/>
                </a:path>
                <a:path w="11360150" h="1995804">
                  <a:moveTo>
                    <a:pt x="9650895" y="1069467"/>
                  </a:moveTo>
                  <a:lnTo>
                    <a:pt x="9616224" y="1069467"/>
                  </a:lnTo>
                  <a:lnTo>
                    <a:pt x="9616224" y="1415021"/>
                  </a:lnTo>
                  <a:lnTo>
                    <a:pt x="9650895" y="1415021"/>
                  </a:lnTo>
                  <a:lnTo>
                    <a:pt x="9650895" y="1069467"/>
                  </a:lnTo>
                  <a:close/>
                </a:path>
                <a:path w="11360150" h="1995804">
                  <a:moveTo>
                    <a:pt x="9781565" y="319646"/>
                  </a:moveTo>
                  <a:lnTo>
                    <a:pt x="9682124" y="319646"/>
                  </a:lnTo>
                  <a:lnTo>
                    <a:pt x="9682124" y="219824"/>
                  </a:lnTo>
                  <a:lnTo>
                    <a:pt x="9647453" y="219824"/>
                  </a:lnTo>
                  <a:lnTo>
                    <a:pt x="9647453" y="336791"/>
                  </a:lnTo>
                  <a:lnTo>
                    <a:pt x="9658502" y="348221"/>
                  </a:lnTo>
                  <a:lnTo>
                    <a:pt x="9781565" y="348221"/>
                  </a:lnTo>
                  <a:lnTo>
                    <a:pt x="9781565" y="319646"/>
                  </a:lnTo>
                  <a:close/>
                </a:path>
                <a:path w="11360150" h="1995804">
                  <a:moveTo>
                    <a:pt x="9828695" y="78193"/>
                  </a:moveTo>
                  <a:lnTo>
                    <a:pt x="9813950" y="37553"/>
                  </a:lnTo>
                  <a:lnTo>
                    <a:pt x="9794049" y="18554"/>
                  </a:lnTo>
                  <a:lnTo>
                    <a:pt x="9794049" y="81140"/>
                  </a:lnTo>
                  <a:lnTo>
                    <a:pt x="9794049" y="98679"/>
                  </a:lnTo>
                  <a:lnTo>
                    <a:pt x="9766325" y="142481"/>
                  </a:lnTo>
                  <a:lnTo>
                    <a:pt x="9734499" y="150063"/>
                  </a:lnTo>
                  <a:lnTo>
                    <a:pt x="9718904" y="150050"/>
                  </a:lnTo>
                  <a:lnTo>
                    <a:pt x="9671075" y="127254"/>
                  </a:lnTo>
                  <a:lnTo>
                    <a:pt x="9661246" y="98679"/>
                  </a:lnTo>
                  <a:lnTo>
                    <a:pt x="9661246" y="81140"/>
                  </a:lnTo>
                  <a:lnTo>
                    <a:pt x="9688601" y="36957"/>
                  </a:lnTo>
                  <a:lnTo>
                    <a:pt x="9727463" y="29337"/>
                  </a:lnTo>
                  <a:lnTo>
                    <a:pt x="9736023" y="29387"/>
                  </a:lnTo>
                  <a:lnTo>
                    <a:pt x="9784232" y="52578"/>
                  </a:lnTo>
                  <a:lnTo>
                    <a:pt x="9794049" y="81140"/>
                  </a:lnTo>
                  <a:lnTo>
                    <a:pt x="9794049" y="18554"/>
                  </a:lnTo>
                  <a:lnTo>
                    <a:pt x="9758299" y="2806"/>
                  </a:lnTo>
                  <a:lnTo>
                    <a:pt x="9727463" y="0"/>
                  </a:lnTo>
                  <a:lnTo>
                    <a:pt x="9713506" y="101"/>
                  </a:lnTo>
                  <a:lnTo>
                    <a:pt x="9674174" y="10706"/>
                  </a:lnTo>
                  <a:lnTo>
                    <a:pt x="9641332" y="37553"/>
                  </a:lnTo>
                  <a:lnTo>
                    <a:pt x="9626613" y="78193"/>
                  </a:lnTo>
                  <a:lnTo>
                    <a:pt x="9626613" y="101625"/>
                  </a:lnTo>
                  <a:lnTo>
                    <a:pt x="9641332" y="142278"/>
                  </a:lnTo>
                  <a:lnTo>
                    <a:pt x="9674174" y="169037"/>
                  </a:lnTo>
                  <a:lnTo>
                    <a:pt x="9713506" y="179336"/>
                  </a:lnTo>
                  <a:lnTo>
                    <a:pt x="9727463" y="179438"/>
                  </a:lnTo>
                  <a:lnTo>
                    <a:pt x="9741192" y="179336"/>
                  </a:lnTo>
                  <a:lnTo>
                    <a:pt x="9780664" y="169037"/>
                  </a:lnTo>
                  <a:lnTo>
                    <a:pt x="9806534" y="150101"/>
                  </a:lnTo>
                  <a:lnTo>
                    <a:pt x="9809277" y="147586"/>
                  </a:lnTo>
                  <a:lnTo>
                    <a:pt x="9827920" y="109321"/>
                  </a:lnTo>
                  <a:lnTo>
                    <a:pt x="9828695" y="101625"/>
                  </a:lnTo>
                  <a:lnTo>
                    <a:pt x="9828695" y="78193"/>
                  </a:lnTo>
                  <a:close/>
                </a:path>
                <a:path w="11360150" h="1995804">
                  <a:moveTo>
                    <a:pt x="9909670" y="821423"/>
                  </a:moveTo>
                  <a:lnTo>
                    <a:pt x="9756508" y="821423"/>
                  </a:lnTo>
                  <a:lnTo>
                    <a:pt x="9756508" y="758177"/>
                  </a:lnTo>
                  <a:lnTo>
                    <a:pt x="9884905" y="758177"/>
                  </a:lnTo>
                  <a:lnTo>
                    <a:pt x="9884905" y="729221"/>
                  </a:lnTo>
                  <a:lnTo>
                    <a:pt x="9635731" y="729221"/>
                  </a:lnTo>
                  <a:lnTo>
                    <a:pt x="9635731" y="666750"/>
                  </a:lnTo>
                  <a:lnTo>
                    <a:pt x="9877285" y="666750"/>
                  </a:lnTo>
                  <a:lnTo>
                    <a:pt x="9877285" y="544830"/>
                  </a:lnTo>
                  <a:lnTo>
                    <a:pt x="9599917" y="544830"/>
                  </a:lnTo>
                  <a:lnTo>
                    <a:pt x="9599917" y="574548"/>
                  </a:lnTo>
                  <a:lnTo>
                    <a:pt x="9841852" y="574548"/>
                  </a:lnTo>
                  <a:lnTo>
                    <a:pt x="9841852" y="637032"/>
                  </a:lnTo>
                  <a:lnTo>
                    <a:pt x="9600679" y="637032"/>
                  </a:lnTo>
                  <a:lnTo>
                    <a:pt x="9600679" y="746747"/>
                  </a:lnTo>
                  <a:lnTo>
                    <a:pt x="9611728" y="758177"/>
                  </a:lnTo>
                  <a:lnTo>
                    <a:pt x="9721456" y="758177"/>
                  </a:lnTo>
                  <a:lnTo>
                    <a:pt x="9721456" y="821423"/>
                  </a:lnTo>
                  <a:lnTo>
                    <a:pt x="9568294" y="821423"/>
                  </a:lnTo>
                  <a:lnTo>
                    <a:pt x="9568294" y="850760"/>
                  </a:lnTo>
                  <a:lnTo>
                    <a:pt x="9909670" y="850760"/>
                  </a:lnTo>
                  <a:lnTo>
                    <a:pt x="9909670" y="821423"/>
                  </a:lnTo>
                  <a:close/>
                </a:path>
                <a:path w="11360150" h="1995804">
                  <a:moveTo>
                    <a:pt x="9924428" y="190106"/>
                  </a:moveTo>
                  <a:lnTo>
                    <a:pt x="9817760" y="190106"/>
                  </a:lnTo>
                  <a:lnTo>
                    <a:pt x="9817760" y="217919"/>
                  </a:lnTo>
                  <a:lnTo>
                    <a:pt x="9924428" y="217919"/>
                  </a:lnTo>
                  <a:lnTo>
                    <a:pt x="9924428" y="190106"/>
                  </a:lnTo>
                  <a:close/>
                </a:path>
                <a:path w="11360150" h="1995804">
                  <a:moveTo>
                    <a:pt x="9938525" y="312026"/>
                  </a:moveTo>
                  <a:lnTo>
                    <a:pt x="9938258" y="299961"/>
                  </a:lnTo>
                  <a:lnTo>
                    <a:pt x="9937115" y="295643"/>
                  </a:lnTo>
                  <a:lnTo>
                    <a:pt x="9936315" y="292620"/>
                  </a:lnTo>
                  <a:lnTo>
                    <a:pt x="9931057" y="287032"/>
                  </a:lnTo>
                  <a:lnTo>
                    <a:pt x="9920808" y="280212"/>
                  </a:lnTo>
                  <a:lnTo>
                    <a:pt x="9910051" y="273723"/>
                  </a:lnTo>
                  <a:lnTo>
                    <a:pt x="9905759" y="272122"/>
                  </a:lnTo>
                  <a:lnTo>
                    <a:pt x="9905759" y="304406"/>
                  </a:lnTo>
                  <a:lnTo>
                    <a:pt x="9905759" y="319646"/>
                  </a:lnTo>
                  <a:lnTo>
                    <a:pt x="9877946" y="328371"/>
                  </a:lnTo>
                  <a:lnTo>
                    <a:pt x="9858426" y="328345"/>
                  </a:lnTo>
                  <a:lnTo>
                    <a:pt x="9851847" y="327863"/>
                  </a:lnTo>
                  <a:lnTo>
                    <a:pt x="9847275" y="326567"/>
                  </a:lnTo>
                  <a:lnTo>
                    <a:pt x="9842132" y="324027"/>
                  </a:lnTo>
                  <a:lnTo>
                    <a:pt x="9833762" y="319646"/>
                  </a:lnTo>
                  <a:lnTo>
                    <a:pt x="9833762" y="304406"/>
                  </a:lnTo>
                  <a:lnTo>
                    <a:pt x="9869564" y="295643"/>
                  </a:lnTo>
                  <a:lnTo>
                    <a:pt x="9880714" y="295719"/>
                  </a:lnTo>
                  <a:lnTo>
                    <a:pt x="9887306" y="296189"/>
                  </a:lnTo>
                  <a:lnTo>
                    <a:pt x="9891941" y="297497"/>
                  </a:lnTo>
                  <a:lnTo>
                    <a:pt x="9897186" y="300024"/>
                  </a:lnTo>
                  <a:lnTo>
                    <a:pt x="9905759" y="304406"/>
                  </a:lnTo>
                  <a:lnTo>
                    <a:pt x="9905759" y="272122"/>
                  </a:lnTo>
                  <a:lnTo>
                    <a:pt x="9901123" y="270383"/>
                  </a:lnTo>
                  <a:lnTo>
                    <a:pt x="9889223" y="269151"/>
                  </a:lnTo>
                  <a:lnTo>
                    <a:pt x="9869564" y="268973"/>
                  </a:lnTo>
                  <a:lnTo>
                    <a:pt x="9849917" y="269151"/>
                  </a:lnTo>
                  <a:lnTo>
                    <a:pt x="9808388" y="287032"/>
                  </a:lnTo>
                  <a:lnTo>
                    <a:pt x="9800996" y="312026"/>
                  </a:lnTo>
                  <a:lnTo>
                    <a:pt x="9801263" y="324104"/>
                  </a:lnTo>
                  <a:lnTo>
                    <a:pt x="9829178" y="350342"/>
                  </a:lnTo>
                  <a:lnTo>
                    <a:pt x="9869564" y="355079"/>
                  </a:lnTo>
                  <a:lnTo>
                    <a:pt x="9889223" y="354901"/>
                  </a:lnTo>
                  <a:lnTo>
                    <a:pt x="9931057" y="337019"/>
                  </a:lnTo>
                  <a:lnTo>
                    <a:pt x="9937115" y="328409"/>
                  </a:lnTo>
                  <a:lnTo>
                    <a:pt x="9938258" y="324104"/>
                  </a:lnTo>
                  <a:lnTo>
                    <a:pt x="9938525" y="312026"/>
                  </a:lnTo>
                  <a:close/>
                </a:path>
                <a:path w="11360150" h="1995804">
                  <a:moveTo>
                    <a:pt x="9956813" y="230873"/>
                  </a:moveTo>
                  <a:lnTo>
                    <a:pt x="9783470" y="230873"/>
                  </a:lnTo>
                  <a:lnTo>
                    <a:pt x="9783470" y="258686"/>
                  </a:lnTo>
                  <a:lnTo>
                    <a:pt x="9956813" y="258686"/>
                  </a:lnTo>
                  <a:lnTo>
                    <a:pt x="9956813" y="230873"/>
                  </a:lnTo>
                  <a:close/>
                </a:path>
                <a:path w="11360150" h="1995804">
                  <a:moveTo>
                    <a:pt x="9977006" y="68199"/>
                  </a:moveTo>
                  <a:lnTo>
                    <a:pt x="9919094" y="68199"/>
                  </a:lnTo>
                  <a:lnTo>
                    <a:pt x="9919094" y="2667"/>
                  </a:lnTo>
                  <a:lnTo>
                    <a:pt x="9884423" y="2667"/>
                  </a:lnTo>
                  <a:lnTo>
                    <a:pt x="9884423" y="173723"/>
                  </a:lnTo>
                  <a:lnTo>
                    <a:pt x="9919094" y="173723"/>
                  </a:lnTo>
                  <a:lnTo>
                    <a:pt x="9919094" y="97536"/>
                  </a:lnTo>
                  <a:lnTo>
                    <a:pt x="9977006" y="97536"/>
                  </a:lnTo>
                  <a:lnTo>
                    <a:pt x="9977006" y="68199"/>
                  </a:lnTo>
                  <a:close/>
                </a:path>
                <a:path w="11360150" h="1995804">
                  <a:moveTo>
                    <a:pt x="10021037" y="1148359"/>
                  </a:moveTo>
                  <a:lnTo>
                    <a:pt x="10006292" y="1106258"/>
                  </a:lnTo>
                  <a:lnTo>
                    <a:pt x="9986404" y="1086358"/>
                  </a:lnTo>
                  <a:lnTo>
                    <a:pt x="9986404" y="1151521"/>
                  </a:lnTo>
                  <a:lnTo>
                    <a:pt x="9986404" y="1169517"/>
                  </a:lnTo>
                  <a:lnTo>
                    <a:pt x="9958667" y="1216139"/>
                  </a:lnTo>
                  <a:lnTo>
                    <a:pt x="9926815" y="1224470"/>
                  </a:lnTo>
                  <a:lnTo>
                    <a:pt x="9911245" y="1224457"/>
                  </a:lnTo>
                  <a:lnTo>
                    <a:pt x="9863417" y="1199769"/>
                  </a:lnTo>
                  <a:lnTo>
                    <a:pt x="9853587" y="1169517"/>
                  </a:lnTo>
                  <a:lnTo>
                    <a:pt x="9853587" y="1151521"/>
                  </a:lnTo>
                  <a:lnTo>
                    <a:pt x="9880943" y="1104519"/>
                  </a:lnTo>
                  <a:lnTo>
                    <a:pt x="9919805" y="1096137"/>
                  </a:lnTo>
                  <a:lnTo>
                    <a:pt x="9928365" y="1096200"/>
                  </a:lnTo>
                  <a:lnTo>
                    <a:pt x="9976574" y="1121283"/>
                  </a:lnTo>
                  <a:lnTo>
                    <a:pt x="9986404" y="1151521"/>
                  </a:lnTo>
                  <a:lnTo>
                    <a:pt x="9986404" y="1086358"/>
                  </a:lnTo>
                  <a:lnTo>
                    <a:pt x="9950640" y="1069771"/>
                  </a:lnTo>
                  <a:lnTo>
                    <a:pt x="9919805" y="1066800"/>
                  </a:lnTo>
                  <a:lnTo>
                    <a:pt x="9905860" y="1066901"/>
                  </a:lnTo>
                  <a:lnTo>
                    <a:pt x="9866528" y="1078115"/>
                  </a:lnTo>
                  <a:lnTo>
                    <a:pt x="9833673" y="1106258"/>
                  </a:lnTo>
                  <a:lnTo>
                    <a:pt x="9818954" y="1148359"/>
                  </a:lnTo>
                  <a:lnTo>
                    <a:pt x="9818954" y="1172679"/>
                  </a:lnTo>
                  <a:lnTo>
                    <a:pt x="9833673" y="1214793"/>
                  </a:lnTo>
                  <a:lnTo>
                    <a:pt x="9866528" y="1242847"/>
                  </a:lnTo>
                  <a:lnTo>
                    <a:pt x="9905860" y="1253756"/>
                  </a:lnTo>
                  <a:lnTo>
                    <a:pt x="9919805" y="1253858"/>
                  </a:lnTo>
                  <a:lnTo>
                    <a:pt x="9933534" y="1253756"/>
                  </a:lnTo>
                  <a:lnTo>
                    <a:pt x="9973018" y="1242847"/>
                  </a:lnTo>
                  <a:lnTo>
                    <a:pt x="9997275" y="1224521"/>
                  </a:lnTo>
                  <a:lnTo>
                    <a:pt x="10001618" y="1220343"/>
                  </a:lnTo>
                  <a:lnTo>
                    <a:pt x="10020275" y="1180668"/>
                  </a:lnTo>
                  <a:lnTo>
                    <a:pt x="10021037" y="1172679"/>
                  </a:lnTo>
                  <a:lnTo>
                    <a:pt x="10021037" y="1148359"/>
                  </a:lnTo>
                  <a:close/>
                </a:path>
                <a:path w="11360150" h="1995804">
                  <a:moveTo>
                    <a:pt x="10130498" y="1069467"/>
                  </a:moveTo>
                  <a:lnTo>
                    <a:pt x="10095827" y="1069467"/>
                  </a:lnTo>
                  <a:lnTo>
                    <a:pt x="10095827" y="1261478"/>
                  </a:lnTo>
                  <a:lnTo>
                    <a:pt x="10130498" y="1261478"/>
                  </a:lnTo>
                  <a:lnTo>
                    <a:pt x="10130498" y="1069467"/>
                  </a:lnTo>
                  <a:close/>
                </a:path>
                <a:path w="11360150" h="1995804">
                  <a:moveTo>
                    <a:pt x="10162121" y="1398638"/>
                  </a:moveTo>
                  <a:lnTo>
                    <a:pt x="10126320" y="1376705"/>
                  </a:lnTo>
                  <a:lnTo>
                    <a:pt x="10108540" y="1362443"/>
                  </a:lnTo>
                  <a:lnTo>
                    <a:pt x="10106139" y="1360233"/>
                  </a:lnTo>
                  <a:lnTo>
                    <a:pt x="10091255" y="1345679"/>
                  </a:lnTo>
                  <a:lnTo>
                    <a:pt x="10084016" y="1335773"/>
                  </a:lnTo>
                  <a:lnTo>
                    <a:pt x="10090036" y="1322590"/>
                  </a:lnTo>
                  <a:lnTo>
                    <a:pt x="10093592" y="1313205"/>
                  </a:lnTo>
                  <a:lnTo>
                    <a:pt x="10096068" y="1303096"/>
                  </a:lnTo>
                  <a:lnTo>
                    <a:pt x="10098875" y="1287767"/>
                  </a:lnTo>
                  <a:lnTo>
                    <a:pt x="10067633" y="1283576"/>
                  </a:lnTo>
                  <a:lnTo>
                    <a:pt x="10063188" y="1302715"/>
                  </a:lnTo>
                  <a:lnTo>
                    <a:pt x="10059175" y="1315224"/>
                  </a:lnTo>
                  <a:lnTo>
                    <a:pt x="10033241" y="1358049"/>
                  </a:lnTo>
                  <a:lnTo>
                    <a:pt x="10000958" y="1387589"/>
                  </a:lnTo>
                  <a:lnTo>
                    <a:pt x="9991242" y="1381658"/>
                  </a:lnTo>
                  <a:lnTo>
                    <a:pt x="9959746" y="1356106"/>
                  </a:lnTo>
                  <a:lnTo>
                    <a:pt x="9942284" y="1335392"/>
                  </a:lnTo>
                  <a:lnTo>
                    <a:pt x="9948227" y="1322590"/>
                  </a:lnTo>
                  <a:lnTo>
                    <a:pt x="9951834" y="1313205"/>
                  </a:lnTo>
                  <a:lnTo>
                    <a:pt x="9954336" y="1303096"/>
                  </a:lnTo>
                  <a:lnTo>
                    <a:pt x="9957143" y="1287767"/>
                  </a:lnTo>
                  <a:lnTo>
                    <a:pt x="9925901" y="1283576"/>
                  </a:lnTo>
                  <a:lnTo>
                    <a:pt x="9920694" y="1307160"/>
                  </a:lnTo>
                  <a:lnTo>
                    <a:pt x="9915614" y="1322222"/>
                  </a:lnTo>
                  <a:lnTo>
                    <a:pt x="9879686" y="1369847"/>
                  </a:lnTo>
                  <a:lnTo>
                    <a:pt x="9834461" y="1399019"/>
                  </a:lnTo>
                  <a:lnTo>
                    <a:pt x="9850844" y="1423784"/>
                  </a:lnTo>
                  <a:lnTo>
                    <a:pt x="9892944" y="1396923"/>
                  </a:lnTo>
                  <a:lnTo>
                    <a:pt x="9926282" y="1361681"/>
                  </a:lnTo>
                  <a:lnTo>
                    <a:pt x="9935642" y="1373162"/>
                  </a:lnTo>
                  <a:lnTo>
                    <a:pt x="9974961" y="1406220"/>
                  </a:lnTo>
                  <a:lnTo>
                    <a:pt x="10001720" y="1422641"/>
                  </a:lnTo>
                  <a:lnTo>
                    <a:pt x="10027145" y="1407502"/>
                  </a:lnTo>
                  <a:lnTo>
                    <a:pt x="10041776" y="1396682"/>
                  </a:lnTo>
                  <a:lnTo>
                    <a:pt x="10049942" y="1387589"/>
                  </a:lnTo>
                  <a:lnTo>
                    <a:pt x="10053612" y="1383512"/>
                  </a:lnTo>
                  <a:lnTo>
                    <a:pt x="10068776" y="1362443"/>
                  </a:lnTo>
                  <a:lnTo>
                    <a:pt x="10078364" y="1374152"/>
                  </a:lnTo>
                  <a:lnTo>
                    <a:pt x="10085438" y="1381785"/>
                  </a:lnTo>
                  <a:lnTo>
                    <a:pt x="10118738" y="1407655"/>
                  </a:lnTo>
                  <a:lnTo>
                    <a:pt x="10145738" y="1423784"/>
                  </a:lnTo>
                  <a:lnTo>
                    <a:pt x="10162121" y="1398638"/>
                  </a:lnTo>
                  <a:close/>
                </a:path>
                <a:path w="11360150" h="1995804">
                  <a:moveTo>
                    <a:pt x="10169500" y="801611"/>
                  </a:moveTo>
                  <a:lnTo>
                    <a:pt x="10138385" y="774776"/>
                  </a:lnTo>
                  <a:lnTo>
                    <a:pt x="10110254" y="740079"/>
                  </a:lnTo>
                  <a:lnTo>
                    <a:pt x="10083571" y="703529"/>
                  </a:lnTo>
                  <a:lnTo>
                    <a:pt x="10062451" y="663702"/>
                  </a:lnTo>
                  <a:lnTo>
                    <a:pt x="10067150" y="648716"/>
                  </a:lnTo>
                  <a:lnTo>
                    <a:pt x="10070109" y="638149"/>
                  </a:lnTo>
                  <a:lnTo>
                    <a:pt x="10078910" y="593242"/>
                  </a:lnTo>
                  <a:lnTo>
                    <a:pt x="10084156" y="548640"/>
                  </a:lnTo>
                  <a:lnTo>
                    <a:pt x="10050640" y="544830"/>
                  </a:lnTo>
                  <a:lnTo>
                    <a:pt x="10047846" y="572071"/>
                  </a:lnTo>
                  <a:lnTo>
                    <a:pt x="10045471" y="589902"/>
                  </a:lnTo>
                  <a:lnTo>
                    <a:pt x="10036734" y="628840"/>
                  </a:lnTo>
                  <a:lnTo>
                    <a:pt x="10026650" y="666026"/>
                  </a:lnTo>
                  <a:lnTo>
                    <a:pt x="10003003" y="717981"/>
                  </a:lnTo>
                  <a:lnTo>
                    <a:pt x="9975393" y="758939"/>
                  </a:lnTo>
                  <a:lnTo>
                    <a:pt x="9941979" y="797255"/>
                  </a:lnTo>
                  <a:lnTo>
                    <a:pt x="9924910" y="812660"/>
                  </a:lnTo>
                  <a:lnTo>
                    <a:pt x="9947770" y="833234"/>
                  </a:lnTo>
                  <a:lnTo>
                    <a:pt x="9980562" y="803592"/>
                  </a:lnTo>
                  <a:lnTo>
                    <a:pt x="10006635" y="772083"/>
                  </a:lnTo>
                  <a:lnTo>
                    <a:pt x="10030612" y="739343"/>
                  </a:lnTo>
                  <a:lnTo>
                    <a:pt x="10048735" y="701027"/>
                  </a:lnTo>
                  <a:lnTo>
                    <a:pt x="10060153" y="722464"/>
                  </a:lnTo>
                  <a:lnTo>
                    <a:pt x="10094062" y="769416"/>
                  </a:lnTo>
                  <a:lnTo>
                    <a:pt x="10120592" y="800595"/>
                  </a:lnTo>
                  <a:lnTo>
                    <a:pt x="10148545" y="825614"/>
                  </a:lnTo>
                  <a:lnTo>
                    <a:pt x="10169500" y="801611"/>
                  </a:lnTo>
                  <a:close/>
                </a:path>
                <a:path w="11360150" h="1995804">
                  <a:moveTo>
                    <a:pt x="10202062" y="81559"/>
                  </a:moveTo>
                  <a:lnTo>
                    <a:pt x="10187318" y="39458"/>
                  </a:lnTo>
                  <a:lnTo>
                    <a:pt x="10177894" y="29337"/>
                  </a:lnTo>
                  <a:lnTo>
                    <a:pt x="10174935" y="26479"/>
                  </a:lnTo>
                  <a:lnTo>
                    <a:pt x="10167429" y="19570"/>
                  </a:lnTo>
                  <a:lnTo>
                    <a:pt x="10167429" y="84721"/>
                  </a:lnTo>
                  <a:lnTo>
                    <a:pt x="10167429" y="102717"/>
                  </a:lnTo>
                  <a:lnTo>
                    <a:pt x="10139693" y="149339"/>
                  </a:lnTo>
                  <a:lnTo>
                    <a:pt x="10107841" y="157670"/>
                  </a:lnTo>
                  <a:lnTo>
                    <a:pt x="10092271" y="157657"/>
                  </a:lnTo>
                  <a:lnTo>
                    <a:pt x="10044443" y="132969"/>
                  </a:lnTo>
                  <a:lnTo>
                    <a:pt x="10034613" y="102717"/>
                  </a:lnTo>
                  <a:lnTo>
                    <a:pt x="10034613" y="84721"/>
                  </a:lnTo>
                  <a:lnTo>
                    <a:pt x="10061969" y="37719"/>
                  </a:lnTo>
                  <a:lnTo>
                    <a:pt x="10100831" y="29337"/>
                  </a:lnTo>
                  <a:lnTo>
                    <a:pt x="10109390" y="29400"/>
                  </a:lnTo>
                  <a:lnTo>
                    <a:pt x="10157600" y="54483"/>
                  </a:lnTo>
                  <a:lnTo>
                    <a:pt x="10167429" y="84721"/>
                  </a:lnTo>
                  <a:lnTo>
                    <a:pt x="10167429" y="19570"/>
                  </a:lnTo>
                  <a:lnTo>
                    <a:pt x="10131666" y="2971"/>
                  </a:lnTo>
                  <a:lnTo>
                    <a:pt x="10100831" y="0"/>
                  </a:lnTo>
                  <a:lnTo>
                    <a:pt x="10086886" y="101"/>
                  </a:lnTo>
                  <a:lnTo>
                    <a:pt x="10047541" y="11315"/>
                  </a:lnTo>
                  <a:lnTo>
                    <a:pt x="10014699" y="39458"/>
                  </a:lnTo>
                  <a:lnTo>
                    <a:pt x="9999980" y="81559"/>
                  </a:lnTo>
                  <a:lnTo>
                    <a:pt x="9999980" y="105879"/>
                  </a:lnTo>
                  <a:lnTo>
                    <a:pt x="10014699" y="147993"/>
                  </a:lnTo>
                  <a:lnTo>
                    <a:pt x="10047541" y="176047"/>
                  </a:lnTo>
                  <a:lnTo>
                    <a:pt x="10086886" y="186956"/>
                  </a:lnTo>
                  <a:lnTo>
                    <a:pt x="10100831" y="187058"/>
                  </a:lnTo>
                  <a:lnTo>
                    <a:pt x="10114559" y="186956"/>
                  </a:lnTo>
                  <a:lnTo>
                    <a:pt x="10154044" y="176047"/>
                  </a:lnTo>
                  <a:lnTo>
                    <a:pt x="10178301" y="157721"/>
                  </a:lnTo>
                  <a:lnTo>
                    <a:pt x="10182644" y="153543"/>
                  </a:lnTo>
                  <a:lnTo>
                    <a:pt x="10201288" y="113868"/>
                  </a:lnTo>
                  <a:lnTo>
                    <a:pt x="10202062" y="105879"/>
                  </a:lnTo>
                  <a:lnTo>
                    <a:pt x="10202062" y="81559"/>
                  </a:lnTo>
                  <a:close/>
                </a:path>
                <a:path w="11360150" h="1995804">
                  <a:moveTo>
                    <a:pt x="10260559" y="536067"/>
                  </a:moveTo>
                  <a:lnTo>
                    <a:pt x="10225888" y="536067"/>
                  </a:lnTo>
                  <a:lnTo>
                    <a:pt x="10225888" y="658368"/>
                  </a:lnTo>
                  <a:lnTo>
                    <a:pt x="10146640" y="658368"/>
                  </a:lnTo>
                  <a:lnTo>
                    <a:pt x="10146640" y="688073"/>
                  </a:lnTo>
                  <a:lnTo>
                    <a:pt x="10225888" y="688073"/>
                  </a:lnTo>
                  <a:lnTo>
                    <a:pt x="10225888" y="885431"/>
                  </a:lnTo>
                  <a:lnTo>
                    <a:pt x="10260559" y="885431"/>
                  </a:lnTo>
                  <a:lnTo>
                    <a:pt x="10260559" y="536067"/>
                  </a:lnTo>
                  <a:close/>
                </a:path>
                <a:path w="11360150" h="1995804">
                  <a:moveTo>
                    <a:pt x="10331717" y="331838"/>
                  </a:moveTo>
                  <a:lnTo>
                    <a:pt x="10295915" y="310197"/>
                  </a:lnTo>
                  <a:lnTo>
                    <a:pt x="10278123" y="295643"/>
                  </a:lnTo>
                  <a:lnTo>
                    <a:pt x="10275735" y="293446"/>
                  </a:lnTo>
                  <a:lnTo>
                    <a:pt x="10260851" y="278879"/>
                  </a:lnTo>
                  <a:lnTo>
                    <a:pt x="10253612" y="268973"/>
                  </a:lnTo>
                  <a:lnTo>
                    <a:pt x="10259631" y="255790"/>
                  </a:lnTo>
                  <a:lnTo>
                    <a:pt x="10263175" y="246405"/>
                  </a:lnTo>
                  <a:lnTo>
                    <a:pt x="10265664" y="236296"/>
                  </a:lnTo>
                  <a:lnTo>
                    <a:pt x="10268471" y="220967"/>
                  </a:lnTo>
                  <a:lnTo>
                    <a:pt x="10237229" y="216776"/>
                  </a:lnTo>
                  <a:lnTo>
                    <a:pt x="10232771" y="235915"/>
                  </a:lnTo>
                  <a:lnTo>
                    <a:pt x="10228770" y="248424"/>
                  </a:lnTo>
                  <a:lnTo>
                    <a:pt x="10202837" y="291249"/>
                  </a:lnTo>
                  <a:lnTo>
                    <a:pt x="10170554" y="320789"/>
                  </a:lnTo>
                  <a:lnTo>
                    <a:pt x="10160838" y="314858"/>
                  </a:lnTo>
                  <a:lnTo>
                    <a:pt x="10129342" y="289306"/>
                  </a:lnTo>
                  <a:lnTo>
                    <a:pt x="10111880" y="268592"/>
                  </a:lnTo>
                  <a:lnTo>
                    <a:pt x="10117823" y="255790"/>
                  </a:lnTo>
                  <a:lnTo>
                    <a:pt x="10121430" y="246405"/>
                  </a:lnTo>
                  <a:lnTo>
                    <a:pt x="10123932" y="236296"/>
                  </a:lnTo>
                  <a:lnTo>
                    <a:pt x="10126739" y="220967"/>
                  </a:lnTo>
                  <a:lnTo>
                    <a:pt x="10095497" y="216776"/>
                  </a:lnTo>
                  <a:lnTo>
                    <a:pt x="10090277" y="240360"/>
                  </a:lnTo>
                  <a:lnTo>
                    <a:pt x="10085210" y="255422"/>
                  </a:lnTo>
                  <a:lnTo>
                    <a:pt x="10049281" y="303047"/>
                  </a:lnTo>
                  <a:lnTo>
                    <a:pt x="10004057" y="332219"/>
                  </a:lnTo>
                  <a:lnTo>
                    <a:pt x="10020440" y="356984"/>
                  </a:lnTo>
                  <a:lnTo>
                    <a:pt x="10062540" y="330123"/>
                  </a:lnTo>
                  <a:lnTo>
                    <a:pt x="10095878" y="294881"/>
                  </a:lnTo>
                  <a:lnTo>
                    <a:pt x="10105238" y="306362"/>
                  </a:lnTo>
                  <a:lnTo>
                    <a:pt x="10144557" y="339420"/>
                  </a:lnTo>
                  <a:lnTo>
                    <a:pt x="10171316" y="355841"/>
                  </a:lnTo>
                  <a:lnTo>
                    <a:pt x="10183470" y="348780"/>
                  </a:lnTo>
                  <a:lnTo>
                    <a:pt x="10191432" y="343623"/>
                  </a:lnTo>
                  <a:lnTo>
                    <a:pt x="10198722" y="337870"/>
                  </a:lnTo>
                  <a:lnTo>
                    <a:pt x="10208844" y="328980"/>
                  </a:lnTo>
                  <a:lnTo>
                    <a:pt x="10217950" y="320789"/>
                  </a:lnTo>
                  <a:lnTo>
                    <a:pt x="10218839" y="320001"/>
                  </a:lnTo>
                  <a:lnTo>
                    <a:pt x="10225202" y="313575"/>
                  </a:lnTo>
                  <a:lnTo>
                    <a:pt x="10230739" y="306578"/>
                  </a:lnTo>
                  <a:lnTo>
                    <a:pt x="10238372" y="295643"/>
                  </a:lnTo>
                  <a:lnTo>
                    <a:pt x="10247947" y="307352"/>
                  </a:lnTo>
                  <a:lnTo>
                    <a:pt x="10288321" y="340855"/>
                  </a:lnTo>
                  <a:lnTo>
                    <a:pt x="10315334" y="356984"/>
                  </a:lnTo>
                  <a:lnTo>
                    <a:pt x="10331717" y="331838"/>
                  </a:lnTo>
                  <a:close/>
                </a:path>
                <a:path w="11360150" h="1995804">
                  <a:moveTo>
                    <a:pt x="10350373" y="79629"/>
                  </a:moveTo>
                  <a:lnTo>
                    <a:pt x="10292474" y="79629"/>
                  </a:lnTo>
                  <a:lnTo>
                    <a:pt x="10292474" y="2667"/>
                  </a:lnTo>
                  <a:lnTo>
                    <a:pt x="10257803" y="2667"/>
                  </a:lnTo>
                  <a:lnTo>
                    <a:pt x="10257803" y="198488"/>
                  </a:lnTo>
                  <a:lnTo>
                    <a:pt x="10292474" y="198488"/>
                  </a:lnTo>
                  <a:lnTo>
                    <a:pt x="10292474" y="108966"/>
                  </a:lnTo>
                  <a:lnTo>
                    <a:pt x="10350373" y="108966"/>
                  </a:lnTo>
                  <a:lnTo>
                    <a:pt x="10350373" y="79629"/>
                  </a:lnTo>
                  <a:close/>
                </a:path>
                <a:path w="11360150" h="1995804">
                  <a:moveTo>
                    <a:pt x="10493959" y="1288148"/>
                  </a:moveTo>
                  <a:lnTo>
                    <a:pt x="10459288" y="1288148"/>
                  </a:lnTo>
                  <a:lnTo>
                    <a:pt x="10459288" y="1322438"/>
                  </a:lnTo>
                  <a:lnTo>
                    <a:pt x="10459288" y="1351013"/>
                  </a:lnTo>
                  <a:lnTo>
                    <a:pt x="10459288" y="1386446"/>
                  </a:lnTo>
                  <a:lnTo>
                    <a:pt x="10252418" y="1386446"/>
                  </a:lnTo>
                  <a:lnTo>
                    <a:pt x="10252418" y="1351013"/>
                  </a:lnTo>
                  <a:lnTo>
                    <a:pt x="10459288" y="1351013"/>
                  </a:lnTo>
                  <a:lnTo>
                    <a:pt x="10459288" y="1322438"/>
                  </a:lnTo>
                  <a:lnTo>
                    <a:pt x="10252418" y="1322438"/>
                  </a:lnTo>
                  <a:lnTo>
                    <a:pt x="10252418" y="1288148"/>
                  </a:lnTo>
                  <a:lnTo>
                    <a:pt x="10217366" y="1288148"/>
                  </a:lnTo>
                  <a:lnTo>
                    <a:pt x="10217366" y="1403591"/>
                  </a:lnTo>
                  <a:lnTo>
                    <a:pt x="10228415" y="1415021"/>
                  </a:lnTo>
                  <a:lnTo>
                    <a:pt x="10493959" y="1415021"/>
                  </a:lnTo>
                  <a:lnTo>
                    <a:pt x="10493959" y="1386446"/>
                  </a:lnTo>
                  <a:lnTo>
                    <a:pt x="10493959" y="1351013"/>
                  </a:lnTo>
                  <a:lnTo>
                    <a:pt x="10493959" y="1322438"/>
                  </a:lnTo>
                  <a:lnTo>
                    <a:pt x="10493959" y="1288148"/>
                  </a:lnTo>
                  <a:close/>
                </a:path>
                <a:path w="11360150" h="1995804">
                  <a:moveTo>
                    <a:pt x="10504246" y="1177671"/>
                  </a:moveTo>
                  <a:lnTo>
                    <a:pt x="10459555" y="1160538"/>
                  </a:lnTo>
                  <a:lnTo>
                    <a:pt x="10424820" y="1141971"/>
                  </a:lnTo>
                  <a:lnTo>
                    <a:pt x="10391381" y="1120114"/>
                  </a:lnTo>
                  <a:lnTo>
                    <a:pt x="10370515" y="1102995"/>
                  </a:lnTo>
                  <a:lnTo>
                    <a:pt x="10374706" y="1095756"/>
                  </a:lnTo>
                  <a:lnTo>
                    <a:pt x="10382326" y="1080897"/>
                  </a:lnTo>
                  <a:lnTo>
                    <a:pt x="10385374" y="1072515"/>
                  </a:lnTo>
                  <a:lnTo>
                    <a:pt x="10353751" y="1067181"/>
                  </a:lnTo>
                  <a:lnTo>
                    <a:pt x="10347350" y="1081557"/>
                  </a:lnTo>
                  <a:lnTo>
                    <a:pt x="10342512" y="1090777"/>
                  </a:lnTo>
                  <a:lnTo>
                    <a:pt x="10312133" y="1127163"/>
                  </a:lnTo>
                  <a:lnTo>
                    <a:pt x="10274084" y="1153871"/>
                  </a:lnTo>
                  <a:lnTo>
                    <a:pt x="10238651" y="1168641"/>
                  </a:lnTo>
                  <a:lnTo>
                    <a:pt x="10204793" y="1178052"/>
                  </a:lnTo>
                  <a:lnTo>
                    <a:pt x="10218128" y="1203960"/>
                  </a:lnTo>
                  <a:lnTo>
                    <a:pt x="10257765" y="1193076"/>
                  </a:lnTo>
                  <a:lnTo>
                    <a:pt x="10292982" y="1176337"/>
                  </a:lnTo>
                  <a:lnTo>
                    <a:pt x="10326306" y="1157071"/>
                  </a:lnTo>
                  <a:lnTo>
                    <a:pt x="10352608" y="1128522"/>
                  </a:lnTo>
                  <a:lnTo>
                    <a:pt x="10361244" y="1136180"/>
                  </a:lnTo>
                  <a:lnTo>
                    <a:pt x="10393820" y="1159357"/>
                  </a:lnTo>
                  <a:lnTo>
                    <a:pt x="10428859" y="1179106"/>
                  </a:lnTo>
                  <a:lnTo>
                    <a:pt x="10465181" y="1195412"/>
                  </a:lnTo>
                  <a:lnTo>
                    <a:pt x="10489768" y="1204341"/>
                  </a:lnTo>
                  <a:lnTo>
                    <a:pt x="10504246" y="1177671"/>
                  </a:lnTo>
                  <a:close/>
                </a:path>
                <a:path w="11360150" h="1995804">
                  <a:moveTo>
                    <a:pt x="10525582" y="1226045"/>
                  </a:moveTo>
                  <a:lnTo>
                    <a:pt x="10184981" y="1226045"/>
                  </a:lnTo>
                  <a:lnTo>
                    <a:pt x="10184981" y="1255382"/>
                  </a:lnTo>
                  <a:lnTo>
                    <a:pt x="10525582" y="1255382"/>
                  </a:lnTo>
                  <a:lnTo>
                    <a:pt x="10525582" y="1226045"/>
                  </a:lnTo>
                  <a:close/>
                </a:path>
                <a:path w="11360150" h="1995804">
                  <a:moveTo>
                    <a:pt x="10682605" y="11823"/>
                  </a:moveTo>
                  <a:lnTo>
                    <a:pt x="10405999" y="11823"/>
                  </a:lnTo>
                  <a:lnTo>
                    <a:pt x="10405999" y="39763"/>
                  </a:lnTo>
                  <a:lnTo>
                    <a:pt x="10647934" y="39763"/>
                  </a:lnTo>
                  <a:lnTo>
                    <a:pt x="10647934" y="225183"/>
                  </a:lnTo>
                  <a:lnTo>
                    <a:pt x="10682605" y="225183"/>
                  </a:lnTo>
                  <a:lnTo>
                    <a:pt x="10682605" y="39763"/>
                  </a:lnTo>
                  <a:lnTo>
                    <a:pt x="10682605" y="11823"/>
                  </a:lnTo>
                  <a:close/>
                </a:path>
                <a:path w="11360150" h="1995804">
                  <a:moveTo>
                    <a:pt x="10714990" y="288023"/>
                  </a:moveTo>
                  <a:lnTo>
                    <a:pt x="10538587" y="288023"/>
                  </a:lnTo>
                  <a:lnTo>
                    <a:pt x="10538587" y="131445"/>
                  </a:lnTo>
                  <a:lnTo>
                    <a:pt x="10503535" y="131445"/>
                  </a:lnTo>
                  <a:lnTo>
                    <a:pt x="10503535" y="288023"/>
                  </a:lnTo>
                  <a:lnTo>
                    <a:pt x="10373614" y="288023"/>
                  </a:lnTo>
                  <a:lnTo>
                    <a:pt x="10373614" y="317360"/>
                  </a:lnTo>
                  <a:lnTo>
                    <a:pt x="10714990" y="317360"/>
                  </a:lnTo>
                  <a:lnTo>
                    <a:pt x="10714990" y="288023"/>
                  </a:lnTo>
                  <a:close/>
                </a:path>
                <a:path w="11360150" h="1995804">
                  <a:moveTo>
                    <a:pt x="10779328" y="1333487"/>
                  </a:moveTo>
                  <a:lnTo>
                    <a:pt x="10608640" y="1333487"/>
                  </a:lnTo>
                  <a:lnTo>
                    <a:pt x="10608640" y="1078230"/>
                  </a:lnTo>
                  <a:lnTo>
                    <a:pt x="10573588" y="1078230"/>
                  </a:lnTo>
                  <a:lnTo>
                    <a:pt x="10573588" y="1351013"/>
                  </a:lnTo>
                  <a:lnTo>
                    <a:pt x="10584637" y="1362443"/>
                  </a:lnTo>
                  <a:lnTo>
                    <a:pt x="10779328" y="1362443"/>
                  </a:lnTo>
                  <a:lnTo>
                    <a:pt x="10779328" y="1333487"/>
                  </a:lnTo>
                  <a:close/>
                </a:path>
                <a:path w="11360150" h="1995804">
                  <a:moveTo>
                    <a:pt x="10799572" y="304787"/>
                  </a:moveTo>
                  <a:lnTo>
                    <a:pt x="10756900" y="304787"/>
                  </a:lnTo>
                  <a:lnTo>
                    <a:pt x="10756900" y="348221"/>
                  </a:lnTo>
                  <a:lnTo>
                    <a:pt x="10778617" y="348221"/>
                  </a:lnTo>
                  <a:lnTo>
                    <a:pt x="10778617" y="356984"/>
                  </a:lnTo>
                  <a:lnTo>
                    <a:pt x="10770616" y="378320"/>
                  </a:lnTo>
                  <a:lnTo>
                    <a:pt x="10761853" y="386702"/>
                  </a:lnTo>
                  <a:lnTo>
                    <a:pt x="10771759" y="395084"/>
                  </a:lnTo>
                  <a:lnTo>
                    <a:pt x="10795813" y="365277"/>
                  </a:lnTo>
                  <a:lnTo>
                    <a:pt x="10799572" y="342506"/>
                  </a:lnTo>
                  <a:lnTo>
                    <a:pt x="10799572" y="304787"/>
                  </a:lnTo>
                  <a:close/>
                </a:path>
                <a:path w="11360150" h="1995804">
                  <a:moveTo>
                    <a:pt x="10877233" y="1069467"/>
                  </a:moveTo>
                  <a:lnTo>
                    <a:pt x="10842562" y="1069467"/>
                  </a:lnTo>
                  <a:lnTo>
                    <a:pt x="10842562" y="1415021"/>
                  </a:lnTo>
                  <a:lnTo>
                    <a:pt x="10877233" y="1415021"/>
                  </a:lnTo>
                  <a:lnTo>
                    <a:pt x="10877233" y="1069467"/>
                  </a:lnTo>
                  <a:close/>
                </a:path>
                <a:path w="11360150" h="1995804">
                  <a:moveTo>
                    <a:pt x="11148505" y="1333487"/>
                  </a:moveTo>
                  <a:lnTo>
                    <a:pt x="10978198" y="1333487"/>
                  </a:lnTo>
                  <a:lnTo>
                    <a:pt x="10978198" y="1107567"/>
                  </a:lnTo>
                  <a:lnTo>
                    <a:pt x="11140885" y="1107567"/>
                  </a:lnTo>
                  <a:lnTo>
                    <a:pt x="11140885" y="1078230"/>
                  </a:lnTo>
                  <a:lnTo>
                    <a:pt x="10943146" y="1078230"/>
                  </a:lnTo>
                  <a:lnTo>
                    <a:pt x="10943146" y="1351013"/>
                  </a:lnTo>
                  <a:lnTo>
                    <a:pt x="10954195" y="1362443"/>
                  </a:lnTo>
                  <a:lnTo>
                    <a:pt x="11148505" y="1362443"/>
                  </a:lnTo>
                  <a:lnTo>
                    <a:pt x="11148505" y="1333487"/>
                  </a:lnTo>
                  <a:close/>
                </a:path>
                <a:path w="11360150" h="1995804">
                  <a:moveTo>
                    <a:pt x="11281855" y="1207008"/>
                  </a:moveTo>
                  <a:lnTo>
                    <a:pt x="11223943" y="1207008"/>
                  </a:lnTo>
                  <a:lnTo>
                    <a:pt x="11223943" y="1069467"/>
                  </a:lnTo>
                  <a:lnTo>
                    <a:pt x="11189272" y="1069467"/>
                  </a:lnTo>
                  <a:lnTo>
                    <a:pt x="11189272" y="1415021"/>
                  </a:lnTo>
                  <a:lnTo>
                    <a:pt x="11223943" y="1415021"/>
                  </a:lnTo>
                  <a:lnTo>
                    <a:pt x="11223943" y="1236713"/>
                  </a:lnTo>
                  <a:lnTo>
                    <a:pt x="11281855" y="1236713"/>
                  </a:lnTo>
                  <a:lnTo>
                    <a:pt x="11281855" y="1207008"/>
                  </a:lnTo>
                  <a:close/>
                </a:path>
                <a:path w="11360150" h="1995804">
                  <a:moveTo>
                    <a:pt x="11359566" y="1371587"/>
                  </a:moveTo>
                  <a:lnTo>
                    <a:pt x="11316894" y="1371587"/>
                  </a:lnTo>
                  <a:lnTo>
                    <a:pt x="11316894" y="1415021"/>
                  </a:lnTo>
                  <a:lnTo>
                    <a:pt x="11359566" y="1415021"/>
                  </a:lnTo>
                  <a:lnTo>
                    <a:pt x="11359566" y="1371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42297" y="5768949"/>
              <a:ext cx="11927205" cy="1995805"/>
            </a:xfrm>
            <a:custGeom>
              <a:avLst/>
              <a:gdLst/>
              <a:ahLst/>
              <a:cxnLst/>
              <a:rect l="l" t="t" r="r" b="b"/>
              <a:pathLst>
                <a:path w="11927205" h="1995804">
                  <a:moveTo>
                    <a:pt x="327266" y="687311"/>
                  </a:moveTo>
                  <a:lnTo>
                    <a:pt x="281647" y="675208"/>
                  </a:lnTo>
                  <a:lnTo>
                    <a:pt x="243027" y="661212"/>
                  </a:lnTo>
                  <a:lnTo>
                    <a:pt x="238772" y="659511"/>
                  </a:lnTo>
                  <a:lnTo>
                    <a:pt x="230187" y="656082"/>
                  </a:lnTo>
                  <a:lnTo>
                    <a:pt x="218033" y="650367"/>
                  </a:lnTo>
                  <a:lnTo>
                    <a:pt x="200787" y="641604"/>
                  </a:lnTo>
                  <a:lnTo>
                    <a:pt x="218782" y="630720"/>
                  </a:lnTo>
                  <a:lnTo>
                    <a:pt x="230505" y="623138"/>
                  </a:lnTo>
                  <a:lnTo>
                    <a:pt x="269963" y="592048"/>
                  </a:lnTo>
                  <a:lnTo>
                    <a:pt x="296418" y="561594"/>
                  </a:lnTo>
                  <a:lnTo>
                    <a:pt x="298704" y="553212"/>
                  </a:lnTo>
                  <a:lnTo>
                    <a:pt x="296799" y="545973"/>
                  </a:lnTo>
                  <a:lnTo>
                    <a:pt x="289941" y="541020"/>
                  </a:lnTo>
                  <a:lnTo>
                    <a:pt x="44577" y="541020"/>
                  </a:lnTo>
                  <a:lnTo>
                    <a:pt x="44577" y="569976"/>
                  </a:lnTo>
                  <a:lnTo>
                    <a:pt x="249936" y="569976"/>
                  </a:lnTo>
                  <a:lnTo>
                    <a:pt x="236283" y="581482"/>
                  </a:lnTo>
                  <a:lnTo>
                    <a:pt x="183007" y="617905"/>
                  </a:lnTo>
                  <a:lnTo>
                    <a:pt x="123837" y="649770"/>
                  </a:lnTo>
                  <a:lnTo>
                    <a:pt x="60934" y="676973"/>
                  </a:lnTo>
                  <a:lnTo>
                    <a:pt x="16764" y="691883"/>
                  </a:lnTo>
                  <a:lnTo>
                    <a:pt x="32766" y="717410"/>
                  </a:lnTo>
                  <a:lnTo>
                    <a:pt x="79514" y="701687"/>
                  </a:lnTo>
                  <a:lnTo>
                    <a:pt x="121297" y="683856"/>
                  </a:lnTo>
                  <a:lnTo>
                    <a:pt x="169545" y="659511"/>
                  </a:lnTo>
                  <a:lnTo>
                    <a:pt x="189242" y="670509"/>
                  </a:lnTo>
                  <a:lnTo>
                    <a:pt x="258000" y="699960"/>
                  </a:lnTo>
                  <a:lnTo>
                    <a:pt x="310515" y="714743"/>
                  </a:lnTo>
                  <a:lnTo>
                    <a:pt x="327266" y="687311"/>
                  </a:lnTo>
                  <a:close/>
                </a:path>
                <a:path w="11927205" h="1995804">
                  <a:moveTo>
                    <a:pt x="340601" y="754748"/>
                  </a:moveTo>
                  <a:lnTo>
                    <a:pt x="0" y="754748"/>
                  </a:lnTo>
                  <a:lnTo>
                    <a:pt x="0" y="784085"/>
                  </a:lnTo>
                  <a:lnTo>
                    <a:pt x="152019" y="784085"/>
                  </a:lnTo>
                  <a:lnTo>
                    <a:pt x="152019" y="879716"/>
                  </a:lnTo>
                  <a:lnTo>
                    <a:pt x="187071" y="879716"/>
                  </a:lnTo>
                  <a:lnTo>
                    <a:pt x="187071" y="784085"/>
                  </a:lnTo>
                  <a:lnTo>
                    <a:pt x="340601" y="784085"/>
                  </a:lnTo>
                  <a:lnTo>
                    <a:pt x="340601" y="754748"/>
                  </a:lnTo>
                  <a:close/>
                </a:path>
                <a:path w="11927205" h="1995804">
                  <a:moveTo>
                    <a:pt x="682358" y="541020"/>
                  </a:moveTo>
                  <a:lnTo>
                    <a:pt x="647306" y="541020"/>
                  </a:lnTo>
                  <a:lnTo>
                    <a:pt x="647306" y="570357"/>
                  </a:lnTo>
                  <a:lnTo>
                    <a:pt x="647306" y="654558"/>
                  </a:lnTo>
                  <a:lnTo>
                    <a:pt x="440804" y="654558"/>
                  </a:lnTo>
                  <a:lnTo>
                    <a:pt x="440804" y="570357"/>
                  </a:lnTo>
                  <a:lnTo>
                    <a:pt x="647306" y="570357"/>
                  </a:lnTo>
                  <a:lnTo>
                    <a:pt x="647306" y="541020"/>
                  </a:lnTo>
                  <a:lnTo>
                    <a:pt x="405752" y="541020"/>
                  </a:lnTo>
                  <a:lnTo>
                    <a:pt x="405752" y="672084"/>
                  </a:lnTo>
                  <a:lnTo>
                    <a:pt x="416801" y="683501"/>
                  </a:lnTo>
                  <a:lnTo>
                    <a:pt x="682358" y="683501"/>
                  </a:lnTo>
                  <a:lnTo>
                    <a:pt x="682358" y="654558"/>
                  </a:lnTo>
                  <a:lnTo>
                    <a:pt x="682358" y="570357"/>
                  </a:lnTo>
                  <a:lnTo>
                    <a:pt x="682358" y="541020"/>
                  </a:lnTo>
                  <a:close/>
                </a:path>
                <a:path w="11927205" h="1995804">
                  <a:moveTo>
                    <a:pt x="686168" y="852284"/>
                  </a:moveTo>
                  <a:lnTo>
                    <a:pt x="440804" y="852284"/>
                  </a:lnTo>
                  <a:lnTo>
                    <a:pt x="440804" y="773798"/>
                  </a:lnTo>
                  <a:lnTo>
                    <a:pt x="405752" y="773798"/>
                  </a:lnTo>
                  <a:lnTo>
                    <a:pt x="405752" y="870191"/>
                  </a:lnTo>
                  <a:lnTo>
                    <a:pt x="416801" y="881621"/>
                  </a:lnTo>
                  <a:lnTo>
                    <a:pt x="686168" y="881621"/>
                  </a:lnTo>
                  <a:lnTo>
                    <a:pt x="686168" y="852284"/>
                  </a:lnTo>
                  <a:close/>
                </a:path>
                <a:path w="11927205" h="1995804">
                  <a:moveTo>
                    <a:pt x="713981" y="718553"/>
                  </a:moveTo>
                  <a:lnTo>
                    <a:pt x="373367" y="718553"/>
                  </a:lnTo>
                  <a:lnTo>
                    <a:pt x="373367" y="747890"/>
                  </a:lnTo>
                  <a:lnTo>
                    <a:pt x="526148" y="747890"/>
                  </a:lnTo>
                  <a:lnTo>
                    <a:pt x="526148" y="806945"/>
                  </a:lnTo>
                  <a:lnTo>
                    <a:pt x="561200" y="806945"/>
                  </a:lnTo>
                  <a:lnTo>
                    <a:pt x="561200" y="747890"/>
                  </a:lnTo>
                  <a:lnTo>
                    <a:pt x="713981" y="747890"/>
                  </a:lnTo>
                  <a:lnTo>
                    <a:pt x="713981" y="718553"/>
                  </a:lnTo>
                  <a:close/>
                </a:path>
                <a:path w="11927205" h="1995804">
                  <a:moveTo>
                    <a:pt x="1062977" y="619772"/>
                  </a:moveTo>
                  <a:lnTo>
                    <a:pt x="1051763" y="581672"/>
                  </a:lnTo>
                  <a:lnTo>
                    <a:pt x="1037894" y="563118"/>
                  </a:lnTo>
                  <a:lnTo>
                    <a:pt x="1035850" y="561022"/>
                  </a:lnTo>
                  <a:lnTo>
                    <a:pt x="1027963" y="553313"/>
                  </a:lnTo>
                  <a:lnTo>
                    <a:pt x="1027963" y="623100"/>
                  </a:lnTo>
                  <a:lnTo>
                    <a:pt x="1027963" y="643331"/>
                  </a:lnTo>
                  <a:lnTo>
                    <a:pt x="1014437" y="680224"/>
                  </a:lnTo>
                  <a:lnTo>
                    <a:pt x="980757" y="701776"/>
                  </a:lnTo>
                  <a:lnTo>
                    <a:pt x="961364" y="703694"/>
                  </a:lnTo>
                  <a:lnTo>
                    <a:pt x="943902" y="703414"/>
                  </a:lnTo>
                  <a:lnTo>
                    <a:pt x="903084" y="674903"/>
                  </a:lnTo>
                  <a:lnTo>
                    <a:pt x="895451" y="633222"/>
                  </a:lnTo>
                  <a:lnTo>
                    <a:pt x="895743" y="613117"/>
                  </a:lnTo>
                  <a:lnTo>
                    <a:pt x="924775" y="570674"/>
                  </a:lnTo>
                  <a:lnTo>
                    <a:pt x="961364" y="563118"/>
                  </a:lnTo>
                  <a:lnTo>
                    <a:pt x="969924" y="563181"/>
                  </a:lnTo>
                  <a:lnTo>
                    <a:pt x="1009180" y="581025"/>
                  </a:lnTo>
                  <a:lnTo>
                    <a:pt x="1027417" y="616572"/>
                  </a:lnTo>
                  <a:lnTo>
                    <a:pt x="1027963" y="623100"/>
                  </a:lnTo>
                  <a:lnTo>
                    <a:pt x="1027963" y="553313"/>
                  </a:lnTo>
                  <a:lnTo>
                    <a:pt x="992581" y="536448"/>
                  </a:lnTo>
                  <a:lnTo>
                    <a:pt x="961364" y="533400"/>
                  </a:lnTo>
                  <a:lnTo>
                    <a:pt x="947420" y="533514"/>
                  </a:lnTo>
                  <a:lnTo>
                    <a:pt x="908075" y="545020"/>
                  </a:lnTo>
                  <a:lnTo>
                    <a:pt x="874903" y="574802"/>
                  </a:lnTo>
                  <a:lnTo>
                    <a:pt x="861263" y="611212"/>
                  </a:lnTo>
                  <a:lnTo>
                    <a:pt x="860513" y="619772"/>
                  </a:lnTo>
                  <a:lnTo>
                    <a:pt x="860513" y="645896"/>
                  </a:lnTo>
                  <a:lnTo>
                    <a:pt x="871435" y="683996"/>
                  </a:lnTo>
                  <a:lnTo>
                    <a:pt x="901103" y="716699"/>
                  </a:lnTo>
                  <a:lnTo>
                    <a:pt x="938364" y="730986"/>
                  </a:lnTo>
                  <a:lnTo>
                    <a:pt x="961364" y="731888"/>
                  </a:lnTo>
                  <a:lnTo>
                    <a:pt x="975321" y="731774"/>
                  </a:lnTo>
                  <a:lnTo>
                    <a:pt x="1014958" y="720267"/>
                  </a:lnTo>
                  <a:lnTo>
                    <a:pt x="1048232" y="690841"/>
                  </a:lnTo>
                  <a:lnTo>
                    <a:pt x="1062215" y="654456"/>
                  </a:lnTo>
                  <a:lnTo>
                    <a:pt x="1062977" y="645896"/>
                  </a:lnTo>
                  <a:lnTo>
                    <a:pt x="1062977" y="619772"/>
                  </a:lnTo>
                  <a:close/>
                </a:path>
                <a:path w="11927205" h="1995804">
                  <a:moveTo>
                    <a:pt x="1172057" y="536067"/>
                  </a:moveTo>
                  <a:lnTo>
                    <a:pt x="1137386" y="536067"/>
                  </a:lnTo>
                  <a:lnTo>
                    <a:pt x="1137386" y="791324"/>
                  </a:lnTo>
                  <a:lnTo>
                    <a:pt x="1172057" y="791324"/>
                  </a:lnTo>
                  <a:lnTo>
                    <a:pt x="1172057" y="536067"/>
                  </a:lnTo>
                  <a:close/>
                </a:path>
                <a:path w="11927205" h="1995804">
                  <a:moveTo>
                    <a:pt x="1179677" y="852284"/>
                  </a:moveTo>
                  <a:lnTo>
                    <a:pt x="926312" y="852284"/>
                  </a:lnTo>
                  <a:lnTo>
                    <a:pt x="926312" y="762368"/>
                  </a:lnTo>
                  <a:lnTo>
                    <a:pt x="891260" y="762368"/>
                  </a:lnTo>
                  <a:lnTo>
                    <a:pt x="891260" y="870191"/>
                  </a:lnTo>
                  <a:lnTo>
                    <a:pt x="902309" y="881621"/>
                  </a:lnTo>
                  <a:lnTo>
                    <a:pt x="1179677" y="881621"/>
                  </a:lnTo>
                  <a:lnTo>
                    <a:pt x="1179677" y="852284"/>
                  </a:lnTo>
                  <a:close/>
                </a:path>
                <a:path w="11927205" h="1995804">
                  <a:moveTo>
                    <a:pt x="1377734" y="1776971"/>
                  </a:moveTo>
                  <a:lnTo>
                    <a:pt x="1284389" y="1776971"/>
                  </a:lnTo>
                  <a:lnTo>
                    <a:pt x="1284389" y="1641348"/>
                  </a:lnTo>
                  <a:lnTo>
                    <a:pt x="1372019" y="1641348"/>
                  </a:lnTo>
                  <a:lnTo>
                    <a:pt x="1372019" y="1611630"/>
                  </a:lnTo>
                  <a:lnTo>
                    <a:pt x="1249337" y="1611630"/>
                  </a:lnTo>
                  <a:lnTo>
                    <a:pt x="1249337" y="1794497"/>
                  </a:lnTo>
                  <a:lnTo>
                    <a:pt x="1260386" y="1805927"/>
                  </a:lnTo>
                  <a:lnTo>
                    <a:pt x="1377734" y="1805927"/>
                  </a:lnTo>
                  <a:lnTo>
                    <a:pt x="1377734" y="1776971"/>
                  </a:lnTo>
                  <a:close/>
                </a:path>
                <a:path w="11927205" h="1995804">
                  <a:moveTo>
                    <a:pt x="1431886" y="544830"/>
                  </a:moveTo>
                  <a:lnTo>
                    <a:pt x="1249019" y="544830"/>
                  </a:lnTo>
                  <a:lnTo>
                    <a:pt x="1249019" y="574167"/>
                  </a:lnTo>
                  <a:lnTo>
                    <a:pt x="1396072" y="574167"/>
                  </a:lnTo>
                  <a:lnTo>
                    <a:pt x="1394294" y="603389"/>
                  </a:lnTo>
                  <a:lnTo>
                    <a:pt x="1378356" y="661416"/>
                  </a:lnTo>
                  <a:lnTo>
                    <a:pt x="1362341" y="697966"/>
                  </a:lnTo>
                  <a:lnTo>
                    <a:pt x="1326794" y="744232"/>
                  </a:lnTo>
                  <a:lnTo>
                    <a:pt x="1289596" y="775703"/>
                  </a:lnTo>
                  <a:lnTo>
                    <a:pt x="1249972" y="800836"/>
                  </a:lnTo>
                  <a:lnTo>
                    <a:pt x="1233017" y="808850"/>
                  </a:lnTo>
                  <a:lnTo>
                    <a:pt x="1250543" y="834758"/>
                  </a:lnTo>
                  <a:lnTo>
                    <a:pt x="1285976" y="816737"/>
                  </a:lnTo>
                  <a:lnTo>
                    <a:pt x="1319110" y="793419"/>
                  </a:lnTo>
                  <a:lnTo>
                    <a:pt x="1350924" y="767969"/>
                  </a:lnTo>
                  <a:lnTo>
                    <a:pt x="1377022" y="734936"/>
                  </a:lnTo>
                  <a:lnTo>
                    <a:pt x="1400886" y="699173"/>
                  </a:lnTo>
                  <a:lnTo>
                    <a:pt x="1417027" y="654558"/>
                  </a:lnTo>
                  <a:lnTo>
                    <a:pt x="1430032" y="606552"/>
                  </a:lnTo>
                  <a:lnTo>
                    <a:pt x="1431886" y="547116"/>
                  </a:lnTo>
                  <a:lnTo>
                    <a:pt x="1431886" y="544830"/>
                  </a:lnTo>
                  <a:close/>
                </a:path>
                <a:path w="11927205" h="1995804">
                  <a:moveTo>
                    <a:pt x="1533563" y="1776971"/>
                  </a:moveTo>
                  <a:lnTo>
                    <a:pt x="1426121" y="1776971"/>
                  </a:lnTo>
                  <a:lnTo>
                    <a:pt x="1426121" y="1641348"/>
                  </a:lnTo>
                  <a:lnTo>
                    <a:pt x="1525943" y="1641348"/>
                  </a:lnTo>
                  <a:lnTo>
                    <a:pt x="1525943" y="1611630"/>
                  </a:lnTo>
                  <a:lnTo>
                    <a:pt x="1391069" y="1611630"/>
                  </a:lnTo>
                  <a:lnTo>
                    <a:pt x="1391069" y="1794497"/>
                  </a:lnTo>
                  <a:lnTo>
                    <a:pt x="1402118" y="1805927"/>
                  </a:lnTo>
                  <a:lnTo>
                    <a:pt x="1533563" y="1805927"/>
                  </a:lnTo>
                  <a:lnTo>
                    <a:pt x="1533563" y="1776971"/>
                  </a:lnTo>
                  <a:close/>
                </a:path>
                <a:path w="11927205" h="1995804">
                  <a:moveTo>
                    <a:pt x="1545424" y="536067"/>
                  </a:moveTo>
                  <a:lnTo>
                    <a:pt x="1510753" y="536067"/>
                  </a:lnTo>
                  <a:lnTo>
                    <a:pt x="1510753" y="881621"/>
                  </a:lnTo>
                  <a:lnTo>
                    <a:pt x="1545424" y="881621"/>
                  </a:lnTo>
                  <a:lnTo>
                    <a:pt x="1545424" y="536067"/>
                  </a:lnTo>
                  <a:close/>
                </a:path>
                <a:path w="11927205" h="1995804">
                  <a:moveTo>
                    <a:pt x="1560220" y="1888223"/>
                  </a:moveTo>
                  <a:lnTo>
                    <a:pt x="1407071" y="1888223"/>
                  </a:lnTo>
                  <a:lnTo>
                    <a:pt x="1407071" y="1829168"/>
                  </a:lnTo>
                  <a:lnTo>
                    <a:pt x="1372019" y="1829168"/>
                  </a:lnTo>
                  <a:lnTo>
                    <a:pt x="1372019" y="1888223"/>
                  </a:lnTo>
                  <a:lnTo>
                    <a:pt x="1218857" y="1888223"/>
                  </a:lnTo>
                  <a:lnTo>
                    <a:pt x="1218857" y="1917560"/>
                  </a:lnTo>
                  <a:lnTo>
                    <a:pt x="1560220" y="1917560"/>
                  </a:lnTo>
                  <a:lnTo>
                    <a:pt x="1560220" y="1888223"/>
                  </a:lnTo>
                  <a:close/>
                </a:path>
                <a:path w="11927205" h="1995804">
                  <a:moveTo>
                    <a:pt x="1759102" y="1598295"/>
                  </a:moveTo>
                  <a:lnTo>
                    <a:pt x="1634134" y="1598295"/>
                  </a:lnTo>
                  <a:lnTo>
                    <a:pt x="1634134" y="1627251"/>
                  </a:lnTo>
                  <a:lnTo>
                    <a:pt x="1759102" y="1627251"/>
                  </a:lnTo>
                  <a:lnTo>
                    <a:pt x="1759102" y="1598295"/>
                  </a:lnTo>
                  <a:close/>
                </a:path>
                <a:path w="11927205" h="1995804">
                  <a:moveTo>
                    <a:pt x="1790255" y="1752473"/>
                  </a:moveTo>
                  <a:lnTo>
                    <a:pt x="1767865" y="1714309"/>
                  </a:lnTo>
                  <a:lnTo>
                    <a:pt x="1756054" y="1706422"/>
                  </a:lnTo>
                  <a:lnTo>
                    <a:pt x="1756054" y="1760588"/>
                  </a:lnTo>
                  <a:lnTo>
                    <a:pt x="1755863" y="1768716"/>
                  </a:lnTo>
                  <a:lnTo>
                    <a:pt x="1726031" y="1795119"/>
                  </a:lnTo>
                  <a:lnTo>
                    <a:pt x="1709407" y="1796300"/>
                  </a:lnTo>
                  <a:lnTo>
                    <a:pt x="1678127" y="1796249"/>
                  </a:lnTo>
                  <a:lnTo>
                    <a:pt x="1643354" y="1780235"/>
                  </a:lnTo>
                  <a:lnTo>
                    <a:pt x="1637563" y="1760588"/>
                  </a:lnTo>
                  <a:lnTo>
                    <a:pt x="1637779" y="1751406"/>
                  </a:lnTo>
                  <a:lnTo>
                    <a:pt x="1667243" y="1726044"/>
                  </a:lnTo>
                  <a:lnTo>
                    <a:pt x="1696618" y="1724787"/>
                  </a:lnTo>
                  <a:lnTo>
                    <a:pt x="1715122" y="1724939"/>
                  </a:lnTo>
                  <a:lnTo>
                    <a:pt x="1750187" y="1741258"/>
                  </a:lnTo>
                  <a:lnTo>
                    <a:pt x="1756054" y="1760588"/>
                  </a:lnTo>
                  <a:lnTo>
                    <a:pt x="1756054" y="1706422"/>
                  </a:lnTo>
                  <a:lnTo>
                    <a:pt x="1710994" y="1695907"/>
                  </a:lnTo>
                  <a:lnTo>
                    <a:pt x="1696618" y="1695831"/>
                  </a:lnTo>
                  <a:lnTo>
                    <a:pt x="1682254" y="1695907"/>
                  </a:lnTo>
                  <a:lnTo>
                    <a:pt x="1644396" y="1703781"/>
                  </a:lnTo>
                  <a:lnTo>
                    <a:pt x="1612226" y="1727720"/>
                  </a:lnTo>
                  <a:lnTo>
                    <a:pt x="1603362" y="1752473"/>
                  </a:lnTo>
                  <a:lnTo>
                    <a:pt x="1603489" y="1769783"/>
                  </a:lnTo>
                  <a:lnTo>
                    <a:pt x="1625752" y="1806879"/>
                  </a:lnTo>
                  <a:lnTo>
                    <a:pt x="1665224" y="1823275"/>
                  </a:lnTo>
                  <a:lnTo>
                    <a:pt x="1696618" y="1825358"/>
                  </a:lnTo>
                  <a:lnTo>
                    <a:pt x="1710994" y="1825282"/>
                  </a:lnTo>
                  <a:lnTo>
                    <a:pt x="1749145" y="1817408"/>
                  </a:lnTo>
                  <a:lnTo>
                    <a:pt x="1779536" y="1796402"/>
                  </a:lnTo>
                  <a:lnTo>
                    <a:pt x="1781441" y="1793468"/>
                  </a:lnTo>
                  <a:lnTo>
                    <a:pt x="1784819" y="1786496"/>
                  </a:lnTo>
                  <a:lnTo>
                    <a:pt x="1788020" y="1779447"/>
                  </a:lnTo>
                  <a:lnTo>
                    <a:pt x="1789658" y="1774405"/>
                  </a:lnTo>
                  <a:lnTo>
                    <a:pt x="1790166" y="1769783"/>
                  </a:lnTo>
                  <a:lnTo>
                    <a:pt x="1790255" y="1752473"/>
                  </a:lnTo>
                  <a:close/>
                </a:path>
                <a:path w="11927205" h="1995804">
                  <a:moveTo>
                    <a:pt x="1793836" y="544830"/>
                  </a:moveTo>
                  <a:lnTo>
                    <a:pt x="1610956" y="544830"/>
                  </a:lnTo>
                  <a:lnTo>
                    <a:pt x="1610956" y="574167"/>
                  </a:lnTo>
                  <a:lnTo>
                    <a:pt x="1758022" y="574167"/>
                  </a:lnTo>
                  <a:lnTo>
                    <a:pt x="1756244" y="603389"/>
                  </a:lnTo>
                  <a:lnTo>
                    <a:pt x="1740306" y="661416"/>
                  </a:lnTo>
                  <a:lnTo>
                    <a:pt x="1724279" y="697966"/>
                  </a:lnTo>
                  <a:lnTo>
                    <a:pt x="1688744" y="744232"/>
                  </a:lnTo>
                  <a:lnTo>
                    <a:pt x="1651533" y="775703"/>
                  </a:lnTo>
                  <a:lnTo>
                    <a:pt x="1611909" y="800836"/>
                  </a:lnTo>
                  <a:lnTo>
                    <a:pt x="1594954" y="808850"/>
                  </a:lnTo>
                  <a:lnTo>
                    <a:pt x="1612480" y="834758"/>
                  </a:lnTo>
                  <a:lnTo>
                    <a:pt x="1647913" y="816737"/>
                  </a:lnTo>
                  <a:lnTo>
                    <a:pt x="1681060" y="793419"/>
                  </a:lnTo>
                  <a:lnTo>
                    <a:pt x="1712874" y="767969"/>
                  </a:lnTo>
                  <a:lnTo>
                    <a:pt x="1738972" y="734936"/>
                  </a:lnTo>
                  <a:lnTo>
                    <a:pt x="1762823" y="699173"/>
                  </a:lnTo>
                  <a:lnTo>
                    <a:pt x="1778977" y="654558"/>
                  </a:lnTo>
                  <a:lnTo>
                    <a:pt x="1791970" y="606552"/>
                  </a:lnTo>
                  <a:lnTo>
                    <a:pt x="1793836" y="547116"/>
                  </a:lnTo>
                  <a:lnTo>
                    <a:pt x="1793836" y="544830"/>
                  </a:lnTo>
                  <a:close/>
                </a:path>
                <a:path w="11927205" h="1995804">
                  <a:moveTo>
                    <a:pt x="1805203" y="1647063"/>
                  </a:moveTo>
                  <a:lnTo>
                    <a:pt x="1588414" y="1647063"/>
                  </a:lnTo>
                  <a:lnTo>
                    <a:pt x="1588414" y="1676019"/>
                  </a:lnTo>
                  <a:lnTo>
                    <a:pt x="1805203" y="1676019"/>
                  </a:lnTo>
                  <a:lnTo>
                    <a:pt x="1805203" y="1647063"/>
                  </a:lnTo>
                  <a:close/>
                </a:path>
                <a:path w="11927205" h="1995804">
                  <a:moveTo>
                    <a:pt x="1892071" y="1919084"/>
                  </a:moveTo>
                  <a:lnTo>
                    <a:pt x="1653946" y="1919084"/>
                  </a:lnTo>
                  <a:lnTo>
                    <a:pt x="1653946" y="1844408"/>
                  </a:lnTo>
                  <a:lnTo>
                    <a:pt x="1618894" y="1844408"/>
                  </a:lnTo>
                  <a:lnTo>
                    <a:pt x="1618894" y="1936991"/>
                  </a:lnTo>
                  <a:lnTo>
                    <a:pt x="1629943" y="1948421"/>
                  </a:lnTo>
                  <a:lnTo>
                    <a:pt x="1892071" y="1948421"/>
                  </a:lnTo>
                  <a:lnTo>
                    <a:pt x="1892071" y="1919084"/>
                  </a:lnTo>
                  <a:close/>
                </a:path>
                <a:path w="11927205" h="1995804">
                  <a:moveTo>
                    <a:pt x="1942363" y="1710690"/>
                  </a:moveTo>
                  <a:lnTo>
                    <a:pt x="1884451" y="1710690"/>
                  </a:lnTo>
                  <a:lnTo>
                    <a:pt x="1884451" y="1602867"/>
                  </a:lnTo>
                  <a:lnTo>
                    <a:pt x="1849780" y="1602867"/>
                  </a:lnTo>
                  <a:lnTo>
                    <a:pt x="1849780" y="1858124"/>
                  </a:lnTo>
                  <a:lnTo>
                    <a:pt x="1884451" y="1858124"/>
                  </a:lnTo>
                  <a:lnTo>
                    <a:pt x="1884451" y="1740027"/>
                  </a:lnTo>
                  <a:lnTo>
                    <a:pt x="1942363" y="1740027"/>
                  </a:lnTo>
                  <a:lnTo>
                    <a:pt x="1942363" y="1710690"/>
                  </a:lnTo>
                  <a:close/>
                </a:path>
                <a:path w="11927205" h="1995804">
                  <a:moveTo>
                    <a:pt x="1950034" y="673608"/>
                  </a:moveTo>
                  <a:lnTo>
                    <a:pt x="1892122" y="673608"/>
                  </a:lnTo>
                  <a:lnTo>
                    <a:pt x="1892122" y="536067"/>
                  </a:lnTo>
                  <a:lnTo>
                    <a:pt x="1857451" y="536067"/>
                  </a:lnTo>
                  <a:lnTo>
                    <a:pt x="1857451" y="881621"/>
                  </a:lnTo>
                  <a:lnTo>
                    <a:pt x="1892122" y="881621"/>
                  </a:lnTo>
                  <a:lnTo>
                    <a:pt x="1892122" y="703313"/>
                  </a:lnTo>
                  <a:lnTo>
                    <a:pt x="1950034" y="703313"/>
                  </a:lnTo>
                  <a:lnTo>
                    <a:pt x="1950034" y="673608"/>
                  </a:lnTo>
                  <a:close/>
                </a:path>
                <a:path w="11927205" h="1995804">
                  <a:moveTo>
                    <a:pt x="2018182" y="1904987"/>
                  </a:moveTo>
                  <a:lnTo>
                    <a:pt x="1975510" y="1904987"/>
                  </a:lnTo>
                  <a:lnTo>
                    <a:pt x="1975510" y="1948421"/>
                  </a:lnTo>
                  <a:lnTo>
                    <a:pt x="1997227" y="1948421"/>
                  </a:lnTo>
                  <a:lnTo>
                    <a:pt x="1997227" y="1957184"/>
                  </a:lnTo>
                  <a:lnTo>
                    <a:pt x="1989226" y="1978520"/>
                  </a:lnTo>
                  <a:lnTo>
                    <a:pt x="1980463" y="1986902"/>
                  </a:lnTo>
                  <a:lnTo>
                    <a:pt x="1990369" y="1995284"/>
                  </a:lnTo>
                  <a:lnTo>
                    <a:pt x="2014423" y="1965477"/>
                  </a:lnTo>
                  <a:lnTo>
                    <a:pt x="2018182" y="1942706"/>
                  </a:lnTo>
                  <a:lnTo>
                    <a:pt x="2018182" y="1904987"/>
                  </a:lnTo>
                  <a:close/>
                </a:path>
                <a:path w="11927205" h="1995804">
                  <a:moveTo>
                    <a:pt x="2284857" y="680453"/>
                  </a:moveTo>
                  <a:lnTo>
                    <a:pt x="2249525" y="657987"/>
                  </a:lnTo>
                  <a:lnTo>
                    <a:pt x="2220620" y="633603"/>
                  </a:lnTo>
                  <a:lnTo>
                    <a:pt x="2211552" y="625144"/>
                  </a:lnTo>
                  <a:lnTo>
                    <a:pt x="2203132" y="615784"/>
                  </a:lnTo>
                  <a:lnTo>
                    <a:pt x="2191524" y="601599"/>
                  </a:lnTo>
                  <a:lnTo>
                    <a:pt x="2196655" y="585050"/>
                  </a:lnTo>
                  <a:lnTo>
                    <a:pt x="2199754" y="573493"/>
                  </a:lnTo>
                  <a:lnTo>
                    <a:pt x="2202078" y="561517"/>
                  </a:lnTo>
                  <a:lnTo>
                    <a:pt x="2204859" y="543687"/>
                  </a:lnTo>
                  <a:lnTo>
                    <a:pt x="2172855" y="539115"/>
                  </a:lnTo>
                  <a:lnTo>
                    <a:pt x="2166975" y="573239"/>
                  </a:lnTo>
                  <a:lnTo>
                    <a:pt x="2161514" y="594931"/>
                  </a:lnTo>
                  <a:lnTo>
                    <a:pt x="2139327" y="638175"/>
                  </a:lnTo>
                  <a:lnTo>
                    <a:pt x="2112988" y="677557"/>
                  </a:lnTo>
                  <a:lnTo>
                    <a:pt x="2072652" y="706361"/>
                  </a:lnTo>
                  <a:lnTo>
                    <a:pt x="2093226" y="728459"/>
                  </a:lnTo>
                  <a:lnTo>
                    <a:pt x="2126056" y="707694"/>
                  </a:lnTo>
                  <a:lnTo>
                    <a:pt x="2145893" y="690892"/>
                  </a:lnTo>
                  <a:lnTo>
                    <a:pt x="2160727" y="669150"/>
                  </a:lnTo>
                  <a:lnTo>
                    <a:pt x="2178570" y="633603"/>
                  </a:lnTo>
                  <a:lnTo>
                    <a:pt x="2190165" y="646887"/>
                  </a:lnTo>
                  <a:lnTo>
                    <a:pt x="2221242" y="674751"/>
                  </a:lnTo>
                  <a:lnTo>
                    <a:pt x="2254237" y="699071"/>
                  </a:lnTo>
                  <a:lnTo>
                    <a:pt x="2268486" y="707504"/>
                  </a:lnTo>
                  <a:lnTo>
                    <a:pt x="2284857" y="680453"/>
                  </a:lnTo>
                  <a:close/>
                </a:path>
                <a:path w="11927205" h="1995804">
                  <a:moveTo>
                    <a:pt x="2370848" y="800328"/>
                  </a:moveTo>
                  <a:lnTo>
                    <a:pt x="2355316" y="762939"/>
                  </a:lnTo>
                  <a:lnTo>
                    <a:pt x="2336673" y="747356"/>
                  </a:lnTo>
                  <a:lnTo>
                    <a:pt x="2336673" y="798182"/>
                  </a:lnTo>
                  <a:lnTo>
                    <a:pt x="2336673" y="824471"/>
                  </a:lnTo>
                  <a:lnTo>
                    <a:pt x="2306955" y="858380"/>
                  </a:lnTo>
                  <a:lnTo>
                    <a:pt x="2274278" y="865200"/>
                  </a:lnTo>
                  <a:lnTo>
                    <a:pt x="2258999" y="865187"/>
                  </a:lnTo>
                  <a:lnTo>
                    <a:pt x="2210193" y="844664"/>
                  </a:lnTo>
                  <a:lnTo>
                    <a:pt x="2199525" y="824471"/>
                  </a:lnTo>
                  <a:lnTo>
                    <a:pt x="2199525" y="798182"/>
                  </a:lnTo>
                  <a:lnTo>
                    <a:pt x="2228481" y="765416"/>
                  </a:lnTo>
                  <a:lnTo>
                    <a:pt x="2267343" y="758558"/>
                  </a:lnTo>
                  <a:lnTo>
                    <a:pt x="2275687" y="758621"/>
                  </a:lnTo>
                  <a:lnTo>
                    <a:pt x="2325624" y="778370"/>
                  </a:lnTo>
                  <a:lnTo>
                    <a:pt x="2336673" y="798182"/>
                  </a:lnTo>
                  <a:lnTo>
                    <a:pt x="2336673" y="747356"/>
                  </a:lnTo>
                  <a:lnTo>
                    <a:pt x="2298255" y="731723"/>
                  </a:lnTo>
                  <a:lnTo>
                    <a:pt x="2267343" y="729221"/>
                  </a:lnTo>
                  <a:lnTo>
                    <a:pt x="2253831" y="729322"/>
                  </a:lnTo>
                  <a:lnTo>
                    <a:pt x="2214499" y="738708"/>
                  </a:lnTo>
                  <a:lnTo>
                    <a:pt x="2180501" y="762939"/>
                  </a:lnTo>
                  <a:lnTo>
                    <a:pt x="2165350" y="800328"/>
                  </a:lnTo>
                  <a:lnTo>
                    <a:pt x="2165350" y="822172"/>
                  </a:lnTo>
                  <a:lnTo>
                    <a:pt x="2180501" y="859713"/>
                  </a:lnTo>
                  <a:lnTo>
                    <a:pt x="2214499" y="883869"/>
                  </a:lnTo>
                  <a:lnTo>
                    <a:pt x="2253831" y="892962"/>
                  </a:lnTo>
                  <a:lnTo>
                    <a:pt x="2267343" y="893051"/>
                  </a:lnTo>
                  <a:lnTo>
                    <a:pt x="2281072" y="892962"/>
                  </a:lnTo>
                  <a:lnTo>
                    <a:pt x="2320848" y="883869"/>
                  </a:lnTo>
                  <a:lnTo>
                    <a:pt x="2349576" y="865238"/>
                  </a:lnTo>
                  <a:lnTo>
                    <a:pt x="2350439" y="864552"/>
                  </a:lnTo>
                  <a:lnTo>
                    <a:pt x="2370036" y="829373"/>
                  </a:lnTo>
                  <a:lnTo>
                    <a:pt x="2370848" y="822172"/>
                  </a:lnTo>
                  <a:lnTo>
                    <a:pt x="2370848" y="800328"/>
                  </a:lnTo>
                  <a:close/>
                </a:path>
                <a:path w="11927205" h="1995804">
                  <a:moveTo>
                    <a:pt x="2429637" y="605409"/>
                  </a:moveTo>
                  <a:lnTo>
                    <a:pt x="2371725" y="605409"/>
                  </a:lnTo>
                  <a:lnTo>
                    <a:pt x="2371725" y="536067"/>
                  </a:lnTo>
                  <a:lnTo>
                    <a:pt x="2337054" y="536067"/>
                  </a:lnTo>
                  <a:lnTo>
                    <a:pt x="2337054" y="720458"/>
                  </a:lnTo>
                  <a:lnTo>
                    <a:pt x="2371725" y="720458"/>
                  </a:lnTo>
                  <a:lnTo>
                    <a:pt x="2371725" y="634746"/>
                  </a:lnTo>
                  <a:lnTo>
                    <a:pt x="2429637" y="634746"/>
                  </a:lnTo>
                  <a:lnTo>
                    <a:pt x="2429637" y="605409"/>
                  </a:lnTo>
                  <a:close/>
                </a:path>
                <a:path w="11927205" h="1995804">
                  <a:moveTo>
                    <a:pt x="2494546" y="1754111"/>
                  </a:moveTo>
                  <a:lnTo>
                    <a:pt x="2448928" y="1742008"/>
                  </a:lnTo>
                  <a:lnTo>
                    <a:pt x="2410295" y="1728012"/>
                  </a:lnTo>
                  <a:lnTo>
                    <a:pt x="2406040" y="1726311"/>
                  </a:lnTo>
                  <a:lnTo>
                    <a:pt x="2397468" y="1722882"/>
                  </a:lnTo>
                  <a:lnTo>
                    <a:pt x="2385301" y="1717167"/>
                  </a:lnTo>
                  <a:lnTo>
                    <a:pt x="2368054" y="1708404"/>
                  </a:lnTo>
                  <a:lnTo>
                    <a:pt x="2386050" y="1697520"/>
                  </a:lnTo>
                  <a:lnTo>
                    <a:pt x="2397772" y="1689938"/>
                  </a:lnTo>
                  <a:lnTo>
                    <a:pt x="2437231" y="1658848"/>
                  </a:lnTo>
                  <a:lnTo>
                    <a:pt x="2463685" y="1628394"/>
                  </a:lnTo>
                  <a:lnTo>
                    <a:pt x="2465971" y="1620012"/>
                  </a:lnTo>
                  <a:lnTo>
                    <a:pt x="2464066" y="1612773"/>
                  </a:lnTo>
                  <a:lnTo>
                    <a:pt x="2457208" y="1607820"/>
                  </a:lnTo>
                  <a:lnTo>
                    <a:pt x="2211844" y="1607820"/>
                  </a:lnTo>
                  <a:lnTo>
                    <a:pt x="2211844" y="1636776"/>
                  </a:lnTo>
                  <a:lnTo>
                    <a:pt x="2417203" y="1636776"/>
                  </a:lnTo>
                  <a:lnTo>
                    <a:pt x="2403551" y="1648282"/>
                  </a:lnTo>
                  <a:lnTo>
                    <a:pt x="2350287" y="1684705"/>
                  </a:lnTo>
                  <a:lnTo>
                    <a:pt x="2291105" y="1716570"/>
                  </a:lnTo>
                  <a:lnTo>
                    <a:pt x="2228215" y="1743773"/>
                  </a:lnTo>
                  <a:lnTo>
                    <a:pt x="2184031" y="1758683"/>
                  </a:lnTo>
                  <a:lnTo>
                    <a:pt x="2200033" y="1784210"/>
                  </a:lnTo>
                  <a:lnTo>
                    <a:pt x="2246782" y="1768487"/>
                  </a:lnTo>
                  <a:lnTo>
                    <a:pt x="2288565" y="1750656"/>
                  </a:lnTo>
                  <a:lnTo>
                    <a:pt x="2336812" y="1726311"/>
                  </a:lnTo>
                  <a:lnTo>
                    <a:pt x="2356523" y="1737309"/>
                  </a:lnTo>
                  <a:lnTo>
                    <a:pt x="2425281" y="1766760"/>
                  </a:lnTo>
                  <a:lnTo>
                    <a:pt x="2477782" y="1781543"/>
                  </a:lnTo>
                  <a:lnTo>
                    <a:pt x="2494546" y="1754111"/>
                  </a:lnTo>
                  <a:close/>
                </a:path>
                <a:path w="11927205" h="1995804">
                  <a:moveTo>
                    <a:pt x="2507881" y="1821548"/>
                  </a:moveTo>
                  <a:lnTo>
                    <a:pt x="2167267" y="1821548"/>
                  </a:lnTo>
                  <a:lnTo>
                    <a:pt x="2167267" y="1850885"/>
                  </a:lnTo>
                  <a:lnTo>
                    <a:pt x="2319286" y="1850885"/>
                  </a:lnTo>
                  <a:lnTo>
                    <a:pt x="2319286" y="1946516"/>
                  </a:lnTo>
                  <a:lnTo>
                    <a:pt x="2354338" y="1946516"/>
                  </a:lnTo>
                  <a:lnTo>
                    <a:pt x="2354338" y="1850885"/>
                  </a:lnTo>
                  <a:lnTo>
                    <a:pt x="2507881" y="1850885"/>
                  </a:lnTo>
                  <a:lnTo>
                    <a:pt x="2507881" y="1821548"/>
                  </a:lnTo>
                  <a:close/>
                </a:path>
                <a:path w="11927205" h="1995804">
                  <a:moveTo>
                    <a:pt x="2767584" y="642747"/>
                  </a:moveTo>
                  <a:lnTo>
                    <a:pt x="2708910" y="642747"/>
                  </a:lnTo>
                  <a:lnTo>
                    <a:pt x="2714625" y="570357"/>
                  </a:lnTo>
                  <a:lnTo>
                    <a:pt x="2763774" y="570357"/>
                  </a:lnTo>
                  <a:lnTo>
                    <a:pt x="2763774" y="541020"/>
                  </a:lnTo>
                  <a:lnTo>
                    <a:pt x="2679192" y="541020"/>
                  </a:lnTo>
                  <a:lnTo>
                    <a:pt x="2679192" y="570357"/>
                  </a:lnTo>
                  <a:lnTo>
                    <a:pt x="2673858" y="642747"/>
                  </a:lnTo>
                  <a:lnTo>
                    <a:pt x="2573274" y="642747"/>
                  </a:lnTo>
                  <a:lnTo>
                    <a:pt x="2567940" y="570357"/>
                  </a:lnTo>
                  <a:lnTo>
                    <a:pt x="2679192" y="570357"/>
                  </a:lnTo>
                  <a:lnTo>
                    <a:pt x="2679192" y="541020"/>
                  </a:lnTo>
                  <a:lnTo>
                    <a:pt x="2483358" y="541020"/>
                  </a:lnTo>
                  <a:lnTo>
                    <a:pt x="2483358" y="570357"/>
                  </a:lnTo>
                  <a:lnTo>
                    <a:pt x="2532507" y="570357"/>
                  </a:lnTo>
                  <a:lnTo>
                    <a:pt x="2538222" y="642747"/>
                  </a:lnTo>
                  <a:lnTo>
                    <a:pt x="2479548" y="642747"/>
                  </a:lnTo>
                  <a:lnTo>
                    <a:pt x="2479548" y="672084"/>
                  </a:lnTo>
                  <a:lnTo>
                    <a:pt x="2767584" y="672084"/>
                  </a:lnTo>
                  <a:lnTo>
                    <a:pt x="2767584" y="642747"/>
                  </a:lnTo>
                  <a:close/>
                </a:path>
                <a:path w="11927205" h="1995804">
                  <a:moveTo>
                    <a:pt x="2793479" y="699503"/>
                  </a:moveTo>
                  <a:lnTo>
                    <a:pt x="2452878" y="699503"/>
                  </a:lnTo>
                  <a:lnTo>
                    <a:pt x="2452878" y="728840"/>
                  </a:lnTo>
                  <a:lnTo>
                    <a:pt x="2605659" y="728840"/>
                  </a:lnTo>
                  <a:lnTo>
                    <a:pt x="2605659" y="759320"/>
                  </a:lnTo>
                  <a:lnTo>
                    <a:pt x="2485263" y="759320"/>
                  </a:lnTo>
                  <a:lnTo>
                    <a:pt x="2485263" y="870191"/>
                  </a:lnTo>
                  <a:lnTo>
                    <a:pt x="2496312" y="881621"/>
                  </a:lnTo>
                  <a:lnTo>
                    <a:pt x="2761869" y="881621"/>
                  </a:lnTo>
                  <a:lnTo>
                    <a:pt x="2761869" y="852665"/>
                  </a:lnTo>
                  <a:lnTo>
                    <a:pt x="2761869" y="788657"/>
                  </a:lnTo>
                  <a:lnTo>
                    <a:pt x="2761869" y="759320"/>
                  </a:lnTo>
                  <a:lnTo>
                    <a:pt x="2726817" y="759320"/>
                  </a:lnTo>
                  <a:lnTo>
                    <a:pt x="2726817" y="788657"/>
                  </a:lnTo>
                  <a:lnTo>
                    <a:pt x="2726817" y="852665"/>
                  </a:lnTo>
                  <a:lnTo>
                    <a:pt x="2520315" y="852665"/>
                  </a:lnTo>
                  <a:lnTo>
                    <a:pt x="2520315" y="788657"/>
                  </a:lnTo>
                  <a:lnTo>
                    <a:pt x="2726817" y="788657"/>
                  </a:lnTo>
                  <a:lnTo>
                    <a:pt x="2726817" y="759320"/>
                  </a:lnTo>
                  <a:lnTo>
                    <a:pt x="2640711" y="759320"/>
                  </a:lnTo>
                  <a:lnTo>
                    <a:pt x="2640711" y="728840"/>
                  </a:lnTo>
                  <a:lnTo>
                    <a:pt x="2793479" y="728840"/>
                  </a:lnTo>
                  <a:lnTo>
                    <a:pt x="2793479" y="699503"/>
                  </a:lnTo>
                  <a:close/>
                </a:path>
                <a:path w="11927205" h="1995804">
                  <a:moveTo>
                    <a:pt x="2849626" y="1607820"/>
                  </a:moveTo>
                  <a:lnTo>
                    <a:pt x="2814574" y="1607820"/>
                  </a:lnTo>
                  <a:lnTo>
                    <a:pt x="2814574" y="1637157"/>
                  </a:lnTo>
                  <a:lnTo>
                    <a:pt x="2814574" y="1721358"/>
                  </a:lnTo>
                  <a:lnTo>
                    <a:pt x="2608084" y="1721358"/>
                  </a:lnTo>
                  <a:lnTo>
                    <a:pt x="2608084" y="1637157"/>
                  </a:lnTo>
                  <a:lnTo>
                    <a:pt x="2814574" y="1637157"/>
                  </a:lnTo>
                  <a:lnTo>
                    <a:pt x="2814574" y="1607820"/>
                  </a:lnTo>
                  <a:lnTo>
                    <a:pt x="2573032" y="1607820"/>
                  </a:lnTo>
                  <a:lnTo>
                    <a:pt x="2573032" y="1738884"/>
                  </a:lnTo>
                  <a:lnTo>
                    <a:pt x="2584081" y="1750301"/>
                  </a:lnTo>
                  <a:lnTo>
                    <a:pt x="2849626" y="1750301"/>
                  </a:lnTo>
                  <a:lnTo>
                    <a:pt x="2849626" y="1721358"/>
                  </a:lnTo>
                  <a:lnTo>
                    <a:pt x="2849626" y="1637157"/>
                  </a:lnTo>
                  <a:lnTo>
                    <a:pt x="2849626" y="1607820"/>
                  </a:lnTo>
                  <a:close/>
                </a:path>
                <a:path w="11927205" h="1995804">
                  <a:moveTo>
                    <a:pt x="2853436" y="1919084"/>
                  </a:moveTo>
                  <a:lnTo>
                    <a:pt x="2608084" y="1919084"/>
                  </a:lnTo>
                  <a:lnTo>
                    <a:pt x="2608084" y="1840598"/>
                  </a:lnTo>
                  <a:lnTo>
                    <a:pt x="2573032" y="1840598"/>
                  </a:lnTo>
                  <a:lnTo>
                    <a:pt x="2573032" y="1936991"/>
                  </a:lnTo>
                  <a:lnTo>
                    <a:pt x="2584081" y="1948421"/>
                  </a:lnTo>
                  <a:lnTo>
                    <a:pt x="2853436" y="1948421"/>
                  </a:lnTo>
                  <a:lnTo>
                    <a:pt x="2853436" y="1919084"/>
                  </a:lnTo>
                  <a:close/>
                </a:path>
                <a:path w="11927205" h="1995804">
                  <a:moveTo>
                    <a:pt x="2881249" y="1785353"/>
                  </a:moveTo>
                  <a:lnTo>
                    <a:pt x="2540647" y="1785353"/>
                  </a:lnTo>
                  <a:lnTo>
                    <a:pt x="2540647" y="1814690"/>
                  </a:lnTo>
                  <a:lnTo>
                    <a:pt x="2693416" y="1814690"/>
                  </a:lnTo>
                  <a:lnTo>
                    <a:pt x="2693416" y="1873745"/>
                  </a:lnTo>
                  <a:lnTo>
                    <a:pt x="2728468" y="1873745"/>
                  </a:lnTo>
                  <a:lnTo>
                    <a:pt x="2728468" y="1814690"/>
                  </a:lnTo>
                  <a:lnTo>
                    <a:pt x="2881249" y="1814690"/>
                  </a:lnTo>
                  <a:lnTo>
                    <a:pt x="2881249" y="1785353"/>
                  </a:lnTo>
                  <a:close/>
                </a:path>
                <a:path w="11927205" h="1995804">
                  <a:moveTo>
                    <a:pt x="3106915" y="591731"/>
                  </a:moveTo>
                  <a:lnTo>
                    <a:pt x="3084601" y="553910"/>
                  </a:lnTo>
                  <a:lnTo>
                    <a:pt x="3072371" y="546531"/>
                  </a:lnTo>
                  <a:lnTo>
                    <a:pt x="3072371" y="590169"/>
                  </a:lnTo>
                  <a:lnTo>
                    <a:pt x="3072371" y="615315"/>
                  </a:lnTo>
                  <a:lnTo>
                    <a:pt x="3039224" y="641604"/>
                  </a:lnTo>
                  <a:lnTo>
                    <a:pt x="3004147" y="645388"/>
                  </a:lnTo>
                  <a:lnTo>
                    <a:pt x="2987751" y="645375"/>
                  </a:lnTo>
                  <a:lnTo>
                    <a:pt x="2933306" y="631698"/>
                  </a:lnTo>
                  <a:lnTo>
                    <a:pt x="2921114" y="615315"/>
                  </a:lnTo>
                  <a:lnTo>
                    <a:pt x="2921114" y="590169"/>
                  </a:lnTo>
                  <a:lnTo>
                    <a:pt x="2954261" y="563880"/>
                  </a:lnTo>
                  <a:lnTo>
                    <a:pt x="2996552" y="560070"/>
                  </a:lnTo>
                  <a:lnTo>
                    <a:pt x="3005582" y="560095"/>
                  </a:lnTo>
                  <a:lnTo>
                    <a:pt x="3060179" y="573786"/>
                  </a:lnTo>
                  <a:lnTo>
                    <a:pt x="3072371" y="590169"/>
                  </a:lnTo>
                  <a:lnTo>
                    <a:pt x="3072371" y="546531"/>
                  </a:lnTo>
                  <a:lnTo>
                    <a:pt x="3028785" y="533260"/>
                  </a:lnTo>
                  <a:lnTo>
                    <a:pt x="2996552" y="531495"/>
                  </a:lnTo>
                  <a:lnTo>
                    <a:pt x="2982366" y="531558"/>
                  </a:lnTo>
                  <a:lnTo>
                    <a:pt x="2940456" y="538238"/>
                  </a:lnTo>
                  <a:lnTo>
                    <a:pt x="2903639" y="557974"/>
                  </a:lnTo>
                  <a:lnTo>
                    <a:pt x="2886443" y="602742"/>
                  </a:lnTo>
                  <a:lnTo>
                    <a:pt x="2886570" y="613524"/>
                  </a:lnTo>
                  <a:lnTo>
                    <a:pt x="2908884" y="651637"/>
                  </a:lnTo>
                  <a:lnTo>
                    <a:pt x="2952356" y="670179"/>
                  </a:lnTo>
                  <a:lnTo>
                    <a:pt x="2996552" y="674370"/>
                  </a:lnTo>
                  <a:lnTo>
                    <a:pt x="3010751" y="674293"/>
                  </a:lnTo>
                  <a:lnTo>
                    <a:pt x="3052953" y="667613"/>
                  </a:lnTo>
                  <a:lnTo>
                    <a:pt x="3089846" y="647865"/>
                  </a:lnTo>
                  <a:lnTo>
                    <a:pt x="3106915" y="613740"/>
                  </a:lnTo>
                  <a:lnTo>
                    <a:pt x="3106915" y="591731"/>
                  </a:lnTo>
                  <a:close/>
                </a:path>
                <a:path w="11927205" h="1995804">
                  <a:moveTo>
                    <a:pt x="3144761" y="853046"/>
                  </a:moveTo>
                  <a:lnTo>
                    <a:pt x="2891777" y="853046"/>
                  </a:lnTo>
                  <a:lnTo>
                    <a:pt x="2891777" y="825995"/>
                  </a:lnTo>
                  <a:lnTo>
                    <a:pt x="3137141" y="825995"/>
                  </a:lnTo>
                  <a:lnTo>
                    <a:pt x="3137141" y="743318"/>
                  </a:lnTo>
                  <a:lnTo>
                    <a:pt x="2856725" y="743318"/>
                  </a:lnTo>
                  <a:lnTo>
                    <a:pt x="2856725" y="771893"/>
                  </a:lnTo>
                  <a:lnTo>
                    <a:pt x="3102470" y="771893"/>
                  </a:lnTo>
                  <a:lnTo>
                    <a:pt x="3102470" y="797420"/>
                  </a:lnTo>
                  <a:lnTo>
                    <a:pt x="2856725" y="797420"/>
                  </a:lnTo>
                  <a:lnTo>
                    <a:pt x="2856725" y="870191"/>
                  </a:lnTo>
                  <a:lnTo>
                    <a:pt x="2867774" y="881621"/>
                  </a:lnTo>
                  <a:lnTo>
                    <a:pt x="3144761" y="881621"/>
                  </a:lnTo>
                  <a:lnTo>
                    <a:pt x="3144761" y="853046"/>
                  </a:lnTo>
                  <a:close/>
                </a:path>
                <a:path w="11927205" h="1995804">
                  <a:moveTo>
                    <a:pt x="3166859" y="691502"/>
                  </a:moveTo>
                  <a:lnTo>
                    <a:pt x="2826245" y="691502"/>
                  </a:lnTo>
                  <a:lnTo>
                    <a:pt x="2826245" y="720839"/>
                  </a:lnTo>
                  <a:lnTo>
                    <a:pt x="3166859" y="720839"/>
                  </a:lnTo>
                  <a:lnTo>
                    <a:pt x="3166859" y="691502"/>
                  </a:lnTo>
                  <a:close/>
                </a:path>
                <a:path w="11927205" h="1995804">
                  <a:moveTo>
                    <a:pt x="3213989" y="1598295"/>
                  </a:moveTo>
                  <a:lnTo>
                    <a:pt x="3081401" y="1598295"/>
                  </a:lnTo>
                  <a:lnTo>
                    <a:pt x="3081401" y="1626489"/>
                  </a:lnTo>
                  <a:lnTo>
                    <a:pt x="3213989" y="1626489"/>
                  </a:lnTo>
                  <a:lnTo>
                    <a:pt x="3213989" y="1598295"/>
                  </a:lnTo>
                  <a:close/>
                </a:path>
                <a:path w="11927205" h="1995804">
                  <a:moveTo>
                    <a:pt x="3256280" y="1642110"/>
                  </a:moveTo>
                  <a:lnTo>
                    <a:pt x="3039491" y="1642110"/>
                  </a:lnTo>
                  <a:lnTo>
                    <a:pt x="3039491" y="1670304"/>
                  </a:lnTo>
                  <a:lnTo>
                    <a:pt x="3256280" y="1670304"/>
                  </a:lnTo>
                  <a:lnTo>
                    <a:pt x="3256280" y="1642110"/>
                  </a:lnTo>
                  <a:close/>
                </a:path>
                <a:path w="11927205" h="1995804">
                  <a:moveTo>
                    <a:pt x="3285617" y="1797545"/>
                  </a:moveTo>
                  <a:lnTo>
                    <a:pt x="3166364" y="1797545"/>
                  </a:lnTo>
                  <a:lnTo>
                    <a:pt x="3166364" y="1782686"/>
                  </a:lnTo>
                  <a:lnTo>
                    <a:pt x="3209760" y="1779143"/>
                  </a:lnTo>
                  <a:lnTo>
                    <a:pt x="3232035" y="1772831"/>
                  </a:lnTo>
                  <a:lnTo>
                    <a:pt x="3240252" y="1759165"/>
                  </a:lnTo>
                  <a:lnTo>
                    <a:pt x="3240455" y="1754492"/>
                  </a:lnTo>
                  <a:lnTo>
                    <a:pt x="3241421" y="1733550"/>
                  </a:lnTo>
                  <a:lnTo>
                    <a:pt x="3240354" y="1712595"/>
                  </a:lnTo>
                  <a:lnTo>
                    <a:pt x="3239960" y="1704911"/>
                  </a:lnTo>
                  <a:lnTo>
                    <a:pt x="3229699" y="1690204"/>
                  </a:lnTo>
                  <a:lnTo>
                    <a:pt x="3207131" y="1685823"/>
                  </a:lnTo>
                  <a:lnTo>
                    <a:pt x="3207131" y="1729359"/>
                  </a:lnTo>
                  <a:lnTo>
                    <a:pt x="3207131" y="1737741"/>
                  </a:lnTo>
                  <a:lnTo>
                    <a:pt x="3170605" y="1753781"/>
                  </a:lnTo>
                  <a:lnTo>
                    <a:pt x="3156432" y="1754479"/>
                  </a:lnTo>
                  <a:lnTo>
                    <a:pt x="3137166" y="1754466"/>
                  </a:lnTo>
                  <a:lnTo>
                    <a:pt x="3093974" y="1745348"/>
                  </a:lnTo>
                  <a:lnTo>
                    <a:pt x="3088640" y="1737360"/>
                  </a:lnTo>
                  <a:lnTo>
                    <a:pt x="3088640" y="1729359"/>
                  </a:lnTo>
                  <a:lnTo>
                    <a:pt x="3125254" y="1713318"/>
                  </a:lnTo>
                  <a:lnTo>
                    <a:pt x="3147695" y="1712595"/>
                  </a:lnTo>
                  <a:lnTo>
                    <a:pt x="3158452" y="1712620"/>
                  </a:lnTo>
                  <a:lnTo>
                    <a:pt x="3202559" y="1721739"/>
                  </a:lnTo>
                  <a:lnTo>
                    <a:pt x="3207131" y="1729359"/>
                  </a:lnTo>
                  <a:lnTo>
                    <a:pt x="3207131" y="1685823"/>
                  </a:lnTo>
                  <a:lnTo>
                    <a:pt x="3201886" y="1684794"/>
                  </a:lnTo>
                  <a:lnTo>
                    <a:pt x="3147695" y="1684020"/>
                  </a:lnTo>
                  <a:lnTo>
                    <a:pt x="3120021" y="1684210"/>
                  </a:lnTo>
                  <a:lnTo>
                    <a:pt x="3077400" y="1696783"/>
                  </a:lnTo>
                  <a:lnTo>
                    <a:pt x="3054464" y="1729359"/>
                  </a:lnTo>
                  <a:lnTo>
                    <a:pt x="3054553" y="1737741"/>
                  </a:lnTo>
                  <a:lnTo>
                    <a:pt x="3055556" y="1759381"/>
                  </a:lnTo>
                  <a:lnTo>
                    <a:pt x="3063976" y="1773123"/>
                  </a:lnTo>
                  <a:lnTo>
                    <a:pt x="3086824" y="1779346"/>
                  </a:lnTo>
                  <a:lnTo>
                    <a:pt x="3131312" y="1782686"/>
                  </a:lnTo>
                  <a:lnTo>
                    <a:pt x="3131312" y="1797545"/>
                  </a:lnTo>
                  <a:lnTo>
                    <a:pt x="3020441" y="1797545"/>
                  </a:lnTo>
                  <a:lnTo>
                    <a:pt x="3020441" y="1826882"/>
                  </a:lnTo>
                  <a:lnTo>
                    <a:pt x="3285617" y="1826882"/>
                  </a:lnTo>
                  <a:lnTo>
                    <a:pt x="3285617" y="1797545"/>
                  </a:lnTo>
                  <a:close/>
                </a:path>
                <a:path w="11927205" h="1995804">
                  <a:moveTo>
                    <a:pt x="3339338" y="1602867"/>
                  </a:moveTo>
                  <a:lnTo>
                    <a:pt x="3304667" y="1602867"/>
                  </a:lnTo>
                  <a:lnTo>
                    <a:pt x="3304667" y="1844408"/>
                  </a:lnTo>
                  <a:lnTo>
                    <a:pt x="3339338" y="1844408"/>
                  </a:lnTo>
                  <a:lnTo>
                    <a:pt x="3339338" y="1602867"/>
                  </a:lnTo>
                  <a:close/>
                </a:path>
                <a:path w="11927205" h="1995804">
                  <a:moveTo>
                    <a:pt x="3352673" y="1930514"/>
                  </a:moveTo>
                  <a:lnTo>
                    <a:pt x="3307677" y="1915591"/>
                  </a:lnTo>
                  <a:lnTo>
                    <a:pt x="3272256" y="1899602"/>
                  </a:lnTo>
                  <a:lnTo>
                    <a:pt x="3238665" y="1879803"/>
                  </a:lnTo>
                  <a:lnTo>
                    <a:pt x="3217799" y="1863839"/>
                  </a:lnTo>
                  <a:lnTo>
                    <a:pt x="3222752" y="1855457"/>
                  </a:lnTo>
                  <a:lnTo>
                    <a:pt x="3226562" y="1848218"/>
                  </a:lnTo>
                  <a:lnTo>
                    <a:pt x="3194939" y="1840979"/>
                  </a:lnTo>
                  <a:lnTo>
                    <a:pt x="3183356" y="1860486"/>
                  </a:lnTo>
                  <a:lnTo>
                    <a:pt x="3173717" y="1872729"/>
                  </a:lnTo>
                  <a:lnTo>
                    <a:pt x="3139579" y="1895983"/>
                  </a:lnTo>
                  <a:lnTo>
                    <a:pt x="3101429" y="1916582"/>
                  </a:lnTo>
                  <a:lnTo>
                    <a:pt x="3053207" y="1928990"/>
                  </a:lnTo>
                  <a:lnTo>
                    <a:pt x="3066542" y="1955279"/>
                  </a:lnTo>
                  <a:lnTo>
                    <a:pt x="3105162" y="1945538"/>
                  </a:lnTo>
                  <a:lnTo>
                    <a:pt x="3140075" y="1929942"/>
                  </a:lnTo>
                  <a:lnTo>
                    <a:pt x="3183953" y="1903018"/>
                  </a:lnTo>
                  <a:lnTo>
                    <a:pt x="3198368" y="1888223"/>
                  </a:lnTo>
                  <a:lnTo>
                    <a:pt x="3207232" y="1895652"/>
                  </a:lnTo>
                  <a:lnTo>
                    <a:pt x="3240570" y="1917166"/>
                  </a:lnTo>
                  <a:lnTo>
                    <a:pt x="3276663" y="1934705"/>
                  </a:lnTo>
                  <a:lnTo>
                    <a:pt x="3313531" y="1949043"/>
                  </a:lnTo>
                  <a:lnTo>
                    <a:pt x="3338957" y="1957565"/>
                  </a:lnTo>
                  <a:lnTo>
                    <a:pt x="3352673" y="1930514"/>
                  </a:lnTo>
                  <a:close/>
                </a:path>
                <a:path w="11927205" h="1995804">
                  <a:moveTo>
                    <a:pt x="3647389" y="821423"/>
                  </a:moveTo>
                  <a:lnTo>
                    <a:pt x="3494240" y="821423"/>
                  </a:lnTo>
                  <a:lnTo>
                    <a:pt x="3494240" y="758177"/>
                  </a:lnTo>
                  <a:lnTo>
                    <a:pt x="3622624" y="758177"/>
                  </a:lnTo>
                  <a:lnTo>
                    <a:pt x="3622624" y="729221"/>
                  </a:lnTo>
                  <a:lnTo>
                    <a:pt x="3373463" y="729221"/>
                  </a:lnTo>
                  <a:lnTo>
                    <a:pt x="3373463" y="666750"/>
                  </a:lnTo>
                  <a:lnTo>
                    <a:pt x="3611194" y="666750"/>
                  </a:lnTo>
                  <a:lnTo>
                    <a:pt x="3611194" y="637032"/>
                  </a:lnTo>
                  <a:lnTo>
                    <a:pt x="3373463" y="637032"/>
                  </a:lnTo>
                  <a:lnTo>
                    <a:pt x="3373463" y="574548"/>
                  </a:lnTo>
                  <a:lnTo>
                    <a:pt x="3615004" y="574548"/>
                  </a:lnTo>
                  <a:lnTo>
                    <a:pt x="3615004" y="544830"/>
                  </a:lnTo>
                  <a:lnTo>
                    <a:pt x="3338411" y="544830"/>
                  </a:lnTo>
                  <a:lnTo>
                    <a:pt x="3338411" y="746747"/>
                  </a:lnTo>
                  <a:lnTo>
                    <a:pt x="3349460" y="758177"/>
                  </a:lnTo>
                  <a:lnTo>
                    <a:pt x="3459188" y="758177"/>
                  </a:lnTo>
                  <a:lnTo>
                    <a:pt x="3459188" y="821423"/>
                  </a:lnTo>
                  <a:lnTo>
                    <a:pt x="3306026" y="821423"/>
                  </a:lnTo>
                  <a:lnTo>
                    <a:pt x="3306026" y="850760"/>
                  </a:lnTo>
                  <a:lnTo>
                    <a:pt x="3647389" y="850760"/>
                  </a:lnTo>
                  <a:lnTo>
                    <a:pt x="3647389" y="821423"/>
                  </a:lnTo>
                  <a:close/>
                </a:path>
                <a:path w="11927205" h="1995804">
                  <a:moveTo>
                    <a:pt x="3655174" y="7620"/>
                  </a:moveTo>
                  <a:lnTo>
                    <a:pt x="3378581" y="7620"/>
                  </a:lnTo>
                  <a:lnTo>
                    <a:pt x="3378581" y="36576"/>
                  </a:lnTo>
                  <a:lnTo>
                    <a:pt x="3620503" y="36576"/>
                  </a:lnTo>
                  <a:lnTo>
                    <a:pt x="3620503" y="121158"/>
                  </a:lnTo>
                  <a:lnTo>
                    <a:pt x="3655174" y="121158"/>
                  </a:lnTo>
                  <a:lnTo>
                    <a:pt x="3655174" y="7620"/>
                  </a:lnTo>
                  <a:close/>
                </a:path>
                <a:path w="11927205" h="1995804">
                  <a:moveTo>
                    <a:pt x="3664699" y="319646"/>
                  </a:moveTo>
                  <a:lnTo>
                    <a:pt x="3411728" y="319646"/>
                  </a:lnTo>
                  <a:lnTo>
                    <a:pt x="3411728" y="288785"/>
                  </a:lnTo>
                  <a:lnTo>
                    <a:pt x="3657079" y="288785"/>
                  </a:lnTo>
                  <a:lnTo>
                    <a:pt x="3657079" y="202298"/>
                  </a:lnTo>
                  <a:lnTo>
                    <a:pt x="3376676" y="202298"/>
                  </a:lnTo>
                  <a:lnTo>
                    <a:pt x="3376676" y="230873"/>
                  </a:lnTo>
                  <a:lnTo>
                    <a:pt x="3622408" y="230873"/>
                  </a:lnTo>
                  <a:lnTo>
                    <a:pt x="3622408" y="260210"/>
                  </a:lnTo>
                  <a:lnTo>
                    <a:pt x="3376676" y="260210"/>
                  </a:lnTo>
                  <a:lnTo>
                    <a:pt x="3376676" y="336791"/>
                  </a:lnTo>
                  <a:lnTo>
                    <a:pt x="3387725" y="348221"/>
                  </a:lnTo>
                  <a:lnTo>
                    <a:pt x="3664699" y="348221"/>
                  </a:lnTo>
                  <a:lnTo>
                    <a:pt x="3664699" y="319646"/>
                  </a:lnTo>
                  <a:close/>
                </a:path>
                <a:path w="11927205" h="1995804">
                  <a:moveTo>
                    <a:pt x="3686797" y="142113"/>
                  </a:moveTo>
                  <a:lnTo>
                    <a:pt x="3518776" y="142113"/>
                  </a:lnTo>
                  <a:lnTo>
                    <a:pt x="3518776" y="78105"/>
                  </a:lnTo>
                  <a:lnTo>
                    <a:pt x="3483724" y="78105"/>
                  </a:lnTo>
                  <a:lnTo>
                    <a:pt x="3483724" y="142113"/>
                  </a:lnTo>
                  <a:lnTo>
                    <a:pt x="3346196" y="142113"/>
                  </a:lnTo>
                  <a:lnTo>
                    <a:pt x="3346196" y="171437"/>
                  </a:lnTo>
                  <a:lnTo>
                    <a:pt x="3686797" y="171437"/>
                  </a:lnTo>
                  <a:lnTo>
                    <a:pt x="3686797" y="142113"/>
                  </a:lnTo>
                  <a:close/>
                </a:path>
                <a:path w="11927205" h="1995804">
                  <a:moveTo>
                    <a:pt x="3719182" y="1757540"/>
                  </a:moveTo>
                  <a:lnTo>
                    <a:pt x="3676891" y="1736598"/>
                  </a:lnTo>
                  <a:lnTo>
                    <a:pt x="3638029" y="1709356"/>
                  </a:lnTo>
                  <a:lnTo>
                    <a:pt x="3604310" y="1678686"/>
                  </a:lnTo>
                  <a:lnTo>
                    <a:pt x="3577450" y="1647063"/>
                  </a:lnTo>
                  <a:lnTo>
                    <a:pt x="3581489" y="1637093"/>
                  </a:lnTo>
                  <a:lnTo>
                    <a:pt x="3584029" y="1630146"/>
                  </a:lnTo>
                  <a:lnTo>
                    <a:pt x="3586137" y="1623009"/>
                  </a:lnTo>
                  <a:lnTo>
                    <a:pt x="3588880" y="1612392"/>
                  </a:lnTo>
                  <a:lnTo>
                    <a:pt x="3558019" y="1607439"/>
                  </a:lnTo>
                  <a:lnTo>
                    <a:pt x="3554069" y="1622552"/>
                  </a:lnTo>
                  <a:lnTo>
                    <a:pt x="3550666" y="1632623"/>
                  </a:lnTo>
                  <a:lnTo>
                    <a:pt x="3529990" y="1669186"/>
                  </a:lnTo>
                  <a:lnTo>
                    <a:pt x="3504679" y="1698117"/>
                  </a:lnTo>
                  <a:lnTo>
                    <a:pt x="3474491" y="1723745"/>
                  </a:lnTo>
                  <a:lnTo>
                    <a:pt x="3433610" y="1747761"/>
                  </a:lnTo>
                  <a:lnTo>
                    <a:pt x="3404108" y="1758683"/>
                  </a:lnTo>
                  <a:lnTo>
                    <a:pt x="3418967" y="1782686"/>
                  </a:lnTo>
                  <a:lnTo>
                    <a:pt x="3464585" y="1764931"/>
                  </a:lnTo>
                  <a:lnTo>
                    <a:pt x="3502774" y="1738884"/>
                  </a:lnTo>
                  <a:lnTo>
                    <a:pt x="3538016" y="1710258"/>
                  </a:lnTo>
                  <a:lnTo>
                    <a:pt x="3562972" y="1674495"/>
                  </a:lnTo>
                  <a:lnTo>
                    <a:pt x="3569830" y="1683550"/>
                  </a:lnTo>
                  <a:lnTo>
                    <a:pt x="3599345" y="1714601"/>
                  </a:lnTo>
                  <a:lnTo>
                    <a:pt x="3634816" y="1743710"/>
                  </a:lnTo>
                  <a:lnTo>
                    <a:pt x="3674097" y="1769211"/>
                  </a:lnTo>
                  <a:lnTo>
                    <a:pt x="3702037" y="1782686"/>
                  </a:lnTo>
                  <a:lnTo>
                    <a:pt x="3719182" y="1757540"/>
                  </a:lnTo>
                  <a:close/>
                </a:path>
                <a:path w="11927205" h="1995804">
                  <a:moveTo>
                    <a:pt x="3734422" y="1821548"/>
                  </a:moveTo>
                  <a:lnTo>
                    <a:pt x="3393821" y="1821548"/>
                  </a:lnTo>
                  <a:lnTo>
                    <a:pt x="3393821" y="1850885"/>
                  </a:lnTo>
                  <a:lnTo>
                    <a:pt x="3545827" y="1850885"/>
                  </a:lnTo>
                  <a:lnTo>
                    <a:pt x="3545827" y="1946516"/>
                  </a:lnTo>
                  <a:lnTo>
                    <a:pt x="3580879" y="1946516"/>
                  </a:lnTo>
                  <a:lnTo>
                    <a:pt x="3580879" y="1850885"/>
                  </a:lnTo>
                  <a:lnTo>
                    <a:pt x="3734422" y="1850885"/>
                  </a:lnTo>
                  <a:lnTo>
                    <a:pt x="3734422" y="1821548"/>
                  </a:lnTo>
                  <a:close/>
                </a:path>
                <a:path w="11927205" h="1995804">
                  <a:moveTo>
                    <a:pt x="3863416" y="800087"/>
                  </a:moveTo>
                  <a:lnTo>
                    <a:pt x="3730828" y="800087"/>
                  </a:lnTo>
                  <a:lnTo>
                    <a:pt x="3730828" y="574167"/>
                  </a:lnTo>
                  <a:lnTo>
                    <a:pt x="3855796" y="574167"/>
                  </a:lnTo>
                  <a:lnTo>
                    <a:pt x="3855796" y="544830"/>
                  </a:lnTo>
                  <a:lnTo>
                    <a:pt x="3695776" y="544830"/>
                  </a:lnTo>
                  <a:lnTo>
                    <a:pt x="3695776" y="817613"/>
                  </a:lnTo>
                  <a:lnTo>
                    <a:pt x="3706825" y="829043"/>
                  </a:lnTo>
                  <a:lnTo>
                    <a:pt x="3863416" y="829043"/>
                  </a:lnTo>
                  <a:lnTo>
                    <a:pt x="3863416" y="800087"/>
                  </a:lnTo>
                  <a:close/>
                </a:path>
                <a:path w="11927205" h="1995804">
                  <a:moveTo>
                    <a:pt x="3961117" y="1611630"/>
                  </a:moveTo>
                  <a:lnTo>
                    <a:pt x="3778237" y="1611630"/>
                  </a:lnTo>
                  <a:lnTo>
                    <a:pt x="3778237" y="1640967"/>
                  </a:lnTo>
                  <a:lnTo>
                    <a:pt x="3925303" y="1640967"/>
                  </a:lnTo>
                  <a:lnTo>
                    <a:pt x="3923525" y="1670189"/>
                  </a:lnTo>
                  <a:lnTo>
                    <a:pt x="3907586" y="1728216"/>
                  </a:lnTo>
                  <a:lnTo>
                    <a:pt x="3891559" y="1764766"/>
                  </a:lnTo>
                  <a:lnTo>
                    <a:pt x="3856024" y="1811032"/>
                  </a:lnTo>
                  <a:lnTo>
                    <a:pt x="3818813" y="1842503"/>
                  </a:lnTo>
                  <a:lnTo>
                    <a:pt x="3779189" y="1867636"/>
                  </a:lnTo>
                  <a:lnTo>
                    <a:pt x="3762235" y="1875650"/>
                  </a:lnTo>
                  <a:lnTo>
                    <a:pt x="3779761" y="1901558"/>
                  </a:lnTo>
                  <a:lnTo>
                    <a:pt x="3815194" y="1883537"/>
                  </a:lnTo>
                  <a:lnTo>
                    <a:pt x="3848341" y="1860219"/>
                  </a:lnTo>
                  <a:lnTo>
                    <a:pt x="3880154" y="1834769"/>
                  </a:lnTo>
                  <a:lnTo>
                    <a:pt x="3906253" y="1801736"/>
                  </a:lnTo>
                  <a:lnTo>
                    <a:pt x="3930104" y="1765973"/>
                  </a:lnTo>
                  <a:lnTo>
                    <a:pt x="3946258" y="1721358"/>
                  </a:lnTo>
                  <a:lnTo>
                    <a:pt x="3959250" y="1673352"/>
                  </a:lnTo>
                  <a:lnTo>
                    <a:pt x="3961117" y="1613916"/>
                  </a:lnTo>
                  <a:lnTo>
                    <a:pt x="3961117" y="1611630"/>
                  </a:lnTo>
                  <a:close/>
                </a:path>
                <a:path w="11927205" h="1995804">
                  <a:moveTo>
                    <a:pt x="4006291" y="536067"/>
                  </a:moveTo>
                  <a:lnTo>
                    <a:pt x="3972382" y="536067"/>
                  </a:lnTo>
                  <a:lnTo>
                    <a:pt x="3972382" y="666369"/>
                  </a:lnTo>
                  <a:lnTo>
                    <a:pt x="3927043" y="666369"/>
                  </a:lnTo>
                  <a:lnTo>
                    <a:pt x="3927043" y="539877"/>
                  </a:lnTo>
                  <a:lnTo>
                    <a:pt x="3893134" y="539877"/>
                  </a:lnTo>
                  <a:lnTo>
                    <a:pt x="3893134" y="872858"/>
                  </a:lnTo>
                  <a:lnTo>
                    <a:pt x="3927043" y="872858"/>
                  </a:lnTo>
                  <a:lnTo>
                    <a:pt x="3927043" y="695693"/>
                  </a:lnTo>
                  <a:lnTo>
                    <a:pt x="3972382" y="695693"/>
                  </a:lnTo>
                  <a:lnTo>
                    <a:pt x="3972382" y="881621"/>
                  </a:lnTo>
                  <a:lnTo>
                    <a:pt x="4006291" y="881621"/>
                  </a:lnTo>
                  <a:lnTo>
                    <a:pt x="4006291" y="695693"/>
                  </a:lnTo>
                  <a:lnTo>
                    <a:pt x="4006291" y="666369"/>
                  </a:lnTo>
                  <a:lnTo>
                    <a:pt x="4006291" y="536067"/>
                  </a:lnTo>
                  <a:close/>
                </a:path>
                <a:path w="11927205" h="1995804">
                  <a:moveTo>
                    <a:pt x="4117314" y="1740408"/>
                  </a:moveTo>
                  <a:lnTo>
                    <a:pt x="4059402" y="1740408"/>
                  </a:lnTo>
                  <a:lnTo>
                    <a:pt x="4059402" y="1602867"/>
                  </a:lnTo>
                  <a:lnTo>
                    <a:pt x="4024731" y="1602867"/>
                  </a:lnTo>
                  <a:lnTo>
                    <a:pt x="4024731" y="1948421"/>
                  </a:lnTo>
                  <a:lnTo>
                    <a:pt x="4059402" y="1948421"/>
                  </a:lnTo>
                  <a:lnTo>
                    <a:pt x="4059402" y="1770113"/>
                  </a:lnTo>
                  <a:lnTo>
                    <a:pt x="4117314" y="1770113"/>
                  </a:lnTo>
                  <a:lnTo>
                    <a:pt x="4117314" y="1740408"/>
                  </a:lnTo>
                  <a:close/>
                </a:path>
                <a:path w="11927205" h="1995804">
                  <a:moveTo>
                    <a:pt x="4134967" y="11823"/>
                  </a:moveTo>
                  <a:lnTo>
                    <a:pt x="3858374" y="11823"/>
                  </a:lnTo>
                  <a:lnTo>
                    <a:pt x="3858374" y="39763"/>
                  </a:lnTo>
                  <a:lnTo>
                    <a:pt x="4100296" y="39763"/>
                  </a:lnTo>
                  <a:lnTo>
                    <a:pt x="4100296" y="225183"/>
                  </a:lnTo>
                  <a:lnTo>
                    <a:pt x="4134967" y="225183"/>
                  </a:lnTo>
                  <a:lnTo>
                    <a:pt x="4134967" y="39763"/>
                  </a:lnTo>
                  <a:lnTo>
                    <a:pt x="4134967" y="11823"/>
                  </a:lnTo>
                  <a:close/>
                </a:path>
                <a:path w="11927205" h="1995804">
                  <a:moveTo>
                    <a:pt x="4167352" y="288023"/>
                  </a:moveTo>
                  <a:lnTo>
                    <a:pt x="3990949" y="288023"/>
                  </a:lnTo>
                  <a:lnTo>
                    <a:pt x="3990949" y="131445"/>
                  </a:lnTo>
                  <a:lnTo>
                    <a:pt x="3955897" y="131445"/>
                  </a:lnTo>
                  <a:lnTo>
                    <a:pt x="3955897" y="288023"/>
                  </a:lnTo>
                  <a:lnTo>
                    <a:pt x="3825989" y="288023"/>
                  </a:lnTo>
                  <a:lnTo>
                    <a:pt x="3825989" y="317360"/>
                  </a:lnTo>
                  <a:lnTo>
                    <a:pt x="4167352" y="317360"/>
                  </a:lnTo>
                  <a:lnTo>
                    <a:pt x="4167352" y="288023"/>
                  </a:lnTo>
                  <a:close/>
                </a:path>
                <a:path w="11927205" h="1995804">
                  <a:moveTo>
                    <a:pt x="4374235" y="7620"/>
                  </a:moveTo>
                  <a:lnTo>
                    <a:pt x="4218025" y="7620"/>
                  </a:lnTo>
                  <a:lnTo>
                    <a:pt x="4218025" y="36957"/>
                  </a:lnTo>
                  <a:lnTo>
                    <a:pt x="4338802" y="36957"/>
                  </a:lnTo>
                  <a:lnTo>
                    <a:pt x="4337520" y="50711"/>
                  </a:lnTo>
                  <a:lnTo>
                    <a:pt x="4318876" y="93535"/>
                  </a:lnTo>
                  <a:lnTo>
                    <a:pt x="4285170" y="130276"/>
                  </a:lnTo>
                  <a:lnTo>
                    <a:pt x="4253268" y="151625"/>
                  </a:lnTo>
                  <a:lnTo>
                    <a:pt x="4217022" y="169684"/>
                  </a:lnTo>
                  <a:lnTo>
                    <a:pt x="4200118" y="175628"/>
                  </a:lnTo>
                  <a:lnTo>
                    <a:pt x="4215739" y="201155"/>
                  </a:lnTo>
                  <a:lnTo>
                    <a:pt x="4263364" y="182270"/>
                  </a:lnTo>
                  <a:lnTo>
                    <a:pt x="4298175" y="160807"/>
                  </a:lnTo>
                  <a:lnTo>
                    <a:pt x="4330992" y="130111"/>
                  </a:lnTo>
                  <a:lnTo>
                    <a:pt x="4356163" y="95148"/>
                  </a:lnTo>
                  <a:lnTo>
                    <a:pt x="4372826" y="49809"/>
                  </a:lnTo>
                  <a:lnTo>
                    <a:pt x="4374235" y="18288"/>
                  </a:lnTo>
                  <a:lnTo>
                    <a:pt x="4374235" y="7620"/>
                  </a:lnTo>
                  <a:close/>
                </a:path>
                <a:path w="11927205" h="1995804">
                  <a:moveTo>
                    <a:pt x="4394136" y="821423"/>
                  </a:moveTo>
                  <a:lnTo>
                    <a:pt x="4240974" y="821423"/>
                  </a:lnTo>
                  <a:lnTo>
                    <a:pt x="4240974" y="758177"/>
                  </a:lnTo>
                  <a:lnTo>
                    <a:pt x="4369371" y="758177"/>
                  </a:lnTo>
                  <a:lnTo>
                    <a:pt x="4369371" y="729221"/>
                  </a:lnTo>
                  <a:lnTo>
                    <a:pt x="4120197" y="729221"/>
                  </a:lnTo>
                  <a:lnTo>
                    <a:pt x="4120197" y="666750"/>
                  </a:lnTo>
                  <a:lnTo>
                    <a:pt x="4361751" y="666750"/>
                  </a:lnTo>
                  <a:lnTo>
                    <a:pt x="4361751" y="544830"/>
                  </a:lnTo>
                  <a:lnTo>
                    <a:pt x="4084383" y="544830"/>
                  </a:lnTo>
                  <a:lnTo>
                    <a:pt x="4084383" y="574548"/>
                  </a:lnTo>
                  <a:lnTo>
                    <a:pt x="4326318" y="574548"/>
                  </a:lnTo>
                  <a:lnTo>
                    <a:pt x="4326318" y="637032"/>
                  </a:lnTo>
                  <a:lnTo>
                    <a:pt x="4085145" y="637032"/>
                  </a:lnTo>
                  <a:lnTo>
                    <a:pt x="4085145" y="746747"/>
                  </a:lnTo>
                  <a:lnTo>
                    <a:pt x="4096194" y="758177"/>
                  </a:lnTo>
                  <a:lnTo>
                    <a:pt x="4205922" y="758177"/>
                  </a:lnTo>
                  <a:lnTo>
                    <a:pt x="4205922" y="821423"/>
                  </a:lnTo>
                  <a:lnTo>
                    <a:pt x="4052760" y="821423"/>
                  </a:lnTo>
                  <a:lnTo>
                    <a:pt x="4052760" y="850760"/>
                  </a:lnTo>
                  <a:lnTo>
                    <a:pt x="4394136" y="850760"/>
                  </a:lnTo>
                  <a:lnTo>
                    <a:pt x="4394136" y="821423"/>
                  </a:lnTo>
                  <a:close/>
                </a:path>
                <a:path w="11927205" h="1995804">
                  <a:moveTo>
                    <a:pt x="4397667" y="1919846"/>
                  </a:moveTo>
                  <a:lnTo>
                    <a:pt x="4302036" y="1919846"/>
                  </a:lnTo>
                  <a:lnTo>
                    <a:pt x="4302036" y="1820024"/>
                  </a:lnTo>
                  <a:lnTo>
                    <a:pt x="4267365" y="1820024"/>
                  </a:lnTo>
                  <a:lnTo>
                    <a:pt x="4267365" y="1936991"/>
                  </a:lnTo>
                  <a:lnTo>
                    <a:pt x="4278414" y="1948421"/>
                  </a:lnTo>
                  <a:lnTo>
                    <a:pt x="4397667" y="1948421"/>
                  </a:lnTo>
                  <a:lnTo>
                    <a:pt x="4397667" y="1919846"/>
                  </a:lnTo>
                  <a:close/>
                </a:path>
                <a:path w="11927205" h="1995804">
                  <a:moveTo>
                    <a:pt x="4444530" y="1607820"/>
                  </a:moveTo>
                  <a:lnTo>
                    <a:pt x="4409859" y="1607820"/>
                  </a:lnTo>
                  <a:lnTo>
                    <a:pt x="4409859" y="1636395"/>
                  </a:lnTo>
                  <a:lnTo>
                    <a:pt x="4409859" y="1741551"/>
                  </a:lnTo>
                  <a:lnTo>
                    <a:pt x="4292892" y="1741551"/>
                  </a:lnTo>
                  <a:lnTo>
                    <a:pt x="4292892" y="1636395"/>
                  </a:lnTo>
                  <a:lnTo>
                    <a:pt x="4409859" y="1636395"/>
                  </a:lnTo>
                  <a:lnTo>
                    <a:pt x="4409859" y="1607820"/>
                  </a:lnTo>
                  <a:lnTo>
                    <a:pt x="4258221" y="1607820"/>
                  </a:lnTo>
                  <a:lnTo>
                    <a:pt x="4258221" y="1758683"/>
                  </a:lnTo>
                  <a:lnTo>
                    <a:pt x="4269270" y="1770113"/>
                  </a:lnTo>
                  <a:lnTo>
                    <a:pt x="4444530" y="1770113"/>
                  </a:lnTo>
                  <a:lnTo>
                    <a:pt x="4444530" y="1741551"/>
                  </a:lnTo>
                  <a:lnTo>
                    <a:pt x="4444530" y="1636395"/>
                  </a:lnTo>
                  <a:lnTo>
                    <a:pt x="4444530" y="1607820"/>
                  </a:lnTo>
                  <a:close/>
                </a:path>
                <a:path w="11927205" h="1995804">
                  <a:moveTo>
                    <a:pt x="4526242" y="225158"/>
                  </a:moveTo>
                  <a:lnTo>
                    <a:pt x="4229455" y="225158"/>
                  </a:lnTo>
                  <a:lnTo>
                    <a:pt x="4229455" y="254114"/>
                  </a:lnTo>
                  <a:lnTo>
                    <a:pt x="4491571" y="254114"/>
                  </a:lnTo>
                  <a:lnTo>
                    <a:pt x="4491571" y="348221"/>
                  </a:lnTo>
                  <a:lnTo>
                    <a:pt x="4526242" y="348221"/>
                  </a:lnTo>
                  <a:lnTo>
                    <a:pt x="4526242" y="225158"/>
                  </a:lnTo>
                  <a:close/>
                </a:path>
                <a:path w="11927205" h="1995804">
                  <a:moveTo>
                    <a:pt x="4526242" y="2667"/>
                  </a:moveTo>
                  <a:lnTo>
                    <a:pt x="4492333" y="2667"/>
                  </a:lnTo>
                  <a:lnTo>
                    <a:pt x="4492333" y="79629"/>
                  </a:lnTo>
                  <a:lnTo>
                    <a:pt x="4446994" y="79629"/>
                  </a:lnTo>
                  <a:lnTo>
                    <a:pt x="4446994" y="5334"/>
                  </a:lnTo>
                  <a:lnTo>
                    <a:pt x="4413085" y="5334"/>
                  </a:lnTo>
                  <a:lnTo>
                    <a:pt x="4413085" y="202298"/>
                  </a:lnTo>
                  <a:lnTo>
                    <a:pt x="4446994" y="202298"/>
                  </a:lnTo>
                  <a:lnTo>
                    <a:pt x="4446994" y="108966"/>
                  </a:lnTo>
                  <a:lnTo>
                    <a:pt x="4492333" y="108966"/>
                  </a:lnTo>
                  <a:lnTo>
                    <a:pt x="4492333" y="206108"/>
                  </a:lnTo>
                  <a:lnTo>
                    <a:pt x="4526242" y="206108"/>
                  </a:lnTo>
                  <a:lnTo>
                    <a:pt x="4526242" y="108966"/>
                  </a:lnTo>
                  <a:lnTo>
                    <a:pt x="4526242" y="79629"/>
                  </a:lnTo>
                  <a:lnTo>
                    <a:pt x="4526242" y="2667"/>
                  </a:lnTo>
                  <a:close/>
                </a:path>
                <a:path w="11927205" h="1995804">
                  <a:moveTo>
                    <a:pt x="4540529" y="1790306"/>
                  </a:moveTo>
                  <a:lnTo>
                    <a:pt x="4433862" y="1790306"/>
                  </a:lnTo>
                  <a:lnTo>
                    <a:pt x="4433862" y="1818119"/>
                  </a:lnTo>
                  <a:lnTo>
                    <a:pt x="4540529" y="1818119"/>
                  </a:lnTo>
                  <a:lnTo>
                    <a:pt x="4540529" y="1790306"/>
                  </a:lnTo>
                  <a:close/>
                </a:path>
                <a:path w="11927205" h="1995804">
                  <a:moveTo>
                    <a:pt x="4554626" y="1912226"/>
                  </a:moveTo>
                  <a:lnTo>
                    <a:pt x="4554359" y="1900161"/>
                  </a:lnTo>
                  <a:lnTo>
                    <a:pt x="4553216" y="1895843"/>
                  </a:lnTo>
                  <a:lnTo>
                    <a:pt x="4552416" y="1892820"/>
                  </a:lnTo>
                  <a:lnTo>
                    <a:pt x="4547159" y="1887232"/>
                  </a:lnTo>
                  <a:lnTo>
                    <a:pt x="4536910" y="1880412"/>
                  </a:lnTo>
                  <a:lnTo>
                    <a:pt x="4526153" y="1873923"/>
                  </a:lnTo>
                  <a:lnTo>
                    <a:pt x="4521860" y="1872322"/>
                  </a:lnTo>
                  <a:lnTo>
                    <a:pt x="4521860" y="1904606"/>
                  </a:lnTo>
                  <a:lnTo>
                    <a:pt x="4521860" y="1919846"/>
                  </a:lnTo>
                  <a:lnTo>
                    <a:pt x="4494047" y="1928571"/>
                  </a:lnTo>
                  <a:lnTo>
                    <a:pt x="4474527" y="1928545"/>
                  </a:lnTo>
                  <a:lnTo>
                    <a:pt x="4467949" y="1928063"/>
                  </a:lnTo>
                  <a:lnTo>
                    <a:pt x="4463377" y="1926767"/>
                  </a:lnTo>
                  <a:lnTo>
                    <a:pt x="4458233" y="1924227"/>
                  </a:lnTo>
                  <a:lnTo>
                    <a:pt x="4449864" y="1919846"/>
                  </a:lnTo>
                  <a:lnTo>
                    <a:pt x="4449864" y="1904606"/>
                  </a:lnTo>
                  <a:lnTo>
                    <a:pt x="4485665" y="1895843"/>
                  </a:lnTo>
                  <a:lnTo>
                    <a:pt x="4496816" y="1895919"/>
                  </a:lnTo>
                  <a:lnTo>
                    <a:pt x="4503407" y="1896389"/>
                  </a:lnTo>
                  <a:lnTo>
                    <a:pt x="4508043" y="1897697"/>
                  </a:lnTo>
                  <a:lnTo>
                    <a:pt x="4513288" y="1900224"/>
                  </a:lnTo>
                  <a:lnTo>
                    <a:pt x="4521860" y="1904606"/>
                  </a:lnTo>
                  <a:lnTo>
                    <a:pt x="4521860" y="1872322"/>
                  </a:lnTo>
                  <a:lnTo>
                    <a:pt x="4517225" y="1870583"/>
                  </a:lnTo>
                  <a:lnTo>
                    <a:pt x="4505325" y="1869351"/>
                  </a:lnTo>
                  <a:lnTo>
                    <a:pt x="4485665" y="1869173"/>
                  </a:lnTo>
                  <a:lnTo>
                    <a:pt x="4466018" y="1869351"/>
                  </a:lnTo>
                  <a:lnTo>
                    <a:pt x="4424489" y="1887232"/>
                  </a:lnTo>
                  <a:lnTo>
                    <a:pt x="4417098" y="1912226"/>
                  </a:lnTo>
                  <a:lnTo>
                    <a:pt x="4417365" y="1924304"/>
                  </a:lnTo>
                  <a:lnTo>
                    <a:pt x="4445279" y="1950542"/>
                  </a:lnTo>
                  <a:lnTo>
                    <a:pt x="4485665" y="1955279"/>
                  </a:lnTo>
                  <a:lnTo>
                    <a:pt x="4505325" y="1955101"/>
                  </a:lnTo>
                  <a:lnTo>
                    <a:pt x="4547159" y="1937219"/>
                  </a:lnTo>
                  <a:lnTo>
                    <a:pt x="4553216" y="1928609"/>
                  </a:lnTo>
                  <a:lnTo>
                    <a:pt x="4554359" y="1924304"/>
                  </a:lnTo>
                  <a:lnTo>
                    <a:pt x="4554626" y="1912226"/>
                  </a:lnTo>
                  <a:close/>
                </a:path>
                <a:path w="11927205" h="1995804">
                  <a:moveTo>
                    <a:pt x="4572914" y="1831073"/>
                  </a:moveTo>
                  <a:lnTo>
                    <a:pt x="4399572" y="1831073"/>
                  </a:lnTo>
                  <a:lnTo>
                    <a:pt x="4399572" y="1858886"/>
                  </a:lnTo>
                  <a:lnTo>
                    <a:pt x="4572914" y="1858886"/>
                  </a:lnTo>
                  <a:lnTo>
                    <a:pt x="4572914" y="1831073"/>
                  </a:lnTo>
                  <a:close/>
                </a:path>
                <a:path w="11927205" h="1995804">
                  <a:moveTo>
                    <a:pt x="4596917" y="1668399"/>
                  </a:moveTo>
                  <a:lnTo>
                    <a:pt x="4539005" y="1668399"/>
                  </a:lnTo>
                  <a:lnTo>
                    <a:pt x="4539005" y="1602867"/>
                  </a:lnTo>
                  <a:lnTo>
                    <a:pt x="4504334" y="1602867"/>
                  </a:lnTo>
                  <a:lnTo>
                    <a:pt x="4504334" y="1773923"/>
                  </a:lnTo>
                  <a:lnTo>
                    <a:pt x="4539005" y="1773923"/>
                  </a:lnTo>
                  <a:lnTo>
                    <a:pt x="4539005" y="1697736"/>
                  </a:lnTo>
                  <a:lnTo>
                    <a:pt x="4596917" y="1697736"/>
                  </a:lnTo>
                  <a:lnTo>
                    <a:pt x="4596917" y="1668399"/>
                  </a:lnTo>
                  <a:close/>
                </a:path>
                <a:path w="11927205" h="1995804">
                  <a:moveTo>
                    <a:pt x="4873142" y="735723"/>
                  </a:moveTo>
                  <a:lnTo>
                    <a:pt x="4839614" y="735723"/>
                  </a:lnTo>
                  <a:lnTo>
                    <a:pt x="4839614" y="569353"/>
                  </a:lnTo>
                  <a:lnTo>
                    <a:pt x="4839614" y="541413"/>
                  </a:lnTo>
                  <a:lnTo>
                    <a:pt x="4701324" y="541413"/>
                  </a:lnTo>
                  <a:lnTo>
                    <a:pt x="4701324" y="569353"/>
                  </a:lnTo>
                  <a:lnTo>
                    <a:pt x="4804943" y="569353"/>
                  </a:lnTo>
                  <a:lnTo>
                    <a:pt x="4804943" y="735723"/>
                  </a:lnTo>
                  <a:lnTo>
                    <a:pt x="4678464" y="735723"/>
                  </a:lnTo>
                  <a:lnTo>
                    <a:pt x="4678464" y="569353"/>
                  </a:lnTo>
                  <a:lnTo>
                    <a:pt x="4678464" y="541413"/>
                  </a:lnTo>
                  <a:lnTo>
                    <a:pt x="4555401" y="541413"/>
                  </a:lnTo>
                  <a:lnTo>
                    <a:pt x="4555401" y="569353"/>
                  </a:lnTo>
                  <a:lnTo>
                    <a:pt x="4643793" y="569353"/>
                  </a:lnTo>
                  <a:lnTo>
                    <a:pt x="4643793" y="735723"/>
                  </a:lnTo>
                  <a:lnTo>
                    <a:pt x="4532541" y="735723"/>
                  </a:lnTo>
                  <a:lnTo>
                    <a:pt x="4532541" y="764933"/>
                  </a:lnTo>
                  <a:lnTo>
                    <a:pt x="4684560" y="764933"/>
                  </a:lnTo>
                  <a:lnTo>
                    <a:pt x="4684560" y="879233"/>
                  </a:lnTo>
                  <a:lnTo>
                    <a:pt x="4719612" y="879233"/>
                  </a:lnTo>
                  <a:lnTo>
                    <a:pt x="4719612" y="764933"/>
                  </a:lnTo>
                  <a:lnTo>
                    <a:pt x="4873142" y="764933"/>
                  </a:lnTo>
                  <a:lnTo>
                    <a:pt x="4873142" y="735723"/>
                  </a:lnTo>
                  <a:close/>
                </a:path>
                <a:path w="11927205" h="1995804">
                  <a:moveTo>
                    <a:pt x="4889335" y="98298"/>
                  </a:moveTo>
                  <a:lnTo>
                    <a:pt x="4640161" y="98298"/>
                  </a:lnTo>
                  <a:lnTo>
                    <a:pt x="4640161" y="37338"/>
                  </a:lnTo>
                  <a:lnTo>
                    <a:pt x="4881715" y="37338"/>
                  </a:lnTo>
                  <a:lnTo>
                    <a:pt x="4881715" y="7620"/>
                  </a:lnTo>
                  <a:lnTo>
                    <a:pt x="4605109" y="7620"/>
                  </a:lnTo>
                  <a:lnTo>
                    <a:pt x="4605109" y="115824"/>
                  </a:lnTo>
                  <a:lnTo>
                    <a:pt x="4616158" y="127254"/>
                  </a:lnTo>
                  <a:lnTo>
                    <a:pt x="4889335" y="127254"/>
                  </a:lnTo>
                  <a:lnTo>
                    <a:pt x="4889335" y="98298"/>
                  </a:lnTo>
                  <a:close/>
                </a:path>
                <a:path w="11927205" h="1995804">
                  <a:moveTo>
                    <a:pt x="4891240" y="319646"/>
                  </a:moveTo>
                  <a:lnTo>
                    <a:pt x="4638256" y="319646"/>
                  </a:lnTo>
                  <a:lnTo>
                    <a:pt x="4638256" y="292595"/>
                  </a:lnTo>
                  <a:lnTo>
                    <a:pt x="4883620" y="292595"/>
                  </a:lnTo>
                  <a:lnTo>
                    <a:pt x="4883620" y="209918"/>
                  </a:lnTo>
                  <a:lnTo>
                    <a:pt x="4603204" y="209918"/>
                  </a:lnTo>
                  <a:lnTo>
                    <a:pt x="4603204" y="238493"/>
                  </a:lnTo>
                  <a:lnTo>
                    <a:pt x="4848949" y="238493"/>
                  </a:lnTo>
                  <a:lnTo>
                    <a:pt x="4848949" y="264020"/>
                  </a:lnTo>
                  <a:lnTo>
                    <a:pt x="4603204" y="264020"/>
                  </a:lnTo>
                  <a:lnTo>
                    <a:pt x="4603204" y="336791"/>
                  </a:lnTo>
                  <a:lnTo>
                    <a:pt x="4614253" y="348221"/>
                  </a:lnTo>
                  <a:lnTo>
                    <a:pt x="4891240" y="348221"/>
                  </a:lnTo>
                  <a:lnTo>
                    <a:pt x="4891240" y="319646"/>
                  </a:lnTo>
                  <a:close/>
                </a:path>
                <a:path w="11927205" h="1995804">
                  <a:moveTo>
                    <a:pt x="4900828" y="1667814"/>
                  </a:moveTo>
                  <a:lnTo>
                    <a:pt x="4884140" y="1630514"/>
                  </a:lnTo>
                  <a:lnTo>
                    <a:pt x="4880127" y="1626870"/>
                  </a:lnTo>
                  <a:lnTo>
                    <a:pt x="4878971" y="1625815"/>
                  </a:lnTo>
                  <a:lnTo>
                    <a:pt x="4870475" y="1619631"/>
                  </a:lnTo>
                  <a:lnTo>
                    <a:pt x="4866284" y="1616722"/>
                  </a:lnTo>
                  <a:lnTo>
                    <a:pt x="4866284" y="1665732"/>
                  </a:lnTo>
                  <a:lnTo>
                    <a:pt x="4866284" y="1692402"/>
                  </a:lnTo>
                  <a:lnTo>
                    <a:pt x="4838992" y="1722094"/>
                  </a:lnTo>
                  <a:lnTo>
                    <a:pt x="4800155" y="1731213"/>
                  </a:lnTo>
                  <a:lnTo>
                    <a:pt x="4798428" y="1731225"/>
                  </a:lnTo>
                  <a:lnTo>
                    <a:pt x="4780775" y="1731213"/>
                  </a:lnTo>
                  <a:lnTo>
                    <a:pt x="4742307" y="1722094"/>
                  </a:lnTo>
                  <a:lnTo>
                    <a:pt x="4715027" y="1692402"/>
                  </a:lnTo>
                  <a:lnTo>
                    <a:pt x="4715027" y="1665732"/>
                  </a:lnTo>
                  <a:lnTo>
                    <a:pt x="4742307" y="1636026"/>
                  </a:lnTo>
                  <a:lnTo>
                    <a:pt x="4780775" y="1626920"/>
                  </a:lnTo>
                  <a:lnTo>
                    <a:pt x="4790465" y="1626870"/>
                  </a:lnTo>
                  <a:lnTo>
                    <a:pt x="4800155" y="1626920"/>
                  </a:lnTo>
                  <a:lnTo>
                    <a:pt x="4838992" y="1636026"/>
                  </a:lnTo>
                  <a:lnTo>
                    <a:pt x="4866284" y="1665732"/>
                  </a:lnTo>
                  <a:lnTo>
                    <a:pt x="4866284" y="1616722"/>
                  </a:lnTo>
                  <a:lnTo>
                    <a:pt x="4823434" y="1600619"/>
                  </a:lnTo>
                  <a:lnTo>
                    <a:pt x="4790465" y="1598295"/>
                  </a:lnTo>
                  <a:lnTo>
                    <a:pt x="4775835" y="1598383"/>
                  </a:lnTo>
                  <a:lnTo>
                    <a:pt x="4733607" y="1607172"/>
                  </a:lnTo>
                  <a:lnTo>
                    <a:pt x="4697171" y="1630514"/>
                  </a:lnTo>
                  <a:lnTo>
                    <a:pt x="4680483" y="1667814"/>
                  </a:lnTo>
                  <a:lnTo>
                    <a:pt x="4680483" y="1690306"/>
                  </a:lnTo>
                  <a:lnTo>
                    <a:pt x="4697171" y="1727301"/>
                  </a:lnTo>
                  <a:lnTo>
                    <a:pt x="4733607" y="1751330"/>
                  </a:lnTo>
                  <a:lnTo>
                    <a:pt x="4775835" y="1760131"/>
                  </a:lnTo>
                  <a:lnTo>
                    <a:pt x="4790465" y="1760207"/>
                  </a:lnTo>
                  <a:lnTo>
                    <a:pt x="4805096" y="1760131"/>
                  </a:lnTo>
                  <a:lnTo>
                    <a:pt x="4847615" y="1751330"/>
                  </a:lnTo>
                  <a:lnTo>
                    <a:pt x="4880203" y="1731264"/>
                  </a:lnTo>
                  <a:lnTo>
                    <a:pt x="4899952" y="1697609"/>
                  </a:lnTo>
                  <a:lnTo>
                    <a:pt x="4900828" y="1690306"/>
                  </a:lnTo>
                  <a:lnTo>
                    <a:pt x="4900828" y="1667814"/>
                  </a:lnTo>
                  <a:close/>
                </a:path>
                <a:path w="11927205" h="1995804">
                  <a:moveTo>
                    <a:pt x="4913338" y="153530"/>
                  </a:moveTo>
                  <a:lnTo>
                    <a:pt x="4572724" y="153530"/>
                  </a:lnTo>
                  <a:lnTo>
                    <a:pt x="4572724" y="182867"/>
                  </a:lnTo>
                  <a:lnTo>
                    <a:pt x="4913338" y="182867"/>
                  </a:lnTo>
                  <a:lnTo>
                    <a:pt x="4913338" y="153530"/>
                  </a:lnTo>
                  <a:close/>
                </a:path>
                <a:path w="11927205" h="1995804">
                  <a:moveTo>
                    <a:pt x="4932959" y="1919084"/>
                  </a:moveTo>
                  <a:lnTo>
                    <a:pt x="4687595" y="1919084"/>
                  </a:lnTo>
                  <a:lnTo>
                    <a:pt x="4687595" y="1840598"/>
                  </a:lnTo>
                  <a:lnTo>
                    <a:pt x="4652543" y="1840598"/>
                  </a:lnTo>
                  <a:lnTo>
                    <a:pt x="4652543" y="1936991"/>
                  </a:lnTo>
                  <a:lnTo>
                    <a:pt x="4663592" y="1948421"/>
                  </a:lnTo>
                  <a:lnTo>
                    <a:pt x="4932959" y="1948421"/>
                  </a:lnTo>
                  <a:lnTo>
                    <a:pt x="4932959" y="1919084"/>
                  </a:lnTo>
                  <a:close/>
                </a:path>
                <a:path w="11927205" h="1995804">
                  <a:moveTo>
                    <a:pt x="4960759" y="1785353"/>
                  </a:moveTo>
                  <a:lnTo>
                    <a:pt x="4620158" y="1785353"/>
                  </a:lnTo>
                  <a:lnTo>
                    <a:pt x="4620158" y="1814690"/>
                  </a:lnTo>
                  <a:lnTo>
                    <a:pt x="4960759" y="1814690"/>
                  </a:lnTo>
                  <a:lnTo>
                    <a:pt x="4960759" y="1785353"/>
                  </a:lnTo>
                  <a:close/>
                </a:path>
                <a:path w="11927205" h="1995804">
                  <a:moveTo>
                    <a:pt x="5188661" y="98971"/>
                  </a:moveTo>
                  <a:lnTo>
                    <a:pt x="5176240" y="57962"/>
                  </a:lnTo>
                  <a:lnTo>
                    <a:pt x="5158092" y="35052"/>
                  </a:lnTo>
                  <a:lnTo>
                    <a:pt x="5154028" y="31140"/>
                  </a:lnTo>
                  <a:lnTo>
                    <a:pt x="5154028" y="101917"/>
                  </a:lnTo>
                  <a:lnTo>
                    <a:pt x="5154028" y="124167"/>
                  </a:lnTo>
                  <a:lnTo>
                    <a:pt x="5153380" y="131267"/>
                  </a:lnTo>
                  <a:lnTo>
                    <a:pt x="5132019" y="170103"/>
                  </a:lnTo>
                  <a:lnTo>
                    <a:pt x="5093614" y="189115"/>
                  </a:lnTo>
                  <a:lnTo>
                    <a:pt x="5085334" y="189674"/>
                  </a:lnTo>
                  <a:lnTo>
                    <a:pt x="5067630" y="189649"/>
                  </a:lnTo>
                  <a:lnTo>
                    <a:pt x="5028920" y="175806"/>
                  </a:lnTo>
                  <a:lnTo>
                    <a:pt x="5003749" y="137553"/>
                  </a:lnTo>
                  <a:lnTo>
                    <a:pt x="5001425" y="124167"/>
                  </a:lnTo>
                  <a:lnTo>
                    <a:pt x="5001425" y="101917"/>
                  </a:lnTo>
                  <a:lnTo>
                    <a:pt x="5016944" y="61188"/>
                  </a:lnTo>
                  <a:lnTo>
                    <a:pt x="5055171" y="37223"/>
                  </a:lnTo>
                  <a:lnTo>
                    <a:pt x="5077536" y="35052"/>
                  </a:lnTo>
                  <a:lnTo>
                    <a:pt x="5087226" y="35128"/>
                  </a:lnTo>
                  <a:lnTo>
                    <a:pt x="5125859" y="49428"/>
                  </a:lnTo>
                  <a:lnTo>
                    <a:pt x="5151628" y="88290"/>
                  </a:lnTo>
                  <a:lnTo>
                    <a:pt x="5154028" y="101917"/>
                  </a:lnTo>
                  <a:lnTo>
                    <a:pt x="5154028" y="31140"/>
                  </a:lnTo>
                  <a:lnTo>
                    <a:pt x="5111343" y="9004"/>
                  </a:lnTo>
                  <a:lnTo>
                    <a:pt x="5077536" y="5715"/>
                  </a:lnTo>
                  <a:lnTo>
                    <a:pt x="5062245" y="5829"/>
                  </a:lnTo>
                  <a:lnTo>
                    <a:pt x="5018938" y="18262"/>
                  </a:lnTo>
                  <a:lnTo>
                    <a:pt x="4987823" y="44183"/>
                  </a:lnTo>
                  <a:lnTo>
                    <a:pt x="4969891" y="81241"/>
                  </a:lnTo>
                  <a:lnTo>
                    <a:pt x="4966792" y="98971"/>
                  </a:lnTo>
                  <a:lnTo>
                    <a:pt x="4966792" y="127114"/>
                  </a:lnTo>
                  <a:lnTo>
                    <a:pt x="4978920" y="167957"/>
                  </a:lnTo>
                  <a:lnTo>
                    <a:pt x="5004778" y="198081"/>
                  </a:lnTo>
                  <a:lnTo>
                    <a:pt x="5043360" y="216154"/>
                  </a:lnTo>
                  <a:lnTo>
                    <a:pt x="5077536" y="219443"/>
                  </a:lnTo>
                  <a:lnTo>
                    <a:pt x="5092624" y="219329"/>
                  </a:lnTo>
                  <a:lnTo>
                    <a:pt x="5135753" y="206908"/>
                  </a:lnTo>
                  <a:lnTo>
                    <a:pt x="5167185" y="181571"/>
                  </a:lnTo>
                  <a:lnTo>
                    <a:pt x="5185499" y="144678"/>
                  </a:lnTo>
                  <a:lnTo>
                    <a:pt x="5188661" y="127114"/>
                  </a:lnTo>
                  <a:lnTo>
                    <a:pt x="5188661" y="98971"/>
                  </a:lnTo>
                  <a:close/>
                </a:path>
                <a:path w="11927205" h="1995804">
                  <a:moveTo>
                    <a:pt x="5211267" y="265163"/>
                  </a:moveTo>
                  <a:lnTo>
                    <a:pt x="4946091" y="265163"/>
                  </a:lnTo>
                  <a:lnTo>
                    <a:pt x="4946091" y="294500"/>
                  </a:lnTo>
                  <a:lnTo>
                    <a:pt x="5211267" y="294500"/>
                  </a:lnTo>
                  <a:lnTo>
                    <a:pt x="5211267" y="265163"/>
                  </a:lnTo>
                  <a:close/>
                </a:path>
                <a:path w="11927205" h="1995804">
                  <a:moveTo>
                    <a:pt x="5218709" y="852284"/>
                  </a:moveTo>
                  <a:lnTo>
                    <a:pt x="4973345" y="852284"/>
                  </a:lnTo>
                  <a:lnTo>
                    <a:pt x="4973345" y="773798"/>
                  </a:lnTo>
                  <a:lnTo>
                    <a:pt x="4938293" y="773798"/>
                  </a:lnTo>
                  <a:lnTo>
                    <a:pt x="4938293" y="870191"/>
                  </a:lnTo>
                  <a:lnTo>
                    <a:pt x="4949342" y="881621"/>
                  </a:lnTo>
                  <a:lnTo>
                    <a:pt x="5218709" y="881621"/>
                  </a:lnTo>
                  <a:lnTo>
                    <a:pt x="5218709" y="852284"/>
                  </a:lnTo>
                  <a:close/>
                </a:path>
                <a:path w="11927205" h="1995804">
                  <a:moveTo>
                    <a:pt x="5224805" y="662559"/>
                  </a:moveTo>
                  <a:lnTo>
                    <a:pt x="5163782" y="649224"/>
                  </a:lnTo>
                  <a:lnTo>
                    <a:pt x="5116220" y="632841"/>
                  </a:lnTo>
                  <a:lnTo>
                    <a:pt x="5130406" y="625576"/>
                  </a:lnTo>
                  <a:lnTo>
                    <a:pt x="5139715" y="620471"/>
                  </a:lnTo>
                  <a:lnTo>
                    <a:pt x="5172011" y="599071"/>
                  </a:lnTo>
                  <a:lnTo>
                    <a:pt x="5195087" y="579120"/>
                  </a:lnTo>
                  <a:lnTo>
                    <a:pt x="5200040" y="574548"/>
                  </a:lnTo>
                  <a:lnTo>
                    <a:pt x="5206136" y="563118"/>
                  </a:lnTo>
                  <a:lnTo>
                    <a:pt x="5206136" y="549021"/>
                  </a:lnTo>
                  <a:lnTo>
                    <a:pt x="5195849" y="541020"/>
                  </a:lnTo>
                  <a:lnTo>
                    <a:pt x="4946675" y="541020"/>
                  </a:lnTo>
                  <a:lnTo>
                    <a:pt x="4946675" y="569595"/>
                  </a:lnTo>
                  <a:lnTo>
                    <a:pt x="5160797" y="569595"/>
                  </a:lnTo>
                  <a:lnTo>
                    <a:pt x="5132146" y="591083"/>
                  </a:lnTo>
                  <a:lnTo>
                    <a:pt x="5089423" y="614997"/>
                  </a:lnTo>
                  <a:lnTo>
                    <a:pt x="5021504" y="641565"/>
                  </a:lnTo>
                  <a:lnTo>
                    <a:pt x="4969815" y="656666"/>
                  </a:lnTo>
                  <a:lnTo>
                    <a:pt x="4928387" y="665607"/>
                  </a:lnTo>
                  <a:lnTo>
                    <a:pt x="4938674" y="692645"/>
                  </a:lnTo>
                  <a:lnTo>
                    <a:pt x="4990693" y="681240"/>
                  </a:lnTo>
                  <a:lnTo>
                    <a:pt x="5033645" y="668134"/>
                  </a:lnTo>
                  <a:lnTo>
                    <a:pt x="5081549" y="649224"/>
                  </a:lnTo>
                  <a:lnTo>
                    <a:pt x="5100599" y="657961"/>
                  </a:lnTo>
                  <a:lnTo>
                    <a:pt x="5169636" y="680085"/>
                  </a:lnTo>
                  <a:lnTo>
                    <a:pt x="5213756" y="689216"/>
                  </a:lnTo>
                  <a:lnTo>
                    <a:pt x="5224805" y="662559"/>
                  </a:lnTo>
                  <a:close/>
                </a:path>
                <a:path w="11927205" h="1995804">
                  <a:moveTo>
                    <a:pt x="5246509" y="718553"/>
                  </a:moveTo>
                  <a:lnTo>
                    <a:pt x="4905908" y="718553"/>
                  </a:lnTo>
                  <a:lnTo>
                    <a:pt x="4905908" y="747890"/>
                  </a:lnTo>
                  <a:lnTo>
                    <a:pt x="5058689" y="747890"/>
                  </a:lnTo>
                  <a:lnTo>
                    <a:pt x="5058689" y="806945"/>
                  </a:lnTo>
                  <a:lnTo>
                    <a:pt x="5093741" y="806945"/>
                  </a:lnTo>
                  <a:lnTo>
                    <a:pt x="5093741" y="747890"/>
                  </a:lnTo>
                  <a:lnTo>
                    <a:pt x="5246509" y="747890"/>
                  </a:lnTo>
                  <a:lnTo>
                    <a:pt x="5246509" y="718553"/>
                  </a:lnTo>
                  <a:close/>
                </a:path>
                <a:path w="11927205" h="1995804">
                  <a:moveTo>
                    <a:pt x="5264988" y="2667"/>
                  </a:moveTo>
                  <a:lnTo>
                    <a:pt x="5230317" y="2667"/>
                  </a:lnTo>
                  <a:lnTo>
                    <a:pt x="5230317" y="348221"/>
                  </a:lnTo>
                  <a:lnTo>
                    <a:pt x="5264988" y="348221"/>
                  </a:lnTo>
                  <a:lnTo>
                    <a:pt x="5264988" y="2667"/>
                  </a:lnTo>
                  <a:close/>
                </a:path>
                <a:path w="11927205" h="1995804">
                  <a:moveTo>
                    <a:pt x="5309286" y="1758302"/>
                  </a:moveTo>
                  <a:lnTo>
                    <a:pt x="5146611" y="1758302"/>
                  </a:lnTo>
                  <a:lnTo>
                    <a:pt x="5146611" y="1637157"/>
                  </a:lnTo>
                  <a:lnTo>
                    <a:pt x="5301666" y="1637157"/>
                  </a:lnTo>
                  <a:lnTo>
                    <a:pt x="5301666" y="1607820"/>
                  </a:lnTo>
                  <a:lnTo>
                    <a:pt x="5111559" y="1607820"/>
                  </a:lnTo>
                  <a:lnTo>
                    <a:pt x="5111559" y="1775828"/>
                  </a:lnTo>
                  <a:lnTo>
                    <a:pt x="5122608" y="1787258"/>
                  </a:lnTo>
                  <a:lnTo>
                    <a:pt x="5309286" y="1787258"/>
                  </a:lnTo>
                  <a:lnTo>
                    <a:pt x="5309286" y="1758302"/>
                  </a:lnTo>
                  <a:close/>
                </a:path>
                <a:path w="11927205" h="1995804">
                  <a:moveTo>
                    <a:pt x="5399964" y="1919084"/>
                  </a:moveTo>
                  <a:lnTo>
                    <a:pt x="5161851" y="1919084"/>
                  </a:lnTo>
                  <a:lnTo>
                    <a:pt x="5161851" y="1829168"/>
                  </a:lnTo>
                  <a:lnTo>
                    <a:pt x="5126799" y="1829168"/>
                  </a:lnTo>
                  <a:lnTo>
                    <a:pt x="5126799" y="1936991"/>
                  </a:lnTo>
                  <a:lnTo>
                    <a:pt x="5137848" y="1948421"/>
                  </a:lnTo>
                  <a:lnTo>
                    <a:pt x="5399964" y="1948421"/>
                  </a:lnTo>
                  <a:lnTo>
                    <a:pt x="5399964" y="1919084"/>
                  </a:lnTo>
                  <a:close/>
                </a:path>
                <a:path w="11927205" h="1995804">
                  <a:moveTo>
                    <a:pt x="5450256" y="1703070"/>
                  </a:moveTo>
                  <a:lnTo>
                    <a:pt x="5392344" y="1703070"/>
                  </a:lnTo>
                  <a:lnTo>
                    <a:pt x="5392344" y="1602867"/>
                  </a:lnTo>
                  <a:lnTo>
                    <a:pt x="5357673" y="1602867"/>
                  </a:lnTo>
                  <a:lnTo>
                    <a:pt x="5357673" y="1858124"/>
                  </a:lnTo>
                  <a:lnTo>
                    <a:pt x="5392344" y="1858124"/>
                  </a:lnTo>
                  <a:lnTo>
                    <a:pt x="5392344" y="1732407"/>
                  </a:lnTo>
                  <a:lnTo>
                    <a:pt x="5450256" y="1732407"/>
                  </a:lnTo>
                  <a:lnTo>
                    <a:pt x="5450256" y="1703070"/>
                  </a:lnTo>
                  <a:close/>
                </a:path>
                <a:path w="11927205" h="1995804">
                  <a:moveTo>
                    <a:pt x="5453392" y="543306"/>
                  </a:moveTo>
                  <a:lnTo>
                    <a:pt x="5332234" y="543306"/>
                  </a:lnTo>
                  <a:lnTo>
                    <a:pt x="5332234" y="572262"/>
                  </a:lnTo>
                  <a:lnTo>
                    <a:pt x="5453392" y="572262"/>
                  </a:lnTo>
                  <a:lnTo>
                    <a:pt x="5453392" y="543306"/>
                  </a:lnTo>
                  <a:close/>
                </a:path>
                <a:path w="11927205" h="1995804">
                  <a:moveTo>
                    <a:pt x="5486832" y="727125"/>
                  </a:moveTo>
                  <a:lnTo>
                    <a:pt x="5473992" y="684860"/>
                  </a:lnTo>
                  <a:lnTo>
                    <a:pt x="5452249" y="662000"/>
                  </a:lnTo>
                  <a:lnTo>
                    <a:pt x="5452249" y="739508"/>
                  </a:lnTo>
                  <a:lnTo>
                    <a:pt x="5452008" y="756742"/>
                  </a:lnTo>
                  <a:lnTo>
                    <a:pt x="5427446" y="796201"/>
                  </a:lnTo>
                  <a:lnTo>
                    <a:pt x="5392432" y="803516"/>
                  </a:lnTo>
                  <a:lnTo>
                    <a:pt x="5375453" y="803249"/>
                  </a:lnTo>
                  <a:lnTo>
                    <a:pt x="5339435" y="775703"/>
                  </a:lnTo>
                  <a:lnTo>
                    <a:pt x="5332996" y="739508"/>
                  </a:lnTo>
                  <a:lnTo>
                    <a:pt x="5333238" y="722058"/>
                  </a:lnTo>
                  <a:lnTo>
                    <a:pt x="5357507" y="682434"/>
                  </a:lnTo>
                  <a:lnTo>
                    <a:pt x="5392432" y="675132"/>
                  </a:lnTo>
                  <a:lnTo>
                    <a:pt x="5409412" y="675398"/>
                  </a:lnTo>
                  <a:lnTo>
                    <a:pt x="5445747" y="702945"/>
                  </a:lnTo>
                  <a:lnTo>
                    <a:pt x="5452249" y="739508"/>
                  </a:lnTo>
                  <a:lnTo>
                    <a:pt x="5452249" y="662000"/>
                  </a:lnTo>
                  <a:lnTo>
                    <a:pt x="5414657" y="646645"/>
                  </a:lnTo>
                  <a:lnTo>
                    <a:pt x="5392432" y="645795"/>
                  </a:lnTo>
                  <a:lnTo>
                    <a:pt x="5378729" y="645896"/>
                  </a:lnTo>
                  <a:lnTo>
                    <a:pt x="5341353" y="656805"/>
                  </a:lnTo>
                  <a:lnTo>
                    <a:pt x="5311241" y="684860"/>
                  </a:lnTo>
                  <a:lnTo>
                    <a:pt x="5298427" y="727125"/>
                  </a:lnTo>
                  <a:lnTo>
                    <a:pt x="5298516" y="751890"/>
                  </a:lnTo>
                  <a:lnTo>
                    <a:pt x="5308371" y="792200"/>
                  </a:lnTo>
                  <a:lnTo>
                    <a:pt x="5336603" y="822134"/>
                  </a:lnTo>
                  <a:lnTo>
                    <a:pt x="5392432" y="832853"/>
                  </a:lnTo>
                  <a:lnTo>
                    <a:pt x="5405920" y="832751"/>
                  </a:lnTo>
                  <a:lnTo>
                    <a:pt x="5443067" y="822172"/>
                  </a:lnTo>
                  <a:lnTo>
                    <a:pt x="5473636" y="794156"/>
                  </a:lnTo>
                  <a:lnTo>
                    <a:pt x="5486819" y="751890"/>
                  </a:lnTo>
                  <a:lnTo>
                    <a:pt x="5486832" y="727125"/>
                  </a:lnTo>
                  <a:close/>
                </a:path>
                <a:path w="11927205" h="1995804">
                  <a:moveTo>
                    <a:pt x="5501398" y="593979"/>
                  </a:moveTo>
                  <a:lnTo>
                    <a:pt x="5284228" y="593979"/>
                  </a:lnTo>
                  <a:lnTo>
                    <a:pt x="5284228" y="623697"/>
                  </a:lnTo>
                  <a:lnTo>
                    <a:pt x="5501398" y="623697"/>
                  </a:lnTo>
                  <a:lnTo>
                    <a:pt x="5501398" y="593979"/>
                  </a:lnTo>
                  <a:close/>
                </a:path>
                <a:path w="11927205" h="1995804">
                  <a:moveTo>
                    <a:pt x="5598172" y="536067"/>
                  </a:moveTo>
                  <a:lnTo>
                    <a:pt x="5563501" y="536067"/>
                  </a:lnTo>
                  <a:lnTo>
                    <a:pt x="5563501" y="881621"/>
                  </a:lnTo>
                  <a:lnTo>
                    <a:pt x="5598172" y="881621"/>
                  </a:lnTo>
                  <a:lnTo>
                    <a:pt x="5598172" y="536067"/>
                  </a:lnTo>
                  <a:close/>
                </a:path>
                <a:path w="11927205" h="1995804">
                  <a:moveTo>
                    <a:pt x="5626849" y="260591"/>
                  </a:moveTo>
                  <a:lnTo>
                    <a:pt x="5598020" y="234480"/>
                  </a:lnTo>
                  <a:lnTo>
                    <a:pt x="5570169" y="202679"/>
                  </a:lnTo>
                  <a:lnTo>
                    <a:pt x="5567311" y="199237"/>
                  </a:lnTo>
                  <a:lnTo>
                    <a:pt x="5560098" y="189369"/>
                  </a:lnTo>
                  <a:lnTo>
                    <a:pt x="5549887" y="174485"/>
                  </a:lnTo>
                  <a:lnTo>
                    <a:pt x="5561546" y="154520"/>
                  </a:lnTo>
                  <a:lnTo>
                    <a:pt x="5568912" y="140462"/>
                  </a:lnTo>
                  <a:lnTo>
                    <a:pt x="5583225" y="103441"/>
                  </a:lnTo>
                  <a:lnTo>
                    <a:pt x="5595721" y="65455"/>
                  </a:lnTo>
                  <a:lnTo>
                    <a:pt x="5602084" y="24765"/>
                  </a:lnTo>
                  <a:lnTo>
                    <a:pt x="5602846" y="20574"/>
                  </a:lnTo>
                  <a:lnTo>
                    <a:pt x="5599036" y="11430"/>
                  </a:lnTo>
                  <a:lnTo>
                    <a:pt x="5442064" y="11430"/>
                  </a:lnTo>
                  <a:lnTo>
                    <a:pt x="5442064" y="40386"/>
                  </a:lnTo>
                  <a:lnTo>
                    <a:pt x="5564746" y="40386"/>
                  </a:lnTo>
                  <a:lnTo>
                    <a:pt x="5560339" y="62052"/>
                  </a:lnTo>
                  <a:lnTo>
                    <a:pt x="5543601" y="110871"/>
                  </a:lnTo>
                  <a:lnTo>
                    <a:pt x="5521795" y="156946"/>
                  </a:lnTo>
                  <a:lnTo>
                    <a:pt x="5498960" y="192684"/>
                  </a:lnTo>
                  <a:lnTo>
                    <a:pt x="5467782" y="231063"/>
                  </a:lnTo>
                  <a:lnTo>
                    <a:pt x="5433619" y="265595"/>
                  </a:lnTo>
                  <a:lnTo>
                    <a:pt x="5418061" y="278117"/>
                  </a:lnTo>
                  <a:lnTo>
                    <a:pt x="5439397" y="299834"/>
                  </a:lnTo>
                  <a:lnTo>
                    <a:pt x="5473738" y="271170"/>
                  </a:lnTo>
                  <a:lnTo>
                    <a:pt x="5501754" y="242227"/>
                  </a:lnTo>
                  <a:lnTo>
                    <a:pt x="5531980" y="202679"/>
                  </a:lnTo>
                  <a:lnTo>
                    <a:pt x="5541962" y="216662"/>
                  </a:lnTo>
                  <a:lnTo>
                    <a:pt x="5567413" y="246875"/>
                  </a:lnTo>
                  <a:lnTo>
                    <a:pt x="5594147" y="274358"/>
                  </a:lnTo>
                  <a:lnTo>
                    <a:pt x="5605894" y="284594"/>
                  </a:lnTo>
                  <a:lnTo>
                    <a:pt x="5626849" y="260591"/>
                  </a:lnTo>
                  <a:close/>
                </a:path>
                <a:path w="11927205" h="1995804">
                  <a:moveTo>
                    <a:pt x="5752566" y="2667"/>
                  </a:moveTo>
                  <a:lnTo>
                    <a:pt x="5718657" y="2667"/>
                  </a:lnTo>
                  <a:lnTo>
                    <a:pt x="5718657" y="132969"/>
                  </a:lnTo>
                  <a:lnTo>
                    <a:pt x="5673318" y="132969"/>
                  </a:lnTo>
                  <a:lnTo>
                    <a:pt x="5673318" y="6477"/>
                  </a:lnTo>
                  <a:lnTo>
                    <a:pt x="5639409" y="6477"/>
                  </a:lnTo>
                  <a:lnTo>
                    <a:pt x="5639409" y="339458"/>
                  </a:lnTo>
                  <a:lnTo>
                    <a:pt x="5673318" y="339458"/>
                  </a:lnTo>
                  <a:lnTo>
                    <a:pt x="5673318" y="162293"/>
                  </a:lnTo>
                  <a:lnTo>
                    <a:pt x="5718657" y="162293"/>
                  </a:lnTo>
                  <a:lnTo>
                    <a:pt x="5718657" y="348221"/>
                  </a:lnTo>
                  <a:lnTo>
                    <a:pt x="5752566" y="348221"/>
                  </a:lnTo>
                  <a:lnTo>
                    <a:pt x="5752566" y="162293"/>
                  </a:lnTo>
                  <a:lnTo>
                    <a:pt x="5752566" y="132969"/>
                  </a:lnTo>
                  <a:lnTo>
                    <a:pt x="5752566" y="2667"/>
                  </a:lnTo>
                  <a:close/>
                </a:path>
                <a:path w="11927205" h="1995804">
                  <a:moveTo>
                    <a:pt x="5782475" y="1607820"/>
                  </a:moveTo>
                  <a:lnTo>
                    <a:pt x="5505882" y="1607820"/>
                  </a:lnTo>
                  <a:lnTo>
                    <a:pt x="5505882" y="1636776"/>
                  </a:lnTo>
                  <a:lnTo>
                    <a:pt x="5747804" y="1636776"/>
                  </a:lnTo>
                  <a:lnTo>
                    <a:pt x="5747804" y="1721358"/>
                  </a:lnTo>
                  <a:lnTo>
                    <a:pt x="5782475" y="1721358"/>
                  </a:lnTo>
                  <a:lnTo>
                    <a:pt x="5782475" y="1607820"/>
                  </a:lnTo>
                  <a:close/>
                </a:path>
                <a:path w="11927205" h="1995804">
                  <a:moveTo>
                    <a:pt x="5792000" y="1919846"/>
                  </a:moveTo>
                  <a:lnTo>
                    <a:pt x="5539029" y="1919846"/>
                  </a:lnTo>
                  <a:lnTo>
                    <a:pt x="5539029" y="1888985"/>
                  </a:lnTo>
                  <a:lnTo>
                    <a:pt x="5784380" y="1888985"/>
                  </a:lnTo>
                  <a:lnTo>
                    <a:pt x="5784380" y="1802498"/>
                  </a:lnTo>
                  <a:lnTo>
                    <a:pt x="5503977" y="1802498"/>
                  </a:lnTo>
                  <a:lnTo>
                    <a:pt x="5503977" y="1831073"/>
                  </a:lnTo>
                  <a:lnTo>
                    <a:pt x="5749709" y="1831073"/>
                  </a:lnTo>
                  <a:lnTo>
                    <a:pt x="5749709" y="1860410"/>
                  </a:lnTo>
                  <a:lnTo>
                    <a:pt x="5503977" y="1860410"/>
                  </a:lnTo>
                  <a:lnTo>
                    <a:pt x="5503977" y="1936991"/>
                  </a:lnTo>
                  <a:lnTo>
                    <a:pt x="5515026" y="1948421"/>
                  </a:lnTo>
                  <a:lnTo>
                    <a:pt x="5792000" y="1948421"/>
                  </a:lnTo>
                  <a:lnTo>
                    <a:pt x="5792000" y="1919846"/>
                  </a:lnTo>
                  <a:close/>
                </a:path>
                <a:path w="11927205" h="1995804">
                  <a:moveTo>
                    <a:pt x="5814098" y="1742313"/>
                  </a:moveTo>
                  <a:lnTo>
                    <a:pt x="5646090" y="1742313"/>
                  </a:lnTo>
                  <a:lnTo>
                    <a:pt x="5646090" y="1678305"/>
                  </a:lnTo>
                  <a:lnTo>
                    <a:pt x="5611038" y="1678305"/>
                  </a:lnTo>
                  <a:lnTo>
                    <a:pt x="5611038" y="1742313"/>
                  </a:lnTo>
                  <a:lnTo>
                    <a:pt x="5473497" y="1742313"/>
                  </a:lnTo>
                  <a:lnTo>
                    <a:pt x="5473497" y="1771637"/>
                  </a:lnTo>
                  <a:lnTo>
                    <a:pt x="5814098" y="1771637"/>
                  </a:lnTo>
                  <a:lnTo>
                    <a:pt x="5814098" y="1742313"/>
                  </a:lnTo>
                  <a:close/>
                </a:path>
                <a:path w="11927205" h="1995804">
                  <a:moveTo>
                    <a:pt x="5925934" y="531495"/>
                  </a:moveTo>
                  <a:lnTo>
                    <a:pt x="5800966" y="531495"/>
                  </a:lnTo>
                  <a:lnTo>
                    <a:pt x="5800966" y="560451"/>
                  </a:lnTo>
                  <a:lnTo>
                    <a:pt x="5925934" y="560451"/>
                  </a:lnTo>
                  <a:lnTo>
                    <a:pt x="5925934" y="531495"/>
                  </a:lnTo>
                  <a:close/>
                </a:path>
                <a:path w="11927205" h="1995804">
                  <a:moveTo>
                    <a:pt x="5957062" y="670560"/>
                  </a:moveTo>
                  <a:lnTo>
                    <a:pt x="5956820" y="660311"/>
                  </a:lnTo>
                  <a:lnTo>
                    <a:pt x="5954382" y="651129"/>
                  </a:lnTo>
                  <a:lnTo>
                    <a:pt x="5954014" y="650748"/>
                  </a:lnTo>
                  <a:lnTo>
                    <a:pt x="5947765" y="644220"/>
                  </a:lnTo>
                  <a:lnTo>
                    <a:pt x="5934888" y="635889"/>
                  </a:lnTo>
                  <a:lnTo>
                    <a:pt x="5922886" y="628916"/>
                  </a:lnTo>
                  <a:lnTo>
                    <a:pt x="5922886" y="670560"/>
                  </a:lnTo>
                  <a:lnTo>
                    <a:pt x="5922886" y="680453"/>
                  </a:lnTo>
                  <a:lnTo>
                    <a:pt x="5885980" y="699389"/>
                  </a:lnTo>
                  <a:lnTo>
                    <a:pt x="5872023" y="700252"/>
                  </a:lnTo>
                  <a:lnTo>
                    <a:pt x="5853354" y="700239"/>
                  </a:lnTo>
                  <a:lnTo>
                    <a:pt x="5809729" y="689216"/>
                  </a:lnTo>
                  <a:lnTo>
                    <a:pt x="5804395" y="680072"/>
                  </a:lnTo>
                  <a:lnTo>
                    <a:pt x="5804395" y="670560"/>
                  </a:lnTo>
                  <a:lnTo>
                    <a:pt x="5841746" y="651624"/>
                  </a:lnTo>
                  <a:lnTo>
                    <a:pt x="5863450" y="650748"/>
                  </a:lnTo>
                  <a:lnTo>
                    <a:pt x="5873978" y="650773"/>
                  </a:lnTo>
                  <a:lnTo>
                    <a:pt x="5917933" y="661797"/>
                  </a:lnTo>
                  <a:lnTo>
                    <a:pt x="5922886" y="670560"/>
                  </a:lnTo>
                  <a:lnTo>
                    <a:pt x="5922886" y="628916"/>
                  </a:lnTo>
                  <a:lnTo>
                    <a:pt x="5921235" y="627951"/>
                  </a:lnTo>
                  <a:lnTo>
                    <a:pt x="5909234" y="623887"/>
                  </a:lnTo>
                  <a:lnTo>
                    <a:pt x="5892241" y="622388"/>
                  </a:lnTo>
                  <a:lnTo>
                    <a:pt x="5863450" y="622173"/>
                  </a:lnTo>
                  <a:lnTo>
                    <a:pt x="5834900" y="622388"/>
                  </a:lnTo>
                  <a:lnTo>
                    <a:pt x="5792394" y="636079"/>
                  </a:lnTo>
                  <a:lnTo>
                    <a:pt x="5770219" y="670560"/>
                  </a:lnTo>
                  <a:lnTo>
                    <a:pt x="5770219" y="680453"/>
                  </a:lnTo>
                  <a:lnTo>
                    <a:pt x="5792394" y="714933"/>
                  </a:lnTo>
                  <a:lnTo>
                    <a:pt x="5834900" y="728624"/>
                  </a:lnTo>
                  <a:lnTo>
                    <a:pt x="5863450" y="728840"/>
                  </a:lnTo>
                  <a:lnTo>
                    <a:pt x="5892203" y="728637"/>
                  </a:lnTo>
                  <a:lnTo>
                    <a:pt x="5934888" y="715124"/>
                  </a:lnTo>
                  <a:lnTo>
                    <a:pt x="5954014" y="700265"/>
                  </a:lnTo>
                  <a:lnTo>
                    <a:pt x="5954382" y="699884"/>
                  </a:lnTo>
                  <a:lnTo>
                    <a:pt x="5956820" y="690702"/>
                  </a:lnTo>
                  <a:lnTo>
                    <a:pt x="5957062" y="680453"/>
                  </a:lnTo>
                  <a:lnTo>
                    <a:pt x="5957062" y="670560"/>
                  </a:lnTo>
                  <a:close/>
                </a:path>
                <a:path w="11927205" h="1995804">
                  <a:moveTo>
                    <a:pt x="5972022" y="576453"/>
                  </a:moveTo>
                  <a:lnTo>
                    <a:pt x="5755246" y="576453"/>
                  </a:lnTo>
                  <a:lnTo>
                    <a:pt x="5755246" y="605409"/>
                  </a:lnTo>
                  <a:lnTo>
                    <a:pt x="5972022" y="605409"/>
                  </a:lnTo>
                  <a:lnTo>
                    <a:pt x="5972022" y="576453"/>
                  </a:lnTo>
                  <a:close/>
                </a:path>
                <a:path w="11927205" h="1995804">
                  <a:moveTo>
                    <a:pt x="6058890" y="853046"/>
                  </a:moveTo>
                  <a:lnTo>
                    <a:pt x="5820778" y="853046"/>
                  </a:lnTo>
                  <a:lnTo>
                    <a:pt x="5820778" y="829043"/>
                  </a:lnTo>
                  <a:lnTo>
                    <a:pt x="6051270" y="829043"/>
                  </a:lnTo>
                  <a:lnTo>
                    <a:pt x="6051270" y="747128"/>
                  </a:lnTo>
                  <a:lnTo>
                    <a:pt x="5784964" y="747128"/>
                  </a:lnTo>
                  <a:lnTo>
                    <a:pt x="5784964" y="775703"/>
                  </a:lnTo>
                  <a:lnTo>
                    <a:pt x="6016599" y="775703"/>
                  </a:lnTo>
                  <a:lnTo>
                    <a:pt x="6016599" y="800468"/>
                  </a:lnTo>
                  <a:lnTo>
                    <a:pt x="5785726" y="800468"/>
                  </a:lnTo>
                  <a:lnTo>
                    <a:pt x="5785726" y="870191"/>
                  </a:lnTo>
                  <a:lnTo>
                    <a:pt x="5796775" y="881621"/>
                  </a:lnTo>
                  <a:lnTo>
                    <a:pt x="6058890" y="881621"/>
                  </a:lnTo>
                  <a:lnTo>
                    <a:pt x="6058890" y="853046"/>
                  </a:lnTo>
                  <a:close/>
                </a:path>
                <a:path w="11927205" h="1995804">
                  <a:moveTo>
                    <a:pt x="6109182" y="616839"/>
                  </a:moveTo>
                  <a:lnTo>
                    <a:pt x="6051270" y="616839"/>
                  </a:lnTo>
                  <a:lnTo>
                    <a:pt x="6051270" y="536067"/>
                  </a:lnTo>
                  <a:lnTo>
                    <a:pt x="6016599" y="536067"/>
                  </a:lnTo>
                  <a:lnTo>
                    <a:pt x="6016599" y="731888"/>
                  </a:lnTo>
                  <a:lnTo>
                    <a:pt x="6051270" y="731888"/>
                  </a:lnTo>
                  <a:lnTo>
                    <a:pt x="6051270" y="646176"/>
                  </a:lnTo>
                  <a:lnTo>
                    <a:pt x="6109182" y="646176"/>
                  </a:lnTo>
                  <a:lnTo>
                    <a:pt x="6109182" y="616839"/>
                  </a:lnTo>
                  <a:close/>
                </a:path>
                <a:path w="11927205" h="1995804">
                  <a:moveTo>
                    <a:pt x="6139650" y="202323"/>
                  </a:moveTo>
                  <a:lnTo>
                    <a:pt x="6108039" y="202323"/>
                  </a:lnTo>
                  <a:lnTo>
                    <a:pt x="6108039" y="35953"/>
                  </a:lnTo>
                  <a:lnTo>
                    <a:pt x="6108039" y="8013"/>
                  </a:lnTo>
                  <a:lnTo>
                    <a:pt x="5831433" y="8013"/>
                  </a:lnTo>
                  <a:lnTo>
                    <a:pt x="5831433" y="35953"/>
                  </a:lnTo>
                  <a:lnTo>
                    <a:pt x="6073368" y="35953"/>
                  </a:lnTo>
                  <a:lnTo>
                    <a:pt x="6073368" y="202323"/>
                  </a:lnTo>
                  <a:lnTo>
                    <a:pt x="5799048" y="202323"/>
                  </a:lnTo>
                  <a:lnTo>
                    <a:pt x="5799048" y="231533"/>
                  </a:lnTo>
                  <a:lnTo>
                    <a:pt x="5951067" y="231533"/>
                  </a:lnTo>
                  <a:lnTo>
                    <a:pt x="5951067" y="345833"/>
                  </a:lnTo>
                  <a:lnTo>
                    <a:pt x="5986119" y="345833"/>
                  </a:lnTo>
                  <a:lnTo>
                    <a:pt x="5986119" y="231533"/>
                  </a:lnTo>
                  <a:lnTo>
                    <a:pt x="6139650" y="231533"/>
                  </a:lnTo>
                  <a:lnTo>
                    <a:pt x="6139650" y="202323"/>
                  </a:lnTo>
                  <a:close/>
                </a:path>
                <a:path w="11927205" h="1995804">
                  <a:moveTo>
                    <a:pt x="6262268" y="1612023"/>
                  </a:moveTo>
                  <a:lnTo>
                    <a:pt x="5985675" y="1612023"/>
                  </a:lnTo>
                  <a:lnTo>
                    <a:pt x="5985675" y="1639963"/>
                  </a:lnTo>
                  <a:lnTo>
                    <a:pt x="6262268" y="1639963"/>
                  </a:lnTo>
                  <a:lnTo>
                    <a:pt x="6262268" y="1612023"/>
                  </a:lnTo>
                  <a:close/>
                </a:path>
                <a:path w="11927205" h="1995804">
                  <a:moveTo>
                    <a:pt x="6342240" y="619772"/>
                  </a:moveTo>
                  <a:lnTo>
                    <a:pt x="6331026" y="581672"/>
                  </a:lnTo>
                  <a:lnTo>
                    <a:pt x="6317158" y="563118"/>
                  </a:lnTo>
                  <a:lnTo>
                    <a:pt x="6315113" y="561022"/>
                  </a:lnTo>
                  <a:lnTo>
                    <a:pt x="6307226" y="553313"/>
                  </a:lnTo>
                  <a:lnTo>
                    <a:pt x="6307226" y="623100"/>
                  </a:lnTo>
                  <a:lnTo>
                    <a:pt x="6307226" y="643331"/>
                  </a:lnTo>
                  <a:lnTo>
                    <a:pt x="6293701" y="680224"/>
                  </a:lnTo>
                  <a:lnTo>
                    <a:pt x="6260020" y="701776"/>
                  </a:lnTo>
                  <a:lnTo>
                    <a:pt x="6240627" y="703694"/>
                  </a:lnTo>
                  <a:lnTo>
                    <a:pt x="6223165" y="703414"/>
                  </a:lnTo>
                  <a:lnTo>
                    <a:pt x="6182347" y="674903"/>
                  </a:lnTo>
                  <a:lnTo>
                    <a:pt x="6174714" y="633222"/>
                  </a:lnTo>
                  <a:lnTo>
                    <a:pt x="6175006" y="613117"/>
                  </a:lnTo>
                  <a:lnTo>
                    <a:pt x="6204039" y="570674"/>
                  </a:lnTo>
                  <a:lnTo>
                    <a:pt x="6240627" y="563118"/>
                  </a:lnTo>
                  <a:lnTo>
                    <a:pt x="6249187" y="563181"/>
                  </a:lnTo>
                  <a:lnTo>
                    <a:pt x="6288443" y="581025"/>
                  </a:lnTo>
                  <a:lnTo>
                    <a:pt x="6306680" y="616572"/>
                  </a:lnTo>
                  <a:lnTo>
                    <a:pt x="6307226" y="623100"/>
                  </a:lnTo>
                  <a:lnTo>
                    <a:pt x="6307226" y="553313"/>
                  </a:lnTo>
                  <a:lnTo>
                    <a:pt x="6271831" y="536448"/>
                  </a:lnTo>
                  <a:lnTo>
                    <a:pt x="6240627" y="533400"/>
                  </a:lnTo>
                  <a:lnTo>
                    <a:pt x="6226683" y="533514"/>
                  </a:lnTo>
                  <a:lnTo>
                    <a:pt x="6187338" y="545020"/>
                  </a:lnTo>
                  <a:lnTo>
                    <a:pt x="6154166" y="574802"/>
                  </a:lnTo>
                  <a:lnTo>
                    <a:pt x="6140526" y="611212"/>
                  </a:lnTo>
                  <a:lnTo>
                    <a:pt x="6139777" y="619772"/>
                  </a:lnTo>
                  <a:lnTo>
                    <a:pt x="6139777" y="645896"/>
                  </a:lnTo>
                  <a:lnTo>
                    <a:pt x="6150686" y="683996"/>
                  </a:lnTo>
                  <a:lnTo>
                    <a:pt x="6180353" y="716699"/>
                  </a:lnTo>
                  <a:lnTo>
                    <a:pt x="6217628" y="730986"/>
                  </a:lnTo>
                  <a:lnTo>
                    <a:pt x="6240627" y="731888"/>
                  </a:lnTo>
                  <a:lnTo>
                    <a:pt x="6254572" y="731774"/>
                  </a:lnTo>
                  <a:lnTo>
                    <a:pt x="6294221" y="720267"/>
                  </a:lnTo>
                  <a:lnTo>
                    <a:pt x="6315862" y="703694"/>
                  </a:lnTo>
                  <a:lnTo>
                    <a:pt x="6322822" y="696683"/>
                  </a:lnTo>
                  <a:lnTo>
                    <a:pt x="6339383" y="662305"/>
                  </a:lnTo>
                  <a:lnTo>
                    <a:pt x="6342240" y="645896"/>
                  </a:lnTo>
                  <a:lnTo>
                    <a:pt x="6342240" y="619772"/>
                  </a:lnTo>
                  <a:close/>
                </a:path>
                <a:path w="11927205" h="1995804">
                  <a:moveTo>
                    <a:pt x="6345009" y="11430"/>
                  </a:moveTo>
                  <a:lnTo>
                    <a:pt x="6310719" y="11430"/>
                  </a:lnTo>
                  <a:lnTo>
                    <a:pt x="6310719" y="40767"/>
                  </a:lnTo>
                  <a:lnTo>
                    <a:pt x="6310719" y="266687"/>
                  </a:lnTo>
                  <a:lnTo>
                    <a:pt x="6223089" y="266687"/>
                  </a:lnTo>
                  <a:lnTo>
                    <a:pt x="6223089" y="40767"/>
                  </a:lnTo>
                  <a:lnTo>
                    <a:pt x="6310719" y="40767"/>
                  </a:lnTo>
                  <a:lnTo>
                    <a:pt x="6310719" y="11430"/>
                  </a:lnTo>
                  <a:lnTo>
                    <a:pt x="6188799" y="11430"/>
                  </a:lnTo>
                  <a:lnTo>
                    <a:pt x="6188799" y="284213"/>
                  </a:lnTo>
                  <a:lnTo>
                    <a:pt x="6199848" y="295643"/>
                  </a:lnTo>
                  <a:lnTo>
                    <a:pt x="6345009" y="295643"/>
                  </a:lnTo>
                  <a:lnTo>
                    <a:pt x="6345009" y="266687"/>
                  </a:lnTo>
                  <a:lnTo>
                    <a:pt x="6345009" y="40767"/>
                  </a:lnTo>
                  <a:lnTo>
                    <a:pt x="6345009" y="11430"/>
                  </a:lnTo>
                  <a:close/>
                </a:path>
                <a:path w="11927205" h="1995804">
                  <a:moveTo>
                    <a:pt x="6451320" y="536067"/>
                  </a:moveTo>
                  <a:lnTo>
                    <a:pt x="6416649" y="536067"/>
                  </a:lnTo>
                  <a:lnTo>
                    <a:pt x="6416649" y="791324"/>
                  </a:lnTo>
                  <a:lnTo>
                    <a:pt x="6451320" y="791324"/>
                  </a:lnTo>
                  <a:lnTo>
                    <a:pt x="6451320" y="536067"/>
                  </a:lnTo>
                  <a:close/>
                </a:path>
                <a:path w="11927205" h="1995804">
                  <a:moveTo>
                    <a:pt x="6458940" y="852284"/>
                  </a:moveTo>
                  <a:lnTo>
                    <a:pt x="6205575" y="852284"/>
                  </a:lnTo>
                  <a:lnTo>
                    <a:pt x="6205575" y="762368"/>
                  </a:lnTo>
                  <a:lnTo>
                    <a:pt x="6170523" y="762368"/>
                  </a:lnTo>
                  <a:lnTo>
                    <a:pt x="6170523" y="870191"/>
                  </a:lnTo>
                  <a:lnTo>
                    <a:pt x="6181572" y="881621"/>
                  </a:lnTo>
                  <a:lnTo>
                    <a:pt x="6458940" y="881621"/>
                  </a:lnTo>
                  <a:lnTo>
                    <a:pt x="6458940" y="852284"/>
                  </a:lnTo>
                  <a:close/>
                </a:path>
                <a:path w="11927205" h="1995804">
                  <a:moveTo>
                    <a:pt x="6499314" y="2667"/>
                  </a:moveTo>
                  <a:lnTo>
                    <a:pt x="6465405" y="2667"/>
                  </a:lnTo>
                  <a:lnTo>
                    <a:pt x="6465405" y="132969"/>
                  </a:lnTo>
                  <a:lnTo>
                    <a:pt x="6420066" y="132969"/>
                  </a:lnTo>
                  <a:lnTo>
                    <a:pt x="6420066" y="6477"/>
                  </a:lnTo>
                  <a:lnTo>
                    <a:pt x="6386157" y="6477"/>
                  </a:lnTo>
                  <a:lnTo>
                    <a:pt x="6386157" y="339458"/>
                  </a:lnTo>
                  <a:lnTo>
                    <a:pt x="6420066" y="339458"/>
                  </a:lnTo>
                  <a:lnTo>
                    <a:pt x="6420066" y="162293"/>
                  </a:lnTo>
                  <a:lnTo>
                    <a:pt x="6465405" y="162293"/>
                  </a:lnTo>
                  <a:lnTo>
                    <a:pt x="6465405" y="348221"/>
                  </a:lnTo>
                  <a:lnTo>
                    <a:pt x="6499314" y="348221"/>
                  </a:lnTo>
                  <a:lnTo>
                    <a:pt x="6499314" y="162293"/>
                  </a:lnTo>
                  <a:lnTo>
                    <a:pt x="6499314" y="132969"/>
                  </a:lnTo>
                  <a:lnTo>
                    <a:pt x="6499314" y="2667"/>
                  </a:lnTo>
                  <a:close/>
                </a:path>
                <a:path w="11927205" h="1995804">
                  <a:moveTo>
                    <a:pt x="6666573" y="545211"/>
                  </a:moveTo>
                  <a:lnTo>
                    <a:pt x="6633045" y="545211"/>
                  </a:lnTo>
                  <a:lnTo>
                    <a:pt x="6507696" y="881621"/>
                  </a:lnTo>
                  <a:lnTo>
                    <a:pt x="6541224" y="881621"/>
                  </a:lnTo>
                  <a:lnTo>
                    <a:pt x="6666573" y="545211"/>
                  </a:lnTo>
                  <a:close/>
                </a:path>
                <a:path w="11927205" h="1995804">
                  <a:moveTo>
                    <a:pt x="6862394" y="109728"/>
                  </a:moveTo>
                  <a:lnTo>
                    <a:pt x="6613233" y="109728"/>
                  </a:lnTo>
                  <a:lnTo>
                    <a:pt x="6613233" y="86487"/>
                  </a:lnTo>
                  <a:lnTo>
                    <a:pt x="6854774" y="86487"/>
                  </a:lnTo>
                  <a:lnTo>
                    <a:pt x="6854774" y="7620"/>
                  </a:lnTo>
                  <a:lnTo>
                    <a:pt x="6578181" y="7620"/>
                  </a:lnTo>
                  <a:lnTo>
                    <a:pt x="6578181" y="36195"/>
                  </a:lnTo>
                  <a:lnTo>
                    <a:pt x="6820103" y="36195"/>
                  </a:lnTo>
                  <a:lnTo>
                    <a:pt x="6820103" y="57912"/>
                  </a:lnTo>
                  <a:lnTo>
                    <a:pt x="6578181" y="57912"/>
                  </a:lnTo>
                  <a:lnTo>
                    <a:pt x="6578181" y="126873"/>
                  </a:lnTo>
                  <a:lnTo>
                    <a:pt x="6589230" y="138303"/>
                  </a:lnTo>
                  <a:lnTo>
                    <a:pt x="6862394" y="138303"/>
                  </a:lnTo>
                  <a:lnTo>
                    <a:pt x="6862394" y="109728"/>
                  </a:lnTo>
                  <a:close/>
                </a:path>
                <a:path w="11927205" h="1995804">
                  <a:moveTo>
                    <a:pt x="6864299" y="319646"/>
                  </a:moveTo>
                  <a:lnTo>
                    <a:pt x="6611328" y="319646"/>
                  </a:lnTo>
                  <a:lnTo>
                    <a:pt x="6611328" y="296405"/>
                  </a:lnTo>
                  <a:lnTo>
                    <a:pt x="6856679" y="296405"/>
                  </a:lnTo>
                  <a:lnTo>
                    <a:pt x="6856679" y="217538"/>
                  </a:lnTo>
                  <a:lnTo>
                    <a:pt x="6576276" y="217538"/>
                  </a:lnTo>
                  <a:lnTo>
                    <a:pt x="6576276" y="246113"/>
                  </a:lnTo>
                  <a:lnTo>
                    <a:pt x="6822008" y="246113"/>
                  </a:lnTo>
                  <a:lnTo>
                    <a:pt x="6822008" y="267830"/>
                  </a:lnTo>
                  <a:lnTo>
                    <a:pt x="6576276" y="267830"/>
                  </a:lnTo>
                  <a:lnTo>
                    <a:pt x="6576276" y="336791"/>
                  </a:lnTo>
                  <a:lnTo>
                    <a:pt x="6587325" y="348221"/>
                  </a:lnTo>
                  <a:lnTo>
                    <a:pt x="6864299" y="348221"/>
                  </a:lnTo>
                  <a:lnTo>
                    <a:pt x="6864299" y="319646"/>
                  </a:lnTo>
                  <a:close/>
                </a:path>
                <a:path w="11927205" h="1995804">
                  <a:moveTo>
                    <a:pt x="6886397" y="163055"/>
                  </a:moveTo>
                  <a:lnTo>
                    <a:pt x="6545796" y="163055"/>
                  </a:lnTo>
                  <a:lnTo>
                    <a:pt x="6545796" y="192392"/>
                  </a:lnTo>
                  <a:lnTo>
                    <a:pt x="6886397" y="192392"/>
                  </a:lnTo>
                  <a:lnTo>
                    <a:pt x="6886397" y="163055"/>
                  </a:lnTo>
                  <a:close/>
                </a:path>
                <a:path w="11927205" h="1995804">
                  <a:moveTo>
                    <a:pt x="6925919" y="649363"/>
                  </a:moveTo>
                  <a:lnTo>
                    <a:pt x="6914388" y="604113"/>
                  </a:lnTo>
                  <a:lnTo>
                    <a:pt x="6891363" y="572376"/>
                  </a:lnTo>
                  <a:lnTo>
                    <a:pt x="6891363" y="664464"/>
                  </a:lnTo>
                  <a:lnTo>
                    <a:pt x="6891045" y="688848"/>
                  </a:lnTo>
                  <a:lnTo>
                    <a:pt x="6871170" y="730364"/>
                  </a:lnTo>
                  <a:lnTo>
                    <a:pt x="6835381" y="754367"/>
                  </a:lnTo>
                  <a:lnTo>
                    <a:pt x="6813258" y="754748"/>
                  </a:lnTo>
                  <a:lnTo>
                    <a:pt x="6791134" y="754367"/>
                  </a:lnTo>
                  <a:lnTo>
                    <a:pt x="6755346" y="730364"/>
                  </a:lnTo>
                  <a:lnTo>
                    <a:pt x="6735470" y="688848"/>
                  </a:lnTo>
                  <a:lnTo>
                    <a:pt x="6735153" y="664464"/>
                  </a:lnTo>
                  <a:lnTo>
                    <a:pt x="6735470" y="640067"/>
                  </a:lnTo>
                  <a:lnTo>
                    <a:pt x="6755346" y="598551"/>
                  </a:lnTo>
                  <a:lnTo>
                    <a:pt x="6791134" y="574548"/>
                  </a:lnTo>
                  <a:lnTo>
                    <a:pt x="6813258" y="574167"/>
                  </a:lnTo>
                  <a:lnTo>
                    <a:pt x="6835381" y="574548"/>
                  </a:lnTo>
                  <a:lnTo>
                    <a:pt x="6871170" y="598551"/>
                  </a:lnTo>
                  <a:lnTo>
                    <a:pt x="6891045" y="640067"/>
                  </a:lnTo>
                  <a:lnTo>
                    <a:pt x="6891363" y="664464"/>
                  </a:lnTo>
                  <a:lnTo>
                    <a:pt x="6891363" y="572376"/>
                  </a:lnTo>
                  <a:lnTo>
                    <a:pt x="6849554" y="548690"/>
                  </a:lnTo>
                  <a:lnTo>
                    <a:pt x="6813258" y="544830"/>
                  </a:lnTo>
                  <a:lnTo>
                    <a:pt x="6796849" y="544969"/>
                  </a:lnTo>
                  <a:lnTo>
                    <a:pt x="6752145" y="559511"/>
                  </a:lnTo>
                  <a:lnTo>
                    <a:pt x="6720878" y="588708"/>
                  </a:lnTo>
                  <a:lnTo>
                    <a:pt x="6703542" y="630085"/>
                  </a:lnTo>
                  <a:lnTo>
                    <a:pt x="6700596" y="649363"/>
                  </a:lnTo>
                  <a:lnTo>
                    <a:pt x="6700596" y="679551"/>
                  </a:lnTo>
                  <a:lnTo>
                    <a:pt x="6712128" y="724801"/>
                  </a:lnTo>
                  <a:lnTo>
                    <a:pt x="6737832" y="759193"/>
                  </a:lnTo>
                  <a:lnTo>
                    <a:pt x="6777037" y="780237"/>
                  </a:lnTo>
                  <a:lnTo>
                    <a:pt x="6813258" y="784085"/>
                  </a:lnTo>
                  <a:lnTo>
                    <a:pt x="6829666" y="783945"/>
                  </a:lnTo>
                  <a:lnTo>
                    <a:pt x="6874662" y="769404"/>
                  </a:lnTo>
                  <a:lnTo>
                    <a:pt x="6905714" y="740206"/>
                  </a:lnTo>
                  <a:lnTo>
                    <a:pt x="6922973" y="698830"/>
                  </a:lnTo>
                  <a:lnTo>
                    <a:pt x="6925919" y="679551"/>
                  </a:lnTo>
                  <a:lnTo>
                    <a:pt x="6925919" y="649363"/>
                  </a:lnTo>
                  <a:close/>
                </a:path>
                <a:path w="11927205" h="1995804">
                  <a:moveTo>
                    <a:pt x="7018985" y="536067"/>
                  </a:moveTo>
                  <a:lnTo>
                    <a:pt x="6984314" y="536067"/>
                  </a:lnTo>
                  <a:lnTo>
                    <a:pt x="6984314" y="881621"/>
                  </a:lnTo>
                  <a:lnTo>
                    <a:pt x="7018985" y="881621"/>
                  </a:lnTo>
                  <a:lnTo>
                    <a:pt x="7018985" y="536067"/>
                  </a:lnTo>
                  <a:close/>
                </a:path>
                <a:path w="11927205" h="1995804">
                  <a:moveTo>
                    <a:pt x="7312304" y="85839"/>
                  </a:moveTo>
                  <a:lnTo>
                    <a:pt x="7299871" y="47891"/>
                  </a:lnTo>
                  <a:lnTo>
                    <a:pt x="7284072" y="29337"/>
                  </a:lnTo>
                  <a:lnTo>
                    <a:pt x="7281939" y="27432"/>
                  </a:lnTo>
                  <a:lnTo>
                    <a:pt x="7277278" y="23469"/>
                  </a:lnTo>
                  <a:lnTo>
                    <a:pt x="7277278" y="87896"/>
                  </a:lnTo>
                  <a:lnTo>
                    <a:pt x="7277278" y="109448"/>
                  </a:lnTo>
                  <a:lnTo>
                    <a:pt x="7260310" y="146278"/>
                  </a:lnTo>
                  <a:lnTo>
                    <a:pt x="7219061" y="166331"/>
                  </a:lnTo>
                  <a:lnTo>
                    <a:pt x="7204088" y="167970"/>
                  </a:lnTo>
                  <a:lnTo>
                    <a:pt x="7185698" y="167957"/>
                  </a:lnTo>
                  <a:lnTo>
                    <a:pt x="7144245" y="156464"/>
                  </a:lnTo>
                  <a:lnTo>
                    <a:pt x="7116966" y="122135"/>
                  </a:lnTo>
                  <a:lnTo>
                    <a:pt x="7114400" y="109448"/>
                  </a:lnTo>
                  <a:lnTo>
                    <a:pt x="7114400" y="87896"/>
                  </a:lnTo>
                  <a:lnTo>
                    <a:pt x="7131367" y="51066"/>
                  </a:lnTo>
                  <a:lnTo>
                    <a:pt x="7172617" y="31026"/>
                  </a:lnTo>
                  <a:lnTo>
                    <a:pt x="7195845" y="29337"/>
                  </a:lnTo>
                  <a:lnTo>
                    <a:pt x="7205993" y="29400"/>
                  </a:lnTo>
                  <a:lnTo>
                    <a:pt x="7247433" y="40894"/>
                  </a:lnTo>
                  <a:lnTo>
                    <a:pt x="7274725" y="75209"/>
                  </a:lnTo>
                  <a:lnTo>
                    <a:pt x="7277278" y="87896"/>
                  </a:lnTo>
                  <a:lnTo>
                    <a:pt x="7277278" y="23469"/>
                  </a:lnTo>
                  <a:lnTo>
                    <a:pt x="7232383" y="3048"/>
                  </a:lnTo>
                  <a:lnTo>
                    <a:pt x="7195845" y="0"/>
                  </a:lnTo>
                  <a:lnTo>
                    <a:pt x="7179424" y="114"/>
                  </a:lnTo>
                  <a:lnTo>
                    <a:pt x="7133526" y="11620"/>
                  </a:lnTo>
                  <a:lnTo>
                    <a:pt x="7101027" y="35204"/>
                  </a:lnTo>
                  <a:lnTo>
                    <a:pt x="7082549" y="69583"/>
                  </a:lnTo>
                  <a:lnTo>
                    <a:pt x="7079374" y="85839"/>
                  </a:lnTo>
                  <a:lnTo>
                    <a:pt x="7079374" y="111518"/>
                  </a:lnTo>
                  <a:lnTo>
                    <a:pt x="7091820" y="149453"/>
                  </a:lnTo>
                  <a:lnTo>
                    <a:pt x="7118667" y="177520"/>
                  </a:lnTo>
                  <a:lnTo>
                    <a:pt x="7159295" y="194297"/>
                  </a:lnTo>
                  <a:lnTo>
                    <a:pt x="7195845" y="197345"/>
                  </a:lnTo>
                  <a:lnTo>
                    <a:pt x="7212254" y="197231"/>
                  </a:lnTo>
                  <a:lnTo>
                    <a:pt x="7258151" y="185724"/>
                  </a:lnTo>
                  <a:lnTo>
                    <a:pt x="7284072" y="168008"/>
                  </a:lnTo>
                  <a:lnTo>
                    <a:pt x="7290651" y="162140"/>
                  </a:lnTo>
                  <a:lnTo>
                    <a:pt x="7309129" y="127762"/>
                  </a:lnTo>
                  <a:lnTo>
                    <a:pt x="7312304" y="111518"/>
                  </a:lnTo>
                  <a:lnTo>
                    <a:pt x="7312304" y="85839"/>
                  </a:lnTo>
                  <a:close/>
                </a:path>
                <a:path w="11927205" h="1995804">
                  <a:moveTo>
                    <a:pt x="7328738" y="538734"/>
                  </a:moveTo>
                  <a:lnTo>
                    <a:pt x="7294829" y="538734"/>
                  </a:lnTo>
                  <a:lnTo>
                    <a:pt x="7294829" y="613029"/>
                  </a:lnTo>
                  <a:lnTo>
                    <a:pt x="7246823" y="613029"/>
                  </a:lnTo>
                  <a:lnTo>
                    <a:pt x="7246823" y="606933"/>
                  </a:lnTo>
                  <a:lnTo>
                    <a:pt x="7246823" y="541020"/>
                  </a:lnTo>
                  <a:lnTo>
                    <a:pt x="7212152" y="541020"/>
                  </a:lnTo>
                  <a:lnTo>
                    <a:pt x="7212152" y="606933"/>
                  </a:lnTo>
                  <a:lnTo>
                    <a:pt x="7212152" y="636651"/>
                  </a:lnTo>
                  <a:lnTo>
                    <a:pt x="7212152" y="695693"/>
                  </a:lnTo>
                  <a:lnTo>
                    <a:pt x="7124522" y="695693"/>
                  </a:lnTo>
                  <a:lnTo>
                    <a:pt x="7124522" y="636651"/>
                  </a:lnTo>
                  <a:lnTo>
                    <a:pt x="7212152" y="636651"/>
                  </a:lnTo>
                  <a:lnTo>
                    <a:pt x="7212152" y="606933"/>
                  </a:lnTo>
                  <a:lnTo>
                    <a:pt x="7124522" y="606933"/>
                  </a:lnTo>
                  <a:lnTo>
                    <a:pt x="7124522" y="541020"/>
                  </a:lnTo>
                  <a:lnTo>
                    <a:pt x="7089851" y="541020"/>
                  </a:lnTo>
                  <a:lnTo>
                    <a:pt x="7089851" y="712838"/>
                  </a:lnTo>
                  <a:lnTo>
                    <a:pt x="7100900" y="724268"/>
                  </a:lnTo>
                  <a:lnTo>
                    <a:pt x="7246823" y="724268"/>
                  </a:lnTo>
                  <a:lnTo>
                    <a:pt x="7246823" y="695693"/>
                  </a:lnTo>
                  <a:lnTo>
                    <a:pt x="7246823" y="642366"/>
                  </a:lnTo>
                  <a:lnTo>
                    <a:pt x="7294829" y="642366"/>
                  </a:lnTo>
                  <a:lnTo>
                    <a:pt x="7294829" y="791324"/>
                  </a:lnTo>
                  <a:lnTo>
                    <a:pt x="7328738" y="791324"/>
                  </a:lnTo>
                  <a:lnTo>
                    <a:pt x="7328738" y="642366"/>
                  </a:lnTo>
                  <a:lnTo>
                    <a:pt x="7328738" y="636651"/>
                  </a:lnTo>
                  <a:lnTo>
                    <a:pt x="7328738" y="613029"/>
                  </a:lnTo>
                  <a:lnTo>
                    <a:pt x="7328738" y="538734"/>
                  </a:lnTo>
                  <a:close/>
                </a:path>
                <a:path w="11927205" h="1995804">
                  <a:moveTo>
                    <a:pt x="7366140" y="221348"/>
                  </a:moveTo>
                  <a:lnTo>
                    <a:pt x="7025538" y="221348"/>
                  </a:lnTo>
                  <a:lnTo>
                    <a:pt x="7025538" y="250685"/>
                  </a:lnTo>
                  <a:lnTo>
                    <a:pt x="7108977" y="250685"/>
                  </a:lnTo>
                  <a:lnTo>
                    <a:pt x="7108977" y="346316"/>
                  </a:lnTo>
                  <a:lnTo>
                    <a:pt x="7144029" y="346316"/>
                  </a:lnTo>
                  <a:lnTo>
                    <a:pt x="7144029" y="250685"/>
                  </a:lnTo>
                  <a:lnTo>
                    <a:pt x="7248030" y="250685"/>
                  </a:lnTo>
                  <a:lnTo>
                    <a:pt x="7248030" y="346316"/>
                  </a:lnTo>
                  <a:lnTo>
                    <a:pt x="7283082" y="346316"/>
                  </a:lnTo>
                  <a:lnTo>
                    <a:pt x="7283082" y="250685"/>
                  </a:lnTo>
                  <a:lnTo>
                    <a:pt x="7366140" y="250685"/>
                  </a:lnTo>
                  <a:lnTo>
                    <a:pt x="7366140" y="221348"/>
                  </a:lnTo>
                  <a:close/>
                </a:path>
                <a:path w="11927205" h="1995804">
                  <a:moveTo>
                    <a:pt x="7400366" y="536067"/>
                  </a:moveTo>
                  <a:lnTo>
                    <a:pt x="7366457" y="536067"/>
                  </a:lnTo>
                  <a:lnTo>
                    <a:pt x="7366457" y="795134"/>
                  </a:lnTo>
                  <a:lnTo>
                    <a:pt x="7400366" y="795134"/>
                  </a:lnTo>
                  <a:lnTo>
                    <a:pt x="7400366" y="536067"/>
                  </a:lnTo>
                  <a:close/>
                </a:path>
                <a:path w="11927205" h="1995804">
                  <a:moveTo>
                    <a:pt x="7405700" y="852284"/>
                  </a:moveTo>
                  <a:lnTo>
                    <a:pt x="7144334" y="852284"/>
                  </a:lnTo>
                  <a:lnTo>
                    <a:pt x="7144334" y="762368"/>
                  </a:lnTo>
                  <a:lnTo>
                    <a:pt x="7109282" y="762368"/>
                  </a:lnTo>
                  <a:lnTo>
                    <a:pt x="7109282" y="870191"/>
                  </a:lnTo>
                  <a:lnTo>
                    <a:pt x="7120331" y="881621"/>
                  </a:lnTo>
                  <a:lnTo>
                    <a:pt x="7405700" y="881621"/>
                  </a:lnTo>
                  <a:lnTo>
                    <a:pt x="7405700" y="852284"/>
                  </a:lnTo>
                  <a:close/>
                </a:path>
                <a:path w="11927205" h="1995804">
                  <a:moveTo>
                    <a:pt x="7740282" y="288023"/>
                  </a:moveTo>
                  <a:lnTo>
                    <a:pt x="7587120" y="288023"/>
                  </a:lnTo>
                  <a:lnTo>
                    <a:pt x="7587120" y="205727"/>
                  </a:lnTo>
                  <a:lnTo>
                    <a:pt x="7715517" y="205727"/>
                  </a:lnTo>
                  <a:lnTo>
                    <a:pt x="7715517" y="176771"/>
                  </a:lnTo>
                  <a:lnTo>
                    <a:pt x="7466343" y="176771"/>
                  </a:lnTo>
                  <a:lnTo>
                    <a:pt x="7466343" y="41148"/>
                  </a:lnTo>
                  <a:lnTo>
                    <a:pt x="7707897" y="41148"/>
                  </a:lnTo>
                  <a:lnTo>
                    <a:pt x="7707897" y="11430"/>
                  </a:lnTo>
                  <a:lnTo>
                    <a:pt x="7431291" y="11430"/>
                  </a:lnTo>
                  <a:lnTo>
                    <a:pt x="7431291" y="194297"/>
                  </a:lnTo>
                  <a:lnTo>
                    <a:pt x="7442340" y="205727"/>
                  </a:lnTo>
                  <a:lnTo>
                    <a:pt x="7552068" y="205727"/>
                  </a:lnTo>
                  <a:lnTo>
                    <a:pt x="7552068" y="288023"/>
                  </a:lnTo>
                  <a:lnTo>
                    <a:pt x="7398906" y="288023"/>
                  </a:lnTo>
                  <a:lnTo>
                    <a:pt x="7398906" y="317360"/>
                  </a:lnTo>
                  <a:lnTo>
                    <a:pt x="7740282" y="317360"/>
                  </a:lnTo>
                  <a:lnTo>
                    <a:pt x="7740282" y="288023"/>
                  </a:lnTo>
                  <a:close/>
                </a:path>
                <a:path w="11927205" h="1995804">
                  <a:moveTo>
                    <a:pt x="7763446" y="729221"/>
                  </a:moveTo>
                  <a:lnTo>
                    <a:pt x="7514272" y="729221"/>
                  </a:lnTo>
                  <a:lnTo>
                    <a:pt x="7514272" y="666750"/>
                  </a:lnTo>
                  <a:lnTo>
                    <a:pt x="7752016" y="666750"/>
                  </a:lnTo>
                  <a:lnTo>
                    <a:pt x="7752016" y="637032"/>
                  </a:lnTo>
                  <a:lnTo>
                    <a:pt x="7514272" y="637032"/>
                  </a:lnTo>
                  <a:lnTo>
                    <a:pt x="7514272" y="574548"/>
                  </a:lnTo>
                  <a:lnTo>
                    <a:pt x="7755826" y="574548"/>
                  </a:lnTo>
                  <a:lnTo>
                    <a:pt x="7755826" y="544830"/>
                  </a:lnTo>
                  <a:lnTo>
                    <a:pt x="7479233" y="544830"/>
                  </a:lnTo>
                  <a:lnTo>
                    <a:pt x="7479233" y="746747"/>
                  </a:lnTo>
                  <a:lnTo>
                    <a:pt x="7490282" y="758177"/>
                  </a:lnTo>
                  <a:lnTo>
                    <a:pt x="7763446" y="758177"/>
                  </a:lnTo>
                  <a:lnTo>
                    <a:pt x="7763446" y="729221"/>
                  </a:lnTo>
                  <a:close/>
                </a:path>
                <a:path w="11927205" h="1995804">
                  <a:moveTo>
                    <a:pt x="7788211" y="821423"/>
                  </a:moveTo>
                  <a:lnTo>
                    <a:pt x="7446848" y="821423"/>
                  </a:lnTo>
                  <a:lnTo>
                    <a:pt x="7446848" y="850760"/>
                  </a:lnTo>
                  <a:lnTo>
                    <a:pt x="7788211" y="850760"/>
                  </a:lnTo>
                  <a:lnTo>
                    <a:pt x="7788211" y="821423"/>
                  </a:lnTo>
                  <a:close/>
                </a:path>
                <a:path w="11927205" h="1995804">
                  <a:moveTo>
                    <a:pt x="7938770" y="9906"/>
                  </a:moveTo>
                  <a:lnTo>
                    <a:pt x="7817612" y="9906"/>
                  </a:lnTo>
                  <a:lnTo>
                    <a:pt x="7817612" y="38862"/>
                  </a:lnTo>
                  <a:lnTo>
                    <a:pt x="7938770" y="38862"/>
                  </a:lnTo>
                  <a:lnTo>
                    <a:pt x="7938770" y="9906"/>
                  </a:lnTo>
                  <a:close/>
                </a:path>
                <a:path w="11927205" h="1995804">
                  <a:moveTo>
                    <a:pt x="7972209" y="193725"/>
                  </a:moveTo>
                  <a:lnTo>
                    <a:pt x="7959369" y="151460"/>
                  </a:lnTo>
                  <a:lnTo>
                    <a:pt x="7937627" y="128600"/>
                  </a:lnTo>
                  <a:lnTo>
                    <a:pt x="7937627" y="206108"/>
                  </a:lnTo>
                  <a:lnTo>
                    <a:pt x="7937386" y="223342"/>
                  </a:lnTo>
                  <a:lnTo>
                    <a:pt x="7912824" y="262801"/>
                  </a:lnTo>
                  <a:lnTo>
                    <a:pt x="7877810" y="270116"/>
                  </a:lnTo>
                  <a:lnTo>
                    <a:pt x="7860830" y="269849"/>
                  </a:lnTo>
                  <a:lnTo>
                    <a:pt x="7824813" y="242303"/>
                  </a:lnTo>
                  <a:lnTo>
                    <a:pt x="7818374" y="206108"/>
                  </a:lnTo>
                  <a:lnTo>
                    <a:pt x="7818615" y="188658"/>
                  </a:lnTo>
                  <a:lnTo>
                    <a:pt x="7842885" y="149034"/>
                  </a:lnTo>
                  <a:lnTo>
                    <a:pt x="7877810" y="141732"/>
                  </a:lnTo>
                  <a:lnTo>
                    <a:pt x="7894790" y="141998"/>
                  </a:lnTo>
                  <a:lnTo>
                    <a:pt x="7931124" y="169545"/>
                  </a:lnTo>
                  <a:lnTo>
                    <a:pt x="7937627" y="206108"/>
                  </a:lnTo>
                  <a:lnTo>
                    <a:pt x="7937627" y="128600"/>
                  </a:lnTo>
                  <a:lnTo>
                    <a:pt x="7900035" y="113245"/>
                  </a:lnTo>
                  <a:lnTo>
                    <a:pt x="7877810" y="112395"/>
                  </a:lnTo>
                  <a:lnTo>
                    <a:pt x="7864107" y="112496"/>
                  </a:lnTo>
                  <a:lnTo>
                    <a:pt x="7826730" y="123405"/>
                  </a:lnTo>
                  <a:lnTo>
                    <a:pt x="7796619" y="151460"/>
                  </a:lnTo>
                  <a:lnTo>
                    <a:pt x="7783804" y="193725"/>
                  </a:lnTo>
                  <a:lnTo>
                    <a:pt x="7783893" y="218490"/>
                  </a:lnTo>
                  <a:lnTo>
                    <a:pt x="7793749" y="258800"/>
                  </a:lnTo>
                  <a:lnTo>
                    <a:pt x="7821981" y="288734"/>
                  </a:lnTo>
                  <a:lnTo>
                    <a:pt x="7877810" y="299453"/>
                  </a:lnTo>
                  <a:lnTo>
                    <a:pt x="7891297" y="299351"/>
                  </a:lnTo>
                  <a:lnTo>
                    <a:pt x="7928445" y="288772"/>
                  </a:lnTo>
                  <a:lnTo>
                    <a:pt x="7959014" y="260756"/>
                  </a:lnTo>
                  <a:lnTo>
                    <a:pt x="7972196" y="218490"/>
                  </a:lnTo>
                  <a:lnTo>
                    <a:pt x="7972209" y="193725"/>
                  </a:lnTo>
                  <a:close/>
                </a:path>
                <a:path w="11927205" h="1995804">
                  <a:moveTo>
                    <a:pt x="7986776" y="60579"/>
                  </a:moveTo>
                  <a:lnTo>
                    <a:pt x="7769606" y="60579"/>
                  </a:lnTo>
                  <a:lnTo>
                    <a:pt x="7769606" y="90297"/>
                  </a:lnTo>
                  <a:lnTo>
                    <a:pt x="7986776" y="90297"/>
                  </a:lnTo>
                  <a:lnTo>
                    <a:pt x="7986776" y="60579"/>
                  </a:lnTo>
                  <a:close/>
                </a:path>
                <a:path w="11927205" h="1995804">
                  <a:moveTo>
                    <a:pt x="8122412" y="140208"/>
                  </a:moveTo>
                  <a:lnTo>
                    <a:pt x="8064500" y="140208"/>
                  </a:lnTo>
                  <a:lnTo>
                    <a:pt x="8064500" y="2667"/>
                  </a:lnTo>
                  <a:lnTo>
                    <a:pt x="8029829" y="2667"/>
                  </a:lnTo>
                  <a:lnTo>
                    <a:pt x="8029829" y="348221"/>
                  </a:lnTo>
                  <a:lnTo>
                    <a:pt x="8064500" y="348221"/>
                  </a:lnTo>
                  <a:lnTo>
                    <a:pt x="8064500" y="169913"/>
                  </a:lnTo>
                  <a:lnTo>
                    <a:pt x="8122412" y="169913"/>
                  </a:lnTo>
                  <a:lnTo>
                    <a:pt x="8122412" y="140208"/>
                  </a:lnTo>
                  <a:close/>
                </a:path>
                <a:path w="11927205" h="1995804">
                  <a:moveTo>
                    <a:pt x="8163687" y="702551"/>
                  </a:moveTo>
                  <a:lnTo>
                    <a:pt x="8118919" y="675132"/>
                  </a:lnTo>
                  <a:lnTo>
                    <a:pt x="8078343" y="640842"/>
                  </a:lnTo>
                  <a:lnTo>
                    <a:pt x="8088008" y="629259"/>
                  </a:lnTo>
                  <a:lnTo>
                    <a:pt x="8094218" y="621068"/>
                  </a:lnTo>
                  <a:lnTo>
                    <a:pt x="8114360" y="586143"/>
                  </a:lnTo>
                  <a:lnTo>
                    <a:pt x="8126349" y="547116"/>
                  </a:lnTo>
                  <a:lnTo>
                    <a:pt x="8124825" y="543687"/>
                  </a:lnTo>
                  <a:lnTo>
                    <a:pt x="8121396" y="541020"/>
                  </a:lnTo>
                  <a:lnTo>
                    <a:pt x="7954137" y="541020"/>
                  </a:lnTo>
                  <a:lnTo>
                    <a:pt x="7954137" y="569976"/>
                  </a:lnTo>
                  <a:lnTo>
                    <a:pt x="8085582" y="569976"/>
                  </a:lnTo>
                  <a:lnTo>
                    <a:pt x="8079384" y="583958"/>
                  </a:lnTo>
                  <a:lnTo>
                    <a:pt x="8050022" y="626948"/>
                  </a:lnTo>
                  <a:lnTo>
                    <a:pt x="8011439" y="664603"/>
                  </a:lnTo>
                  <a:lnTo>
                    <a:pt x="7979664" y="687311"/>
                  </a:lnTo>
                  <a:lnTo>
                    <a:pt x="7945488" y="707301"/>
                  </a:lnTo>
                  <a:lnTo>
                    <a:pt x="7930134" y="714362"/>
                  </a:lnTo>
                  <a:lnTo>
                    <a:pt x="7948041" y="737984"/>
                  </a:lnTo>
                  <a:lnTo>
                    <a:pt x="7985087" y="718400"/>
                  </a:lnTo>
                  <a:lnTo>
                    <a:pt x="8019593" y="696023"/>
                  </a:lnTo>
                  <a:lnTo>
                    <a:pt x="8057769" y="662940"/>
                  </a:lnTo>
                  <a:lnTo>
                    <a:pt x="8069339" y="674420"/>
                  </a:lnTo>
                  <a:lnTo>
                    <a:pt x="8099107" y="698550"/>
                  </a:lnTo>
                  <a:lnTo>
                    <a:pt x="8144256" y="726935"/>
                  </a:lnTo>
                  <a:lnTo>
                    <a:pt x="8163687" y="702551"/>
                  </a:lnTo>
                  <a:close/>
                </a:path>
                <a:path w="11927205" h="1995804">
                  <a:moveTo>
                    <a:pt x="8245221" y="536067"/>
                  </a:moveTo>
                  <a:lnTo>
                    <a:pt x="8210550" y="536067"/>
                  </a:lnTo>
                  <a:lnTo>
                    <a:pt x="8210550" y="795134"/>
                  </a:lnTo>
                  <a:lnTo>
                    <a:pt x="8245221" y="795134"/>
                  </a:lnTo>
                  <a:lnTo>
                    <a:pt x="8245221" y="536067"/>
                  </a:lnTo>
                  <a:close/>
                </a:path>
                <a:path w="11927205" h="1995804">
                  <a:moveTo>
                    <a:pt x="8252841" y="852284"/>
                  </a:moveTo>
                  <a:lnTo>
                    <a:pt x="7999476" y="852284"/>
                  </a:lnTo>
                  <a:lnTo>
                    <a:pt x="7999476" y="762368"/>
                  </a:lnTo>
                  <a:lnTo>
                    <a:pt x="7964424" y="762368"/>
                  </a:lnTo>
                  <a:lnTo>
                    <a:pt x="7964424" y="870191"/>
                  </a:lnTo>
                  <a:lnTo>
                    <a:pt x="7975473" y="881621"/>
                  </a:lnTo>
                  <a:lnTo>
                    <a:pt x="8252841" y="881621"/>
                  </a:lnTo>
                  <a:lnTo>
                    <a:pt x="8252841" y="852284"/>
                  </a:lnTo>
                  <a:close/>
                </a:path>
                <a:path w="11927205" h="1995804">
                  <a:moveTo>
                    <a:pt x="8350999" y="11430"/>
                  </a:moveTo>
                  <a:lnTo>
                    <a:pt x="8168132" y="11430"/>
                  </a:lnTo>
                  <a:lnTo>
                    <a:pt x="8168132" y="40767"/>
                  </a:lnTo>
                  <a:lnTo>
                    <a:pt x="8315185" y="40767"/>
                  </a:lnTo>
                  <a:lnTo>
                    <a:pt x="8313407" y="69989"/>
                  </a:lnTo>
                  <a:lnTo>
                    <a:pt x="8297469" y="128016"/>
                  </a:lnTo>
                  <a:lnTo>
                    <a:pt x="8281454" y="164566"/>
                  </a:lnTo>
                  <a:lnTo>
                    <a:pt x="8245907" y="210832"/>
                  </a:lnTo>
                  <a:lnTo>
                    <a:pt x="8208708" y="242303"/>
                  </a:lnTo>
                  <a:lnTo>
                    <a:pt x="8169084" y="267436"/>
                  </a:lnTo>
                  <a:lnTo>
                    <a:pt x="8152130" y="275450"/>
                  </a:lnTo>
                  <a:lnTo>
                    <a:pt x="8169656" y="301358"/>
                  </a:lnTo>
                  <a:lnTo>
                    <a:pt x="8205089" y="283337"/>
                  </a:lnTo>
                  <a:lnTo>
                    <a:pt x="8238236" y="260019"/>
                  </a:lnTo>
                  <a:lnTo>
                    <a:pt x="8270037" y="234569"/>
                  </a:lnTo>
                  <a:lnTo>
                    <a:pt x="8296135" y="201536"/>
                  </a:lnTo>
                  <a:lnTo>
                    <a:pt x="8319998" y="165773"/>
                  </a:lnTo>
                  <a:lnTo>
                    <a:pt x="8336140" y="121158"/>
                  </a:lnTo>
                  <a:lnTo>
                    <a:pt x="8349145" y="73152"/>
                  </a:lnTo>
                  <a:lnTo>
                    <a:pt x="8350999" y="13716"/>
                  </a:lnTo>
                  <a:lnTo>
                    <a:pt x="8350999" y="11430"/>
                  </a:lnTo>
                  <a:close/>
                </a:path>
                <a:path w="11927205" h="1995804">
                  <a:moveTo>
                    <a:pt x="8445995" y="531495"/>
                  </a:moveTo>
                  <a:lnTo>
                    <a:pt x="8339696" y="531495"/>
                  </a:lnTo>
                  <a:lnTo>
                    <a:pt x="8339696" y="560451"/>
                  </a:lnTo>
                  <a:lnTo>
                    <a:pt x="8445995" y="560451"/>
                  </a:lnTo>
                  <a:lnTo>
                    <a:pt x="8445995" y="531495"/>
                  </a:lnTo>
                  <a:close/>
                </a:path>
                <a:path w="11927205" h="1995804">
                  <a:moveTo>
                    <a:pt x="8464537" y="2667"/>
                  </a:moveTo>
                  <a:lnTo>
                    <a:pt x="8429866" y="2667"/>
                  </a:lnTo>
                  <a:lnTo>
                    <a:pt x="8429866" y="348221"/>
                  </a:lnTo>
                  <a:lnTo>
                    <a:pt x="8464537" y="348221"/>
                  </a:lnTo>
                  <a:lnTo>
                    <a:pt x="8464537" y="2667"/>
                  </a:lnTo>
                  <a:close/>
                </a:path>
                <a:path w="11927205" h="1995804">
                  <a:moveTo>
                    <a:pt x="8471141" y="680453"/>
                  </a:moveTo>
                  <a:lnTo>
                    <a:pt x="8451329" y="636651"/>
                  </a:lnTo>
                  <a:lnTo>
                    <a:pt x="8436851" y="625525"/>
                  </a:lnTo>
                  <a:lnTo>
                    <a:pt x="8436851" y="680453"/>
                  </a:lnTo>
                  <a:lnTo>
                    <a:pt x="8436673" y="688962"/>
                  </a:lnTo>
                  <a:lnTo>
                    <a:pt x="8405177" y="712330"/>
                  </a:lnTo>
                  <a:lnTo>
                    <a:pt x="8392655" y="712457"/>
                  </a:lnTo>
                  <a:lnTo>
                    <a:pt x="8380146" y="712330"/>
                  </a:lnTo>
                  <a:lnTo>
                    <a:pt x="8349018" y="689178"/>
                  </a:lnTo>
                  <a:lnTo>
                    <a:pt x="8348840" y="680453"/>
                  </a:lnTo>
                  <a:lnTo>
                    <a:pt x="8349018" y="671741"/>
                  </a:lnTo>
                  <a:lnTo>
                    <a:pt x="8380120" y="648589"/>
                  </a:lnTo>
                  <a:lnTo>
                    <a:pt x="8392655" y="648462"/>
                  </a:lnTo>
                  <a:lnTo>
                    <a:pt x="8405177" y="648589"/>
                  </a:lnTo>
                  <a:lnTo>
                    <a:pt x="8436673" y="671957"/>
                  </a:lnTo>
                  <a:lnTo>
                    <a:pt x="8436851" y="680453"/>
                  </a:lnTo>
                  <a:lnTo>
                    <a:pt x="8436851" y="625525"/>
                  </a:lnTo>
                  <a:lnTo>
                    <a:pt x="8429142" y="621639"/>
                  </a:lnTo>
                  <a:lnTo>
                    <a:pt x="8415439" y="619772"/>
                  </a:lnTo>
                  <a:lnTo>
                    <a:pt x="8392655" y="619506"/>
                  </a:lnTo>
                  <a:lnTo>
                    <a:pt x="8381200" y="619569"/>
                  </a:lnTo>
                  <a:lnTo>
                    <a:pt x="8340318" y="632028"/>
                  </a:lnTo>
                  <a:lnTo>
                    <a:pt x="8314550" y="667512"/>
                  </a:lnTo>
                  <a:lnTo>
                    <a:pt x="8314550" y="693788"/>
                  </a:lnTo>
                  <a:lnTo>
                    <a:pt x="8340318" y="728891"/>
                  </a:lnTo>
                  <a:lnTo>
                    <a:pt x="8381200" y="741349"/>
                  </a:lnTo>
                  <a:lnTo>
                    <a:pt x="8392655" y="741413"/>
                  </a:lnTo>
                  <a:lnTo>
                    <a:pt x="8415439" y="741146"/>
                  </a:lnTo>
                  <a:lnTo>
                    <a:pt x="8451329" y="724268"/>
                  </a:lnTo>
                  <a:lnTo>
                    <a:pt x="8470836" y="696150"/>
                  </a:lnTo>
                  <a:lnTo>
                    <a:pt x="8471141" y="680453"/>
                  </a:lnTo>
                  <a:close/>
                </a:path>
                <a:path w="11927205" h="1995804">
                  <a:moveTo>
                    <a:pt x="8486000" y="576453"/>
                  </a:moveTo>
                  <a:lnTo>
                    <a:pt x="8299691" y="576453"/>
                  </a:lnTo>
                  <a:lnTo>
                    <a:pt x="8299691" y="605409"/>
                  </a:lnTo>
                  <a:lnTo>
                    <a:pt x="8486000" y="605409"/>
                  </a:lnTo>
                  <a:lnTo>
                    <a:pt x="8486000" y="576453"/>
                  </a:lnTo>
                  <a:close/>
                </a:path>
                <a:path w="11927205" h="1995804">
                  <a:moveTo>
                    <a:pt x="8618080" y="812228"/>
                  </a:moveTo>
                  <a:lnTo>
                    <a:pt x="8603742" y="781418"/>
                  </a:lnTo>
                  <a:lnTo>
                    <a:pt x="8601799" y="778941"/>
                  </a:lnTo>
                  <a:lnTo>
                    <a:pt x="8596757" y="774890"/>
                  </a:lnTo>
                  <a:lnTo>
                    <a:pt x="8588489" y="769607"/>
                  </a:lnTo>
                  <a:lnTo>
                    <a:pt x="8583917" y="766838"/>
                  </a:lnTo>
                  <a:lnTo>
                    <a:pt x="8583917" y="811136"/>
                  </a:lnTo>
                  <a:lnTo>
                    <a:pt x="8583917" y="834758"/>
                  </a:lnTo>
                  <a:lnTo>
                    <a:pt x="8552294" y="861047"/>
                  </a:lnTo>
                  <a:lnTo>
                    <a:pt x="8518144" y="865225"/>
                  </a:lnTo>
                  <a:lnTo>
                    <a:pt x="8501964" y="865212"/>
                  </a:lnTo>
                  <a:lnTo>
                    <a:pt x="8450186" y="850760"/>
                  </a:lnTo>
                  <a:lnTo>
                    <a:pt x="8439137" y="834758"/>
                  </a:lnTo>
                  <a:lnTo>
                    <a:pt x="8439137" y="811136"/>
                  </a:lnTo>
                  <a:lnTo>
                    <a:pt x="8469617" y="785609"/>
                  </a:lnTo>
                  <a:lnTo>
                    <a:pt x="8510765" y="781418"/>
                  </a:lnTo>
                  <a:lnTo>
                    <a:pt x="8519566" y="781456"/>
                  </a:lnTo>
                  <a:lnTo>
                    <a:pt x="8572487" y="795134"/>
                  </a:lnTo>
                  <a:lnTo>
                    <a:pt x="8583917" y="811136"/>
                  </a:lnTo>
                  <a:lnTo>
                    <a:pt x="8583917" y="766838"/>
                  </a:lnTo>
                  <a:lnTo>
                    <a:pt x="8542757" y="753935"/>
                  </a:lnTo>
                  <a:lnTo>
                    <a:pt x="8510765" y="752081"/>
                  </a:lnTo>
                  <a:lnTo>
                    <a:pt x="8496808" y="752157"/>
                  </a:lnTo>
                  <a:lnTo>
                    <a:pt x="8455965" y="759142"/>
                  </a:lnTo>
                  <a:lnTo>
                    <a:pt x="8420875" y="778941"/>
                  </a:lnTo>
                  <a:lnTo>
                    <a:pt x="8404974" y="812228"/>
                  </a:lnTo>
                  <a:lnTo>
                    <a:pt x="8404974" y="833132"/>
                  </a:lnTo>
                  <a:lnTo>
                    <a:pt x="8425840" y="870635"/>
                  </a:lnTo>
                  <a:lnTo>
                    <a:pt x="8467522" y="888860"/>
                  </a:lnTo>
                  <a:lnTo>
                    <a:pt x="8510765" y="893051"/>
                  </a:lnTo>
                  <a:lnTo>
                    <a:pt x="8524951" y="892987"/>
                  </a:lnTo>
                  <a:lnTo>
                    <a:pt x="8566252" y="886307"/>
                  </a:lnTo>
                  <a:lnTo>
                    <a:pt x="8601799" y="866571"/>
                  </a:lnTo>
                  <a:lnTo>
                    <a:pt x="8602840" y="865238"/>
                  </a:lnTo>
                  <a:lnTo>
                    <a:pt x="8605660" y="861656"/>
                  </a:lnTo>
                  <a:lnTo>
                    <a:pt x="8610397" y="853808"/>
                  </a:lnTo>
                  <a:lnTo>
                    <a:pt x="8614905" y="845820"/>
                  </a:lnTo>
                  <a:lnTo>
                    <a:pt x="8617229" y="839901"/>
                  </a:lnTo>
                  <a:lnTo>
                    <a:pt x="8618080" y="833132"/>
                  </a:lnTo>
                  <a:lnTo>
                    <a:pt x="8618080" y="812228"/>
                  </a:lnTo>
                  <a:close/>
                </a:path>
                <a:path w="11927205" h="1995804">
                  <a:moveTo>
                    <a:pt x="8626589" y="536067"/>
                  </a:moveTo>
                  <a:lnTo>
                    <a:pt x="8592680" y="536067"/>
                  </a:lnTo>
                  <a:lnTo>
                    <a:pt x="8592680" y="620649"/>
                  </a:lnTo>
                  <a:lnTo>
                    <a:pt x="8547341" y="620649"/>
                  </a:lnTo>
                  <a:lnTo>
                    <a:pt x="8547341" y="538734"/>
                  </a:lnTo>
                  <a:lnTo>
                    <a:pt x="8513432" y="538734"/>
                  </a:lnTo>
                  <a:lnTo>
                    <a:pt x="8513432" y="735698"/>
                  </a:lnTo>
                  <a:lnTo>
                    <a:pt x="8547341" y="735698"/>
                  </a:lnTo>
                  <a:lnTo>
                    <a:pt x="8547341" y="649986"/>
                  </a:lnTo>
                  <a:lnTo>
                    <a:pt x="8592680" y="649986"/>
                  </a:lnTo>
                  <a:lnTo>
                    <a:pt x="8592680" y="747128"/>
                  </a:lnTo>
                  <a:lnTo>
                    <a:pt x="8626589" y="747128"/>
                  </a:lnTo>
                  <a:lnTo>
                    <a:pt x="8626589" y="649986"/>
                  </a:lnTo>
                  <a:lnTo>
                    <a:pt x="8626589" y="620649"/>
                  </a:lnTo>
                  <a:lnTo>
                    <a:pt x="8626589" y="536067"/>
                  </a:lnTo>
                  <a:close/>
                </a:path>
                <a:path w="11927205" h="1995804">
                  <a:moveTo>
                    <a:pt x="8839937" y="531495"/>
                  </a:moveTo>
                  <a:lnTo>
                    <a:pt x="8714981" y="531495"/>
                  </a:lnTo>
                  <a:lnTo>
                    <a:pt x="8714981" y="560451"/>
                  </a:lnTo>
                  <a:lnTo>
                    <a:pt x="8839937" y="560451"/>
                  </a:lnTo>
                  <a:lnTo>
                    <a:pt x="8839937" y="531495"/>
                  </a:lnTo>
                  <a:close/>
                </a:path>
                <a:path w="11927205" h="1995804">
                  <a:moveTo>
                    <a:pt x="8855989" y="85369"/>
                  </a:moveTo>
                  <a:lnTo>
                    <a:pt x="8841194" y="42900"/>
                  </a:lnTo>
                  <a:lnTo>
                    <a:pt x="8831936" y="33147"/>
                  </a:lnTo>
                  <a:lnTo>
                    <a:pt x="8828481" y="29908"/>
                  </a:lnTo>
                  <a:lnTo>
                    <a:pt x="8821433" y="23609"/>
                  </a:lnTo>
                  <a:lnTo>
                    <a:pt x="8821433" y="97536"/>
                  </a:lnTo>
                  <a:lnTo>
                    <a:pt x="8821141" y="115849"/>
                  </a:lnTo>
                  <a:lnTo>
                    <a:pt x="8791194" y="154622"/>
                  </a:lnTo>
                  <a:lnTo>
                    <a:pt x="8752853" y="161531"/>
                  </a:lnTo>
                  <a:lnTo>
                    <a:pt x="8734717" y="161277"/>
                  </a:lnTo>
                  <a:lnTo>
                    <a:pt x="8692528" y="135191"/>
                  </a:lnTo>
                  <a:lnTo>
                    <a:pt x="8684654" y="97536"/>
                  </a:lnTo>
                  <a:lnTo>
                    <a:pt x="8684946" y="78994"/>
                  </a:lnTo>
                  <a:lnTo>
                    <a:pt x="8714600" y="40055"/>
                  </a:lnTo>
                  <a:lnTo>
                    <a:pt x="8752853" y="33147"/>
                  </a:lnTo>
                  <a:lnTo>
                    <a:pt x="8770988" y="33401"/>
                  </a:lnTo>
                  <a:lnTo>
                    <a:pt x="8813482" y="59486"/>
                  </a:lnTo>
                  <a:lnTo>
                    <a:pt x="8821433" y="97536"/>
                  </a:lnTo>
                  <a:lnTo>
                    <a:pt x="8821433" y="23609"/>
                  </a:lnTo>
                  <a:lnTo>
                    <a:pt x="8784514" y="6705"/>
                  </a:lnTo>
                  <a:lnTo>
                    <a:pt x="8752853" y="3810"/>
                  </a:lnTo>
                  <a:lnTo>
                    <a:pt x="8738679" y="3911"/>
                  </a:lnTo>
                  <a:lnTo>
                    <a:pt x="8698281" y="14820"/>
                  </a:lnTo>
                  <a:lnTo>
                    <a:pt x="8664842" y="42900"/>
                  </a:lnTo>
                  <a:lnTo>
                    <a:pt x="8650097" y="85369"/>
                  </a:lnTo>
                  <a:lnTo>
                    <a:pt x="8650097" y="109689"/>
                  </a:lnTo>
                  <a:lnTo>
                    <a:pt x="8664842" y="152133"/>
                  </a:lnTo>
                  <a:lnTo>
                    <a:pt x="8698281" y="179857"/>
                  </a:lnTo>
                  <a:lnTo>
                    <a:pt x="8738679" y="190766"/>
                  </a:lnTo>
                  <a:lnTo>
                    <a:pt x="8752853" y="190868"/>
                  </a:lnTo>
                  <a:lnTo>
                    <a:pt x="8767026" y="190766"/>
                  </a:lnTo>
                  <a:lnTo>
                    <a:pt x="8807132" y="179857"/>
                  </a:lnTo>
                  <a:lnTo>
                    <a:pt x="8841194" y="152133"/>
                  </a:lnTo>
                  <a:lnTo>
                    <a:pt x="8855989" y="109689"/>
                  </a:lnTo>
                  <a:lnTo>
                    <a:pt x="8855989" y="85369"/>
                  </a:lnTo>
                  <a:close/>
                </a:path>
                <a:path w="11927205" h="1995804">
                  <a:moveTo>
                    <a:pt x="8871064" y="670560"/>
                  </a:moveTo>
                  <a:lnTo>
                    <a:pt x="8870836" y="660311"/>
                  </a:lnTo>
                  <a:lnTo>
                    <a:pt x="8868397" y="651129"/>
                  </a:lnTo>
                  <a:lnTo>
                    <a:pt x="8868029" y="650748"/>
                  </a:lnTo>
                  <a:lnTo>
                    <a:pt x="8861781" y="644220"/>
                  </a:lnTo>
                  <a:lnTo>
                    <a:pt x="8848890" y="635889"/>
                  </a:lnTo>
                  <a:lnTo>
                    <a:pt x="8836889" y="628916"/>
                  </a:lnTo>
                  <a:lnTo>
                    <a:pt x="8836889" y="670560"/>
                  </a:lnTo>
                  <a:lnTo>
                    <a:pt x="8836889" y="680453"/>
                  </a:lnTo>
                  <a:lnTo>
                    <a:pt x="8799982" y="699389"/>
                  </a:lnTo>
                  <a:lnTo>
                    <a:pt x="8786038" y="700252"/>
                  </a:lnTo>
                  <a:lnTo>
                    <a:pt x="8767369" y="700239"/>
                  </a:lnTo>
                  <a:lnTo>
                    <a:pt x="8723744" y="689216"/>
                  </a:lnTo>
                  <a:lnTo>
                    <a:pt x="8718410" y="680072"/>
                  </a:lnTo>
                  <a:lnTo>
                    <a:pt x="8718410" y="670560"/>
                  </a:lnTo>
                  <a:lnTo>
                    <a:pt x="8755761" y="651624"/>
                  </a:lnTo>
                  <a:lnTo>
                    <a:pt x="8777453" y="650748"/>
                  </a:lnTo>
                  <a:lnTo>
                    <a:pt x="8787994" y="650773"/>
                  </a:lnTo>
                  <a:lnTo>
                    <a:pt x="8831936" y="661797"/>
                  </a:lnTo>
                  <a:lnTo>
                    <a:pt x="8836889" y="670560"/>
                  </a:lnTo>
                  <a:lnTo>
                    <a:pt x="8836889" y="628916"/>
                  </a:lnTo>
                  <a:lnTo>
                    <a:pt x="8835238" y="627951"/>
                  </a:lnTo>
                  <a:lnTo>
                    <a:pt x="8823249" y="623887"/>
                  </a:lnTo>
                  <a:lnTo>
                    <a:pt x="8806256" y="622388"/>
                  </a:lnTo>
                  <a:lnTo>
                    <a:pt x="8777453" y="622173"/>
                  </a:lnTo>
                  <a:lnTo>
                    <a:pt x="8748916" y="622388"/>
                  </a:lnTo>
                  <a:lnTo>
                    <a:pt x="8706409" y="636079"/>
                  </a:lnTo>
                  <a:lnTo>
                    <a:pt x="8684235" y="670560"/>
                  </a:lnTo>
                  <a:lnTo>
                    <a:pt x="8684235" y="680453"/>
                  </a:lnTo>
                  <a:lnTo>
                    <a:pt x="8706409" y="714933"/>
                  </a:lnTo>
                  <a:lnTo>
                    <a:pt x="8748916" y="728624"/>
                  </a:lnTo>
                  <a:lnTo>
                    <a:pt x="8777453" y="728840"/>
                  </a:lnTo>
                  <a:lnTo>
                    <a:pt x="8806218" y="728637"/>
                  </a:lnTo>
                  <a:lnTo>
                    <a:pt x="8848890" y="715124"/>
                  </a:lnTo>
                  <a:lnTo>
                    <a:pt x="8868029" y="700265"/>
                  </a:lnTo>
                  <a:lnTo>
                    <a:pt x="8868397" y="699884"/>
                  </a:lnTo>
                  <a:lnTo>
                    <a:pt x="8870836" y="690702"/>
                  </a:lnTo>
                  <a:lnTo>
                    <a:pt x="8871064" y="680453"/>
                  </a:lnTo>
                  <a:lnTo>
                    <a:pt x="8871064" y="670560"/>
                  </a:lnTo>
                  <a:close/>
                </a:path>
                <a:path w="11927205" h="1995804">
                  <a:moveTo>
                    <a:pt x="8886038" y="576453"/>
                  </a:moveTo>
                  <a:lnTo>
                    <a:pt x="8669261" y="576453"/>
                  </a:lnTo>
                  <a:lnTo>
                    <a:pt x="8669261" y="605409"/>
                  </a:lnTo>
                  <a:lnTo>
                    <a:pt x="8886038" y="605409"/>
                  </a:lnTo>
                  <a:lnTo>
                    <a:pt x="8886038" y="576453"/>
                  </a:lnTo>
                  <a:close/>
                </a:path>
                <a:path w="11927205" h="1995804">
                  <a:moveTo>
                    <a:pt x="8890394" y="217919"/>
                  </a:moveTo>
                  <a:lnTo>
                    <a:pt x="8625218" y="217919"/>
                  </a:lnTo>
                  <a:lnTo>
                    <a:pt x="8625218" y="247256"/>
                  </a:lnTo>
                  <a:lnTo>
                    <a:pt x="8736089" y="247256"/>
                  </a:lnTo>
                  <a:lnTo>
                    <a:pt x="8736089" y="339077"/>
                  </a:lnTo>
                  <a:lnTo>
                    <a:pt x="8771141" y="339077"/>
                  </a:lnTo>
                  <a:lnTo>
                    <a:pt x="8771141" y="247256"/>
                  </a:lnTo>
                  <a:lnTo>
                    <a:pt x="8890394" y="247256"/>
                  </a:lnTo>
                  <a:lnTo>
                    <a:pt x="8890394" y="217919"/>
                  </a:lnTo>
                  <a:close/>
                </a:path>
                <a:path w="11927205" h="1995804">
                  <a:moveTo>
                    <a:pt x="8944115" y="2667"/>
                  </a:moveTo>
                  <a:lnTo>
                    <a:pt x="8909444" y="2667"/>
                  </a:lnTo>
                  <a:lnTo>
                    <a:pt x="8909444" y="348221"/>
                  </a:lnTo>
                  <a:lnTo>
                    <a:pt x="8944115" y="348221"/>
                  </a:lnTo>
                  <a:lnTo>
                    <a:pt x="8944115" y="2667"/>
                  </a:lnTo>
                  <a:close/>
                </a:path>
                <a:path w="11927205" h="1995804">
                  <a:moveTo>
                    <a:pt x="8972906" y="853046"/>
                  </a:moveTo>
                  <a:lnTo>
                    <a:pt x="8734793" y="853046"/>
                  </a:lnTo>
                  <a:lnTo>
                    <a:pt x="8734793" y="829043"/>
                  </a:lnTo>
                  <a:lnTo>
                    <a:pt x="8965286" y="829043"/>
                  </a:lnTo>
                  <a:lnTo>
                    <a:pt x="8965286" y="747128"/>
                  </a:lnTo>
                  <a:lnTo>
                    <a:pt x="8698979" y="747128"/>
                  </a:lnTo>
                  <a:lnTo>
                    <a:pt x="8698979" y="775703"/>
                  </a:lnTo>
                  <a:lnTo>
                    <a:pt x="8930615" y="775703"/>
                  </a:lnTo>
                  <a:lnTo>
                    <a:pt x="8930615" y="800468"/>
                  </a:lnTo>
                  <a:lnTo>
                    <a:pt x="8699741" y="800468"/>
                  </a:lnTo>
                  <a:lnTo>
                    <a:pt x="8699741" y="870191"/>
                  </a:lnTo>
                  <a:lnTo>
                    <a:pt x="8710790" y="881621"/>
                  </a:lnTo>
                  <a:lnTo>
                    <a:pt x="8972906" y="881621"/>
                  </a:lnTo>
                  <a:lnTo>
                    <a:pt x="8972906" y="853046"/>
                  </a:lnTo>
                  <a:close/>
                </a:path>
                <a:path w="11927205" h="1995804">
                  <a:moveTo>
                    <a:pt x="9023198" y="616839"/>
                  </a:moveTo>
                  <a:lnTo>
                    <a:pt x="8965286" y="616839"/>
                  </a:lnTo>
                  <a:lnTo>
                    <a:pt x="8965286" y="536067"/>
                  </a:lnTo>
                  <a:lnTo>
                    <a:pt x="8930615" y="536067"/>
                  </a:lnTo>
                  <a:lnTo>
                    <a:pt x="8930615" y="731888"/>
                  </a:lnTo>
                  <a:lnTo>
                    <a:pt x="8965286" y="731888"/>
                  </a:lnTo>
                  <a:lnTo>
                    <a:pt x="8965286" y="646176"/>
                  </a:lnTo>
                  <a:lnTo>
                    <a:pt x="9023198" y="646176"/>
                  </a:lnTo>
                  <a:lnTo>
                    <a:pt x="9023198" y="616839"/>
                  </a:lnTo>
                  <a:close/>
                </a:path>
                <a:path w="11927205" h="1995804">
                  <a:moveTo>
                    <a:pt x="9149842" y="9906"/>
                  </a:moveTo>
                  <a:lnTo>
                    <a:pt x="9036317" y="9906"/>
                  </a:lnTo>
                  <a:lnTo>
                    <a:pt x="9036317" y="38862"/>
                  </a:lnTo>
                  <a:lnTo>
                    <a:pt x="9149842" y="38862"/>
                  </a:lnTo>
                  <a:lnTo>
                    <a:pt x="9149842" y="9906"/>
                  </a:lnTo>
                  <a:close/>
                </a:path>
                <a:path w="11927205" h="1995804">
                  <a:moveTo>
                    <a:pt x="9179484" y="195059"/>
                  </a:moveTo>
                  <a:lnTo>
                    <a:pt x="9168968" y="154038"/>
                  </a:lnTo>
                  <a:lnTo>
                    <a:pt x="9144889" y="126453"/>
                  </a:lnTo>
                  <a:lnTo>
                    <a:pt x="9144889" y="193535"/>
                  </a:lnTo>
                  <a:lnTo>
                    <a:pt x="9144889" y="218681"/>
                  </a:lnTo>
                  <a:lnTo>
                    <a:pt x="9139555" y="241541"/>
                  </a:lnTo>
                  <a:lnTo>
                    <a:pt x="9126982" y="259448"/>
                  </a:lnTo>
                  <a:lnTo>
                    <a:pt x="9107170" y="270116"/>
                  </a:lnTo>
                  <a:lnTo>
                    <a:pt x="9078227" y="270116"/>
                  </a:lnTo>
                  <a:lnTo>
                    <a:pt x="9058415" y="259448"/>
                  </a:lnTo>
                  <a:lnTo>
                    <a:pt x="9046223" y="241541"/>
                  </a:lnTo>
                  <a:lnTo>
                    <a:pt x="9040889" y="218681"/>
                  </a:lnTo>
                  <a:lnTo>
                    <a:pt x="9040889" y="193535"/>
                  </a:lnTo>
                  <a:lnTo>
                    <a:pt x="9046223" y="170294"/>
                  </a:lnTo>
                  <a:lnTo>
                    <a:pt x="9058415" y="152387"/>
                  </a:lnTo>
                  <a:lnTo>
                    <a:pt x="9078227" y="141732"/>
                  </a:lnTo>
                  <a:lnTo>
                    <a:pt x="9107170" y="141732"/>
                  </a:lnTo>
                  <a:lnTo>
                    <a:pt x="9126982" y="152387"/>
                  </a:lnTo>
                  <a:lnTo>
                    <a:pt x="9139555" y="170294"/>
                  </a:lnTo>
                  <a:lnTo>
                    <a:pt x="9144889" y="193535"/>
                  </a:lnTo>
                  <a:lnTo>
                    <a:pt x="9144889" y="126453"/>
                  </a:lnTo>
                  <a:lnTo>
                    <a:pt x="9106167" y="112509"/>
                  </a:lnTo>
                  <a:lnTo>
                    <a:pt x="9092692" y="112395"/>
                  </a:lnTo>
                  <a:lnTo>
                    <a:pt x="9079001" y="112509"/>
                  </a:lnTo>
                  <a:lnTo>
                    <a:pt x="9037434" y="128295"/>
                  </a:lnTo>
                  <a:lnTo>
                    <a:pt x="9013888" y="160489"/>
                  </a:lnTo>
                  <a:lnTo>
                    <a:pt x="9006294" y="195059"/>
                  </a:lnTo>
                  <a:lnTo>
                    <a:pt x="9006383" y="218681"/>
                  </a:lnTo>
                  <a:lnTo>
                    <a:pt x="9016454" y="258546"/>
                  </a:lnTo>
                  <a:lnTo>
                    <a:pt x="9043441" y="287528"/>
                  </a:lnTo>
                  <a:lnTo>
                    <a:pt x="9092692" y="299453"/>
                  </a:lnTo>
                  <a:lnTo>
                    <a:pt x="9106167" y="299339"/>
                  </a:lnTo>
                  <a:lnTo>
                    <a:pt x="9147607" y="283578"/>
                  </a:lnTo>
                  <a:lnTo>
                    <a:pt x="9171584" y="251739"/>
                  </a:lnTo>
                  <a:lnTo>
                    <a:pt x="9179369" y="218681"/>
                  </a:lnTo>
                  <a:lnTo>
                    <a:pt x="9179484" y="195059"/>
                  </a:lnTo>
                  <a:close/>
                </a:path>
                <a:path w="11927205" h="1995804">
                  <a:moveTo>
                    <a:pt x="9190228" y="60579"/>
                  </a:moveTo>
                  <a:lnTo>
                    <a:pt x="8995931" y="60579"/>
                  </a:lnTo>
                  <a:lnTo>
                    <a:pt x="8995931" y="90297"/>
                  </a:lnTo>
                  <a:lnTo>
                    <a:pt x="9190228" y="90297"/>
                  </a:lnTo>
                  <a:lnTo>
                    <a:pt x="9190228" y="60579"/>
                  </a:lnTo>
                  <a:close/>
                </a:path>
                <a:path w="11927205" h="1995804">
                  <a:moveTo>
                    <a:pt x="9325483" y="2667"/>
                  </a:moveTo>
                  <a:lnTo>
                    <a:pt x="9291574" y="2667"/>
                  </a:lnTo>
                  <a:lnTo>
                    <a:pt x="9291574" y="144386"/>
                  </a:lnTo>
                  <a:lnTo>
                    <a:pt x="9245854" y="144386"/>
                  </a:lnTo>
                  <a:lnTo>
                    <a:pt x="9245854" y="6477"/>
                  </a:lnTo>
                  <a:lnTo>
                    <a:pt x="9212326" y="6477"/>
                  </a:lnTo>
                  <a:lnTo>
                    <a:pt x="9212326" y="339458"/>
                  </a:lnTo>
                  <a:lnTo>
                    <a:pt x="9245854" y="339458"/>
                  </a:lnTo>
                  <a:lnTo>
                    <a:pt x="9245854" y="173723"/>
                  </a:lnTo>
                  <a:lnTo>
                    <a:pt x="9291574" y="173723"/>
                  </a:lnTo>
                  <a:lnTo>
                    <a:pt x="9291574" y="348221"/>
                  </a:lnTo>
                  <a:lnTo>
                    <a:pt x="9325483" y="348221"/>
                  </a:lnTo>
                  <a:lnTo>
                    <a:pt x="9325483" y="173723"/>
                  </a:lnTo>
                  <a:lnTo>
                    <a:pt x="9325483" y="144386"/>
                  </a:lnTo>
                  <a:lnTo>
                    <a:pt x="9325483" y="2667"/>
                  </a:lnTo>
                  <a:close/>
                </a:path>
                <a:path w="11927205" h="1995804">
                  <a:moveTo>
                    <a:pt x="9350400" y="541020"/>
                  </a:moveTo>
                  <a:lnTo>
                    <a:pt x="9177058" y="541020"/>
                  </a:lnTo>
                  <a:lnTo>
                    <a:pt x="9177058" y="570357"/>
                  </a:lnTo>
                  <a:lnTo>
                    <a:pt x="9314586" y="570357"/>
                  </a:lnTo>
                  <a:lnTo>
                    <a:pt x="9313951" y="585025"/>
                  </a:lnTo>
                  <a:lnTo>
                    <a:pt x="9293060" y="631799"/>
                  </a:lnTo>
                  <a:lnTo>
                    <a:pt x="9266771" y="660844"/>
                  </a:lnTo>
                  <a:lnTo>
                    <a:pt x="9234386" y="686587"/>
                  </a:lnTo>
                  <a:lnTo>
                    <a:pt x="9190482" y="710171"/>
                  </a:lnTo>
                  <a:lnTo>
                    <a:pt x="9161056" y="720077"/>
                  </a:lnTo>
                  <a:lnTo>
                    <a:pt x="9176677" y="745985"/>
                  </a:lnTo>
                  <a:lnTo>
                    <a:pt x="9225267" y="727024"/>
                  </a:lnTo>
                  <a:lnTo>
                    <a:pt x="9262758" y="705319"/>
                  </a:lnTo>
                  <a:lnTo>
                    <a:pt x="9299346" y="673798"/>
                  </a:lnTo>
                  <a:lnTo>
                    <a:pt x="9328391" y="637438"/>
                  </a:lnTo>
                  <a:lnTo>
                    <a:pt x="9344622" y="602157"/>
                  </a:lnTo>
                  <a:lnTo>
                    <a:pt x="9350400" y="555498"/>
                  </a:lnTo>
                  <a:lnTo>
                    <a:pt x="9350400" y="541020"/>
                  </a:lnTo>
                  <a:close/>
                </a:path>
                <a:path w="11927205" h="1995804">
                  <a:moveTo>
                    <a:pt x="9424543" y="304787"/>
                  </a:moveTo>
                  <a:lnTo>
                    <a:pt x="9381871" y="304787"/>
                  </a:lnTo>
                  <a:lnTo>
                    <a:pt x="9381871" y="348221"/>
                  </a:lnTo>
                  <a:lnTo>
                    <a:pt x="9403588" y="348221"/>
                  </a:lnTo>
                  <a:lnTo>
                    <a:pt x="9403588" y="356984"/>
                  </a:lnTo>
                  <a:lnTo>
                    <a:pt x="9395587" y="378320"/>
                  </a:lnTo>
                  <a:lnTo>
                    <a:pt x="9386824" y="386702"/>
                  </a:lnTo>
                  <a:lnTo>
                    <a:pt x="9396730" y="395084"/>
                  </a:lnTo>
                  <a:lnTo>
                    <a:pt x="9420796" y="365277"/>
                  </a:lnTo>
                  <a:lnTo>
                    <a:pt x="9424543" y="342506"/>
                  </a:lnTo>
                  <a:lnTo>
                    <a:pt x="9424543" y="304787"/>
                  </a:lnTo>
                  <a:close/>
                </a:path>
                <a:path w="11927205" h="1995804">
                  <a:moveTo>
                    <a:pt x="9471558" y="536067"/>
                  </a:moveTo>
                  <a:lnTo>
                    <a:pt x="9436887" y="536067"/>
                  </a:lnTo>
                  <a:lnTo>
                    <a:pt x="9436887" y="621792"/>
                  </a:lnTo>
                  <a:lnTo>
                    <a:pt x="9358020" y="621792"/>
                  </a:lnTo>
                  <a:lnTo>
                    <a:pt x="9358020" y="651510"/>
                  </a:lnTo>
                  <a:lnTo>
                    <a:pt x="9436887" y="651510"/>
                  </a:lnTo>
                  <a:lnTo>
                    <a:pt x="9436887" y="758558"/>
                  </a:lnTo>
                  <a:lnTo>
                    <a:pt x="9471558" y="758558"/>
                  </a:lnTo>
                  <a:lnTo>
                    <a:pt x="9471558" y="536067"/>
                  </a:lnTo>
                  <a:close/>
                </a:path>
                <a:path w="11927205" h="1995804">
                  <a:moveTo>
                    <a:pt x="9484893" y="864095"/>
                  </a:moveTo>
                  <a:lnTo>
                    <a:pt x="9438996" y="846277"/>
                  </a:lnTo>
                  <a:lnTo>
                    <a:pt x="9403042" y="827328"/>
                  </a:lnTo>
                  <a:lnTo>
                    <a:pt x="9369374" y="804786"/>
                  </a:lnTo>
                  <a:lnTo>
                    <a:pt x="9348876" y="787133"/>
                  </a:lnTo>
                  <a:lnTo>
                    <a:pt x="9353067" y="780656"/>
                  </a:lnTo>
                  <a:lnTo>
                    <a:pt x="9359163" y="766178"/>
                  </a:lnTo>
                  <a:lnTo>
                    <a:pt x="9362211" y="758558"/>
                  </a:lnTo>
                  <a:lnTo>
                    <a:pt x="9331350" y="749795"/>
                  </a:lnTo>
                  <a:lnTo>
                    <a:pt x="9320200" y="776427"/>
                  </a:lnTo>
                  <a:lnTo>
                    <a:pt x="9310738" y="792822"/>
                  </a:lnTo>
                  <a:lnTo>
                    <a:pt x="9276105" y="821994"/>
                  </a:lnTo>
                  <a:lnTo>
                    <a:pt x="9237053" y="847166"/>
                  </a:lnTo>
                  <a:lnTo>
                    <a:pt x="9185440" y="862190"/>
                  </a:lnTo>
                  <a:lnTo>
                    <a:pt x="9198775" y="888479"/>
                  </a:lnTo>
                  <a:lnTo>
                    <a:pt x="9238374" y="877531"/>
                  </a:lnTo>
                  <a:lnTo>
                    <a:pt x="9273248" y="860285"/>
                  </a:lnTo>
                  <a:lnTo>
                    <a:pt x="9306090" y="840663"/>
                  </a:lnTo>
                  <a:lnTo>
                    <a:pt x="9331350" y="813041"/>
                  </a:lnTo>
                  <a:lnTo>
                    <a:pt x="9339986" y="820928"/>
                  </a:lnTo>
                  <a:lnTo>
                    <a:pt x="9372867" y="844562"/>
                  </a:lnTo>
                  <a:lnTo>
                    <a:pt x="9408287" y="864692"/>
                  </a:lnTo>
                  <a:lnTo>
                    <a:pt x="9444990" y="881392"/>
                  </a:lnTo>
                  <a:lnTo>
                    <a:pt x="9470415" y="890765"/>
                  </a:lnTo>
                  <a:lnTo>
                    <a:pt x="9484893" y="864095"/>
                  </a:lnTo>
                  <a:close/>
                </a:path>
                <a:path w="11927205" h="1995804">
                  <a:moveTo>
                    <a:pt x="9806699" y="591731"/>
                  </a:moveTo>
                  <a:lnTo>
                    <a:pt x="9791357" y="560070"/>
                  </a:lnTo>
                  <a:lnTo>
                    <a:pt x="9789643" y="557974"/>
                  </a:lnTo>
                  <a:lnTo>
                    <a:pt x="9784385" y="553910"/>
                  </a:lnTo>
                  <a:lnTo>
                    <a:pt x="9775774" y="548640"/>
                  </a:lnTo>
                  <a:lnTo>
                    <a:pt x="9772155" y="546531"/>
                  </a:lnTo>
                  <a:lnTo>
                    <a:pt x="9772155" y="590169"/>
                  </a:lnTo>
                  <a:lnTo>
                    <a:pt x="9772155" y="615315"/>
                  </a:lnTo>
                  <a:lnTo>
                    <a:pt x="9739020" y="641604"/>
                  </a:lnTo>
                  <a:lnTo>
                    <a:pt x="9703943" y="645388"/>
                  </a:lnTo>
                  <a:lnTo>
                    <a:pt x="9687535" y="645375"/>
                  </a:lnTo>
                  <a:lnTo>
                    <a:pt x="9633102" y="631698"/>
                  </a:lnTo>
                  <a:lnTo>
                    <a:pt x="9620910" y="615315"/>
                  </a:lnTo>
                  <a:lnTo>
                    <a:pt x="9620910" y="590169"/>
                  </a:lnTo>
                  <a:lnTo>
                    <a:pt x="9654057" y="563880"/>
                  </a:lnTo>
                  <a:lnTo>
                    <a:pt x="9696348" y="560070"/>
                  </a:lnTo>
                  <a:lnTo>
                    <a:pt x="9705365" y="560095"/>
                  </a:lnTo>
                  <a:lnTo>
                    <a:pt x="9759963" y="573786"/>
                  </a:lnTo>
                  <a:lnTo>
                    <a:pt x="9772155" y="590169"/>
                  </a:lnTo>
                  <a:lnTo>
                    <a:pt x="9772155" y="546531"/>
                  </a:lnTo>
                  <a:lnTo>
                    <a:pt x="9728568" y="533260"/>
                  </a:lnTo>
                  <a:lnTo>
                    <a:pt x="9696348" y="531495"/>
                  </a:lnTo>
                  <a:lnTo>
                    <a:pt x="9682150" y="531558"/>
                  </a:lnTo>
                  <a:lnTo>
                    <a:pt x="9640240" y="538238"/>
                  </a:lnTo>
                  <a:lnTo>
                    <a:pt x="9603435" y="557974"/>
                  </a:lnTo>
                  <a:lnTo>
                    <a:pt x="9586239" y="602742"/>
                  </a:lnTo>
                  <a:lnTo>
                    <a:pt x="9586366" y="613524"/>
                  </a:lnTo>
                  <a:lnTo>
                    <a:pt x="9608680" y="651637"/>
                  </a:lnTo>
                  <a:lnTo>
                    <a:pt x="9652152" y="670179"/>
                  </a:lnTo>
                  <a:lnTo>
                    <a:pt x="9696348" y="674370"/>
                  </a:lnTo>
                  <a:lnTo>
                    <a:pt x="9710534" y="674293"/>
                  </a:lnTo>
                  <a:lnTo>
                    <a:pt x="9752736" y="667613"/>
                  </a:lnTo>
                  <a:lnTo>
                    <a:pt x="9789643" y="647865"/>
                  </a:lnTo>
                  <a:lnTo>
                    <a:pt x="9791624" y="645414"/>
                  </a:lnTo>
                  <a:lnTo>
                    <a:pt x="9793668" y="642886"/>
                  </a:lnTo>
                  <a:lnTo>
                    <a:pt x="9798634" y="634936"/>
                  </a:lnTo>
                  <a:lnTo>
                    <a:pt x="9803371" y="626821"/>
                  </a:lnTo>
                  <a:lnTo>
                    <a:pt x="9805810" y="620763"/>
                  </a:lnTo>
                  <a:lnTo>
                    <a:pt x="9806699" y="613740"/>
                  </a:lnTo>
                  <a:lnTo>
                    <a:pt x="9806699" y="591731"/>
                  </a:lnTo>
                  <a:close/>
                </a:path>
                <a:path w="11927205" h="1995804">
                  <a:moveTo>
                    <a:pt x="9844545" y="853046"/>
                  </a:moveTo>
                  <a:lnTo>
                    <a:pt x="9591573" y="853046"/>
                  </a:lnTo>
                  <a:lnTo>
                    <a:pt x="9591573" y="825995"/>
                  </a:lnTo>
                  <a:lnTo>
                    <a:pt x="9836925" y="825995"/>
                  </a:lnTo>
                  <a:lnTo>
                    <a:pt x="9836925" y="743318"/>
                  </a:lnTo>
                  <a:lnTo>
                    <a:pt x="9556521" y="743318"/>
                  </a:lnTo>
                  <a:lnTo>
                    <a:pt x="9556521" y="771893"/>
                  </a:lnTo>
                  <a:lnTo>
                    <a:pt x="9802254" y="771893"/>
                  </a:lnTo>
                  <a:lnTo>
                    <a:pt x="9802254" y="797420"/>
                  </a:lnTo>
                  <a:lnTo>
                    <a:pt x="9556521" y="797420"/>
                  </a:lnTo>
                  <a:lnTo>
                    <a:pt x="9556521" y="870191"/>
                  </a:lnTo>
                  <a:lnTo>
                    <a:pt x="9567570" y="881621"/>
                  </a:lnTo>
                  <a:lnTo>
                    <a:pt x="9844545" y="881621"/>
                  </a:lnTo>
                  <a:lnTo>
                    <a:pt x="9844545" y="853046"/>
                  </a:lnTo>
                  <a:close/>
                </a:path>
                <a:path w="11927205" h="1995804">
                  <a:moveTo>
                    <a:pt x="9866643" y="691502"/>
                  </a:moveTo>
                  <a:lnTo>
                    <a:pt x="9526041" y="691502"/>
                  </a:lnTo>
                  <a:lnTo>
                    <a:pt x="9526041" y="720839"/>
                  </a:lnTo>
                  <a:lnTo>
                    <a:pt x="9866643" y="720839"/>
                  </a:lnTo>
                  <a:lnTo>
                    <a:pt x="9866643" y="691502"/>
                  </a:lnTo>
                  <a:close/>
                </a:path>
                <a:path w="11927205" h="1995804">
                  <a:moveTo>
                    <a:pt x="10207003" y="793991"/>
                  </a:moveTo>
                  <a:lnTo>
                    <a:pt x="10178186" y="767880"/>
                  </a:lnTo>
                  <a:lnTo>
                    <a:pt x="10150323" y="736079"/>
                  </a:lnTo>
                  <a:lnTo>
                    <a:pt x="10130041" y="707885"/>
                  </a:lnTo>
                  <a:lnTo>
                    <a:pt x="10141712" y="687920"/>
                  </a:lnTo>
                  <a:lnTo>
                    <a:pt x="10149078" y="673862"/>
                  </a:lnTo>
                  <a:lnTo>
                    <a:pt x="10163378" y="636841"/>
                  </a:lnTo>
                  <a:lnTo>
                    <a:pt x="10175888" y="598855"/>
                  </a:lnTo>
                  <a:lnTo>
                    <a:pt x="10182238" y="558165"/>
                  </a:lnTo>
                  <a:lnTo>
                    <a:pt x="10183000" y="553974"/>
                  </a:lnTo>
                  <a:lnTo>
                    <a:pt x="10179190" y="544830"/>
                  </a:lnTo>
                  <a:lnTo>
                    <a:pt x="10022230" y="544830"/>
                  </a:lnTo>
                  <a:lnTo>
                    <a:pt x="10022230" y="573786"/>
                  </a:lnTo>
                  <a:lnTo>
                    <a:pt x="10144900" y="573786"/>
                  </a:lnTo>
                  <a:lnTo>
                    <a:pt x="10140505" y="595452"/>
                  </a:lnTo>
                  <a:lnTo>
                    <a:pt x="10123754" y="644271"/>
                  </a:lnTo>
                  <a:lnTo>
                    <a:pt x="10101948" y="690346"/>
                  </a:lnTo>
                  <a:lnTo>
                    <a:pt x="10079126" y="726084"/>
                  </a:lnTo>
                  <a:lnTo>
                    <a:pt x="10047948" y="764463"/>
                  </a:lnTo>
                  <a:lnTo>
                    <a:pt x="10013785" y="798995"/>
                  </a:lnTo>
                  <a:lnTo>
                    <a:pt x="9998227" y="811517"/>
                  </a:lnTo>
                  <a:lnTo>
                    <a:pt x="10019563" y="833234"/>
                  </a:lnTo>
                  <a:lnTo>
                    <a:pt x="10053904" y="804570"/>
                  </a:lnTo>
                  <a:lnTo>
                    <a:pt x="10081920" y="775627"/>
                  </a:lnTo>
                  <a:lnTo>
                    <a:pt x="10112134" y="736079"/>
                  </a:lnTo>
                  <a:lnTo>
                    <a:pt x="10122129" y="750062"/>
                  </a:lnTo>
                  <a:lnTo>
                    <a:pt x="10147567" y="780275"/>
                  </a:lnTo>
                  <a:lnTo>
                    <a:pt x="10174300" y="807758"/>
                  </a:lnTo>
                  <a:lnTo>
                    <a:pt x="10186048" y="817994"/>
                  </a:lnTo>
                  <a:lnTo>
                    <a:pt x="10207003" y="793991"/>
                  </a:lnTo>
                  <a:close/>
                </a:path>
                <a:path w="11927205" h="1995804">
                  <a:moveTo>
                    <a:pt x="10261105" y="539877"/>
                  </a:moveTo>
                  <a:lnTo>
                    <a:pt x="10227196" y="539877"/>
                  </a:lnTo>
                  <a:lnTo>
                    <a:pt x="10227196" y="665988"/>
                  </a:lnTo>
                  <a:lnTo>
                    <a:pt x="10174999" y="665988"/>
                  </a:lnTo>
                  <a:lnTo>
                    <a:pt x="10174999" y="695693"/>
                  </a:lnTo>
                  <a:lnTo>
                    <a:pt x="10227196" y="695693"/>
                  </a:lnTo>
                  <a:lnTo>
                    <a:pt x="10227196" y="872858"/>
                  </a:lnTo>
                  <a:lnTo>
                    <a:pt x="10261105" y="872858"/>
                  </a:lnTo>
                  <a:lnTo>
                    <a:pt x="10261105" y="539877"/>
                  </a:lnTo>
                  <a:close/>
                </a:path>
                <a:path w="11927205" h="1995804">
                  <a:moveTo>
                    <a:pt x="10332733" y="536067"/>
                  </a:moveTo>
                  <a:lnTo>
                    <a:pt x="10298824" y="536067"/>
                  </a:lnTo>
                  <a:lnTo>
                    <a:pt x="10298824" y="881621"/>
                  </a:lnTo>
                  <a:lnTo>
                    <a:pt x="10332733" y="881621"/>
                  </a:lnTo>
                  <a:lnTo>
                    <a:pt x="10332733" y="536067"/>
                  </a:lnTo>
                  <a:close/>
                </a:path>
                <a:path w="11927205" h="1995804">
                  <a:moveTo>
                    <a:pt x="10581411" y="619772"/>
                  </a:moveTo>
                  <a:lnTo>
                    <a:pt x="10570197" y="581672"/>
                  </a:lnTo>
                  <a:lnTo>
                    <a:pt x="10556329" y="563118"/>
                  </a:lnTo>
                  <a:lnTo>
                    <a:pt x="10554284" y="561022"/>
                  </a:lnTo>
                  <a:lnTo>
                    <a:pt x="10546398" y="553313"/>
                  </a:lnTo>
                  <a:lnTo>
                    <a:pt x="10546398" y="623100"/>
                  </a:lnTo>
                  <a:lnTo>
                    <a:pt x="10546398" y="643115"/>
                  </a:lnTo>
                  <a:lnTo>
                    <a:pt x="10532859" y="679386"/>
                  </a:lnTo>
                  <a:lnTo>
                    <a:pt x="10499192" y="700328"/>
                  </a:lnTo>
                  <a:lnTo>
                    <a:pt x="10479799" y="702170"/>
                  </a:lnTo>
                  <a:lnTo>
                    <a:pt x="10462336" y="701903"/>
                  </a:lnTo>
                  <a:lnTo>
                    <a:pt x="10421518" y="673989"/>
                  </a:lnTo>
                  <a:lnTo>
                    <a:pt x="10413886" y="633222"/>
                  </a:lnTo>
                  <a:lnTo>
                    <a:pt x="10414165" y="613117"/>
                  </a:lnTo>
                  <a:lnTo>
                    <a:pt x="10443197" y="570674"/>
                  </a:lnTo>
                  <a:lnTo>
                    <a:pt x="10479799" y="563118"/>
                  </a:lnTo>
                  <a:lnTo>
                    <a:pt x="10488358" y="563181"/>
                  </a:lnTo>
                  <a:lnTo>
                    <a:pt x="10527614" y="581025"/>
                  </a:lnTo>
                  <a:lnTo>
                    <a:pt x="10545851" y="616572"/>
                  </a:lnTo>
                  <a:lnTo>
                    <a:pt x="10546398" y="623100"/>
                  </a:lnTo>
                  <a:lnTo>
                    <a:pt x="10546398" y="553313"/>
                  </a:lnTo>
                  <a:lnTo>
                    <a:pt x="10511003" y="536448"/>
                  </a:lnTo>
                  <a:lnTo>
                    <a:pt x="10479799" y="533400"/>
                  </a:lnTo>
                  <a:lnTo>
                    <a:pt x="10465841" y="533514"/>
                  </a:lnTo>
                  <a:lnTo>
                    <a:pt x="10426509" y="545020"/>
                  </a:lnTo>
                  <a:lnTo>
                    <a:pt x="10393337" y="574802"/>
                  </a:lnTo>
                  <a:lnTo>
                    <a:pt x="10379685" y="611212"/>
                  </a:lnTo>
                  <a:lnTo>
                    <a:pt x="10378935" y="619772"/>
                  </a:lnTo>
                  <a:lnTo>
                    <a:pt x="10378935" y="645896"/>
                  </a:lnTo>
                  <a:lnTo>
                    <a:pt x="10389857" y="683996"/>
                  </a:lnTo>
                  <a:lnTo>
                    <a:pt x="10419524" y="716699"/>
                  </a:lnTo>
                  <a:lnTo>
                    <a:pt x="10456799" y="730986"/>
                  </a:lnTo>
                  <a:lnTo>
                    <a:pt x="10479799" y="731888"/>
                  </a:lnTo>
                  <a:lnTo>
                    <a:pt x="10493743" y="731774"/>
                  </a:lnTo>
                  <a:lnTo>
                    <a:pt x="10533380" y="720267"/>
                  </a:lnTo>
                  <a:lnTo>
                    <a:pt x="10556545" y="702170"/>
                  </a:lnTo>
                  <a:lnTo>
                    <a:pt x="10561993" y="696683"/>
                  </a:lnTo>
                  <a:lnTo>
                    <a:pt x="10578541" y="662305"/>
                  </a:lnTo>
                  <a:lnTo>
                    <a:pt x="10581411" y="645896"/>
                  </a:lnTo>
                  <a:lnTo>
                    <a:pt x="10581411" y="619772"/>
                  </a:lnTo>
                  <a:close/>
                </a:path>
                <a:path w="11927205" h="1995804">
                  <a:moveTo>
                    <a:pt x="10679049" y="852284"/>
                  </a:moveTo>
                  <a:lnTo>
                    <a:pt x="10440937" y="852284"/>
                  </a:lnTo>
                  <a:lnTo>
                    <a:pt x="10440937" y="762368"/>
                  </a:lnTo>
                  <a:lnTo>
                    <a:pt x="10405885" y="762368"/>
                  </a:lnTo>
                  <a:lnTo>
                    <a:pt x="10405885" y="870191"/>
                  </a:lnTo>
                  <a:lnTo>
                    <a:pt x="10416934" y="881621"/>
                  </a:lnTo>
                  <a:lnTo>
                    <a:pt x="10679049" y="881621"/>
                  </a:lnTo>
                  <a:lnTo>
                    <a:pt x="10679049" y="852284"/>
                  </a:lnTo>
                  <a:close/>
                </a:path>
                <a:path w="11927205" h="1995804">
                  <a:moveTo>
                    <a:pt x="10729341" y="636270"/>
                  </a:moveTo>
                  <a:lnTo>
                    <a:pt x="10671429" y="636270"/>
                  </a:lnTo>
                  <a:lnTo>
                    <a:pt x="10671429" y="536067"/>
                  </a:lnTo>
                  <a:lnTo>
                    <a:pt x="10636758" y="536067"/>
                  </a:lnTo>
                  <a:lnTo>
                    <a:pt x="10636758" y="791324"/>
                  </a:lnTo>
                  <a:lnTo>
                    <a:pt x="10671429" y="791324"/>
                  </a:lnTo>
                  <a:lnTo>
                    <a:pt x="10671429" y="665607"/>
                  </a:lnTo>
                  <a:lnTo>
                    <a:pt x="10729341" y="665607"/>
                  </a:lnTo>
                  <a:lnTo>
                    <a:pt x="10729341" y="636270"/>
                  </a:lnTo>
                  <a:close/>
                </a:path>
                <a:path w="11927205" h="1995804">
                  <a:moveTo>
                    <a:pt x="10919460" y="531495"/>
                  </a:moveTo>
                  <a:lnTo>
                    <a:pt x="10794492" y="531495"/>
                  </a:lnTo>
                  <a:lnTo>
                    <a:pt x="10794492" y="560451"/>
                  </a:lnTo>
                  <a:lnTo>
                    <a:pt x="10919460" y="560451"/>
                  </a:lnTo>
                  <a:lnTo>
                    <a:pt x="10919460" y="531495"/>
                  </a:lnTo>
                  <a:close/>
                </a:path>
                <a:path w="11927205" h="1995804">
                  <a:moveTo>
                    <a:pt x="10950639" y="667004"/>
                  </a:moveTo>
                  <a:lnTo>
                    <a:pt x="10921340" y="631952"/>
                  </a:lnTo>
                  <a:lnTo>
                    <a:pt x="10916412" y="629297"/>
                  </a:lnTo>
                  <a:lnTo>
                    <a:pt x="10916412" y="680453"/>
                  </a:lnTo>
                  <a:lnTo>
                    <a:pt x="10916196" y="688746"/>
                  </a:lnTo>
                  <a:lnTo>
                    <a:pt x="10875480" y="712317"/>
                  </a:lnTo>
                  <a:lnTo>
                    <a:pt x="10868825" y="712368"/>
                  </a:lnTo>
                  <a:lnTo>
                    <a:pt x="10838485" y="712330"/>
                  </a:lnTo>
                  <a:lnTo>
                    <a:pt x="10799636" y="694220"/>
                  </a:lnTo>
                  <a:lnTo>
                    <a:pt x="10797921" y="680453"/>
                  </a:lnTo>
                  <a:lnTo>
                    <a:pt x="10798137" y="671957"/>
                  </a:lnTo>
                  <a:lnTo>
                    <a:pt x="10838447" y="648601"/>
                  </a:lnTo>
                  <a:lnTo>
                    <a:pt x="10856976" y="648462"/>
                  </a:lnTo>
                  <a:lnTo>
                    <a:pt x="10875480" y="648601"/>
                  </a:lnTo>
                  <a:lnTo>
                    <a:pt x="10914672" y="667004"/>
                  </a:lnTo>
                  <a:lnTo>
                    <a:pt x="10916412" y="680453"/>
                  </a:lnTo>
                  <a:lnTo>
                    <a:pt x="10916412" y="629297"/>
                  </a:lnTo>
                  <a:lnTo>
                    <a:pt x="10871352" y="619569"/>
                  </a:lnTo>
                  <a:lnTo>
                    <a:pt x="10856976" y="619506"/>
                  </a:lnTo>
                  <a:lnTo>
                    <a:pt x="10842600" y="619569"/>
                  </a:lnTo>
                  <a:lnTo>
                    <a:pt x="10804766" y="626846"/>
                  </a:lnTo>
                  <a:lnTo>
                    <a:pt x="10772534" y="649643"/>
                  </a:lnTo>
                  <a:lnTo>
                    <a:pt x="10763631" y="667512"/>
                  </a:lnTo>
                  <a:lnTo>
                    <a:pt x="10763695" y="693915"/>
                  </a:lnTo>
                  <a:lnTo>
                    <a:pt x="10792993" y="728891"/>
                  </a:lnTo>
                  <a:lnTo>
                    <a:pt x="10833456" y="740841"/>
                  </a:lnTo>
                  <a:lnTo>
                    <a:pt x="10856976" y="741413"/>
                  </a:lnTo>
                  <a:lnTo>
                    <a:pt x="10871352" y="741349"/>
                  </a:lnTo>
                  <a:lnTo>
                    <a:pt x="10909491" y="734072"/>
                  </a:lnTo>
                  <a:lnTo>
                    <a:pt x="10941253" y="712457"/>
                  </a:lnTo>
                  <a:lnTo>
                    <a:pt x="10950639" y="693915"/>
                  </a:lnTo>
                  <a:lnTo>
                    <a:pt x="10950639" y="667004"/>
                  </a:lnTo>
                  <a:close/>
                </a:path>
                <a:path w="11927205" h="1995804">
                  <a:moveTo>
                    <a:pt x="10965561" y="576453"/>
                  </a:moveTo>
                  <a:lnTo>
                    <a:pt x="10748772" y="576453"/>
                  </a:lnTo>
                  <a:lnTo>
                    <a:pt x="10748772" y="605409"/>
                  </a:lnTo>
                  <a:lnTo>
                    <a:pt x="10965561" y="605409"/>
                  </a:lnTo>
                  <a:lnTo>
                    <a:pt x="10965561" y="576453"/>
                  </a:lnTo>
                  <a:close/>
                </a:path>
                <a:path w="11927205" h="1995804">
                  <a:moveTo>
                    <a:pt x="11044809" y="758558"/>
                  </a:moveTo>
                  <a:lnTo>
                    <a:pt x="11010138" y="758558"/>
                  </a:lnTo>
                  <a:lnTo>
                    <a:pt x="11010138" y="790943"/>
                  </a:lnTo>
                  <a:lnTo>
                    <a:pt x="11010138" y="819518"/>
                  </a:lnTo>
                  <a:lnTo>
                    <a:pt x="11010138" y="853046"/>
                  </a:lnTo>
                  <a:lnTo>
                    <a:pt x="10814304" y="853046"/>
                  </a:lnTo>
                  <a:lnTo>
                    <a:pt x="10814304" y="819518"/>
                  </a:lnTo>
                  <a:lnTo>
                    <a:pt x="11010138" y="819518"/>
                  </a:lnTo>
                  <a:lnTo>
                    <a:pt x="11010138" y="790943"/>
                  </a:lnTo>
                  <a:lnTo>
                    <a:pt x="10814304" y="790943"/>
                  </a:lnTo>
                  <a:lnTo>
                    <a:pt x="10814304" y="758558"/>
                  </a:lnTo>
                  <a:lnTo>
                    <a:pt x="10779252" y="758558"/>
                  </a:lnTo>
                  <a:lnTo>
                    <a:pt x="10779252" y="870191"/>
                  </a:lnTo>
                  <a:lnTo>
                    <a:pt x="10790301" y="881621"/>
                  </a:lnTo>
                  <a:lnTo>
                    <a:pt x="11044809" y="881621"/>
                  </a:lnTo>
                  <a:lnTo>
                    <a:pt x="11044809" y="853046"/>
                  </a:lnTo>
                  <a:lnTo>
                    <a:pt x="11044809" y="819518"/>
                  </a:lnTo>
                  <a:lnTo>
                    <a:pt x="11044809" y="790943"/>
                  </a:lnTo>
                  <a:lnTo>
                    <a:pt x="11044809" y="758558"/>
                  </a:lnTo>
                  <a:close/>
                </a:path>
                <a:path w="11927205" h="1995804">
                  <a:moveTo>
                    <a:pt x="11102721" y="624459"/>
                  </a:moveTo>
                  <a:lnTo>
                    <a:pt x="11044809" y="624459"/>
                  </a:lnTo>
                  <a:lnTo>
                    <a:pt x="11044809" y="536067"/>
                  </a:lnTo>
                  <a:lnTo>
                    <a:pt x="11010138" y="536067"/>
                  </a:lnTo>
                  <a:lnTo>
                    <a:pt x="11010138" y="743318"/>
                  </a:lnTo>
                  <a:lnTo>
                    <a:pt x="11044809" y="743318"/>
                  </a:lnTo>
                  <a:lnTo>
                    <a:pt x="11044809" y="653796"/>
                  </a:lnTo>
                  <a:lnTo>
                    <a:pt x="11102721" y="653796"/>
                  </a:lnTo>
                  <a:lnTo>
                    <a:pt x="11102721" y="624459"/>
                  </a:lnTo>
                  <a:close/>
                </a:path>
                <a:path w="11927205" h="1995804">
                  <a:moveTo>
                    <a:pt x="11346929" y="800087"/>
                  </a:moveTo>
                  <a:lnTo>
                    <a:pt x="11176241" y="800087"/>
                  </a:lnTo>
                  <a:lnTo>
                    <a:pt x="11176241" y="544830"/>
                  </a:lnTo>
                  <a:lnTo>
                    <a:pt x="11141189" y="544830"/>
                  </a:lnTo>
                  <a:lnTo>
                    <a:pt x="11141189" y="817613"/>
                  </a:lnTo>
                  <a:lnTo>
                    <a:pt x="11152238" y="829043"/>
                  </a:lnTo>
                  <a:lnTo>
                    <a:pt x="11346929" y="829043"/>
                  </a:lnTo>
                  <a:lnTo>
                    <a:pt x="11346929" y="800087"/>
                  </a:lnTo>
                  <a:close/>
                </a:path>
                <a:path w="11927205" h="1995804">
                  <a:moveTo>
                    <a:pt x="11444846" y="536067"/>
                  </a:moveTo>
                  <a:lnTo>
                    <a:pt x="11410175" y="536067"/>
                  </a:lnTo>
                  <a:lnTo>
                    <a:pt x="11410175" y="881621"/>
                  </a:lnTo>
                  <a:lnTo>
                    <a:pt x="11444846" y="881621"/>
                  </a:lnTo>
                  <a:lnTo>
                    <a:pt x="11444846" y="536067"/>
                  </a:lnTo>
                  <a:close/>
                </a:path>
                <a:path w="11927205" h="1995804">
                  <a:moveTo>
                    <a:pt x="11716106" y="800087"/>
                  </a:moveTo>
                  <a:lnTo>
                    <a:pt x="11545811" y="800087"/>
                  </a:lnTo>
                  <a:lnTo>
                    <a:pt x="11545811" y="574167"/>
                  </a:lnTo>
                  <a:lnTo>
                    <a:pt x="11708486" y="574167"/>
                  </a:lnTo>
                  <a:lnTo>
                    <a:pt x="11708486" y="544830"/>
                  </a:lnTo>
                  <a:lnTo>
                    <a:pt x="11510759" y="544830"/>
                  </a:lnTo>
                  <a:lnTo>
                    <a:pt x="11510759" y="817613"/>
                  </a:lnTo>
                  <a:lnTo>
                    <a:pt x="11521808" y="829043"/>
                  </a:lnTo>
                  <a:lnTo>
                    <a:pt x="11716106" y="829043"/>
                  </a:lnTo>
                  <a:lnTo>
                    <a:pt x="11716106" y="800087"/>
                  </a:lnTo>
                  <a:close/>
                </a:path>
                <a:path w="11927205" h="1995804">
                  <a:moveTo>
                    <a:pt x="11849456" y="673608"/>
                  </a:moveTo>
                  <a:lnTo>
                    <a:pt x="11791544" y="673608"/>
                  </a:lnTo>
                  <a:lnTo>
                    <a:pt x="11791544" y="536067"/>
                  </a:lnTo>
                  <a:lnTo>
                    <a:pt x="11756873" y="536067"/>
                  </a:lnTo>
                  <a:lnTo>
                    <a:pt x="11756873" y="881621"/>
                  </a:lnTo>
                  <a:lnTo>
                    <a:pt x="11791544" y="881621"/>
                  </a:lnTo>
                  <a:lnTo>
                    <a:pt x="11791544" y="703313"/>
                  </a:lnTo>
                  <a:lnTo>
                    <a:pt x="11849456" y="703313"/>
                  </a:lnTo>
                  <a:lnTo>
                    <a:pt x="11849456" y="673608"/>
                  </a:lnTo>
                  <a:close/>
                </a:path>
                <a:path w="11927205" h="1995804">
                  <a:moveTo>
                    <a:pt x="11927180" y="838187"/>
                  </a:moveTo>
                  <a:lnTo>
                    <a:pt x="11884508" y="838187"/>
                  </a:lnTo>
                  <a:lnTo>
                    <a:pt x="11884508" y="881621"/>
                  </a:lnTo>
                  <a:lnTo>
                    <a:pt x="11927180" y="881621"/>
                  </a:lnTo>
                  <a:lnTo>
                    <a:pt x="11927180" y="838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00028" y="7367244"/>
              <a:ext cx="8940800" cy="1428750"/>
            </a:xfrm>
            <a:custGeom>
              <a:avLst/>
              <a:gdLst/>
              <a:ahLst/>
              <a:cxnLst/>
              <a:rect l="l" t="t" r="r" b="b"/>
              <a:pathLst>
                <a:path w="8940800" h="1428750">
                  <a:moveTo>
                    <a:pt x="205359" y="801992"/>
                  </a:moveTo>
                  <a:lnTo>
                    <a:pt x="35052" y="801992"/>
                  </a:lnTo>
                  <a:lnTo>
                    <a:pt x="35052" y="576072"/>
                  </a:lnTo>
                  <a:lnTo>
                    <a:pt x="197739" y="576072"/>
                  </a:lnTo>
                  <a:lnTo>
                    <a:pt x="197739" y="546735"/>
                  </a:lnTo>
                  <a:lnTo>
                    <a:pt x="0" y="546735"/>
                  </a:lnTo>
                  <a:lnTo>
                    <a:pt x="0" y="819518"/>
                  </a:lnTo>
                  <a:lnTo>
                    <a:pt x="11049" y="830948"/>
                  </a:lnTo>
                  <a:lnTo>
                    <a:pt x="205359" y="830948"/>
                  </a:lnTo>
                  <a:lnTo>
                    <a:pt x="205359" y="801992"/>
                  </a:lnTo>
                  <a:close/>
                </a:path>
                <a:path w="8940800" h="1428750">
                  <a:moveTo>
                    <a:pt x="338709" y="675513"/>
                  </a:moveTo>
                  <a:lnTo>
                    <a:pt x="280797" y="675513"/>
                  </a:lnTo>
                  <a:lnTo>
                    <a:pt x="280797" y="537972"/>
                  </a:lnTo>
                  <a:lnTo>
                    <a:pt x="246126" y="537972"/>
                  </a:lnTo>
                  <a:lnTo>
                    <a:pt x="246126" y="883526"/>
                  </a:lnTo>
                  <a:lnTo>
                    <a:pt x="280797" y="883526"/>
                  </a:lnTo>
                  <a:lnTo>
                    <a:pt x="280797" y="705218"/>
                  </a:lnTo>
                  <a:lnTo>
                    <a:pt x="338709" y="705218"/>
                  </a:lnTo>
                  <a:lnTo>
                    <a:pt x="338709" y="675513"/>
                  </a:lnTo>
                  <a:close/>
                </a:path>
                <a:path w="8940800" h="1428750">
                  <a:moveTo>
                    <a:pt x="674738" y="854189"/>
                  </a:moveTo>
                  <a:lnTo>
                    <a:pt x="429387" y="854189"/>
                  </a:lnTo>
                  <a:lnTo>
                    <a:pt x="429387" y="783323"/>
                  </a:lnTo>
                  <a:lnTo>
                    <a:pt x="394335" y="783323"/>
                  </a:lnTo>
                  <a:lnTo>
                    <a:pt x="394335" y="872096"/>
                  </a:lnTo>
                  <a:lnTo>
                    <a:pt x="405384" y="883526"/>
                  </a:lnTo>
                  <a:lnTo>
                    <a:pt x="674738" y="883526"/>
                  </a:lnTo>
                  <a:lnTo>
                    <a:pt x="674738" y="854189"/>
                  </a:lnTo>
                  <a:close/>
                </a:path>
                <a:path w="8940800" h="1428750">
                  <a:moveTo>
                    <a:pt x="678548" y="671703"/>
                  </a:moveTo>
                  <a:lnTo>
                    <a:pt x="429387" y="671703"/>
                  </a:lnTo>
                  <a:lnTo>
                    <a:pt x="429387" y="635889"/>
                  </a:lnTo>
                  <a:lnTo>
                    <a:pt x="670928" y="635889"/>
                  </a:lnTo>
                  <a:lnTo>
                    <a:pt x="670928" y="542925"/>
                  </a:lnTo>
                  <a:lnTo>
                    <a:pt x="394335" y="542925"/>
                  </a:lnTo>
                  <a:lnTo>
                    <a:pt x="394335" y="571500"/>
                  </a:lnTo>
                  <a:lnTo>
                    <a:pt x="636257" y="571500"/>
                  </a:lnTo>
                  <a:lnTo>
                    <a:pt x="636257" y="607314"/>
                  </a:lnTo>
                  <a:lnTo>
                    <a:pt x="394335" y="607314"/>
                  </a:lnTo>
                  <a:lnTo>
                    <a:pt x="394335" y="688835"/>
                  </a:lnTo>
                  <a:lnTo>
                    <a:pt x="405384" y="700265"/>
                  </a:lnTo>
                  <a:lnTo>
                    <a:pt x="678548" y="700265"/>
                  </a:lnTo>
                  <a:lnTo>
                    <a:pt x="678548" y="671703"/>
                  </a:lnTo>
                  <a:close/>
                </a:path>
                <a:path w="8940800" h="1428750">
                  <a:moveTo>
                    <a:pt x="702551" y="728078"/>
                  </a:moveTo>
                  <a:lnTo>
                    <a:pt x="361950" y="728078"/>
                  </a:lnTo>
                  <a:lnTo>
                    <a:pt x="361950" y="757415"/>
                  </a:lnTo>
                  <a:lnTo>
                    <a:pt x="702551" y="757415"/>
                  </a:lnTo>
                  <a:lnTo>
                    <a:pt x="702551" y="728078"/>
                  </a:lnTo>
                  <a:close/>
                </a:path>
                <a:path w="8940800" h="1428750">
                  <a:moveTo>
                    <a:pt x="727290" y="1080135"/>
                  </a:moveTo>
                  <a:lnTo>
                    <a:pt x="567270" y="1080135"/>
                  </a:lnTo>
                  <a:lnTo>
                    <a:pt x="567270" y="1109472"/>
                  </a:lnTo>
                  <a:lnTo>
                    <a:pt x="691857" y="1109472"/>
                  </a:lnTo>
                  <a:lnTo>
                    <a:pt x="691692" y="1134021"/>
                  </a:lnTo>
                  <a:lnTo>
                    <a:pt x="680999" y="1185862"/>
                  </a:lnTo>
                  <a:lnTo>
                    <a:pt x="662355" y="1234160"/>
                  </a:lnTo>
                  <a:lnTo>
                    <a:pt x="639978" y="1270330"/>
                  </a:lnTo>
                  <a:lnTo>
                    <a:pt x="606704" y="1306436"/>
                  </a:lnTo>
                  <a:lnTo>
                    <a:pt x="568858" y="1335633"/>
                  </a:lnTo>
                  <a:lnTo>
                    <a:pt x="551268" y="1344155"/>
                  </a:lnTo>
                  <a:lnTo>
                    <a:pt x="568794" y="1370063"/>
                  </a:lnTo>
                  <a:lnTo>
                    <a:pt x="603808" y="1351724"/>
                  </a:lnTo>
                  <a:lnTo>
                    <a:pt x="633945" y="1326248"/>
                  </a:lnTo>
                  <a:lnTo>
                    <a:pt x="662216" y="1298562"/>
                  </a:lnTo>
                  <a:lnTo>
                    <a:pt x="684047" y="1264716"/>
                  </a:lnTo>
                  <a:lnTo>
                    <a:pt x="703618" y="1228953"/>
                  </a:lnTo>
                  <a:lnTo>
                    <a:pt x="716051" y="1187767"/>
                  </a:lnTo>
                  <a:lnTo>
                    <a:pt x="725881" y="1144930"/>
                  </a:lnTo>
                  <a:lnTo>
                    <a:pt x="727214" y="1110996"/>
                  </a:lnTo>
                  <a:lnTo>
                    <a:pt x="727290" y="1080135"/>
                  </a:lnTo>
                  <a:close/>
                </a:path>
                <a:path w="8940800" h="1428750">
                  <a:moveTo>
                    <a:pt x="879309" y="1071372"/>
                  </a:moveTo>
                  <a:lnTo>
                    <a:pt x="845400" y="1071372"/>
                  </a:lnTo>
                  <a:lnTo>
                    <a:pt x="845400" y="1201674"/>
                  </a:lnTo>
                  <a:lnTo>
                    <a:pt x="800061" y="1201674"/>
                  </a:lnTo>
                  <a:lnTo>
                    <a:pt x="800061" y="1075182"/>
                  </a:lnTo>
                  <a:lnTo>
                    <a:pt x="766152" y="1075182"/>
                  </a:lnTo>
                  <a:lnTo>
                    <a:pt x="766152" y="1408163"/>
                  </a:lnTo>
                  <a:lnTo>
                    <a:pt x="800061" y="1408163"/>
                  </a:lnTo>
                  <a:lnTo>
                    <a:pt x="800061" y="1230998"/>
                  </a:lnTo>
                  <a:lnTo>
                    <a:pt x="845400" y="1230998"/>
                  </a:lnTo>
                  <a:lnTo>
                    <a:pt x="845400" y="1416926"/>
                  </a:lnTo>
                  <a:lnTo>
                    <a:pt x="879309" y="1416926"/>
                  </a:lnTo>
                  <a:lnTo>
                    <a:pt x="879309" y="1230998"/>
                  </a:lnTo>
                  <a:lnTo>
                    <a:pt x="879309" y="1201674"/>
                  </a:lnTo>
                  <a:lnTo>
                    <a:pt x="879309" y="1071372"/>
                  </a:lnTo>
                  <a:close/>
                </a:path>
                <a:path w="8940800" h="1428750">
                  <a:moveTo>
                    <a:pt x="1135608" y="1155077"/>
                  </a:moveTo>
                  <a:lnTo>
                    <a:pt x="1124381" y="1116977"/>
                  </a:lnTo>
                  <a:lnTo>
                    <a:pt x="1100582" y="1088605"/>
                  </a:lnTo>
                  <a:lnTo>
                    <a:pt x="1100582" y="1158405"/>
                  </a:lnTo>
                  <a:lnTo>
                    <a:pt x="1100582" y="1178636"/>
                  </a:lnTo>
                  <a:lnTo>
                    <a:pt x="1087056" y="1215529"/>
                  </a:lnTo>
                  <a:lnTo>
                    <a:pt x="1053388" y="1237081"/>
                  </a:lnTo>
                  <a:lnTo>
                    <a:pt x="1033983" y="1238999"/>
                  </a:lnTo>
                  <a:lnTo>
                    <a:pt x="1016520" y="1238719"/>
                  </a:lnTo>
                  <a:lnTo>
                    <a:pt x="975715" y="1210208"/>
                  </a:lnTo>
                  <a:lnTo>
                    <a:pt x="968082" y="1168527"/>
                  </a:lnTo>
                  <a:lnTo>
                    <a:pt x="968362" y="1148422"/>
                  </a:lnTo>
                  <a:lnTo>
                    <a:pt x="997394" y="1105979"/>
                  </a:lnTo>
                  <a:lnTo>
                    <a:pt x="1033983" y="1098423"/>
                  </a:lnTo>
                  <a:lnTo>
                    <a:pt x="1042543" y="1098486"/>
                  </a:lnTo>
                  <a:lnTo>
                    <a:pt x="1081798" y="1116330"/>
                  </a:lnTo>
                  <a:lnTo>
                    <a:pt x="1100048" y="1151877"/>
                  </a:lnTo>
                  <a:lnTo>
                    <a:pt x="1100582" y="1158405"/>
                  </a:lnTo>
                  <a:lnTo>
                    <a:pt x="1100582" y="1088605"/>
                  </a:lnTo>
                  <a:lnTo>
                    <a:pt x="1065199" y="1071753"/>
                  </a:lnTo>
                  <a:lnTo>
                    <a:pt x="1033983" y="1068705"/>
                  </a:lnTo>
                  <a:lnTo>
                    <a:pt x="1020038" y="1068819"/>
                  </a:lnTo>
                  <a:lnTo>
                    <a:pt x="980706" y="1080325"/>
                  </a:lnTo>
                  <a:lnTo>
                    <a:pt x="947521" y="1110107"/>
                  </a:lnTo>
                  <a:lnTo>
                    <a:pt x="933881" y="1146517"/>
                  </a:lnTo>
                  <a:lnTo>
                    <a:pt x="933132" y="1155077"/>
                  </a:lnTo>
                  <a:lnTo>
                    <a:pt x="933132" y="1181201"/>
                  </a:lnTo>
                  <a:lnTo>
                    <a:pt x="944054" y="1219301"/>
                  </a:lnTo>
                  <a:lnTo>
                    <a:pt x="973721" y="1252004"/>
                  </a:lnTo>
                  <a:lnTo>
                    <a:pt x="1010983" y="1266291"/>
                  </a:lnTo>
                  <a:lnTo>
                    <a:pt x="1033983" y="1267193"/>
                  </a:lnTo>
                  <a:lnTo>
                    <a:pt x="1047940" y="1267079"/>
                  </a:lnTo>
                  <a:lnTo>
                    <a:pt x="1087577" y="1255572"/>
                  </a:lnTo>
                  <a:lnTo>
                    <a:pt x="1120851" y="1226146"/>
                  </a:lnTo>
                  <a:lnTo>
                    <a:pt x="1134833" y="1189761"/>
                  </a:lnTo>
                  <a:lnTo>
                    <a:pt x="1135608" y="1181201"/>
                  </a:lnTo>
                  <a:lnTo>
                    <a:pt x="1135608" y="1155077"/>
                  </a:lnTo>
                  <a:close/>
                </a:path>
                <a:path w="8940800" h="1428750">
                  <a:moveTo>
                    <a:pt x="1150721" y="547128"/>
                  </a:moveTo>
                  <a:lnTo>
                    <a:pt x="874128" y="547128"/>
                  </a:lnTo>
                  <a:lnTo>
                    <a:pt x="874128" y="575068"/>
                  </a:lnTo>
                  <a:lnTo>
                    <a:pt x="1116050" y="575068"/>
                  </a:lnTo>
                  <a:lnTo>
                    <a:pt x="1116050" y="760488"/>
                  </a:lnTo>
                  <a:lnTo>
                    <a:pt x="1150721" y="760488"/>
                  </a:lnTo>
                  <a:lnTo>
                    <a:pt x="1150721" y="575068"/>
                  </a:lnTo>
                  <a:lnTo>
                    <a:pt x="1150721" y="547128"/>
                  </a:lnTo>
                  <a:close/>
                </a:path>
                <a:path w="8940800" h="1428750">
                  <a:moveTo>
                    <a:pt x="1183106" y="823328"/>
                  </a:moveTo>
                  <a:lnTo>
                    <a:pt x="1006703" y="823328"/>
                  </a:lnTo>
                  <a:lnTo>
                    <a:pt x="1006703" y="666750"/>
                  </a:lnTo>
                  <a:lnTo>
                    <a:pt x="971651" y="666750"/>
                  </a:lnTo>
                  <a:lnTo>
                    <a:pt x="971651" y="823328"/>
                  </a:lnTo>
                  <a:lnTo>
                    <a:pt x="841743" y="823328"/>
                  </a:lnTo>
                  <a:lnTo>
                    <a:pt x="841743" y="852665"/>
                  </a:lnTo>
                  <a:lnTo>
                    <a:pt x="1183106" y="852665"/>
                  </a:lnTo>
                  <a:lnTo>
                    <a:pt x="1183106" y="823328"/>
                  </a:lnTo>
                  <a:close/>
                </a:path>
                <a:path w="8940800" h="1428750">
                  <a:moveTo>
                    <a:pt x="1244676" y="1071372"/>
                  </a:moveTo>
                  <a:lnTo>
                    <a:pt x="1210005" y="1071372"/>
                  </a:lnTo>
                  <a:lnTo>
                    <a:pt x="1210005" y="1326629"/>
                  </a:lnTo>
                  <a:lnTo>
                    <a:pt x="1244676" y="1326629"/>
                  </a:lnTo>
                  <a:lnTo>
                    <a:pt x="1244676" y="1071372"/>
                  </a:lnTo>
                  <a:close/>
                </a:path>
                <a:path w="8940800" h="1428750">
                  <a:moveTo>
                    <a:pt x="1252296" y="1387589"/>
                  </a:moveTo>
                  <a:lnTo>
                    <a:pt x="998943" y="1387589"/>
                  </a:lnTo>
                  <a:lnTo>
                    <a:pt x="998943" y="1297673"/>
                  </a:lnTo>
                  <a:lnTo>
                    <a:pt x="963891" y="1297673"/>
                  </a:lnTo>
                  <a:lnTo>
                    <a:pt x="963891" y="1405496"/>
                  </a:lnTo>
                  <a:lnTo>
                    <a:pt x="974940" y="1416926"/>
                  </a:lnTo>
                  <a:lnTo>
                    <a:pt x="1252296" y="1416926"/>
                  </a:lnTo>
                  <a:lnTo>
                    <a:pt x="1252296" y="1387589"/>
                  </a:lnTo>
                  <a:close/>
                </a:path>
                <a:path w="8940800" h="1428750">
                  <a:moveTo>
                    <a:pt x="1389989" y="542925"/>
                  </a:moveTo>
                  <a:lnTo>
                    <a:pt x="1233779" y="542925"/>
                  </a:lnTo>
                  <a:lnTo>
                    <a:pt x="1233779" y="572262"/>
                  </a:lnTo>
                  <a:lnTo>
                    <a:pt x="1354556" y="572262"/>
                  </a:lnTo>
                  <a:lnTo>
                    <a:pt x="1353273" y="586016"/>
                  </a:lnTo>
                  <a:lnTo>
                    <a:pt x="1334630" y="628840"/>
                  </a:lnTo>
                  <a:lnTo>
                    <a:pt x="1300924" y="665581"/>
                  </a:lnTo>
                  <a:lnTo>
                    <a:pt x="1269022" y="686930"/>
                  </a:lnTo>
                  <a:lnTo>
                    <a:pt x="1232776" y="704989"/>
                  </a:lnTo>
                  <a:lnTo>
                    <a:pt x="1215872" y="710933"/>
                  </a:lnTo>
                  <a:lnTo>
                    <a:pt x="1231493" y="736460"/>
                  </a:lnTo>
                  <a:lnTo>
                    <a:pt x="1279118" y="717575"/>
                  </a:lnTo>
                  <a:lnTo>
                    <a:pt x="1313929" y="696112"/>
                  </a:lnTo>
                  <a:lnTo>
                    <a:pt x="1346746" y="665416"/>
                  </a:lnTo>
                  <a:lnTo>
                    <a:pt x="1371917" y="630453"/>
                  </a:lnTo>
                  <a:lnTo>
                    <a:pt x="1388579" y="585114"/>
                  </a:lnTo>
                  <a:lnTo>
                    <a:pt x="1389989" y="553593"/>
                  </a:lnTo>
                  <a:lnTo>
                    <a:pt x="1389989" y="542925"/>
                  </a:lnTo>
                  <a:close/>
                </a:path>
                <a:path w="8940800" h="1428750">
                  <a:moveTo>
                    <a:pt x="1541995" y="760463"/>
                  </a:moveTo>
                  <a:lnTo>
                    <a:pt x="1245209" y="760463"/>
                  </a:lnTo>
                  <a:lnTo>
                    <a:pt x="1245209" y="789419"/>
                  </a:lnTo>
                  <a:lnTo>
                    <a:pt x="1507324" y="789419"/>
                  </a:lnTo>
                  <a:lnTo>
                    <a:pt x="1507324" y="883526"/>
                  </a:lnTo>
                  <a:lnTo>
                    <a:pt x="1541995" y="883526"/>
                  </a:lnTo>
                  <a:lnTo>
                    <a:pt x="1541995" y="760463"/>
                  </a:lnTo>
                  <a:close/>
                </a:path>
                <a:path w="8940800" h="1428750">
                  <a:moveTo>
                    <a:pt x="1541995" y="537972"/>
                  </a:moveTo>
                  <a:lnTo>
                    <a:pt x="1508086" y="537972"/>
                  </a:lnTo>
                  <a:lnTo>
                    <a:pt x="1508086" y="614934"/>
                  </a:lnTo>
                  <a:lnTo>
                    <a:pt x="1462747" y="614934"/>
                  </a:lnTo>
                  <a:lnTo>
                    <a:pt x="1462747" y="540639"/>
                  </a:lnTo>
                  <a:lnTo>
                    <a:pt x="1428838" y="540639"/>
                  </a:lnTo>
                  <a:lnTo>
                    <a:pt x="1428838" y="737603"/>
                  </a:lnTo>
                  <a:lnTo>
                    <a:pt x="1462747" y="737603"/>
                  </a:lnTo>
                  <a:lnTo>
                    <a:pt x="1462747" y="644271"/>
                  </a:lnTo>
                  <a:lnTo>
                    <a:pt x="1508086" y="644271"/>
                  </a:lnTo>
                  <a:lnTo>
                    <a:pt x="1508086" y="741413"/>
                  </a:lnTo>
                  <a:lnTo>
                    <a:pt x="1541995" y="741413"/>
                  </a:lnTo>
                  <a:lnTo>
                    <a:pt x="1541995" y="644271"/>
                  </a:lnTo>
                  <a:lnTo>
                    <a:pt x="1541995" y="614934"/>
                  </a:lnTo>
                  <a:lnTo>
                    <a:pt x="1541995" y="537972"/>
                  </a:lnTo>
                  <a:close/>
                </a:path>
                <a:path w="8940800" h="1428750">
                  <a:moveTo>
                    <a:pt x="1603324" y="1076325"/>
                  </a:moveTo>
                  <a:lnTo>
                    <a:pt x="1568653" y="1076325"/>
                  </a:lnTo>
                  <a:lnTo>
                    <a:pt x="1568653" y="1104900"/>
                  </a:lnTo>
                  <a:lnTo>
                    <a:pt x="1568653" y="1227188"/>
                  </a:lnTo>
                  <a:lnTo>
                    <a:pt x="1451686" y="1227188"/>
                  </a:lnTo>
                  <a:lnTo>
                    <a:pt x="1451686" y="1104900"/>
                  </a:lnTo>
                  <a:lnTo>
                    <a:pt x="1568653" y="1104900"/>
                  </a:lnTo>
                  <a:lnTo>
                    <a:pt x="1568653" y="1076325"/>
                  </a:lnTo>
                  <a:lnTo>
                    <a:pt x="1417015" y="1076325"/>
                  </a:lnTo>
                  <a:lnTo>
                    <a:pt x="1417015" y="1244333"/>
                  </a:lnTo>
                  <a:lnTo>
                    <a:pt x="1428064" y="1255763"/>
                  </a:lnTo>
                  <a:lnTo>
                    <a:pt x="1603324" y="1255763"/>
                  </a:lnTo>
                  <a:lnTo>
                    <a:pt x="1603324" y="1227188"/>
                  </a:lnTo>
                  <a:lnTo>
                    <a:pt x="1603324" y="1104900"/>
                  </a:lnTo>
                  <a:lnTo>
                    <a:pt x="1603324" y="1076325"/>
                  </a:lnTo>
                  <a:close/>
                </a:path>
                <a:path w="8940800" h="1428750">
                  <a:moveTo>
                    <a:pt x="1718767" y="1399400"/>
                  </a:moveTo>
                  <a:lnTo>
                    <a:pt x="1673466" y="1384173"/>
                  </a:lnTo>
                  <a:lnTo>
                    <a:pt x="1637665" y="1367497"/>
                  </a:lnTo>
                  <a:lnTo>
                    <a:pt x="1603705" y="1347254"/>
                  </a:lnTo>
                  <a:lnTo>
                    <a:pt x="1582750" y="1331582"/>
                  </a:lnTo>
                  <a:lnTo>
                    <a:pt x="1584655" y="1328534"/>
                  </a:lnTo>
                  <a:lnTo>
                    <a:pt x="1588465" y="1322057"/>
                  </a:lnTo>
                  <a:lnTo>
                    <a:pt x="1590370" y="1318628"/>
                  </a:lnTo>
                  <a:lnTo>
                    <a:pt x="1707337" y="1318628"/>
                  </a:lnTo>
                  <a:lnTo>
                    <a:pt x="1707337" y="1290053"/>
                  </a:lnTo>
                  <a:lnTo>
                    <a:pt x="1431493" y="1290053"/>
                  </a:lnTo>
                  <a:lnTo>
                    <a:pt x="1431493" y="1318628"/>
                  </a:lnTo>
                  <a:lnTo>
                    <a:pt x="1552651" y="1318628"/>
                  </a:lnTo>
                  <a:lnTo>
                    <a:pt x="1540014" y="1336548"/>
                  </a:lnTo>
                  <a:lnTo>
                    <a:pt x="1497977" y="1367777"/>
                  </a:lnTo>
                  <a:lnTo>
                    <a:pt x="1462862" y="1385493"/>
                  </a:lnTo>
                  <a:lnTo>
                    <a:pt x="1419301" y="1397495"/>
                  </a:lnTo>
                  <a:lnTo>
                    <a:pt x="1432636" y="1423784"/>
                  </a:lnTo>
                  <a:lnTo>
                    <a:pt x="1471193" y="1413408"/>
                  </a:lnTo>
                  <a:lnTo>
                    <a:pt x="1525485" y="1388008"/>
                  </a:lnTo>
                  <a:lnTo>
                    <a:pt x="1564081" y="1355585"/>
                  </a:lnTo>
                  <a:lnTo>
                    <a:pt x="1572945" y="1362798"/>
                  </a:lnTo>
                  <a:lnTo>
                    <a:pt x="1606283" y="1384757"/>
                  </a:lnTo>
                  <a:lnTo>
                    <a:pt x="1641779" y="1403057"/>
                  </a:lnTo>
                  <a:lnTo>
                    <a:pt x="1678482" y="1418145"/>
                  </a:lnTo>
                  <a:lnTo>
                    <a:pt x="1703908" y="1426451"/>
                  </a:lnTo>
                  <a:lnTo>
                    <a:pt x="1718767" y="1399400"/>
                  </a:lnTo>
                  <a:close/>
                </a:path>
                <a:path w="8940800" h="1428750">
                  <a:moveTo>
                    <a:pt x="1755724" y="1148334"/>
                  </a:moveTo>
                  <a:lnTo>
                    <a:pt x="1697812" y="1148334"/>
                  </a:lnTo>
                  <a:lnTo>
                    <a:pt x="1697812" y="1071372"/>
                  </a:lnTo>
                  <a:lnTo>
                    <a:pt x="1663141" y="1071372"/>
                  </a:lnTo>
                  <a:lnTo>
                    <a:pt x="1663141" y="1267193"/>
                  </a:lnTo>
                  <a:lnTo>
                    <a:pt x="1697812" y="1267193"/>
                  </a:lnTo>
                  <a:lnTo>
                    <a:pt x="1697812" y="1177671"/>
                  </a:lnTo>
                  <a:lnTo>
                    <a:pt x="1755724" y="1177671"/>
                  </a:lnTo>
                  <a:lnTo>
                    <a:pt x="1755724" y="1148334"/>
                  </a:lnTo>
                  <a:close/>
                </a:path>
                <a:path w="8940800" h="1428750">
                  <a:moveTo>
                    <a:pt x="1831047" y="634276"/>
                  </a:moveTo>
                  <a:lnTo>
                    <a:pt x="1818614" y="593267"/>
                  </a:lnTo>
                  <a:lnTo>
                    <a:pt x="1800479" y="570357"/>
                  </a:lnTo>
                  <a:lnTo>
                    <a:pt x="1796415" y="566445"/>
                  </a:lnTo>
                  <a:lnTo>
                    <a:pt x="1796415" y="637222"/>
                  </a:lnTo>
                  <a:lnTo>
                    <a:pt x="1796415" y="659472"/>
                  </a:lnTo>
                  <a:lnTo>
                    <a:pt x="1795767" y="666572"/>
                  </a:lnTo>
                  <a:lnTo>
                    <a:pt x="1774405" y="705408"/>
                  </a:lnTo>
                  <a:lnTo>
                    <a:pt x="1736001" y="724420"/>
                  </a:lnTo>
                  <a:lnTo>
                    <a:pt x="1727720" y="724979"/>
                  </a:lnTo>
                  <a:lnTo>
                    <a:pt x="1710016" y="724954"/>
                  </a:lnTo>
                  <a:lnTo>
                    <a:pt x="1671307" y="711111"/>
                  </a:lnTo>
                  <a:lnTo>
                    <a:pt x="1646135" y="672858"/>
                  </a:lnTo>
                  <a:lnTo>
                    <a:pt x="1643811" y="659472"/>
                  </a:lnTo>
                  <a:lnTo>
                    <a:pt x="1643811" y="637222"/>
                  </a:lnTo>
                  <a:lnTo>
                    <a:pt x="1659318" y="596493"/>
                  </a:lnTo>
                  <a:lnTo>
                    <a:pt x="1697558" y="572528"/>
                  </a:lnTo>
                  <a:lnTo>
                    <a:pt x="1719922" y="570357"/>
                  </a:lnTo>
                  <a:lnTo>
                    <a:pt x="1729613" y="570433"/>
                  </a:lnTo>
                  <a:lnTo>
                    <a:pt x="1768233" y="584733"/>
                  </a:lnTo>
                  <a:lnTo>
                    <a:pt x="1794014" y="623595"/>
                  </a:lnTo>
                  <a:lnTo>
                    <a:pt x="1796415" y="637222"/>
                  </a:lnTo>
                  <a:lnTo>
                    <a:pt x="1796415" y="566445"/>
                  </a:lnTo>
                  <a:lnTo>
                    <a:pt x="1753730" y="544309"/>
                  </a:lnTo>
                  <a:lnTo>
                    <a:pt x="1719922" y="541020"/>
                  </a:lnTo>
                  <a:lnTo>
                    <a:pt x="1704619" y="541134"/>
                  </a:lnTo>
                  <a:lnTo>
                    <a:pt x="1661325" y="553567"/>
                  </a:lnTo>
                  <a:lnTo>
                    <a:pt x="1630197" y="579488"/>
                  </a:lnTo>
                  <a:lnTo>
                    <a:pt x="1612265" y="616546"/>
                  </a:lnTo>
                  <a:lnTo>
                    <a:pt x="1609178" y="634276"/>
                  </a:lnTo>
                  <a:lnTo>
                    <a:pt x="1609178" y="662419"/>
                  </a:lnTo>
                  <a:lnTo>
                    <a:pt x="1621307" y="703262"/>
                  </a:lnTo>
                  <a:lnTo>
                    <a:pt x="1647164" y="733386"/>
                  </a:lnTo>
                  <a:lnTo>
                    <a:pt x="1685734" y="751459"/>
                  </a:lnTo>
                  <a:lnTo>
                    <a:pt x="1719922" y="754748"/>
                  </a:lnTo>
                  <a:lnTo>
                    <a:pt x="1734997" y="754634"/>
                  </a:lnTo>
                  <a:lnTo>
                    <a:pt x="1778139" y="742213"/>
                  </a:lnTo>
                  <a:lnTo>
                    <a:pt x="1809559" y="716876"/>
                  </a:lnTo>
                  <a:lnTo>
                    <a:pt x="1827872" y="679983"/>
                  </a:lnTo>
                  <a:lnTo>
                    <a:pt x="1831047" y="662419"/>
                  </a:lnTo>
                  <a:lnTo>
                    <a:pt x="1831047" y="634276"/>
                  </a:lnTo>
                  <a:close/>
                </a:path>
                <a:path w="8940800" h="1428750">
                  <a:moveTo>
                    <a:pt x="1853653" y="800468"/>
                  </a:moveTo>
                  <a:lnTo>
                    <a:pt x="1588477" y="800468"/>
                  </a:lnTo>
                  <a:lnTo>
                    <a:pt x="1588477" y="829805"/>
                  </a:lnTo>
                  <a:lnTo>
                    <a:pt x="1853653" y="829805"/>
                  </a:lnTo>
                  <a:lnTo>
                    <a:pt x="1853653" y="800468"/>
                  </a:lnTo>
                  <a:close/>
                </a:path>
                <a:path w="8940800" h="1428750">
                  <a:moveTo>
                    <a:pt x="1907374" y="537972"/>
                  </a:moveTo>
                  <a:lnTo>
                    <a:pt x="1872703" y="537972"/>
                  </a:lnTo>
                  <a:lnTo>
                    <a:pt x="1872703" y="883526"/>
                  </a:lnTo>
                  <a:lnTo>
                    <a:pt x="1907374" y="883526"/>
                  </a:lnTo>
                  <a:lnTo>
                    <a:pt x="1907374" y="537972"/>
                  </a:lnTo>
                  <a:close/>
                </a:path>
                <a:path w="8940800" h="1428750">
                  <a:moveTo>
                    <a:pt x="2013267" y="1066800"/>
                  </a:moveTo>
                  <a:lnTo>
                    <a:pt x="1880679" y="1066800"/>
                  </a:lnTo>
                  <a:lnTo>
                    <a:pt x="1880679" y="1096518"/>
                  </a:lnTo>
                  <a:lnTo>
                    <a:pt x="2013267" y="1096518"/>
                  </a:lnTo>
                  <a:lnTo>
                    <a:pt x="2013267" y="1066800"/>
                  </a:lnTo>
                  <a:close/>
                </a:path>
                <a:path w="8940800" h="1428750">
                  <a:moveTo>
                    <a:pt x="2098230" y="1208913"/>
                  </a:moveTo>
                  <a:lnTo>
                    <a:pt x="2059279" y="1203198"/>
                  </a:lnTo>
                  <a:lnTo>
                    <a:pt x="2018766" y="1194930"/>
                  </a:lnTo>
                  <a:lnTo>
                    <a:pt x="1991931" y="1187577"/>
                  </a:lnTo>
                  <a:lnTo>
                    <a:pt x="2005228" y="1181912"/>
                  </a:lnTo>
                  <a:lnTo>
                    <a:pt x="2014004" y="1178001"/>
                  </a:lnTo>
                  <a:lnTo>
                    <a:pt x="2052396" y="1158087"/>
                  </a:lnTo>
                  <a:lnTo>
                    <a:pt x="2079180" y="1139190"/>
                  </a:lnTo>
                  <a:lnTo>
                    <a:pt x="2079180" y="1122807"/>
                  </a:lnTo>
                  <a:lnTo>
                    <a:pt x="2070036" y="1114425"/>
                  </a:lnTo>
                  <a:lnTo>
                    <a:pt x="1819732" y="1114425"/>
                  </a:lnTo>
                  <a:lnTo>
                    <a:pt x="1819732" y="1143000"/>
                  </a:lnTo>
                  <a:lnTo>
                    <a:pt x="2021649" y="1143000"/>
                  </a:lnTo>
                  <a:lnTo>
                    <a:pt x="2007387" y="1149756"/>
                  </a:lnTo>
                  <a:lnTo>
                    <a:pt x="1957844" y="1169885"/>
                  </a:lnTo>
                  <a:lnTo>
                    <a:pt x="1904593" y="1186891"/>
                  </a:lnTo>
                  <a:lnTo>
                    <a:pt x="1846529" y="1200848"/>
                  </a:lnTo>
                  <a:lnTo>
                    <a:pt x="1801444" y="1209294"/>
                  </a:lnTo>
                  <a:lnTo>
                    <a:pt x="1811731" y="1236332"/>
                  </a:lnTo>
                  <a:lnTo>
                    <a:pt x="1862442" y="1227467"/>
                  </a:lnTo>
                  <a:lnTo>
                    <a:pt x="1903818" y="1217307"/>
                  </a:lnTo>
                  <a:lnTo>
                    <a:pt x="1950402" y="1203198"/>
                  </a:lnTo>
                  <a:lnTo>
                    <a:pt x="1960156" y="1206576"/>
                  </a:lnTo>
                  <a:lnTo>
                    <a:pt x="2002955" y="1219047"/>
                  </a:lnTo>
                  <a:lnTo>
                    <a:pt x="2045754" y="1228420"/>
                  </a:lnTo>
                  <a:lnTo>
                    <a:pt x="2087181" y="1235570"/>
                  </a:lnTo>
                  <a:lnTo>
                    <a:pt x="2098230" y="1208913"/>
                  </a:lnTo>
                  <a:close/>
                </a:path>
                <a:path w="8940800" h="1428750">
                  <a:moveTo>
                    <a:pt x="2119566" y="1251953"/>
                  </a:moveTo>
                  <a:lnTo>
                    <a:pt x="1778965" y="1251953"/>
                  </a:lnTo>
                  <a:lnTo>
                    <a:pt x="1778965" y="1281290"/>
                  </a:lnTo>
                  <a:lnTo>
                    <a:pt x="1931733" y="1281290"/>
                  </a:lnTo>
                  <a:lnTo>
                    <a:pt x="1931733" y="1306055"/>
                  </a:lnTo>
                  <a:lnTo>
                    <a:pt x="1811350" y="1306055"/>
                  </a:lnTo>
                  <a:lnTo>
                    <a:pt x="1811350" y="1405496"/>
                  </a:lnTo>
                  <a:lnTo>
                    <a:pt x="1822399" y="1416926"/>
                  </a:lnTo>
                  <a:lnTo>
                    <a:pt x="2087943" y="1416926"/>
                  </a:lnTo>
                  <a:lnTo>
                    <a:pt x="2087943" y="1387970"/>
                  </a:lnTo>
                  <a:lnTo>
                    <a:pt x="2087943" y="1335392"/>
                  </a:lnTo>
                  <a:lnTo>
                    <a:pt x="2087943" y="1306055"/>
                  </a:lnTo>
                  <a:lnTo>
                    <a:pt x="2052891" y="1306055"/>
                  </a:lnTo>
                  <a:lnTo>
                    <a:pt x="2052891" y="1335392"/>
                  </a:lnTo>
                  <a:lnTo>
                    <a:pt x="2052891" y="1387970"/>
                  </a:lnTo>
                  <a:lnTo>
                    <a:pt x="1846402" y="1387970"/>
                  </a:lnTo>
                  <a:lnTo>
                    <a:pt x="1846402" y="1335392"/>
                  </a:lnTo>
                  <a:lnTo>
                    <a:pt x="2052891" y="1335392"/>
                  </a:lnTo>
                  <a:lnTo>
                    <a:pt x="2052891" y="1306055"/>
                  </a:lnTo>
                  <a:lnTo>
                    <a:pt x="1966785" y="1306055"/>
                  </a:lnTo>
                  <a:lnTo>
                    <a:pt x="1966785" y="1281290"/>
                  </a:lnTo>
                  <a:lnTo>
                    <a:pt x="2119566" y="1281290"/>
                  </a:lnTo>
                  <a:lnTo>
                    <a:pt x="2119566" y="1251953"/>
                  </a:lnTo>
                  <a:close/>
                </a:path>
                <a:path w="8940800" h="1428750">
                  <a:moveTo>
                    <a:pt x="2323020" y="1066800"/>
                  </a:moveTo>
                  <a:lnTo>
                    <a:pt x="2198052" y="1066800"/>
                  </a:lnTo>
                  <a:lnTo>
                    <a:pt x="2198052" y="1095756"/>
                  </a:lnTo>
                  <a:lnTo>
                    <a:pt x="2323020" y="1095756"/>
                  </a:lnTo>
                  <a:lnTo>
                    <a:pt x="2323020" y="1066800"/>
                  </a:lnTo>
                  <a:close/>
                </a:path>
                <a:path w="8940800" h="1428750">
                  <a:moveTo>
                    <a:pt x="2354199" y="1202309"/>
                  </a:moveTo>
                  <a:lnTo>
                    <a:pt x="2348738" y="1191196"/>
                  </a:lnTo>
                  <a:lnTo>
                    <a:pt x="2345359" y="1184567"/>
                  </a:lnTo>
                  <a:lnTo>
                    <a:pt x="2344801" y="1183767"/>
                  </a:lnTo>
                  <a:lnTo>
                    <a:pt x="2342464" y="1180350"/>
                  </a:lnTo>
                  <a:lnTo>
                    <a:pt x="2338476" y="1176756"/>
                  </a:lnTo>
                  <a:lnTo>
                    <a:pt x="2331783" y="1171956"/>
                  </a:lnTo>
                  <a:lnTo>
                    <a:pt x="2324887" y="1167257"/>
                  </a:lnTo>
                  <a:lnTo>
                    <a:pt x="2319972" y="1164602"/>
                  </a:lnTo>
                  <a:lnTo>
                    <a:pt x="2319972" y="1215758"/>
                  </a:lnTo>
                  <a:lnTo>
                    <a:pt x="2319744" y="1224051"/>
                  </a:lnTo>
                  <a:lnTo>
                    <a:pt x="2279027" y="1247622"/>
                  </a:lnTo>
                  <a:lnTo>
                    <a:pt x="2272373" y="1247673"/>
                  </a:lnTo>
                  <a:lnTo>
                    <a:pt x="2242032" y="1247635"/>
                  </a:lnTo>
                  <a:lnTo>
                    <a:pt x="2203196" y="1229525"/>
                  </a:lnTo>
                  <a:lnTo>
                    <a:pt x="2201481" y="1215758"/>
                  </a:lnTo>
                  <a:lnTo>
                    <a:pt x="2201697" y="1207262"/>
                  </a:lnTo>
                  <a:lnTo>
                    <a:pt x="2242007" y="1183906"/>
                  </a:lnTo>
                  <a:lnTo>
                    <a:pt x="2260536" y="1183767"/>
                  </a:lnTo>
                  <a:lnTo>
                    <a:pt x="2279027" y="1183906"/>
                  </a:lnTo>
                  <a:lnTo>
                    <a:pt x="2318232" y="1202309"/>
                  </a:lnTo>
                  <a:lnTo>
                    <a:pt x="2319972" y="1215758"/>
                  </a:lnTo>
                  <a:lnTo>
                    <a:pt x="2319972" y="1164602"/>
                  </a:lnTo>
                  <a:lnTo>
                    <a:pt x="2274900" y="1154874"/>
                  </a:lnTo>
                  <a:lnTo>
                    <a:pt x="2260536" y="1154811"/>
                  </a:lnTo>
                  <a:lnTo>
                    <a:pt x="2246160" y="1154874"/>
                  </a:lnTo>
                  <a:lnTo>
                    <a:pt x="2208326" y="1162151"/>
                  </a:lnTo>
                  <a:lnTo>
                    <a:pt x="2176081" y="1184948"/>
                  </a:lnTo>
                  <a:lnTo>
                    <a:pt x="2167191" y="1202817"/>
                  </a:lnTo>
                  <a:lnTo>
                    <a:pt x="2167255" y="1229220"/>
                  </a:lnTo>
                  <a:lnTo>
                    <a:pt x="2196554" y="1264196"/>
                  </a:lnTo>
                  <a:lnTo>
                    <a:pt x="2237003" y="1276146"/>
                  </a:lnTo>
                  <a:lnTo>
                    <a:pt x="2260536" y="1276718"/>
                  </a:lnTo>
                  <a:lnTo>
                    <a:pt x="2274900" y="1276654"/>
                  </a:lnTo>
                  <a:lnTo>
                    <a:pt x="2313051" y="1269377"/>
                  </a:lnTo>
                  <a:lnTo>
                    <a:pt x="2344801" y="1247762"/>
                  </a:lnTo>
                  <a:lnTo>
                    <a:pt x="2345359" y="1246962"/>
                  </a:lnTo>
                  <a:lnTo>
                    <a:pt x="2348738" y="1240332"/>
                  </a:lnTo>
                  <a:lnTo>
                    <a:pt x="2354199" y="1229220"/>
                  </a:lnTo>
                  <a:lnTo>
                    <a:pt x="2354199" y="1202309"/>
                  </a:lnTo>
                  <a:close/>
                </a:path>
                <a:path w="8940800" h="1428750">
                  <a:moveTo>
                    <a:pt x="2369121" y="1111758"/>
                  </a:moveTo>
                  <a:lnTo>
                    <a:pt x="2152332" y="1111758"/>
                  </a:lnTo>
                  <a:lnTo>
                    <a:pt x="2152332" y="1140714"/>
                  </a:lnTo>
                  <a:lnTo>
                    <a:pt x="2369121" y="1140714"/>
                  </a:lnTo>
                  <a:lnTo>
                    <a:pt x="2369121" y="1111758"/>
                  </a:lnTo>
                  <a:close/>
                </a:path>
                <a:path w="8940800" h="1428750">
                  <a:moveTo>
                    <a:pt x="2408682" y="737628"/>
                  </a:moveTo>
                  <a:lnTo>
                    <a:pt x="2377071" y="737628"/>
                  </a:lnTo>
                  <a:lnTo>
                    <a:pt x="2377071" y="571258"/>
                  </a:lnTo>
                  <a:lnTo>
                    <a:pt x="2377071" y="543318"/>
                  </a:lnTo>
                  <a:lnTo>
                    <a:pt x="2100465" y="543318"/>
                  </a:lnTo>
                  <a:lnTo>
                    <a:pt x="2100465" y="571258"/>
                  </a:lnTo>
                  <a:lnTo>
                    <a:pt x="2342400" y="571258"/>
                  </a:lnTo>
                  <a:lnTo>
                    <a:pt x="2342400" y="737628"/>
                  </a:lnTo>
                  <a:lnTo>
                    <a:pt x="2068080" y="737628"/>
                  </a:lnTo>
                  <a:lnTo>
                    <a:pt x="2068080" y="766838"/>
                  </a:lnTo>
                  <a:lnTo>
                    <a:pt x="2220099" y="766838"/>
                  </a:lnTo>
                  <a:lnTo>
                    <a:pt x="2220099" y="881138"/>
                  </a:lnTo>
                  <a:lnTo>
                    <a:pt x="2255151" y="881138"/>
                  </a:lnTo>
                  <a:lnTo>
                    <a:pt x="2255151" y="766838"/>
                  </a:lnTo>
                  <a:lnTo>
                    <a:pt x="2408682" y="766838"/>
                  </a:lnTo>
                  <a:lnTo>
                    <a:pt x="2408682" y="737628"/>
                  </a:lnTo>
                  <a:close/>
                </a:path>
                <a:path w="8940800" h="1428750">
                  <a:moveTo>
                    <a:pt x="2465387" y="1347533"/>
                  </a:moveTo>
                  <a:lnTo>
                    <a:pt x="2444064" y="1310195"/>
                  </a:lnTo>
                  <a:lnTo>
                    <a:pt x="2431211" y="1302143"/>
                  </a:lnTo>
                  <a:lnTo>
                    <a:pt x="2431211" y="1346441"/>
                  </a:lnTo>
                  <a:lnTo>
                    <a:pt x="2431211" y="1370063"/>
                  </a:lnTo>
                  <a:lnTo>
                    <a:pt x="2399588" y="1396352"/>
                  </a:lnTo>
                  <a:lnTo>
                    <a:pt x="2365451" y="1400530"/>
                  </a:lnTo>
                  <a:lnTo>
                    <a:pt x="2349271" y="1400517"/>
                  </a:lnTo>
                  <a:lnTo>
                    <a:pt x="2297493" y="1386065"/>
                  </a:lnTo>
                  <a:lnTo>
                    <a:pt x="2286444" y="1370063"/>
                  </a:lnTo>
                  <a:lnTo>
                    <a:pt x="2286444" y="1346441"/>
                  </a:lnTo>
                  <a:lnTo>
                    <a:pt x="2316924" y="1320914"/>
                  </a:lnTo>
                  <a:lnTo>
                    <a:pt x="2358072" y="1316723"/>
                  </a:lnTo>
                  <a:lnTo>
                    <a:pt x="2366861" y="1316761"/>
                  </a:lnTo>
                  <a:lnTo>
                    <a:pt x="2419781" y="1330439"/>
                  </a:lnTo>
                  <a:lnTo>
                    <a:pt x="2431211" y="1346441"/>
                  </a:lnTo>
                  <a:lnTo>
                    <a:pt x="2431211" y="1302143"/>
                  </a:lnTo>
                  <a:lnTo>
                    <a:pt x="2390051" y="1289240"/>
                  </a:lnTo>
                  <a:lnTo>
                    <a:pt x="2358072" y="1287386"/>
                  </a:lnTo>
                  <a:lnTo>
                    <a:pt x="2344102" y="1287462"/>
                  </a:lnTo>
                  <a:lnTo>
                    <a:pt x="2303259" y="1294447"/>
                  </a:lnTo>
                  <a:lnTo>
                    <a:pt x="2268182" y="1314246"/>
                  </a:lnTo>
                  <a:lnTo>
                    <a:pt x="2252268" y="1347533"/>
                  </a:lnTo>
                  <a:lnTo>
                    <a:pt x="2252268" y="1368437"/>
                  </a:lnTo>
                  <a:lnTo>
                    <a:pt x="2273135" y="1405940"/>
                  </a:lnTo>
                  <a:lnTo>
                    <a:pt x="2314829" y="1424165"/>
                  </a:lnTo>
                  <a:lnTo>
                    <a:pt x="2358072" y="1428356"/>
                  </a:lnTo>
                  <a:lnTo>
                    <a:pt x="2372258" y="1428292"/>
                  </a:lnTo>
                  <a:lnTo>
                    <a:pt x="2413558" y="1421612"/>
                  </a:lnTo>
                  <a:lnTo>
                    <a:pt x="2449093" y="1401876"/>
                  </a:lnTo>
                  <a:lnTo>
                    <a:pt x="2465387" y="1368437"/>
                  </a:lnTo>
                  <a:lnTo>
                    <a:pt x="2465387" y="1347533"/>
                  </a:lnTo>
                  <a:close/>
                </a:path>
                <a:path w="8940800" h="1428750">
                  <a:moveTo>
                    <a:pt x="2471216" y="1071372"/>
                  </a:moveTo>
                  <a:lnTo>
                    <a:pt x="2436545" y="1071372"/>
                  </a:lnTo>
                  <a:lnTo>
                    <a:pt x="2436545" y="1159764"/>
                  </a:lnTo>
                  <a:lnTo>
                    <a:pt x="2369121" y="1159764"/>
                  </a:lnTo>
                  <a:lnTo>
                    <a:pt x="2369121" y="1189482"/>
                  </a:lnTo>
                  <a:lnTo>
                    <a:pt x="2436545" y="1189482"/>
                  </a:lnTo>
                  <a:lnTo>
                    <a:pt x="2436545" y="1219568"/>
                  </a:lnTo>
                  <a:lnTo>
                    <a:pt x="2369121" y="1219568"/>
                  </a:lnTo>
                  <a:lnTo>
                    <a:pt x="2369121" y="1249286"/>
                  </a:lnTo>
                  <a:lnTo>
                    <a:pt x="2436545" y="1249286"/>
                  </a:lnTo>
                  <a:lnTo>
                    <a:pt x="2436545" y="1282433"/>
                  </a:lnTo>
                  <a:lnTo>
                    <a:pt x="2471216" y="1282433"/>
                  </a:lnTo>
                  <a:lnTo>
                    <a:pt x="2471216" y="1071372"/>
                  </a:lnTo>
                  <a:close/>
                </a:path>
                <a:path w="8940800" h="1428750">
                  <a:moveTo>
                    <a:pt x="2614041" y="546735"/>
                  </a:moveTo>
                  <a:lnTo>
                    <a:pt x="2579751" y="546735"/>
                  </a:lnTo>
                  <a:lnTo>
                    <a:pt x="2579751" y="576072"/>
                  </a:lnTo>
                  <a:lnTo>
                    <a:pt x="2579751" y="801992"/>
                  </a:lnTo>
                  <a:lnTo>
                    <a:pt x="2492121" y="801992"/>
                  </a:lnTo>
                  <a:lnTo>
                    <a:pt x="2492121" y="576072"/>
                  </a:lnTo>
                  <a:lnTo>
                    <a:pt x="2579751" y="576072"/>
                  </a:lnTo>
                  <a:lnTo>
                    <a:pt x="2579751" y="546735"/>
                  </a:lnTo>
                  <a:lnTo>
                    <a:pt x="2457831" y="546735"/>
                  </a:lnTo>
                  <a:lnTo>
                    <a:pt x="2457831" y="819518"/>
                  </a:lnTo>
                  <a:lnTo>
                    <a:pt x="2468880" y="830948"/>
                  </a:lnTo>
                  <a:lnTo>
                    <a:pt x="2614041" y="830948"/>
                  </a:lnTo>
                  <a:lnTo>
                    <a:pt x="2614041" y="801992"/>
                  </a:lnTo>
                  <a:lnTo>
                    <a:pt x="2614041" y="576072"/>
                  </a:lnTo>
                  <a:lnTo>
                    <a:pt x="2614041" y="546735"/>
                  </a:lnTo>
                  <a:close/>
                </a:path>
                <a:path w="8940800" h="1428750">
                  <a:moveTo>
                    <a:pt x="2768346" y="537972"/>
                  </a:moveTo>
                  <a:lnTo>
                    <a:pt x="2734437" y="537972"/>
                  </a:lnTo>
                  <a:lnTo>
                    <a:pt x="2734437" y="668274"/>
                  </a:lnTo>
                  <a:lnTo>
                    <a:pt x="2689098" y="668274"/>
                  </a:lnTo>
                  <a:lnTo>
                    <a:pt x="2689098" y="541782"/>
                  </a:lnTo>
                  <a:lnTo>
                    <a:pt x="2655189" y="541782"/>
                  </a:lnTo>
                  <a:lnTo>
                    <a:pt x="2655189" y="874763"/>
                  </a:lnTo>
                  <a:lnTo>
                    <a:pt x="2689098" y="874763"/>
                  </a:lnTo>
                  <a:lnTo>
                    <a:pt x="2689098" y="697598"/>
                  </a:lnTo>
                  <a:lnTo>
                    <a:pt x="2734437" y="697598"/>
                  </a:lnTo>
                  <a:lnTo>
                    <a:pt x="2734437" y="883526"/>
                  </a:lnTo>
                  <a:lnTo>
                    <a:pt x="2768346" y="883526"/>
                  </a:lnTo>
                  <a:lnTo>
                    <a:pt x="2768346" y="697598"/>
                  </a:lnTo>
                  <a:lnTo>
                    <a:pt x="2768346" y="668274"/>
                  </a:lnTo>
                  <a:lnTo>
                    <a:pt x="2768346" y="537972"/>
                  </a:lnTo>
                  <a:close/>
                </a:path>
                <a:path w="8940800" h="1428750">
                  <a:moveTo>
                    <a:pt x="2833865" y="1076325"/>
                  </a:moveTo>
                  <a:lnTo>
                    <a:pt x="2649080" y="1076325"/>
                  </a:lnTo>
                  <a:lnTo>
                    <a:pt x="2649080" y="1105281"/>
                  </a:lnTo>
                  <a:lnTo>
                    <a:pt x="2799194" y="1105281"/>
                  </a:lnTo>
                  <a:lnTo>
                    <a:pt x="2799194" y="1199769"/>
                  </a:lnTo>
                  <a:lnTo>
                    <a:pt x="2833865" y="1199769"/>
                  </a:lnTo>
                  <a:lnTo>
                    <a:pt x="2833865" y="1076325"/>
                  </a:lnTo>
                  <a:close/>
                </a:path>
                <a:path w="8940800" h="1428750">
                  <a:moveTo>
                    <a:pt x="2870428" y="1225283"/>
                  </a:moveTo>
                  <a:lnTo>
                    <a:pt x="2740901" y="1225283"/>
                  </a:lnTo>
                  <a:lnTo>
                    <a:pt x="2740901" y="1151001"/>
                  </a:lnTo>
                  <a:lnTo>
                    <a:pt x="2705849" y="1151001"/>
                  </a:lnTo>
                  <a:lnTo>
                    <a:pt x="2705849" y="1225283"/>
                  </a:lnTo>
                  <a:lnTo>
                    <a:pt x="2628125" y="1225283"/>
                  </a:lnTo>
                  <a:lnTo>
                    <a:pt x="2628125" y="1254620"/>
                  </a:lnTo>
                  <a:lnTo>
                    <a:pt x="2870428" y="1254620"/>
                  </a:lnTo>
                  <a:lnTo>
                    <a:pt x="2870428" y="1225283"/>
                  </a:lnTo>
                  <a:close/>
                </a:path>
                <a:path w="8940800" h="1428750">
                  <a:moveTo>
                    <a:pt x="2916529" y="1352918"/>
                  </a:moveTo>
                  <a:lnTo>
                    <a:pt x="2903372" y="1311478"/>
                  </a:lnTo>
                  <a:lnTo>
                    <a:pt x="2899422" y="1306436"/>
                  </a:lnTo>
                  <a:lnTo>
                    <a:pt x="2899295" y="1306271"/>
                  </a:lnTo>
                  <a:lnTo>
                    <a:pt x="2893936" y="1301965"/>
                  </a:lnTo>
                  <a:lnTo>
                    <a:pt x="2885097" y="1296339"/>
                  </a:lnTo>
                  <a:lnTo>
                    <a:pt x="2881858" y="1294384"/>
                  </a:lnTo>
                  <a:lnTo>
                    <a:pt x="2881858" y="1339964"/>
                  </a:lnTo>
                  <a:lnTo>
                    <a:pt x="2881858" y="1365872"/>
                  </a:lnTo>
                  <a:lnTo>
                    <a:pt x="2851251" y="1392237"/>
                  </a:lnTo>
                  <a:lnTo>
                    <a:pt x="2811716" y="1399362"/>
                  </a:lnTo>
                  <a:lnTo>
                    <a:pt x="2810179" y="1399374"/>
                  </a:lnTo>
                  <a:lnTo>
                    <a:pt x="2792971" y="1399362"/>
                  </a:lnTo>
                  <a:lnTo>
                    <a:pt x="2752763" y="1392237"/>
                  </a:lnTo>
                  <a:lnTo>
                    <a:pt x="2721089" y="1365872"/>
                  </a:lnTo>
                  <a:lnTo>
                    <a:pt x="2721089" y="1339964"/>
                  </a:lnTo>
                  <a:lnTo>
                    <a:pt x="2752763" y="1313599"/>
                  </a:lnTo>
                  <a:lnTo>
                    <a:pt x="2792971" y="1306474"/>
                  </a:lnTo>
                  <a:lnTo>
                    <a:pt x="2802242" y="1306436"/>
                  </a:lnTo>
                  <a:lnTo>
                    <a:pt x="2811716" y="1306474"/>
                  </a:lnTo>
                  <a:lnTo>
                    <a:pt x="2851251" y="1313599"/>
                  </a:lnTo>
                  <a:lnTo>
                    <a:pt x="2881858" y="1339964"/>
                  </a:lnTo>
                  <a:lnTo>
                    <a:pt x="2881858" y="1294384"/>
                  </a:lnTo>
                  <a:lnTo>
                    <a:pt x="2836291" y="1279791"/>
                  </a:lnTo>
                  <a:lnTo>
                    <a:pt x="2802242" y="1277861"/>
                  </a:lnTo>
                  <a:lnTo>
                    <a:pt x="2787154" y="1277937"/>
                  </a:lnTo>
                  <a:lnTo>
                    <a:pt x="2743098" y="1285227"/>
                  </a:lnTo>
                  <a:lnTo>
                    <a:pt x="2704414" y="1306271"/>
                  </a:lnTo>
                  <a:lnTo>
                    <a:pt x="2686545" y="1341691"/>
                  </a:lnTo>
                  <a:lnTo>
                    <a:pt x="2686418" y="1352918"/>
                  </a:lnTo>
                  <a:lnTo>
                    <a:pt x="2686545" y="1364157"/>
                  </a:lnTo>
                  <a:lnTo>
                    <a:pt x="2704414" y="1399590"/>
                  </a:lnTo>
                  <a:lnTo>
                    <a:pt x="2743098" y="1420990"/>
                  </a:lnTo>
                  <a:lnTo>
                    <a:pt x="2787154" y="1428280"/>
                  </a:lnTo>
                  <a:lnTo>
                    <a:pt x="2802242" y="1428356"/>
                  </a:lnTo>
                  <a:lnTo>
                    <a:pt x="2817330" y="1428280"/>
                  </a:lnTo>
                  <a:lnTo>
                    <a:pt x="2861373" y="1420990"/>
                  </a:lnTo>
                  <a:lnTo>
                    <a:pt x="2899295" y="1399921"/>
                  </a:lnTo>
                  <a:lnTo>
                    <a:pt x="2916402" y="1364157"/>
                  </a:lnTo>
                  <a:lnTo>
                    <a:pt x="2916529" y="1352918"/>
                  </a:lnTo>
                  <a:close/>
                </a:path>
                <a:path w="8940800" h="1428750">
                  <a:moveTo>
                    <a:pt x="2982061" y="1155573"/>
                  </a:moveTo>
                  <a:lnTo>
                    <a:pt x="2924149" y="1155573"/>
                  </a:lnTo>
                  <a:lnTo>
                    <a:pt x="2924149" y="1071372"/>
                  </a:lnTo>
                  <a:lnTo>
                    <a:pt x="2889478" y="1071372"/>
                  </a:lnTo>
                  <a:lnTo>
                    <a:pt x="2889478" y="1270241"/>
                  </a:lnTo>
                  <a:lnTo>
                    <a:pt x="2924149" y="1270241"/>
                  </a:lnTo>
                  <a:lnTo>
                    <a:pt x="2924149" y="1185291"/>
                  </a:lnTo>
                  <a:lnTo>
                    <a:pt x="2982061" y="1185291"/>
                  </a:lnTo>
                  <a:lnTo>
                    <a:pt x="2982061" y="1155573"/>
                  </a:lnTo>
                  <a:close/>
                </a:path>
                <a:path w="8940800" h="1428750">
                  <a:moveTo>
                    <a:pt x="3113062" y="801230"/>
                  </a:moveTo>
                  <a:lnTo>
                    <a:pt x="3068485" y="801230"/>
                  </a:lnTo>
                  <a:lnTo>
                    <a:pt x="3078010" y="576453"/>
                  </a:lnTo>
                  <a:lnTo>
                    <a:pt x="3109252" y="576453"/>
                  </a:lnTo>
                  <a:lnTo>
                    <a:pt x="3109252" y="546735"/>
                  </a:lnTo>
                  <a:lnTo>
                    <a:pt x="3044101" y="546735"/>
                  </a:lnTo>
                  <a:lnTo>
                    <a:pt x="3044101" y="576453"/>
                  </a:lnTo>
                  <a:lnTo>
                    <a:pt x="3034576" y="801230"/>
                  </a:lnTo>
                  <a:lnTo>
                    <a:pt x="2996488" y="801230"/>
                  </a:lnTo>
                  <a:lnTo>
                    <a:pt x="2987344" y="576453"/>
                  </a:lnTo>
                  <a:lnTo>
                    <a:pt x="3044101" y="576453"/>
                  </a:lnTo>
                  <a:lnTo>
                    <a:pt x="3044101" y="546735"/>
                  </a:lnTo>
                  <a:lnTo>
                    <a:pt x="2922955" y="546735"/>
                  </a:lnTo>
                  <a:lnTo>
                    <a:pt x="2922955" y="576453"/>
                  </a:lnTo>
                  <a:lnTo>
                    <a:pt x="2953435" y="576453"/>
                  </a:lnTo>
                  <a:lnTo>
                    <a:pt x="2962579" y="801230"/>
                  </a:lnTo>
                  <a:lnTo>
                    <a:pt x="2919145" y="801230"/>
                  </a:lnTo>
                  <a:lnTo>
                    <a:pt x="2919145" y="830948"/>
                  </a:lnTo>
                  <a:lnTo>
                    <a:pt x="3113062" y="830948"/>
                  </a:lnTo>
                  <a:lnTo>
                    <a:pt x="3113062" y="801230"/>
                  </a:lnTo>
                  <a:close/>
                </a:path>
                <a:path w="8940800" h="1428750">
                  <a:moveTo>
                    <a:pt x="3248317" y="537972"/>
                  </a:moveTo>
                  <a:lnTo>
                    <a:pt x="3214408" y="537972"/>
                  </a:lnTo>
                  <a:lnTo>
                    <a:pt x="3214408" y="668274"/>
                  </a:lnTo>
                  <a:lnTo>
                    <a:pt x="3169069" y="668274"/>
                  </a:lnTo>
                  <a:lnTo>
                    <a:pt x="3169069" y="541782"/>
                  </a:lnTo>
                  <a:lnTo>
                    <a:pt x="3135160" y="541782"/>
                  </a:lnTo>
                  <a:lnTo>
                    <a:pt x="3135160" y="874763"/>
                  </a:lnTo>
                  <a:lnTo>
                    <a:pt x="3169069" y="874763"/>
                  </a:lnTo>
                  <a:lnTo>
                    <a:pt x="3169069" y="697598"/>
                  </a:lnTo>
                  <a:lnTo>
                    <a:pt x="3214408" y="697598"/>
                  </a:lnTo>
                  <a:lnTo>
                    <a:pt x="3214408" y="883526"/>
                  </a:lnTo>
                  <a:lnTo>
                    <a:pt x="3248317" y="883526"/>
                  </a:lnTo>
                  <a:lnTo>
                    <a:pt x="3248317" y="697598"/>
                  </a:lnTo>
                  <a:lnTo>
                    <a:pt x="3248317" y="668274"/>
                  </a:lnTo>
                  <a:lnTo>
                    <a:pt x="3248317" y="537972"/>
                  </a:lnTo>
                  <a:close/>
                </a:path>
                <a:path w="8940800" h="1428750">
                  <a:moveTo>
                    <a:pt x="3314293" y="1080528"/>
                  </a:moveTo>
                  <a:lnTo>
                    <a:pt x="3037687" y="1080528"/>
                  </a:lnTo>
                  <a:lnTo>
                    <a:pt x="3037687" y="1108468"/>
                  </a:lnTo>
                  <a:lnTo>
                    <a:pt x="3279622" y="1108468"/>
                  </a:lnTo>
                  <a:lnTo>
                    <a:pt x="3279622" y="1293888"/>
                  </a:lnTo>
                  <a:lnTo>
                    <a:pt x="3314293" y="1293888"/>
                  </a:lnTo>
                  <a:lnTo>
                    <a:pt x="3314293" y="1108468"/>
                  </a:lnTo>
                  <a:lnTo>
                    <a:pt x="3314293" y="1080528"/>
                  </a:lnTo>
                  <a:close/>
                </a:path>
                <a:path w="8940800" h="1428750">
                  <a:moveTo>
                    <a:pt x="3346666" y="1356728"/>
                  </a:moveTo>
                  <a:lnTo>
                    <a:pt x="3170275" y="1356728"/>
                  </a:lnTo>
                  <a:lnTo>
                    <a:pt x="3170275" y="1200150"/>
                  </a:lnTo>
                  <a:lnTo>
                    <a:pt x="3135223" y="1200150"/>
                  </a:lnTo>
                  <a:lnTo>
                    <a:pt x="3135223" y="1356728"/>
                  </a:lnTo>
                  <a:lnTo>
                    <a:pt x="3005302" y="1356728"/>
                  </a:lnTo>
                  <a:lnTo>
                    <a:pt x="3005302" y="1386065"/>
                  </a:lnTo>
                  <a:lnTo>
                    <a:pt x="3346666" y="1386065"/>
                  </a:lnTo>
                  <a:lnTo>
                    <a:pt x="3346666" y="1356728"/>
                  </a:lnTo>
                  <a:close/>
                </a:path>
                <a:path w="8940800" h="1428750">
                  <a:moveTo>
                    <a:pt x="3503968" y="697217"/>
                  </a:moveTo>
                  <a:lnTo>
                    <a:pt x="3341281" y="697217"/>
                  </a:lnTo>
                  <a:lnTo>
                    <a:pt x="3341281" y="649986"/>
                  </a:lnTo>
                  <a:lnTo>
                    <a:pt x="3485299" y="649986"/>
                  </a:lnTo>
                  <a:lnTo>
                    <a:pt x="3485299" y="620268"/>
                  </a:lnTo>
                  <a:lnTo>
                    <a:pt x="3341281" y="620268"/>
                  </a:lnTo>
                  <a:lnTo>
                    <a:pt x="3341281" y="572262"/>
                  </a:lnTo>
                  <a:lnTo>
                    <a:pt x="3496348" y="572262"/>
                  </a:lnTo>
                  <a:lnTo>
                    <a:pt x="3496348" y="542925"/>
                  </a:lnTo>
                  <a:lnTo>
                    <a:pt x="3306229" y="542925"/>
                  </a:lnTo>
                  <a:lnTo>
                    <a:pt x="3306229" y="714743"/>
                  </a:lnTo>
                  <a:lnTo>
                    <a:pt x="3317278" y="726173"/>
                  </a:lnTo>
                  <a:lnTo>
                    <a:pt x="3503968" y="726173"/>
                  </a:lnTo>
                  <a:lnTo>
                    <a:pt x="3503968" y="697217"/>
                  </a:lnTo>
                  <a:close/>
                </a:path>
                <a:path w="8940800" h="1428750">
                  <a:moveTo>
                    <a:pt x="3613683" y="537972"/>
                  </a:moveTo>
                  <a:lnTo>
                    <a:pt x="3579012" y="537972"/>
                  </a:lnTo>
                  <a:lnTo>
                    <a:pt x="3579012" y="619887"/>
                  </a:lnTo>
                  <a:lnTo>
                    <a:pt x="3511575" y="619887"/>
                  </a:lnTo>
                  <a:lnTo>
                    <a:pt x="3511575" y="649605"/>
                  </a:lnTo>
                  <a:lnTo>
                    <a:pt x="3579012" y="649605"/>
                  </a:lnTo>
                  <a:lnTo>
                    <a:pt x="3579012" y="797039"/>
                  </a:lnTo>
                  <a:lnTo>
                    <a:pt x="3613683" y="797039"/>
                  </a:lnTo>
                  <a:lnTo>
                    <a:pt x="3613683" y="537972"/>
                  </a:lnTo>
                  <a:close/>
                </a:path>
                <a:path w="8940800" h="1428750">
                  <a:moveTo>
                    <a:pt x="3621303" y="854189"/>
                  </a:moveTo>
                  <a:lnTo>
                    <a:pt x="3367951" y="854189"/>
                  </a:lnTo>
                  <a:lnTo>
                    <a:pt x="3367951" y="764273"/>
                  </a:lnTo>
                  <a:lnTo>
                    <a:pt x="3332899" y="764273"/>
                  </a:lnTo>
                  <a:lnTo>
                    <a:pt x="3332899" y="872096"/>
                  </a:lnTo>
                  <a:lnTo>
                    <a:pt x="3343948" y="883526"/>
                  </a:lnTo>
                  <a:lnTo>
                    <a:pt x="3621303" y="883526"/>
                  </a:lnTo>
                  <a:lnTo>
                    <a:pt x="3621303" y="854189"/>
                  </a:lnTo>
                  <a:close/>
                </a:path>
                <a:path w="8940800" h="1428750">
                  <a:moveTo>
                    <a:pt x="3695281" y="1178433"/>
                  </a:moveTo>
                  <a:lnTo>
                    <a:pt x="3446107" y="1178433"/>
                  </a:lnTo>
                  <a:lnTo>
                    <a:pt x="3446107" y="1155192"/>
                  </a:lnTo>
                  <a:lnTo>
                    <a:pt x="3687661" y="1155192"/>
                  </a:lnTo>
                  <a:lnTo>
                    <a:pt x="3687661" y="1076325"/>
                  </a:lnTo>
                  <a:lnTo>
                    <a:pt x="3411055" y="1076325"/>
                  </a:lnTo>
                  <a:lnTo>
                    <a:pt x="3411055" y="1104900"/>
                  </a:lnTo>
                  <a:lnTo>
                    <a:pt x="3652990" y="1104900"/>
                  </a:lnTo>
                  <a:lnTo>
                    <a:pt x="3652990" y="1126617"/>
                  </a:lnTo>
                  <a:lnTo>
                    <a:pt x="3411055" y="1126617"/>
                  </a:lnTo>
                  <a:lnTo>
                    <a:pt x="3411055" y="1195578"/>
                  </a:lnTo>
                  <a:lnTo>
                    <a:pt x="3422104" y="1207008"/>
                  </a:lnTo>
                  <a:lnTo>
                    <a:pt x="3695281" y="1207008"/>
                  </a:lnTo>
                  <a:lnTo>
                    <a:pt x="3695281" y="1178433"/>
                  </a:lnTo>
                  <a:close/>
                </a:path>
                <a:path w="8940800" h="1428750">
                  <a:moveTo>
                    <a:pt x="3697186" y="1388351"/>
                  </a:moveTo>
                  <a:lnTo>
                    <a:pt x="3444202" y="1388351"/>
                  </a:lnTo>
                  <a:lnTo>
                    <a:pt x="3444202" y="1365110"/>
                  </a:lnTo>
                  <a:lnTo>
                    <a:pt x="3689566" y="1365110"/>
                  </a:lnTo>
                  <a:lnTo>
                    <a:pt x="3689566" y="1286243"/>
                  </a:lnTo>
                  <a:lnTo>
                    <a:pt x="3409150" y="1286243"/>
                  </a:lnTo>
                  <a:lnTo>
                    <a:pt x="3409150" y="1314818"/>
                  </a:lnTo>
                  <a:lnTo>
                    <a:pt x="3654895" y="1314818"/>
                  </a:lnTo>
                  <a:lnTo>
                    <a:pt x="3654895" y="1336535"/>
                  </a:lnTo>
                  <a:lnTo>
                    <a:pt x="3409150" y="1336535"/>
                  </a:lnTo>
                  <a:lnTo>
                    <a:pt x="3409150" y="1405496"/>
                  </a:lnTo>
                  <a:lnTo>
                    <a:pt x="3420199" y="1416926"/>
                  </a:lnTo>
                  <a:lnTo>
                    <a:pt x="3697186" y="1416926"/>
                  </a:lnTo>
                  <a:lnTo>
                    <a:pt x="3697186" y="1388351"/>
                  </a:lnTo>
                  <a:close/>
                </a:path>
                <a:path w="8940800" h="1428750">
                  <a:moveTo>
                    <a:pt x="3719284" y="1231760"/>
                  </a:moveTo>
                  <a:lnTo>
                    <a:pt x="3378670" y="1231760"/>
                  </a:lnTo>
                  <a:lnTo>
                    <a:pt x="3378670" y="1261097"/>
                  </a:lnTo>
                  <a:lnTo>
                    <a:pt x="3719284" y="1261097"/>
                  </a:lnTo>
                  <a:lnTo>
                    <a:pt x="3719284" y="1231760"/>
                  </a:lnTo>
                  <a:close/>
                </a:path>
                <a:path w="8940800" h="1428750">
                  <a:moveTo>
                    <a:pt x="3948836" y="593636"/>
                  </a:moveTo>
                  <a:lnTo>
                    <a:pt x="3933482" y="561975"/>
                  </a:lnTo>
                  <a:lnTo>
                    <a:pt x="3931767" y="559879"/>
                  </a:lnTo>
                  <a:lnTo>
                    <a:pt x="3926509" y="555815"/>
                  </a:lnTo>
                  <a:lnTo>
                    <a:pt x="3917912" y="550545"/>
                  </a:lnTo>
                  <a:lnTo>
                    <a:pt x="3914292" y="548436"/>
                  </a:lnTo>
                  <a:lnTo>
                    <a:pt x="3914292" y="592074"/>
                  </a:lnTo>
                  <a:lnTo>
                    <a:pt x="3914292" y="617220"/>
                  </a:lnTo>
                  <a:lnTo>
                    <a:pt x="3881145" y="643509"/>
                  </a:lnTo>
                  <a:lnTo>
                    <a:pt x="3846068" y="647293"/>
                  </a:lnTo>
                  <a:lnTo>
                    <a:pt x="3829672" y="647280"/>
                  </a:lnTo>
                  <a:lnTo>
                    <a:pt x="3775227" y="633603"/>
                  </a:lnTo>
                  <a:lnTo>
                    <a:pt x="3763035" y="617220"/>
                  </a:lnTo>
                  <a:lnTo>
                    <a:pt x="3763035" y="592074"/>
                  </a:lnTo>
                  <a:lnTo>
                    <a:pt x="3796182" y="565785"/>
                  </a:lnTo>
                  <a:lnTo>
                    <a:pt x="3838473" y="561975"/>
                  </a:lnTo>
                  <a:lnTo>
                    <a:pt x="3847490" y="562000"/>
                  </a:lnTo>
                  <a:lnTo>
                    <a:pt x="3902100" y="575691"/>
                  </a:lnTo>
                  <a:lnTo>
                    <a:pt x="3914292" y="592074"/>
                  </a:lnTo>
                  <a:lnTo>
                    <a:pt x="3914292" y="548436"/>
                  </a:lnTo>
                  <a:lnTo>
                    <a:pt x="3870693" y="535165"/>
                  </a:lnTo>
                  <a:lnTo>
                    <a:pt x="3838473" y="533400"/>
                  </a:lnTo>
                  <a:lnTo>
                    <a:pt x="3824274" y="533463"/>
                  </a:lnTo>
                  <a:lnTo>
                    <a:pt x="3782377" y="540143"/>
                  </a:lnTo>
                  <a:lnTo>
                    <a:pt x="3745560" y="559879"/>
                  </a:lnTo>
                  <a:lnTo>
                    <a:pt x="3728364" y="604647"/>
                  </a:lnTo>
                  <a:lnTo>
                    <a:pt x="3728491" y="615429"/>
                  </a:lnTo>
                  <a:lnTo>
                    <a:pt x="3750805" y="653542"/>
                  </a:lnTo>
                  <a:lnTo>
                    <a:pt x="3794277" y="672084"/>
                  </a:lnTo>
                  <a:lnTo>
                    <a:pt x="3838473" y="676275"/>
                  </a:lnTo>
                  <a:lnTo>
                    <a:pt x="3852672" y="676198"/>
                  </a:lnTo>
                  <a:lnTo>
                    <a:pt x="3894874" y="669518"/>
                  </a:lnTo>
                  <a:lnTo>
                    <a:pt x="3931767" y="649770"/>
                  </a:lnTo>
                  <a:lnTo>
                    <a:pt x="3948836" y="615645"/>
                  </a:lnTo>
                  <a:lnTo>
                    <a:pt x="3948836" y="593636"/>
                  </a:lnTo>
                  <a:close/>
                </a:path>
                <a:path w="8940800" h="1428750">
                  <a:moveTo>
                    <a:pt x="3986682" y="854951"/>
                  </a:moveTo>
                  <a:lnTo>
                    <a:pt x="3733698" y="854951"/>
                  </a:lnTo>
                  <a:lnTo>
                    <a:pt x="3733698" y="827900"/>
                  </a:lnTo>
                  <a:lnTo>
                    <a:pt x="3979062" y="827900"/>
                  </a:lnTo>
                  <a:lnTo>
                    <a:pt x="3979062" y="745223"/>
                  </a:lnTo>
                  <a:lnTo>
                    <a:pt x="3698646" y="745223"/>
                  </a:lnTo>
                  <a:lnTo>
                    <a:pt x="3698646" y="773798"/>
                  </a:lnTo>
                  <a:lnTo>
                    <a:pt x="3944391" y="773798"/>
                  </a:lnTo>
                  <a:lnTo>
                    <a:pt x="3944391" y="799325"/>
                  </a:lnTo>
                  <a:lnTo>
                    <a:pt x="3698646" y="799325"/>
                  </a:lnTo>
                  <a:lnTo>
                    <a:pt x="3698646" y="872096"/>
                  </a:lnTo>
                  <a:lnTo>
                    <a:pt x="3709695" y="883526"/>
                  </a:lnTo>
                  <a:lnTo>
                    <a:pt x="3986682" y="883526"/>
                  </a:lnTo>
                  <a:lnTo>
                    <a:pt x="3986682" y="854951"/>
                  </a:lnTo>
                  <a:close/>
                </a:path>
                <a:path w="8940800" h="1428750">
                  <a:moveTo>
                    <a:pt x="4008780" y="693407"/>
                  </a:moveTo>
                  <a:lnTo>
                    <a:pt x="3668166" y="693407"/>
                  </a:lnTo>
                  <a:lnTo>
                    <a:pt x="3668166" y="722744"/>
                  </a:lnTo>
                  <a:lnTo>
                    <a:pt x="4008780" y="722744"/>
                  </a:lnTo>
                  <a:lnTo>
                    <a:pt x="4008780" y="693407"/>
                  </a:lnTo>
                  <a:close/>
                </a:path>
                <a:path w="8940800" h="1428750">
                  <a:moveTo>
                    <a:pt x="4075226" y="1215758"/>
                  </a:moveTo>
                  <a:lnTo>
                    <a:pt x="4039743" y="1192911"/>
                  </a:lnTo>
                  <a:lnTo>
                    <a:pt x="4009148" y="1167384"/>
                  </a:lnTo>
                  <a:lnTo>
                    <a:pt x="3981132" y="1136142"/>
                  </a:lnTo>
                  <a:lnTo>
                    <a:pt x="3986707" y="1120889"/>
                  </a:lnTo>
                  <a:lnTo>
                    <a:pt x="3990035" y="1109853"/>
                  </a:lnTo>
                  <a:lnTo>
                    <a:pt x="3992435" y="1097673"/>
                  </a:lnTo>
                  <a:lnTo>
                    <a:pt x="3995229" y="1078992"/>
                  </a:lnTo>
                  <a:lnTo>
                    <a:pt x="3963225" y="1074420"/>
                  </a:lnTo>
                  <a:lnTo>
                    <a:pt x="3957332" y="1106525"/>
                  </a:lnTo>
                  <a:lnTo>
                    <a:pt x="3951859" y="1126998"/>
                  </a:lnTo>
                  <a:lnTo>
                    <a:pt x="3929507" y="1168146"/>
                  </a:lnTo>
                  <a:lnTo>
                    <a:pt x="3903053" y="1205814"/>
                  </a:lnTo>
                  <a:lnTo>
                    <a:pt x="3863022" y="1234046"/>
                  </a:lnTo>
                  <a:lnTo>
                    <a:pt x="3883596" y="1256144"/>
                  </a:lnTo>
                  <a:lnTo>
                    <a:pt x="3915765" y="1235900"/>
                  </a:lnTo>
                  <a:lnTo>
                    <a:pt x="3935222" y="1219911"/>
                  </a:lnTo>
                  <a:lnTo>
                    <a:pt x="3949814" y="1199845"/>
                  </a:lnTo>
                  <a:lnTo>
                    <a:pt x="3967416" y="1167384"/>
                  </a:lnTo>
                  <a:lnTo>
                    <a:pt x="3979011" y="1180896"/>
                  </a:lnTo>
                  <a:lnTo>
                    <a:pt x="4010660" y="1209294"/>
                  </a:lnTo>
                  <a:lnTo>
                    <a:pt x="4044378" y="1234147"/>
                  </a:lnTo>
                  <a:lnTo>
                    <a:pt x="4058856" y="1242809"/>
                  </a:lnTo>
                  <a:lnTo>
                    <a:pt x="4075226" y="1215758"/>
                  </a:lnTo>
                  <a:close/>
                </a:path>
                <a:path w="8940800" h="1428750">
                  <a:moveTo>
                    <a:pt x="4177334" y="1071372"/>
                  </a:moveTo>
                  <a:lnTo>
                    <a:pt x="4142663" y="1071372"/>
                  </a:lnTo>
                  <a:lnTo>
                    <a:pt x="4142663" y="1255763"/>
                  </a:lnTo>
                  <a:lnTo>
                    <a:pt x="4177334" y="1255763"/>
                  </a:lnTo>
                  <a:lnTo>
                    <a:pt x="4177334" y="1071372"/>
                  </a:lnTo>
                  <a:close/>
                </a:path>
                <a:path w="8940800" h="1428750">
                  <a:moveTo>
                    <a:pt x="4184954" y="1388351"/>
                  </a:moveTo>
                  <a:lnTo>
                    <a:pt x="3931602" y="1388351"/>
                  </a:lnTo>
                  <a:lnTo>
                    <a:pt x="3931602" y="1359395"/>
                  </a:lnTo>
                  <a:lnTo>
                    <a:pt x="4177334" y="1359395"/>
                  </a:lnTo>
                  <a:lnTo>
                    <a:pt x="4177334" y="1274813"/>
                  </a:lnTo>
                  <a:lnTo>
                    <a:pt x="3896550" y="1274813"/>
                  </a:lnTo>
                  <a:lnTo>
                    <a:pt x="3896550" y="1303388"/>
                  </a:lnTo>
                  <a:lnTo>
                    <a:pt x="4142663" y="1303388"/>
                  </a:lnTo>
                  <a:lnTo>
                    <a:pt x="4142663" y="1330820"/>
                  </a:lnTo>
                  <a:lnTo>
                    <a:pt x="3896550" y="1330820"/>
                  </a:lnTo>
                  <a:lnTo>
                    <a:pt x="3896550" y="1405496"/>
                  </a:lnTo>
                  <a:lnTo>
                    <a:pt x="3907599" y="1416926"/>
                  </a:lnTo>
                  <a:lnTo>
                    <a:pt x="4184954" y="1416926"/>
                  </a:lnTo>
                  <a:lnTo>
                    <a:pt x="4184954" y="1388351"/>
                  </a:lnTo>
                  <a:close/>
                </a:path>
                <a:path w="8940800" h="1428750">
                  <a:moveTo>
                    <a:pt x="4406849" y="541782"/>
                  </a:moveTo>
                  <a:lnTo>
                    <a:pt x="4372940" y="541782"/>
                  </a:lnTo>
                  <a:lnTo>
                    <a:pt x="4372940" y="591693"/>
                  </a:lnTo>
                  <a:lnTo>
                    <a:pt x="4372940" y="621411"/>
                  </a:lnTo>
                  <a:lnTo>
                    <a:pt x="4372940" y="705980"/>
                  </a:lnTo>
                  <a:lnTo>
                    <a:pt x="4339412" y="705980"/>
                  </a:lnTo>
                  <a:lnTo>
                    <a:pt x="4341609" y="695502"/>
                  </a:lnTo>
                  <a:lnTo>
                    <a:pt x="4342739" y="687882"/>
                  </a:lnTo>
                  <a:lnTo>
                    <a:pt x="4343158" y="679411"/>
                  </a:lnTo>
                  <a:lnTo>
                    <a:pt x="4343222" y="654177"/>
                  </a:lnTo>
                  <a:lnTo>
                    <a:pt x="4340936" y="631698"/>
                  </a:lnTo>
                  <a:lnTo>
                    <a:pt x="4338269" y="621411"/>
                  </a:lnTo>
                  <a:lnTo>
                    <a:pt x="4372940" y="621411"/>
                  </a:lnTo>
                  <a:lnTo>
                    <a:pt x="4372940" y="591693"/>
                  </a:lnTo>
                  <a:lnTo>
                    <a:pt x="4327220" y="591693"/>
                  </a:lnTo>
                  <a:lnTo>
                    <a:pt x="4320514" y="579386"/>
                  </a:lnTo>
                  <a:lnTo>
                    <a:pt x="4318114" y="576072"/>
                  </a:lnTo>
                  <a:lnTo>
                    <a:pt x="4315053" y="571855"/>
                  </a:lnTo>
                  <a:lnTo>
                    <a:pt x="4308437" y="566445"/>
                  </a:lnTo>
                  <a:lnTo>
                    <a:pt x="4308437" y="654202"/>
                  </a:lnTo>
                  <a:lnTo>
                    <a:pt x="4308322" y="690753"/>
                  </a:lnTo>
                  <a:lnTo>
                    <a:pt x="4293882" y="732269"/>
                  </a:lnTo>
                  <a:lnTo>
                    <a:pt x="4249496" y="756589"/>
                  </a:lnTo>
                  <a:lnTo>
                    <a:pt x="4235805" y="756564"/>
                  </a:lnTo>
                  <a:lnTo>
                    <a:pt x="4197299" y="732269"/>
                  </a:lnTo>
                  <a:lnTo>
                    <a:pt x="4184269" y="693686"/>
                  </a:lnTo>
                  <a:lnTo>
                    <a:pt x="4182872" y="654177"/>
                  </a:lnTo>
                  <a:lnTo>
                    <a:pt x="4183253" y="646264"/>
                  </a:lnTo>
                  <a:lnTo>
                    <a:pt x="4192841" y="607542"/>
                  </a:lnTo>
                  <a:lnTo>
                    <a:pt x="4224121" y="578726"/>
                  </a:lnTo>
                  <a:lnTo>
                    <a:pt x="4245686" y="576072"/>
                  </a:lnTo>
                  <a:lnTo>
                    <a:pt x="4265295" y="576453"/>
                  </a:lnTo>
                  <a:lnTo>
                    <a:pt x="4302366" y="615200"/>
                  </a:lnTo>
                  <a:lnTo>
                    <a:pt x="4308437" y="654202"/>
                  </a:lnTo>
                  <a:lnTo>
                    <a:pt x="4308437" y="566445"/>
                  </a:lnTo>
                  <a:lnTo>
                    <a:pt x="4274858" y="548233"/>
                  </a:lnTo>
                  <a:lnTo>
                    <a:pt x="4245686" y="546735"/>
                  </a:lnTo>
                  <a:lnTo>
                    <a:pt x="4230421" y="546874"/>
                  </a:lnTo>
                  <a:lnTo>
                    <a:pt x="4190428" y="561111"/>
                  </a:lnTo>
                  <a:lnTo>
                    <a:pt x="4164101" y="590232"/>
                  </a:lnTo>
                  <a:lnTo>
                    <a:pt x="4150487" y="631621"/>
                  </a:lnTo>
                  <a:lnTo>
                    <a:pt x="4148239" y="651040"/>
                  </a:lnTo>
                  <a:lnTo>
                    <a:pt x="4148239" y="681685"/>
                  </a:lnTo>
                  <a:lnTo>
                    <a:pt x="4157053" y="727087"/>
                  </a:lnTo>
                  <a:lnTo>
                    <a:pt x="4178122" y="761479"/>
                  </a:lnTo>
                  <a:lnTo>
                    <a:pt x="4212387" y="782218"/>
                  </a:lnTo>
                  <a:lnTo>
                    <a:pt x="4245686" y="785990"/>
                  </a:lnTo>
                  <a:lnTo>
                    <a:pt x="4264723" y="785787"/>
                  </a:lnTo>
                  <a:lnTo>
                    <a:pt x="4310710" y="764578"/>
                  </a:lnTo>
                  <a:lnTo>
                    <a:pt x="4318927" y="756653"/>
                  </a:lnTo>
                  <a:lnTo>
                    <a:pt x="4323562" y="749566"/>
                  </a:lnTo>
                  <a:lnTo>
                    <a:pt x="4330268" y="735698"/>
                  </a:lnTo>
                  <a:lnTo>
                    <a:pt x="4372940" y="735698"/>
                  </a:lnTo>
                  <a:lnTo>
                    <a:pt x="4372940" y="874763"/>
                  </a:lnTo>
                  <a:lnTo>
                    <a:pt x="4406849" y="874763"/>
                  </a:lnTo>
                  <a:lnTo>
                    <a:pt x="4406849" y="735698"/>
                  </a:lnTo>
                  <a:lnTo>
                    <a:pt x="4406849" y="705980"/>
                  </a:lnTo>
                  <a:lnTo>
                    <a:pt x="4406849" y="621411"/>
                  </a:lnTo>
                  <a:lnTo>
                    <a:pt x="4406849" y="591693"/>
                  </a:lnTo>
                  <a:lnTo>
                    <a:pt x="4406849" y="541782"/>
                  </a:lnTo>
                  <a:close/>
                </a:path>
                <a:path w="8940800" h="1428750">
                  <a:moveTo>
                    <a:pt x="4471086" y="1336916"/>
                  </a:moveTo>
                  <a:lnTo>
                    <a:pt x="4439958" y="1310081"/>
                  </a:lnTo>
                  <a:lnTo>
                    <a:pt x="4411840" y="1275384"/>
                  </a:lnTo>
                  <a:lnTo>
                    <a:pt x="4385145" y="1238834"/>
                  </a:lnTo>
                  <a:lnTo>
                    <a:pt x="4383735" y="1236332"/>
                  </a:lnTo>
                  <a:lnTo>
                    <a:pt x="4376128" y="1222908"/>
                  </a:lnTo>
                  <a:lnTo>
                    <a:pt x="4364025" y="1199007"/>
                  </a:lnTo>
                  <a:lnTo>
                    <a:pt x="4368736" y="1184021"/>
                  </a:lnTo>
                  <a:lnTo>
                    <a:pt x="4371695" y="1173454"/>
                  </a:lnTo>
                  <a:lnTo>
                    <a:pt x="4380484" y="1128547"/>
                  </a:lnTo>
                  <a:lnTo>
                    <a:pt x="4385742" y="1083945"/>
                  </a:lnTo>
                  <a:lnTo>
                    <a:pt x="4352214" y="1080135"/>
                  </a:lnTo>
                  <a:lnTo>
                    <a:pt x="4349420" y="1107376"/>
                  </a:lnTo>
                  <a:lnTo>
                    <a:pt x="4347045" y="1125207"/>
                  </a:lnTo>
                  <a:lnTo>
                    <a:pt x="4338307" y="1164145"/>
                  </a:lnTo>
                  <a:lnTo>
                    <a:pt x="4328236" y="1201331"/>
                  </a:lnTo>
                  <a:lnTo>
                    <a:pt x="4304589" y="1253286"/>
                  </a:lnTo>
                  <a:lnTo>
                    <a:pt x="4276966" y="1294244"/>
                  </a:lnTo>
                  <a:lnTo>
                    <a:pt x="4243565" y="1332560"/>
                  </a:lnTo>
                  <a:lnTo>
                    <a:pt x="4226484" y="1347965"/>
                  </a:lnTo>
                  <a:lnTo>
                    <a:pt x="4249344" y="1368539"/>
                  </a:lnTo>
                  <a:lnTo>
                    <a:pt x="4282135" y="1338897"/>
                  </a:lnTo>
                  <a:lnTo>
                    <a:pt x="4308208" y="1307388"/>
                  </a:lnTo>
                  <a:lnTo>
                    <a:pt x="4332186" y="1274648"/>
                  </a:lnTo>
                  <a:lnTo>
                    <a:pt x="4350309" y="1236332"/>
                  </a:lnTo>
                  <a:lnTo>
                    <a:pt x="4361726" y="1257769"/>
                  </a:lnTo>
                  <a:lnTo>
                    <a:pt x="4395648" y="1304721"/>
                  </a:lnTo>
                  <a:lnTo>
                    <a:pt x="4422178" y="1335900"/>
                  </a:lnTo>
                  <a:lnTo>
                    <a:pt x="4450131" y="1360919"/>
                  </a:lnTo>
                  <a:lnTo>
                    <a:pt x="4471086" y="1336916"/>
                  </a:lnTo>
                  <a:close/>
                </a:path>
                <a:path w="8940800" h="1428750">
                  <a:moveTo>
                    <a:pt x="4474667" y="537972"/>
                  </a:moveTo>
                  <a:lnTo>
                    <a:pt x="4440758" y="537972"/>
                  </a:lnTo>
                  <a:lnTo>
                    <a:pt x="4440758" y="883526"/>
                  </a:lnTo>
                  <a:lnTo>
                    <a:pt x="4474667" y="883526"/>
                  </a:lnTo>
                  <a:lnTo>
                    <a:pt x="4474667" y="537972"/>
                  </a:lnTo>
                  <a:close/>
                </a:path>
                <a:path w="8940800" h="1428750">
                  <a:moveTo>
                    <a:pt x="4504537" y="13728"/>
                  </a:moveTo>
                  <a:lnTo>
                    <a:pt x="4227944" y="13728"/>
                  </a:lnTo>
                  <a:lnTo>
                    <a:pt x="4227944" y="41668"/>
                  </a:lnTo>
                  <a:lnTo>
                    <a:pt x="4469866" y="41668"/>
                  </a:lnTo>
                  <a:lnTo>
                    <a:pt x="4469866" y="227088"/>
                  </a:lnTo>
                  <a:lnTo>
                    <a:pt x="4504537" y="227088"/>
                  </a:lnTo>
                  <a:lnTo>
                    <a:pt x="4504537" y="41668"/>
                  </a:lnTo>
                  <a:lnTo>
                    <a:pt x="4504537" y="13728"/>
                  </a:lnTo>
                  <a:close/>
                </a:path>
                <a:path w="8940800" h="1428750">
                  <a:moveTo>
                    <a:pt x="4536922" y="289928"/>
                  </a:moveTo>
                  <a:lnTo>
                    <a:pt x="4360532" y="289928"/>
                  </a:lnTo>
                  <a:lnTo>
                    <a:pt x="4360532" y="133350"/>
                  </a:lnTo>
                  <a:lnTo>
                    <a:pt x="4325480" y="133350"/>
                  </a:lnTo>
                  <a:lnTo>
                    <a:pt x="4325480" y="289928"/>
                  </a:lnTo>
                  <a:lnTo>
                    <a:pt x="4195559" y="289928"/>
                  </a:lnTo>
                  <a:lnTo>
                    <a:pt x="4195559" y="319265"/>
                  </a:lnTo>
                  <a:lnTo>
                    <a:pt x="4536922" y="319265"/>
                  </a:lnTo>
                  <a:lnTo>
                    <a:pt x="4536922" y="289928"/>
                  </a:lnTo>
                  <a:close/>
                </a:path>
                <a:path w="8940800" h="1428750">
                  <a:moveTo>
                    <a:pt x="4550715" y="1071372"/>
                  </a:moveTo>
                  <a:lnTo>
                    <a:pt x="4516044" y="1071372"/>
                  </a:lnTo>
                  <a:lnTo>
                    <a:pt x="4516044" y="1416926"/>
                  </a:lnTo>
                  <a:lnTo>
                    <a:pt x="4550715" y="1416926"/>
                  </a:lnTo>
                  <a:lnTo>
                    <a:pt x="4550715" y="1071372"/>
                  </a:lnTo>
                  <a:close/>
                </a:path>
                <a:path w="8940800" h="1428750">
                  <a:moveTo>
                    <a:pt x="4743805" y="9525"/>
                  </a:moveTo>
                  <a:lnTo>
                    <a:pt x="4587595" y="9525"/>
                  </a:lnTo>
                  <a:lnTo>
                    <a:pt x="4587595" y="38862"/>
                  </a:lnTo>
                  <a:lnTo>
                    <a:pt x="4708372" y="38862"/>
                  </a:lnTo>
                  <a:lnTo>
                    <a:pt x="4707090" y="52616"/>
                  </a:lnTo>
                  <a:lnTo>
                    <a:pt x="4688446" y="95440"/>
                  </a:lnTo>
                  <a:lnTo>
                    <a:pt x="4654740" y="132181"/>
                  </a:lnTo>
                  <a:lnTo>
                    <a:pt x="4622838" y="153530"/>
                  </a:lnTo>
                  <a:lnTo>
                    <a:pt x="4586592" y="171589"/>
                  </a:lnTo>
                  <a:lnTo>
                    <a:pt x="4569688" y="177533"/>
                  </a:lnTo>
                  <a:lnTo>
                    <a:pt x="4585309" y="203060"/>
                  </a:lnTo>
                  <a:lnTo>
                    <a:pt x="4632947" y="184175"/>
                  </a:lnTo>
                  <a:lnTo>
                    <a:pt x="4667745" y="162712"/>
                  </a:lnTo>
                  <a:lnTo>
                    <a:pt x="4700562" y="132016"/>
                  </a:lnTo>
                  <a:lnTo>
                    <a:pt x="4725746" y="97053"/>
                  </a:lnTo>
                  <a:lnTo>
                    <a:pt x="4742396" y="51714"/>
                  </a:lnTo>
                  <a:lnTo>
                    <a:pt x="4743805" y="20193"/>
                  </a:lnTo>
                  <a:lnTo>
                    <a:pt x="4743805" y="9525"/>
                  </a:lnTo>
                  <a:close/>
                </a:path>
                <a:path w="8940800" h="1428750">
                  <a:moveTo>
                    <a:pt x="4755451" y="533400"/>
                  </a:moveTo>
                  <a:lnTo>
                    <a:pt x="4622863" y="533400"/>
                  </a:lnTo>
                  <a:lnTo>
                    <a:pt x="4622863" y="563118"/>
                  </a:lnTo>
                  <a:lnTo>
                    <a:pt x="4755451" y="563118"/>
                  </a:lnTo>
                  <a:lnTo>
                    <a:pt x="4755451" y="533400"/>
                  </a:lnTo>
                  <a:close/>
                </a:path>
                <a:path w="8940800" h="1428750">
                  <a:moveTo>
                    <a:pt x="4772063" y="1066800"/>
                  </a:moveTo>
                  <a:lnTo>
                    <a:pt x="4647095" y="1066800"/>
                  </a:lnTo>
                  <a:lnTo>
                    <a:pt x="4647095" y="1095756"/>
                  </a:lnTo>
                  <a:lnTo>
                    <a:pt x="4772063" y="1095756"/>
                  </a:lnTo>
                  <a:lnTo>
                    <a:pt x="4772063" y="1066800"/>
                  </a:lnTo>
                  <a:close/>
                </a:path>
                <a:path w="8940800" h="1428750">
                  <a:moveTo>
                    <a:pt x="4803191" y="1205865"/>
                  </a:moveTo>
                  <a:lnTo>
                    <a:pt x="4802962" y="1195616"/>
                  </a:lnTo>
                  <a:lnTo>
                    <a:pt x="4800524" y="1186434"/>
                  </a:lnTo>
                  <a:lnTo>
                    <a:pt x="4800155" y="1186053"/>
                  </a:lnTo>
                  <a:lnTo>
                    <a:pt x="4793907" y="1179525"/>
                  </a:lnTo>
                  <a:lnTo>
                    <a:pt x="4781016" y="1171194"/>
                  </a:lnTo>
                  <a:lnTo>
                    <a:pt x="4769015" y="1164221"/>
                  </a:lnTo>
                  <a:lnTo>
                    <a:pt x="4769015" y="1205865"/>
                  </a:lnTo>
                  <a:lnTo>
                    <a:pt x="4769015" y="1215758"/>
                  </a:lnTo>
                  <a:lnTo>
                    <a:pt x="4732109" y="1234694"/>
                  </a:lnTo>
                  <a:lnTo>
                    <a:pt x="4718164" y="1235557"/>
                  </a:lnTo>
                  <a:lnTo>
                    <a:pt x="4699495" y="1235544"/>
                  </a:lnTo>
                  <a:lnTo>
                    <a:pt x="4655858" y="1224521"/>
                  </a:lnTo>
                  <a:lnTo>
                    <a:pt x="4650524" y="1215377"/>
                  </a:lnTo>
                  <a:lnTo>
                    <a:pt x="4650524" y="1205865"/>
                  </a:lnTo>
                  <a:lnTo>
                    <a:pt x="4687887" y="1186929"/>
                  </a:lnTo>
                  <a:lnTo>
                    <a:pt x="4709579" y="1186053"/>
                  </a:lnTo>
                  <a:lnTo>
                    <a:pt x="4720120" y="1186078"/>
                  </a:lnTo>
                  <a:lnTo>
                    <a:pt x="4764062" y="1197102"/>
                  </a:lnTo>
                  <a:lnTo>
                    <a:pt x="4769015" y="1205865"/>
                  </a:lnTo>
                  <a:lnTo>
                    <a:pt x="4769015" y="1164221"/>
                  </a:lnTo>
                  <a:lnTo>
                    <a:pt x="4767364" y="1163256"/>
                  </a:lnTo>
                  <a:lnTo>
                    <a:pt x="4755375" y="1159192"/>
                  </a:lnTo>
                  <a:lnTo>
                    <a:pt x="4738382" y="1157693"/>
                  </a:lnTo>
                  <a:lnTo>
                    <a:pt x="4709579" y="1157478"/>
                  </a:lnTo>
                  <a:lnTo>
                    <a:pt x="4681042" y="1157693"/>
                  </a:lnTo>
                  <a:lnTo>
                    <a:pt x="4638522" y="1171384"/>
                  </a:lnTo>
                  <a:lnTo>
                    <a:pt x="4616348" y="1205865"/>
                  </a:lnTo>
                  <a:lnTo>
                    <a:pt x="4616348" y="1215758"/>
                  </a:lnTo>
                  <a:lnTo>
                    <a:pt x="4638522" y="1250238"/>
                  </a:lnTo>
                  <a:lnTo>
                    <a:pt x="4681042" y="1263929"/>
                  </a:lnTo>
                  <a:lnTo>
                    <a:pt x="4709579" y="1264145"/>
                  </a:lnTo>
                  <a:lnTo>
                    <a:pt x="4738344" y="1263942"/>
                  </a:lnTo>
                  <a:lnTo>
                    <a:pt x="4781016" y="1250429"/>
                  </a:lnTo>
                  <a:lnTo>
                    <a:pt x="4800155" y="1235570"/>
                  </a:lnTo>
                  <a:lnTo>
                    <a:pt x="4800524" y="1235189"/>
                  </a:lnTo>
                  <a:lnTo>
                    <a:pt x="4802962" y="1226007"/>
                  </a:lnTo>
                  <a:lnTo>
                    <a:pt x="4803191" y="1215758"/>
                  </a:lnTo>
                  <a:lnTo>
                    <a:pt x="4803191" y="1205865"/>
                  </a:lnTo>
                  <a:close/>
                </a:path>
                <a:path w="8940800" h="1428750">
                  <a:moveTo>
                    <a:pt x="4818164" y="1111758"/>
                  </a:moveTo>
                  <a:lnTo>
                    <a:pt x="4601375" y="1111758"/>
                  </a:lnTo>
                  <a:lnTo>
                    <a:pt x="4601375" y="1140714"/>
                  </a:lnTo>
                  <a:lnTo>
                    <a:pt x="4818164" y="1140714"/>
                  </a:lnTo>
                  <a:lnTo>
                    <a:pt x="4818164" y="1111758"/>
                  </a:lnTo>
                  <a:close/>
                </a:path>
                <a:path w="8940800" h="1428750">
                  <a:moveTo>
                    <a:pt x="4832032" y="784085"/>
                  </a:moveTo>
                  <a:lnTo>
                    <a:pt x="4551235" y="784085"/>
                  </a:lnTo>
                  <a:lnTo>
                    <a:pt x="4551235" y="813041"/>
                  </a:lnTo>
                  <a:lnTo>
                    <a:pt x="4797361" y="813041"/>
                  </a:lnTo>
                  <a:lnTo>
                    <a:pt x="4797361" y="883526"/>
                  </a:lnTo>
                  <a:lnTo>
                    <a:pt x="4832032" y="883526"/>
                  </a:lnTo>
                  <a:lnTo>
                    <a:pt x="4832032" y="784085"/>
                  </a:lnTo>
                  <a:close/>
                </a:path>
                <a:path w="8940800" h="1428750">
                  <a:moveTo>
                    <a:pt x="4840414" y="679323"/>
                  </a:moveTo>
                  <a:lnTo>
                    <a:pt x="4801463" y="673608"/>
                  </a:lnTo>
                  <a:lnTo>
                    <a:pt x="4760950" y="665340"/>
                  </a:lnTo>
                  <a:lnTo>
                    <a:pt x="4734115" y="657987"/>
                  </a:lnTo>
                  <a:lnTo>
                    <a:pt x="4747412" y="652322"/>
                  </a:lnTo>
                  <a:lnTo>
                    <a:pt x="4756188" y="648411"/>
                  </a:lnTo>
                  <a:lnTo>
                    <a:pt x="4794580" y="628497"/>
                  </a:lnTo>
                  <a:lnTo>
                    <a:pt x="4821364" y="609600"/>
                  </a:lnTo>
                  <a:lnTo>
                    <a:pt x="4821364" y="593217"/>
                  </a:lnTo>
                  <a:lnTo>
                    <a:pt x="4812220" y="584835"/>
                  </a:lnTo>
                  <a:lnTo>
                    <a:pt x="4561903" y="584835"/>
                  </a:lnTo>
                  <a:lnTo>
                    <a:pt x="4561903" y="613410"/>
                  </a:lnTo>
                  <a:lnTo>
                    <a:pt x="4763833" y="613410"/>
                  </a:lnTo>
                  <a:lnTo>
                    <a:pt x="4749571" y="620166"/>
                  </a:lnTo>
                  <a:lnTo>
                    <a:pt x="4700028" y="640295"/>
                  </a:lnTo>
                  <a:lnTo>
                    <a:pt x="4646765" y="657301"/>
                  </a:lnTo>
                  <a:lnTo>
                    <a:pt x="4588700" y="671258"/>
                  </a:lnTo>
                  <a:lnTo>
                    <a:pt x="4543615" y="679704"/>
                  </a:lnTo>
                  <a:lnTo>
                    <a:pt x="4553902" y="706742"/>
                  </a:lnTo>
                  <a:lnTo>
                    <a:pt x="4604613" y="697877"/>
                  </a:lnTo>
                  <a:lnTo>
                    <a:pt x="4646003" y="687717"/>
                  </a:lnTo>
                  <a:lnTo>
                    <a:pt x="4692586" y="673608"/>
                  </a:lnTo>
                  <a:lnTo>
                    <a:pt x="4702340" y="676986"/>
                  </a:lnTo>
                  <a:lnTo>
                    <a:pt x="4745139" y="689457"/>
                  </a:lnTo>
                  <a:lnTo>
                    <a:pt x="4787925" y="698830"/>
                  </a:lnTo>
                  <a:lnTo>
                    <a:pt x="4829365" y="705980"/>
                  </a:lnTo>
                  <a:lnTo>
                    <a:pt x="4840414" y="679323"/>
                  </a:lnTo>
                  <a:close/>
                </a:path>
                <a:path w="8940800" h="1428750">
                  <a:moveTo>
                    <a:pt x="4861750" y="724268"/>
                  </a:moveTo>
                  <a:lnTo>
                    <a:pt x="4521136" y="724268"/>
                  </a:lnTo>
                  <a:lnTo>
                    <a:pt x="4521136" y="753605"/>
                  </a:lnTo>
                  <a:lnTo>
                    <a:pt x="4861750" y="753605"/>
                  </a:lnTo>
                  <a:lnTo>
                    <a:pt x="4861750" y="724268"/>
                  </a:lnTo>
                  <a:close/>
                </a:path>
                <a:path w="8940800" h="1428750">
                  <a:moveTo>
                    <a:pt x="4895824" y="227063"/>
                  </a:moveTo>
                  <a:lnTo>
                    <a:pt x="4599025" y="227063"/>
                  </a:lnTo>
                  <a:lnTo>
                    <a:pt x="4599025" y="256019"/>
                  </a:lnTo>
                  <a:lnTo>
                    <a:pt x="4861153" y="256019"/>
                  </a:lnTo>
                  <a:lnTo>
                    <a:pt x="4861153" y="350126"/>
                  </a:lnTo>
                  <a:lnTo>
                    <a:pt x="4895824" y="350126"/>
                  </a:lnTo>
                  <a:lnTo>
                    <a:pt x="4895824" y="227063"/>
                  </a:lnTo>
                  <a:close/>
                </a:path>
                <a:path w="8940800" h="1428750">
                  <a:moveTo>
                    <a:pt x="4895824" y="4572"/>
                  </a:moveTo>
                  <a:lnTo>
                    <a:pt x="4861915" y="4572"/>
                  </a:lnTo>
                  <a:lnTo>
                    <a:pt x="4861915" y="81534"/>
                  </a:lnTo>
                  <a:lnTo>
                    <a:pt x="4816576" y="81534"/>
                  </a:lnTo>
                  <a:lnTo>
                    <a:pt x="4816576" y="7239"/>
                  </a:lnTo>
                  <a:lnTo>
                    <a:pt x="4782667" y="7239"/>
                  </a:lnTo>
                  <a:lnTo>
                    <a:pt x="4782667" y="204203"/>
                  </a:lnTo>
                  <a:lnTo>
                    <a:pt x="4816576" y="204203"/>
                  </a:lnTo>
                  <a:lnTo>
                    <a:pt x="4816576" y="110871"/>
                  </a:lnTo>
                  <a:lnTo>
                    <a:pt x="4861915" y="110871"/>
                  </a:lnTo>
                  <a:lnTo>
                    <a:pt x="4861915" y="208013"/>
                  </a:lnTo>
                  <a:lnTo>
                    <a:pt x="4895824" y="208013"/>
                  </a:lnTo>
                  <a:lnTo>
                    <a:pt x="4895824" y="110871"/>
                  </a:lnTo>
                  <a:lnTo>
                    <a:pt x="4895824" y="81534"/>
                  </a:lnTo>
                  <a:lnTo>
                    <a:pt x="4895824" y="4572"/>
                  </a:lnTo>
                  <a:close/>
                </a:path>
                <a:path w="8940800" h="1428750">
                  <a:moveTo>
                    <a:pt x="4905032" y="1388351"/>
                  </a:moveTo>
                  <a:lnTo>
                    <a:pt x="4666907" y="1388351"/>
                  </a:lnTo>
                  <a:lnTo>
                    <a:pt x="4666907" y="1364348"/>
                  </a:lnTo>
                  <a:lnTo>
                    <a:pt x="4897412" y="1364348"/>
                  </a:lnTo>
                  <a:lnTo>
                    <a:pt x="4897412" y="1282433"/>
                  </a:lnTo>
                  <a:lnTo>
                    <a:pt x="4631093" y="1282433"/>
                  </a:lnTo>
                  <a:lnTo>
                    <a:pt x="4631093" y="1311008"/>
                  </a:lnTo>
                  <a:lnTo>
                    <a:pt x="4862741" y="1311008"/>
                  </a:lnTo>
                  <a:lnTo>
                    <a:pt x="4862741" y="1335773"/>
                  </a:lnTo>
                  <a:lnTo>
                    <a:pt x="4631855" y="1335773"/>
                  </a:lnTo>
                  <a:lnTo>
                    <a:pt x="4631855" y="1405496"/>
                  </a:lnTo>
                  <a:lnTo>
                    <a:pt x="4642904" y="1416926"/>
                  </a:lnTo>
                  <a:lnTo>
                    <a:pt x="4905032" y="1416926"/>
                  </a:lnTo>
                  <a:lnTo>
                    <a:pt x="4905032" y="1388351"/>
                  </a:lnTo>
                  <a:close/>
                </a:path>
                <a:path w="8940800" h="1428750">
                  <a:moveTo>
                    <a:pt x="4955324" y="1152144"/>
                  </a:moveTo>
                  <a:lnTo>
                    <a:pt x="4897412" y="1152144"/>
                  </a:lnTo>
                  <a:lnTo>
                    <a:pt x="4897412" y="1071372"/>
                  </a:lnTo>
                  <a:lnTo>
                    <a:pt x="4862741" y="1071372"/>
                  </a:lnTo>
                  <a:lnTo>
                    <a:pt x="4862741" y="1267193"/>
                  </a:lnTo>
                  <a:lnTo>
                    <a:pt x="4897412" y="1267193"/>
                  </a:lnTo>
                  <a:lnTo>
                    <a:pt x="4897412" y="1181481"/>
                  </a:lnTo>
                  <a:lnTo>
                    <a:pt x="4955324" y="1181481"/>
                  </a:lnTo>
                  <a:lnTo>
                    <a:pt x="4955324" y="1152144"/>
                  </a:lnTo>
                  <a:close/>
                </a:path>
                <a:path w="8940800" h="1428750">
                  <a:moveTo>
                    <a:pt x="5061001" y="545211"/>
                  </a:moveTo>
                  <a:lnTo>
                    <a:pt x="4939855" y="545211"/>
                  </a:lnTo>
                  <a:lnTo>
                    <a:pt x="4939855" y="574167"/>
                  </a:lnTo>
                  <a:lnTo>
                    <a:pt x="5061001" y="574167"/>
                  </a:lnTo>
                  <a:lnTo>
                    <a:pt x="5061001" y="545211"/>
                  </a:lnTo>
                  <a:close/>
                </a:path>
                <a:path w="8940800" h="1428750">
                  <a:moveTo>
                    <a:pt x="5094440" y="729030"/>
                  </a:moveTo>
                  <a:lnTo>
                    <a:pt x="5081600" y="686765"/>
                  </a:lnTo>
                  <a:lnTo>
                    <a:pt x="5059858" y="663905"/>
                  </a:lnTo>
                  <a:lnTo>
                    <a:pt x="5059858" y="741413"/>
                  </a:lnTo>
                  <a:lnTo>
                    <a:pt x="5059616" y="758647"/>
                  </a:lnTo>
                  <a:lnTo>
                    <a:pt x="5035054" y="798106"/>
                  </a:lnTo>
                  <a:lnTo>
                    <a:pt x="5000041" y="805421"/>
                  </a:lnTo>
                  <a:lnTo>
                    <a:pt x="4983073" y="805154"/>
                  </a:lnTo>
                  <a:lnTo>
                    <a:pt x="4947043" y="777608"/>
                  </a:lnTo>
                  <a:lnTo>
                    <a:pt x="4940617" y="741413"/>
                  </a:lnTo>
                  <a:lnTo>
                    <a:pt x="4940846" y="723963"/>
                  </a:lnTo>
                  <a:lnTo>
                    <a:pt x="4965116" y="684339"/>
                  </a:lnTo>
                  <a:lnTo>
                    <a:pt x="5000041" y="677037"/>
                  </a:lnTo>
                  <a:lnTo>
                    <a:pt x="5017033" y="677303"/>
                  </a:lnTo>
                  <a:lnTo>
                    <a:pt x="5053355" y="704850"/>
                  </a:lnTo>
                  <a:lnTo>
                    <a:pt x="5059858" y="741413"/>
                  </a:lnTo>
                  <a:lnTo>
                    <a:pt x="5059858" y="663905"/>
                  </a:lnTo>
                  <a:lnTo>
                    <a:pt x="5022266" y="648550"/>
                  </a:lnTo>
                  <a:lnTo>
                    <a:pt x="5000041" y="647700"/>
                  </a:lnTo>
                  <a:lnTo>
                    <a:pt x="4986337" y="647801"/>
                  </a:lnTo>
                  <a:lnTo>
                    <a:pt x="4948961" y="658710"/>
                  </a:lnTo>
                  <a:lnTo>
                    <a:pt x="4918849" y="686765"/>
                  </a:lnTo>
                  <a:lnTo>
                    <a:pt x="4906035" y="729030"/>
                  </a:lnTo>
                  <a:lnTo>
                    <a:pt x="4906124" y="753795"/>
                  </a:lnTo>
                  <a:lnTo>
                    <a:pt x="4915992" y="794105"/>
                  </a:lnTo>
                  <a:lnTo>
                    <a:pt x="4944224" y="824039"/>
                  </a:lnTo>
                  <a:lnTo>
                    <a:pt x="5000041" y="834758"/>
                  </a:lnTo>
                  <a:lnTo>
                    <a:pt x="5013541" y="834656"/>
                  </a:lnTo>
                  <a:lnTo>
                    <a:pt x="5050688" y="824077"/>
                  </a:lnTo>
                  <a:lnTo>
                    <a:pt x="5081244" y="796061"/>
                  </a:lnTo>
                  <a:lnTo>
                    <a:pt x="5094440" y="753795"/>
                  </a:lnTo>
                  <a:lnTo>
                    <a:pt x="5094440" y="729030"/>
                  </a:lnTo>
                  <a:close/>
                </a:path>
                <a:path w="8940800" h="1428750">
                  <a:moveTo>
                    <a:pt x="5109007" y="595884"/>
                  </a:moveTo>
                  <a:lnTo>
                    <a:pt x="4891849" y="595884"/>
                  </a:lnTo>
                  <a:lnTo>
                    <a:pt x="4891849" y="625602"/>
                  </a:lnTo>
                  <a:lnTo>
                    <a:pt x="5109007" y="625602"/>
                  </a:lnTo>
                  <a:lnTo>
                    <a:pt x="5109007" y="595884"/>
                  </a:lnTo>
                  <a:close/>
                </a:path>
                <a:path w="8940800" h="1428750">
                  <a:moveTo>
                    <a:pt x="5184864" y="100876"/>
                  </a:moveTo>
                  <a:lnTo>
                    <a:pt x="5172443" y="59867"/>
                  </a:lnTo>
                  <a:lnTo>
                    <a:pt x="5154295" y="36957"/>
                  </a:lnTo>
                  <a:lnTo>
                    <a:pt x="5150231" y="33045"/>
                  </a:lnTo>
                  <a:lnTo>
                    <a:pt x="5150231" y="103822"/>
                  </a:lnTo>
                  <a:lnTo>
                    <a:pt x="5150231" y="126072"/>
                  </a:lnTo>
                  <a:lnTo>
                    <a:pt x="5149583" y="133172"/>
                  </a:lnTo>
                  <a:lnTo>
                    <a:pt x="5128222" y="172008"/>
                  </a:lnTo>
                  <a:lnTo>
                    <a:pt x="5089817" y="191020"/>
                  </a:lnTo>
                  <a:lnTo>
                    <a:pt x="5081536" y="191579"/>
                  </a:lnTo>
                  <a:lnTo>
                    <a:pt x="5063833" y="191554"/>
                  </a:lnTo>
                  <a:lnTo>
                    <a:pt x="5025123" y="177711"/>
                  </a:lnTo>
                  <a:lnTo>
                    <a:pt x="4999952" y="139458"/>
                  </a:lnTo>
                  <a:lnTo>
                    <a:pt x="4997628" y="126072"/>
                  </a:lnTo>
                  <a:lnTo>
                    <a:pt x="4997628" y="103822"/>
                  </a:lnTo>
                  <a:lnTo>
                    <a:pt x="5013147" y="63093"/>
                  </a:lnTo>
                  <a:lnTo>
                    <a:pt x="5051374" y="39128"/>
                  </a:lnTo>
                  <a:lnTo>
                    <a:pt x="5073739" y="36957"/>
                  </a:lnTo>
                  <a:lnTo>
                    <a:pt x="5083429" y="37033"/>
                  </a:lnTo>
                  <a:lnTo>
                    <a:pt x="5122062" y="51333"/>
                  </a:lnTo>
                  <a:lnTo>
                    <a:pt x="5147830" y="90195"/>
                  </a:lnTo>
                  <a:lnTo>
                    <a:pt x="5150231" y="103822"/>
                  </a:lnTo>
                  <a:lnTo>
                    <a:pt x="5150231" y="33045"/>
                  </a:lnTo>
                  <a:lnTo>
                    <a:pt x="5107546" y="10909"/>
                  </a:lnTo>
                  <a:lnTo>
                    <a:pt x="5073739" y="7620"/>
                  </a:lnTo>
                  <a:lnTo>
                    <a:pt x="5058448" y="7734"/>
                  </a:lnTo>
                  <a:lnTo>
                    <a:pt x="5015141" y="20167"/>
                  </a:lnTo>
                  <a:lnTo>
                    <a:pt x="4984026" y="46088"/>
                  </a:lnTo>
                  <a:lnTo>
                    <a:pt x="4966093" y="83146"/>
                  </a:lnTo>
                  <a:lnTo>
                    <a:pt x="4962995" y="100876"/>
                  </a:lnTo>
                  <a:lnTo>
                    <a:pt x="4962995" y="129019"/>
                  </a:lnTo>
                  <a:lnTo>
                    <a:pt x="4975123" y="169862"/>
                  </a:lnTo>
                  <a:lnTo>
                    <a:pt x="5000980" y="199986"/>
                  </a:lnTo>
                  <a:lnTo>
                    <a:pt x="5039563" y="218059"/>
                  </a:lnTo>
                  <a:lnTo>
                    <a:pt x="5073739" y="221348"/>
                  </a:lnTo>
                  <a:lnTo>
                    <a:pt x="5088814" y="221234"/>
                  </a:lnTo>
                  <a:lnTo>
                    <a:pt x="5131955" y="208813"/>
                  </a:lnTo>
                  <a:lnTo>
                    <a:pt x="5163388" y="183476"/>
                  </a:lnTo>
                  <a:lnTo>
                    <a:pt x="5181701" y="146583"/>
                  </a:lnTo>
                  <a:lnTo>
                    <a:pt x="5184864" y="129019"/>
                  </a:lnTo>
                  <a:lnTo>
                    <a:pt x="5184864" y="100876"/>
                  </a:lnTo>
                  <a:close/>
                </a:path>
                <a:path w="8940800" h="1428750">
                  <a:moveTo>
                    <a:pt x="5207470" y="267068"/>
                  </a:moveTo>
                  <a:lnTo>
                    <a:pt x="4942294" y="267068"/>
                  </a:lnTo>
                  <a:lnTo>
                    <a:pt x="4942294" y="296405"/>
                  </a:lnTo>
                  <a:lnTo>
                    <a:pt x="5207470" y="296405"/>
                  </a:lnTo>
                  <a:lnTo>
                    <a:pt x="5207470" y="267068"/>
                  </a:lnTo>
                  <a:close/>
                </a:path>
                <a:path w="8940800" h="1428750">
                  <a:moveTo>
                    <a:pt x="5244643" y="675513"/>
                  </a:moveTo>
                  <a:lnTo>
                    <a:pt x="5186731" y="675513"/>
                  </a:lnTo>
                  <a:lnTo>
                    <a:pt x="5186731" y="537972"/>
                  </a:lnTo>
                  <a:lnTo>
                    <a:pt x="5152060" y="537972"/>
                  </a:lnTo>
                  <a:lnTo>
                    <a:pt x="5152060" y="883526"/>
                  </a:lnTo>
                  <a:lnTo>
                    <a:pt x="5186731" y="883526"/>
                  </a:lnTo>
                  <a:lnTo>
                    <a:pt x="5186731" y="705218"/>
                  </a:lnTo>
                  <a:lnTo>
                    <a:pt x="5244643" y="705218"/>
                  </a:lnTo>
                  <a:lnTo>
                    <a:pt x="5244643" y="675513"/>
                  </a:lnTo>
                  <a:close/>
                </a:path>
                <a:path w="8940800" h="1428750">
                  <a:moveTo>
                    <a:pt x="5261191" y="4572"/>
                  </a:moveTo>
                  <a:lnTo>
                    <a:pt x="5226520" y="4572"/>
                  </a:lnTo>
                  <a:lnTo>
                    <a:pt x="5226520" y="350126"/>
                  </a:lnTo>
                  <a:lnTo>
                    <a:pt x="5261191" y="350126"/>
                  </a:lnTo>
                  <a:lnTo>
                    <a:pt x="5261191" y="4572"/>
                  </a:lnTo>
                  <a:close/>
                </a:path>
                <a:path w="8940800" h="1428750">
                  <a:moveTo>
                    <a:pt x="5282692" y="1076325"/>
                  </a:moveTo>
                  <a:lnTo>
                    <a:pt x="5109337" y="1076325"/>
                  </a:lnTo>
                  <a:lnTo>
                    <a:pt x="5109337" y="1105662"/>
                  </a:lnTo>
                  <a:lnTo>
                    <a:pt x="5246878" y="1105662"/>
                  </a:lnTo>
                  <a:lnTo>
                    <a:pt x="5246230" y="1120330"/>
                  </a:lnTo>
                  <a:lnTo>
                    <a:pt x="5225339" y="1167104"/>
                  </a:lnTo>
                  <a:lnTo>
                    <a:pt x="5199062" y="1196149"/>
                  </a:lnTo>
                  <a:lnTo>
                    <a:pt x="5166677" y="1221892"/>
                  </a:lnTo>
                  <a:lnTo>
                    <a:pt x="5122773" y="1245476"/>
                  </a:lnTo>
                  <a:lnTo>
                    <a:pt x="5093335" y="1255382"/>
                  </a:lnTo>
                  <a:lnTo>
                    <a:pt x="5108956" y="1281290"/>
                  </a:lnTo>
                  <a:lnTo>
                    <a:pt x="5157546" y="1262329"/>
                  </a:lnTo>
                  <a:lnTo>
                    <a:pt x="5195049" y="1240624"/>
                  </a:lnTo>
                  <a:lnTo>
                    <a:pt x="5231638" y="1209103"/>
                  </a:lnTo>
                  <a:lnTo>
                    <a:pt x="5260670" y="1172743"/>
                  </a:lnTo>
                  <a:lnTo>
                    <a:pt x="5276901" y="1137462"/>
                  </a:lnTo>
                  <a:lnTo>
                    <a:pt x="5282692" y="1090803"/>
                  </a:lnTo>
                  <a:lnTo>
                    <a:pt x="5282692" y="1076325"/>
                  </a:lnTo>
                  <a:close/>
                </a:path>
                <a:path w="8940800" h="1428750">
                  <a:moveTo>
                    <a:pt x="5403850" y="1071372"/>
                  </a:moveTo>
                  <a:lnTo>
                    <a:pt x="5369179" y="1071372"/>
                  </a:lnTo>
                  <a:lnTo>
                    <a:pt x="5369179" y="1157097"/>
                  </a:lnTo>
                  <a:lnTo>
                    <a:pt x="5290312" y="1157097"/>
                  </a:lnTo>
                  <a:lnTo>
                    <a:pt x="5290312" y="1186815"/>
                  </a:lnTo>
                  <a:lnTo>
                    <a:pt x="5369179" y="1186815"/>
                  </a:lnTo>
                  <a:lnTo>
                    <a:pt x="5369179" y="1293863"/>
                  </a:lnTo>
                  <a:lnTo>
                    <a:pt x="5403850" y="1293863"/>
                  </a:lnTo>
                  <a:lnTo>
                    <a:pt x="5403850" y="1071372"/>
                  </a:lnTo>
                  <a:close/>
                </a:path>
                <a:path w="8940800" h="1428750">
                  <a:moveTo>
                    <a:pt x="5417185" y="1399400"/>
                  </a:moveTo>
                  <a:lnTo>
                    <a:pt x="5371274" y="1381582"/>
                  </a:lnTo>
                  <a:lnTo>
                    <a:pt x="5335321" y="1362633"/>
                  </a:lnTo>
                  <a:lnTo>
                    <a:pt x="5301653" y="1340091"/>
                  </a:lnTo>
                  <a:lnTo>
                    <a:pt x="5281168" y="1322438"/>
                  </a:lnTo>
                  <a:lnTo>
                    <a:pt x="5285359" y="1315961"/>
                  </a:lnTo>
                  <a:lnTo>
                    <a:pt x="5291455" y="1301483"/>
                  </a:lnTo>
                  <a:lnTo>
                    <a:pt x="5294503" y="1293863"/>
                  </a:lnTo>
                  <a:lnTo>
                    <a:pt x="5263642" y="1285100"/>
                  </a:lnTo>
                  <a:lnTo>
                    <a:pt x="5252491" y="1311732"/>
                  </a:lnTo>
                  <a:lnTo>
                    <a:pt x="5243017" y="1328127"/>
                  </a:lnTo>
                  <a:lnTo>
                    <a:pt x="5208397" y="1357299"/>
                  </a:lnTo>
                  <a:lnTo>
                    <a:pt x="5169344" y="1382471"/>
                  </a:lnTo>
                  <a:lnTo>
                    <a:pt x="5117719" y="1397495"/>
                  </a:lnTo>
                  <a:lnTo>
                    <a:pt x="5131054" y="1423784"/>
                  </a:lnTo>
                  <a:lnTo>
                    <a:pt x="5170652" y="1412836"/>
                  </a:lnTo>
                  <a:lnTo>
                    <a:pt x="5205539" y="1395590"/>
                  </a:lnTo>
                  <a:lnTo>
                    <a:pt x="5238369" y="1375968"/>
                  </a:lnTo>
                  <a:lnTo>
                    <a:pt x="5263642" y="1348346"/>
                  </a:lnTo>
                  <a:lnTo>
                    <a:pt x="5272278" y="1356233"/>
                  </a:lnTo>
                  <a:lnTo>
                    <a:pt x="5305158" y="1379867"/>
                  </a:lnTo>
                  <a:lnTo>
                    <a:pt x="5340578" y="1399997"/>
                  </a:lnTo>
                  <a:lnTo>
                    <a:pt x="5377281" y="1416697"/>
                  </a:lnTo>
                  <a:lnTo>
                    <a:pt x="5402707" y="1426070"/>
                  </a:lnTo>
                  <a:lnTo>
                    <a:pt x="5417185" y="1399400"/>
                  </a:lnTo>
                  <a:close/>
                </a:path>
                <a:path w="8940800" h="1428750">
                  <a:moveTo>
                    <a:pt x="5576862" y="648462"/>
                  </a:moveTo>
                  <a:lnTo>
                    <a:pt x="5339131" y="648462"/>
                  </a:lnTo>
                  <a:lnTo>
                    <a:pt x="5339131" y="542925"/>
                  </a:lnTo>
                  <a:lnTo>
                    <a:pt x="5304079" y="542925"/>
                  </a:lnTo>
                  <a:lnTo>
                    <a:pt x="5304079" y="666369"/>
                  </a:lnTo>
                  <a:lnTo>
                    <a:pt x="5315128" y="677799"/>
                  </a:lnTo>
                  <a:lnTo>
                    <a:pt x="5576862" y="677799"/>
                  </a:lnTo>
                  <a:lnTo>
                    <a:pt x="5576862" y="648462"/>
                  </a:lnTo>
                  <a:close/>
                </a:path>
                <a:path w="8940800" h="1428750">
                  <a:moveTo>
                    <a:pt x="5580672" y="854189"/>
                  </a:moveTo>
                  <a:lnTo>
                    <a:pt x="5335321" y="854189"/>
                  </a:lnTo>
                  <a:lnTo>
                    <a:pt x="5335321" y="775703"/>
                  </a:lnTo>
                  <a:lnTo>
                    <a:pt x="5300269" y="775703"/>
                  </a:lnTo>
                  <a:lnTo>
                    <a:pt x="5300269" y="872096"/>
                  </a:lnTo>
                  <a:lnTo>
                    <a:pt x="5311318" y="883526"/>
                  </a:lnTo>
                  <a:lnTo>
                    <a:pt x="5580672" y="883526"/>
                  </a:lnTo>
                  <a:lnTo>
                    <a:pt x="5580672" y="854189"/>
                  </a:lnTo>
                  <a:close/>
                </a:path>
                <a:path w="8940800" h="1428750">
                  <a:moveTo>
                    <a:pt x="5608485" y="712838"/>
                  </a:moveTo>
                  <a:lnTo>
                    <a:pt x="5267884" y="712838"/>
                  </a:lnTo>
                  <a:lnTo>
                    <a:pt x="5267884" y="742175"/>
                  </a:lnTo>
                  <a:lnTo>
                    <a:pt x="5608485" y="742175"/>
                  </a:lnTo>
                  <a:lnTo>
                    <a:pt x="5608485" y="712838"/>
                  </a:lnTo>
                  <a:close/>
                </a:path>
                <a:path w="8940800" h="1428750">
                  <a:moveTo>
                    <a:pt x="5738990" y="1127036"/>
                  </a:moveTo>
                  <a:lnTo>
                    <a:pt x="5716676" y="1089215"/>
                  </a:lnTo>
                  <a:lnTo>
                    <a:pt x="5704446" y="1081836"/>
                  </a:lnTo>
                  <a:lnTo>
                    <a:pt x="5704446" y="1125474"/>
                  </a:lnTo>
                  <a:lnTo>
                    <a:pt x="5704446" y="1150620"/>
                  </a:lnTo>
                  <a:lnTo>
                    <a:pt x="5671299" y="1176909"/>
                  </a:lnTo>
                  <a:lnTo>
                    <a:pt x="5636222" y="1180693"/>
                  </a:lnTo>
                  <a:lnTo>
                    <a:pt x="5619826" y="1180680"/>
                  </a:lnTo>
                  <a:lnTo>
                    <a:pt x="5565381" y="1167003"/>
                  </a:lnTo>
                  <a:lnTo>
                    <a:pt x="5553189" y="1150620"/>
                  </a:lnTo>
                  <a:lnTo>
                    <a:pt x="5553189" y="1125474"/>
                  </a:lnTo>
                  <a:lnTo>
                    <a:pt x="5586336" y="1099185"/>
                  </a:lnTo>
                  <a:lnTo>
                    <a:pt x="5628627" y="1095375"/>
                  </a:lnTo>
                  <a:lnTo>
                    <a:pt x="5637657" y="1095400"/>
                  </a:lnTo>
                  <a:lnTo>
                    <a:pt x="5692254" y="1109091"/>
                  </a:lnTo>
                  <a:lnTo>
                    <a:pt x="5704446" y="1125474"/>
                  </a:lnTo>
                  <a:lnTo>
                    <a:pt x="5704446" y="1081836"/>
                  </a:lnTo>
                  <a:lnTo>
                    <a:pt x="5660860" y="1068565"/>
                  </a:lnTo>
                  <a:lnTo>
                    <a:pt x="5628627" y="1066800"/>
                  </a:lnTo>
                  <a:lnTo>
                    <a:pt x="5614441" y="1066863"/>
                  </a:lnTo>
                  <a:lnTo>
                    <a:pt x="5572531" y="1073543"/>
                  </a:lnTo>
                  <a:lnTo>
                    <a:pt x="5535714" y="1093279"/>
                  </a:lnTo>
                  <a:lnTo>
                    <a:pt x="5518518" y="1138047"/>
                  </a:lnTo>
                  <a:lnTo>
                    <a:pt x="5518645" y="1148829"/>
                  </a:lnTo>
                  <a:lnTo>
                    <a:pt x="5540959" y="1186942"/>
                  </a:lnTo>
                  <a:lnTo>
                    <a:pt x="5584431" y="1205484"/>
                  </a:lnTo>
                  <a:lnTo>
                    <a:pt x="5628627" y="1209675"/>
                  </a:lnTo>
                  <a:lnTo>
                    <a:pt x="5642826" y="1209598"/>
                  </a:lnTo>
                  <a:lnTo>
                    <a:pt x="5685028" y="1202918"/>
                  </a:lnTo>
                  <a:lnTo>
                    <a:pt x="5721921" y="1183170"/>
                  </a:lnTo>
                  <a:lnTo>
                    <a:pt x="5738990" y="1149045"/>
                  </a:lnTo>
                  <a:lnTo>
                    <a:pt x="5738990" y="1127036"/>
                  </a:lnTo>
                  <a:close/>
                </a:path>
                <a:path w="8940800" h="1428750">
                  <a:moveTo>
                    <a:pt x="5762510" y="204228"/>
                  </a:moveTo>
                  <a:lnTo>
                    <a:pt x="5730887" y="204228"/>
                  </a:lnTo>
                  <a:lnTo>
                    <a:pt x="5730887" y="37858"/>
                  </a:lnTo>
                  <a:lnTo>
                    <a:pt x="5730887" y="9918"/>
                  </a:lnTo>
                  <a:lnTo>
                    <a:pt x="5454281" y="9918"/>
                  </a:lnTo>
                  <a:lnTo>
                    <a:pt x="5454281" y="37858"/>
                  </a:lnTo>
                  <a:lnTo>
                    <a:pt x="5696216" y="37858"/>
                  </a:lnTo>
                  <a:lnTo>
                    <a:pt x="5696216" y="204228"/>
                  </a:lnTo>
                  <a:lnTo>
                    <a:pt x="5421896" y="204228"/>
                  </a:lnTo>
                  <a:lnTo>
                    <a:pt x="5421896" y="233438"/>
                  </a:lnTo>
                  <a:lnTo>
                    <a:pt x="5573915" y="233438"/>
                  </a:lnTo>
                  <a:lnTo>
                    <a:pt x="5573915" y="347738"/>
                  </a:lnTo>
                  <a:lnTo>
                    <a:pt x="5608967" y="347738"/>
                  </a:lnTo>
                  <a:lnTo>
                    <a:pt x="5608967" y="233438"/>
                  </a:lnTo>
                  <a:lnTo>
                    <a:pt x="5762510" y="233438"/>
                  </a:lnTo>
                  <a:lnTo>
                    <a:pt x="5762510" y="204228"/>
                  </a:lnTo>
                  <a:close/>
                </a:path>
                <a:path w="8940800" h="1428750">
                  <a:moveTo>
                    <a:pt x="5776836" y="1388351"/>
                  </a:moveTo>
                  <a:lnTo>
                    <a:pt x="5523852" y="1388351"/>
                  </a:lnTo>
                  <a:lnTo>
                    <a:pt x="5523852" y="1361300"/>
                  </a:lnTo>
                  <a:lnTo>
                    <a:pt x="5769216" y="1361300"/>
                  </a:lnTo>
                  <a:lnTo>
                    <a:pt x="5769216" y="1278623"/>
                  </a:lnTo>
                  <a:lnTo>
                    <a:pt x="5488800" y="1278623"/>
                  </a:lnTo>
                  <a:lnTo>
                    <a:pt x="5488800" y="1307198"/>
                  </a:lnTo>
                  <a:lnTo>
                    <a:pt x="5734545" y="1307198"/>
                  </a:lnTo>
                  <a:lnTo>
                    <a:pt x="5734545" y="1332725"/>
                  </a:lnTo>
                  <a:lnTo>
                    <a:pt x="5488800" y="1332725"/>
                  </a:lnTo>
                  <a:lnTo>
                    <a:pt x="5488800" y="1405496"/>
                  </a:lnTo>
                  <a:lnTo>
                    <a:pt x="5499849" y="1416926"/>
                  </a:lnTo>
                  <a:lnTo>
                    <a:pt x="5776836" y="1416926"/>
                  </a:lnTo>
                  <a:lnTo>
                    <a:pt x="5776836" y="1388351"/>
                  </a:lnTo>
                  <a:close/>
                </a:path>
                <a:path w="8940800" h="1428750">
                  <a:moveTo>
                    <a:pt x="5798934" y="1226807"/>
                  </a:moveTo>
                  <a:lnTo>
                    <a:pt x="5458320" y="1226807"/>
                  </a:lnTo>
                  <a:lnTo>
                    <a:pt x="5458320" y="1256144"/>
                  </a:lnTo>
                  <a:lnTo>
                    <a:pt x="5798934" y="1256144"/>
                  </a:lnTo>
                  <a:lnTo>
                    <a:pt x="5798934" y="1226807"/>
                  </a:lnTo>
                  <a:close/>
                </a:path>
                <a:path w="8940800" h="1428750">
                  <a:moveTo>
                    <a:pt x="5957443" y="621677"/>
                  </a:moveTo>
                  <a:lnTo>
                    <a:pt x="5946229" y="583577"/>
                  </a:lnTo>
                  <a:lnTo>
                    <a:pt x="5932360" y="565023"/>
                  </a:lnTo>
                  <a:lnTo>
                    <a:pt x="5930316" y="562927"/>
                  </a:lnTo>
                  <a:lnTo>
                    <a:pt x="5922429" y="555218"/>
                  </a:lnTo>
                  <a:lnTo>
                    <a:pt x="5922429" y="625005"/>
                  </a:lnTo>
                  <a:lnTo>
                    <a:pt x="5922429" y="645236"/>
                  </a:lnTo>
                  <a:lnTo>
                    <a:pt x="5908903" y="682129"/>
                  </a:lnTo>
                  <a:lnTo>
                    <a:pt x="5875223" y="703681"/>
                  </a:lnTo>
                  <a:lnTo>
                    <a:pt x="5855830" y="705599"/>
                  </a:lnTo>
                  <a:lnTo>
                    <a:pt x="5838368" y="705319"/>
                  </a:lnTo>
                  <a:lnTo>
                    <a:pt x="5797550" y="676808"/>
                  </a:lnTo>
                  <a:lnTo>
                    <a:pt x="5789917" y="635127"/>
                  </a:lnTo>
                  <a:lnTo>
                    <a:pt x="5790209" y="615022"/>
                  </a:lnTo>
                  <a:lnTo>
                    <a:pt x="5819241" y="572579"/>
                  </a:lnTo>
                  <a:lnTo>
                    <a:pt x="5855830" y="565023"/>
                  </a:lnTo>
                  <a:lnTo>
                    <a:pt x="5864390" y="565086"/>
                  </a:lnTo>
                  <a:lnTo>
                    <a:pt x="5903646" y="582930"/>
                  </a:lnTo>
                  <a:lnTo>
                    <a:pt x="5921883" y="618477"/>
                  </a:lnTo>
                  <a:lnTo>
                    <a:pt x="5922429" y="625005"/>
                  </a:lnTo>
                  <a:lnTo>
                    <a:pt x="5922429" y="555218"/>
                  </a:lnTo>
                  <a:lnTo>
                    <a:pt x="5887034" y="538353"/>
                  </a:lnTo>
                  <a:lnTo>
                    <a:pt x="5855830" y="535305"/>
                  </a:lnTo>
                  <a:lnTo>
                    <a:pt x="5841885" y="535419"/>
                  </a:lnTo>
                  <a:lnTo>
                    <a:pt x="5802541" y="546925"/>
                  </a:lnTo>
                  <a:lnTo>
                    <a:pt x="5769368" y="576707"/>
                  </a:lnTo>
                  <a:lnTo>
                    <a:pt x="5755729" y="613117"/>
                  </a:lnTo>
                  <a:lnTo>
                    <a:pt x="5754979" y="621677"/>
                  </a:lnTo>
                  <a:lnTo>
                    <a:pt x="5754979" y="647801"/>
                  </a:lnTo>
                  <a:lnTo>
                    <a:pt x="5765889" y="685901"/>
                  </a:lnTo>
                  <a:lnTo>
                    <a:pt x="5795556" y="718604"/>
                  </a:lnTo>
                  <a:lnTo>
                    <a:pt x="5832830" y="732891"/>
                  </a:lnTo>
                  <a:lnTo>
                    <a:pt x="5855830" y="733793"/>
                  </a:lnTo>
                  <a:lnTo>
                    <a:pt x="5869775" y="733679"/>
                  </a:lnTo>
                  <a:lnTo>
                    <a:pt x="5909424" y="722172"/>
                  </a:lnTo>
                  <a:lnTo>
                    <a:pt x="5931065" y="705599"/>
                  </a:lnTo>
                  <a:lnTo>
                    <a:pt x="5938024" y="698588"/>
                  </a:lnTo>
                  <a:lnTo>
                    <a:pt x="5954585" y="664210"/>
                  </a:lnTo>
                  <a:lnTo>
                    <a:pt x="5957443" y="647801"/>
                  </a:lnTo>
                  <a:lnTo>
                    <a:pt x="5957443" y="621677"/>
                  </a:lnTo>
                  <a:close/>
                </a:path>
                <a:path w="8940800" h="1428750">
                  <a:moveTo>
                    <a:pt x="5967857" y="13335"/>
                  </a:moveTo>
                  <a:lnTo>
                    <a:pt x="5933567" y="13335"/>
                  </a:lnTo>
                  <a:lnTo>
                    <a:pt x="5933567" y="42672"/>
                  </a:lnTo>
                  <a:lnTo>
                    <a:pt x="5933567" y="268592"/>
                  </a:lnTo>
                  <a:lnTo>
                    <a:pt x="5845949" y="268592"/>
                  </a:lnTo>
                  <a:lnTo>
                    <a:pt x="5845949" y="42672"/>
                  </a:lnTo>
                  <a:lnTo>
                    <a:pt x="5933567" y="42672"/>
                  </a:lnTo>
                  <a:lnTo>
                    <a:pt x="5933567" y="13335"/>
                  </a:lnTo>
                  <a:lnTo>
                    <a:pt x="5811659" y="13335"/>
                  </a:lnTo>
                  <a:lnTo>
                    <a:pt x="5811659" y="286118"/>
                  </a:lnTo>
                  <a:lnTo>
                    <a:pt x="5822708" y="297548"/>
                  </a:lnTo>
                  <a:lnTo>
                    <a:pt x="5967857" y="297548"/>
                  </a:lnTo>
                  <a:lnTo>
                    <a:pt x="5967857" y="268592"/>
                  </a:lnTo>
                  <a:lnTo>
                    <a:pt x="5967857" y="42672"/>
                  </a:lnTo>
                  <a:lnTo>
                    <a:pt x="5967857" y="13335"/>
                  </a:lnTo>
                  <a:close/>
                </a:path>
                <a:path w="8940800" h="1428750">
                  <a:moveTo>
                    <a:pt x="6066523" y="537972"/>
                  </a:moveTo>
                  <a:lnTo>
                    <a:pt x="6031852" y="537972"/>
                  </a:lnTo>
                  <a:lnTo>
                    <a:pt x="6031852" y="793229"/>
                  </a:lnTo>
                  <a:lnTo>
                    <a:pt x="6066523" y="793229"/>
                  </a:lnTo>
                  <a:lnTo>
                    <a:pt x="6066523" y="537972"/>
                  </a:lnTo>
                  <a:close/>
                </a:path>
                <a:path w="8940800" h="1428750">
                  <a:moveTo>
                    <a:pt x="6074143" y="854189"/>
                  </a:moveTo>
                  <a:lnTo>
                    <a:pt x="5820778" y="854189"/>
                  </a:lnTo>
                  <a:lnTo>
                    <a:pt x="5820778" y="764273"/>
                  </a:lnTo>
                  <a:lnTo>
                    <a:pt x="5785726" y="764273"/>
                  </a:lnTo>
                  <a:lnTo>
                    <a:pt x="5785726" y="872096"/>
                  </a:lnTo>
                  <a:lnTo>
                    <a:pt x="5796775" y="883526"/>
                  </a:lnTo>
                  <a:lnTo>
                    <a:pt x="6074143" y="883526"/>
                  </a:lnTo>
                  <a:lnTo>
                    <a:pt x="6074143" y="854189"/>
                  </a:lnTo>
                  <a:close/>
                </a:path>
                <a:path w="8940800" h="1428750">
                  <a:moveTo>
                    <a:pt x="6122162" y="4572"/>
                  </a:moveTo>
                  <a:lnTo>
                    <a:pt x="6088253" y="4572"/>
                  </a:lnTo>
                  <a:lnTo>
                    <a:pt x="6088253" y="134874"/>
                  </a:lnTo>
                  <a:lnTo>
                    <a:pt x="6042914" y="134874"/>
                  </a:lnTo>
                  <a:lnTo>
                    <a:pt x="6042914" y="8382"/>
                  </a:lnTo>
                  <a:lnTo>
                    <a:pt x="6009005" y="8382"/>
                  </a:lnTo>
                  <a:lnTo>
                    <a:pt x="6009005" y="341363"/>
                  </a:lnTo>
                  <a:lnTo>
                    <a:pt x="6042914" y="341363"/>
                  </a:lnTo>
                  <a:lnTo>
                    <a:pt x="6042914" y="164198"/>
                  </a:lnTo>
                  <a:lnTo>
                    <a:pt x="6088253" y="164198"/>
                  </a:lnTo>
                  <a:lnTo>
                    <a:pt x="6088253" y="350126"/>
                  </a:lnTo>
                  <a:lnTo>
                    <a:pt x="6122162" y="350126"/>
                  </a:lnTo>
                  <a:lnTo>
                    <a:pt x="6122162" y="164198"/>
                  </a:lnTo>
                  <a:lnTo>
                    <a:pt x="6122162" y="134874"/>
                  </a:lnTo>
                  <a:lnTo>
                    <a:pt x="6122162" y="4572"/>
                  </a:lnTo>
                  <a:close/>
                </a:path>
                <a:path w="8940800" h="1428750">
                  <a:moveTo>
                    <a:pt x="6139294" y="1329296"/>
                  </a:moveTo>
                  <a:lnTo>
                    <a:pt x="6110465" y="1303185"/>
                  </a:lnTo>
                  <a:lnTo>
                    <a:pt x="6082614" y="1271384"/>
                  </a:lnTo>
                  <a:lnTo>
                    <a:pt x="6079756" y="1267942"/>
                  </a:lnTo>
                  <a:lnTo>
                    <a:pt x="6072543" y="1258074"/>
                  </a:lnTo>
                  <a:lnTo>
                    <a:pt x="6062332" y="1243190"/>
                  </a:lnTo>
                  <a:lnTo>
                    <a:pt x="6073991" y="1223225"/>
                  </a:lnTo>
                  <a:lnTo>
                    <a:pt x="6081357" y="1209167"/>
                  </a:lnTo>
                  <a:lnTo>
                    <a:pt x="6095670" y="1172146"/>
                  </a:lnTo>
                  <a:lnTo>
                    <a:pt x="6108166" y="1134160"/>
                  </a:lnTo>
                  <a:lnTo>
                    <a:pt x="6114529" y="1093470"/>
                  </a:lnTo>
                  <a:lnTo>
                    <a:pt x="6115291" y="1089279"/>
                  </a:lnTo>
                  <a:lnTo>
                    <a:pt x="6111481" y="1080135"/>
                  </a:lnTo>
                  <a:lnTo>
                    <a:pt x="5954509" y="1080135"/>
                  </a:lnTo>
                  <a:lnTo>
                    <a:pt x="5954509" y="1109091"/>
                  </a:lnTo>
                  <a:lnTo>
                    <a:pt x="6077191" y="1109091"/>
                  </a:lnTo>
                  <a:lnTo>
                    <a:pt x="6072784" y="1130757"/>
                  </a:lnTo>
                  <a:lnTo>
                    <a:pt x="6056046" y="1179576"/>
                  </a:lnTo>
                  <a:lnTo>
                    <a:pt x="6034240" y="1225651"/>
                  </a:lnTo>
                  <a:lnTo>
                    <a:pt x="6011405" y="1261389"/>
                  </a:lnTo>
                  <a:lnTo>
                    <a:pt x="5980227" y="1299768"/>
                  </a:lnTo>
                  <a:lnTo>
                    <a:pt x="5946076" y="1334300"/>
                  </a:lnTo>
                  <a:lnTo>
                    <a:pt x="5930506" y="1346822"/>
                  </a:lnTo>
                  <a:lnTo>
                    <a:pt x="5951842" y="1368539"/>
                  </a:lnTo>
                  <a:lnTo>
                    <a:pt x="5986183" y="1339875"/>
                  </a:lnTo>
                  <a:lnTo>
                    <a:pt x="6014212" y="1310932"/>
                  </a:lnTo>
                  <a:lnTo>
                    <a:pt x="6044425" y="1271384"/>
                  </a:lnTo>
                  <a:lnTo>
                    <a:pt x="6054407" y="1285367"/>
                  </a:lnTo>
                  <a:lnTo>
                    <a:pt x="6079858" y="1315580"/>
                  </a:lnTo>
                  <a:lnTo>
                    <a:pt x="6106592" y="1343063"/>
                  </a:lnTo>
                  <a:lnTo>
                    <a:pt x="6118339" y="1353299"/>
                  </a:lnTo>
                  <a:lnTo>
                    <a:pt x="6139294" y="1329296"/>
                  </a:lnTo>
                  <a:close/>
                </a:path>
                <a:path w="8940800" h="1428750">
                  <a:moveTo>
                    <a:pt x="6193396" y="1075182"/>
                  </a:moveTo>
                  <a:lnTo>
                    <a:pt x="6159487" y="1075182"/>
                  </a:lnTo>
                  <a:lnTo>
                    <a:pt x="6159487" y="1201293"/>
                  </a:lnTo>
                  <a:lnTo>
                    <a:pt x="6107290" y="1201293"/>
                  </a:lnTo>
                  <a:lnTo>
                    <a:pt x="6107290" y="1230998"/>
                  </a:lnTo>
                  <a:lnTo>
                    <a:pt x="6159487" y="1230998"/>
                  </a:lnTo>
                  <a:lnTo>
                    <a:pt x="6159487" y="1408163"/>
                  </a:lnTo>
                  <a:lnTo>
                    <a:pt x="6193396" y="1408163"/>
                  </a:lnTo>
                  <a:lnTo>
                    <a:pt x="6193396" y="1075182"/>
                  </a:lnTo>
                  <a:close/>
                </a:path>
                <a:path w="8940800" h="1428750">
                  <a:moveTo>
                    <a:pt x="6265024" y="1071372"/>
                  </a:moveTo>
                  <a:lnTo>
                    <a:pt x="6231115" y="1071372"/>
                  </a:lnTo>
                  <a:lnTo>
                    <a:pt x="6231115" y="1416926"/>
                  </a:lnTo>
                  <a:lnTo>
                    <a:pt x="6265024" y="1416926"/>
                  </a:lnTo>
                  <a:lnTo>
                    <a:pt x="6265024" y="1071372"/>
                  </a:lnTo>
                  <a:close/>
                </a:path>
                <a:path w="8940800" h="1428750">
                  <a:moveTo>
                    <a:pt x="6348831" y="803516"/>
                  </a:moveTo>
                  <a:lnTo>
                    <a:pt x="6317704" y="776681"/>
                  </a:lnTo>
                  <a:lnTo>
                    <a:pt x="6289586" y="741984"/>
                  </a:lnTo>
                  <a:lnTo>
                    <a:pt x="6262890" y="705434"/>
                  </a:lnTo>
                  <a:lnTo>
                    <a:pt x="6261481" y="702932"/>
                  </a:lnTo>
                  <a:lnTo>
                    <a:pt x="6253873" y="689508"/>
                  </a:lnTo>
                  <a:lnTo>
                    <a:pt x="6241770" y="665607"/>
                  </a:lnTo>
                  <a:lnTo>
                    <a:pt x="6246482" y="650621"/>
                  </a:lnTo>
                  <a:lnTo>
                    <a:pt x="6249441" y="640054"/>
                  </a:lnTo>
                  <a:lnTo>
                    <a:pt x="6258242" y="595147"/>
                  </a:lnTo>
                  <a:lnTo>
                    <a:pt x="6263487" y="550545"/>
                  </a:lnTo>
                  <a:lnTo>
                    <a:pt x="6229959" y="546735"/>
                  </a:lnTo>
                  <a:lnTo>
                    <a:pt x="6227178" y="573976"/>
                  </a:lnTo>
                  <a:lnTo>
                    <a:pt x="6224790" y="591807"/>
                  </a:lnTo>
                  <a:lnTo>
                    <a:pt x="6216053" y="630745"/>
                  </a:lnTo>
                  <a:lnTo>
                    <a:pt x="6205982" y="667931"/>
                  </a:lnTo>
                  <a:lnTo>
                    <a:pt x="6182334" y="719886"/>
                  </a:lnTo>
                  <a:lnTo>
                    <a:pt x="6154712" y="760844"/>
                  </a:lnTo>
                  <a:lnTo>
                    <a:pt x="6121311" y="799160"/>
                  </a:lnTo>
                  <a:lnTo>
                    <a:pt x="6104229" y="814565"/>
                  </a:lnTo>
                  <a:lnTo>
                    <a:pt x="6127089" y="835139"/>
                  </a:lnTo>
                  <a:lnTo>
                    <a:pt x="6159881" y="805497"/>
                  </a:lnTo>
                  <a:lnTo>
                    <a:pt x="6185954" y="773988"/>
                  </a:lnTo>
                  <a:lnTo>
                    <a:pt x="6209931" y="741248"/>
                  </a:lnTo>
                  <a:lnTo>
                    <a:pt x="6228054" y="702932"/>
                  </a:lnTo>
                  <a:lnTo>
                    <a:pt x="6239484" y="724369"/>
                  </a:lnTo>
                  <a:lnTo>
                    <a:pt x="6273393" y="771321"/>
                  </a:lnTo>
                  <a:lnTo>
                    <a:pt x="6299924" y="802500"/>
                  </a:lnTo>
                  <a:lnTo>
                    <a:pt x="6327876" y="827519"/>
                  </a:lnTo>
                  <a:lnTo>
                    <a:pt x="6348831" y="803516"/>
                  </a:lnTo>
                  <a:close/>
                </a:path>
                <a:path w="8940800" h="1428750">
                  <a:moveTo>
                    <a:pt x="6466891" y="267830"/>
                  </a:moveTo>
                  <a:lnTo>
                    <a:pt x="6422314" y="267830"/>
                  </a:lnTo>
                  <a:lnTo>
                    <a:pt x="6431839" y="43053"/>
                  </a:lnTo>
                  <a:lnTo>
                    <a:pt x="6463081" y="43053"/>
                  </a:lnTo>
                  <a:lnTo>
                    <a:pt x="6463081" y="13335"/>
                  </a:lnTo>
                  <a:lnTo>
                    <a:pt x="6397930" y="13335"/>
                  </a:lnTo>
                  <a:lnTo>
                    <a:pt x="6397930" y="43053"/>
                  </a:lnTo>
                  <a:lnTo>
                    <a:pt x="6388405" y="267830"/>
                  </a:lnTo>
                  <a:lnTo>
                    <a:pt x="6350305" y="267830"/>
                  </a:lnTo>
                  <a:lnTo>
                    <a:pt x="6341161" y="43053"/>
                  </a:lnTo>
                  <a:lnTo>
                    <a:pt x="6397930" y="43053"/>
                  </a:lnTo>
                  <a:lnTo>
                    <a:pt x="6397930" y="13335"/>
                  </a:lnTo>
                  <a:lnTo>
                    <a:pt x="6276772" y="13335"/>
                  </a:lnTo>
                  <a:lnTo>
                    <a:pt x="6276772" y="43053"/>
                  </a:lnTo>
                  <a:lnTo>
                    <a:pt x="6307252" y="43053"/>
                  </a:lnTo>
                  <a:lnTo>
                    <a:pt x="6316396" y="267830"/>
                  </a:lnTo>
                  <a:lnTo>
                    <a:pt x="6272962" y="267830"/>
                  </a:lnTo>
                  <a:lnTo>
                    <a:pt x="6272962" y="297548"/>
                  </a:lnTo>
                  <a:lnTo>
                    <a:pt x="6466891" y="297548"/>
                  </a:lnTo>
                  <a:lnTo>
                    <a:pt x="6466891" y="267830"/>
                  </a:lnTo>
                  <a:close/>
                </a:path>
                <a:path w="8940800" h="1428750">
                  <a:moveTo>
                    <a:pt x="6471132" y="675513"/>
                  </a:moveTo>
                  <a:lnTo>
                    <a:pt x="6413220" y="675513"/>
                  </a:lnTo>
                  <a:lnTo>
                    <a:pt x="6413220" y="537972"/>
                  </a:lnTo>
                  <a:lnTo>
                    <a:pt x="6378549" y="537972"/>
                  </a:lnTo>
                  <a:lnTo>
                    <a:pt x="6378549" y="883526"/>
                  </a:lnTo>
                  <a:lnTo>
                    <a:pt x="6413220" y="883526"/>
                  </a:lnTo>
                  <a:lnTo>
                    <a:pt x="6413220" y="705218"/>
                  </a:lnTo>
                  <a:lnTo>
                    <a:pt x="6471132" y="705218"/>
                  </a:lnTo>
                  <a:lnTo>
                    <a:pt x="6471132" y="675513"/>
                  </a:lnTo>
                  <a:close/>
                </a:path>
                <a:path w="8940800" h="1428750">
                  <a:moveTo>
                    <a:pt x="6513690" y="1155077"/>
                  </a:moveTo>
                  <a:lnTo>
                    <a:pt x="6502476" y="1116977"/>
                  </a:lnTo>
                  <a:lnTo>
                    <a:pt x="6488608" y="1098423"/>
                  </a:lnTo>
                  <a:lnTo>
                    <a:pt x="6486563" y="1096327"/>
                  </a:lnTo>
                  <a:lnTo>
                    <a:pt x="6478676" y="1088605"/>
                  </a:lnTo>
                  <a:lnTo>
                    <a:pt x="6478676" y="1158405"/>
                  </a:lnTo>
                  <a:lnTo>
                    <a:pt x="6478676" y="1178420"/>
                  </a:lnTo>
                  <a:lnTo>
                    <a:pt x="6465151" y="1214691"/>
                  </a:lnTo>
                  <a:lnTo>
                    <a:pt x="6431470" y="1235633"/>
                  </a:lnTo>
                  <a:lnTo>
                    <a:pt x="6412077" y="1237475"/>
                  </a:lnTo>
                  <a:lnTo>
                    <a:pt x="6394615" y="1237208"/>
                  </a:lnTo>
                  <a:lnTo>
                    <a:pt x="6353810" y="1209294"/>
                  </a:lnTo>
                  <a:lnTo>
                    <a:pt x="6346164" y="1168527"/>
                  </a:lnTo>
                  <a:lnTo>
                    <a:pt x="6346457" y="1148422"/>
                  </a:lnTo>
                  <a:lnTo>
                    <a:pt x="6375489" y="1105979"/>
                  </a:lnTo>
                  <a:lnTo>
                    <a:pt x="6412077" y="1098423"/>
                  </a:lnTo>
                  <a:lnTo>
                    <a:pt x="6420637" y="1098486"/>
                  </a:lnTo>
                  <a:lnTo>
                    <a:pt x="6459893" y="1116330"/>
                  </a:lnTo>
                  <a:lnTo>
                    <a:pt x="6478130" y="1151877"/>
                  </a:lnTo>
                  <a:lnTo>
                    <a:pt x="6478676" y="1158405"/>
                  </a:lnTo>
                  <a:lnTo>
                    <a:pt x="6478676" y="1088605"/>
                  </a:lnTo>
                  <a:lnTo>
                    <a:pt x="6443294" y="1071753"/>
                  </a:lnTo>
                  <a:lnTo>
                    <a:pt x="6412077" y="1068705"/>
                  </a:lnTo>
                  <a:lnTo>
                    <a:pt x="6398133" y="1068819"/>
                  </a:lnTo>
                  <a:lnTo>
                    <a:pt x="6358788" y="1080325"/>
                  </a:lnTo>
                  <a:lnTo>
                    <a:pt x="6325616" y="1110107"/>
                  </a:lnTo>
                  <a:lnTo>
                    <a:pt x="6311976" y="1146517"/>
                  </a:lnTo>
                  <a:lnTo>
                    <a:pt x="6311227" y="1155077"/>
                  </a:lnTo>
                  <a:lnTo>
                    <a:pt x="6311227" y="1181201"/>
                  </a:lnTo>
                  <a:lnTo>
                    <a:pt x="6322149" y="1219301"/>
                  </a:lnTo>
                  <a:lnTo>
                    <a:pt x="6351816" y="1252004"/>
                  </a:lnTo>
                  <a:lnTo>
                    <a:pt x="6389078" y="1266291"/>
                  </a:lnTo>
                  <a:lnTo>
                    <a:pt x="6412077" y="1267193"/>
                  </a:lnTo>
                  <a:lnTo>
                    <a:pt x="6426035" y="1267079"/>
                  </a:lnTo>
                  <a:lnTo>
                    <a:pt x="6465671" y="1255572"/>
                  </a:lnTo>
                  <a:lnTo>
                    <a:pt x="6498945" y="1226146"/>
                  </a:lnTo>
                  <a:lnTo>
                    <a:pt x="6512928" y="1189761"/>
                  </a:lnTo>
                  <a:lnTo>
                    <a:pt x="6513690" y="1181201"/>
                  </a:lnTo>
                  <a:lnTo>
                    <a:pt x="6513690" y="1155077"/>
                  </a:lnTo>
                  <a:close/>
                </a:path>
                <a:path w="8940800" h="1428750">
                  <a:moveTo>
                    <a:pt x="6602133" y="4572"/>
                  </a:moveTo>
                  <a:lnTo>
                    <a:pt x="6568224" y="4572"/>
                  </a:lnTo>
                  <a:lnTo>
                    <a:pt x="6568224" y="134874"/>
                  </a:lnTo>
                  <a:lnTo>
                    <a:pt x="6522885" y="134874"/>
                  </a:lnTo>
                  <a:lnTo>
                    <a:pt x="6522885" y="8382"/>
                  </a:lnTo>
                  <a:lnTo>
                    <a:pt x="6488976" y="8382"/>
                  </a:lnTo>
                  <a:lnTo>
                    <a:pt x="6488976" y="341363"/>
                  </a:lnTo>
                  <a:lnTo>
                    <a:pt x="6522885" y="341363"/>
                  </a:lnTo>
                  <a:lnTo>
                    <a:pt x="6522885" y="164198"/>
                  </a:lnTo>
                  <a:lnTo>
                    <a:pt x="6568224" y="164198"/>
                  </a:lnTo>
                  <a:lnTo>
                    <a:pt x="6568224" y="350126"/>
                  </a:lnTo>
                  <a:lnTo>
                    <a:pt x="6602133" y="350126"/>
                  </a:lnTo>
                  <a:lnTo>
                    <a:pt x="6602133" y="164198"/>
                  </a:lnTo>
                  <a:lnTo>
                    <a:pt x="6602133" y="134874"/>
                  </a:lnTo>
                  <a:lnTo>
                    <a:pt x="6602133" y="4572"/>
                  </a:lnTo>
                  <a:close/>
                </a:path>
                <a:path w="8940800" h="1428750">
                  <a:moveTo>
                    <a:pt x="6611340" y="1387589"/>
                  </a:moveTo>
                  <a:lnTo>
                    <a:pt x="6373215" y="1387589"/>
                  </a:lnTo>
                  <a:lnTo>
                    <a:pt x="6373215" y="1297673"/>
                  </a:lnTo>
                  <a:lnTo>
                    <a:pt x="6338163" y="1297673"/>
                  </a:lnTo>
                  <a:lnTo>
                    <a:pt x="6338163" y="1405496"/>
                  </a:lnTo>
                  <a:lnTo>
                    <a:pt x="6349212" y="1416926"/>
                  </a:lnTo>
                  <a:lnTo>
                    <a:pt x="6611340" y="1416926"/>
                  </a:lnTo>
                  <a:lnTo>
                    <a:pt x="6611340" y="1387589"/>
                  </a:lnTo>
                  <a:close/>
                </a:path>
                <a:path w="8940800" h="1428750">
                  <a:moveTo>
                    <a:pt x="6661632" y="1171575"/>
                  </a:moveTo>
                  <a:lnTo>
                    <a:pt x="6603720" y="1171575"/>
                  </a:lnTo>
                  <a:lnTo>
                    <a:pt x="6603720" y="1071372"/>
                  </a:lnTo>
                  <a:lnTo>
                    <a:pt x="6569049" y="1071372"/>
                  </a:lnTo>
                  <a:lnTo>
                    <a:pt x="6569049" y="1326629"/>
                  </a:lnTo>
                  <a:lnTo>
                    <a:pt x="6603720" y="1326629"/>
                  </a:lnTo>
                  <a:lnTo>
                    <a:pt x="6603720" y="1200912"/>
                  </a:lnTo>
                  <a:lnTo>
                    <a:pt x="6661632" y="1200912"/>
                  </a:lnTo>
                  <a:lnTo>
                    <a:pt x="6661632" y="1171575"/>
                  </a:lnTo>
                  <a:close/>
                </a:path>
                <a:path w="8940800" h="1428750">
                  <a:moveTo>
                    <a:pt x="6720179" y="651268"/>
                  </a:moveTo>
                  <a:lnTo>
                    <a:pt x="6708648" y="606018"/>
                  </a:lnTo>
                  <a:lnTo>
                    <a:pt x="6687248" y="576072"/>
                  </a:lnTo>
                  <a:lnTo>
                    <a:pt x="6685623" y="574268"/>
                  </a:lnTo>
                  <a:lnTo>
                    <a:pt x="6685623" y="666369"/>
                  </a:lnTo>
                  <a:lnTo>
                    <a:pt x="6685305" y="690753"/>
                  </a:lnTo>
                  <a:lnTo>
                    <a:pt x="6665430" y="732269"/>
                  </a:lnTo>
                  <a:lnTo>
                    <a:pt x="6629641" y="756272"/>
                  </a:lnTo>
                  <a:lnTo>
                    <a:pt x="6607518" y="756653"/>
                  </a:lnTo>
                  <a:lnTo>
                    <a:pt x="6585407" y="756272"/>
                  </a:lnTo>
                  <a:lnTo>
                    <a:pt x="6549618" y="732269"/>
                  </a:lnTo>
                  <a:lnTo>
                    <a:pt x="6529730" y="690753"/>
                  </a:lnTo>
                  <a:lnTo>
                    <a:pt x="6529425" y="666369"/>
                  </a:lnTo>
                  <a:lnTo>
                    <a:pt x="6529730" y="641972"/>
                  </a:lnTo>
                  <a:lnTo>
                    <a:pt x="6549618" y="600456"/>
                  </a:lnTo>
                  <a:lnTo>
                    <a:pt x="6585407" y="576453"/>
                  </a:lnTo>
                  <a:lnTo>
                    <a:pt x="6629641" y="576453"/>
                  </a:lnTo>
                  <a:lnTo>
                    <a:pt x="6665430" y="600456"/>
                  </a:lnTo>
                  <a:lnTo>
                    <a:pt x="6685305" y="641972"/>
                  </a:lnTo>
                  <a:lnTo>
                    <a:pt x="6685623" y="666369"/>
                  </a:lnTo>
                  <a:lnTo>
                    <a:pt x="6685623" y="574268"/>
                  </a:lnTo>
                  <a:lnTo>
                    <a:pt x="6643827" y="550595"/>
                  </a:lnTo>
                  <a:lnTo>
                    <a:pt x="6607518" y="546735"/>
                  </a:lnTo>
                  <a:lnTo>
                    <a:pt x="6591122" y="546874"/>
                  </a:lnTo>
                  <a:lnTo>
                    <a:pt x="6546418" y="561416"/>
                  </a:lnTo>
                  <a:lnTo>
                    <a:pt x="6515138" y="590613"/>
                  </a:lnTo>
                  <a:lnTo>
                    <a:pt x="6497802" y="631990"/>
                  </a:lnTo>
                  <a:lnTo>
                    <a:pt x="6494869" y="651268"/>
                  </a:lnTo>
                  <a:lnTo>
                    <a:pt x="6494869" y="681456"/>
                  </a:lnTo>
                  <a:lnTo>
                    <a:pt x="6506400" y="726706"/>
                  </a:lnTo>
                  <a:lnTo>
                    <a:pt x="6532105" y="761098"/>
                  </a:lnTo>
                  <a:lnTo>
                    <a:pt x="6571310" y="782142"/>
                  </a:lnTo>
                  <a:lnTo>
                    <a:pt x="6607518" y="785990"/>
                  </a:lnTo>
                  <a:lnTo>
                    <a:pt x="6623939" y="785850"/>
                  </a:lnTo>
                  <a:lnTo>
                    <a:pt x="6668922" y="771309"/>
                  </a:lnTo>
                  <a:lnTo>
                    <a:pt x="6687248" y="756653"/>
                  </a:lnTo>
                  <a:lnTo>
                    <a:pt x="6691719" y="751700"/>
                  </a:lnTo>
                  <a:lnTo>
                    <a:pt x="6713055" y="713790"/>
                  </a:lnTo>
                  <a:lnTo>
                    <a:pt x="6720179" y="681456"/>
                  </a:lnTo>
                  <a:lnTo>
                    <a:pt x="6720179" y="651268"/>
                  </a:lnTo>
                  <a:close/>
                </a:path>
                <a:path w="8940800" h="1428750">
                  <a:moveTo>
                    <a:pt x="6813258" y="537972"/>
                  </a:moveTo>
                  <a:lnTo>
                    <a:pt x="6778587" y="537972"/>
                  </a:lnTo>
                  <a:lnTo>
                    <a:pt x="6778587" y="883526"/>
                  </a:lnTo>
                  <a:lnTo>
                    <a:pt x="6813258" y="883526"/>
                  </a:lnTo>
                  <a:lnTo>
                    <a:pt x="6813258" y="537972"/>
                  </a:lnTo>
                  <a:close/>
                </a:path>
                <a:path w="8940800" h="1428750">
                  <a:moveTo>
                    <a:pt x="6851739" y="1066800"/>
                  </a:moveTo>
                  <a:lnTo>
                    <a:pt x="6726783" y="1066800"/>
                  </a:lnTo>
                  <a:lnTo>
                    <a:pt x="6726783" y="1095756"/>
                  </a:lnTo>
                  <a:lnTo>
                    <a:pt x="6851739" y="1095756"/>
                  </a:lnTo>
                  <a:lnTo>
                    <a:pt x="6851739" y="1066800"/>
                  </a:lnTo>
                  <a:close/>
                </a:path>
                <a:path w="8940800" h="1428750">
                  <a:moveTo>
                    <a:pt x="6857784" y="163817"/>
                  </a:moveTo>
                  <a:lnTo>
                    <a:pt x="6695097" y="163817"/>
                  </a:lnTo>
                  <a:lnTo>
                    <a:pt x="6695097" y="116586"/>
                  </a:lnTo>
                  <a:lnTo>
                    <a:pt x="6839115" y="116586"/>
                  </a:lnTo>
                  <a:lnTo>
                    <a:pt x="6839115" y="86868"/>
                  </a:lnTo>
                  <a:lnTo>
                    <a:pt x="6695097" y="86868"/>
                  </a:lnTo>
                  <a:lnTo>
                    <a:pt x="6695097" y="38862"/>
                  </a:lnTo>
                  <a:lnTo>
                    <a:pt x="6850164" y="38862"/>
                  </a:lnTo>
                  <a:lnTo>
                    <a:pt x="6850164" y="9525"/>
                  </a:lnTo>
                  <a:lnTo>
                    <a:pt x="6660045" y="9525"/>
                  </a:lnTo>
                  <a:lnTo>
                    <a:pt x="6660045" y="181343"/>
                  </a:lnTo>
                  <a:lnTo>
                    <a:pt x="6671094" y="192773"/>
                  </a:lnTo>
                  <a:lnTo>
                    <a:pt x="6857784" y="192773"/>
                  </a:lnTo>
                  <a:lnTo>
                    <a:pt x="6857784" y="163817"/>
                  </a:lnTo>
                  <a:close/>
                </a:path>
                <a:path w="8940800" h="1428750">
                  <a:moveTo>
                    <a:pt x="6882930" y="1202309"/>
                  </a:moveTo>
                  <a:lnTo>
                    <a:pt x="6877456" y="1191196"/>
                  </a:lnTo>
                  <a:lnTo>
                    <a:pt x="6874091" y="1184567"/>
                  </a:lnTo>
                  <a:lnTo>
                    <a:pt x="6873532" y="1183767"/>
                  </a:lnTo>
                  <a:lnTo>
                    <a:pt x="6871195" y="1180350"/>
                  </a:lnTo>
                  <a:lnTo>
                    <a:pt x="6867195" y="1176756"/>
                  </a:lnTo>
                  <a:lnTo>
                    <a:pt x="6860502" y="1171956"/>
                  </a:lnTo>
                  <a:lnTo>
                    <a:pt x="6853618" y="1167257"/>
                  </a:lnTo>
                  <a:lnTo>
                    <a:pt x="6848691" y="1164602"/>
                  </a:lnTo>
                  <a:lnTo>
                    <a:pt x="6848691" y="1215758"/>
                  </a:lnTo>
                  <a:lnTo>
                    <a:pt x="6848475" y="1224051"/>
                  </a:lnTo>
                  <a:lnTo>
                    <a:pt x="6807759" y="1247622"/>
                  </a:lnTo>
                  <a:lnTo>
                    <a:pt x="6801104" y="1247673"/>
                  </a:lnTo>
                  <a:lnTo>
                    <a:pt x="6770764" y="1247635"/>
                  </a:lnTo>
                  <a:lnTo>
                    <a:pt x="6731927" y="1229525"/>
                  </a:lnTo>
                  <a:lnTo>
                    <a:pt x="6730212" y="1215758"/>
                  </a:lnTo>
                  <a:lnTo>
                    <a:pt x="6730416" y="1207262"/>
                  </a:lnTo>
                  <a:lnTo>
                    <a:pt x="6770725" y="1183906"/>
                  </a:lnTo>
                  <a:lnTo>
                    <a:pt x="6789255" y="1183767"/>
                  </a:lnTo>
                  <a:lnTo>
                    <a:pt x="6807759" y="1183906"/>
                  </a:lnTo>
                  <a:lnTo>
                    <a:pt x="6846951" y="1202309"/>
                  </a:lnTo>
                  <a:lnTo>
                    <a:pt x="6848691" y="1215758"/>
                  </a:lnTo>
                  <a:lnTo>
                    <a:pt x="6848691" y="1164602"/>
                  </a:lnTo>
                  <a:lnTo>
                    <a:pt x="6803631" y="1154874"/>
                  </a:lnTo>
                  <a:lnTo>
                    <a:pt x="6789255" y="1154811"/>
                  </a:lnTo>
                  <a:lnTo>
                    <a:pt x="6774891" y="1154874"/>
                  </a:lnTo>
                  <a:lnTo>
                    <a:pt x="6737058" y="1162151"/>
                  </a:lnTo>
                  <a:lnTo>
                    <a:pt x="6704812" y="1184948"/>
                  </a:lnTo>
                  <a:lnTo>
                    <a:pt x="6695922" y="1202817"/>
                  </a:lnTo>
                  <a:lnTo>
                    <a:pt x="6695973" y="1229220"/>
                  </a:lnTo>
                  <a:lnTo>
                    <a:pt x="6725272" y="1264196"/>
                  </a:lnTo>
                  <a:lnTo>
                    <a:pt x="6765734" y="1276146"/>
                  </a:lnTo>
                  <a:lnTo>
                    <a:pt x="6789255" y="1276718"/>
                  </a:lnTo>
                  <a:lnTo>
                    <a:pt x="6803631" y="1276654"/>
                  </a:lnTo>
                  <a:lnTo>
                    <a:pt x="6841782" y="1269377"/>
                  </a:lnTo>
                  <a:lnTo>
                    <a:pt x="6873532" y="1247762"/>
                  </a:lnTo>
                  <a:lnTo>
                    <a:pt x="6874091" y="1246962"/>
                  </a:lnTo>
                  <a:lnTo>
                    <a:pt x="6877456" y="1240332"/>
                  </a:lnTo>
                  <a:lnTo>
                    <a:pt x="6882930" y="1229220"/>
                  </a:lnTo>
                  <a:lnTo>
                    <a:pt x="6882930" y="1202309"/>
                  </a:lnTo>
                  <a:close/>
                </a:path>
                <a:path w="8940800" h="1428750">
                  <a:moveTo>
                    <a:pt x="6897840" y="1111758"/>
                  </a:moveTo>
                  <a:lnTo>
                    <a:pt x="6681063" y="1111758"/>
                  </a:lnTo>
                  <a:lnTo>
                    <a:pt x="6681063" y="1140714"/>
                  </a:lnTo>
                  <a:lnTo>
                    <a:pt x="6897840" y="1140714"/>
                  </a:lnTo>
                  <a:lnTo>
                    <a:pt x="6897840" y="1111758"/>
                  </a:lnTo>
                  <a:close/>
                </a:path>
                <a:path w="8940800" h="1428750">
                  <a:moveTo>
                    <a:pt x="6967512" y="4572"/>
                  </a:moveTo>
                  <a:lnTo>
                    <a:pt x="6932841" y="4572"/>
                  </a:lnTo>
                  <a:lnTo>
                    <a:pt x="6932841" y="86487"/>
                  </a:lnTo>
                  <a:lnTo>
                    <a:pt x="6865404" y="86487"/>
                  </a:lnTo>
                  <a:lnTo>
                    <a:pt x="6865404" y="116205"/>
                  </a:lnTo>
                  <a:lnTo>
                    <a:pt x="6932841" y="116205"/>
                  </a:lnTo>
                  <a:lnTo>
                    <a:pt x="6932841" y="263639"/>
                  </a:lnTo>
                  <a:lnTo>
                    <a:pt x="6967512" y="263639"/>
                  </a:lnTo>
                  <a:lnTo>
                    <a:pt x="6967512" y="4572"/>
                  </a:lnTo>
                  <a:close/>
                </a:path>
                <a:path w="8940800" h="1428750">
                  <a:moveTo>
                    <a:pt x="6975132" y="320789"/>
                  </a:moveTo>
                  <a:lnTo>
                    <a:pt x="6721767" y="320789"/>
                  </a:lnTo>
                  <a:lnTo>
                    <a:pt x="6721767" y="230873"/>
                  </a:lnTo>
                  <a:lnTo>
                    <a:pt x="6686715" y="230873"/>
                  </a:lnTo>
                  <a:lnTo>
                    <a:pt x="6686715" y="338696"/>
                  </a:lnTo>
                  <a:lnTo>
                    <a:pt x="6697764" y="350126"/>
                  </a:lnTo>
                  <a:lnTo>
                    <a:pt x="6975132" y="350126"/>
                  </a:lnTo>
                  <a:lnTo>
                    <a:pt x="6975132" y="320789"/>
                  </a:lnTo>
                  <a:close/>
                </a:path>
                <a:path w="8940800" h="1428750">
                  <a:moveTo>
                    <a:pt x="6977088" y="1293863"/>
                  </a:moveTo>
                  <a:lnTo>
                    <a:pt x="6942417" y="1293863"/>
                  </a:lnTo>
                  <a:lnTo>
                    <a:pt x="6942417" y="1326248"/>
                  </a:lnTo>
                  <a:lnTo>
                    <a:pt x="6942417" y="1354823"/>
                  </a:lnTo>
                  <a:lnTo>
                    <a:pt x="6942417" y="1388351"/>
                  </a:lnTo>
                  <a:lnTo>
                    <a:pt x="6746595" y="1388351"/>
                  </a:lnTo>
                  <a:lnTo>
                    <a:pt x="6746595" y="1354823"/>
                  </a:lnTo>
                  <a:lnTo>
                    <a:pt x="6942417" y="1354823"/>
                  </a:lnTo>
                  <a:lnTo>
                    <a:pt x="6942417" y="1326248"/>
                  </a:lnTo>
                  <a:lnTo>
                    <a:pt x="6746595" y="1326248"/>
                  </a:lnTo>
                  <a:lnTo>
                    <a:pt x="6746595" y="1293863"/>
                  </a:lnTo>
                  <a:lnTo>
                    <a:pt x="6711543" y="1293863"/>
                  </a:lnTo>
                  <a:lnTo>
                    <a:pt x="6711543" y="1405496"/>
                  </a:lnTo>
                  <a:lnTo>
                    <a:pt x="6722592" y="1416926"/>
                  </a:lnTo>
                  <a:lnTo>
                    <a:pt x="6977088" y="1416926"/>
                  </a:lnTo>
                  <a:lnTo>
                    <a:pt x="6977088" y="1388351"/>
                  </a:lnTo>
                  <a:lnTo>
                    <a:pt x="6977088" y="1354823"/>
                  </a:lnTo>
                  <a:lnTo>
                    <a:pt x="6977088" y="1326248"/>
                  </a:lnTo>
                  <a:lnTo>
                    <a:pt x="6977088" y="1293863"/>
                  </a:lnTo>
                  <a:close/>
                </a:path>
                <a:path w="8940800" h="1428750">
                  <a:moveTo>
                    <a:pt x="7035000" y="1159764"/>
                  </a:moveTo>
                  <a:lnTo>
                    <a:pt x="6977088" y="1159764"/>
                  </a:lnTo>
                  <a:lnTo>
                    <a:pt x="6977088" y="1071372"/>
                  </a:lnTo>
                  <a:lnTo>
                    <a:pt x="6942417" y="1071372"/>
                  </a:lnTo>
                  <a:lnTo>
                    <a:pt x="6942417" y="1278623"/>
                  </a:lnTo>
                  <a:lnTo>
                    <a:pt x="6977088" y="1278623"/>
                  </a:lnTo>
                  <a:lnTo>
                    <a:pt x="6977088" y="1189101"/>
                  </a:lnTo>
                  <a:lnTo>
                    <a:pt x="7035000" y="1189101"/>
                  </a:lnTo>
                  <a:lnTo>
                    <a:pt x="7035000" y="1159764"/>
                  </a:lnTo>
                  <a:close/>
                </a:path>
                <a:path w="8940800" h="1428750">
                  <a:moveTo>
                    <a:pt x="7184339" y="731126"/>
                  </a:moveTo>
                  <a:lnTo>
                    <a:pt x="6935178" y="731126"/>
                  </a:lnTo>
                  <a:lnTo>
                    <a:pt x="6935178" y="668655"/>
                  </a:lnTo>
                  <a:lnTo>
                    <a:pt x="7172909" y="668655"/>
                  </a:lnTo>
                  <a:lnTo>
                    <a:pt x="7172909" y="638937"/>
                  </a:lnTo>
                  <a:lnTo>
                    <a:pt x="6935178" y="638937"/>
                  </a:lnTo>
                  <a:lnTo>
                    <a:pt x="6935178" y="576453"/>
                  </a:lnTo>
                  <a:lnTo>
                    <a:pt x="7176719" y="576453"/>
                  </a:lnTo>
                  <a:lnTo>
                    <a:pt x="7176719" y="546735"/>
                  </a:lnTo>
                  <a:lnTo>
                    <a:pt x="6900126" y="546735"/>
                  </a:lnTo>
                  <a:lnTo>
                    <a:pt x="6900126" y="748652"/>
                  </a:lnTo>
                  <a:lnTo>
                    <a:pt x="6911175" y="760082"/>
                  </a:lnTo>
                  <a:lnTo>
                    <a:pt x="7184339" y="760082"/>
                  </a:lnTo>
                  <a:lnTo>
                    <a:pt x="7184339" y="731126"/>
                  </a:lnTo>
                  <a:close/>
                </a:path>
                <a:path w="8940800" h="1428750">
                  <a:moveTo>
                    <a:pt x="7209104" y="823328"/>
                  </a:moveTo>
                  <a:lnTo>
                    <a:pt x="6867741" y="823328"/>
                  </a:lnTo>
                  <a:lnTo>
                    <a:pt x="6867741" y="852665"/>
                  </a:lnTo>
                  <a:lnTo>
                    <a:pt x="7209104" y="852665"/>
                  </a:lnTo>
                  <a:lnTo>
                    <a:pt x="7209104" y="823328"/>
                  </a:lnTo>
                  <a:close/>
                </a:path>
                <a:path w="8940800" h="1428750">
                  <a:moveTo>
                    <a:pt x="7279221" y="1335392"/>
                  </a:moveTo>
                  <a:lnTo>
                    <a:pt x="7108533" y="1335392"/>
                  </a:lnTo>
                  <a:lnTo>
                    <a:pt x="7108533" y="1080135"/>
                  </a:lnTo>
                  <a:lnTo>
                    <a:pt x="7073481" y="1080135"/>
                  </a:lnTo>
                  <a:lnTo>
                    <a:pt x="7073481" y="1352918"/>
                  </a:lnTo>
                  <a:lnTo>
                    <a:pt x="7084530" y="1364348"/>
                  </a:lnTo>
                  <a:lnTo>
                    <a:pt x="7279221" y="1364348"/>
                  </a:lnTo>
                  <a:lnTo>
                    <a:pt x="7279221" y="1335392"/>
                  </a:lnTo>
                  <a:close/>
                </a:path>
                <a:path w="8940800" h="1428750">
                  <a:moveTo>
                    <a:pt x="7302652" y="60236"/>
                  </a:moveTo>
                  <a:lnTo>
                    <a:pt x="7280338" y="22415"/>
                  </a:lnTo>
                  <a:lnTo>
                    <a:pt x="7268108" y="15036"/>
                  </a:lnTo>
                  <a:lnTo>
                    <a:pt x="7268108" y="58674"/>
                  </a:lnTo>
                  <a:lnTo>
                    <a:pt x="7268108" y="83820"/>
                  </a:lnTo>
                  <a:lnTo>
                    <a:pt x="7234961" y="110109"/>
                  </a:lnTo>
                  <a:lnTo>
                    <a:pt x="7199884" y="113893"/>
                  </a:lnTo>
                  <a:lnTo>
                    <a:pt x="7183488" y="113880"/>
                  </a:lnTo>
                  <a:lnTo>
                    <a:pt x="7129043" y="100203"/>
                  </a:lnTo>
                  <a:lnTo>
                    <a:pt x="7116851" y="83820"/>
                  </a:lnTo>
                  <a:lnTo>
                    <a:pt x="7116851" y="58674"/>
                  </a:lnTo>
                  <a:lnTo>
                    <a:pt x="7149998" y="32385"/>
                  </a:lnTo>
                  <a:lnTo>
                    <a:pt x="7192289" y="28575"/>
                  </a:lnTo>
                  <a:lnTo>
                    <a:pt x="7201319" y="28600"/>
                  </a:lnTo>
                  <a:lnTo>
                    <a:pt x="7255916" y="42291"/>
                  </a:lnTo>
                  <a:lnTo>
                    <a:pt x="7268108" y="58674"/>
                  </a:lnTo>
                  <a:lnTo>
                    <a:pt x="7268108" y="15036"/>
                  </a:lnTo>
                  <a:lnTo>
                    <a:pt x="7224522" y="1765"/>
                  </a:lnTo>
                  <a:lnTo>
                    <a:pt x="7192289" y="0"/>
                  </a:lnTo>
                  <a:lnTo>
                    <a:pt x="7178103" y="63"/>
                  </a:lnTo>
                  <a:lnTo>
                    <a:pt x="7136193" y="6743"/>
                  </a:lnTo>
                  <a:lnTo>
                    <a:pt x="7099376" y="26479"/>
                  </a:lnTo>
                  <a:lnTo>
                    <a:pt x="7082180" y="71247"/>
                  </a:lnTo>
                  <a:lnTo>
                    <a:pt x="7082307" y="82029"/>
                  </a:lnTo>
                  <a:lnTo>
                    <a:pt x="7104621" y="120142"/>
                  </a:lnTo>
                  <a:lnTo>
                    <a:pt x="7148093" y="138684"/>
                  </a:lnTo>
                  <a:lnTo>
                    <a:pt x="7192289" y="142875"/>
                  </a:lnTo>
                  <a:lnTo>
                    <a:pt x="7206488" y="142798"/>
                  </a:lnTo>
                  <a:lnTo>
                    <a:pt x="7248690" y="136118"/>
                  </a:lnTo>
                  <a:lnTo>
                    <a:pt x="7285583" y="116370"/>
                  </a:lnTo>
                  <a:lnTo>
                    <a:pt x="7302652" y="82245"/>
                  </a:lnTo>
                  <a:lnTo>
                    <a:pt x="7302652" y="60236"/>
                  </a:lnTo>
                  <a:close/>
                </a:path>
                <a:path w="8940800" h="1428750">
                  <a:moveTo>
                    <a:pt x="7340498" y="321551"/>
                  </a:moveTo>
                  <a:lnTo>
                    <a:pt x="7087514" y="321551"/>
                  </a:lnTo>
                  <a:lnTo>
                    <a:pt x="7087514" y="294500"/>
                  </a:lnTo>
                  <a:lnTo>
                    <a:pt x="7332878" y="294500"/>
                  </a:lnTo>
                  <a:lnTo>
                    <a:pt x="7332878" y="211823"/>
                  </a:lnTo>
                  <a:lnTo>
                    <a:pt x="7052462" y="211823"/>
                  </a:lnTo>
                  <a:lnTo>
                    <a:pt x="7052462" y="240398"/>
                  </a:lnTo>
                  <a:lnTo>
                    <a:pt x="7298207" y="240398"/>
                  </a:lnTo>
                  <a:lnTo>
                    <a:pt x="7298207" y="265925"/>
                  </a:lnTo>
                  <a:lnTo>
                    <a:pt x="7052462" y="265925"/>
                  </a:lnTo>
                  <a:lnTo>
                    <a:pt x="7052462" y="338696"/>
                  </a:lnTo>
                  <a:lnTo>
                    <a:pt x="7063511" y="350126"/>
                  </a:lnTo>
                  <a:lnTo>
                    <a:pt x="7340498" y="350126"/>
                  </a:lnTo>
                  <a:lnTo>
                    <a:pt x="7340498" y="321551"/>
                  </a:lnTo>
                  <a:close/>
                </a:path>
                <a:path w="8940800" h="1428750">
                  <a:moveTo>
                    <a:pt x="7362596" y="160007"/>
                  </a:moveTo>
                  <a:lnTo>
                    <a:pt x="7021982" y="160007"/>
                  </a:lnTo>
                  <a:lnTo>
                    <a:pt x="7021982" y="189344"/>
                  </a:lnTo>
                  <a:lnTo>
                    <a:pt x="7362596" y="189344"/>
                  </a:lnTo>
                  <a:lnTo>
                    <a:pt x="7362596" y="160007"/>
                  </a:lnTo>
                  <a:close/>
                </a:path>
                <a:path w="8940800" h="1428750">
                  <a:moveTo>
                    <a:pt x="7377125" y="1071372"/>
                  </a:moveTo>
                  <a:lnTo>
                    <a:pt x="7342454" y="1071372"/>
                  </a:lnTo>
                  <a:lnTo>
                    <a:pt x="7342454" y="1416926"/>
                  </a:lnTo>
                  <a:lnTo>
                    <a:pt x="7377125" y="1416926"/>
                  </a:lnTo>
                  <a:lnTo>
                    <a:pt x="7377125" y="1071372"/>
                  </a:lnTo>
                  <a:close/>
                </a:path>
                <a:path w="8940800" h="1428750">
                  <a:moveTo>
                    <a:pt x="7557719" y="645033"/>
                  </a:moveTo>
                  <a:lnTo>
                    <a:pt x="7308545" y="645033"/>
                  </a:lnTo>
                  <a:lnTo>
                    <a:pt x="7308545" y="621792"/>
                  </a:lnTo>
                  <a:lnTo>
                    <a:pt x="7550099" y="621792"/>
                  </a:lnTo>
                  <a:lnTo>
                    <a:pt x="7550099" y="542925"/>
                  </a:lnTo>
                  <a:lnTo>
                    <a:pt x="7273493" y="542925"/>
                  </a:lnTo>
                  <a:lnTo>
                    <a:pt x="7273493" y="571500"/>
                  </a:lnTo>
                  <a:lnTo>
                    <a:pt x="7515428" y="571500"/>
                  </a:lnTo>
                  <a:lnTo>
                    <a:pt x="7515428" y="593217"/>
                  </a:lnTo>
                  <a:lnTo>
                    <a:pt x="7273493" y="593217"/>
                  </a:lnTo>
                  <a:lnTo>
                    <a:pt x="7273493" y="662178"/>
                  </a:lnTo>
                  <a:lnTo>
                    <a:pt x="7284542" y="673608"/>
                  </a:lnTo>
                  <a:lnTo>
                    <a:pt x="7557719" y="673608"/>
                  </a:lnTo>
                  <a:lnTo>
                    <a:pt x="7557719" y="645033"/>
                  </a:lnTo>
                  <a:close/>
                </a:path>
                <a:path w="8940800" h="1428750">
                  <a:moveTo>
                    <a:pt x="7559624" y="854951"/>
                  </a:moveTo>
                  <a:lnTo>
                    <a:pt x="7306640" y="854951"/>
                  </a:lnTo>
                  <a:lnTo>
                    <a:pt x="7306640" y="831710"/>
                  </a:lnTo>
                  <a:lnTo>
                    <a:pt x="7552004" y="831710"/>
                  </a:lnTo>
                  <a:lnTo>
                    <a:pt x="7552004" y="752843"/>
                  </a:lnTo>
                  <a:lnTo>
                    <a:pt x="7271588" y="752843"/>
                  </a:lnTo>
                  <a:lnTo>
                    <a:pt x="7271588" y="781418"/>
                  </a:lnTo>
                  <a:lnTo>
                    <a:pt x="7517333" y="781418"/>
                  </a:lnTo>
                  <a:lnTo>
                    <a:pt x="7517333" y="803135"/>
                  </a:lnTo>
                  <a:lnTo>
                    <a:pt x="7271588" y="803135"/>
                  </a:lnTo>
                  <a:lnTo>
                    <a:pt x="7271588" y="872096"/>
                  </a:lnTo>
                  <a:lnTo>
                    <a:pt x="7282637" y="883526"/>
                  </a:lnTo>
                  <a:lnTo>
                    <a:pt x="7559624" y="883526"/>
                  </a:lnTo>
                  <a:lnTo>
                    <a:pt x="7559624" y="854951"/>
                  </a:lnTo>
                  <a:close/>
                </a:path>
                <a:path w="8940800" h="1428750">
                  <a:moveTo>
                    <a:pt x="7581722" y="698360"/>
                  </a:moveTo>
                  <a:lnTo>
                    <a:pt x="7241108" y="698360"/>
                  </a:lnTo>
                  <a:lnTo>
                    <a:pt x="7241108" y="727697"/>
                  </a:lnTo>
                  <a:lnTo>
                    <a:pt x="7581722" y="727697"/>
                  </a:lnTo>
                  <a:lnTo>
                    <a:pt x="7581722" y="698360"/>
                  </a:lnTo>
                  <a:close/>
                </a:path>
                <a:path w="8940800" h="1428750">
                  <a:moveTo>
                    <a:pt x="7648397" y="1335392"/>
                  </a:moveTo>
                  <a:lnTo>
                    <a:pt x="7478090" y="1335392"/>
                  </a:lnTo>
                  <a:lnTo>
                    <a:pt x="7478090" y="1109472"/>
                  </a:lnTo>
                  <a:lnTo>
                    <a:pt x="7640777" y="1109472"/>
                  </a:lnTo>
                  <a:lnTo>
                    <a:pt x="7640777" y="1080135"/>
                  </a:lnTo>
                  <a:lnTo>
                    <a:pt x="7443038" y="1080135"/>
                  </a:lnTo>
                  <a:lnTo>
                    <a:pt x="7443038" y="1352918"/>
                  </a:lnTo>
                  <a:lnTo>
                    <a:pt x="7454087" y="1364348"/>
                  </a:lnTo>
                  <a:lnTo>
                    <a:pt x="7648397" y="1364348"/>
                  </a:lnTo>
                  <a:lnTo>
                    <a:pt x="7648397" y="1335392"/>
                  </a:lnTo>
                  <a:close/>
                </a:path>
                <a:path w="8940800" h="1428750">
                  <a:moveTo>
                    <a:pt x="7722184" y="267830"/>
                  </a:moveTo>
                  <a:lnTo>
                    <a:pt x="7666177" y="267830"/>
                  </a:lnTo>
                  <a:lnTo>
                    <a:pt x="7679131" y="43053"/>
                  </a:lnTo>
                  <a:lnTo>
                    <a:pt x="7714564" y="43053"/>
                  </a:lnTo>
                  <a:lnTo>
                    <a:pt x="7714564" y="13335"/>
                  </a:lnTo>
                  <a:lnTo>
                    <a:pt x="7645222" y="13335"/>
                  </a:lnTo>
                  <a:lnTo>
                    <a:pt x="7645222" y="43053"/>
                  </a:lnTo>
                  <a:lnTo>
                    <a:pt x="7632268" y="267830"/>
                  </a:lnTo>
                  <a:lnTo>
                    <a:pt x="7586548" y="267830"/>
                  </a:lnTo>
                  <a:lnTo>
                    <a:pt x="7573594" y="43053"/>
                  </a:lnTo>
                  <a:lnTo>
                    <a:pt x="7645222" y="43053"/>
                  </a:lnTo>
                  <a:lnTo>
                    <a:pt x="7645222" y="13335"/>
                  </a:lnTo>
                  <a:lnTo>
                    <a:pt x="7505395" y="13335"/>
                  </a:lnTo>
                  <a:lnTo>
                    <a:pt x="7505395" y="43053"/>
                  </a:lnTo>
                  <a:lnTo>
                    <a:pt x="7539685" y="43053"/>
                  </a:lnTo>
                  <a:lnTo>
                    <a:pt x="7552639" y="267830"/>
                  </a:lnTo>
                  <a:lnTo>
                    <a:pt x="7501585" y="267830"/>
                  </a:lnTo>
                  <a:lnTo>
                    <a:pt x="7501585" y="297548"/>
                  </a:lnTo>
                  <a:lnTo>
                    <a:pt x="7722184" y="297548"/>
                  </a:lnTo>
                  <a:lnTo>
                    <a:pt x="7722184" y="267830"/>
                  </a:lnTo>
                  <a:close/>
                </a:path>
                <a:path w="8940800" h="1428750">
                  <a:moveTo>
                    <a:pt x="7781747" y="1208913"/>
                  </a:moveTo>
                  <a:lnTo>
                    <a:pt x="7723835" y="1208913"/>
                  </a:lnTo>
                  <a:lnTo>
                    <a:pt x="7723835" y="1071372"/>
                  </a:lnTo>
                  <a:lnTo>
                    <a:pt x="7689164" y="1071372"/>
                  </a:lnTo>
                  <a:lnTo>
                    <a:pt x="7689164" y="1416926"/>
                  </a:lnTo>
                  <a:lnTo>
                    <a:pt x="7723835" y="1416926"/>
                  </a:lnTo>
                  <a:lnTo>
                    <a:pt x="7723835" y="1238618"/>
                  </a:lnTo>
                  <a:lnTo>
                    <a:pt x="7781747" y="1238618"/>
                  </a:lnTo>
                  <a:lnTo>
                    <a:pt x="7781747" y="1208913"/>
                  </a:lnTo>
                  <a:close/>
                </a:path>
                <a:path w="8940800" h="1428750">
                  <a:moveTo>
                    <a:pt x="7851724" y="142113"/>
                  </a:moveTo>
                  <a:lnTo>
                    <a:pt x="7793812" y="142113"/>
                  </a:lnTo>
                  <a:lnTo>
                    <a:pt x="7793812" y="4572"/>
                  </a:lnTo>
                  <a:lnTo>
                    <a:pt x="7759141" y="4572"/>
                  </a:lnTo>
                  <a:lnTo>
                    <a:pt x="7759141" y="350126"/>
                  </a:lnTo>
                  <a:lnTo>
                    <a:pt x="7793812" y="350126"/>
                  </a:lnTo>
                  <a:lnTo>
                    <a:pt x="7793812" y="171818"/>
                  </a:lnTo>
                  <a:lnTo>
                    <a:pt x="7851724" y="171818"/>
                  </a:lnTo>
                  <a:lnTo>
                    <a:pt x="7851724" y="142113"/>
                  </a:lnTo>
                  <a:close/>
                </a:path>
                <a:path w="8940800" h="1428750">
                  <a:moveTo>
                    <a:pt x="7859458" y="1373492"/>
                  </a:moveTo>
                  <a:lnTo>
                    <a:pt x="7816786" y="1373492"/>
                  </a:lnTo>
                  <a:lnTo>
                    <a:pt x="7816786" y="1416926"/>
                  </a:lnTo>
                  <a:lnTo>
                    <a:pt x="7859458" y="1416926"/>
                  </a:lnTo>
                  <a:lnTo>
                    <a:pt x="7859458" y="1373492"/>
                  </a:lnTo>
                  <a:close/>
                </a:path>
                <a:path w="8940800" h="1428750">
                  <a:moveTo>
                    <a:pt x="8039379" y="537972"/>
                  </a:moveTo>
                  <a:lnTo>
                    <a:pt x="8004708" y="537972"/>
                  </a:lnTo>
                  <a:lnTo>
                    <a:pt x="8004708" y="614172"/>
                  </a:lnTo>
                  <a:lnTo>
                    <a:pt x="7928902" y="614172"/>
                  </a:lnTo>
                  <a:lnTo>
                    <a:pt x="7913484" y="573633"/>
                  </a:lnTo>
                  <a:lnTo>
                    <a:pt x="7906042" y="564642"/>
                  </a:lnTo>
                  <a:lnTo>
                    <a:pt x="7904886" y="563486"/>
                  </a:lnTo>
                  <a:lnTo>
                    <a:pt x="7897279" y="557212"/>
                  </a:lnTo>
                  <a:lnTo>
                    <a:pt x="7895285" y="555637"/>
                  </a:lnTo>
                  <a:lnTo>
                    <a:pt x="7895285" y="620026"/>
                  </a:lnTo>
                  <a:lnTo>
                    <a:pt x="7895285" y="638022"/>
                  </a:lnTo>
                  <a:lnTo>
                    <a:pt x="7867561" y="684644"/>
                  </a:lnTo>
                  <a:lnTo>
                    <a:pt x="7835709" y="692975"/>
                  </a:lnTo>
                  <a:lnTo>
                    <a:pt x="7820139" y="692962"/>
                  </a:lnTo>
                  <a:lnTo>
                    <a:pt x="7772311" y="668274"/>
                  </a:lnTo>
                  <a:lnTo>
                    <a:pt x="7762481" y="638022"/>
                  </a:lnTo>
                  <a:lnTo>
                    <a:pt x="7762481" y="620026"/>
                  </a:lnTo>
                  <a:lnTo>
                    <a:pt x="7789837" y="573024"/>
                  </a:lnTo>
                  <a:lnTo>
                    <a:pt x="7828699" y="564642"/>
                  </a:lnTo>
                  <a:lnTo>
                    <a:pt x="7837259" y="564705"/>
                  </a:lnTo>
                  <a:lnTo>
                    <a:pt x="7885468" y="589788"/>
                  </a:lnTo>
                  <a:lnTo>
                    <a:pt x="7895285" y="620026"/>
                  </a:lnTo>
                  <a:lnTo>
                    <a:pt x="7895285" y="555637"/>
                  </a:lnTo>
                  <a:lnTo>
                    <a:pt x="7856639" y="537718"/>
                  </a:lnTo>
                  <a:lnTo>
                    <a:pt x="7828699" y="535305"/>
                  </a:lnTo>
                  <a:lnTo>
                    <a:pt x="7814742" y="535406"/>
                  </a:lnTo>
                  <a:lnTo>
                    <a:pt x="7775410" y="546620"/>
                  </a:lnTo>
                  <a:lnTo>
                    <a:pt x="7742568" y="574763"/>
                  </a:lnTo>
                  <a:lnTo>
                    <a:pt x="7727848" y="616864"/>
                  </a:lnTo>
                  <a:lnTo>
                    <a:pt x="7727848" y="641184"/>
                  </a:lnTo>
                  <a:lnTo>
                    <a:pt x="7742568" y="683298"/>
                  </a:lnTo>
                  <a:lnTo>
                    <a:pt x="7775410" y="711352"/>
                  </a:lnTo>
                  <a:lnTo>
                    <a:pt x="7814742" y="722261"/>
                  </a:lnTo>
                  <a:lnTo>
                    <a:pt x="7828699" y="722363"/>
                  </a:lnTo>
                  <a:lnTo>
                    <a:pt x="7841081" y="722274"/>
                  </a:lnTo>
                  <a:lnTo>
                    <a:pt x="7883766" y="710361"/>
                  </a:lnTo>
                  <a:lnTo>
                    <a:pt x="7913484" y="684415"/>
                  </a:lnTo>
                  <a:lnTo>
                    <a:pt x="7928902" y="643890"/>
                  </a:lnTo>
                  <a:lnTo>
                    <a:pt x="8004708" y="643890"/>
                  </a:lnTo>
                  <a:lnTo>
                    <a:pt x="8004708" y="737603"/>
                  </a:lnTo>
                  <a:lnTo>
                    <a:pt x="8039379" y="737603"/>
                  </a:lnTo>
                  <a:lnTo>
                    <a:pt x="8039379" y="643890"/>
                  </a:lnTo>
                  <a:lnTo>
                    <a:pt x="8039379" y="614172"/>
                  </a:lnTo>
                  <a:lnTo>
                    <a:pt x="8039379" y="537972"/>
                  </a:lnTo>
                  <a:close/>
                </a:path>
                <a:path w="8940800" h="1428750">
                  <a:moveTo>
                    <a:pt x="8041284" y="854951"/>
                  </a:moveTo>
                  <a:lnTo>
                    <a:pt x="7794028" y="854951"/>
                  </a:lnTo>
                  <a:lnTo>
                    <a:pt x="7794028" y="785228"/>
                  </a:lnTo>
                  <a:lnTo>
                    <a:pt x="8039379" y="785228"/>
                  </a:lnTo>
                  <a:lnTo>
                    <a:pt x="8039379" y="756653"/>
                  </a:lnTo>
                  <a:lnTo>
                    <a:pt x="7758976" y="756653"/>
                  </a:lnTo>
                  <a:lnTo>
                    <a:pt x="7758976" y="872096"/>
                  </a:lnTo>
                  <a:lnTo>
                    <a:pt x="7770025" y="883526"/>
                  </a:lnTo>
                  <a:lnTo>
                    <a:pt x="8041284" y="883526"/>
                  </a:lnTo>
                  <a:lnTo>
                    <a:pt x="8041284" y="854951"/>
                  </a:lnTo>
                  <a:close/>
                </a:path>
                <a:path w="8940800" h="1428750">
                  <a:moveTo>
                    <a:pt x="8076781" y="83464"/>
                  </a:moveTo>
                  <a:lnTo>
                    <a:pt x="8062023" y="41363"/>
                  </a:lnTo>
                  <a:lnTo>
                    <a:pt x="8042135" y="21463"/>
                  </a:lnTo>
                  <a:lnTo>
                    <a:pt x="8042135" y="86626"/>
                  </a:lnTo>
                  <a:lnTo>
                    <a:pt x="8042135" y="104622"/>
                  </a:lnTo>
                  <a:lnTo>
                    <a:pt x="8014398" y="151244"/>
                  </a:lnTo>
                  <a:lnTo>
                    <a:pt x="7982547" y="159575"/>
                  </a:lnTo>
                  <a:lnTo>
                    <a:pt x="7966977" y="159562"/>
                  </a:lnTo>
                  <a:lnTo>
                    <a:pt x="7919161" y="134874"/>
                  </a:lnTo>
                  <a:lnTo>
                    <a:pt x="7909331" y="104622"/>
                  </a:lnTo>
                  <a:lnTo>
                    <a:pt x="7909331" y="86626"/>
                  </a:lnTo>
                  <a:lnTo>
                    <a:pt x="7936687" y="39624"/>
                  </a:lnTo>
                  <a:lnTo>
                    <a:pt x="7975536" y="31242"/>
                  </a:lnTo>
                  <a:lnTo>
                    <a:pt x="7984109" y="31305"/>
                  </a:lnTo>
                  <a:lnTo>
                    <a:pt x="8032305" y="56388"/>
                  </a:lnTo>
                  <a:lnTo>
                    <a:pt x="8042135" y="86626"/>
                  </a:lnTo>
                  <a:lnTo>
                    <a:pt x="8042135" y="21463"/>
                  </a:lnTo>
                  <a:lnTo>
                    <a:pt x="8006372" y="4876"/>
                  </a:lnTo>
                  <a:lnTo>
                    <a:pt x="7975536" y="1905"/>
                  </a:lnTo>
                  <a:lnTo>
                    <a:pt x="7961592" y="2006"/>
                  </a:lnTo>
                  <a:lnTo>
                    <a:pt x="7922260" y="13220"/>
                  </a:lnTo>
                  <a:lnTo>
                    <a:pt x="7889418" y="41363"/>
                  </a:lnTo>
                  <a:lnTo>
                    <a:pt x="7874686" y="83464"/>
                  </a:lnTo>
                  <a:lnTo>
                    <a:pt x="7874686" y="107784"/>
                  </a:lnTo>
                  <a:lnTo>
                    <a:pt x="7889418" y="149898"/>
                  </a:lnTo>
                  <a:lnTo>
                    <a:pt x="7922260" y="177952"/>
                  </a:lnTo>
                  <a:lnTo>
                    <a:pt x="7961592" y="188861"/>
                  </a:lnTo>
                  <a:lnTo>
                    <a:pt x="7975536" y="188963"/>
                  </a:lnTo>
                  <a:lnTo>
                    <a:pt x="7989278" y="188861"/>
                  </a:lnTo>
                  <a:lnTo>
                    <a:pt x="8028749" y="177952"/>
                  </a:lnTo>
                  <a:lnTo>
                    <a:pt x="8053006" y="159626"/>
                  </a:lnTo>
                  <a:lnTo>
                    <a:pt x="8057350" y="155448"/>
                  </a:lnTo>
                  <a:lnTo>
                    <a:pt x="8076006" y="115773"/>
                  </a:lnTo>
                  <a:lnTo>
                    <a:pt x="8076781" y="107784"/>
                  </a:lnTo>
                  <a:lnTo>
                    <a:pt x="8076781" y="83464"/>
                  </a:lnTo>
                  <a:close/>
                </a:path>
                <a:path w="8940800" h="1428750">
                  <a:moveTo>
                    <a:pt x="8167179" y="227063"/>
                  </a:moveTo>
                  <a:lnTo>
                    <a:pt x="7897444" y="227063"/>
                  </a:lnTo>
                  <a:lnTo>
                    <a:pt x="7897444" y="256019"/>
                  </a:lnTo>
                  <a:lnTo>
                    <a:pt x="8132508" y="256019"/>
                  </a:lnTo>
                  <a:lnTo>
                    <a:pt x="8132508" y="350126"/>
                  </a:lnTo>
                  <a:lnTo>
                    <a:pt x="8167179" y="350126"/>
                  </a:lnTo>
                  <a:lnTo>
                    <a:pt x="8167179" y="227063"/>
                  </a:lnTo>
                  <a:close/>
                </a:path>
                <a:path w="8940800" h="1428750">
                  <a:moveTo>
                    <a:pt x="8225091" y="81534"/>
                  </a:moveTo>
                  <a:lnTo>
                    <a:pt x="8167179" y="81534"/>
                  </a:lnTo>
                  <a:lnTo>
                    <a:pt x="8167179" y="4572"/>
                  </a:lnTo>
                  <a:lnTo>
                    <a:pt x="8132508" y="4572"/>
                  </a:lnTo>
                  <a:lnTo>
                    <a:pt x="8132508" y="204203"/>
                  </a:lnTo>
                  <a:lnTo>
                    <a:pt x="8167179" y="204203"/>
                  </a:lnTo>
                  <a:lnTo>
                    <a:pt x="8167179" y="110871"/>
                  </a:lnTo>
                  <a:lnTo>
                    <a:pt x="8225091" y="110871"/>
                  </a:lnTo>
                  <a:lnTo>
                    <a:pt x="8225091" y="81534"/>
                  </a:lnTo>
                  <a:close/>
                </a:path>
                <a:path w="8940800" h="1428750">
                  <a:moveTo>
                    <a:pt x="8412759" y="537972"/>
                  </a:moveTo>
                  <a:lnTo>
                    <a:pt x="8378088" y="537972"/>
                  </a:lnTo>
                  <a:lnTo>
                    <a:pt x="8378088" y="652653"/>
                  </a:lnTo>
                  <a:lnTo>
                    <a:pt x="8319033" y="652653"/>
                  </a:lnTo>
                  <a:lnTo>
                    <a:pt x="8309127" y="610362"/>
                  </a:lnTo>
                  <a:lnTo>
                    <a:pt x="8287029" y="576834"/>
                  </a:lnTo>
                  <a:lnTo>
                    <a:pt x="8286242" y="576072"/>
                  </a:lnTo>
                  <a:lnTo>
                    <a:pt x="8285124" y="574979"/>
                  </a:lnTo>
                  <a:lnTo>
                    <a:pt x="8285124" y="666369"/>
                  </a:lnTo>
                  <a:lnTo>
                    <a:pt x="8284807" y="690753"/>
                  </a:lnTo>
                  <a:lnTo>
                    <a:pt x="8264931" y="732269"/>
                  </a:lnTo>
                  <a:lnTo>
                    <a:pt x="8229143" y="756272"/>
                  </a:lnTo>
                  <a:lnTo>
                    <a:pt x="8207019" y="756653"/>
                  </a:lnTo>
                  <a:lnTo>
                    <a:pt x="8184896" y="756272"/>
                  </a:lnTo>
                  <a:lnTo>
                    <a:pt x="8149107" y="732269"/>
                  </a:lnTo>
                  <a:lnTo>
                    <a:pt x="8129232" y="690753"/>
                  </a:lnTo>
                  <a:lnTo>
                    <a:pt x="8128914" y="666369"/>
                  </a:lnTo>
                  <a:lnTo>
                    <a:pt x="8129232" y="641972"/>
                  </a:lnTo>
                  <a:lnTo>
                    <a:pt x="8149107" y="600456"/>
                  </a:lnTo>
                  <a:lnTo>
                    <a:pt x="8184896" y="576453"/>
                  </a:lnTo>
                  <a:lnTo>
                    <a:pt x="8229143" y="576453"/>
                  </a:lnTo>
                  <a:lnTo>
                    <a:pt x="8264931" y="600456"/>
                  </a:lnTo>
                  <a:lnTo>
                    <a:pt x="8284807" y="641972"/>
                  </a:lnTo>
                  <a:lnTo>
                    <a:pt x="8285124" y="666369"/>
                  </a:lnTo>
                  <a:lnTo>
                    <a:pt x="8285124" y="574979"/>
                  </a:lnTo>
                  <a:lnTo>
                    <a:pt x="8240954" y="550113"/>
                  </a:lnTo>
                  <a:lnTo>
                    <a:pt x="8207019" y="546735"/>
                  </a:lnTo>
                  <a:lnTo>
                    <a:pt x="8190611" y="546874"/>
                  </a:lnTo>
                  <a:lnTo>
                    <a:pt x="8145920" y="561416"/>
                  </a:lnTo>
                  <a:lnTo>
                    <a:pt x="8114639" y="590613"/>
                  </a:lnTo>
                  <a:lnTo>
                    <a:pt x="8097304" y="631990"/>
                  </a:lnTo>
                  <a:lnTo>
                    <a:pt x="8094358" y="651268"/>
                  </a:lnTo>
                  <a:lnTo>
                    <a:pt x="8094434" y="682358"/>
                  </a:lnTo>
                  <a:lnTo>
                    <a:pt x="8105889" y="726706"/>
                  </a:lnTo>
                  <a:lnTo>
                    <a:pt x="8131594" y="761098"/>
                  </a:lnTo>
                  <a:lnTo>
                    <a:pt x="8170799" y="782142"/>
                  </a:lnTo>
                  <a:lnTo>
                    <a:pt x="8207019" y="785990"/>
                  </a:lnTo>
                  <a:lnTo>
                    <a:pt x="8222094" y="785876"/>
                  </a:lnTo>
                  <a:lnTo>
                    <a:pt x="8264334" y="773455"/>
                  </a:lnTo>
                  <a:lnTo>
                    <a:pt x="8294624" y="748436"/>
                  </a:lnTo>
                  <a:lnTo>
                    <a:pt x="8313318" y="712533"/>
                  </a:lnTo>
                  <a:lnTo>
                    <a:pt x="8319033" y="682358"/>
                  </a:lnTo>
                  <a:lnTo>
                    <a:pt x="8378088" y="682358"/>
                  </a:lnTo>
                  <a:lnTo>
                    <a:pt x="8378088" y="887336"/>
                  </a:lnTo>
                  <a:lnTo>
                    <a:pt x="8412759" y="887336"/>
                  </a:lnTo>
                  <a:lnTo>
                    <a:pt x="8412759" y="682358"/>
                  </a:lnTo>
                  <a:lnTo>
                    <a:pt x="8412759" y="652653"/>
                  </a:lnTo>
                  <a:lnTo>
                    <a:pt x="8412759" y="537972"/>
                  </a:lnTo>
                  <a:close/>
                </a:path>
                <a:path w="8940800" h="1428750">
                  <a:moveTo>
                    <a:pt x="8414829" y="11811"/>
                  </a:moveTo>
                  <a:lnTo>
                    <a:pt x="8293671" y="11811"/>
                  </a:lnTo>
                  <a:lnTo>
                    <a:pt x="8293671" y="40767"/>
                  </a:lnTo>
                  <a:lnTo>
                    <a:pt x="8414829" y="40767"/>
                  </a:lnTo>
                  <a:lnTo>
                    <a:pt x="8414829" y="11811"/>
                  </a:lnTo>
                  <a:close/>
                </a:path>
                <a:path w="8940800" h="1428750">
                  <a:moveTo>
                    <a:pt x="8448256" y="195630"/>
                  </a:moveTo>
                  <a:lnTo>
                    <a:pt x="8435416" y="153365"/>
                  </a:lnTo>
                  <a:lnTo>
                    <a:pt x="8427225" y="143637"/>
                  </a:lnTo>
                  <a:lnTo>
                    <a:pt x="8424164" y="140398"/>
                  </a:lnTo>
                  <a:lnTo>
                    <a:pt x="8416938" y="133121"/>
                  </a:lnTo>
                  <a:lnTo>
                    <a:pt x="8413686" y="130517"/>
                  </a:lnTo>
                  <a:lnTo>
                    <a:pt x="8413686" y="208013"/>
                  </a:lnTo>
                  <a:lnTo>
                    <a:pt x="8413445" y="225247"/>
                  </a:lnTo>
                  <a:lnTo>
                    <a:pt x="8388883" y="264706"/>
                  </a:lnTo>
                  <a:lnTo>
                    <a:pt x="8353869" y="272021"/>
                  </a:lnTo>
                  <a:lnTo>
                    <a:pt x="8336889" y="271754"/>
                  </a:lnTo>
                  <a:lnTo>
                    <a:pt x="8300860" y="244208"/>
                  </a:lnTo>
                  <a:lnTo>
                    <a:pt x="8294433" y="208013"/>
                  </a:lnTo>
                  <a:lnTo>
                    <a:pt x="8294675" y="190563"/>
                  </a:lnTo>
                  <a:lnTo>
                    <a:pt x="8318932" y="150939"/>
                  </a:lnTo>
                  <a:lnTo>
                    <a:pt x="8353869" y="143637"/>
                  </a:lnTo>
                  <a:lnTo>
                    <a:pt x="8370849" y="143903"/>
                  </a:lnTo>
                  <a:lnTo>
                    <a:pt x="8407171" y="171450"/>
                  </a:lnTo>
                  <a:lnTo>
                    <a:pt x="8413686" y="208013"/>
                  </a:lnTo>
                  <a:lnTo>
                    <a:pt x="8413686" y="130517"/>
                  </a:lnTo>
                  <a:lnTo>
                    <a:pt x="8376082" y="115150"/>
                  </a:lnTo>
                  <a:lnTo>
                    <a:pt x="8353869" y="114300"/>
                  </a:lnTo>
                  <a:lnTo>
                    <a:pt x="8340153" y="114401"/>
                  </a:lnTo>
                  <a:lnTo>
                    <a:pt x="8302777" y="125310"/>
                  </a:lnTo>
                  <a:lnTo>
                    <a:pt x="8272666" y="153365"/>
                  </a:lnTo>
                  <a:lnTo>
                    <a:pt x="8259851" y="195630"/>
                  </a:lnTo>
                  <a:lnTo>
                    <a:pt x="8259940" y="220395"/>
                  </a:lnTo>
                  <a:lnTo>
                    <a:pt x="8269808" y="260705"/>
                  </a:lnTo>
                  <a:lnTo>
                    <a:pt x="8298040" y="290639"/>
                  </a:lnTo>
                  <a:lnTo>
                    <a:pt x="8353869" y="301358"/>
                  </a:lnTo>
                  <a:lnTo>
                    <a:pt x="8367357" y="301256"/>
                  </a:lnTo>
                  <a:lnTo>
                    <a:pt x="8404504" y="290677"/>
                  </a:lnTo>
                  <a:lnTo>
                    <a:pt x="8435061" y="262661"/>
                  </a:lnTo>
                  <a:lnTo>
                    <a:pt x="8448256" y="220395"/>
                  </a:lnTo>
                  <a:lnTo>
                    <a:pt x="8448256" y="195630"/>
                  </a:lnTo>
                  <a:close/>
                </a:path>
                <a:path w="8940800" h="1428750">
                  <a:moveTo>
                    <a:pt x="8462835" y="62484"/>
                  </a:moveTo>
                  <a:lnTo>
                    <a:pt x="8245665" y="62484"/>
                  </a:lnTo>
                  <a:lnTo>
                    <a:pt x="8245665" y="92202"/>
                  </a:lnTo>
                  <a:lnTo>
                    <a:pt x="8462835" y="92202"/>
                  </a:lnTo>
                  <a:lnTo>
                    <a:pt x="8462835" y="62484"/>
                  </a:lnTo>
                  <a:close/>
                </a:path>
                <a:path w="8940800" h="1428750">
                  <a:moveTo>
                    <a:pt x="8598459" y="142113"/>
                  </a:moveTo>
                  <a:lnTo>
                    <a:pt x="8540547" y="142113"/>
                  </a:lnTo>
                  <a:lnTo>
                    <a:pt x="8540547" y="4572"/>
                  </a:lnTo>
                  <a:lnTo>
                    <a:pt x="8505876" y="4572"/>
                  </a:lnTo>
                  <a:lnTo>
                    <a:pt x="8505876" y="350126"/>
                  </a:lnTo>
                  <a:lnTo>
                    <a:pt x="8540547" y="350126"/>
                  </a:lnTo>
                  <a:lnTo>
                    <a:pt x="8540547" y="171818"/>
                  </a:lnTo>
                  <a:lnTo>
                    <a:pt x="8598459" y="171818"/>
                  </a:lnTo>
                  <a:lnTo>
                    <a:pt x="8598459" y="142113"/>
                  </a:lnTo>
                  <a:close/>
                </a:path>
                <a:path w="8940800" h="1428750">
                  <a:moveTo>
                    <a:pt x="8847518" y="117868"/>
                  </a:moveTo>
                  <a:lnTo>
                    <a:pt x="8835987" y="72618"/>
                  </a:lnTo>
                  <a:lnTo>
                    <a:pt x="8812962" y="40881"/>
                  </a:lnTo>
                  <a:lnTo>
                    <a:pt x="8812962" y="132969"/>
                  </a:lnTo>
                  <a:lnTo>
                    <a:pt x="8812644" y="157353"/>
                  </a:lnTo>
                  <a:lnTo>
                    <a:pt x="8792769" y="198869"/>
                  </a:lnTo>
                  <a:lnTo>
                    <a:pt x="8756980" y="222872"/>
                  </a:lnTo>
                  <a:lnTo>
                    <a:pt x="8734857" y="223253"/>
                  </a:lnTo>
                  <a:lnTo>
                    <a:pt x="8712733" y="222872"/>
                  </a:lnTo>
                  <a:lnTo>
                    <a:pt x="8676945" y="198869"/>
                  </a:lnTo>
                  <a:lnTo>
                    <a:pt x="8657069" y="157353"/>
                  </a:lnTo>
                  <a:lnTo>
                    <a:pt x="8656752" y="132969"/>
                  </a:lnTo>
                  <a:lnTo>
                    <a:pt x="8657069" y="108572"/>
                  </a:lnTo>
                  <a:lnTo>
                    <a:pt x="8676945" y="67056"/>
                  </a:lnTo>
                  <a:lnTo>
                    <a:pt x="8712733" y="43053"/>
                  </a:lnTo>
                  <a:lnTo>
                    <a:pt x="8734857" y="42672"/>
                  </a:lnTo>
                  <a:lnTo>
                    <a:pt x="8756980" y="43053"/>
                  </a:lnTo>
                  <a:lnTo>
                    <a:pt x="8792769" y="67056"/>
                  </a:lnTo>
                  <a:lnTo>
                    <a:pt x="8812644" y="108572"/>
                  </a:lnTo>
                  <a:lnTo>
                    <a:pt x="8812962" y="132969"/>
                  </a:lnTo>
                  <a:lnTo>
                    <a:pt x="8812962" y="40881"/>
                  </a:lnTo>
                  <a:lnTo>
                    <a:pt x="8771153" y="17195"/>
                  </a:lnTo>
                  <a:lnTo>
                    <a:pt x="8734857" y="13335"/>
                  </a:lnTo>
                  <a:lnTo>
                    <a:pt x="8718448" y="13474"/>
                  </a:lnTo>
                  <a:lnTo>
                    <a:pt x="8673757" y="28016"/>
                  </a:lnTo>
                  <a:lnTo>
                    <a:pt x="8642477" y="57213"/>
                  </a:lnTo>
                  <a:lnTo>
                    <a:pt x="8625141" y="98590"/>
                  </a:lnTo>
                  <a:lnTo>
                    <a:pt x="8622195" y="117868"/>
                  </a:lnTo>
                  <a:lnTo>
                    <a:pt x="8622195" y="148056"/>
                  </a:lnTo>
                  <a:lnTo>
                    <a:pt x="8633727" y="193306"/>
                  </a:lnTo>
                  <a:lnTo>
                    <a:pt x="8659431" y="227698"/>
                  </a:lnTo>
                  <a:lnTo>
                    <a:pt x="8698636" y="248742"/>
                  </a:lnTo>
                  <a:lnTo>
                    <a:pt x="8734857" y="252590"/>
                  </a:lnTo>
                  <a:lnTo>
                    <a:pt x="8751265" y="252450"/>
                  </a:lnTo>
                  <a:lnTo>
                    <a:pt x="8796261" y="237909"/>
                  </a:lnTo>
                  <a:lnTo>
                    <a:pt x="8827313" y="208711"/>
                  </a:lnTo>
                  <a:lnTo>
                    <a:pt x="8844572" y="167335"/>
                  </a:lnTo>
                  <a:lnTo>
                    <a:pt x="8847518" y="148056"/>
                  </a:lnTo>
                  <a:lnTo>
                    <a:pt x="8847518" y="117868"/>
                  </a:lnTo>
                  <a:close/>
                </a:path>
                <a:path w="8940800" h="1428750">
                  <a:moveTo>
                    <a:pt x="8940597" y="4572"/>
                  </a:moveTo>
                  <a:lnTo>
                    <a:pt x="8905926" y="4572"/>
                  </a:lnTo>
                  <a:lnTo>
                    <a:pt x="8905926" y="58293"/>
                  </a:lnTo>
                  <a:lnTo>
                    <a:pt x="8853729" y="58293"/>
                  </a:lnTo>
                  <a:lnTo>
                    <a:pt x="8853729" y="88011"/>
                  </a:lnTo>
                  <a:lnTo>
                    <a:pt x="8905926" y="88011"/>
                  </a:lnTo>
                  <a:lnTo>
                    <a:pt x="8905926" y="172580"/>
                  </a:lnTo>
                  <a:lnTo>
                    <a:pt x="8853729" y="172580"/>
                  </a:lnTo>
                  <a:lnTo>
                    <a:pt x="8853729" y="202298"/>
                  </a:lnTo>
                  <a:lnTo>
                    <a:pt x="8905926" y="202298"/>
                  </a:lnTo>
                  <a:lnTo>
                    <a:pt x="8905926" y="353936"/>
                  </a:lnTo>
                  <a:lnTo>
                    <a:pt x="8940597" y="353936"/>
                  </a:lnTo>
                  <a:lnTo>
                    <a:pt x="8940597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5F58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33375" y="0"/>
            <a:ext cx="18954750" cy="10953750"/>
            <a:chOff x="-333375" y="0"/>
            <a:chExt cx="18954750" cy="109537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lnTo>
                    <a:pt x="0" y="0"/>
                  </a:lnTo>
                  <a:close/>
                </a:path>
              </a:pathLst>
            </a:custGeom>
            <a:ln w="6667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78893" y="4210151"/>
              <a:ext cx="6786880" cy="1282065"/>
            </a:xfrm>
            <a:custGeom>
              <a:avLst/>
              <a:gdLst/>
              <a:ahLst/>
              <a:cxnLst/>
              <a:rect l="l" t="t" r="r" b="b"/>
              <a:pathLst>
                <a:path w="6786880" h="1282064">
                  <a:moveTo>
                    <a:pt x="747344" y="189585"/>
                  </a:moveTo>
                  <a:lnTo>
                    <a:pt x="746760" y="138176"/>
                  </a:lnTo>
                  <a:lnTo>
                    <a:pt x="731405" y="87388"/>
                  </a:lnTo>
                  <a:lnTo>
                    <a:pt x="686206" y="43129"/>
                  </a:lnTo>
                  <a:lnTo>
                    <a:pt x="631228" y="28054"/>
                  </a:lnTo>
                  <a:lnTo>
                    <a:pt x="574243" y="27482"/>
                  </a:lnTo>
                  <a:lnTo>
                    <a:pt x="0" y="27482"/>
                  </a:lnTo>
                  <a:lnTo>
                    <a:pt x="0" y="241795"/>
                  </a:lnTo>
                  <a:lnTo>
                    <a:pt x="412140" y="241795"/>
                  </a:lnTo>
                  <a:lnTo>
                    <a:pt x="429018" y="241947"/>
                  </a:lnTo>
                  <a:lnTo>
                    <a:pt x="465455" y="263944"/>
                  </a:lnTo>
                  <a:lnTo>
                    <a:pt x="467093" y="293992"/>
                  </a:lnTo>
                  <a:lnTo>
                    <a:pt x="466991" y="325843"/>
                  </a:lnTo>
                  <a:lnTo>
                    <a:pt x="464489" y="370217"/>
                  </a:lnTo>
                  <a:lnTo>
                    <a:pt x="457187" y="436194"/>
                  </a:lnTo>
                  <a:lnTo>
                    <a:pt x="450850" y="479539"/>
                  </a:lnTo>
                  <a:lnTo>
                    <a:pt x="439356" y="541972"/>
                  </a:lnTo>
                  <a:lnTo>
                    <a:pt x="430428" y="582155"/>
                  </a:lnTo>
                  <a:lnTo>
                    <a:pt x="415785" y="637527"/>
                  </a:lnTo>
                  <a:lnTo>
                    <a:pt x="398399" y="692404"/>
                  </a:lnTo>
                  <a:lnTo>
                    <a:pt x="589356" y="744601"/>
                  </a:lnTo>
                  <a:lnTo>
                    <a:pt x="605612" y="748461"/>
                  </a:lnTo>
                  <a:lnTo>
                    <a:pt x="616318" y="749757"/>
                  </a:lnTo>
                  <a:lnTo>
                    <a:pt x="626262" y="748461"/>
                  </a:lnTo>
                  <a:lnTo>
                    <a:pt x="662520" y="733615"/>
                  </a:lnTo>
                  <a:lnTo>
                    <a:pt x="678662" y="697890"/>
                  </a:lnTo>
                  <a:lnTo>
                    <a:pt x="695921" y="643636"/>
                  </a:lnTo>
                  <a:lnTo>
                    <a:pt x="709574" y="576999"/>
                  </a:lnTo>
                  <a:lnTo>
                    <a:pt x="717245" y="536181"/>
                  </a:lnTo>
                  <a:lnTo>
                    <a:pt x="725830" y="480009"/>
                  </a:lnTo>
                  <a:lnTo>
                    <a:pt x="730859" y="437565"/>
                  </a:lnTo>
                  <a:lnTo>
                    <a:pt x="735685" y="395643"/>
                  </a:lnTo>
                  <a:lnTo>
                    <a:pt x="740714" y="340385"/>
                  </a:lnTo>
                  <a:lnTo>
                    <a:pt x="743229" y="301548"/>
                  </a:lnTo>
                  <a:lnTo>
                    <a:pt x="746836" y="238620"/>
                  </a:lnTo>
                  <a:lnTo>
                    <a:pt x="747280" y="217614"/>
                  </a:lnTo>
                  <a:lnTo>
                    <a:pt x="747344" y="189585"/>
                  </a:lnTo>
                  <a:close/>
                </a:path>
                <a:path w="6786880" h="1282064">
                  <a:moveTo>
                    <a:pt x="1118273" y="794054"/>
                  </a:moveTo>
                  <a:lnTo>
                    <a:pt x="838022" y="794054"/>
                  </a:lnTo>
                  <a:lnTo>
                    <a:pt x="838022" y="994638"/>
                  </a:lnTo>
                  <a:lnTo>
                    <a:pt x="838022" y="1053706"/>
                  </a:lnTo>
                  <a:lnTo>
                    <a:pt x="799617" y="1058557"/>
                  </a:lnTo>
                  <a:lnTo>
                    <a:pt x="745477" y="1064145"/>
                  </a:lnTo>
                  <a:lnTo>
                    <a:pt x="636587" y="1072603"/>
                  </a:lnTo>
                  <a:lnTo>
                    <a:pt x="533260" y="1077290"/>
                  </a:lnTo>
                  <a:lnTo>
                    <a:pt x="380390" y="1079715"/>
                  </a:lnTo>
                  <a:lnTo>
                    <a:pt x="332574" y="1079703"/>
                  </a:lnTo>
                  <a:lnTo>
                    <a:pt x="307733" y="994638"/>
                  </a:lnTo>
                  <a:lnTo>
                    <a:pt x="838022" y="994638"/>
                  </a:lnTo>
                  <a:lnTo>
                    <a:pt x="838022" y="794054"/>
                  </a:lnTo>
                  <a:lnTo>
                    <a:pt x="27470" y="794054"/>
                  </a:lnTo>
                  <a:lnTo>
                    <a:pt x="27470" y="1119657"/>
                  </a:lnTo>
                  <a:lnTo>
                    <a:pt x="28067" y="1170279"/>
                  </a:lnTo>
                  <a:lnTo>
                    <a:pt x="43408" y="1220787"/>
                  </a:lnTo>
                  <a:lnTo>
                    <a:pt x="88620" y="1265821"/>
                  </a:lnTo>
                  <a:lnTo>
                    <a:pt x="143598" y="1281176"/>
                  </a:lnTo>
                  <a:lnTo>
                    <a:pt x="200571" y="1281760"/>
                  </a:lnTo>
                  <a:lnTo>
                    <a:pt x="296773" y="1281633"/>
                  </a:lnTo>
                  <a:lnTo>
                    <a:pt x="362254" y="1280731"/>
                  </a:lnTo>
                  <a:lnTo>
                    <a:pt x="427088" y="1278280"/>
                  </a:lnTo>
                  <a:lnTo>
                    <a:pt x="615556" y="1268425"/>
                  </a:lnTo>
                  <a:lnTo>
                    <a:pt x="679945" y="1263726"/>
                  </a:lnTo>
                  <a:lnTo>
                    <a:pt x="744207" y="1256715"/>
                  </a:lnTo>
                  <a:lnTo>
                    <a:pt x="838022" y="1244663"/>
                  </a:lnTo>
                  <a:lnTo>
                    <a:pt x="838022" y="1281760"/>
                  </a:lnTo>
                  <a:lnTo>
                    <a:pt x="1033094" y="1281760"/>
                  </a:lnTo>
                  <a:lnTo>
                    <a:pt x="1061186" y="1281493"/>
                  </a:lnTo>
                  <a:lnTo>
                    <a:pt x="1099731" y="1264589"/>
                  </a:lnTo>
                  <a:lnTo>
                    <a:pt x="1115441" y="1244663"/>
                  </a:lnTo>
                  <a:lnTo>
                    <a:pt x="1115961" y="1243723"/>
                  </a:lnTo>
                  <a:lnTo>
                    <a:pt x="1117981" y="1227975"/>
                  </a:lnTo>
                  <a:lnTo>
                    <a:pt x="1118273" y="1200708"/>
                  </a:lnTo>
                  <a:lnTo>
                    <a:pt x="1118273" y="1079817"/>
                  </a:lnTo>
                  <a:lnTo>
                    <a:pt x="1118273" y="994638"/>
                  </a:lnTo>
                  <a:lnTo>
                    <a:pt x="1118273" y="794054"/>
                  </a:lnTo>
                  <a:close/>
                </a:path>
                <a:path w="6786880" h="1282064">
                  <a:moveTo>
                    <a:pt x="1291374" y="272021"/>
                  </a:moveTo>
                  <a:lnTo>
                    <a:pt x="1118273" y="272021"/>
                  </a:lnTo>
                  <a:lnTo>
                    <a:pt x="1118273" y="27482"/>
                  </a:lnTo>
                  <a:lnTo>
                    <a:pt x="838022" y="27482"/>
                  </a:lnTo>
                  <a:lnTo>
                    <a:pt x="838022" y="740486"/>
                  </a:lnTo>
                  <a:lnTo>
                    <a:pt x="1033094" y="740486"/>
                  </a:lnTo>
                  <a:lnTo>
                    <a:pt x="1077493" y="738339"/>
                  </a:lnTo>
                  <a:lnTo>
                    <a:pt x="1110449" y="712647"/>
                  </a:lnTo>
                  <a:lnTo>
                    <a:pt x="1118273" y="659434"/>
                  </a:lnTo>
                  <a:lnTo>
                    <a:pt x="1118273" y="486333"/>
                  </a:lnTo>
                  <a:lnTo>
                    <a:pt x="1234287" y="486067"/>
                  </a:lnTo>
                  <a:lnTo>
                    <a:pt x="1272832" y="469163"/>
                  </a:lnTo>
                  <a:lnTo>
                    <a:pt x="1291082" y="432549"/>
                  </a:lnTo>
                  <a:lnTo>
                    <a:pt x="1291374" y="405269"/>
                  </a:lnTo>
                  <a:lnTo>
                    <a:pt x="1291374" y="272021"/>
                  </a:lnTo>
                  <a:close/>
                </a:path>
                <a:path w="6786880" h="1282064">
                  <a:moveTo>
                    <a:pt x="2154123" y="1012494"/>
                  </a:moveTo>
                  <a:lnTo>
                    <a:pt x="2076069" y="993609"/>
                  </a:lnTo>
                  <a:lnTo>
                    <a:pt x="2029447" y="974801"/>
                  </a:lnTo>
                  <a:lnTo>
                    <a:pt x="1995703" y="944778"/>
                  </a:lnTo>
                  <a:lnTo>
                    <a:pt x="1956295" y="892289"/>
                  </a:lnTo>
                  <a:lnTo>
                    <a:pt x="1918957" y="837450"/>
                  </a:lnTo>
                  <a:lnTo>
                    <a:pt x="1899793" y="791057"/>
                  </a:lnTo>
                  <a:lnTo>
                    <a:pt x="1892731" y="727786"/>
                  </a:lnTo>
                  <a:lnTo>
                    <a:pt x="1891728" y="622338"/>
                  </a:lnTo>
                  <a:lnTo>
                    <a:pt x="1891728" y="94792"/>
                  </a:lnTo>
                  <a:lnTo>
                    <a:pt x="1891563" y="77038"/>
                  </a:lnTo>
                  <a:lnTo>
                    <a:pt x="1874837" y="35306"/>
                  </a:lnTo>
                  <a:lnTo>
                    <a:pt x="1831276" y="27482"/>
                  </a:lnTo>
                  <a:lnTo>
                    <a:pt x="1611464" y="27482"/>
                  </a:lnTo>
                  <a:lnTo>
                    <a:pt x="1611464" y="622338"/>
                  </a:lnTo>
                  <a:lnTo>
                    <a:pt x="1610461" y="727786"/>
                  </a:lnTo>
                  <a:lnTo>
                    <a:pt x="1603400" y="791057"/>
                  </a:lnTo>
                  <a:lnTo>
                    <a:pt x="1584223" y="837450"/>
                  </a:lnTo>
                  <a:lnTo>
                    <a:pt x="1546898" y="892289"/>
                  </a:lnTo>
                  <a:lnTo>
                    <a:pt x="1507490" y="944778"/>
                  </a:lnTo>
                  <a:lnTo>
                    <a:pt x="1473746" y="974801"/>
                  </a:lnTo>
                  <a:lnTo>
                    <a:pt x="1427124" y="993609"/>
                  </a:lnTo>
                  <a:lnTo>
                    <a:pt x="1349070" y="1012494"/>
                  </a:lnTo>
                  <a:lnTo>
                    <a:pt x="1349070" y="1228178"/>
                  </a:lnTo>
                  <a:lnTo>
                    <a:pt x="1432407" y="1219365"/>
                  </a:lnTo>
                  <a:lnTo>
                    <a:pt x="1485074" y="1209205"/>
                  </a:lnTo>
                  <a:lnTo>
                    <a:pt x="1529511" y="1191183"/>
                  </a:lnTo>
                  <a:lnTo>
                    <a:pt x="1588109" y="1158798"/>
                  </a:lnTo>
                  <a:lnTo>
                    <a:pt x="1645539" y="1125194"/>
                  </a:lnTo>
                  <a:lnTo>
                    <a:pt x="1681708" y="1098613"/>
                  </a:lnTo>
                  <a:lnTo>
                    <a:pt x="1711947" y="1065199"/>
                  </a:lnTo>
                  <a:lnTo>
                    <a:pt x="1751596" y="1011123"/>
                  </a:lnTo>
                  <a:lnTo>
                    <a:pt x="1791246" y="1065199"/>
                  </a:lnTo>
                  <a:lnTo>
                    <a:pt x="1821484" y="1098613"/>
                  </a:lnTo>
                  <a:lnTo>
                    <a:pt x="1857654" y="1125194"/>
                  </a:lnTo>
                  <a:lnTo>
                    <a:pt x="1915083" y="1158798"/>
                  </a:lnTo>
                  <a:lnTo>
                    <a:pt x="1973681" y="1191183"/>
                  </a:lnTo>
                  <a:lnTo>
                    <a:pt x="2018118" y="1209205"/>
                  </a:lnTo>
                  <a:lnTo>
                    <a:pt x="2070785" y="1219365"/>
                  </a:lnTo>
                  <a:lnTo>
                    <a:pt x="2154123" y="1228178"/>
                  </a:lnTo>
                  <a:lnTo>
                    <a:pt x="2154123" y="1012494"/>
                  </a:lnTo>
                  <a:close/>
                </a:path>
                <a:path w="6786880" h="1282064">
                  <a:moveTo>
                    <a:pt x="2665171" y="476707"/>
                  </a:moveTo>
                  <a:lnTo>
                    <a:pt x="2492070" y="476707"/>
                  </a:lnTo>
                  <a:lnTo>
                    <a:pt x="2492070" y="27482"/>
                  </a:lnTo>
                  <a:lnTo>
                    <a:pt x="2211819" y="27482"/>
                  </a:lnTo>
                  <a:lnTo>
                    <a:pt x="2211819" y="1228178"/>
                  </a:lnTo>
                  <a:lnTo>
                    <a:pt x="2406904" y="1228178"/>
                  </a:lnTo>
                  <a:lnTo>
                    <a:pt x="2451290" y="1226032"/>
                  </a:lnTo>
                  <a:lnTo>
                    <a:pt x="2484247" y="1200353"/>
                  </a:lnTo>
                  <a:lnTo>
                    <a:pt x="2492070" y="1147127"/>
                  </a:lnTo>
                  <a:lnTo>
                    <a:pt x="2492070" y="691019"/>
                  </a:lnTo>
                  <a:lnTo>
                    <a:pt x="2608084" y="690753"/>
                  </a:lnTo>
                  <a:lnTo>
                    <a:pt x="2646629" y="673849"/>
                  </a:lnTo>
                  <a:lnTo>
                    <a:pt x="2664879" y="637247"/>
                  </a:lnTo>
                  <a:lnTo>
                    <a:pt x="2665171" y="609968"/>
                  </a:lnTo>
                  <a:lnTo>
                    <a:pt x="2665171" y="476707"/>
                  </a:lnTo>
                  <a:close/>
                </a:path>
                <a:path w="6786880" h="1282064">
                  <a:moveTo>
                    <a:pt x="3488067" y="533044"/>
                  </a:moveTo>
                  <a:lnTo>
                    <a:pt x="3485680" y="479285"/>
                  </a:lnTo>
                  <a:lnTo>
                    <a:pt x="3468840" y="439623"/>
                  </a:lnTo>
                  <a:lnTo>
                    <a:pt x="3447986" y="404583"/>
                  </a:lnTo>
                  <a:lnTo>
                    <a:pt x="3417328" y="381927"/>
                  </a:lnTo>
                  <a:lnTo>
                    <a:pt x="3383750" y="362864"/>
                  </a:lnTo>
                  <a:lnTo>
                    <a:pt x="3342462" y="353072"/>
                  </a:lnTo>
                  <a:lnTo>
                    <a:pt x="3299358" y="345859"/>
                  </a:lnTo>
                  <a:lnTo>
                    <a:pt x="3253155" y="344830"/>
                  </a:lnTo>
                  <a:lnTo>
                    <a:pt x="3228429" y="344830"/>
                  </a:lnTo>
                  <a:lnTo>
                    <a:pt x="3228429" y="517931"/>
                  </a:lnTo>
                  <a:lnTo>
                    <a:pt x="3228378" y="534416"/>
                  </a:lnTo>
                  <a:lnTo>
                    <a:pt x="3227959" y="544957"/>
                  </a:lnTo>
                  <a:lnTo>
                    <a:pt x="3224657" y="551065"/>
                  </a:lnTo>
                  <a:lnTo>
                    <a:pt x="3215678" y="553326"/>
                  </a:lnTo>
                  <a:lnTo>
                    <a:pt x="3198203" y="553643"/>
                  </a:lnTo>
                  <a:lnTo>
                    <a:pt x="3055328" y="553643"/>
                  </a:lnTo>
                  <a:lnTo>
                    <a:pt x="3026486" y="519303"/>
                  </a:lnTo>
                  <a:lnTo>
                    <a:pt x="3042970" y="508304"/>
                  </a:lnTo>
                  <a:lnTo>
                    <a:pt x="3211944" y="508304"/>
                  </a:lnTo>
                  <a:lnTo>
                    <a:pt x="3228429" y="517931"/>
                  </a:lnTo>
                  <a:lnTo>
                    <a:pt x="3228429" y="344830"/>
                  </a:lnTo>
                  <a:lnTo>
                    <a:pt x="3003131" y="344830"/>
                  </a:lnTo>
                  <a:lnTo>
                    <a:pt x="2974670" y="344957"/>
                  </a:lnTo>
                  <a:lnTo>
                    <a:pt x="2912453" y="353072"/>
                  </a:lnTo>
                  <a:lnTo>
                    <a:pt x="2871241" y="362864"/>
                  </a:lnTo>
                  <a:lnTo>
                    <a:pt x="2819704" y="394411"/>
                  </a:lnTo>
                  <a:lnTo>
                    <a:pt x="2787446" y="439623"/>
                  </a:lnTo>
                  <a:lnTo>
                    <a:pt x="2770606" y="479285"/>
                  </a:lnTo>
                  <a:lnTo>
                    <a:pt x="2768219" y="533044"/>
                  </a:lnTo>
                  <a:lnTo>
                    <a:pt x="2768295" y="544957"/>
                  </a:lnTo>
                  <a:lnTo>
                    <a:pt x="2770606" y="590562"/>
                  </a:lnTo>
                  <a:lnTo>
                    <a:pt x="2787446" y="629208"/>
                  </a:lnTo>
                  <a:lnTo>
                    <a:pt x="2808300" y="662952"/>
                  </a:lnTo>
                  <a:lnTo>
                    <a:pt x="2858287" y="696455"/>
                  </a:lnTo>
                  <a:lnTo>
                    <a:pt x="2913824" y="710946"/>
                  </a:lnTo>
                  <a:lnTo>
                    <a:pt x="2956928" y="716356"/>
                  </a:lnTo>
                  <a:lnTo>
                    <a:pt x="3003131" y="717130"/>
                  </a:lnTo>
                  <a:lnTo>
                    <a:pt x="3253155" y="717130"/>
                  </a:lnTo>
                  <a:lnTo>
                    <a:pt x="3299434" y="716356"/>
                  </a:lnTo>
                  <a:lnTo>
                    <a:pt x="3343148" y="710946"/>
                  </a:lnTo>
                  <a:lnTo>
                    <a:pt x="3384956" y="703046"/>
                  </a:lnTo>
                  <a:lnTo>
                    <a:pt x="3436582" y="672769"/>
                  </a:lnTo>
                  <a:lnTo>
                    <a:pt x="3468840" y="629208"/>
                  </a:lnTo>
                  <a:lnTo>
                    <a:pt x="3485680" y="590562"/>
                  </a:lnTo>
                  <a:lnTo>
                    <a:pt x="3487915" y="553643"/>
                  </a:lnTo>
                  <a:lnTo>
                    <a:pt x="3488067" y="533044"/>
                  </a:lnTo>
                  <a:close/>
                </a:path>
                <a:path w="6786880" h="1282064">
                  <a:moveTo>
                    <a:pt x="3530663" y="96164"/>
                  </a:moveTo>
                  <a:lnTo>
                    <a:pt x="3265525" y="96164"/>
                  </a:lnTo>
                  <a:lnTo>
                    <a:pt x="3265525" y="0"/>
                  </a:lnTo>
                  <a:lnTo>
                    <a:pt x="2985262" y="0"/>
                  </a:lnTo>
                  <a:lnTo>
                    <a:pt x="2985262" y="96164"/>
                  </a:lnTo>
                  <a:lnTo>
                    <a:pt x="2722867" y="96164"/>
                  </a:lnTo>
                  <a:lnTo>
                    <a:pt x="2722867" y="296748"/>
                  </a:lnTo>
                  <a:lnTo>
                    <a:pt x="3445497" y="296748"/>
                  </a:lnTo>
                  <a:lnTo>
                    <a:pt x="3473577" y="296481"/>
                  </a:lnTo>
                  <a:lnTo>
                    <a:pt x="3512121" y="279577"/>
                  </a:lnTo>
                  <a:lnTo>
                    <a:pt x="3530371" y="242963"/>
                  </a:lnTo>
                  <a:lnTo>
                    <a:pt x="3530663" y="215696"/>
                  </a:lnTo>
                  <a:lnTo>
                    <a:pt x="3530663" y="96164"/>
                  </a:lnTo>
                  <a:close/>
                </a:path>
                <a:path w="6786880" h="1282064">
                  <a:moveTo>
                    <a:pt x="3865880" y="772083"/>
                  </a:moveTo>
                  <a:lnTo>
                    <a:pt x="3585616" y="772083"/>
                  </a:lnTo>
                  <a:lnTo>
                    <a:pt x="3585616" y="831151"/>
                  </a:lnTo>
                  <a:lnTo>
                    <a:pt x="3585616" y="1017993"/>
                  </a:lnTo>
                  <a:lnTo>
                    <a:pt x="3585616" y="1067447"/>
                  </a:lnTo>
                  <a:lnTo>
                    <a:pt x="3547211" y="1072299"/>
                  </a:lnTo>
                  <a:lnTo>
                    <a:pt x="3493084" y="1077874"/>
                  </a:lnTo>
                  <a:lnTo>
                    <a:pt x="3384181" y="1086332"/>
                  </a:lnTo>
                  <a:lnTo>
                    <a:pt x="3280854" y="1091031"/>
                  </a:lnTo>
                  <a:lnTo>
                    <a:pt x="3127057" y="1093457"/>
                  </a:lnTo>
                  <a:lnTo>
                    <a:pt x="3080181" y="1093444"/>
                  </a:lnTo>
                  <a:lnTo>
                    <a:pt x="3055328" y="1017993"/>
                  </a:lnTo>
                  <a:lnTo>
                    <a:pt x="3585616" y="1017993"/>
                  </a:lnTo>
                  <a:lnTo>
                    <a:pt x="3585616" y="831151"/>
                  </a:lnTo>
                  <a:lnTo>
                    <a:pt x="3055328" y="831151"/>
                  </a:lnTo>
                  <a:lnTo>
                    <a:pt x="3055328" y="772083"/>
                  </a:lnTo>
                  <a:lnTo>
                    <a:pt x="2775077" y="772083"/>
                  </a:lnTo>
                  <a:lnTo>
                    <a:pt x="2775077" y="1119657"/>
                  </a:lnTo>
                  <a:lnTo>
                    <a:pt x="2775661" y="1170279"/>
                  </a:lnTo>
                  <a:lnTo>
                    <a:pt x="2791015" y="1220787"/>
                  </a:lnTo>
                  <a:lnTo>
                    <a:pt x="2836227" y="1265821"/>
                  </a:lnTo>
                  <a:lnTo>
                    <a:pt x="2891193" y="1281176"/>
                  </a:lnTo>
                  <a:lnTo>
                    <a:pt x="2948178" y="1281760"/>
                  </a:lnTo>
                  <a:lnTo>
                    <a:pt x="3044367" y="1281633"/>
                  </a:lnTo>
                  <a:lnTo>
                    <a:pt x="3109849" y="1280731"/>
                  </a:lnTo>
                  <a:lnTo>
                    <a:pt x="3174695" y="1278280"/>
                  </a:lnTo>
                  <a:lnTo>
                    <a:pt x="3363163" y="1268425"/>
                  </a:lnTo>
                  <a:lnTo>
                    <a:pt x="3427552" y="1263726"/>
                  </a:lnTo>
                  <a:lnTo>
                    <a:pt x="3491801" y="1256715"/>
                  </a:lnTo>
                  <a:lnTo>
                    <a:pt x="3585616" y="1244663"/>
                  </a:lnTo>
                  <a:lnTo>
                    <a:pt x="3585616" y="1281760"/>
                  </a:lnTo>
                  <a:lnTo>
                    <a:pt x="3780701" y="1281760"/>
                  </a:lnTo>
                  <a:lnTo>
                    <a:pt x="3808780" y="1281493"/>
                  </a:lnTo>
                  <a:lnTo>
                    <a:pt x="3847325" y="1264589"/>
                  </a:lnTo>
                  <a:lnTo>
                    <a:pt x="3863048" y="1244663"/>
                  </a:lnTo>
                  <a:lnTo>
                    <a:pt x="3863556" y="1243723"/>
                  </a:lnTo>
                  <a:lnTo>
                    <a:pt x="3865588" y="1227975"/>
                  </a:lnTo>
                  <a:lnTo>
                    <a:pt x="3865880" y="1200708"/>
                  </a:lnTo>
                  <a:lnTo>
                    <a:pt x="3865880" y="1093546"/>
                  </a:lnTo>
                  <a:lnTo>
                    <a:pt x="3865880" y="1017993"/>
                  </a:lnTo>
                  <a:lnTo>
                    <a:pt x="3865880" y="831151"/>
                  </a:lnTo>
                  <a:lnTo>
                    <a:pt x="3865880" y="772083"/>
                  </a:lnTo>
                  <a:close/>
                </a:path>
                <a:path w="6786880" h="1282064">
                  <a:moveTo>
                    <a:pt x="4038968" y="265150"/>
                  </a:moveTo>
                  <a:lnTo>
                    <a:pt x="3865880" y="265150"/>
                  </a:lnTo>
                  <a:lnTo>
                    <a:pt x="3865880" y="27482"/>
                  </a:lnTo>
                  <a:lnTo>
                    <a:pt x="3585616" y="27482"/>
                  </a:lnTo>
                  <a:lnTo>
                    <a:pt x="3585616" y="726744"/>
                  </a:lnTo>
                  <a:lnTo>
                    <a:pt x="3780701" y="726744"/>
                  </a:lnTo>
                  <a:lnTo>
                    <a:pt x="3825087" y="724598"/>
                  </a:lnTo>
                  <a:lnTo>
                    <a:pt x="3858044" y="698919"/>
                  </a:lnTo>
                  <a:lnTo>
                    <a:pt x="3865880" y="645693"/>
                  </a:lnTo>
                  <a:lnTo>
                    <a:pt x="3865880" y="479463"/>
                  </a:lnTo>
                  <a:lnTo>
                    <a:pt x="3981881" y="479196"/>
                  </a:lnTo>
                  <a:lnTo>
                    <a:pt x="4020426" y="462292"/>
                  </a:lnTo>
                  <a:lnTo>
                    <a:pt x="4038689" y="425678"/>
                  </a:lnTo>
                  <a:lnTo>
                    <a:pt x="4038968" y="398411"/>
                  </a:lnTo>
                  <a:lnTo>
                    <a:pt x="4038968" y="265150"/>
                  </a:lnTo>
                  <a:close/>
                </a:path>
                <a:path w="6786880" h="1282064">
                  <a:moveTo>
                    <a:pt x="5322100" y="27482"/>
                  </a:moveTo>
                  <a:lnTo>
                    <a:pt x="5041849" y="27482"/>
                  </a:lnTo>
                  <a:lnTo>
                    <a:pt x="5041849" y="881989"/>
                  </a:lnTo>
                  <a:lnTo>
                    <a:pt x="5004054" y="895845"/>
                  </a:lnTo>
                  <a:lnTo>
                    <a:pt x="4945735" y="914539"/>
                  </a:lnTo>
                  <a:lnTo>
                    <a:pt x="4850562" y="941387"/>
                  </a:lnTo>
                  <a:lnTo>
                    <a:pt x="4784979" y="957859"/>
                  </a:lnTo>
                  <a:lnTo>
                    <a:pt x="4688840" y="979030"/>
                  </a:lnTo>
                  <a:lnTo>
                    <a:pt x="4625492" y="990752"/>
                  </a:lnTo>
                  <a:lnTo>
                    <a:pt x="4580941" y="997381"/>
                  </a:lnTo>
                  <a:lnTo>
                    <a:pt x="4536859" y="1003731"/>
                  </a:lnTo>
                  <a:lnTo>
                    <a:pt x="4485792" y="1008202"/>
                  </a:lnTo>
                  <a:lnTo>
                    <a:pt x="4455236" y="1008380"/>
                  </a:lnTo>
                  <a:lnTo>
                    <a:pt x="4439932" y="1008176"/>
                  </a:lnTo>
                  <a:lnTo>
                    <a:pt x="4403369" y="981240"/>
                  </a:lnTo>
                  <a:lnTo>
                    <a:pt x="4401655" y="952042"/>
                  </a:lnTo>
                  <a:lnTo>
                    <a:pt x="4401655" y="27482"/>
                  </a:lnTo>
                  <a:lnTo>
                    <a:pt x="4121404" y="27482"/>
                  </a:lnTo>
                  <a:lnTo>
                    <a:pt x="4121404" y="1071562"/>
                  </a:lnTo>
                  <a:lnTo>
                    <a:pt x="4122026" y="1119797"/>
                  </a:lnTo>
                  <a:lnTo>
                    <a:pt x="4138206" y="1168361"/>
                  </a:lnTo>
                  <a:lnTo>
                    <a:pt x="4185501" y="1212532"/>
                  </a:lnTo>
                  <a:lnTo>
                    <a:pt x="4233494" y="1227607"/>
                  </a:lnTo>
                  <a:lnTo>
                    <a:pt x="4279392" y="1228178"/>
                  </a:lnTo>
                  <a:lnTo>
                    <a:pt x="4410189" y="1227607"/>
                  </a:lnTo>
                  <a:lnTo>
                    <a:pt x="4496359" y="1223632"/>
                  </a:lnTo>
                  <a:lnTo>
                    <a:pt x="4576229" y="1212824"/>
                  </a:lnTo>
                  <a:lnTo>
                    <a:pt x="4688090" y="1191780"/>
                  </a:lnTo>
                  <a:lnTo>
                    <a:pt x="4799101" y="1169809"/>
                  </a:lnTo>
                  <a:lnTo>
                    <a:pt x="4872952" y="1152537"/>
                  </a:lnTo>
                  <a:lnTo>
                    <a:pt x="4942814" y="1131023"/>
                  </a:lnTo>
                  <a:lnTo>
                    <a:pt x="5041849" y="1096302"/>
                  </a:lnTo>
                  <a:lnTo>
                    <a:pt x="5041849" y="1228178"/>
                  </a:lnTo>
                  <a:lnTo>
                    <a:pt x="5236921" y="1228178"/>
                  </a:lnTo>
                  <a:lnTo>
                    <a:pt x="5265013" y="1227912"/>
                  </a:lnTo>
                  <a:lnTo>
                    <a:pt x="5303558" y="1211008"/>
                  </a:lnTo>
                  <a:lnTo>
                    <a:pt x="5321808" y="1174394"/>
                  </a:lnTo>
                  <a:lnTo>
                    <a:pt x="5322100" y="1147127"/>
                  </a:lnTo>
                  <a:lnTo>
                    <a:pt x="5322100" y="27482"/>
                  </a:lnTo>
                  <a:close/>
                </a:path>
                <a:path w="6786880" h="1282064">
                  <a:moveTo>
                    <a:pt x="6786575" y="476707"/>
                  </a:moveTo>
                  <a:lnTo>
                    <a:pt x="6613474" y="476707"/>
                  </a:lnTo>
                  <a:lnTo>
                    <a:pt x="6613474" y="27482"/>
                  </a:lnTo>
                  <a:lnTo>
                    <a:pt x="6333223" y="27482"/>
                  </a:lnTo>
                  <a:lnTo>
                    <a:pt x="6333223" y="909459"/>
                  </a:lnTo>
                  <a:lnTo>
                    <a:pt x="6294729" y="923239"/>
                  </a:lnTo>
                  <a:lnTo>
                    <a:pt x="6238367" y="939990"/>
                  </a:lnTo>
                  <a:lnTo>
                    <a:pt x="6150483" y="961199"/>
                  </a:lnTo>
                  <a:lnTo>
                    <a:pt x="6091885" y="973759"/>
                  </a:lnTo>
                  <a:lnTo>
                    <a:pt x="6008802" y="989241"/>
                  </a:lnTo>
                  <a:lnTo>
                    <a:pt x="5956617" y="997331"/>
                  </a:lnTo>
                  <a:lnTo>
                    <a:pt x="5887478" y="1005471"/>
                  </a:lnTo>
                  <a:lnTo>
                    <a:pt x="5829033" y="1008380"/>
                  </a:lnTo>
                  <a:lnTo>
                    <a:pt x="5813730" y="1008176"/>
                  </a:lnTo>
                  <a:lnTo>
                    <a:pt x="5777179" y="981240"/>
                  </a:lnTo>
                  <a:lnTo>
                    <a:pt x="5775452" y="952042"/>
                  </a:lnTo>
                  <a:lnTo>
                    <a:pt x="5775452" y="241795"/>
                  </a:lnTo>
                  <a:lnTo>
                    <a:pt x="6157379" y="241795"/>
                  </a:lnTo>
                  <a:lnTo>
                    <a:pt x="6185459" y="241528"/>
                  </a:lnTo>
                  <a:lnTo>
                    <a:pt x="6224003" y="224624"/>
                  </a:lnTo>
                  <a:lnTo>
                    <a:pt x="6242253" y="188010"/>
                  </a:lnTo>
                  <a:lnTo>
                    <a:pt x="6242545" y="27482"/>
                  </a:lnTo>
                  <a:lnTo>
                    <a:pt x="5495201" y="27482"/>
                  </a:lnTo>
                  <a:lnTo>
                    <a:pt x="5495201" y="1071562"/>
                  </a:lnTo>
                  <a:lnTo>
                    <a:pt x="5495823" y="1119797"/>
                  </a:lnTo>
                  <a:lnTo>
                    <a:pt x="5512003" y="1168361"/>
                  </a:lnTo>
                  <a:lnTo>
                    <a:pt x="5559298" y="1212532"/>
                  </a:lnTo>
                  <a:lnTo>
                    <a:pt x="5607291" y="1227607"/>
                  </a:lnTo>
                  <a:lnTo>
                    <a:pt x="5653189" y="1228178"/>
                  </a:lnTo>
                  <a:lnTo>
                    <a:pt x="5749607" y="1227810"/>
                  </a:lnTo>
                  <a:lnTo>
                    <a:pt x="5816676" y="1225181"/>
                  </a:lnTo>
                  <a:lnTo>
                    <a:pt x="5885789" y="1218044"/>
                  </a:lnTo>
                  <a:lnTo>
                    <a:pt x="5988393" y="1204137"/>
                  </a:lnTo>
                  <a:lnTo>
                    <a:pt x="6091148" y="1189355"/>
                  </a:lnTo>
                  <a:lnTo>
                    <a:pt x="6161329" y="1176058"/>
                  </a:lnTo>
                  <a:lnTo>
                    <a:pt x="6231242" y="1156716"/>
                  </a:lnTo>
                  <a:lnTo>
                    <a:pt x="6333223" y="1123772"/>
                  </a:lnTo>
                  <a:lnTo>
                    <a:pt x="6333223" y="1228178"/>
                  </a:lnTo>
                  <a:lnTo>
                    <a:pt x="6528295" y="1228178"/>
                  </a:lnTo>
                  <a:lnTo>
                    <a:pt x="6556388" y="1227912"/>
                  </a:lnTo>
                  <a:lnTo>
                    <a:pt x="6594932" y="1211008"/>
                  </a:lnTo>
                  <a:lnTo>
                    <a:pt x="6613182" y="1174394"/>
                  </a:lnTo>
                  <a:lnTo>
                    <a:pt x="6613474" y="1147127"/>
                  </a:lnTo>
                  <a:lnTo>
                    <a:pt x="6613474" y="691019"/>
                  </a:lnTo>
                  <a:lnTo>
                    <a:pt x="6701396" y="691019"/>
                  </a:lnTo>
                  <a:lnTo>
                    <a:pt x="6745783" y="688873"/>
                  </a:lnTo>
                  <a:lnTo>
                    <a:pt x="6778752" y="663194"/>
                  </a:lnTo>
                  <a:lnTo>
                    <a:pt x="6786575" y="609968"/>
                  </a:lnTo>
                  <a:lnTo>
                    <a:pt x="6786575" y="476707"/>
                  </a:lnTo>
                  <a:close/>
                </a:path>
              </a:pathLst>
            </a:custGeom>
            <a:solidFill>
              <a:srgbClr val="FFFFFF">
                <a:alpha val="5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5221" y="879549"/>
              <a:ext cx="757555" cy="816610"/>
            </a:xfrm>
            <a:custGeom>
              <a:avLst/>
              <a:gdLst/>
              <a:ahLst/>
              <a:cxnLst/>
              <a:rect l="l" t="t" r="r" b="b"/>
              <a:pathLst>
                <a:path w="757555" h="816610">
                  <a:moveTo>
                    <a:pt x="622458" y="816390"/>
                  </a:moveTo>
                  <a:lnTo>
                    <a:pt x="134501" y="816390"/>
                  </a:lnTo>
                  <a:lnTo>
                    <a:pt x="134501" y="810134"/>
                  </a:lnTo>
                  <a:lnTo>
                    <a:pt x="140757" y="810134"/>
                  </a:lnTo>
                  <a:lnTo>
                    <a:pt x="195449" y="806164"/>
                  </a:lnTo>
                  <a:lnTo>
                    <a:pt x="229974" y="793385"/>
                  </a:lnTo>
                  <a:lnTo>
                    <a:pt x="248933" y="770497"/>
                  </a:lnTo>
                  <a:lnTo>
                    <a:pt x="256932" y="736198"/>
                  </a:lnTo>
                  <a:lnTo>
                    <a:pt x="258575" y="689188"/>
                  </a:lnTo>
                  <a:lnTo>
                    <a:pt x="258575" y="6255"/>
                  </a:lnTo>
                  <a:lnTo>
                    <a:pt x="209004" y="15881"/>
                  </a:lnTo>
                  <a:lnTo>
                    <a:pt x="163286" y="38969"/>
                  </a:lnTo>
                  <a:lnTo>
                    <a:pt x="122022" y="72467"/>
                  </a:lnTo>
                  <a:lnTo>
                    <a:pt x="85813" y="113322"/>
                  </a:lnTo>
                  <a:lnTo>
                    <a:pt x="55260" y="158481"/>
                  </a:lnTo>
                  <a:lnTo>
                    <a:pt x="31768" y="203560"/>
                  </a:lnTo>
                  <a:lnTo>
                    <a:pt x="16682" y="247758"/>
                  </a:lnTo>
                  <a:lnTo>
                    <a:pt x="8634" y="292934"/>
                  </a:lnTo>
                  <a:lnTo>
                    <a:pt x="6255" y="340944"/>
                  </a:lnTo>
                  <a:lnTo>
                    <a:pt x="0" y="340944"/>
                  </a:lnTo>
                  <a:lnTo>
                    <a:pt x="0" y="0"/>
                  </a:lnTo>
                  <a:lnTo>
                    <a:pt x="756959" y="0"/>
                  </a:lnTo>
                  <a:lnTo>
                    <a:pt x="756959" y="340944"/>
                  </a:lnTo>
                  <a:lnTo>
                    <a:pt x="750704" y="340944"/>
                  </a:lnTo>
                  <a:lnTo>
                    <a:pt x="748178" y="292934"/>
                  </a:lnTo>
                  <a:lnTo>
                    <a:pt x="739886" y="247758"/>
                  </a:lnTo>
                  <a:lnTo>
                    <a:pt x="724752" y="203560"/>
                  </a:lnTo>
                  <a:lnTo>
                    <a:pt x="701699" y="158481"/>
                  </a:lnTo>
                  <a:lnTo>
                    <a:pt x="671046" y="113322"/>
                  </a:lnTo>
                  <a:lnTo>
                    <a:pt x="634636" y="72467"/>
                  </a:lnTo>
                  <a:lnTo>
                    <a:pt x="593223" y="38969"/>
                  </a:lnTo>
                  <a:lnTo>
                    <a:pt x="547555" y="15881"/>
                  </a:lnTo>
                  <a:lnTo>
                    <a:pt x="498384" y="6255"/>
                  </a:lnTo>
                  <a:lnTo>
                    <a:pt x="498384" y="689188"/>
                  </a:lnTo>
                  <a:lnTo>
                    <a:pt x="499918" y="736198"/>
                  </a:lnTo>
                  <a:lnTo>
                    <a:pt x="526310" y="793385"/>
                  </a:lnTo>
                  <a:lnTo>
                    <a:pt x="615160" y="810134"/>
                  </a:lnTo>
                  <a:lnTo>
                    <a:pt x="622458" y="810134"/>
                  </a:lnTo>
                  <a:lnTo>
                    <a:pt x="622458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5221" y="879549"/>
              <a:ext cx="757555" cy="816610"/>
            </a:xfrm>
            <a:custGeom>
              <a:avLst/>
              <a:gdLst/>
              <a:ahLst/>
              <a:cxnLst/>
              <a:rect l="l" t="t" r="r" b="b"/>
              <a:pathLst>
                <a:path w="757555" h="816610">
                  <a:moveTo>
                    <a:pt x="615160" y="810134"/>
                  </a:moveTo>
                  <a:lnTo>
                    <a:pt x="560575" y="806164"/>
                  </a:lnTo>
                  <a:lnTo>
                    <a:pt x="507659" y="770497"/>
                  </a:lnTo>
                  <a:lnTo>
                    <a:pt x="498384" y="689188"/>
                  </a:lnTo>
                  <a:lnTo>
                    <a:pt x="498384" y="6255"/>
                  </a:lnTo>
                  <a:lnTo>
                    <a:pt x="547555" y="15881"/>
                  </a:lnTo>
                  <a:lnTo>
                    <a:pt x="593223" y="38969"/>
                  </a:lnTo>
                  <a:lnTo>
                    <a:pt x="634636" y="72467"/>
                  </a:lnTo>
                  <a:lnTo>
                    <a:pt x="671046" y="113322"/>
                  </a:lnTo>
                  <a:lnTo>
                    <a:pt x="701699" y="158481"/>
                  </a:lnTo>
                  <a:lnTo>
                    <a:pt x="724752" y="203560"/>
                  </a:lnTo>
                  <a:lnTo>
                    <a:pt x="739886" y="247758"/>
                  </a:lnTo>
                  <a:lnTo>
                    <a:pt x="748178" y="292934"/>
                  </a:lnTo>
                  <a:lnTo>
                    <a:pt x="750704" y="340944"/>
                  </a:lnTo>
                  <a:lnTo>
                    <a:pt x="756959" y="340944"/>
                  </a:lnTo>
                  <a:lnTo>
                    <a:pt x="756959" y="0"/>
                  </a:lnTo>
                  <a:lnTo>
                    <a:pt x="0" y="0"/>
                  </a:lnTo>
                  <a:lnTo>
                    <a:pt x="0" y="340944"/>
                  </a:lnTo>
                  <a:lnTo>
                    <a:pt x="6255" y="340944"/>
                  </a:lnTo>
                  <a:lnTo>
                    <a:pt x="8634" y="292934"/>
                  </a:lnTo>
                  <a:lnTo>
                    <a:pt x="16682" y="247758"/>
                  </a:lnTo>
                  <a:lnTo>
                    <a:pt x="31768" y="203560"/>
                  </a:lnTo>
                  <a:lnTo>
                    <a:pt x="55260" y="158481"/>
                  </a:lnTo>
                  <a:lnTo>
                    <a:pt x="85813" y="113322"/>
                  </a:lnTo>
                  <a:lnTo>
                    <a:pt x="122022" y="72467"/>
                  </a:lnTo>
                  <a:lnTo>
                    <a:pt x="163286" y="38969"/>
                  </a:lnTo>
                  <a:lnTo>
                    <a:pt x="209004" y="15881"/>
                  </a:lnTo>
                  <a:lnTo>
                    <a:pt x="258575" y="6255"/>
                  </a:lnTo>
                  <a:lnTo>
                    <a:pt x="258575" y="689188"/>
                  </a:lnTo>
                  <a:lnTo>
                    <a:pt x="256932" y="736198"/>
                  </a:lnTo>
                  <a:lnTo>
                    <a:pt x="229974" y="793385"/>
                  </a:lnTo>
                  <a:lnTo>
                    <a:pt x="140757" y="810134"/>
                  </a:lnTo>
                  <a:lnTo>
                    <a:pt x="134501" y="810134"/>
                  </a:lnTo>
                  <a:lnTo>
                    <a:pt x="134501" y="816390"/>
                  </a:lnTo>
                  <a:lnTo>
                    <a:pt x="622458" y="816390"/>
                  </a:lnTo>
                  <a:lnTo>
                    <a:pt x="622458" y="810134"/>
                  </a:lnTo>
                  <a:lnTo>
                    <a:pt x="615160" y="810134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22228" y="879549"/>
              <a:ext cx="864869" cy="827405"/>
            </a:xfrm>
            <a:custGeom>
              <a:avLst/>
              <a:gdLst/>
              <a:ahLst/>
              <a:cxnLst/>
              <a:rect l="l" t="t" r="r" b="b"/>
              <a:pathLst>
                <a:path w="864869" h="827405">
                  <a:moveTo>
                    <a:pt x="553804" y="384735"/>
                  </a:moveTo>
                  <a:lnTo>
                    <a:pt x="409759" y="384735"/>
                  </a:lnTo>
                  <a:lnTo>
                    <a:pt x="454658" y="382699"/>
                  </a:lnTo>
                  <a:lnTo>
                    <a:pt x="489782" y="373918"/>
                  </a:lnTo>
                  <a:lnTo>
                    <a:pt x="533834" y="320091"/>
                  </a:lnTo>
                  <a:lnTo>
                    <a:pt x="539552" y="259097"/>
                  </a:lnTo>
                  <a:lnTo>
                    <a:pt x="540089" y="228339"/>
                  </a:lnTo>
                  <a:lnTo>
                    <a:pt x="538802" y="174023"/>
                  </a:lnTo>
                  <a:lnTo>
                    <a:pt x="534485" y="120686"/>
                  </a:lnTo>
                  <a:lnTo>
                    <a:pt x="526454" y="75559"/>
                  </a:lnTo>
                  <a:lnTo>
                    <a:pt x="492307" y="24290"/>
                  </a:lnTo>
                  <a:lnTo>
                    <a:pt x="435581" y="7314"/>
                  </a:lnTo>
                  <a:lnTo>
                    <a:pt x="400375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412887" y="0"/>
                  </a:lnTo>
                  <a:lnTo>
                    <a:pt x="449412" y="344"/>
                  </a:lnTo>
                  <a:lnTo>
                    <a:pt x="491215" y="2166"/>
                  </a:lnTo>
                  <a:lnTo>
                    <a:pt x="536342" y="6652"/>
                  </a:lnTo>
                  <a:lnTo>
                    <a:pt x="582838" y="14988"/>
                  </a:lnTo>
                  <a:lnTo>
                    <a:pt x="628747" y="28357"/>
                  </a:lnTo>
                  <a:lnTo>
                    <a:pt x="672114" y="47945"/>
                  </a:lnTo>
                  <a:lnTo>
                    <a:pt x="710985" y="74938"/>
                  </a:lnTo>
                  <a:lnTo>
                    <a:pt x="743405" y="110520"/>
                  </a:lnTo>
                  <a:lnTo>
                    <a:pt x="764910" y="153008"/>
                  </a:lnTo>
                  <a:lnTo>
                    <a:pt x="771557" y="197059"/>
                  </a:lnTo>
                  <a:lnTo>
                    <a:pt x="770986" y="209538"/>
                  </a:lnTo>
                  <a:lnTo>
                    <a:pt x="736956" y="291090"/>
                  </a:lnTo>
                  <a:lnTo>
                    <a:pt x="700502" y="325459"/>
                  </a:lnTo>
                  <a:lnTo>
                    <a:pt x="657908" y="350328"/>
                  </a:lnTo>
                  <a:lnTo>
                    <a:pt x="613229" y="367899"/>
                  </a:lnTo>
                  <a:lnTo>
                    <a:pt x="570519" y="380372"/>
                  </a:lnTo>
                  <a:lnTo>
                    <a:pt x="553804" y="384735"/>
                  </a:lnTo>
                  <a:close/>
                </a:path>
                <a:path w="864869" h="827405">
                  <a:moveTo>
                    <a:pt x="462934" y="810134"/>
                  </a:moveTo>
                  <a:lnTo>
                    <a:pt x="7298" y="810134"/>
                  </a:lnTo>
                  <a:lnTo>
                    <a:pt x="61883" y="806164"/>
                  </a:lnTo>
                  <a:lnTo>
                    <a:pt x="96148" y="793385"/>
                  </a:lnTo>
                  <a:lnTo>
                    <a:pt x="114799" y="770497"/>
                  </a:lnTo>
                  <a:lnTo>
                    <a:pt x="122539" y="736198"/>
                  </a:lnTo>
                  <a:lnTo>
                    <a:pt x="123985" y="691908"/>
                  </a:lnTo>
                  <a:lnTo>
                    <a:pt x="124074" y="127202"/>
                  </a:lnTo>
                  <a:lnTo>
                    <a:pt x="122539" y="80191"/>
                  </a:lnTo>
                  <a:lnTo>
                    <a:pt x="114785" y="45876"/>
                  </a:lnTo>
                  <a:lnTo>
                    <a:pt x="96148" y="23004"/>
                  </a:lnTo>
                  <a:lnTo>
                    <a:pt x="61883" y="10226"/>
                  </a:lnTo>
                  <a:lnTo>
                    <a:pt x="7298" y="6255"/>
                  </a:lnTo>
                  <a:lnTo>
                    <a:pt x="363882" y="6255"/>
                  </a:lnTo>
                  <a:lnTo>
                    <a:pt x="363882" y="384735"/>
                  </a:lnTo>
                  <a:lnTo>
                    <a:pt x="553804" y="384735"/>
                  </a:lnTo>
                  <a:lnTo>
                    <a:pt x="533834" y="389949"/>
                  </a:lnTo>
                  <a:lnTo>
                    <a:pt x="538275" y="390991"/>
                  </a:lnTo>
                  <a:lnTo>
                    <a:pt x="363882" y="390991"/>
                  </a:lnTo>
                  <a:lnTo>
                    <a:pt x="363882" y="689188"/>
                  </a:lnTo>
                  <a:lnTo>
                    <a:pt x="367336" y="745914"/>
                  </a:lnTo>
                  <a:lnTo>
                    <a:pt x="381347" y="783286"/>
                  </a:lnTo>
                  <a:lnTo>
                    <a:pt x="411388" y="803846"/>
                  </a:lnTo>
                  <a:lnTo>
                    <a:pt x="462934" y="810134"/>
                  </a:lnTo>
                  <a:close/>
                </a:path>
                <a:path w="864869" h="827405">
                  <a:moveTo>
                    <a:pt x="693358" y="826817"/>
                  </a:moveTo>
                  <a:lnTo>
                    <a:pt x="628193" y="818085"/>
                  </a:lnTo>
                  <a:lnTo>
                    <a:pt x="566156" y="788239"/>
                  </a:lnTo>
                  <a:lnTo>
                    <a:pt x="527578" y="731024"/>
                  </a:lnTo>
                  <a:lnTo>
                    <a:pt x="519530" y="691908"/>
                  </a:lnTo>
                  <a:lnTo>
                    <a:pt x="517151" y="646439"/>
                  </a:lnTo>
                  <a:lnTo>
                    <a:pt x="517966" y="619803"/>
                  </a:lnTo>
                  <a:lnTo>
                    <a:pt x="520404" y="572037"/>
                  </a:lnTo>
                  <a:lnTo>
                    <a:pt x="521550" y="548936"/>
                  </a:lnTo>
                  <a:lnTo>
                    <a:pt x="517652" y="459722"/>
                  </a:lnTo>
                  <a:lnTo>
                    <a:pt x="503680" y="422521"/>
                  </a:lnTo>
                  <a:lnTo>
                    <a:pt x="448962" y="392910"/>
                  </a:lnTo>
                  <a:lnTo>
                    <a:pt x="408716" y="390991"/>
                  </a:lnTo>
                  <a:lnTo>
                    <a:pt x="538275" y="390991"/>
                  </a:lnTo>
                  <a:lnTo>
                    <a:pt x="613075" y="409629"/>
                  </a:lnTo>
                  <a:lnTo>
                    <a:pt x="657582" y="425284"/>
                  </a:lnTo>
                  <a:lnTo>
                    <a:pt x="698571" y="447294"/>
                  </a:lnTo>
                  <a:lnTo>
                    <a:pt x="736155" y="484960"/>
                  </a:lnTo>
                  <a:lnTo>
                    <a:pt x="756829" y="529663"/>
                  </a:lnTo>
                  <a:lnTo>
                    <a:pt x="765578" y="577494"/>
                  </a:lnTo>
                  <a:lnTo>
                    <a:pt x="767386" y="624544"/>
                  </a:lnTo>
                  <a:lnTo>
                    <a:pt x="767386" y="725680"/>
                  </a:lnTo>
                  <a:lnTo>
                    <a:pt x="768559" y="748944"/>
                  </a:lnTo>
                  <a:lnTo>
                    <a:pt x="772860" y="765561"/>
                  </a:lnTo>
                  <a:lnTo>
                    <a:pt x="781462" y="775532"/>
                  </a:lnTo>
                  <a:lnTo>
                    <a:pt x="795537" y="778855"/>
                  </a:lnTo>
                  <a:lnTo>
                    <a:pt x="820279" y="778855"/>
                  </a:lnTo>
                  <a:lnTo>
                    <a:pt x="802966" y="797753"/>
                  </a:lnTo>
                  <a:lnTo>
                    <a:pt x="760625" y="818492"/>
                  </a:lnTo>
                  <a:lnTo>
                    <a:pt x="693358" y="826817"/>
                  </a:lnTo>
                  <a:close/>
                </a:path>
                <a:path w="864869" h="827405">
                  <a:moveTo>
                    <a:pt x="820279" y="778855"/>
                  </a:moveTo>
                  <a:lnTo>
                    <a:pt x="795537" y="778855"/>
                  </a:lnTo>
                  <a:lnTo>
                    <a:pt x="820984" y="765561"/>
                  </a:lnTo>
                  <a:lnTo>
                    <a:pt x="840371" y="728808"/>
                  </a:lnTo>
                  <a:lnTo>
                    <a:pt x="852720" y="673287"/>
                  </a:lnTo>
                  <a:lnTo>
                    <a:pt x="857053" y="603691"/>
                  </a:lnTo>
                  <a:lnTo>
                    <a:pt x="856841" y="592662"/>
                  </a:lnTo>
                  <a:lnTo>
                    <a:pt x="856271" y="582708"/>
                  </a:lnTo>
                  <a:lnTo>
                    <a:pt x="855294" y="573047"/>
                  </a:lnTo>
                  <a:lnTo>
                    <a:pt x="853925" y="564070"/>
                  </a:lnTo>
                  <a:lnTo>
                    <a:pt x="861224" y="564070"/>
                  </a:lnTo>
                  <a:lnTo>
                    <a:pt x="862592" y="572037"/>
                  </a:lnTo>
                  <a:lnTo>
                    <a:pt x="863570" y="581665"/>
                  </a:lnTo>
                  <a:lnTo>
                    <a:pt x="864161" y="592955"/>
                  </a:lnTo>
                  <a:lnTo>
                    <a:pt x="864352" y="604733"/>
                  </a:lnTo>
                  <a:lnTo>
                    <a:pt x="863993" y="619966"/>
                  </a:lnTo>
                  <a:lnTo>
                    <a:pt x="861485" y="656214"/>
                  </a:lnTo>
                  <a:lnTo>
                    <a:pt x="854675" y="701650"/>
                  </a:lnTo>
                  <a:lnTo>
                    <a:pt x="841414" y="744448"/>
                  </a:lnTo>
                  <a:lnTo>
                    <a:pt x="827517" y="770954"/>
                  </a:lnTo>
                  <a:lnTo>
                    <a:pt x="820279" y="778855"/>
                  </a:lnTo>
                  <a:close/>
                </a:path>
                <a:path w="864869" h="827405">
                  <a:moveTo>
                    <a:pt x="475445" y="816390"/>
                  </a:moveTo>
                  <a:lnTo>
                    <a:pt x="0" y="816390"/>
                  </a:lnTo>
                  <a:lnTo>
                    <a:pt x="0" y="810134"/>
                  </a:lnTo>
                  <a:lnTo>
                    <a:pt x="475445" y="810134"/>
                  </a:lnTo>
                  <a:lnTo>
                    <a:pt x="475445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22228" y="879549"/>
              <a:ext cx="864869" cy="827405"/>
            </a:xfrm>
            <a:custGeom>
              <a:avLst/>
              <a:gdLst/>
              <a:ahLst/>
              <a:cxnLst/>
              <a:rect l="l" t="t" r="r" b="b"/>
              <a:pathLst>
                <a:path w="864869" h="827405">
                  <a:moveTo>
                    <a:pt x="767386" y="725680"/>
                  </a:moveTo>
                  <a:lnTo>
                    <a:pt x="767386" y="624544"/>
                  </a:lnTo>
                  <a:lnTo>
                    <a:pt x="765578" y="577494"/>
                  </a:lnTo>
                  <a:lnTo>
                    <a:pt x="756829" y="529663"/>
                  </a:lnTo>
                  <a:lnTo>
                    <a:pt x="736155" y="484960"/>
                  </a:lnTo>
                  <a:lnTo>
                    <a:pt x="698571" y="447294"/>
                  </a:lnTo>
                  <a:lnTo>
                    <a:pt x="657582" y="425284"/>
                  </a:lnTo>
                  <a:lnTo>
                    <a:pt x="613075" y="409628"/>
                  </a:lnTo>
                  <a:lnTo>
                    <a:pt x="570131" y="398469"/>
                  </a:lnTo>
                  <a:lnTo>
                    <a:pt x="533834" y="389949"/>
                  </a:lnTo>
                  <a:lnTo>
                    <a:pt x="570519" y="380372"/>
                  </a:lnTo>
                  <a:lnTo>
                    <a:pt x="613229" y="367899"/>
                  </a:lnTo>
                  <a:lnTo>
                    <a:pt x="657908" y="350328"/>
                  </a:lnTo>
                  <a:lnTo>
                    <a:pt x="700502" y="325459"/>
                  </a:lnTo>
                  <a:lnTo>
                    <a:pt x="736956" y="291090"/>
                  </a:lnTo>
                  <a:lnTo>
                    <a:pt x="763215" y="245021"/>
                  </a:lnTo>
                  <a:lnTo>
                    <a:pt x="771557" y="197059"/>
                  </a:lnTo>
                  <a:lnTo>
                    <a:pt x="769944" y="175033"/>
                  </a:lnTo>
                  <a:lnTo>
                    <a:pt x="756161" y="131373"/>
                  </a:lnTo>
                  <a:lnTo>
                    <a:pt x="710985" y="74938"/>
                  </a:lnTo>
                  <a:lnTo>
                    <a:pt x="672114" y="47945"/>
                  </a:lnTo>
                  <a:lnTo>
                    <a:pt x="628747" y="28357"/>
                  </a:lnTo>
                  <a:lnTo>
                    <a:pt x="582838" y="14988"/>
                  </a:lnTo>
                  <a:lnTo>
                    <a:pt x="536342" y="6652"/>
                  </a:lnTo>
                  <a:lnTo>
                    <a:pt x="491215" y="2166"/>
                  </a:lnTo>
                  <a:lnTo>
                    <a:pt x="449412" y="344"/>
                  </a:lnTo>
                  <a:lnTo>
                    <a:pt x="412887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7298" y="6255"/>
                  </a:lnTo>
                  <a:lnTo>
                    <a:pt x="61883" y="10226"/>
                  </a:lnTo>
                  <a:lnTo>
                    <a:pt x="96148" y="23004"/>
                  </a:lnTo>
                  <a:lnTo>
                    <a:pt x="114799" y="45893"/>
                  </a:lnTo>
                  <a:lnTo>
                    <a:pt x="122539" y="80191"/>
                  </a:lnTo>
                  <a:lnTo>
                    <a:pt x="124074" y="127202"/>
                  </a:lnTo>
                  <a:lnTo>
                    <a:pt x="124074" y="689188"/>
                  </a:lnTo>
                  <a:lnTo>
                    <a:pt x="122539" y="736198"/>
                  </a:lnTo>
                  <a:lnTo>
                    <a:pt x="96148" y="793385"/>
                  </a:lnTo>
                  <a:lnTo>
                    <a:pt x="7298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475445" y="816390"/>
                  </a:lnTo>
                  <a:lnTo>
                    <a:pt x="475445" y="810134"/>
                  </a:lnTo>
                  <a:lnTo>
                    <a:pt x="462934" y="810134"/>
                  </a:lnTo>
                  <a:lnTo>
                    <a:pt x="411388" y="803846"/>
                  </a:lnTo>
                  <a:lnTo>
                    <a:pt x="381347" y="783286"/>
                  </a:lnTo>
                  <a:lnTo>
                    <a:pt x="367336" y="745914"/>
                  </a:lnTo>
                  <a:lnTo>
                    <a:pt x="363882" y="689188"/>
                  </a:lnTo>
                  <a:lnTo>
                    <a:pt x="363882" y="390991"/>
                  </a:lnTo>
                  <a:lnTo>
                    <a:pt x="408716" y="390991"/>
                  </a:lnTo>
                  <a:lnTo>
                    <a:pt x="448962" y="392910"/>
                  </a:lnTo>
                  <a:lnTo>
                    <a:pt x="480700" y="401835"/>
                  </a:lnTo>
                  <a:lnTo>
                    <a:pt x="503680" y="422521"/>
                  </a:lnTo>
                  <a:lnTo>
                    <a:pt x="517652" y="459722"/>
                  </a:lnTo>
                  <a:lnTo>
                    <a:pt x="522364" y="518194"/>
                  </a:lnTo>
                  <a:lnTo>
                    <a:pt x="521550" y="548936"/>
                  </a:lnTo>
                  <a:lnTo>
                    <a:pt x="519758" y="585053"/>
                  </a:lnTo>
                  <a:lnTo>
                    <a:pt x="517966" y="619803"/>
                  </a:lnTo>
                  <a:lnTo>
                    <a:pt x="517151" y="646439"/>
                  </a:lnTo>
                  <a:lnTo>
                    <a:pt x="519530" y="691908"/>
                  </a:lnTo>
                  <a:lnTo>
                    <a:pt x="527578" y="731024"/>
                  </a:lnTo>
                  <a:lnTo>
                    <a:pt x="566156" y="788239"/>
                  </a:lnTo>
                  <a:lnTo>
                    <a:pt x="628193" y="818085"/>
                  </a:lnTo>
                  <a:lnTo>
                    <a:pt x="693358" y="826817"/>
                  </a:lnTo>
                  <a:lnTo>
                    <a:pt x="760625" y="818492"/>
                  </a:lnTo>
                  <a:lnTo>
                    <a:pt x="802966" y="797753"/>
                  </a:lnTo>
                  <a:lnTo>
                    <a:pt x="841414" y="744448"/>
                  </a:lnTo>
                  <a:lnTo>
                    <a:pt x="854675" y="701650"/>
                  </a:lnTo>
                  <a:lnTo>
                    <a:pt x="861485" y="656214"/>
                  </a:lnTo>
                  <a:lnTo>
                    <a:pt x="864352" y="604733"/>
                  </a:lnTo>
                  <a:lnTo>
                    <a:pt x="864156" y="592661"/>
                  </a:lnTo>
                  <a:lnTo>
                    <a:pt x="863570" y="581665"/>
                  </a:lnTo>
                  <a:lnTo>
                    <a:pt x="862592" y="572037"/>
                  </a:lnTo>
                  <a:lnTo>
                    <a:pt x="861224" y="564070"/>
                  </a:lnTo>
                  <a:lnTo>
                    <a:pt x="853925" y="564070"/>
                  </a:lnTo>
                  <a:lnTo>
                    <a:pt x="855294" y="573047"/>
                  </a:lnTo>
                  <a:lnTo>
                    <a:pt x="856271" y="582708"/>
                  </a:lnTo>
                  <a:lnTo>
                    <a:pt x="856858" y="592955"/>
                  </a:lnTo>
                  <a:lnTo>
                    <a:pt x="857053" y="603691"/>
                  </a:lnTo>
                  <a:lnTo>
                    <a:pt x="852720" y="673287"/>
                  </a:lnTo>
                  <a:lnTo>
                    <a:pt x="840371" y="728808"/>
                  </a:lnTo>
                  <a:lnTo>
                    <a:pt x="820984" y="765561"/>
                  </a:lnTo>
                  <a:lnTo>
                    <a:pt x="795537" y="778855"/>
                  </a:lnTo>
                  <a:lnTo>
                    <a:pt x="781462" y="775532"/>
                  </a:lnTo>
                  <a:lnTo>
                    <a:pt x="772860" y="765561"/>
                  </a:lnTo>
                  <a:lnTo>
                    <a:pt x="768559" y="748944"/>
                  </a:lnTo>
                  <a:lnTo>
                    <a:pt x="767386" y="725680"/>
                  </a:lnTo>
                  <a:close/>
                </a:path>
                <a:path w="864869" h="827405">
                  <a:moveTo>
                    <a:pt x="363882" y="384735"/>
                  </a:moveTo>
                  <a:lnTo>
                    <a:pt x="363882" y="6255"/>
                  </a:lnTo>
                  <a:lnTo>
                    <a:pt x="400375" y="6255"/>
                  </a:lnTo>
                  <a:lnTo>
                    <a:pt x="466192" y="12381"/>
                  </a:lnTo>
                  <a:lnTo>
                    <a:pt x="514023" y="45876"/>
                  </a:lnTo>
                  <a:lnTo>
                    <a:pt x="534485" y="120686"/>
                  </a:lnTo>
                  <a:lnTo>
                    <a:pt x="538802" y="174023"/>
                  </a:lnTo>
                  <a:lnTo>
                    <a:pt x="540089" y="228339"/>
                  </a:lnTo>
                  <a:lnTo>
                    <a:pt x="539552" y="259097"/>
                  </a:lnTo>
                  <a:lnTo>
                    <a:pt x="536131" y="306928"/>
                  </a:lnTo>
                  <a:lnTo>
                    <a:pt x="515913" y="354385"/>
                  </a:lnTo>
                  <a:lnTo>
                    <a:pt x="454658" y="382699"/>
                  </a:lnTo>
                  <a:lnTo>
                    <a:pt x="409759" y="384735"/>
                  </a:lnTo>
                  <a:lnTo>
                    <a:pt x="363882" y="384735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17859" y="879549"/>
              <a:ext cx="744855" cy="816610"/>
            </a:xfrm>
            <a:custGeom>
              <a:avLst/>
              <a:gdLst/>
              <a:ahLst/>
              <a:cxnLst/>
              <a:rect l="l" t="t" r="r" b="b"/>
              <a:pathLst>
                <a:path w="744855" h="816610">
                  <a:moveTo>
                    <a:pt x="744448" y="816390"/>
                  </a:moveTo>
                  <a:lnTo>
                    <a:pt x="0" y="816390"/>
                  </a:lnTo>
                  <a:lnTo>
                    <a:pt x="0" y="810134"/>
                  </a:lnTo>
                  <a:lnTo>
                    <a:pt x="6255" y="810134"/>
                  </a:lnTo>
                  <a:lnTo>
                    <a:pt x="60948" y="806164"/>
                  </a:lnTo>
                  <a:lnTo>
                    <a:pt x="95472" y="793385"/>
                  </a:lnTo>
                  <a:lnTo>
                    <a:pt x="114432" y="770497"/>
                  </a:lnTo>
                  <a:lnTo>
                    <a:pt x="122431" y="736198"/>
                  </a:lnTo>
                  <a:lnTo>
                    <a:pt x="124074" y="689188"/>
                  </a:lnTo>
                  <a:lnTo>
                    <a:pt x="124074" y="127202"/>
                  </a:lnTo>
                  <a:lnTo>
                    <a:pt x="122431" y="80191"/>
                  </a:lnTo>
                  <a:lnTo>
                    <a:pt x="95472" y="23004"/>
                  </a:lnTo>
                  <a:lnTo>
                    <a:pt x="6255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706913" y="0"/>
                  </a:lnTo>
                  <a:lnTo>
                    <a:pt x="706913" y="312793"/>
                  </a:lnTo>
                  <a:lnTo>
                    <a:pt x="700657" y="312793"/>
                  </a:lnTo>
                  <a:lnTo>
                    <a:pt x="697577" y="268157"/>
                  </a:lnTo>
                  <a:lnTo>
                    <a:pt x="687836" y="222623"/>
                  </a:lnTo>
                  <a:lnTo>
                    <a:pt x="670681" y="177379"/>
                  </a:lnTo>
                  <a:lnTo>
                    <a:pt x="645358" y="133612"/>
                  </a:lnTo>
                  <a:lnTo>
                    <a:pt x="611115" y="92510"/>
                  </a:lnTo>
                  <a:lnTo>
                    <a:pt x="567198" y="55260"/>
                  </a:lnTo>
                  <a:lnTo>
                    <a:pt x="524140" y="30008"/>
                  </a:lnTo>
                  <a:lnTo>
                    <a:pt x="479225" y="15118"/>
                  </a:lnTo>
                  <a:lnTo>
                    <a:pt x="427467" y="8047"/>
                  </a:lnTo>
                  <a:lnTo>
                    <a:pt x="363882" y="6255"/>
                  </a:lnTo>
                  <a:lnTo>
                    <a:pt x="363882" y="378479"/>
                  </a:lnTo>
                  <a:lnTo>
                    <a:pt x="417808" y="374417"/>
                  </a:lnTo>
                  <a:lnTo>
                    <a:pt x="461724" y="361497"/>
                  </a:lnTo>
                  <a:lnTo>
                    <a:pt x="497132" y="338617"/>
                  </a:lnTo>
                  <a:lnTo>
                    <a:pt x="525534" y="304677"/>
                  </a:lnTo>
                  <a:lnTo>
                    <a:pt x="548431" y="258575"/>
                  </a:lnTo>
                  <a:lnTo>
                    <a:pt x="557668" y="203152"/>
                  </a:lnTo>
                  <a:lnTo>
                    <a:pt x="558857" y="177249"/>
                  </a:lnTo>
                  <a:lnTo>
                    <a:pt x="566156" y="177249"/>
                  </a:lnTo>
                  <a:lnTo>
                    <a:pt x="566156" y="588051"/>
                  </a:lnTo>
                  <a:lnTo>
                    <a:pt x="558857" y="588051"/>
                  </a:lnTo>
                  <a:lnTo>
                    <a:pt x="557668" y="562604"/>
                  </a:lnTo>
                  <a:lnTo>
                    <a:pt x="554817" y="538525"/>
                  </a:lnTo>
                  <a:lnTo>
                    <a:pt x="525534" y="461049"/>
                  </a:lnTo>
                  <a:lnTo>
                    <a:pt x="497132" y="426541"/>
                  </a:lnTo>
                  <a:lnTo>
                    <a:pt x="461724" y="403194"/>
                  </a:lnTo>
                  <a:lnTo>
                    <a:pt x="417808" y="389957"/>
                  </a:lnTo>
                  <a:lnTo>
                    <a:pt x="363882" y="385778"/>
                  </a:lnTo>
                  <a:lnTo>
                    <a:pt x="363882" y="689188"/>
                  </a:lnTo>
                  <a:lnTo>
                    <a:pt x="365984" y="754988"/>
                  </a:lnTo>
                  <a:lnTo>
                    <a:pt x="374439" y="790976"/>
                  </a:lnTo>
                  <a:lnTo>
                    <a:pt x="392474" y="806045"/>
                  </a:lnTo>
                  <a:lnTo>
                    <a:pt x="423313" y="809092"/>
                  </a:lnTo>
                  <a:lnTo>
                    <a:pt x="460620" y="808098"/>
                  </a:lnTo>
                  <a:lnTo>
                    <a:pt x="526242" y="799855"/>
                  </a:lnTo>
                  <a:lnTo>
                    <a:pt x="584985" y="774783"/>
                  </a:lnTo>
                  <a:lnTo>
                    <a:pt x="645667" y="730778"/>
                  </a:lnTo>
                  <a:lnTo>
                    <a:pt x="691932" y="668236"/>
                  </a:lnTo>
                  <a:lnTo>
                    <a:pt x="709423" y="627440"/>
                  </a:lnTo>
                  <a:lnTo>
                    <a:pt x="723026" y="578920"/>
                  </a:lnTo>
                  <a:lnTo>
                    <a:pt x="732647" y="521648"/>
                  </a:lnTo>
                  <a:lnTo>
                    <a:pt x="738192" y="454593"/>
                  </a:lnTo>
                  <a:lnTo>
                    <a:pt x="744448" y="454593"/>
                  </a:lnTo>
                  <a:lnTo>
                    <a:pt x="744448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17859" y="879549"/>
              <a:ext cx="744855" cy="816610"/>
            </a:xfrm>
            <a:custGeom>
              <a:avLst/>
              <a:gdLst/>
              <a:ahLst/>
              <a:cxnLst/>
              <a:rect l="l" t="t" r="r" b="b"/>
              <a:pathLst>
                <a:path w="744855" h="816610">
                  <a:moveTo>
                    <a:pt x="363882" y="689188"/>
                  </a:moveTo>
                  <a:lnTo>
                    <a:pt x="363882" y="385778"/>
                  </a:lnTo>
                  <a:lnTo>
                    <a:pt x="417808" y="389957"/>
                  </a:lnTo>
                  <a:lnTo>
                    <a:pt x="461724" y="403194"/>
                  </a:lnTo>
                  <a:lnTo>
                    <a:pt x="497132" y="426541"/>
                  </a:lnTo>
                  <a:lnTo>
                    <a:pt x="525534" y="461049"/>
                  </a:lnTo>
                  <a:lnTo>
                    <a:pt x="548431" y="507767"/>
                  </a:lnTo>
                  <a:lnTo>
                    <a:pt x="557668" y="562604"/>
                  </a:lnTo>
                  <a:lnTo>
                    <a:pt x="558857" y="588051"/>
                  </a:lnTo>
                  <a:lnTo>
                    <a:pt x="566156" y="588051"/>
                  </a:lnTo>
                  <a:lnTo>
                    <a:pt x="566156" y="177249"/>
                  </a:lnTo>
                  <a:lnTo>
                    <a:pt x="558857" y="177249"/>
                  </a:lnTo>
                  <a:lnTo>
                    <a:pt x="557668" y="203152"/>
                  </a:lnTo>
                  <a:lnTo>
                    <a:pt x="554817" y="227296"/>
                  </a:lnTo>
                  <a:lnTo>
                    <a:pt x="525534" y="304677"/>
                  </a:lnTo>
                  <a:lnTo>
                    <a:pt x="497132" y="338617"/>
                  </a:lnTo>
                  <a:lnTo>
                    <a:pt x="461724" y="361497"/>
                  </a:lnTo>
                  <a:lnTo>
                    <a:pt x="417808" y="374417"/>
                  </a:lnTo>
                  <a:lnTo>
                    <a:pt x="363882" y="378479"/>
                  </a:lnTo>
                  <a:lnTo>
                    <a:pt x="363882" y="6255"/>
                  </a:lnTo>
                  <a:lnTo>
                    <a:pt x="427467" y="8047"/>
                  </a:lnTo>
                  <a:lnTo>
                    <a:pt x="479225" y="15118"/>
                  </a:lnTo>
                  <a:lnTo>
                    <a:pt x="524140" y="30008"/>
                  </a:lnTo>
                  <a:lnTo>
                    <a:pt x="567198" y="55260"/>
                  </a:lnTo>
                  <a:lnTo>
                    <a:pt x="611115" y="92510"/>
                  </a:lnTo>
                  <a:lnTo>
                    <a:pt x="645358" y="133612"/>
                  </a:lnTo>
                  <a:lnTo>
                    <a:pt x="670681" y="177379"/>
                  </a:lnTo>
                  <a:lnTo>
                    <a:pt x="687836" y="222623"/>
                  </a:lnTo>
                  <a:lnTo>
                    <a:pt x="697577" y="268157"/>
                  </a:lnTo>
                  <a:lnTo>
                    <a:pt x="700657" y="312793"/>
                  </a:lnTo>
                  <a:lnTo>
                    <a:pt x="706913" y="312793"/>
                  </a:lnTo>
                  <a:lnTo>
                    <a:pt x="706913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6255" y="6255"/>
                  </a:lnTo>
                  <a:lnTo>
                    <a:pt x="60948" y="10226"/>
                  </a:lnTo>
                  <a:lnTo>
                    <a:pt x="95472" y="23004"/>
                  </a:lnTo>
                  <a:lnTo>
                    <a:pt x="114432" y="45893"/>
                  </a:lnTo>
                  <a:lnTo>
                    <a:pt x="122431" y="80191"/>
                  </a:lnTo>
                  <a:lnTo>
                    <a:pt x="124074" y="127202"/>
                  </a:lnTo>
                  <a:lnTo>
                    <a:pt x="124074" y="689188"/>
                  </a:lnTo>
                  <a:lnTo>
                    <a:pt x="122431" y="736198"/>
                  </a:lnTo>
                  <a:lnTo>
                    <a:pt x="95472" y="793385"/>
                  </a:lnTo>
                  <a:lnTo>
                    <a:pt x="6255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744448" y="816390"/>
                  </a:lnTo>
                  <a:lnTo>
                    <a:pt x="744448" y="454593"/>
                  </a:lnTo>
                  <a:lnTo>
                    <a:pt x="738192" y="454593"/>
                  </a:lnTo>
                  <a:lnTo>
                    <a:pt x="732647" y="521648"/>
                  </a:lnTo>
                  <a:lnTo>
                    <a:pt x="723026" y="578920"/>
                  </a:lnTo>
                  <a:lnTo>
                    <a:pt x="709423" y="627440"/>
                  </a:lnTo>
                  <a:lnTo>
                    <a:pt x="691932" y="668236"/>
                  </a:lnTo>
                  <a:lnTo>
                    <a:pt x="670649" y="702339"/>
                  </a:lnTo>
                  <a:lnTo>
                    <a:pt x="617081" y="754582"/>
                  </a:lnTo>
                  <a:lnTo>
                    <a:pt x="549473" y="792409"/>
                  </a:lnTo>
                  <a:lnTo>
                    <a:pt x="495777" y="805051"/>
                  </a:lnTo>
                  <a:lnTo>
                    <a:pt x="423313" y="809092"/>
                  </a:lnTo>
                  <a:lnTo>
                    <a:pt x="392474" y="806045"/>
                  </a:lnTo>
                  <a:lnTo>
                    <a:pt x="374439" y="790976"/>
                  </a:lnTo>
                  <a:lnTo>
                    <a:pt x="365984" y="754988"/>
                  </a:lnTo>
                  <a:lnTo>
                    <a:pt x="363882" y="689188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22781" y="879549"/>
              <a:ext cx="917575" cy="816610"/>
            </a:xfrm>
            <a:custGeom>
              <a:avLst/>
              <a:gdLst/>
              <a:ahLst/>
              <a:cxnLst/>
              <a:rect l="l" t="t" r="r" b="b"/>
              <a:pathLst>
                <a:path w="917575" h="816610">
                  <a:moveTo>
                    <a:pt x="361797" y="816390"/>
                  </a:moveTo>
                  <a:lnTo>
                    <a:pt x="0" y="816390"/>
                  </a:lnTo>
                  <a:lnTo>
                    <a:pt x="0" y="810134"/>
                  </a:lnTo>
                  <a:lnTo>
                    <a:pt x="48596" y="803544"/>
                  </a:lnTo>
                  <a:lnTo>
                    <a:pt x="88877" y="784989"/>
                  </a:lnTo>
                  <a:lnTo>
                    <a:pt x="122098" y="756294"/>
                  </a:lnTo>
                  <a:lnTo>
                    <a:pt x="149520" y="719281"/>
                  </a:lnTo>
                  <a:lnTo>
                    <a:pt x="172401" y="675776"/>
                  </a:lnTo>
                  <a:lnTo>
                    <a:pt x="191998" y="627602"/>
                  </a:lnTo>
                  <a:lnTo>
                    <a:pt x="209571" y="576582"/>
                  </a:lnTo>
                  <a:lnTo>
                    <a:pt x="400375" y="0"/>
                  </a:lnTo>
                  <a:lnTo>
                    <a:pt x="573454" y="0"/>
                  </a:lnTo>
                  <a:lnTo>
                    <a:pt x="614060" y="123032"/>
                  </a:lnTo>
                  <a:lnTo>
                    <a:pt x="368053" y="123032"/>
                  </a:lnTo>
                  <a:lnTo>
                    <a:pt x="253362" y="469190"/>
                  </a:lnTo>
                  <a:lnTo>
                    <a:pt x="728307" y="469190"/>
                  </a:lnTo>
                  <a:lnTo>
                    <a:pt x="731060" y="477531"/>
                  </a:lnTo>
                  <a:lnTo>
                    <a:pt x="251277" y="477531"/>
                  </a:lnTo>
                  <a:lnTo>
                    <a:pt x="234709" y="527382"/>
                  </a:lnTo>
                  <a:lnTo>
                    <a:pt x="219607" y="577625"/>
                  </a:lnTo>
                  <a:lnTo>
                    <a:pt x="208610" y="627085"/>
                  </a:lnTo>
                  <a:lnTo>
                    <a:pt x="204358" y="674591"/>
                  </a:lnTo>
                  <a:lnTo>
                    <a:pt x="205596" y="697627"/>
                  </a:lnTo>
                  <a:lnTo>
                    <a:pt x="216674" y="740570"/>
                  </a:lnTo>
                  <a:lnTo>
                    <a:pt x="256229" y="789021"/>
                  </a:lnTo>
                  <a:lnTo>
                    <a:pt x="326999" y="809352"/>
                  </a:lnTo>
                  <a:lnTo>
                    <a:pt x="361797" y="810134"/>
                  </a:lnTo>
                  <a:lnTo>
                    <a:pt x="361797" y="816390"/>
                  </a:lnTo>
                  <a:close/>
                </a:path>
                <a:path w="917575" h="816610">
                  <a:moveTo>
                    <a:pt x="728307" y="469190"/>
                  </a:moveTo>
                  <a:lnTo>
                    <a:pt x="472318" y="469190"/>
                  </a:lnTo>
                  <a:lnTo>
                    <a:pt x="368053" y="123032"/>
                  </a:lnTo>
                  <a:lnTo>
                    <a:pt x="614060" y="123032"/>
                  </a:lnTo>
                  <a:lnTo>
                    <a:pt x="728307" y="469190"/>
                  </a:lnTo>
                  <a:close/>
                </a:path>
                <a:path w="917575" h="816610">
                  <a:moveTo>
                    <a:pt x="917527" y="816390"/>
                  </a:moveTo>
                  <a:lnTo>
                    <a:pt x="453550" y="816390"/>
                  </a:lnTo>
                  <a:lnTo>
                    <a:pt x="453550" y="810134"/>
                  </a:lnTo>
                  <a:lnTo>
                    <a:pt x="498384" y="810134"/>
                  </a:lnTo>
                  <a:lnTo>
                    <a:pt x="499426" y="809092"/>
                  </a:lnTo>
                  <a:lnTo>
                    <a:pt x="525916" y="807251"/>
                  </a:lnTo>
                  <a:lnTo>
                    <a:pt x="545563" y="800620"/>
                  </a:lnTo>
                  <a:lnTo>
                    <a:pt x="557782" y="787538"/>
                  </a:lnTo>
                  <a:lnTo>
                    <a:pt x="561985" y="766343"/>
                  </a:lnTo>
                  <a:lnTo>
                    <a:pt x="560046" y="747299"/>
                  </a:lnTo>
                  <a:lnTo>
                    <a:pt x="555077" y="726592"/>
                  </a:lnTo>
                  <a:lnTo>
                    <a:pt x="548349" y="704909"/>
                  </a:lnTo>
                  <a:lnTo>
                    <a:pt x="541132" y="682932"/>
                  </a:lnTo>
                  <a:lnTo>
                    <a:pt x="475445" y="477531"/>
                  </a:lnTo>
                  <a:lnTo>
                    <a:pt x="731060" y="477531"/>
                  </a:lnTo>
                  <a:lnTo>
                    <a:pt x="817433" y="739235"/>
                  </a:lnTo>
                  <a:lnTo>
                    <a:pt x="833073" y="774065"/>
                  </a:lnTo>
                  <a:lnTo>
                    <a:pt x="853404" y="795798"/>
                  </a:lnTo>
                  <a:lnTo>
                    <a:pt x="880774" y="806974"/>
                  </a:lnTo>
                  <a:lnTo>
                    <a:pt x="917527" y="810134"/>
                  </a:lnTo>
                  <a:lnTo>
                    <a:pt x="917527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22781" y="879549"/>
              <a:ext cx="917575" cy="816610"/>
            </a:xfrm>
            <a:custGeom>
              <a:avLst/>
              <a:gdLst/>
              <a:ahLst/>
              <a:cxnLst/>
              <a:rect l="l" t="t" r="r" b="b"/>
              <a:pathLst>
                <a:path w="917575" h="816610">
                  <a:moveTo>
                    <a:pt x="498384" y="810134"/>
                  </a:moveTo>
                  <a:lnTo>
                    <a:pt x="453550" y="810134"/>
                  </a:lnTo>
                  <a:lnTo>
                    <a:pt x="453550" y="816390"/>
                  </a:lnTo>
                  <a:lnTo>
                    <a:pt x="917527" y="816390"/>
                  </a:lnTo>
                  <a:lnTo>
                    <a:pt x="917527" y="810134"/>
                  </a:lnTo>
                  <a:lnTo>
                    <a:pt x="880774" y="806974"/>
                  </a:lnTo>
                  <a:lnTo>
                    <a:pt x="853404" y="795798"/>
                  </a:lnTo>
                  <a:lnTo>
                    <a:pt x="833073" y="774065"/>
                  </a:lnTo>
                  <a:lnTo>
                    <a:pt x="817433" y="739235"/>
                  </a:lnTo>
                  <a:lnTo>
                    <a:pt x="573454" y="0"/>
                  </a:lnTo>
                  <a:lnTo>
                    <a:pt x="400375" y="0"/>
                  </a:lnTo>
                  <a:lnTo>
                    <a:pt x="209571" y="576582"/>
                  </a:lnTo>
                  <a:lnTo>
                    <a:pt x="191998" y="627602"/>
                  </a:lnTo>
                  <a:lnTo>
                    <a:pt x="172401" y="675776"/>
                  </a:lnTo>
                  <a:lnTo>
                    <a:pt x="149520" y="719281"/>
                  </a:lnTo>
                  <a:lnTo>
                    <a:pt x="122098" y="756294"/>
                  </a:lnTo>
                  <a:lnTo>
                    <a:pt x="88877" y="784989"/>
                  </a:lnTo>
                  <a:lnTo>
                    <a:pt x="48596" y="80354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361797" y="816390"/>
                  </a:lnTo>
                  <a:lnTo>
                    <a:pt x="361797" y="810134"/>
                  </a:lnTo>
                  <a:lnTo>
                    <a:pt x="326999" y="809352"/>
                  </a:lnTo>
                  <a:lnTo>
                    <a:pt x="290637" y="803878"/>
                  </a:lnTo>
                  <a:lnTo>
                    <a:pt x="227296" y="760087"/>
                  </a:lnTo>
                  <a:lnTo>
                    <a:pt x="209571" y="719685"/>
                  </a:lnTo>
                  <a:lnTo>
                    <a:pt x="204358" y="674591"/>
                  </a:lnTo>
                  <a:lnTo>
                    <a:pt x="208610" y="627085"/>
                  </a:lnTo>
                  <a:lnTo>
                    <a:pt x="219607" y="577625"/>
                  </a:lnTo>
                  <a:lnTo>
                    <a:pt x="234709" y="527382"/>
                  </a:lnTo>
                  <a:lnTo>
                    <a:pt x="251277" y="477531"/>
                  </a:lnTo>
                  <a:lnTo>
                    <a:pt x="475445" y="477531"/>
                  </a:lnTo>
                  <a:lnTo>
                    <a:pt x="541132" y="682932"/>
                  </a:lnTo>
                  <a:lnTo>
                    <a:pt x="548349" y="704909"/>
                  </a:lnTo>
                  <a:lnTo>
                    <a:pt x="555077" y="726592"/>
                  </a:lnTo>
                  <a:lnTo>
                    <a:pt x="560046" y="747299"/>
                  </a:lnTo>
                  <a:lnTo>
                    <a:pt x="561985" y="766343"/>
                  </a:lnTo>
                  <a:lnTo>
                    <a:pt x="557782" y="787538"/>
                  </a:lnTo>
                  <a:lnTo>
                    <a:pt x="545563" y="800620"/>
                  </a:lnTo>
                  <a:lnTo>
                    <a:pt x="525916" y="807251"/>
                  </a:lnTo>
                  <a:lnTo>
                    <a:pt x="499426" y="809092"/>
                  </a:lnTo>
                  <a:lnTo>
                    <a:pt x="498384" y="810134"/>
                  </a:lnTo>
                  <a:close/>
                </a:path>
                <a:path w="917575" h="816610">
                  <a:moveTo>
                    <a:pt x="253362" y="469190"/>
                  </a:moveTo>
                  <a:lnTo>
                    <a:pt x="368053" y="123032"/>
                  </a:lnTo>
                  <a:lnTo>
                    <a:pt x="472318" y="469190"/>
                  </a:lnTo>
                  <a:lnTo>
                    <a:pt x="253362" y="469190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04953" y="867038"/>
              <a:ext cx="668655" cy="836294"/>
            </a:xfrm>
            <a:custGeom>
              <a:avLst/>
              <a:gdLst/>
              <a:ahLst/>
              <a:cxnLst/>
              <a:rect l="l" t="t" r="r" b="b"/>
              <a:pathLst>
                <a:path w="668654" h="836294">
                  <a:moveTo>
                    <a:pt x="358669" y="836200"/>
                  </a:moveTo>
                  <a:lnTo>
                    <a:pt x="298476" y="832030"/>
                  </a:lnTo>
                  <a:lnTo>
                    <a:pt x="241700" y="821603"/>
                  </a:lnTo>
                  <a:lnTo>
                    <a:pt x="189500" y="808049"/>
                  </a:lnTo>
                  <a:lnTo>
                    <a:pt x="143035" y="794495"/>
                  </a:lnTo>
                  <a:lnTo>
                    <a:pt x="103463" y="784068"/>
                  </a:lnTo>
                  <a:lnTo>
                    <a:pt x="71942" y="779898"/>
                  </a:lnTo>
                  <a:lnTo>
                    <a:pt x="53126" y="782113"/>
                  </a:lnTo>
                  <a:lnTo>
                    <a:pt x="36362" y="789803"/>
                  </a:lnTo>
                  <a:lnTo>
                    <a:pt x="22530" y="804530"/>
                  </a:lnTo>
                  <a:lnTo>
                    <a:pt x="12511" y="827859"/>
                  </a:lnTo>
                  <a:lnTo>
                    <a:pt x="6255" y="827859"/>
                  </a:lnTo>
                  <a:lnTo>
                    <a:pt x="6255" y="467104"/>
                  </a:lnTo>
                  <a:lnTo>
                    <a:pt x="12511" y="467104"/>
                  </a:lnTo>
                  <a:lnTo>
                    <a:pt x="16793" y="518836"/>
                  </a:lnTo>
                  <a:lnTo>
                    <a:pt x="29039" y="569206"/>
                  </a:lnTo>
                  <a:lnTo>
                    <a:pt x="48352" y="617375"/>
                  </a:lnTo>
                  <a:lnTo>
                    <a:pt x="73834" y="662504"/>
                  </a:lnTo>
                  <a:lnTo>
                    <a:pt x="104587" y="703751"/>
                  </a:lnTo>
                  <a:lnTo>
                    <a:pt x="139714" y="740277"/>
                  </a:lnTo>
                  <a:lnTo>
                    <a:pt x="176248" y="770205"/>
                  </a:lnTo>
                  <a:lnTo>
                    <a:pt x="215285" y="794528"/>
                  </a:lnTo>
                  <a:lnTo>
                    <a:pt x="256073" y="812645"/>
                  </a:lnTo>
                  <a:lnTo>
                    <a:pt x="297862" y="823956"/>
                  </a:lnTo>
                  <a:lnTo>
                    <a:pt x="339902" y="827859"/>
                  </a:lnTo>
                  <a:lnTo>
                    <a:pt x="395746" y="818200"/>
                  </a:lnTo>
                  <a:lnTo>
                    <a:pt x="434824" y="793127"/>
                  </a:lnTo>
                  <a:lnTo>
                    <a:pt x="459639" y="758494"/>
                  </a:lnTo>
                  <a:lnTo>
                    <a:pt x="472693" y="720158"/>
                  </a:lnTo>
                  <a:lnTo>
                    <a:pt x="476488" y="683974"/>
                  </a:lnTo>
                  <a:lnTo>
                    <a:pt x="467910" y="635525"/>
                  </a:lnTo>
                  <a:lnTo>
                    <a:pt x="445054" y="598400"/>
                  </a:lnTo>
                  <a:lnTo>
                    <a:pt x="412235" y="570717"/>
                  </a:lnTo>
                  <a:lnTo>
                    <a:pt x="373768" y="550593"/>
                  </a:lnTo>
                  <a:lnTo>
                    <a:pt x="333969" y="536146"/>
                  </a:lnTo>
                  <a:lnTo>
                    <a:pt x="297153" y="525492"/>
                  </a:lnTo>
                  <a:lnTo>
                    <a:pt x="236680" y="508810"/>
                  </a:lnTo>
                  <a:lnTo>
                    <a:pt x="194779" y="495938"/>
                  </a:lnTo>
                  <a:lnTo>
                    <a:pt x="153073" y="479535"/>
                  </a:lnTo>
                  <a:lnTo>
                    <a:pt x="113224" y="458904"/>
                  </a:lnTo>
                  <a:lnTo>
                    <a:pt x="76895" y="433349"/>
                  </a:lnTo>
                  <a:lnTo>
                    <a:pt x="45746" y="402173"/>
                  </a:lnTo>
                  <a:lnTo>
                    <a:pt x="21439" y="364681"/>
                  </a:lnTo>
                  <a:lnTo>
                    <a:pt x="5636" y="320175"/>
                  </a:lnTo>
                  <a:lnTo>
                    <a:pt x="0" y="267959"/>
                  </a:lnTo>
                  <a:lnTo>
                    <a:pt x="1954" y="237967"/>
                  </a:lnTo>
                  <a:lnTo>
                    <a:pt x="17594" y="178373"/>
                  </a:lnTo>
                  <a:lnTo>
                    <a:pt x="53439" y="119943"/>
                  </a:lnTo>
                  <a:lnTo>
                    <a:pt x="84718" y="90238"/>
                  </a:lnTo>
                  <a:lnTo>
                    <a:pt x="123257" y="62540"/>
                  </a:lnTo>
                  <a:lnTo>
                    <a:pt x="167193" y="38362"/>
                  </a:lnTo>
                  <a:lnTo>
                    <a:pt x="214669" y="19217"/>
                  </a:lnTo>
                  <a:lnTo>
                    <a:pt x="263822" y="6620"/>
                  </a:lnTo>
                  <a:lnTo>
                    <a:pt x="312793" y="2085"/>
                  </a:lnTo>
                  <a:lnTo>
                    <a:pt x="346418" y="3714"/>
                  </a:lnTo>
                  <a:lnTo>
                    <a:pt x="374570" y="8080"/>
                  </a:lnTo>
                  <a:lnTo>
                    <a:pt x="398420" y="14401"/>
                  </a:lnTo>
                  <a:lnTo>
                    <a:pt x="419143" y="21895"/>
                  </a:lnTo>
                  <a:lnTo>
                    <a:pt x="441771" y="31083"/>
                  </a:lnTo>
                  <a:lnTo>
                    <a:pt x="464107" y="39099"/>
                  </a:lnTo>
                  <a:lnTo>
                    <a:pt x="488202" y="44768"/>
                  </a:lnTo>
                  <a:lnTo>
                    <a:pt x="516109" y="46919"/>
                  </a:lnTo>
                  <a:lnTo>
                    <a:pt x="539894" y="45452"/>
                  </a:lnTo>
                  <a:lnTo>
                    <a:pt x="560942" y="39099"/>
                  </a:lnTo>
                  <a:lnTo>
                    <a:pt x="576517" y="24925"/>
                  </a:lnTo>
                  <a:lnTo>
                    <a:pt x="583880" y="0"/>
                  </a:lnTo>
                  <a:lnTo>
                    <a:pt x="591179" y="0"/>
                  </a:lnTo>
                  <a:lnTo>
                    <a:pt x="591179" y="299239"/>
                  </a:lnTo>
                  <a:lnTo>
                    <a:pt x="584923" y="299239"/>
                  </a:lnTo>
                  <a:lnTo>
                    <a:pt x="582329" y="260761"/>
                  </a:lnTo>
                  <a:lnTo>
                    <a:pt x="573679" y="222133"/>
                  </a:lnTo>
                  <a:lnTo>
                    <a:pt x="557673" y="182204"/>
                  </a:lnTo>
                  <a:lnTo>
                    <a:pt x="533008" y="139822"/>
                  </a:lnTo>
                  <a:lnTo>
                    <a:pt x="498384" y="93838"/>
                  </a:lnTo>
                  <a:lnTo>
                    <a:pt x="456938" y="53810"/>
                  </a:lnTo>
                  <a:lnTo>
                    <a:pt x="412365" y="27760"/>
                  </a:lnTo>
                  <a:lnTo>
                    <a:pt x="367010" y="13635"/>
                  </a:lnTo>
                  <a:lnTo>
                    <a:pt x="323219" y="9383"/>
                  </a:lnTo>
                  <a:lnTo>
                    <a:pt x="292380" y="11697"/>
                  </a:lnTo>
                  <a:lnTo>
                    <a:pt x="240085" y="36655"/>
                  </a:lnTo>
                  <a:lnTo>
                    <a:pt x="209424" y="78296"/>
                  </a:lnTo>
                  <a:lnTo>
                    <a:pt x="200187" y="131373"/>
                  </a:lnTo>
                  <a:lnTo>
                    <a:pt x="209561" y="185310"/>
                  </a:lnTo>
                  <a:lnTo>
                    <a:pt x="233822" y="224709"/>
                  </a:lnTo>
                  <a:lnTo>
                    <a:pt x="267177" y="252059"/>
                  </a:lnTo>
                  <a:lnTo>
                    <a:pt x="303834" y="269851"/>
                  </a:lnTo>
                  <a:lnTo>
                    <a:pt x="438123" y="304034"/>
                  </a:lnTo>
                  <a:lnTo>
                    <a:pt x="470354" y="312618"/>
                  </a:lnTo>
                  <a:lnTo>
                    <a:pt x="506918" y="325150"/>
                  </a:lnTo>
                  <a:lnTo>
                    <a:pt x="545155" y="342831"/>
                  </a:lnTo>
                  <a:lnTo>
                    <a:pt x="582406" y="366862"/>
                  </a:lnTo>
                  <a:lnTo>
                    <a:pt x="616009" y="398444"/>
                  </a:lnTo>
                  <a:lnTo>
                    <a:pt x="643305" y="438780"/>
                  </a:lnTo>
                  <a:lnTo>
                    <a:pt x="661634" y="489070"/>
                  </a:lnTo>
                  <a:lnTo>
                    <a:pt x="668335" y="550516"/>
                  </a:lnTo>
                  <a:lnTo>
                    <a:pt x="663659" y="600449"/>
                  </a:lnTo>
                  <a:lnTo>
                    <a:pt x="648915" y="650479"/>
                  </a:lnTo>
                  <a:lnTo>
                    <a:pt x="623029" y="698751"/>
                  </a:lnTo>
                  <a:lnTo>
                    <a:pt x="584923" y="743405"/>
                  </a:lnTo>
                  <a:lnTo>
                    <a:pt x="542875" y="779481"/>
                  </a:lnTo>
                  <a:lnTo>
                    <a:pt x="501528" y="805797"/>
                  </a:lnTo>
                  <a:lnTo>
                    <a:pt x="458580" y="823355"/>
                  </a:lnTo>
                  <a:lnTo>
                    <a:pt x="411727" y="833156"/>
                  </a:lnTo>
                  <a:lnTo>
                    <a:pt x="358669" y="83620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04953" y="867038"/>
              <a:ext cx="668655" cy="836294"/>
            </a:xfrm>
            <a:custGeom>
              <a:avLst/>
              <a:gdLst/>
              <a:ahLst/>
              <a:cxnLst/>
              <a:rect l="l" t="t" r="r" b="b"/>
              <a:pathLst>
                <a:path w="668654" h="836294">
                  <a:moveTo>
                    <a:pt x="71942" y="779898"/>
                  </a:moveTo>
                  <a:lnTo>
                    <a:pt x="103463" y="784068"/>
                  </a:lnTo>
                  <a:lnTo>
                    <a:pt x="143035" y="794495"/>
                  </a:lnTo>
                  <a:lnTo>
                    <a:pt x="189500" y="808049"/>
                  </a:lnTo>
                  <a:lnTo>
                    <a:pt x="241700" y="821603"/>
                  </a:lnTo>
                  <a:lnTo>
                    <a:pt x="298476" y="832030"/>
                  </a:lnTo>
                  <a:lnTo>
                    <a:pt x="358669" y="836200"/>
                  </a:lnTo>
                  <a:lnTo>
                    <a:pt x="411727" y="833156"/>
                  </a:lnTo>
                  <a:lnTo>
                    <a:pt x="458580" y="823355"/>
                  </a:lnTo>
                  <a:lnTo>
                    <a:pt x="501528" y="805797"/>
                  </a:lnTo>
                  <a:lnTo>
                    <a:pt x="542875" y="779481"/>
                  </a:lnTo>
                  <a:lnTo>
                    <a:pt x="584923" y="743405"/>
                  </a:lnTo>
                  <a:lnTo>
                    <a:pt x="623029" y="698751"/>
                  </a:lnTo>
                  <a:lnTo>
                    <a:pt x="648915" y="650479"/>
                  </a:lnTo>
                  <a:lnTo>
                    <a:pt x="663659" y="600449"/>
                  </a:lnTo>
                  <a:lnTo>
                    <a:pt x="668335" y="550516"/>
                  </a:lnTo>
                  <a:lnTo>
                    <a:pt x="661634" y="489070"/>
                  </a:lnTo>
                  <a:lnTo>
                    <a:pt x="643305" y="438780"/>
                  </a:lnTo>
                  <a:lnTo>
                    <a:pt x="616009" y="398444"/>
                  </a:lnTo>
                  <a:lnTo>
                    <a:pt x="582406" y="366862"/>
                  </a:lnTo>
                  <a:lnTo>
                    <a:pt x="545155" y="342831"/>
                  </a:lnTo>
                  <a:lnTo>
                    <a:pt x="506918" y="325150"/>
                  </a:lnTo>
                  <a:lnTo>
                    <a:pt x="470354" y="312618"/>
                  </a:lnTo>
                  <a:lnTo>
                    <a:pt x="412887" y="298196"/>
                  </a:lnTo>
                  <a:lnTo>
                    <a:pt x="363882" y="286727"/>
                  </a:lnTo>
                  <a:lnTo>
                    <a:pt x="303834" y="269851"/>
                  </a:lnTo>
                  <a:lnTo>
                    <a:pt x="267177" y="252059"/>
                  </a:lnTo>
                  <a:lnTo>
                    <a:pt x="233822" y="224709"/>
                  </a:lnTo>
                  <a:lnTo>
                    <a:pt x="209561" y="185310"/>
                  </a:lnTo>
                  <a:lnTo>
                    <a:pt x="200187" y="131373"/>
                  </a:lnTo>
                  <a:lnTo>
                    <a:pt x="201181" y="113159"/>
                  </a:lnTo>
                  <a:lnTo>
                    <a:pt x="216870" y="63601"/>
                  </a:lnTo>
                  <a:lnTo>
                    <a:pt x="264962" y="20070"/>
                  </a:lnTo>
                  <a:lnTo>
                    <a:pt x="323219" y="9383"/>
                  </a:lnTo>
                  <a:lnTo>
                    <a:pt x="367010" y="13635"/>
                  </a:lnTo>
                  <a:lnTo>
                    <a:pt x="412365" y="27760"/>
                  </a:lnTo>
                  <a:lnTo>
                    <a:pt x="456938" y="53810"/>
                  </a:lnTo>
                  <a:lnTo>
                    <a:pt x="498384" y="93838"/>
                  </a:lnTo>
                  <a:lnTo>
                    <a:pt x="533008" y="139822"/>
                  </a:lnTo>
                  <a:lnTo>
                    <a:pt x="557673" y="182204"/>
                  </a:lnTo>
                  <a:lnTo>
                    <a:pt x="573679" y="222133"/>
                  </a:lnTo>
                  <a:lnTo>
                    <a:pt x="582329" y="260761"/>
                  </a:lnTo>
                  <a:lnTo>
                    <a:pt x="584923" y="299239"/>
                  </a:lnTo>
                  <a:lnTo>
                    <a:pt x="591179" y="299239"/>
                  </a:lnTo>
                  <a:lnTo>
                    <a:pt x="591179" y="0"/>
                  </a:lnTo>
                  <a:lnTo>
                    <a:pt x="583880" y="0"/>
                  </a:lnTo>
                  <a:lnTo>
                    <a:pt x="576517" y="24925"/>
                  </a:lnTo>
                  <a:lnTo>
                    <a:pt x="560942" y="39099"/>
                  </a:lnTo>
                  <a:lnTo>
                    <a:pt x="539894" y="45452"/>
                  </a:lnTo>
                  <a:lnTo>
                    <a:pt x="516109" y="46919"/>
                  </a:lnTo>
                  <a:lnTo>
                    <a:pt x="488202" y="44768"/>
                  </a:lnTo>
                  <a:lnTo>
                    <a:pt x="464107" y="39099"/>
                  </a:lnTo>
                  <a:lnTo>
                    <a:pt x="441771" y="31083"/>
                  </a:lnTo>
                  <a:lnTo>
                    <a:pt x="419143" y="21895"/>
                  </a:lnTo>
                  <a:lnTo>
                    <a:pt x="398420" y="14401"/>
                  </a:lnTo>
                  <a:lnTo>
                    <a:pt x="374570" y="8080"/>
                  </a:lnTo>
                  <a:lnTo>
                    <a:pt x="346418" y="3714"/>
                  </a:lnTo>
                  <a:lnTo>
                    <a:pt x="312793" y="2085"/>
                  </a:lnTo>
                  <a:lnTo>
                    <a:pt x="263822" y="6620"/>
                  </a:lnTo>
                  <a:lnTo>
                    <a:pt x="214669" y="19217"/>
                  </a:lnTo>
                  <a:lnTo>
                    <a:pt x="167193" y="38362"/>
                  </a:lnTo>
                  <a:lnTo>
                    <a:pt x="123257" y="62540"/>
                  </a:lnTo>
                  <a:lnTo>
                    <a:pt x="84718" y="90238"/>
                  </a:lnTo>
                  <a:lnTo>
                    <a:pt x="53439" y="119943"/>
                  </a:lnTo>
                  <a:lnTo>
                    <a:pt x="17594" y="178373"/>
                  </a:lnTo>
                  <a:lnTo>
                    <a:pt x="1954" y="237967"/>
                  </a:lnTo>
                  <a:lnTo>
                    <a:pt x="0" y="267959"/>
                  </a:lnTo>
                  <a:lnTo>
                    <a:pt x="5636" y="320175"/>
                  </a:lnTo>
                  <a:lnTo>
                    <a:pt x="21439" y="364681"/>
                  </a:lnTo>
                  <a:lnTo>
                    <a:pt x="45746" y="402173"/>
                  </a:lnTo>
                  <a:lnTo>
                    <a:pt x="76895" y="433349"/>
                  </a:lnTo>
                  <a:lnTo>
                    <a:pt x="113224" y="458904"/>
                  </a:lnTo>
                  <a:lnTo>
                    <a:pt x="153073" y="479535"/>
                  </a:lnTo>
                  <a:lnTo>
                    <a:pt x="194779" y="495938"/>
                  </a:lnTo>
                  <a:lnTo>
                    <a:pt x="236680" y="508810"/>
                  </a:lnTo>
                  <a:lnTo>
                    <a:pt x="297153" y="525492"/>
                  </a:lnTo>
                  <a:lnTo>
                    <a:pt x="333969" y="536146"/>
                  </a:lnTo>
                  <a:lnTo>
                    <a:pt x="373768" y="550593"/>
                  </a:lnTo>
                  <a:lnTo>
                    <a:pt x="412235" y="570717"/>
                  </a:lnTo>
                  <a:lnTo>
                    <a:pt x="445054" y="598400"/>
                  </a:lnTo>
                  <a:lnTo>
                    <a:pt x="467910" y="635525"/>
                  </a:lnTo>
                  <a:lnTo>
                    <a:pt x="476488" y="683974"/>
                  </a:lnTo>
                  <a:lnTo>
                    <a:pt x="472693" y="720158"/>
                  </a:lnTo>
                  <a:lnTo>
                    <a:pt x="459639" y="758494"/>
                  </a:lnTo>
                  <a:lnTo>
                    <a:pt x="434824" y="793127"/>
                  </a:lnTo>
                  <a:lnTo>
                    <a:pt x="395746" y="818200"/>
                  </a:lnTo>
                  <a:lnTo>
                    <a:pt x="339902" y="827859"/>
                  </a:lnTo>
                  <a:lnTo>
                    <a:pt x="297862" y="823956"/>
                  </a:lnTo>
                  <a:lnTo>
                    <a:pt x="256073" y="812645"/>
                  </a:lnTo>
                  <a:lnTo>
                    <a:pt x="215285" y="794528"/>
                  </a:lnTo>
                  <a:lnTo>
                    <a:pt x="176248" y="770205"/>
                  </a:lnTo>
                  <a:lnTo>
                    <a:pt x="139714" y="740277"/>
                  </a:lnTo>
                  <a:lnTo>
                    <a:pt x="104587" y="703751"/>
                  </a:lnTo>
                  <a:lnTo>
                    <a:pt x="73834" y="662504"/>
                  </a:lnTo>
                  <a:lnTo>
                    <a:pt x="48352" y="617375"/>
                  </a:lnTo>
                  <a:lnTo>
                    <a:pt x="29039" y="569206"/>
                  </a:lnTo>
                  <a:lnTo>
                    <a:pt x="16793" y="518836"/>
                  </a:lnTo>
                  <a:lnTo>
                    <a:pt x="12511" y="467104"/>
                  </a:lnTo>
                  <a:lnTo>
                    <a:pt x="6255" y="467104"/>
                  </a:lnTo>
                  <a:lnTo>
                    <a:pt x="6255" y="827859"/>
                  </a:lnTo>
                  <a:lnTo>
                    <a:pt x="12511" y="827859"/>
                  </a:lnTo>
                  <a:lnTo>
                    <a:pt x="22530" y="804530"/>
                  </a:lnTo>
                  <a:lnTo>
                    <a:pt x="36362" y="789803"/>
                  </a:lnTo>
                  <a:lnTo>
                    <a:pt x="53126" y="782113"/>
                  </a:lnTo>
                  <a:lnTo>
                    <a:pt x="71942" y="779898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42102" y="879549"/>
              <a:ext cx="844550" cy="827405"/>
            </a:xfrm>
            <a:custGeom>
              <a:avLst/>
              <a:gdLst/>
              <a:ahLst/>
              <a:cxnLst/>
              <a:rect l="l" t="t" r="r" b="b"/>
              <a:pathLst>
                <a:path w="844550" h="827405">
                  <a:moveTo>
                    <a:pt x="438953" y="826817"/>
                  </a:moveTo>
                  <a:lnTo>
                    <a:pt x="378251" y="823754"/>
                  </a:lnTo>
                  <a:lnTo>
                    <a:pt x="320091" y="814826"/>
                  </a:lnTo>
                  <a:lnTo>
                    <a:pt x="267405" y="800425"/>
                  </a:lnTo>
                  <a:lnTo>
                    <a:pt x="223125" y="780940"/>
                  </a:lnTo>
                  <a:lnTo>
                    <a:pt x="176790" y="748401"/>
                  </a:lnTo>
                  <a:lnTo>
                    <a:pt x="147721" y="712810"/>
                  </a:lnTo>
                  <a:lnTo>
                    <a:pt x="131915" y="673364"/>
                  </a:lnTo>
                  <a:lnTo>
                    <a:pt x="125367" y="629265"/>
                  </a:lnTo>
                  <a:lnTo>
                    <a:pt x="124074" y="579710"/>
                  </a:lnTo>
                  <a:lnTo>
                    <a:pt x="124074" y="127202"/>
                  </a:lnTo>
                  <a:lnTo>
                    <a:pt x="122539" y="80191"/>
                  </a:lnTo>
                  <a:lnTo>
                    <a:pt x="114799" y="45893"/>
                  </a:lnTo>
                  <a:lnTo>
                    <a:pt x="96148" y="23004"/>
                  </a:lnTo>
                  <a:lnTo>
                    <a:pt x="61883" y="10226"/>
                  </a:lnTo>
                  <a:lnTo>
                    <a:pt x="7298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487957" y="0"/>
                  </a:lnTo>
                  <a:lnTo>
                    <a:pt x="487957" y="6255"/>
                  </a:lnTo>
                  <a:lnTo>
                    <a:pt x="481701" y="6255"/>
                  </a:lnTo>
                  <a:lnTo>
                    <a:pt x="427008" y="10226"/>
                  </a:lnTo>
                  <a:lnTo>
                    <a:pt x="392484" y="23004"/>
                  </a:lnTo>
                  <a:lnTo>
                    <a:pt x="373525" y="45893"/>
                  </a:lnTo>
                  <a:lnTo>
                    <a:pt x="365526" y="80191"/>
                  </a:lnTo>
                  <a:lnTo>
                    <a:pt x="363882" y="127202"/>
                  </a:lnTo>
                  <a:lnTo>
                    <a:pt x="363882" y="605776"/>
                  </a:lnTo>
                  <a:lnTo>
                    <a:pt x="364925" y="671463"/>
                  </a:lnTo>
                  <a:lnTo>
                    <a:pt x="370660" y="715254"/>
                  </a:lnTo>
                  <a:lnTo>
                    <a:pt x="411844" y="765301"/>
                  </a:lnTo>
                  <a:lnTo>
                    <a:pt x="461630" y="781331"/>
                  </a:lnTo>
                  <a:lnTo>
                    <a:pt x="525492" y="787196"/>
                  </a:lnTo>
                  <a:lnTo>
                    <a:pt x="555908" y="785844"/>
                  </a:lnTo>
                  <a:lnTo>
                    <a:pt x="611266" y="775320"/>
                  </a:lnTo>
                  <a:lnTo>
                    <a:pt x="671837" y="736807"/>
                  </a:lnTo>
                  <a:lnTo>
                    <a:pt x="693488" y="700526"/>
                  </a:lnTo>
                  <a:lnTo>
                    <a:pt x="702823" y="651538"/>
                  </a:lnTo>
                  <a:lnTo>
                    <a:pt x="704827" y="583880"/>
                  </a:lnTo>
                  <a:lnTo>
                    <a:pt x="704827" y="192889"/>
                  </a:lnTo>
                  <a:lnTo>
                    <a:pt x="703857" y="137431"/>
                  </a:lnTo>
                  <a:lnTo>
                    <a:pt x="698803" y="91212"/>
                  </a:lnTo>
                  <a:lnTo>
                    <a:pt x="686451" y="54608"/>
                  </a:lnTo>
                  <a:lnTo>
                    <a:pt x="626991" y="11753"/>
                  </a:lnTo>
                  <a:lnTo>
                    <a:pt x="573454" y="6255"/>
                  </a:lnTo>
                  <a:lnTo>
                    <a:pt x="573454" y="0"/>
                  </a:lnTo>
                  <a:lnTo>
                    <a:pt x="844542" y="0"/>
                  </a:lnTo>
                  <a:lnTo>
                    <a:pt x="844542" y="6255"/>
                  </a:lnTo>
                  <a:lnTo>
                    <a:pt x="791005" y="11753"/>
                  </a:lnTo>
                  <a:lnTo>
                    <a:pt x="754411" y="27996"/>
                  </a:lnTo>
                  <a:lnTo>
                    <a:pt x="731545" y="54608"/>
                  </a:lnTo>
                  <a:lnTo>
                    <a:pt x="719193" y="91212"/>
                  </a:lnTo>
                  <a:lnTo>
                    <a:pt x="714139" y="137431"/>
                  </a:lnTo>
                  <a:lnTo>
                    <a:pt x="713168" y="192889"/>
                  </a:lnTo>
                  <a:lnTo>
                    <a:pt x="713168" y="588051"/>
                  </a:lnTo>
                  <a:lnTo>
                    <a:pt x="712109" y="643803"/>
                  </a:lnTo>
                  <a:lnTo>
                    <a:pt x="706195" y="688245"/>
                  </a:lnTo>
                  <a:lnTo>
                    <a:pt x="691323" y="724829"/>
                  </a:lnTo>
                  <a:lnTo>
                    <a:pt x="663388" y="757010"/>
                  </a:lnTo>
                  <a:lnTo>
                    <a:pt x="618288" y="788239"/>
                  </a:lnTo>
                  <a:lnTo>
                    <a:pt x="579857" y="805703"/>
                  </a:lnTo>
                  <a:lnTo>
                    <a:pt x="536049" y="817694"/>
                  </a:lnTo>
                  <a:lnTo>
                    <a:pt x="488527" y="824601"/>
                  </a:lnTo>
                  <a:lnTo>
                    <a:pt x="438953" y="826817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42102" y="879549"/>
              <a:ext cx="844550" cy="827405"/>
            </a:xfrm>
            <a:custGeom>
              <a:avLst/>
              <a:gdLst/>
              <a:ahLst/>
              <a:cxnLst/>
              <a:rect l="l" t="t" r="r" b="b"/>
              <a:pathLst>
                <a:path w="844550" h="827405">
                  <a:moveTo>
                    <a:pt x="713168" y="588051"/>
                  </a:moveTo>
                  <a:lnTo>
                    <a:pt x="713168" y="192889"/>
                  </a:lnTo>
                  <a:lnTo>
                    <a:pt x="714139" y="137431"/>
                  </a:lnTo>
                  <a:lnTo>
                    <a:pt x="719193" y="91212"/>
                  </a:lnTo>
                  <a:lnTo>
                    <a:pt x="731545" y="54608"/>
                  </a:lnTo>
                  <a:lnTo>
                    <a:pt x="791005" y="11753"/>
                  </a:lnTo>
                  <a:lnTo>
                    <a:pt x="844542" y="6255"/>
                  </a:lnTo>
                  <a:lnTo>
                    <a:pt x="844542" y="0"/>
                  </a:lnTo>
                  <a:lnTo>
                    <a:pt x="573454" y="0"/>
                  </a:lnTo>
                  <a:lnTo>
                    <a:pt x="573454" y="6255"/>
                  </a:lnTo>
                  <a:lnTo>
                    <a:pt x="626991" y="11753"/>
                  </a:lnTo>
                  <a:lnTo>
                    <a:pt x="663585" y="27996"/>
                  </a:lnTo>
                  <a:lnTo>
                    <a:pt x="686451" y="54608"/>
                  </a:lnTo>
                  <a:lnTo>
                    <a:pt x="698803" y="91212"/>
                  </a:lnTo>
                  <a:lnTo>
                    <a:pt x="703857" y="137431"/>
                  </a:lnTo>
                  <a:lnTo>
                    <a:pt x="704827" y="192889"/>
                  </a:lnTo>
                  <a:lnTo>
                    <a:pt x="704827" y="583880"/>
                  </a:lnTo>
                  <a:lnTo>
                    <a:pt x="702823" y="651538"/>
                  </a:lnTo>
                  <a:lnTo>
                    <a:pt x="693488" y="700526"/>
                  </a:lnTo>
                  <a:lnTo>
                    <a:pt x="671837" y="736807"/>
                  </a:lnTo>
                  <a:lnTo>
                    <a:pt x="632885" y="766343"/>
                  </a:lnTo>
                  <a:lnTo>
                    <a:pt x="585053" y="781853"/>
                  </a:lnTo>
                  <a:lnTo>
                    <a:pt x="525492" y="787196"/>
                  </a:lnTo>
                  <a:lnTo>
                    <a:pt x="492779" y="785681"/>
                  </a:lnTo>
                  <a:lnTo>
                    <a:pt x="434000" y="774440"/>
                  </a:lnTo>
                  <a:lnTo>
                    <a:pt x="384996" y="744187"/>
                  </a:lnTo>
                  <a:lnTo>
                    <a:pt x="364925" y="671463"/>
                  </a:lnTo>
                  <a:lnTo>
                    <a:pt x="363882" y="605776"/>
                  </a:lnTo>
                  <a:lnTo>
                    <a:pt x="363882" y="127202"/>
                  </a:lnTo>
                  <a:lnTo>
                    <a:pt x="365526" y="80191"/>
                  </a:lnTo>
                  <a:lnTo>
                    <a:pt x="392484" y="23004"/>
                  </a:lnTo>
                  <a:lnTo>
                    <a:pt x="481701" y="6255"/>
                  </a:lnTo>
                  <a:lnTo>
                    <a:pt x="487957" y="6255"/>
                  </a:lnTo>
                  <a:lnTo>
                    <a:pt x="487957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7298" y="6255"/>
                  </a:lnTo>
                  <a:lnTo>
                    <a:pt x="61883" y="10226"/>
                  </a:lnTo>
                  <a:lnTo>
                    <a:pt x="96148" y="23004"/>
                  </a:lnTo>
                  <a:lnTo>
                    <a:pt x="114799" y="45893"/>
                  </a:lnTo>
                  <a:lnTo>
                    <a:pt x="122539" y="80191"/>
                  </a:lnTo>
                  <a:lnTo>
                    <a:pt x="124074" y="127202"/>
                  </a:lnTo>
                  <a:lnTo>
                    <a:pt x="124074" y="579710"/>
                  </a:lnTo>
                  <a:lnTo>
                    <a:pt x="125367" y="629265"/>
                  </a:lnTo>
                  <a:lnTo>
                    <a:pt x="131915" y="673364"/>
                  </a:lnTo>
                  <a:lnTo>
                    <a:pt x="147721" y="712810"/>
                  </a:lnTo>
                  <a:lnTo>
                    <a:pt x="176790" y="748401"/>
                  </a:lnTo>
                  <a:lnTo>
                    <a:pt x="223125" y="780940"/>
                  </a:lnTo>
                  <a:lnTo>
                    <a:pt x="267405" y="800425"/>
                  </a:lnTo>
                  <a:lnTo>
                    <a:pt x="320091" y="814826"/>
                  </a:lnTo>
                  <a:lnTo>
                    <a:pt x="378251" y="823754"/>
                  </a:lnTo>
                  <a:lnTo>
                    <a:pt x="438953" y="826817"/>
                  </a:lnTo>
                  <a:lnTo>
                    <a:pt x="488527" y="824601"/>
                  </a:lnTo>
                  <a:lnTo>
                    <a:pt x="536049" y="817694"/>
                  </a:lnTo>
                  <a:lnTo>
                    <a:pt x="579857" y="805703"/>
                  </a:lnTo>
                  <a:lnTo>
                    <a:pt x="618288" y="788239"/>
                  </a:lnTo>
                  <a:lnTo>
                    <a:pt x="663388" y="757010"/>
                  </a:lnTo>
                  <a:lnTo>
                    <a:pt x="691323" y="724829"/>
                  </a:lnTo>
                  <a:lnTo>
                    <a:pt x="706195" y="688245"/>
                  </a:lnTo>
                  <a:lnTo>
                    <a:pt x="712109" y="643803"/>
                  </a:lnTo>
                  <a:lnTo>
                    <a:pt x="713168" y="588051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18966" y="879549"/>
              <a:ext cx="864869" cy="827405"/>
            </a:xfrm>
            <a:custGeom>
              <a:avLst/>
              <a:gdLst/>
              <a:ahLst/>
              <a:cxnLst/>
              <a:rect l="l" t="t" r="r" b="b"/>
              <a:pathLst>
                <a:path w="864870" h="827405">
                  <a:moveTo>
                    <a:pt x="553804" y="384735"/>
                  </a:moveTo>
                  <a:lnTo>
                    <a:pt x="409759" y="384735"/>
                  </a:lnTo>
                  <a:lnTo>
                    <a:pt x="454658" y="382699"/>
                  </a:lnTo>
                  <a:lnTo>
                    <a:pt x="489782" y="373918"/>
                  </a:lnTo>
                  <a:lnTo>
                    <a:pt x="533834" y="320091"/>
                  </a:lnTo>
                  <a:lnTo>
                    <a:pt x="539552" y="259097"/>
                  </a:lnTo>
                  <a:lnTo>
                    <a:pt x="540089" y="228339"/>
                  </a:lnTo>
                  <a:lnTo>
                    <a:pt x="538802" y="174023"/>
                  </a:lnTo>
                  <a:lnTo>
                    <a:pt x="534485" y="120686"/>
                  </a:lnTo>
                  <a:lnTo>
                    <a:pt x="526454" y="75559"/>
                  </a:lnTo>
                  <a:lnTo>
                    <a:pt x="492307" y="24290"/>
                  </a:lnTo>
                  <a:lnTo>
                    <a:pt x="435581" y="7314"/>
                  </a:lnTo>
                  <a:lnTo>
                    <a:pt x="400375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412887" y="0"/>
                  </a:lnTo>
                  <a:lnTo>
                    <a:pt x="449412" y="344"/>
                  </a:lnTo>
                  <a:lnTo>
                    <a:pt x="491215" y="2166"/>
                  </a:lnTo>
                  <a:lnTo>
                    <a:pt x="536342" y="6652"/>
                  </a:lnTo>
                  <a:lnTo>
                    <a:pt x="582838" y="14988"/>
                  </a:lnTo>
                  <a:lnTo>
                    <a:pt x="628747" y="28357"/>
                  </a:lnTo>
                  <a:lnTo>
                    <a:pt x="672114" y="47945"/>
                  </a:lnTo>
                  <a:lnTo>
                    <a:pt x="710985" y="74938"/>
                  </a:lnTo>
                  <a:lnTo>
                    <a:pt x="743405" y="110520"/>
                  </a:lnTo>
                  <a:lnTo>
                    <a:pt x="764910" y="153008"/>
                  </a:lnTo>
                  <a:lnTo>
                    <a:pt x="771557" y="197059"/>
                  </a:lnTo>
                  <a:lnTo>
                    <a:pt x="770986" y="209538"/>
                  </a:lnTo>
                  <a:lnTo>
                    <a:pt x="736956" y="291090"/>
                  </a:lnTo>
                  <a:lnTo>
                    <a:pt x="700502" y="325459"/>
                  </a:lnTo>
                  <a:lnTo>
                    <a:pt x="657908" y="350328"/>
                  </a:lnTo>
                  <a:lnTo>
                    <a:pt x="613229" y="367899"/>
                  </a:lnTo>
                  <a:lnTo>
                    <a:pt x="570519" y="380372"/>
                  </a:lnTo>
                  <a:lnTo>
                    <a:pt x="553804" y="384735"/>
                  </a:lnTo>
                  <a:close/>
                </a:path>
                <a:path w="864870" h="827405">
                  <a:moveTo>
                    <a:pt x="462934" y="810134"/>
                  </a:moveTo>
                  <a:lnTo>
                    <a:pt x="7298" y="810134"/>
                  </a:lnTo>
                  <a:lnTo>
                    <a:pt x="61883" y="806164"/>
                  </a:lnTo>
                  <a:lnTo>
                    <a:pt x="96148" y="793385"/>
                  </a:lnTo>
                  <a:lnTo>
                    <a:pt x="114799" y="770497"/>
                  </a:lnTo>
                  <a:lnTo>
                    <a:pt x="122539" y="736198"/>
                  </a:lnTo>
                  <a:lnTo>
                    <a:pt x="123985" y="691908"/>
                  </a:lnTo>
                  <a:lnTo>
                    <a:pt x="124074" y="127202"/>
                  </a:lnTo>
                  <a:lnTo>
                    <a:pt x="122539" y="80191"/>
                  </a:lnTo>
                  <a:lnTo>
                    <a:pt x="114785" y="45876"/>
                  </a:lnTo>
                  <a:lnTo>
                    <a:pt x="96148" y="23004"/>
                  </a:lnTo>
                  <a:lnTo>
                    <a:pt x="61883" y="10226"/>
                  </a:lnTo>
                  <a:lnTo>
                    <a:pt x="7298" y="6255"/>
                  </a:lnTo>
                  <a:lnTo>
                    <a:pt x="363882" y="6255"/>
                  </a:lnTo>
                  <a:lnTo>
                    <a:pt x="363882" y="384735"/>
                  </a:lnTo>
                  <a:lnTo>
                    <a:pt x="553804" y="384735"/>
                  </a:lnTo>
                  <a:lnTo>
                    <a:pt x="533834" y="389949"/>
                  </a:lnTo>
                  <a:lnTo>
                    <a:pt x="538275" y="390991"/>
                  </a:lnTo>
                  <a:lnTo>
                    <a:pt x="363882" y="390991"/>
                  </a:lnTo>
                  <a:lnTo>
                    <a:pt x="363882" y="689188"/>
                  </a:lnTo>
                  <a:lnTo>
                    <a:pt x="367336" y="745914"/>
                  </a:lnTo>
                  <a:lnTo>
                    <a:pt x="381347" y="783286"/>
                  </a:lnTo>
                  <a:lnTo>
                    <a:pt x="411388" y="803846"/>
                  </a:lnTo>
                  <a:lnTo>
                    <a:pt x="462934" y="810134"/>
                  </a:lnTo>
                  <a:close/>
                </a:path>
                <a:path w="864870" h="827405">
                  <a:moveTo>
                    <a:pt x="693358" y="826817"/>
                  </a:moveTo>
                  <a:lnTo>
                    <a:pt x="628193" y="818085"/>
                  </a:lnTo>
                  <a:lnTo>
                    <a:pt x="566156" y="788239"/>
                  </a:lnTo>
                  <a:lnTo>
                    <a:pt x="527578" y="731024"/>
                  </a:lnTo>
                  <a:lnTo>
                    <a:pt x="519530" y="691908"/>
                  </a:lnTo>
                  <a:lnTo>
                    <a:pt x="517151" y="646439"/>
                  </a:lnTo>
                  <a:lnTo>
                    <a:pt x="517966" y="619803"/>
                  </a:lnTo>
                  <a:lnTo>
                    <a:pt x="520404" y="572037"/>
                  </a:lnTo>
                  <a:lnTo>
                    <a:pt x="521550" y="548936"/>
                  </a:lnTo>
                  <a:lnTo>
                    <a:pt x="517652" y="459722"/>
                  </a:lnTo>
                  <a:lnTo>
                    <a:pt x="503680" y="422521"/>
                  </a:lnTo>
                  <a:lnTo>
                    <a:pt x="448962" y="392910"/>
                  </a:lnTo>
                  <a:lnTo>
                    <a:pt x="408716" y="390991"/>
                  </a:lnTo>
                  <a:lnTo>
                    <a:pt x="538275" y="390991"/>
                  </a:lnTo>
                  <a:lnTo>
                    <a:pt x="613075" y="409629"/>
                  </a:lnTo>
                  <a:lnTo>
                    <a:pt x="657582" y="425284"/>
                  </a:lnTo>
                  <a:lnTo>
                    <a:pt x="698571" y="447294"/>
                  </a:lnTo>
                  <a:lnTo>
                    <a:pt x="736155" y="484960"/>
                  </a:lnTo>
                  <a:lnTo>
                    <a:pt x="756829" y="529663"/>
                  </a:lnTo>
                  <a:lnTo>
                    <a:pt x="765578" y="577494"/>
                  </a:lnTo>
                  <a:lnTo>
                    <a:pt x="767386" y="624544"/>
                  </a:lnTo>
                  <a:lnTo>
                    <a:pt x="767386" y="725680"/>
                  </a:lnTo>
                  <a:lnTo>
                    <a:pt x="768559" y="748944"/>
                  </a:lnTo>
                  <a:lnTo>
                    <a:pt x="772860" y="765561"/>
                  </a:lnTo>
                  <a:lnTo>
                    <a:pt x="781462" y="775532"/>
                  </a:lnTo>
                  <a:lnTo>
                    <a:pt x="795537" y="778855"/>
                  </a:lnTo>
                  <a:lnTo>
                    <a:pt x="820279" y="778855"/>
                  </a:lnTo>
                  <a:lnTo>
                    <a:pt x="802966" y="797753"/>
                  </a:lnTo>
                  <a:lnTo>
                    <a:pt x="760625" y="818492"/>
                  </a:lnTo>
                  <a:lnTo>
                    <a:pt x="693358" y="826817"/>
                  </a:lnTo>
                  <a:close/>
                </a:path>
                <a:path w="864870" h="827405">
                  <a:moveTo>
                    <a:pt x="820279" y="778855"/>
                  </a:moveTo>
                  <a:lnTo>
                    <a:pt x="795537" y="778855"/>
                  </a:lnTo>
                  <a:lnTo>
                    <a:pt x="820984" y="765561"/>
                  </a:lnTo>
                  <a:lnTo>
                    <a:pt x="840371" y="728808"/>
                  </a:lnTo>
                  <a:lnTo>
                    <a:pt x="852720" y="673287"/>
                  </a:lnTo>
                  <a:lnTo>
                    <a:pt x="857053" y="603691"/>
                  </a:lnTo>
                  <a:lnTo>
                    <a:pt x="856841" y="592662"/>
                  </a:lnTo>
                  <a:lnTo>
                    <a:pt x="856271" y="582708"/>
                  </a:lnTo>
                  <a:lnTo>
                    <a:pt x="855294" y="573047"/>
                  </a:lnTo>
                  <a:lnTo>
                    <a:pt x="853925" y="564070"/>
                  </a:lnTo>
                  <a:lnTo>
                    <a:pt x="861224" y="564070"/>
                  </a:lnTo>
                  <a:lnTo>
                    <a:pt x="862592" y="572037"/>
                  </a:lnTo>
                  <a:lnTo>
                    <a:pt x="863570" y="581665"/>
                  </a:lnTo>
                  <a:lnTo>
                    <a:pt x="864161" y="592955"/>
                  </a:lnTo>
                  <a:lnTo>
                    <a:pt x="864352" y="604733"/>
                  </a:lnTo>
                  <a:lnTo>
                    <a:pt x="863993" y="619966"/>
                  </a:lnTo>
                  <a:lnTo>
                    <a:pt x="861485" y="656214"/>
                  </a:lnTo>
                  <a:lnTo>
                    <a:pt x="854675" y="701650"/>
                  </a:lnTo>
                  <a:lnTo>
                    <a:pt x="841414" y="744448"/>
                  </a:lnTo>
                  <a:lnTo>
                    <a:pt x="827517" y="770954"/>
                  </a:lnTo>
                  <a:lnTo>
                    <a:pt x="820279" y="778855"/>
                  </a:lnTo>
                  <a:close/>
                </a:path>
                <a:path w="864870" h="827405">
                  <a:moveTo>
                    <a:pt x="475445" y="816390"/>
                  </a:moveTo>
                  <a:lnTo>
                    <a:pt x="0" y="816390"/>
                  </a:lnTo>
                  <a:lnTo>
                    <a:pt x="0" y="810134"/>
                  </a:lnTo>
                  <a:lnTo>
                    <a:pt x="475445" y="810134"/>
                  </a:lnTo>
                  <a:lnTo>
                    <a:pt x="475445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18966" y="879549"/>
              <a:ext cx="864869" cy="827405"/>
            </a:xfrm>
            <a:custGeom>
              <a:avLst/>
              <a:gdLst/>
              <a:ahLst/>
              <a:cxnLst/>
              <a:rect l="l" t="t" r="r" b="b"/>
              <a:pathLst>
                <a:path w="864870" h="827405">
                  <a:moveTo>
                    <a:pt x="767386" y="725680"/>
                  </a:moveTo>
                  <a:lnTo>
                    <a:pt x="767386" y="624544"/>
                  </a:lnTo>
                  <a:lnTo>
                    <a:pt x="765578" y="577494"/>
                  </a:lnTo>
                  <a:lnTo>
                    <a:pt x="756829" y="529663"/>
                  </a:lnTo>
                  <a:lnTo>
                    <a:pt x="736155" y="484960"/>
                  </a:lnTo>
                  <a:lnTo>
                    <a:pt x="698571" y="447294"/>
                  </a:lnTo>
                  <a:lnTo>
                    <a:pt x="657582" y="425284"/>
                  </a:lnTo>
                  <a:lnTo>
                    <a:pt x="613075" y="409628"/>
                  </a:lnTo>
                  <a:lnTo>
                    <a:pt x="570131" y="398469"/>
                  </a:lnTo>
                  <a:lnTo>
                    <a:pt x="533834" y="389949"/>
                  </a:lnTo>
                  <a:lnTo>
                    <a:pt x="570519" y="380372"/>
                  </a:lnTo>
                  <a:lnTo>
                    <a:pt x="613229" y="367899"/>
                  </a:lnTo>
                  <a:lnTo>
                    <a:pt x="657908" y="350328"/>
                  </a:lnTo>
                  <a:lnTo>
                    <a:pt x="700502" y="325459"/>
                  </a:lnTo>
                  <a:lnTo>
                    <a:pt x="736956" y="291090"/>
                  </a:lnTo>
                  <a:lnTo>
                    <a:pt x="763215" y="245021"/>
                  </a:lnTo>
                  <a:lnTo>
                    <a:pt x="771557" y="197059"/>
                  </a:lnTo>
                  <a:lnTo>
                    <a:pt x="769944" y="175033"/>
                  </a:lnTo>
                  <a:lnTo>
                    <a:pt x="756161" y="131373"/>
                  </a:lnTo>
                  <a:lnTo>
                    <a:pt x="710985" y="74938"/>
                  </a:lnTo>
                  <a:lnTo>
                    <a:pt x="672114" y="47945"/>
                  </a:lnTo>
                  <a:lnTo>
                    <a:pt x="628747" y="28357"/>
                  </a:lnTo>
                  <a:lnTo>
                    <a:pt x="582838" y="14988"/>
                  </a:lnTo>
                  <a:lnTo>
                    <a:pt x="536342" y="6652"/>
                  </a:lnTo>
                  <a:lnTo>
                    <a:pt x="491215" y="2166"/>
                  </a:lnTo>
                  <a:lnTo>
                    <a:pt x="449412" y="344"/>
                  </a:lnTo>
                  <a:lnTo>
                    <a:pt x="412887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7298" y="6255"/>
                  </a:lnTo>
                  <a:lnTo>
                    <a:pt x="61883" y="10226"/>
                  </a:lnTo>
                  <a:lnTo>
                    <a:pt x="96148" y="23004"/>
                  </a:lnTo>
                  <a:lnTo>
                    <a:pt x="114799" y="45893"/>
                  </a:lnTo>
                  <a:lnTo>
                    <a:pt x="122539" y="80191"/>
                  </a:lnTo>
                  <a:lnTo>
                    <a:pt x="124074" y="127202"/>
                  </a:lnTo>
                  <a:lnTo>
                    <a:pt x="124074" y="689188"/>
                  </a:lnTo>
                  <a:lnTo>
                    <a:pt x="122539" y="736198"/>
                  </a:lnTo>
                  <a:lnTo>
                    <a:pt x="96148" y="793385"/>
                  </a:lnTo>
                  <a:lnTo>
                    <a:pt x="7298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475445" y="816390"/>
                  </a:lnTo>
                  <a:lnTo>
                    <a:pt x="475445" y="810134"/>
                  </a:lnTo>
                  <a:lnTo>
                    <a:pt x="462934" y="810134"/>
                  </a:lnTo>
                  <a:lnTo>
                    <a:pt x="411388" y="803846"/>
                  </a:lnTo>
                  <a:lnTo>
                    <a:pt x="381347" y="783286"/>
                  </a:lnTo>
                  <a:lnTo>
                    <a:pt x="367336" y="745914"/>
                  </a:lnTo>
                  <a:lnTo>
                    <a:pt x="363882" y="689188"/>
                  </a:lnTo>
                  <a:lnTo>
                    <a:pt x="363882" y="390991"/>
                  </a:lnTo>
                  <a:lnTo>
                    <a:pt x="408716" y="390991"/>
                  </a:lnTo>
                  <a:lnTo>
                    <a:pt x="448962" y="392910"/>
                  </a:lnTo>
                  <a:lnTo>
                    <a:pt x="480700" y="401835"/>
                  </a:lnTo>
                  <a:lnTo>
                    <a:pt x="503680" y="422521"/>
                  </a:lnTo>
                  <a:lnTo>
                    <a:pt x="517652" y="459722"/>
                  </a:lnTo>
                  <a:lnTo>
                    <a:pt x="522364" y="518194"/>
                  </a:lnTo>
                  <a:lnTo>
                    <a:pt x="521550" y="548936"/>
                  </a:lnTo>
                  <a:lnTo>
                    <a:pt x="519758" y="585053"/>
                  </a:lnTo>
                  <a:lnTo>
                    <a:pt x="517966" y="619803"/>
                  </a:lnTo>
                  <a:lnTo>
                    <a:pt x="517151" y="646439"/>
                  </a:lnTo>
                  <a:lnTo>
                    <a:pt x="519530" y="691908"/>
                  </a:lnTo>
                  <a:lnTo>
                    <a:pt x="527578" y="731024"/>
                  </a:lnTo>
                  <a:lnTo>
                    <a:pt x="566156" y="788239"/>
                  </a:lnTo>
                  <a:lnTo>
                    <a:pt x="628193" y="818085"/>
                  </a:lnTo>
                  <a:lnTo>
                    <a:pt x="693358" y="826817"/>
                  </a:lnTo>
                  <a:lnTo>
                    <a:pt x="760625" y="818492"/>
                  </a:lnTo>
                  <a:lnTo>
                    <a:pt x="802966" y="797753"/>
                  </a:lnTo>
                  <a:lnTo>
                    <a:pt x="841414" y="744448"/>
                  </a:lnTo>
                  <a:lnTo>
                    <a:pt x="854675" y="701650"/>
                  </a:lnTo>
                  <a:lnTo>
                    <a:pt x="861485" y="656214"/>
                  </a:lnTo>
                  <a:lnTo>
                    <a:pt x="864352" y="604733"/>
                  </a:lnTo>
                  <a:lnTo>
                    <a:pt x="864156" y="592661"/>
                  </a:lnTo>
                  <a:lnTo>
                    <a:pt x="863570" y="581665"/>
                  </a:lnTo>
                  <a:lnTo>
                    <a:pt x="862592" y="572037"/>
                  </a:lnTo>
                  <a:lnTo>
                    <a:pt x="861224" y="564070"/>
                  </a:lnTo>
                  <a:lnTo>
                    <a:pt x="853925" y="564070"/>
                  </a:lnTo>
                  <a:lnTo>
                    <a:pt x="855294" y="573047"/>
                  </a:lnTo>
                  <a:lnTo>
                    <a:pt x="856271" y="582708"/>
                  </a:lnTo>
                  <a:lnTo>
                    <a:pt x="856858" y="592955"/>
                  </a:lnTo>
                  <a:lnTo>
                    <a:pt x="857053" y="603691"/>
                  </a:lnTo>
                  <a:lnTo>
                    <a:pt x="852720" y="673287"/>
                  </a:lnTo>
                  <a:lnTo>
                    <a:pt x="840371" y="728808"/>
                  </a:lnTo>
                  <a:lnTo>
                    <a:pt x="820984" y="765561"/>
                  </a:lnTo>
                  <a:lnTo>
                    <a:pt x="795537" y="778855"/>
                  </a:lnTo>
                  <a:lnTo>
                    <a:pt x="781462" y="775532"/>
                  </a:lnTo>
                  <a:lnTo>
                    <a:pt x="772860" y="765561"/>
                  </a:lnTo>
                  <a:lnTo>
                    <a:pt x="768559" y="748944"/>
                  </a:lnTo>
                  <a:lnTo>
                    <a:pt x="767386" y="725680"/>
                  </a:lnTo>
                  <a:close/>
                </a:path>
                <a:path w="864870" h="827405">
                  <a:moveTo>
                    <a:pt x="363882" y="384735"/>
                  </a:moveTo>
                  <a:lnTo>
                    <a:pt x="363882" y="6255"/>
                  </a:lnTo>
                  <a:lnTo>
                    <a:pt x="400375" y="6255"/>
                  </a:lnTo>
                  <a:lnTo>
                    <a:pt x="466192" y="12381"/>
                  </a:lnTo>
                  <a:lnTo>
                    <a:pt x="514023" y="45876"/>
                  </a:lnTo>
                  <a:lnTo>
                    <a:pt x="534485" y="120686"/>
                  </a:lnTo>
                  <a:lnTo>
                    <a:pt x="538802" y="174023"/>
                  </a:lnTo>
                  <a:lnTo>
                    <a:pt x="540089" y="228339"/>
                  </a:lnTo>
                  <a:lnTo>
                    <a:pt x="539552" y="259097"/>
                  </a:lnTo>
                  <a:lnTo>
                    <a:pt x="536131" y="306928"/>
                  </a:lnTo>
                  <a:lnTo>
                    <a:pt x="515913" y="354385"/>
                  </a:lnTo>
                  <a:lnTo>
                    <a:pt x="454658" y="382699"/>
                  </a:lnTo>
                  <a:lnTo>
                    <a:pt x="409759" y="384735"/>
                  </a:lnTo>
                  <a:lnTo>
                    <a:pt x="363882" y="384735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14598" y="879549"/>
              <a:ext cx="744855" cy="816610"/>
            </a:xfrm>
            <a:custGeom>
              <a:avLst/>
              <a:gdLst/>
              <a:ahLst/>
              <a:cxnLst/>
              <a:rect l="l" t="t" r="r" b="b"/>
              <a:pathLst>
                <a:path w="744854" h="816610">
                  <a:moveTo>
                    <a:pt x="744448" y="816390"/>
                  </a:moveTo>
                  <a:lnTo>
                    <a:pt x="0" y="816390"/>
                  </a:lnTo>
                  <a:lnTo>
                    <a:pt x="0" y="810134"/>
                  </a:lnTo>
                  <a:lnTo>
                    <a:pt x="6255" y="810134"/>
                  </a:lnTo>
                  <a:lnTo>
                    <a:pt x="60948" y="806164"/>
                  </a:lnTo>
                  <a:lnTo>
                    <a:pt x="95472" y="793385"/>
                  </a:lnTo>
                  <a:lnTo>
                    <a:pt x="114432" y="770497"/>
                  </a:lnTo>
                  <a:lnTo>
                    <a:pt x="122431" y="736198"/>
                  </a:lnTo>
                  <a:lnTo>
                    <a:pt x="124074" y="689188"/>
                  </a:lnTo>
                  <a:lnTo>
                    <a:pt x="124074" y="127202"/>
                  </a:lnTo>
                  <a:lnTo>
                    <a:pt x="122431" y="80191"/>
                  </a:lnTo>
                  <a:lnTo>
                    <a:pt x="95472" y="23004"/>
                  </a:lnTo>
                  <a:lnTo>
                    <a:pt x="6255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706913" y="0"/>
                  </a:lnTo>
                  <a:lnTo>
                    <a:pt x="706913" y="312793"/>
                  </a:lnTo>
                  <a:lnTo>
                    <a:pt x="700657" y="312793"/>
                  </a:lnTo>
                  <a:lnTo>
                    <a:pt x="697577" y="268157"/>
                  </a:lnTo>
                  <a:lnTo>
                    <a:pt x="687836" y="222623"/>
                  </a:lnTo>
                  <a:lnTo>
                    <a:pt x="670681" y="177379"/>
                  </a:lnTo>
                  <a:lnTo>
                    <a:pt x="645358" y="133612"/>
                  </a:lnTo>
                  <a:lnTo>
                    <a:pt x="611115" y="92510"/>
                  </a:lnTo>
                  <a:lnTo>
                    <a:pt x="567198" y="55260"/>
                  </a:lnTo>
                  <a:lnTo>
                    <a:pt x="524140" y="30008"/>
                  </a:lnTo>
                  <a:lnTo>
                    <a:pt x="479225" y="15118"/>
                  </a:lnTo>
                  <a:lnTo>
                    <a:pt x="427467" y="8047"/>
                  </a:lnTo>
                  <a:lnTo>
                    <a:pt x="363882" y="6255"/>
                  </a:lnTo>
                  <a:lnTo>
                    <a:pt x="363882" y="378479"/>
                  </a:lnTo>
                  <a:lnTo>
                    <a:pt x="417808" y="374417"/>
                  </a:lnTo>
                  <a:lnTo>
                    <a:pt x="461724" y="361497"/>
                  </a:lnTo>
                  <a:lnTo>
                    <a:pt x="497132" y="338617"/>
                  </a:lnTo>
                  <a:lnTo>
                    <a:pt x="525534" y="304677"/>
                  </a:lnTo>
                  <a:lnTo>
                    <a:pt x="548431" y="258575"/>
                  </a:lnTo>
                  <a:lnTo>
                    <a:pt x="557668" y="203152"/>
                  </a:lnTo>
                  <a:lnTo>
                    <a:pt x="558857" y="177249"/>
                  </a:lnTo>
                  <a:lnTo>
                    <a:pt x="566156" y="177249"/>
                  </a:lnTo>
                  <a:lnTo>
                    <a:pt x="566156" y="588051"/>
                  </a:lnTo>
                  <a:lnTo>
                    <a:pt x="558857" y="588051"/>
                  </a:lnTo>
                  <a:lnTo>
                    <a:pt x="557668" y="562604"/>
                  </a:lnTo>
                  <a:lnTo>
                    <a:pt x="554817" y="538525"/>
                  </a:lnTo>
                  <a:lnTo>
                    <a:pt x="525534" y="461049"/>
                  </a:lnTo>
                  <a:lnTo>
                    <a:pt x="497132" y="426541"/>
                  </a:lnTo>
                  <a:lnTo>
                    <a:pt x="461724" y="403194"/>
                  </a:lnTo>
                  <a:lnTo>
                    <a:pt x="417808" y="389957"/>
                  </a:lnTo>
                  <a:lnTo>
                    <a:pt x="363882" y="385778"/>
                  </a:lnTo>
                  <a:lnTo>
                    <a:pt x="363882" y="689188"/>
                  </a:lnTo>
                  <a:lnTo>
                    <a:pt x="365984" y="754988"/>
                  </a:lnTo>
                  <a:lnTo>
                    <a:pt x="374439" y="790976"/>
                  </a:lnTo>
                  <a:lnTo>
                    <a:pt x="392474" y="806045"/>
                  </a:lnTo>
                  <a:lnTo>
                    <a:pt x="423313" y="809092"/>
                  </a:lnTo>
                  <a:lnTo>
                    <a:pt x="460620" y="808098"/>
                  </a:lnTo>
                  <a:lnTo>
                    <a:pt x="526242" y="799855"/>
                  </a:lnTo>
                  <a:lnTo>
                    <a:pt x="584985" y="774783"/>
                  </a:lnTo>
                  <a:lnTo>
                    <a:pt x="645667" y="730778"/>
                  </a:lnTo>
                  <a:lnTo>
                    <a:pt x="691932" y="668236"/>
                  </a:lnTo>
                  <a:lnTo>
                    <a:pt x="709423" y="627440"/>
                  </a:lnTo>
                  <a:lnTo>
                    <a:pt x="723026" y="578920"/>
                  </a:lnTo>
                  <a:lnTo>
                    <a:pt x="732647" y="521648"/>
                  </a:lnTo>
                  <a:lnTo>
                    <a:pt x="738192" y="454593"/>
                  </a:lnTo>
                  <a:lnTo>
                    <a:pt x="744448" y="454593"/>
                  </a:lnTo>
                  <a:lnTo>
                    <a:pt x="744448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14598" y="879549"/>
              <a:ext cx="744855" cy="816610"/>
            </a:xfrm>
            <a:custGeom>
              <a:avLst/>
              <a:gdLst/>
              <a:ahLst/>
              <a:cxnLst/>
              <a:rect l="l" t="t" r="r" b="b"/>
              <a:pathLst>
                <a:path w="744854" h="816610">
                  <a:moveTo>
                    <a:pt x="363882" y="689188"/>
                  </a:moveTo>
                  <a:lnTo>
                    <a:pt x="363882" y="385778"/>
                  </a:lnTo>
                  <a:lnTo>
                    <a:pt x="417808" y="389957"/>
                  </a:lnTo>
                  <a:lnTo>
                    <a:pt x="461724" y="403194"/>
                  </a:lnTo>
                  <a:lnTo>
                    <a:pt x="497132" y="426541"/>
                  </a:lnTo>
                  <a:lnTo>
                    <a:pt x="525534" y="461049"/>
                  </a:lnTo>
                  <a:lnTo>
                    <a:pt x="548431" y="507767"/>
                  </a:lnTo>
                  <a:lnTo>
                    <a:pt x="557668" y="562604"/>
                  </a:lnTo>
                  <a:lnTo>
                    <a:pt x="558857" y="588051"/>
                  </a:lnTo>
                  <a:lnTo>
                    <a:pt x="566156" y="588051"/>
                  </a:lnTo>
                  <a:lnTo>
                    <a:pt x="566156" y="177249"/>
                  </a:lnTo>
                  <a:lnTo>
                    <a:pt x="558857" y="177249"/>
                  </a:lnTo>
                  <a:lnTo>
                    <a:pt x="557668" y="203152"/>
                  </a:lnTo>
                  <a:lnTo>
                    <a:pt x="554817" y="227296"/>
                  </a:lnTo>
                  <a:lnTo>
                    <a:pt x="525534" y="304677"/>
                  </a:lnTo>
                  <a:lnTo>
                    <a:pt x="497132" y="338617"/>
                  </a:lnTo>
                  <a:lnTo>
                    <a:pt x="461724" y="361497"/>
                  </a:lnTo>
                  <a:lnTo>
                    <a:pt x="417808" y="374417"/>
                  </a:lnTo>
                  <a:lnTo>
                    <a:pt x="363882" y="378479"/>
                  </a:lnTo>
                  <a:lnTo>
                    <a:pt x="363882" y="6255"/>
                  </a:lnTo>
                  <a:lnTo>
                    <a:pt x="427467" y="8047"/>
                  </a:lnTo>
                  <a:lnTo>
                    <a:pt x="479225" y="15118"/>
                  </a:lnTo>
                  <a:lnTo>
                    <a:pt x="524140" y="30008"/>
                  </a:lnTo>
                  <a:lnTo>
                    <a:pt x="567198" y="55260"/>
                  </a:lnTo>
                  <a:lnTo>
                    <a:pt x="611115" y="92510"/>
                  </a:lnTo>
                  <a:lnTo>
                    <a:pt x="645358" y="133612"/>
                  </a:lnTo>
                  <a:lnTo>
                    <a:pt x="670681" y="177379"/>
                  </a:lnTo>
                  <a:lnTo>
                    <a:pt x="687836" y="222623"/>
                  </a:lnTo>
                  <a:lnTo>
                    <a:pt x="697577" y="268157"/>
                  </a:lnTo>
                  <a:lnTo>
                    <a:pt x="700657" y="312793"/>
                  </a:lnTo>
                  <a:lnTo>
                    <a:pt x="706913" y="312793"/>
                  </a:lnTo>
                  <a:lnTo>
                    <a:pt x="706913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6255" y="6255"/>
                  </a:lnTo>
                  <a:lnTo>
                    <a:pt x="60948" y="10226"/>
                  </a:lnTo>
                  <a:lnTo>
                    <a:pt x="95472" y="23004"/>
                  </a:lnTo>
                  <a:lnTo>
                    <a:pt x="114432" y="45893"/>
                  </a:lnTo>
                  <a:lnTo>
                    <a:pt x="122431" y="80191"/>
                  </a:lnTo>
                  <a:lnTo>
                    <a:pt x="124074" y="127202"/>
                  </a:lnTo>
                  <a:lnTo>
                    <a:pt x="124074" y="689188"/>
                  </a:lnTo>
                  <a:lnTo>
                    <a:pt x="122431" y="736198"/>
                  </a:lnTo>
                  <a:lnTo>
                    <a:pt x="95472" y="793385"/>
                  </a:lnTo>
                  <a:lnTo>
                    <a:pt x="6255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744448" y="816390"/>
                  </a:lnTo>
                  <a:lnTo>
                    <a:pt x="744448" y="454593"/>
                  </a:lnTo>
                  <a:lnTo>
                    <a:pt x="738192" y="454593"/>
                  </a:lnTo>
                  <a:lnTo>
                    <a:pt x="732647" y="521648"/>
                  </a:lnTo>
                  <a:lnTo>
                    <a:pt x="723026" y="578920"/>
                  </a:lnTo>
                  <a:lnTo>
                    <a:pt x="709423" y="627440"/>
                  </a:lnTo>
                  <a:lnTo>
                    <a:pt x="691932" y="668236"/>
                  </a:lnTo>
                  <a:lnTo>
                    <a:pt x="670649" y="702339"/>
                  </a:lnTo>
                  <a:lnTo>
                    <a:pt x="617081" y="754582"/>
                  </a:lnTo>
                  <a:lnTo>
                    <a:pt x="549473" y="792409"/>
                  </a:lnTo>
                  <a:lnTo>
                    <a:pt x="495777" y="805051"/>
                  </a:lnTo>
                  <a:lnTo>
                    <a:pt x="423313" y="809092"/>
                  </a:lnTo>
                  <a:lnTo>
                    <a:pt x="392474" y="806045"/>
                  </a:lnTo>
                  <a:lnTo>
                    <a:pt x="374439" y="790976"/>
                  </a:lnTo>
                  <a:lnTo>
                    <a:pt x="365984" y="754988"/>
                  </a:lnTo>
                  <a:lnTo>
                    <a:pt x="363882" y="689188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902345" y="879549"/>
              <a:ext cx="1003300" cy="816610"/>
            </a:xfrm>
            <a:custGeom>
              <a:avLst/>
              <a:gdLst/>
              <a:ahLst/>
              <a:cxnLst/>
              <a:rect l="l" t="t" r="r" b="b"/>
              <a:pathLst>
                <a:path w="1003300" h="816610">
                  <a:moveTo>
                    <a:pt x="1003024" y="816390"/>
                  </a:moveTo>
                  <a:lnTo>
                    <a:pt x="520279" y="816390"/>
                  </a:lnTo>
                  <a:lnTo>
                    <a:pt x="520279" y="810134"/>
                  </a:lnTo>
                  <a:lnTo>
                    <a:pt x="523407" y="810134"/>
                  </a:lnTo>
                  <a:lnTo>
                    <a:pt x="577883" y="806164"/>
                  </a:lnTo>
                  <a:lnTo>
                    <a:pt x="611890" y="793385"/>
                  </a:lnTo>
                  <a:lnTo>
                    <a:pt x="630232" y="770497"/>
                  </a:lnTo>
                  <a:lnTo>
                    <a:pt x="637714" y="736198"/>
                  </a:lnTo>
                  <a:lnTo>
                    <a:pt x="639141" y="689188"/>
                  </a:lnTo>
                  <a:lnTo>
                    <a:pt x="639141" y="367010"/>
                  </a:lnTo>
                  <a:lnTo>
                    <a:pt x="363882" y="367010"/>
                  </a:lnTo>
                  <a:lnTo>
                    <a:pt x="363882" y="689188"/>
                  </a:lnTo>
                  <a:lnTo>
                    <a:pt x="365200" y="736198"/>
                  </a:lnTo>
                  <a:lnTo>
                    <a:pt x="390457" y="793385"/>
                  </a:lnTo>
                  <a:lnTo>
                    <a:pt x="478573" y="810134"/>
                  </a:lnTo>
                  <a:lnTo>
                    <a:pt x="482744" y="810134"/>
                  </a:lnTo>
                  <a:lnTo>
                    <a:pt x="482744" y="816390"/>
                  </a:lnTo>
                  <a:lnTo>
                    <a:pt x="0" y="816390"/>
                  </a:lnTo>
                  <a:lnTo>
                    <a:pt x="0" y="810134"/>
                  </a:lnTo>
                  <a:lnTo>
                    <a:pt x="7298" y="810134"/>
                  </a:lnTo>
                  <a:lnTo>
                    <a:pt x="61883" y="806164"/>
                  </a:lnTo>
                  <a:lnTo>
                    <a:pt x="96148" y="793385"/>
                  </a:lnTo>
                  <a:lnTo>
                    <a:pt x="114799" y="770497"/>
                  </a:lnTo>
                  <a:lnTo>
                    <a:pt x="122539" y="736198"/>
                  </a:lnTo>
                  <a:lnTo>
                    <a:pt x="124074" y="689188"/>
                  </a:lnTo>
                  <a:lnTo>
                    <a:pt x="124074" y="127202"/>
                  </a:lnTo>
                  <a:lnTo>
                    <a:pt x="122539" y="80191"/>
                  </a:lnTo>
                  <a:lnTo>
                    <a:pt x="96148" y="23004"/>
                  </a:lnTo>
                  <a:lnTo>
                    <a:pt x="7298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482744" y="0"/>
                  </a:lnTo>
                  <a:lnTo>
                    <a:pt x="482744" y="6255"/>
                  </a:lnTo>
                  <a:lnTo>
                    <a:pt x="478573" y="6255"/>
                  </a:lnTo>
                  <a:lnTo>
                    <a:pt x="424206" y="10226"/>
                  </a:lnTo>
                  <a:lnTo>
                    <a:pt x="390457" y="23004"/>
                  </a:lnTo>
                  <a:lnTo>
                    <a:pt x="372424" y="45893"/>
                  </a:lnTo>
                  <a:lnTo>
                    <a:pt x="365200" y="80191"/>
                  </a:lnTo>
                  <a:lnTo>
                    <a:pt x="363882" y="127202"/>
                  </a:lnTo>
                  <a:lnTo>
                    <a:pt x="363882" y="358669"/>
                  </a:lnTo>
                  <a:lnTo>
                    <a:pt x="639141" y="358669"/>
                  </a:lnTo>
                  <a:lnTo>
                    <a:pt x="639141" y="127202"/>
                  </a:lnTo>
                  <a:lnTo>
                    <a:pt x="637714" y="80191"/>
                  </a:lnTo>
                  <a:lnTo>
                    <a:pt x="611890" y="23004"/>
                  </a:lnTo>
                  <a:lnTo>
                    <a:pt x="523407" y="6255"/>
                  </a:lnTo>
                  <a:lnTo>
                    <a:pt x="520279" y="6255"/>
                  </a:lnTo>
                  <a:lnTo>
                    <a:pt x="520279" y="0"/>
                  </a:lnTo>
                  <a:lnTo>
                    <a:pt x="1003024" y="0"/>
                  </a:lnTo>
                  <a:lnTo>
                    <a:pt x="1003024" y="6255"/>
                  </a:lnTo>
                  <a:lnTo>
                    <a:pt x="995725" y="6255"/>
                  </a:lnTo>
                  <a:lnTo>
                    <a:pt x="941032" y="10226"/>
                  </a:lnTo>
                  <a:lnTo>
                    <a:pt x="906508" y="23004"/>
                  </a:lnTo>
                  <a:lnTo>
                    <a:pt x="887549" y="45893"/>
                  </a:lnTo>
                  <a:lnTo>
                    <a:pt x="879549" y="80191"/>
                  </a:lnTo>
                  <a:lnTo>
                    <a:pt x="877906" y="127202"/>
                  </a:lnTo>
                  <a:lnTo>
                    <a:pt x="877906" y="689188"/>
                  </a:lnTo>
                  <a:lnTo>
                    <a:pt x="879549" y="736198"/>
                  </a:lnTo>
                  <a:lnTo>
                    <a:pt x="906508" y="793385"/>
                  </a:lnTo>
                  <a:lnTo>
                    <a:pt x="995725" y="810134"/>
                  </a:lnTo>
                  <a:lnTo>
                    <a:pt x="1003024" y="810134"/>
                  </a:lnTo>
                  <a:lnTo>
                    <a:pt x="1003024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02345" y="879549"/>
              <a:ext cx="1003300" cy="816610"/>
            </a:xfrm>
            <a:custGeom>
              <a:avLst/>
              <a:gdLst/>
              <a:ahLst/>
              <a:cxnLst/>
              <a:rect l="l" t="t" r="r" b="b"/>
              <a:pathLst>
                <a:path w="1003300" h="816610">
                  <a:moveTo>
                    <a:pt x="478573" y="6255"/>
                  </a:moveTo>
                  <a:lnTo>
                    <a:pt x="482744" y="6255"/>
                  </a:lnTo>
                  <a:lnTo>
                    <a:pt x="482744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7298" y="6255"/>
                  </a:lnTo>
                  <a:lnTo>
                    <a:pt x="61883" y="10226"/>
                  </a:lnTo>
                  <a:lnTo>
                    <a:pt x="96148" y="23004"/>
                  </a:lnTo>
                  <a:lnTo>
                    <a:pt x="114799" y="45893"/>
                  </a:lnTo>
                  <a:lnTo>
                    <a:pt x="122539" y="80191"/>
                  </a:lnTo>
                  <a:lnTo>
                    <a:pt x="124074" y="127202"/>
                  </a:lnTo>
                  <a:lnTo>
                    <a:pt x="124074" y="689188"/>
                  </a:lnTo>
                  <a:lnTo>
                    <a:pt x="122539" y="736198"/>
                  </a:lnTo>
                  <a:lnTo>
                    <a:pt x="96148" y="793385"/>
                  </a:lnTo>
                  <a:lnTo>
                    <a:pt x="7298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482744" y="816390"/>
                  </a:lnTo>
                  <a:lnTo>
                    <a:pt x="482744" y="810134"/>
                  </a:lnTo>
                  <a:lnTo>
                    <a:pt x="478573" y="810134"/>
                  </a:lnTo>
                  <a:lnTo>
                    <a:pt x="424206" y="806164"/>
                  </a:lnTo>
                  <a:lnTo>
                    <a:pt x="390457" y="793385"/>
                  </a:lnTo>
                  <a:lnTo>
                    <a:pt x="372424" y="770497"/>
                  </a:lnTo>
                  <a:lnTo>
                    <a:pt x="365200" y="736198"/>
                  </a:lnTo>
                  <a:lnTo>
                    <a:pt x="363882" y="689188"/>
                  </a:lnTo>
                  <a:lnTo>
                    <a:pt x="363882" y="367010"/>
                  </a:lnTo>
                  <a:lnTo>
                    <a:pt x="639141" y="367010"/>
                  </a:lnTo>
                  <a:lnTo>
                    <a:pt x="639141" y="689188"/>
                  </a:lnTo>
                  <a:lnTo>
                    <a:pt x="637714" y="736198"/>
                  </a:lnTo>
                  <a:lnTo>
                    <a:pt x="611890" y="793385"/>
                  </a:lnTo>
                  <a:lnTo>
                    <a:pt x="523407" y="810134"/>
                  </a:lnTo>
                  <a:lnTo>
                    <a:pt x="520279" y="810134"/>
                  </a:lnTo>
                  <a:lnTo>
                    <a:pt x="520279" y="816390"/>
                  </a:lnTo>
                  <a:lnTo>
                    <a:pt x="1003024" y="816390"/>
                  </a:lnTo>
                  <a:lnTo>
                    <a:pt x="1003024" y="810134"/>
                  </a:lnTo>
                  <a:lnTo>
                    <a:pt x="995725" y="810134"/>
                  </a:lnTo>
                  <a:lnTo>
                    <a:pt x="941032" y="806164"/>
                  </a:lnTo>
                  <a:lnTo>
                    <a:pt x="906508" y="793385"/>
                  </a:lnTo>
                  <a:lnTo>
                    <a:pt x="887549" y="770497"/>
                  </a:lnTo>
                  <a:lnTo>
                    <a:pt x="879549" y="736198"/>
                  </a:lnTo>
                  <a:lnTo>
                    <a:pt x="877906" y="689188"/>
                  </a:lnTo>
                  <a:lnTo>
                    <a:pt x="877906" y="127202"/>
                  </a:lnTo>
                  <a:lnTo>
                    <a:pt x="879549" y="80191"/>
                  </a:lnTo>
                  <a:lnTo>
                    <a:pt x="906508" y="23004"/>
                  </a:lnTo>
                  <a:lnTo>
                    <a:pt x="995725" y="6255"/>
                  </a:lnTo>
                  <a:lnTo>
                    <a:pt x="1003024" y="6255"/>
                  </a:lnTo>
                  <a:lnTo>
                    <a:pt x="1003024" y="0"/>
                  </a:lnTo>
                  <a:lnTo>
                    <a:pt x="520279" y="0"/>
                  </a:lnTo>
                  <a:lnTo>
                    <a:pt x="520279" y="6255"/>
                  </a:lnTo>
                  <a:lnTo>
                    <a:pt x="523407" y="6255"/>
                  </a:lnTo>
                  <a:lnTo>
                    <a:pt x="577883" y="10226"/>
                  </a:lnTo>
                  <a:lnTo>
                    <a:pt x="611890" y="23004"/>
                  </a:lnTo>
                  <a:lnTo>
                    <a:pt x="630232" y="45893"/>
                  </a:lnTo>
                  <a:lnTo>
                    <a:pt x="637714" y="80191"/>
                  </a:lnTo>
                  <a:lnTo>
                    <a:pt x="639141" y="127202"/>
                  </a:lnTo>
                  <a:lnTo>
                    <a:pt x="639141" y="358669"/>
                  </a:lnTo>
                  <a:lnTo>
                    <a:pt x="363882" y="358669"/>
                  </a:lnTo>
                  <a:lnTo>
                    <a:pt x="363882" y="127202"/>
                  </a:lnTo>
                  <a:lnTo>
                    <a:pt x="365200" y="80191"/>
                  </a:lnTo>
                  <a:lnTo>
                    <a:pt x="372424" y="45893"/>
                  </a:lnTo>
                  <a:lnTo>
                    <a:pt x="390457" y="23004"/>
                  </a:lnTo>
                  <a:lnTo>
                    <a:pt x="424206" y="10226"/>
                  </a:lnTo>
                  <a:lnTo>
                    <a:pt x="478573" y="6255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954374" y="879549"/>
              <a:ext cx="844550" cy="827405"/>
            </a:xfrm>
            <a:custGeom>
              <a:avLst/>
              <a:gdLst/>
              <a:ahLst/>
              <a:cxnLst/>
              <a:rect l="l" t="t" r="r" b="b"/>
              <a:pathLst>
                <a:path w="844550" h="827405">
                  <a:moveTo>
                    <a:pt x="438953" y="826817"/>
                  </a:moveTo>
                  <a:lnTo>
                    <a:pt x="378251" y="823754"/>
                  </a:lnTo>
                  <a:lnTo>
                    <a:pt x="320091" y="814826"/>
                  </a:lnTo>
                  <a:lnTo>
                    <a:pt x="267405" y="800425"/>
                  </a:lnTo>
                  <a:lnTo>
                    <a:pt x="223125" y="780940"/>
                  </a:lnTo>
                  <a:lnTo>
                    <a:pt x="176790" y="748401"/>
                  </a:lnTo>
                  <a:lnTo>
                    <a:pt x="147721" y="712810"/>
                  </a:lnTo>
                  <a:lnTo>
                    <a:pt x="131915" y="673364"/>
                  </a:lnTo>
                  <a:lnTo>
                    <a:pt x="125367" y="629265"/>
                  </a:lnTo>
                  <a:lnTo>
                    <a:pt x="124074" y="579710"/>
                  </a:lnTo>
                  <a:lnTo>
                    <a:pt x="124074" y="127202"/>
                  </a:lnTo>
                  <a:lnTo>
                    <a:pt x="122539" y="80191"/>
                  </a:lnTo>
                  <a:lnTo>
                    <a:pt x="114799" y="45893"/>
                  </a:lnTo>
                  <a:lnTo>
                    <a:pt x="96148" y="23004"/>
                  </a:lnTo>
                  <a:lnTo>
                    <a:pt x="61883" y="10226"/>
                  </a:lnTo>
                  <a:lnTo>
                    <a:pt x="7298" y="6255"/>
                  </a:lnTo>
                  <a:lnTo>
                    <a:pt x="0" y="6255"/>
                  </a:lnTo>
                  <a:lnTo>
                    <a:pt x="0" y="0"/>
                  </a:lnTo>
                  <a:lnTo>
                    <a:pt x="487957" y="0"/>
                  </a:lnTo>
                  <a:lnTo>
                    <a:pt x="487957" y="6255"/>
                  </a:lnTo>
                  <a:lnTo>
                    <a:pt x="481701" y="6255"/>
                  </a:lnTo>
                  <a:lnTo>
                    <a:pt x="427008" y="10226"/>
                  </a:lnTo>
                  <a:lnTo>
                    <a:pt x="392484" y="23004"/>
                  </a:lnTo>
                  <a:lnTo>
                    <a:pt x="373525" y="45893"/>
                  </a:lnTo>
                  <a:lnTo>
                    <a:pt x="365526" y="80191"/>
                  </a:lnTo>
                  <a:lnTo>
                    <a:pt x="363882" y="127202"/>
                  </a:lnTo>
                  <a:lnTo>
                    <a:pt x="363882" y="605776"/>
                  </a:lnTo>
                  <a:lnTo>
                    <a:pt x="364925" y="671463"/>
                  </a:lnTo>
                  <a:lnTo>
                    <a:pt x="370660" y="715254"/>
                  </a:lnTo>
                  <a:lnTo>
                    <a:pt x="411844" y="765301"/>
                  </a:lnTo>
                  <a:lnTo>
                    <a:pt x="461630" y="781331"/>
                  </a:lnTo>
                  <a:lnTo>
                    <a:pt x="525492" y="787196"/>
                  </a:lnTo>
                  <a:lnTo>
                    <a:pt x="555908" y="785844"/>
                  </a:lnTo>
                  <a:lnTo>
                    <a:pt x="611266" y="775320"/>
                  </a:lnTo>
                  <a:lnTo>
                    <a:pt x="671837" y="736807"/>
                  </a:lnTo>
                  <a:lnTo>
                    <a:pt x="693488" y="700526"/>
                  </a:lnTo>
                  <a:lnTo>
                    <a:pt x="702823" y="651538"/>
                  </a:lnTo>
                  <a:lnTo>
                    <a:pt x="704827" y="583880"/>
                  </a:lnTo>
                  <a:lnTo>
                    <a:pt x="704827" y="192889"/>
                  </a:lnTo>
                  <a:lnTo>
                    <a:pt x="703857" y="137431"/>
                  </a:lnTo>
                  <a:lnTo>
                    <a:pt x="698803" y="91212"/>
                  </a:lnTo>
                  <a:lnTo>
                    <a:pt x="686451" y="54608"/>
                  </a:lnTo>
                  <a:lnTo>
                    <a:pt x="626991" y="11753"/>
                  </a:lnTo>
                  <a:lnTo>
                    <a:pt x="573454" y="6255"/>
                  </a:lnTo>
                  <a:lnTo>
                    <a:pt x="573454" y="0"/>
                  </a:lnTo>
                  <a:lnTo>
                    <a:pt x="844542" y="0"/>
                  </a:lnTo>
                  <a:lnTo>
                    <a:pt x="844542" y="6255"/>
                  </a:lnTo>
                  <a:lnTo>
                    <a:pt x="791005" y="11753"/>
                  </a:lnTo>
                  <a:lnTo>
                    <a:pt x="754411" y="27996"/>
                  </a:lnTo>
                  <a:lnTo>
                    <a:pt x="731545" y="54608"/>
                  </a:lnTo>
                  <a:lnTo>
                    <a:pt x="719193" y="91212"/>
                  </a:lnTo>
                  <a:lnTo>
                    <a:pt x="714139" y="137431"/>
                  </a:lnTo>
                  <a:lnTo>
                    <a:pt x="713168" y="192889"/>
                  </a:lnTo>
                  <a:lnTo>
                    <a:pt x="713168" y="588051"/>
                  </a:lnTo>
                  <a:lnTo>
                    <a:pt x="712109" y="643803"/>
                  </a:lnTo>
                  <a:lnTo>
                    <a:pt x="706195" y="688245"/>
                  </a:lnTo>
                  <a:lnTo>
                    <a:pt x="691323" y="724829"/>
                  </a:lnTo>
                  <a:lnTo>
                    <a:pt x="663388" y="757010"/>
                  </a:lnTo>
                  <a:lnTo>
                    <a:pt x="618288" y="788239"/>
                  </a:lnTo>
                  <a:lnTo>
                    <a:pt x="579857" y="805703"/>
                  </a:lnTo>
                  <a:lnTo>
                    <a:pt x="536049" y="817694"/>
                  </a:lnTo>
                  <a:lnTo>
                    <a:pt x="488527" y="824601"/>
                  </a:lnTo>
                  <a:lnTo>
                    <a:pt x="438953" y="826817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954374" y="879549"/>
              <a:ext cx="844550" cy="827405"/>
            </a:xfrm>
            <a:custGeom>
              <a:avLst/>
              <a:gdLst/>
              <a:ahLst/>
              <a:cxnLst/>
              <a:rect l="l" t="t" r="r" b="b"/>
              <a:pathLst>
                <a:path w="844550" h="827405">
                  <a:moveTo>
                    <a:pt x="713168" y="588051"/>
                  </a:moveTo>
                  <a:lnTo>
                    <a:pt x="713168" y="192889"/>
                  </a:lnTo>
                  <a:lnTo>
                    <a:pt x="714139" y="137431"/>
                  </a:lnTo>
                  <a:lnTo>
                    <a:pt x="719193" y="91212"/>
                  </a:lnTo>
                  <a:lnTo>
                    <a:pt x="731545" y="54608"/>
                  </a:lnTo>
                  <a:lnTo>
                    <a:pt x="791005" y="11753"/>
                  </a:lnTo>
                  <a:lnTo>
                    <a:pt x="844542" y="6255"/>
                  </a:lnTo>
                  <a:lnTo>
                    <a:pt x="844542" y="0"/>
                  </a:lnTo>
                  <a:lnTo>
                    <a:pt x="573454" y="0"/>
                  </a:lnTo>
                  <a:lnTo>
                    <a:pt x="573454" y="6255"/>
                  </a:lnTo>
                  <a:lnTo>
                    <a:pt x="626991" y="11753"/>
                  </a:lnTo>
                  <a:lnTo>
                    <a:pt x="663585" y="27996"/>
                  </a:lnTo>
                  <a:lnTo>
                    <a:pt x="686451" y="54608"/>
                  </a:lnTo>
                  <a:lnTo>
                    <a:pt x="698803" y="91212"/>
                  </a:lnTo>
                  <a:lnTo>
                    <a:pt x="703857" y="137431"/>
                  </a:lnTo>
                  <a:lnTo>
                    <a:pt x="704827" y="192889"/>
                  </a:lnTo>
                  <a:lnTo>
                    <a:pt x="704827" y="583880"/>
                  </a:lnTo>
                  <a:lnTo>
                    <a:pt x="702823" y="651538"/>
                  </a:lnTo>
                  <a:lnTo>
                    <a:pt x="693488" y="700526"/>
                  </a:lnTo>
                  <a:lnTo>
                    <a:pt x="671837" y="736807"/>
                  </a:lnTo>
                  <a:lnTo>
                    <a:pt x="632885" y="766343"/>
                  </a:lnTo>
                  <a:lnTo>
                    <a:pt x="585053" y="781853"/>
                  </a:lnTo>
                  <a:lnTo>
                    <a:pt x="525492" y="787196"/>
                  </a:lnTo>
                  <a:lnTo>
                    <a:pt x="492779" y="785681"/>
                  </a:lnTo>
                  <a:lnTo>
                    <a:pt x="434000" y="774440"/>
                  </a:lnTo>
                  <a:lnTo>
                    <a:pt x="384996" y="744187"/>
                  </a:lnTo>
                  <a:lnTo>
                    <a:pt x="364925" y="671463"/>
                  </a:lnTo>
                  <a:lnTo>
                    <a:pt x="363882" y="605776"/>
                  </a:lnTo>
                  <a:lnTo>
                    <a:pt x="363882" y="127202"/>
                  </a:lnTo>
                  <a:lnTo>
                    <a:pt x="365526" y="80191"/>
                  </a:lnTo>
                  <a:lnTo>
                    <a:pt x="392484" y="23004"/>
                  </a:lnTo>
                  <a:lnTo>
                    <a:pt x="481701" y="6255"/>
                  </a:lnTo>
                  <a:lnTo>
                    <a:pt x="487957" y="6255"/>
                  </a:lnTo>
                  <a:lnTo>
                    <a:pt x="487957" y="0"/>
                  </a:lnTo>
                  <a:lnTo>
                    <a:pt x="0" y="0"/>
                  </a:lnTo>
                  <a:lnTo>
                    <a:pt x="0" y="6255"/>
                  </a:lnTo>
                  <a:lnTo>
                    <a:pt x="7298" y="6255"/>
                  </a:lnTo>
                  <a:lnTo>
                    <a:pt x="61883" y="10226"/>
                  </a:lnTo>
                  <a:lnTo>
                    <a:pt x="96148" y="23004"/>
                  </a:lnTo>
                  <a:lnTo>
                    <a:pt x="114799" y="45893"/>
                  </a:lnTo>
                  <a:lnTo>
                    <a:pt x="122539" y="80191"/>
                  </a:lnTo>
                  <a:lnTo>
                    <a:pt x="124074" y="127202"/>
                  </a:lnTo>
                  <a:lnTo>
                    <a:pt x="124074" y="579710"/>
                  </a:lnTo>
                  <a:lnTo>
                    <a:pt x="125367" y="629265"/>
                  </a:lnTo>
                  <a:lnTo>
                    <a:pt x="131915" y="673364"/>
                  </a:lnTo>
                  <a:lnTo>
                    <a:pt x="147721" y="712810"/>
                  </a:lnTo>
                  <a:lnTo>
                    <a:pt x="176790" y="748401"/>
                  </a:lnTo>
                  <a:lnTo>
                    <a:pt x="223125" y="780940"/>
                  </a:lnTo>
                  <a:lnTo>
                    <a:pt x="267405" y="800425"/>
                  </a:lnTo>
                  <a:lnTo>
                    <a:pt x="320091" y="814826"/>
                  </a:lnTo>
                  <a:lnTo>
                    <a:pt x="378251" y="823754"/>
                  </a:lnTo>
                  <a:lnTo>
                    <a:pt x="438953" y="826817"/>
                  </a:lnTo>
                  <a:lnTo>
                    <a:pt x="488527" y="824601"/>
                  </a:lnTo>
                  <a:lnTo>
                    <a:pt x="536049" y="817694"/>
                  </a:lnTo>
                  <a:lnTo>
                    <a:pt x="579857" y="805703"/>
                  </a:lnTo>
                  <a:lnTo>
                    <a:pt x="618288" y="788239"/>
                  </a:lnTo>
                  <a:lnTo>
                    <a:pt x="663388" y="757010"/>
                  </a:lnTo>
                  <a:lnTo>
                    <a:pt x="691323" y="724829"/>
                  </a:lnTo>
                  <a:lnTo>
                    <a:pt x="706195" y="688245"/>
                  </a:lnTo>
                  <a:lnTo>
                    <a:pt x="712109" y="643803"/>
                  </a:lnTo>
                  <a:lnTo>
                    <a:pt x="713168" y="588051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830196" y="879549"/>
              <a:ext cx="832485" cy="816610"/>
            </a:xfrm>
            <a:custGeom>
              <a:avLst/>
              <a:gdLst/>
              <a:ahLst/>
              <a:cxnLst/>
              <a:rect l="l" t="t" r="r" b="b"/>
              <a:pathLst>
                <a:path w="832484" h="816610">
                  <a:moveTo>
                    <a:pt x="700657" y="816390"/>
                  </a:moveTo>
                  <a:lnTo>
                    <a:pt x="510895" y="816390"/>
                  </a:lnTo>
                  <a:lnTo>
                    <a:pt x="140757" y="99051"/>
                  </a:lnTo>
                  <a:lnTo>
                    <a:pt x="140757" y="620373"/>
                  </a:lnTo>
                  <a:lnTo>
                    <a:pt x="142687" y="681493"/>
                  </a:lnTo>
                  <a:lnTo>
                    <a:pt x="149600" y="729812"/>
                  </a:lnTo>
                  <a:lnTo>
                    <a:pt x="163173" y="766083"/>
                  </a:lnTo>
                  <a:lnTo>
                    <a:pt x="217024" y="805491"/>
                  </a:lnTo>
                  <a:lnTo>
                    <a:pt x="260661" y="810134"/>
                  </a:lnTo>
                  <a:lnTo>
                    <a:pt x="272130" y="810134"/>
                  </a:lnTo>
                  <a:lnTo>
                    <a:pt x="272130" y="816390"/>
                  </a:lnTo>
                  <a:lnTo>
                    <a:pt x="0" y="816390"/>
                  </a:lnTo>
                  <a:lnTo>
                    <a:pt x="0" y="810134"/>
                  </a:lnTo>
                  <a:lnTo>
                    <a:pt x="10426" y="810134"/>
                  </a:lnTo>
                  <a:lnTo>
                    <a:pt x="54217" y="805491"/>
                  </a:lnTo>
                  <a:lnTo>
                    <a:pt x="108956" y="766083"/>
                  </a:lnTo>
                  <a:lnTo>
                    <a:pt x="123032" y="729812"/>
                  </a:lnTo>
                  <a:lnTo>
                    <a:pt x="130330" y="681493"/>
                  </a:lnTo>
                  <a:lnTo>
                    <a:pt x="132415" y="620373"/>
                  </a:lnTo>
                  <a:lnTo>
                    <a:pt x="132415" y="127202"/>
                  </a:lnTo>
                  <a:lnTo>
                    <a:pt x="130881" y="80191"/>
                  </a:lnTo>
                  <a:lnTo>
                    <a:pt x="104489" y="23004"/>
                  </a:lnTo>
                  <a:lnTo>
                    <a:pt x="15639" y="6255"/>
                  </a:lnTo>
                  <a:lnTo>
                    <a:pt x="8341" y="6255"/>
                  </a:lnTo>
                  <a:lnTo>
                    <a:pt x="8341" y="0"/>
                  </a:lnTo>
                  <a:lnTo>
                    <a:pt x="389949" y="0"/>
                  </a:lnTo>
                  <a:lnTo>
                    <a:pt x="692316" y="592222"/>
                  </a:lnTo>
                  <a:lnTo>
                    <a:pt x="692316" y="196017"/>
                  </a:lnTo>
                  <a:lnTo>
                    <a:pt x="690230" y="134896"/>
                  </a:lnTo>
                  <a:lnTo>
                    <a:pt x="682932" y="86578"/>
                  </a:lnTo>
                  <a:lnTo>
                    <a:pt x="668856" y="50307"/>
                  </a:lnTo>
                  <a:lnTo>
                    <a:pt x="614117" y="10899"/>
                  </a:lnTo>
                  <a:lnTo>
                    <a:pt x="570326" y="6255"/>
                  </a:lnTo>
                  <a:lnTo>
                    <a:pt x="559900" y="6255"/>
                  </a:lnTo>
                  <a:lnTo>
                    <a:pt x="559900" y="0"/>
                  </a:lnTo>
                  <a:lnTo>
                    <a:pt x="832030" y="0"/>
                  </a:lnTo>
                  <a:lnTo>
                    <a:pt x="832030" y="6255"/>
                  </a:lnTo>
                  <a:lnTo>
                    <a:pt x="820561" y="6255"/>
                  </a:lnTo>
                  <a:lnTo>
                    <a:pt x="776924" y="10899"/>
                  </a:lnTo>
                  <a:lnTo>
                    <a:pt x="723074" y="50307"/>
                  </a:lnTo>
                  <a:lnTo>
                    <a:pt x="709500" y="86578"/>
                  </a:lnTo>
                  <a:lnTo>
                    <a:pt x="702587" y="134896"/>
                  </a:lnTo>
                  <a:lnTo>
                    <a:pt x="700657" y="196017"/>
                  </a:lnTo>
                  <a:lnTo>
                    <a:pt x="700657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830196" y="879549"/>
              <a:ext cx="832485" cy="816610"/>
            </a:xfrm>
            <a:custGeom>
              <a:avLst/>
              <a:gdLst/>
              <a:ahLst/>
              <a:cxnLst/>
              <a:rect l="l" t="t" r="r" b="b"/>
              <a:pathLst>
                <a:path w="832484" h="816610">
                  <a:moveTo>
                    <a:pt x="15639" y="6255"/>
                  </a:moveTo>
                  <a:lnTo>
                    <a:pt x="70224" y="10226"/>
                  </a:lnTo>
                  <a:lnTo>
                    <a:pt x="123140" y="45893"/>
                  </a:lnTo>
                  <a:lnTo>
                    <a:pt x="132415" y="127202"/>
                  </a:lnTo>
                  <a:lnTo>
                    <a:pt x="132415" y="620373"/>
                  </a:lnTo>
                  <a:lnTo>
                    <a:pt x="130330" y="681493"/>
                  </a:lnTo>
                  <a:lnTo>
                    <a:pt x="123032" y="729812"/>
                  </a:lnTo>
                  <a:lnTo>
                    <a:pt x="108956" y="766083"/>
                  </a:lnTo>
                  <a:lnTo>
                    <a:pt x="54217" y="805491"/>
                  </a:lnTo>
                  <a:lnTo>
                    <a:pt x="10426" y="810134"/>
                  </a:lnTo>
                  <a:lnTo>
                    <a:pt x="0" y="810134"/>
                  </a:lnTo>
                  <a:lnTo>
                    <a:pt x="0" y="816390"/>
                  </a:lnTo>
                  <a:lnTo>
                    <a:pt x="272130" y="816390"/>
                  </a:lnTo>
                  <a:lnTo>
                    <a:pt x="272130" y="810134"/>
                  </a:lnTo>
                  <a:lnTo>
                    <a:pt x="260661" y="810134"/>
                  </a:lnTo>
                  <a:lnTo>
                    <a:pt x="217024" y="805491"/>
                  </a:lnTo>
                  <a:lnTo>
                    <a:pt x="163173" y="766083"/>
                  </a:lnTo>
                  <a:lnTo>
                    <a:pt x="149600" y="729812"/>
                  </a:lnTo>
                  <a:lnTo>
                    <a:pt x="142687" y="681493"/>
                  </a:lnTo>
                  <a:lnTo>
                    <a:pt x="140757" y="620373"/>
                  </a:lnTo>
                  <a:lnTo>
                    <a:pt x="140757" y="99051"/>
                  </a:lnTo>
                  <a:lnTo>
                    <a:pt x="510895" y="816390"/>
                  </a:lnTo>
                  <a:lnTo>
                    <a:pt x="700657" y="816390"/>
                  </a:lnTo>
                  <a:lnTo>
                    <a:pt x="700657" y="196017"/>
                  </a:lnTo>
                  <a:lnTo>
                    <a:pt x="702587" y="134896"/>
                  </a:lnTo>
                  <a:lnTo>
                    <a:pt x="709500" y="86578"/>
                  </a:lnTo>
                  <a:lnTo>
                    <a:pt x="723074" y="50307"/>
                  </a:lnTo>
                  <a:lnTo>
                    <a:pt x="776924" y="10899"/>
                  </a:lnTo>
                  <a:lnTo>
                    <a:pt x="820561" y="6255"/>
                  </a:lnTo>
                  <a:lnTo>
                    <a:pt x="832030" y="6255"/>
                  </a:lnTo>
                  <a:lnTo>
                    <a:pt x="832030" y="0"/>
                  </a:lnTo>
                  <a:lnTo>
                    <a:pt x="559900" y="0"/>
                  </a:lnTo>
                  <a:lnTo>
                    <a:pt x="559900" y="6255"/>
                  </a:lnTo>
                  <a:lnTo>
                    <a:pt x="570326" y="6255"/>
                  </a:lnTo>
                  <a:lnTo>
                    <a:pt x="614117" y="10899"/>
                  </a:lnTo>
                  <a:lnTo>
                    <a:pt x="668856" y="50307"/>
                  </a:lnTo>
                  <a:lnTo>
                    <a:pt x="682932" y="86578"/>
                  </a:lnTo>
                  <a:lnTo>
                    <a:pt x="690230" y="134896"/>
                  </a:lnTo>
                  <a:lnTo>
                    <a:pt x="692316" y="196017"/>
                  </a:lnTo>
                  <a:lnTo>
                    <a:pt x="692316" y="592222"/>
                  </a:lnTo>
                  <a:lnTo>
                    <a:pt x="389949" y="0"/>
                  </a:lnTo>
                  <a:lnTo>
                    <a:pt x="8341" y="0"/>
                  </a:lnTo>
                  <a:lnTo>
                    <a:pt x="8341" y="6255"/>
                  </a:lnTo>
                  <a:lnTo>
                    <a:pt x="15639" y="6255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07059" y="879549"/>
              <a:ext cx="757555" cy="816610"/>
            </a:xfrm>
            <a:custGeom>
              <a:avLst/>
              <a:gdLst/>
              <a:ahLst/>
              <a:cxnLst/>
              <a:rect l="l" t="t" r="r" b="b"/>
              <a:pathLst>
                <a:path w="757554" h="816610">
                  <a:moveTo>
                    <a:pt x="622458" y="816390"/>
                  </a:moveTo>
                  <a:lnTo>
                    <a:pt x="134501" y="816390"/>
                  </a:lnTo>
                  <a:lnTo>
                    <a:pt x="134501" y="810134"/>
                  </a:lnTo>
                  <a:lnTo>
                    <a:pt x="140757" y="810134"/>
                  </a:lnTo>
                  <a:lnTo>
                    <a:pt x="195449" y="806164"/>
                  </a:lnTo>
                  <a:lnTo>
                    <a:pt x="229974" y="793385"/>
                  </a:lnTo>
                  <a:lnTo>
                    <a:pt x="248933" y="770497"/>
                  </a:lnTo>
                  <a:lnTo>
                    <a:pt x="256932" y="736198"/>
                  </a:lnTo>
                  <a:lnTo>
                    <a:pt x="258575" y="689188"/>
                  </a:lnTo>
                  <a:lnTo>
                    <a:pt x="258575" y="6255"/>
                  </a:lnTo>
                  <a:lnTo>
                    <a:pt x="209004" y="15881"/>
                  </a:lnTo>
                  <a:lnTo>
                    <a:pt x="163286" y="38969"/>
                  </a:lnTo>
                  <a:lnTo>
                    <a:pt x="122022" y="72467"/>
                  </a:lnTo>
                  <a:lnTo>
                    <a:pt x="85813" y="113322"/>
                  </a:lnTo>
                  <a:lnTo>
                    <a:pt x="55260" y="158481"/>
                  </a:lnTo>
                  <a:lnTo>
                    <a:pt x="31768" y="203560"/>
                  </a:lnTo>
                  <a:lnTo>
                    <a:pt x="16682" y="247758"/>
                  </a:lnTo>
                  <a:lnTo>
                    <a:pt x="8634" y="292934"/>
                  </a:lnTo>
                  <a:lnTo>
                    <a:pt x="6255" y="340944"/>
                  </a:lnTo>
                  <a:lnTo>
                    <a:pt x="0" y="340944"/>
                  </a:lnTo>
                  <a:lnTo>
                    <a:pt x="0" y="0"/>
                  </a:lnTo>
                  <a:lnTo>
                    <a:pt x="756959" y="0"/>
                  </a:lnTo>
                  <a:lnTo>
                    <a:pt x="756959" y="340944"/>
                  </a:lnTo>
                  <a:lnTo>
                    <a:pt x="750704" y="340944"/>
                  </a:lnTo>
                  <a:lnTo>
                    <a:pt x="748178" y="292934"/>
                  </a:lnTo>
                  <a:lnTo>
                    <a:pt x="739886" y="247758"/>
                  </a:lnTo>
                  <a:lnTo>
                    <a:pt x="724752" y="203560"/>
                  </a:lnTo>
                  <a:lnTo>
                    <a:pt x="701699" y="158481"/>
                  </a:lnTo>
                  <a:lnTo>
                    <a:pt x="671046" y="113322"/>
                  </a:lnTo>
                  <a:lnTo>
                    <a:pt x="634636" y="72467"/>
                  </a:lnTo>
                  <a:lnTo>
                    <a:pt x="593223" y="38969"/>
                  </a:lnTo>
                  <a:lnTo>
                    <a:pt x="547555" y="15881"/>
                  </a:lnTo>
                  <a:lnTo>
                    <a:pt x="498384" y="6255"/>
                  </a:lnTo>
                  <a:lnTo>
                    <a:pt x="498384" y="689188"/>
                  </a:lnTo>
                  <a:lnTo>
                    <a:pt x="499918" y="736198"/>
                  </a:lnTo>
                  <a:lnTo>
                    <a:pt x="526310" y="793385"/>
                  </a:lnTo>
                  <a:lnTo>
                    <a:pt x="615160" y="810134"/>
                  </a:lnTo>
                  <a:lnTo>
                    <a:pt x="622458" y="810134"/>
                  </a:lnTo>
                  <a:lnTo>
                    <a:pt x="622458" y="816390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707059" y="879549"/>
              <a:ext cx="757555" cy="816610"/>
            </a:xfrm>
            <a:custGeom>
              <a:avLst/>
              <a:gdLst/>
              <a:ahLst/>
              <a:cxnLst/>
              <a:rect l="l" t="t" r="r" b="b"/>
              <a:pathLst>
                <a:path w="757554" h="816610">
                  <a:moveTo>
                    <a:pt x="615160" y="810134"/>
                  </a:moveTo>
                  <a:lnTo>
                    <a:pt x="560575" y="806164"/>
                  </a:lnTo>
                  <a:lnTo>
                    <a:pt x="507659" y="770497"/>
                  </a:lnTo>
                  <a:lnTo>
                    <a:pt x="498384" y="689188"/>
                  </a:lnTo>
                  <a:lnTo>
                    <a:pt x="498384" y="6255"/>
                  </a:lnTo>
                  <a:lnTo>
                    <a:pt x="547555" y="15881"/>
                  </a:lnTo>
                  <a:lnTo>
                    <a:pt x="593223" y="38969"/>
                  </a:lnTo>
                  <a:lnTo>
                    <a:pt x="634636" y="72467"/>
                  </a:lnTo>
                  <a:lnTo>
                    <a:pt x="671046" y="113322"/>
                  </a:lnTo>
                  <a:lnTo>
                    <a:pt x="701699" y="158481"/>
                  </a:lnTo>
                  <a:lnTo>
                    <a:pt x="724752" y="203560"/>
                  </a:lnTo>
                  <a:lnTo>
                    <a:pt x="739886" y="247758"/>
                  </a:lnTo>
                  <a:lnTo>
                    <a:pt x="748178" y="292934"/>
                  </a:lnTo>
                  <a:lnTo>
                    <a:pt x="750704" y="340944"/>
                  </a:lnTo>
                  <a:lnTo>
                    <a:pt x="756959" y="340944"/>
                  </a:lnTo>
                  <a:lnTo>
                    <a:pt x="756959" y="0"/>
                  </a:lnTo>
                  <a:lnTo>
                    <a:pt x="0" y="0"/>
                  </a:lnTo>
                  <a:lnTo>
                    <a:pt x="0" y="340944"/>
                  </a:lnTo>
                  <a:lnTo>
                    <a:pt x="6255" y="340944"/>
                  </a:lnTo>
                  <a:lnTo>
                    <a:pt x="8634" y="292934"/>
                  </a:lnTo>
                  <a:lnTo>
                    <a:pt x="16682" y="247758"/>
                  </a:lnTo>
                  <a:lnTo>
                    <a:pt x="31768" y="203560"/>
                  </a:lnTo>
                  <a:lnTo>
                    <a:pt x="55260" y="158481"/>
                  </a:lnTo>
                  <a:lnTo>
                    <a:pt x="85813" y="113322"/>
                  </a:lnTo>
                  <a:lnTo>
                    <a:pt x="122022" y="72467"/>
                  </a:lnTo>
                  <a:lnTo>
                    <a:pt x="163286" y="38969"/>
                  </a:lnTo>
                  <a:lnTo>
                    <a:pt x="209004" y="15881"/>
                  </a:lnTo>
                  <a:lnTo>
                    <a:pt x="258575" y="6255"/>
                  </a:lnTo>
                  <a:lnTo>
                    <a:pt x="258575" y="689188"/>
                  </a:lnTo>
                  <a:lnTo>
                    <a:pt x="256932" y="736198"/>
                  </a:lnTo>
                  <a:lnTo>
                    <a:pt x="229974" y="793385"/>
                  </a:lnTo>
                  <a:lnTo>
                    <a:pt x="140757" y="810134"/>
                  </a:lnTo>
                  <a:lnTo>
                    <a:pt x="134501" y="810134"/>
                  </a:lnTo>
                  <a:lnTo>
                    <a:pt x="134501" y="816390"/>
                  </a:lnTo>
                  <a:lnTo>
                    <a:pt x="622458" y="816390"/>
                  </a:lnTo>
                  <a:lnTo>
                    <a:pt x="622458" y="810134"/>
                  </a:lnTo>
                  <a:lnTo>
                    <a:pt x="615160" y="810134"/>
                  </a:lnTo>
                  <a:close/>
                </a:path>
              </a:pathLst>
            </a:custGeom>
            <a:ln w="217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995513" y="8561359"/>
              <a:ext cx="535940" cy="895985"/>
            </a:xfrm>
            <a:custGeom>
              <a:avLst/>
              <a:gdLst/>
              <a:ahLst/>
              <a:cxnLst/>
              <a:rect l="l" t="t" r="r" b="b"/>
              <a:pathLst>
                <a:path w="535940" h="895984">
                  <a:moveTo>
                    <a:pt x="535503" y="895938"/>
                  </a:moveTo>
                  <a:lnTo>
                    <a:pt x="0" y="895938"/>
                  </a:lnTo>
                  <a:lnTo>
                    <a:pt x="0" y="889073"/>
                  </a:lnTo>
                  <a:lnTo>
                    <a:pt x="6865" y="889073"/>
                  </a:lnTo>
                  <a:lnTo>
                    <a:pt x="66887" y="884715"/>
                  </a:lnTo>
                  <a:lnTo>
                    <a:pt x="104775" y="870692"/>
                  </a:lnTo>
                  <a:lnTo>
                    <a:pt x="125582" y="845573"/>
                  </a:lnTo>
                  <a:lnTo>
                    <a:pt x="134361" y="807932"/>
                  </a:lnTo>
                  <a:lnTo>
                    <a:pt x="136164" y="756341"/>
                  </a:lnTo>
                  <a:lnTo>
                    <a:pt x="136164" y="139597"/>
                  </a:lnTo>
                  <a:lnTo>
                    <a:pt x="134361" y="88005"/>
                  </a:lnTo>
                  <a:lnTo>
                    <a:pt x="125582" y="50364"/>
                  </a:lnTo>
                  <a:lnTo>
                    <a:pt x="66887" y="11222"/>
                  </a:lnTo>
                  <a:lnTo>
                    <a:pt x="6865" y="6865"/>
                  </a:lnTo>
                  <a:lnTo>
                    <a:pt x="0" y="6865"/>
                  </a:lnTo>
                  <a:lnTo>
                    <a:pt x="0" y="0"/>
                  </a:lnTo>
                  <a:lnTo>
                    <a:pt x="535503" y="0"/>
                  </a:lnTo>
                  <a:lnTo>
                    <a:pt x="535503" y="6865"/>
                  </a:lnTo>
                  <a:lnTo>
                    <a:pt x="527493" y="6865"/>
                  </a:lnTo>
                  <a:lnTo>
                    <a:pt x="467590" y="11222"/>
                  </a:lnTo>
                  <a:lnTo>
                    <a:pt x="429986" y="25246"/>
                  </a:lnTo>
                  <a:lnTo>
                    <a:pt x="409518" y="50364"/>
                  </a:lnTo>
                  <a:lnTo>
                    <a:pt x="401023" y="88005"/>
                  </a:lnTo>
                  <a:lnTo>
                    <a:pt x="399339" y="139597"/>
                  </a:lnTo>
                  <a:lnTo>
                    <a:pt x="399339" y="756341"/>
                  </a:lnTo>
                  <a:lnTo>
                    <a:pt x="401023" y="807932"/>
                  </a:lnTo>
                  <a:lnTo>
                    <a:pt x="409518" y="845573"/>
                  </a:lnTo>
                  <a:lnTo>
                    <a:pt x="467590" y="884715"/>
                  </a:lnTo>
                  <a:lnTo>
                    <a:pt x="527493" y="889073"/>
                  </a:lnTo>
                  <a:lnTo>
                    <a:pt x="535503" y="889073"/>
                  </a:lnTo>
                  <a:lnTo>
                    <a:pt x="535503" y="895938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995513" y="8561359"/>
              <a:ext cx="535940" cy="895985"/>
            </a:xfrm>
            <a:custGeom>
              <a:avLst/>
              <a:gdLst/>
              <a:ahLst/>
              <a:cxnLst/>
              <a:rect l="l" t="t" r="r" b="b"/>
              <a:pathLst>
                <a:path w="535940" h="895984">
                  <a:moveTo>
                    <a:pt x="527493" y="6865"/>
                  </a:moveTo>
                  <a:lnTo>
                    <a:pt x="535503" y="6865"/>
                  </a:lnTo>
                  <a:lnTo>
                    <a:pt x="535503" y="0"/>
                  </a:lnTo>
                  <a:lnTo>
                    <a:pt x="0" y="0"/>
                  </a:lnTo>
                  <a:lnTo>
                    <a:pt x="0" y="6865"/>
                  </a:lnTo>
                  <a:lnTo>
                    <a:pt x="6865" y="6865"/>
                  </a:lnTo>
                  <a:lnTo>
                    <a:pt x="66887" y="11222"/>
                  </a:lnTo>
                  <a:lnTo>
                    <a:pt x="104775" y="25246"/>
                  </a:lnTo>
                  <a:lnTo>
                    <a:pt x="125582" y="50364"/>
                  </a:lnTo>
                  <a:lnTo>
                    <a:pt x="134361" y="88005"/>
                  </a:lnTo>
                  <a:lnTo>
                    <a:pt x="136164" y="139597"/>
                  </a:lnTo>
                  <a:lnTo>
                    <a:pt x="136164" y="756341"/>
                  </a:lnTo>
                  <a:lnTo>
                    <a:pt x="134361" y="807932"/>
                  </a:lnTo>
                  <a:lnTo>
                    <a:pt x="125582" y="845573"/>
                  </a:lnTo>
                  <a:lnTo>
                    <a:pt x="66887" y="884715"/>
                  </a:lnTo>
                  <a:lnTo>
                    <a:pt x="6865" y="889073"/>
                  </a:lnTo>
                  <a:lnTo>
                    <a:pt x="0" y="889073"/>
                  </a:lnTo>
                  <a:lnTo>
                    <a:pt x="0" y="895938"/>
                  </a:lnTo>
                  <a:lnTo>
                    <a:pt x="535503" y="895938"/>
                  </a:lnTo>
                  <a:lnTo>
                    <a:pt x="535503" y="889073"/>
                  </a:lnTo>
                  <a:lnTo>
                    <a:pt x="527493" y="889073"/>
                  </a:lnTo>
                  <a:lnTo>
                    <a:pt x="467590" y="884715"/>
                  </a:lnTo>
                  <a:lnTo>
                    <a:pt x="429986" y="870692"/>
                  </a:lnTo>
                  <a:lnTo>
                    <a:pt x="409518" y="845573"/>
                  </a:lnTo>
                  <a:lnTo>
                    <a:pt x="401023" y="807932"/>
                  </a:lnTo>
                  <a:lnTo>
                    <a:pt x="399339" y="756341"/>
                  </a:lnTo>
                  <a:lnTo>
                    <a:pt x="399339" y="139597"/>
                  </a:lnTo>
                  <a:lnTo>
                    <a:pt x="401023" y="88005"/>
                  </a:lnTo>
                  <a:lnTo>
                    <a:pt x="409518" y="50364"/>
                  </a:lnTo>
                  <a:lnTo>
                    <a:pt x="429986" y="25246"/>
                  </a:lnTo>
                  <a:lnTo>
                    <a:pt x="467590" y="11222"/>
                  </a:lnTo>
                  <a:lnTo>
                    <a:pt x="527493" y="6865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576786" y="8561359"/>
              <a:ext cx="913130" cy="895985"/>
            </a:xfrm>
            <a:custGeom>
              <a:avLst/>
              <a:gdLst/>
              <a:ahLst/>
              <a:cxnLst/>
              <a:rect l="l" t="t" r="r" b="b"/>
              <a:pathLst>
                <a:path w="913130" h="895984">
                  <a:moveTo>
                    <a:pt x="768928" y="895938"/>
                  </a:moveTo>
                  <a:lnTo>
                    <a:pt x="560676" y="895938"/>
                  </a:lnTo>
                  <a:lnTo>
                    <a:pt x="154472" y="108702"/>
                  </a:lnTo>
                  <a:lnTo>
                    <a:pt x="154472" y="680821"/>
                  </a:lnTo>
                  <a:lnTo>
                    <a:pt x="156591" y="747897"/>
                  </a:lnTo>
                  <a:lnTo>
                    <a:pt x="164176" y="800924"/>
                  </a:lnTo>
                  <a:lnTo>
                    <a:pt x="179073" y="840729"/>
                  </a:lnTo>
                  <a:lnTo>
                    <a:pt x="238171" y="883977"/>
                  </a:lnTo>
                  <a:lnTo>
                    <a:pt x="286059" y="889073"/>
                  </a:lnTo>
                  <a:lnTo>
                    <a:pt x="298646" y="889073"/>
                  </a:lnTo>
                  <a:lnTo>
                    <a:pt x="298646" y="895938"/>
                  </a:lnTo>
                  <a:lnTo>
                    <a:pt x="0" y="895938"/>
                  </a:lnTo>
                  <a:lnTo>
                    <a:pt x="0" y="889073"/>
                  </a:lnTo>
                  <a:lnTo>
                    <a:pt x="11442" y="889073"/>
                  </a:lnTo>
                  <a:lnTo>
                    <a:pt x="59500" y="883977"/>
                  </a:lnTo>
                  <a:lnTo>
                    <a:pt x="94971" y="868137"/>
                  </a:lnTo>
                  <a:lnTo>
                    <a:pt x="135020" y="800924"/>
                  </a:lnTo>
                  <a:lnTo>
                    <a:pt x="143029" y="747897"/>
                  </a:lnTo>
                  <a:lnTo>
                    <a:pt x="145318" y="680821"/>
                  </a:lnTo>
                  <a:lnTo>
                    <a:pt x="145318" y="139597"/>
                  </a:lnTo>
                  <a:lnTo>
                    <a:pt x="143633" y="88005"/>
                  </a:lnTo>
                  <a:lnTo>
                    <a:pt x="135139" y="50364"/>
                  </a:lnTo>
                  <a:lnTo>
                    <a:pt x="77066" y="11222"/>
                  </a:lnTo>
                  <a:lnTo>
                    <a:pt x="17163" y="6865"/>
                  </a:lnTo>
                  <a:lnTo>
                    <a:pt x="9153" y="6865"/>
                  </a:lnTo>
                  <a:lnTo>
                    <a:pt x="9153" y="0"/>
                  </a:lnTo>
                  <a:lnTo>
                    <a:pt x="427945" y="0"/>
                  </a:lnTo>
                  <a:lnTo>
                    <a:pt x="759774" y="649927"/>
                  </a:lnTo>
                  <a:lnTo>
                    <a:pt x="759774" y="215116"/>
                  </a:lnTo>
                  <a:lnTo>
                    <a:pt x="757485" y="148041"/>
                  </a:lnTo>
                  <a:lnTo>
                    <a:pt x="749476" y="95014"/>
                  </a:lnTo>
                  <a:lnTo>
                    <a:pt x="734028" y="55209"/>
                  </a:lnTo>
                  <a:lnTo>
                    <a:pt x="673956" y="11961"/>
                  </a:lnTo>
                  <a:lnTo>
                    <a:pt x="625898" y="6865"/>
                  </a:lnTo>
                  <a:lnTo>
                    <a:pt x="614455" y="6865"/>
                  </a:lnTo>
                  <a:lnTo>
                    <a:pt x="614455" y="0"/>
                  </a:lnTo>
                  <a:lnTo>
                    <a:pt x="913102" y="0"/>
                  </a:lnTo>
                  <a:lnTo>
                    <a:pt x="913102" y="6865"/>
                  </a:lnTo>
                  <a:lnTo>
                    <a:pt x="900515" y="6865"/>
                  </a:lnTo>
                  <a:lnTo>
                    <a:pt x="852627" y="11961"/>
                  </a:lnTo>
                  <a:lnTo>
                    <a:pt x="817579" y="27800"/>
                  </a:lnTo>
                  <a:lnTo>
                    <a:pt x="778632" y="95014"/>
                  </a:lnTo>
                  <a:lnTo>
                    <a:pt x="771047" y="148041"/>
                  </a:lnTo>
                  <a:lnTo>
                    <a:pt x="768928" y="215116"/>
                  </a:lnTo>
                  <a:lnTo>
                    <a:pt x="768928" y="895938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576786" y="8561359"/>
              <a:ext cx="913130" cy="895985"/>
            </a:xfrm>
            <a:custGeom>
              <a:avLst/>
              <a:gdLst/>
              <a:ahLst/>
              <a:cxnLst/>
              <a:rect l="l" t="t" r="r" b="b"/>
              <a:pathLst>
                <a:path w="913130" h="895984">
                  <a:moveTo>
                    <a:pt x="17163" y="6865"/>
                  </a:moveTo>
                  <a:lnTo>
                    <a:pt x="77066" y="11222"/>
                  </a:lnTo>
                  <a:lnTo>
                    <a:pt x="114670" y="25246"/>
                  </a:lnTo>
                  <a:lnTo>
                    <a:pt x="143633" y="88005"/>
                  </a:lnTo>
                  <a:lnTo>
                    <a:pt x="145318" y="139597"/>
                  </a:lnTo>
                  <a:lnTo>
                    <a:pt x="145318" y="680821"/>
                  </a:lnTo>
                  <a:lnTo>
                    <a:pt x="143029" y="747897"/>
                  </a:lnTo>
                  <a:lnTo>
                    <a:pt x="135020" y="800924"/>
                  </a:lnTo>
                  <a:lnTo>
                    <a:pt x="119572" y="840729"/>
                  </a:lnTo>
                  <a:lnTo>
                    <a:pt x="59500" y="883977"/>
                  </a:lnTo>
                  <a:lnTo>
                    <a:pt x="11442" y="889073"/>
                  </a:lnTo>
                  <a:lnTo>
                    <a:pt x="0" y="889073"/>
                  </a:lnTo>
                  <a:lnTo>
                    <a:pt x="0" y="895938"/>
                  </a:lnTo>
                  <a:lnTo>
                    <a:pt x="298646" y="895938"/>
                  </a:lnTo>
                  <a:lnTo>
                    <a:pt x="298646" y="889073"/>
                  </a:lnTo>
                  <a:lnTo>
                    <a:pt x="286059" y="889073"/>
                  </a:lnTo>
                  <a:lnTo>
                    <a:pt x="238171" y="883977"/>
                  </a:lnTo>
                  <a:lnTo>
                    <a:pt x="203123" y="868137"/>
                  </a:lnTo>
                  <a:lnTo>
                    <a:pt x="164176" y="800924"/>
                  </a:lnTo>
                  <a:lnTo>
                    <a:pt x="156591" y="747897"/>
                  </a:lnTo>
                  <a:lnTo>
                    <a:pt x="154472" y="680821"/>
                  </a:lnTo>
                  <a:lnTo>
                    <a:pt x="154472" y="108702"/>
                  </a:lnTo>
                  <a:lnTo>
                    <a:pt x="560676" y="895938"/>
                  </a:lnTo>
                  <a:lnTo>
                    <a:pt x="768928" y="895938"/>
                  </a:lnTo>
                  <a:lnTo>
                    <a:pt x="768928" y="215116"/>
                  </a:lnTo>
                  <a:lnTo>
                    <a:pt x="771047" y="148041"/>
                  </a:lnTo>
                  <a:lnTo>
                    <a:pt x="778632" y="95014"/>
                  </a:lnTo>
                  <a:lnTo>
                    <a:pt x="793529" y="55209"/>
                  </a:lnTo>
                  <a:lnTo>
                    <a:pt x="852627" y="11961"/>
                  </a:lnTo>
                  <a:lnTo>
                    <a:pt x="900515" y="6865"/>
                  </a:lnTo>
                  <a:lnTo>
                    <a:pt x="913102" y="6865"/>
                  </a:lnTo>
                  <a:lnTo>
                    <a:pt x="913102" y="0"/>
                  </a:lnTo>
                  <a:lnTo>
                    <a:pt x="614455" y="0"/>
                  </a:lnTo>
                  <a:lnTo>
                    <a:pt x="614455" y="6865"/>
                  </a:lnTo>
                  <a:lnTo>
                    <a:pt x="625898" y="6865"/>
                  </a:lnTo>
                  <a:lnTo>
                    <a:pt x="673956" y="11961"/>
                  </a:lnTo>
                  <a:lnTo>
                    <a:pt x="709427" y="27800"/>
                  </a:lnTo>
                  <a:lnTo>
                    <a:pt x="749476" y="95014"/>
                  </a:lnTo>
                  <a:lnTo>
                    <a:pt x="757485" y="148041"/>
                  </a:lnTo>
                  <a:lnTo>
                    <a:pt x="759774" y="215116"/>
                  </a:lnTo>
                  <a:lnTo>
                    <a:pt x="759774" y="649927"/>
                  </a:lnTo>
                  <a:lnTo>
                    <a:pt x="427945" y="0"/>
                  </a:lnTo>
                  <a:lnTo>
                    <a:pt x="9153" y="0"/>
                  </a:lnTo>
                  <a:lnTo>
                    <a:pt x="9153" y="6865"/>
                  </a:lnTo>
                  <a:lnTo>
                    <a:pt x="17163" y="6865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725244" y="8561359"/>
              <a:ext cx="954405" cy="895985"/>
            </a:xfrm>
            <a:custGeom>
              <a:avLst/>
              <a:gdLst/>
              <a:ahLst/>
              <a:cxnLst/>
              <a:rect l="l" t="t" r="r" b="b"/>
              <a:pathLst>
                <a:path w="954405" h="895984">
                  <a:moveTo>
                    <a:pt x="505753" y="895938"/>
                  </a:moveTo>
                  <a:lnTo>
                    <a:pt x="0" y="895938"/>
                  </a:lnTo>
                  <a:lnTo>
                    <a:pt x="0" y="889073"/>
                  </a:lnTo>
                  <a:lnTo>
                    <a:pt x="488589" y="889073"/>
                  </a:lnTo>
                  <a:lnTo>
                    <a:pt x="519126" y="887714"/>
                  </a:lnTo>
                  <a:lnTo>
                    <a:pt x="572905" y="879418"/>
                  </a:lnTo>
                  <a:lnTo>
                    <a:pt x="611238" y="859247"/>
                  </a:lnTo>
                  <a:lnTo>
                    <a:pt x="642002" y="808467"/>
                  </a:lnTo>
                  <a:lnTo>
                    <a:pt x="651865" y="771226"/>
                  </a:lnTo>
                  <a:lnTo>
                    <a:pt x="658753" y="725141"/>
                  </a:lnTo>
                  <a:lnTo>
                    <a:pt x="663192" y="669506"/>
                  </a:lnTo>
                  <a:lnTo>
                    <a:pt x="665709" y="603616"/>
                  </a:lnTo>
                  <a:lnTo>
                    <a:pt x="666833" y="526763"/>
                  </a:lnTo>
                  <a:lnTo>
                    <a:pt x="667013" y="398350"/>
                  </a:lnTo>
                  <a:lnTo>
                    <a:pt x="666950" y="365242"/>
                  </a:lnTo>
                  <a:lnTo>
                    <a:pt x="666179" y="301774"/>
                  </a:lnTo>
                  <a:lnTo>
                    <a:pt x="664254" y="246862"/>
                  </a:lnTo>
                  <a:lnTo>
                    <a:pt x="660654" y="199526"/>
                  </a:lnTo>
                  <a:lnTo>
                    <a:pt x="654855" y="158787"/>
                  </a:lnTo>
                  <a:lnTo>
                    <a:pt x="634567" y="93186"/>
                  </a:lnTo>
                  <a:lnTo>
                    <a:pt x="586386" y="33898"/>
                  </a:lnTo>
                  <a:lnTo>
                    <a:pt x="547518" y="16019"/>
                  </a:lnTo>
                  <a:lnTo>
                    <a:pt x="506075" y="8438"/>
                  </a:lnTo>
                  <a:lnTo>
                    <a:pt x="465704" y="6865"/>
                  </a:lnTo>
                  <a:lnTo>
                    <a:pt x="0" y="6865"/>
                  </a:lnTo>
                  <a:lnTo>
                    <a:pt x="0" y="0"/>
                  </a:lnTo>
                  <a:lnTo>
                    <a:pt x="486301" y="0"/>
                  </a:lnTo>
                  <a:lnTo>
                    <a:pt x="532745" y="397"/>
                  </a:lnTo>
                  <a:lnTo>
                    <a:pt x="578023" y="2352"/>
                  </a:lnTo>
                  <a:lnTo>
                    <a:pt x="622133" y="7013"/>
                  </a:lnTo>
                  <a:lnTo>
                    <a:pt x="665077" y="15525"/>
                  </a:lnTo>
                  <a:lnTo>
                    <a:pt x="706853" y="29035"/>
                  </a:lnTo>
                  <a:lnTo>
                    <a:pt x="747462" y="48689"/>
                  </a:lnTo>
                  <a:lnTo>
                    <a:pt x="786904" y="75635"/>
                  </a:lnTo>
                  <a:lnTo>
                    <a:pt x="825178" y="111018"/>
                  </a:lnTo>
                  <a:lnTo>
                    <a:pt x="862286" y="155985"/>
                  </a:lnTo>
                  <a:lnTo>
                    <a:pt x="898227" y="211684"/>
                  </a:lnTo>
                  <a:lnTo>
                    <a:pt x="918557" y="253682"/>
                  </a:lnTo>
                  <a:lnTo>
                    <a:pt x="934275" y="299415"/>
                  </a:lnTo>
                  <a:lnTo>
                    <a:pt x="945433" y="347949"/>
                  </a:lnTo>
                  <a:lnTo>
                    <a:pt x="952088" y="398350"/>
                  </a:lnTo>
                  <a:lnTo>
                    <a:pt x="954294" y="449685"/>
                  </a:lnTo>
                  <a:lnTo>
                    <a:pt x="952329" y="499237"/>
                  </a:lnTo>
                  <a:lnTo>
                    <a:pt x="946581" y="547835"/>
                  </a:lnTo>
                  <a:lnTo>
                    <a:pt x="937274" y="594717"/>
                  </a:lnTo>
                  <a:lnTo>
                    <a:pt x="924629" y="639120"/>
                  </a:lnTo>
                  <a:lnTo>
                    <a:pt x="908869" y="680281"/>
                  </a:lnTo>
                  <a:lnTo>
                    <a:pt x="890217" y="717437"/>
                  </a:lnTo>
                  <a:lnTo>
                    <a:pt x="858351" y="765533"/>
                  </a:lnTo>
                  <a:lnTo>
                    <a:pt x="824089" y="804106"/>
                  </a:lnTo>
                  <a:lnTo>
                    <a:pt x="787781" y="834208"/>
                  </a:lnTo>
                  <a:lnTo>
                    <a:pt x="749778" y="856888"/>
                  </a:lnTo>
                  <a:lnTo>
                    <a:pt x="710428" y="873196"/>
                  </a:lnTo>
                  <a:lnTo>
                    <a:pt x="670084" y="884184"/>
                  </a:lnTo>
                  <a:lnTo>
                    <a:pt x="629094" y="890902"/>
                  </a:lnTo>
                  <a:lnTo>
                    <a:pt x="587808" y="894400"/>
                  </a:lnTo>
                  <a:lnTo>
                    <a:pt x="546578" y="895729"/>
                  </a:lnTo>
                  <a:lnTo>
                    <a:pt x="505753" y="895938"/>
                  </a:lnTo>
                  <a:close/>
                </a:path>
                <a:path w="954405" h="895984">
                  <a:moveTo>
                    <a:pt x="488589" y="889073"/>
                  </a:moveTo>
                  <a:lnTo>
                    <a:pt x="8009" y="889073"/>
                  </a:lnTo>
                  <a:lnTo>
                    <a:pt x="67912" y="884715"/>
                  </a:lnTo>
                  <a:lnTo>
                    <a:pt x="105517" y="870692"/>
                  </a:lnTo>
                  <a:lnTo>
                    <a:pt x="125985" y="845573"/>
                  </a:lnTo>
                  <a:lnTo>
                    <a:pt x="134480" y="807932"/>
                  </a:lnTo>
                  <a:lnTo>
                    <a:pt x="136164" y="756341"/>
                  </a:lnTo>
                  <a:lnTo>
                    <a:pt x="136164" y="139597"/>
                  </a:lnTo>
                  <a:lnTo>
                    <a:pt x="134480" y="88005"/>
                  </a:lnTo>
                  <a:lnTo>
                    <a:pt x="125985" y="50364"/>
                  </a:lnTo>
                  <a:lnTo>
                    <a:pt x="67912" y="11222"/>
                  </a:lnTo>
                  <a:lnTo>
                    <a:pt x="8009" y="6865"/>
                  </a:lnTo>
                  <a:lnTo>
                    <a:pt x="399339" y="6865"/>
                  </a:lnTo>
                  <a:lnTo>
                    <a:pt x="399339" y="756341"/>
                  </a:lnTo>
                  <a:lnTo>
                    <a:pt x="401699" y="822457"/>
                  </a:lnTo>
                  <a:lnTo>
                    <a:pt x="413070" y="863041"/>
                  </a:lnTo>
                  <a:lnTo>
                    <a:pt x="439888" y="883459"/>
                  </a:lnTo>
                  <a:lnTo>
                    <a:pt x="488589" y="889073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725244" y="8561359"/>
              <a:ext cx="954405" cy="895985"/>
            </a:xfrm>
            <a:custGeom>
              <a:avLst/>
              <a:gdLst/>
              <a:ahLst/>
              <a:cxnLst/>
              <a:rect l="l" t="t" r="r" b="b"/>
              <a:pathLst>
                <a:path w="954405" h="895984">
                  <a:moveTo>
                    <a:pt x="8009" y="6865"/>
                  </a:moveTo>
                  <a:lnTo>
                    <a:pt x="67912" y="11222"/>
                  </a:lnTo>
                  <a:lnTo>
                    <a:pt x="105517" y="25246"/>
                  </a:lnTo>
                  <a:lnTo>
                    <a:pt x="134480" y="88005"/>
                  </a:lnTo>
                  <a:lnTo>
                    <a:pt x="136164" y="139597"/>
                  </a:lnTo>
                  <a:lnTo>
                    <a:pt x="136164" y="756341"/>
                  </a:lnTo>
                  <a:lnTo>
                    <a:pt x="134480" y="807932"/>
                  </a:lnTo>
                  <a:lnTo>
                    <a:pt x="125985" y="845573"/>
                  </a:lnTo>
                  <a:lnTo>
                    <a:pt x="67912" y="884715"/>
                  </a:lnTo>
                  <a:lnTo>
                    <a:pt x="8009" y="889073"/>
                  </a:lnTo>
                  <a:lnTo>
                    <a:pt x="0" y="889073"/>
                  </a:lnTo>
                  <a:lnTo>
                    <a:pt x="0" y="895938"/>
                  </a:lnTo>
                  <a:lnTo>
                    <a:pt x="505753" y="895938"/>
                  </a:lnTo>
                  <a:lnTo>
                    <a:pt x="546578" y="895729"/>
                  </a:lnTo>
                  <a:lnTo>
                    <a:pt x="587808" y="894400"/>
                  </a:lnTo>
                  <a:lnTo>
                    <a:pt x="629094" y="890902"/>
                  </a:lnTo>
                  <a:lnTo>
                    <a:pt x="670084" y="884184"/>
                  </a:lnTo>
                  <a:lnTo>
                    <a:pt x="710428" y="873196"/>
                  </a:lnTo>
                  <a:lnTo>
                    <a:pt x="749778" y="856887"/>
                  </a:lnTo>
                  <a:lnTo>
                    <a:pt x="787781" y="834208"/>
                  </a:lnTo>
                  <a:lnTo>
                    <a:pt x="824089" y="804106"/>
                  </a:lnTo>
                  <a:lnTo>
                    <a:pt x="858351" y="765533"/>
                  </a:lnTo>
                  <a:lnTo>
                    <a:pt x="890217" y="717437"/>
                  </a:lnTo>
                  <a:lnTo>
                    <a:pt x="908869" y="680281"/>
                  </a:lnTo>
                  <a:lnTo>
                    <a:pt x="924629" y="639120"/>
                  </a:lnTo>
                  <a:lnTo>
                    <a:pt x="937274" y="594717"/>
                  </a:lnTo>
                  <a:lnTo>
                    <a:pt x="946581" y="547835"/>
                  </a:lnTo>
                  <a:lnTo>
                    <a:pt x="952329" y="499237"/>
                  </a:lnTo>
                  <a:lnTo>
                    <a:pt x="954294" y="449685"/>
                  </a:lnTo>
                  <a:lnTo>
                    <a:pt x="952088" y="398350"/>
                  </a:lnTo>
                  <a:lnTo>
                    <a:pt x="945433" y="347949"/>
                  </a:lnTo>
                  <a:lnTo>
                    <a:pt x="934275" y="299415"/>
                  </a:lnTo>
                  <a:lnTo>
                    <a:pt x="918557" y="253682"/>
                  </a:lnTo>
                  <a:lnTo>
                    <a:pt x="898227" y="211684"/>
                  </a:lnTo>
                  <a:lnTo>
                    <a:pt x="862286" y="155985"/>
                  </a:lnTo>
                  <a:lnTo>
                    <a:pt x="825178" y="111018"/>
                  </a:lnTo>
                  <a:lnTo>
                    <a:pt x="786904" y="75635"/>
                  </a:lnTo>
                  <a:lnTo>
                    <a:pt x="747462" y="48689"/>
                  </a:lnTo>
                  <a:lnTo>
                    <a:pt x="706853" y="29035"/>
                  </a:lnTo>
                  <a:lnTo>
                    <a:pt x="665077" y="15525"/>
                  </a:lnTo>
                  <a:lnTo>
                    <a:pt x="622133" y="7013"/>
                  </a:lnTo>
                  <a:lnTo>
                    <a:pt x="578023" y="2352"/>
                  </a:lnTo>
                  <a:lnTo>
                    <a:pt x="532745" y="397"/>
                  </a:lnTo>
                  <a:lnTo>
                    <a:pt x="486301" y="0"/>
                  </a:lnTo>
                  <a:lnTo>
                    <a:pt x="0" y="0"/>
                  </a:lnTo>
                  <a:lnTo>
                    <a:pt x="0" y="6865"/>
                  </a:lnTo>
                  <a:lnTo>
                    <a:pt x="8009" y="6865"/>
                  </a:lnTo>
                  <a:close/>
                </a:path>
                <a:path w="954405" h="895984">
                  <a:moveTo>
                    <a:pt x="465704" y="6865"/>
                  </a:moveTo>
                  <a:lnTo>
                    <a:pt x="506075" y="8438"/>
                  </a:lnTo>
                  <a:lnTo>
                    <a:pt x="547518" y="16019"/>
                  </a:lnTo>
                  <a:lnTo>
                    <a:pt x="586386" y="33898"/>
                  </a:lnTo>
                  <a:lnTo>
                    <a:pt x="619032" y="66365"/>
                  </a:lnTo>
                  <a:lnTo>
                    <a:pt x="646333" y="123667"/>
                  </a:lnTo>
                  <a:lnTo>
                    <a:pt x="660654" y="199526"/>
                  </a:lnTo>
                  <a:lnTo>
                    <a:pt x="664254" y="246862"/>
                  </a:lnTo>
                  <a:lnTo>
                    <a:pt x="666179" y="301774"/>
                  </a:lnTo>
                  <a:lnTo>
                    <a:pt x="666950" y="365242"/>
                  </a:lnTo>
                  <a:lnTo>
                    <a:pt x="667090" y="438243"/>
                  </a:lnTo>
                  <a:lnTo>
                    <a:pt x="666833" y="526763"/>
                  </a:lnTo>
                  <a:lnTo>
                    <a:pt x="665709" y="603616"/>
                  </a:lnTo>
                  <a:lnTo>
                    <a:pt x="663192" y="669506"/>
                  </a:lnTo>
                  <a:lnTo>
                    <a:pt x="658753" y="725140"/>
                  </a:lnTo>
                  <a:lnTo>
                    <a:pt x="651865" y="771225"/>
                  </a:lnTo>
                  <a:lnTo>
                    <a:pt x="642002" y="808467"/>
                  </a:lnTo>
                  <a:lnTo>
                    <a:pt x="611238" y="859247"/>
                  </a:lnTo>
                  <a:lnTo>
                    <a:pt x="572905" y="879418"/>
                  </a:lnTo>
                  <a:lnTo>
                    <a:pt x="519126" y="887714"/>
                  </a:lnTo>
                  <a:lnTo>
                    <a:pt x="488589" y="889073"/>
                  </a:lnTo>
                  <a:lnTo>
                    <a:pt x="439888" y="883459"/>
                  </a:lnTo>
                  <a:lnTo>
                    <a:pt x="413070" y="863041"/>
                  </a:lnTo>
                  <a:lnTo>
                    <a:pt x="401699" y="822456"/>
                  </a:lnTo>
                  <a:lnTo>
                    <a:pt x="399339" y="756341"/>
                  </a:lnTo>
                  <a:lnTo>
                    <a:pt x="399339" y="6865"/>
                  </a:lnTo>
                  <a:lnTo>
                    <a:pt x="465704" y="6865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731031" y="8561359"/>
              <a:ext cx="1007110" cy="895985"/>
            </a:xfrm>
            <a:custGeom>
              <a:avLst/>
              <a:gdLst/>
              <a:ahLst/>
              <a:cxnLst/>
              <a:rect l="l" t="t" r="r" b="b"/>
              <a:pathLst>
                <a:path w="1007109" h="895984">
                  <a:moveTo>
                    <a:pt x="397050" y="895938"/>
                  </a:moveTo>
                  <a:lnTo>
                    <a:pt x="0" y="895938"/>
                  </a:lnTo>
                  <a:lnTo>
                    <a:pt x="0" y="889073"/>
                  </a:lnTo>
                  <a:lnTo>
                    <a:pt x="47193" y="883503"/>
                  </a:lnTo>
                  <a:lnTo>
                    <a:pt x="87266" y="867690"/>
                  </a:lnTo>
                  <a:lnTo>
                    <a:pt x="121143" y="842972"/>
                  </a:lnTo>
                  <a:lnTo>
                    <a:pt x="149752" y="810692"/>
                  </a:lnTo>
                  <a:lnTo>
                    <a:pt x="174015" y="772190"/>
                  </a:lnTo>
                  <a:lnTo>
                    <a:pt x="194860" y="728808"/>
                  </a:lnTo>
                  <a:lnTo>
                    <a:pt x="213210" y="681885"/>
                  </a:lnTo>
                  <a:lnTo>
                    <a:pt x="229991" y="632763"/>
                  </a:lnTo>
                  <a:lnTo>
                    <a:pt x="439387" y="0"/>
                  </a:lnTo>
                  <a:lnTo>
                    <a:pt x="629331" y="0"/>
                  </a:lnTo>
                  <a:lnTo>
                    <a:pt x="673893" y="135020"/>
                  </a:lnTo>
                  <a:lnTo>
                    <a:pt x="403916" y="135020"/>
                  </a:lnTo>
                  <a:lnTo>
                    <a:pt x="278049" y="514907"/>
                  </a:lnTo>
                  <a:lnTo>
                    <a:pt x="799272" y="514907"/>
                  </a:lnTo>
                  <a:lnTo>
                    <a:pt x="802293" y="524061"/>
                  </a:lnTo>
                  <a:lnTo>
                    <a:pt x="275761" y="524061"/>
                  </a:lnTo>
                  <a:lnTo>
                    <a:pt x="257578" y="578770"/>
                  </a:lnTo>
                  <a:lnTo>
                    <a:pt x="241005" y="633908"/>
                  </a:lnTo>
                  <a:lnTo>
                    <a:pt x="228937" y="688187"/>
                  </a:lnTo>
                  <a:lnTo>
                    <a:pt x="224270" y="740322"/>
                  </a:lnTo>
                  <a:lnTo>
                    <a:pt x="225629" y="765602"/>
                  </a:lnTo>
                  <a:lnTo>
                    <a:pt x="237787" y="812730"/>
                  </a:lnTo>
                  <a:lnTo>
                    <a:pt x="281196" y="865902"/>
                  </a:lnTo>
                  <a:lnTo>
                    <a:pt x="318956" y="882207"/>
                  </a:lnTo>
                  <a:lnTo>
                    <a:pt x="358861" y="888214"/>
                  </a:lnTo>
                  <a:lnTo>
                    <a:pt x="397050" y="889073"/>
                  </a:lnTo>
                  <a:lnTo>
                    <a:pt x="397050" y="895938"/>
                  </a:lnTo>
                  <a:close/>
                </a:path>
                <a:path w="1007109" h="895984">
                  <a:moveTo>
                    <a:pt x="799272" y="514907"/>
                  </a:moveTo>
                  <a:lnTo>
                    <a:pt x="518339" y="514907"/>
                  </a:lnTo>
                  <a:lnTo>
                    <a:pt x="403916" y="135020"/>
                  </a:lnTo>
                  <a:lnTo>
                    <a:pt x="673893" y="135020"/>
                  </a:lnTo>
                  <a:lnTo>
                    <a:pt x="799272" y="514907"/>
                  </a:lnTo>
                  <a:close/>
                </a:path>
                <a:path w="1007109" h="895984">
                  <a:moveTo>
                    <a:pt x="1006929" y="895938"/>
                  </a:moveTo>
                  <a:lnTo>
                    <a:pt x="497743" y="895938"/>
                  </a:lnTo>
                  <a:lnTo>
                    <a:pt x="497743" y="889073"/>
                  </a:lnTo>
                  <a:lnTo>
                    <a:pt x="546945" y="889073"/>
                  </a:lnTo>
                  <a:lnTo>
                    <a:pt x="548090" y="887928"/>
                  </a:lnTo>
                  <a:lnTo>
                    <a:pt x="577160" y="885908"/>
                  </a:lnTo>
                  <a:lnTo>
                    <a:pt x="598722" y="878631"/>
                  </a:lnTo>
                  <a:lnTo>
                    <a:pt x="612131" y="864275"/>
                  </a:lnTo>
                  <a:lnTo>
                    <a:pt x="616744" y="841015"/>
                  </a:lnTo>
                  <a:lnTo>
                    <a:pt x="614616" y="820114"/>
                  </a:lnTo>
                  <a:lnTo>
                    <a:pt x="609163" y="797391"/>
                  </a:lnTo>
                  <a:lnTo>
                    <a:pt x="601779" y="773594"/>
                  </a:lnTo>
                  <a:lnTo>
                    <a:pt x="593859" y="749476"/>
                  </a:lnTo>
                  <a:lnTo>
                    <a:pt x="521772" y="524061"/>
                  </a:lnTo>
                  <a:lnTo>
                    <a:pt x="802293" y="524061"/>
                  </a:lnTo>
                  <a:lnTo>
                    <a:pt x="897082" y="811264"/>
                  </a:lnTo>
                  <a:lnTo>
                    <a:pt x="914246" y="849489"/>
                  </a:lnTo>
                  <a:lnTo>
                    <a:pt x="936559" y="873339"/>
                  </a:lnTo>
                  <a:lnTo>
                    <a:pt x="966595" y="885604"/>
                  </a:lnTo>
                  <a:lnTo>
                    <a:pt x="1006929" y="889073"/>
                  </a:lnTo>
                  <a:lnTo>
                    <a:pt x="1006929" y="895938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731029" y="8561359"/>
              <a:ext cx="1007110" cy="895985"/>
            </a:xfrm>
            <a:custGeom>
              <a:avLst/>
              <a:gdLst/>
              <a:ahLst/>
              <a:cxnLst/>
              <a:rect l="l" t="t" r="r" b="b"/>
              <a:pathLst>
                <a:path w="1007109" h="895984">
                  <a:moveTo>
                    <a:pt x="546945" y="889073"/>
                  </a:moveTo>
                  <a:lnTo>
                    <a:pt x="497743" y="889073"/>
                  </a:lnTo>
                  <a:lnTo>
                    <a:pt x="497743" y="895938"/>
                  </a:lnTo>
                  <a:lnTo>
                    <a:pt x="1006929" y="895938"/>
                  </a:lnTo>
                  <a:lnTo>
                    <a:pt x="1006929" y="889073"/>
                  </a:lnTo>
                  <a:lnTo>
                    <a:pt x="966595" y="885604"/>
                  </a:lnTo>
                  <a:lnTo>
                    <a:pt x="936559" y="873339"/>
                  </a:lnTo>
                  <a:lnTo>
                    <a:pt x="914246" y="849489"/>
                  </a:lnTo>
                  <a:lnTo>
                    <a:pt x="897082" y="811264"/>
                  </a:lnTo>
                  <a:lnTo>
                    <a:pt x="629331" y="0"/>
                  </a:lnTo>
                  <a:lnTo>
                    <a:pt x="439387" y="0"/>
                  </a:lnTo>
                  <a:lnTo>
                    <a:pt x="229991" y="632763"/>
                  </a:lnTo>
                  <a:lnTo>
                    <a:pt x="213210" y="681885"/>
                  </a:lnTo>
                  <a:lnTo>
                    <a:pt x="194860" y="728808"/>
                  </a:lnTo>
                  <a:lnTo>
                    <a:pt x="174015" y="772190"/>
                  </a:lnTo>
                  <a:lnTo>
                    <a:pt x="149752" y="810692"/>
                  </a:lnTo>
                  <a:lnTo>
                    <a:pt x="121143" y="842972"/>
                  </a:lnTo>
                  <a:lnTo>
                    <a:pt x="87266" y="867690"/>
                  </a:lnTo>
                  <a:lnTo>
                    <a:pt x="47193" y="883503"/>
                  </a:lnTo>
                  <a:lnTo>
                    <a:pt x="0" y="889073"/>
                  </a:lnTo>
                  <a:lnTo>
                    <a:pt x="0" y="895938"/>
                  </a:lnTo>
                  <a:lnTo>
                    <a:pt x="397050" y="895938"/>
                  </a:lnTo>
                  <a:lnTo>
                    <a:pt x="397050" y="889073"/>
                  </a:lnTo>
                  <a:lnTo>
                    <a:pt x="358861" y="888214"/>
                  </a:lnTo>
                  <a:lnTo>
                    <a:pt x="318956" y="882207"/>
                  </a:lnTo>
                  <a:lnTo>
                    <a:pt x="281196" y="865902"/>
                  </a:lnTo>
                  <a:lnTo>
                    <a:pt x="249443" y="834149"/>
                  </a:lnTo>
                  <a:lnTo>
                    <a:pt x="229991" y="789810"/>
                  </a:lnTo>
                  <a:lnTo>
                    <a:pt x="224270" y="740322"/>
                  </a:lnTo>
                  <a:lnTo>
                    <a:pt x="228937" y="688187"/>
                  </a:lnTo>
                  <a:lnTo>
                    <a:pt x="241005" y="633907"/>
                  </a:lnTo>
                  <a:lnTo>
                    <a:pt x="257578" y="578770"/>
                  </a:lnTo>
                  <a:lnTo>
                    <a:pt x="275761" y="524061"/>
                  </a:lnTo>
                  <a:lnTo>
                    <a:pt x="521772" y="524061"/>
                  </a:lnTo>
                  <a:lnTo>
                    <a:pt x="593859" y="749476"/>
                  </a:lnTo>
                  <a:lnTo>
                    <a:pt x="601779" y="773594"/>
                  </a:lnTo>
                  <a:lnTo>
                    <a:pt x="609163" y="797391"/>
                  </a:lnTo>
                  <a:lnTo>
                    <a:pt x="614616" y="820114"/>
                  </a:lnTo>
                  <a:lnTo>
                    <a:pt x="616744" y="841015"/>
                  </a:lnTo>
                  <a:lnTo>
                    <a:pt x="612131" y="864275"/>
                  </a:lnTo>
                  <a:lnTo>
                    <a:pt x="598722" y="878631"/>
                  </a:lnTo>
                  <a:lnTo>
                    <a:pt x="577160" y="885908"/>
                  </a:lnTo>
                  <a:lnTo>
                    <a:pt x="548090" y="887928"/>
                  </a:lnTo>
                  <a:lnTo>
                    <a:pt x="546945" y="889073"/>
                  </a:lnTo>
                  <a:close/>
                </a:path>
                <a:path w="1007109" h="895984">
                  <a:moveTo>
                    <a:pt x="278049" y="514907"/>
                  </a:moveTo>
                  <a:lnTo>
                    <a:pt x="403916" y="135020"/>
                  </a:lnTo>
                  <a:lnTo>
                    <a:pt x="518339" y="514907"/>
                  </a:lnTo>
                  <a:lnTo>
                    <a:pt x="278049" y="514907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774575" y="8561359"/>
              <a:ext cx="831215" cy="895985"/>
            </a:xfrm>
            <a:custGeom>
              <a:avLst/>
              <a:gdLst/>
              <a:ahLst/>
              <a:cxnLst/>
              <a:rect l="l" t="t" r="r" b="b"/>
              <a:pathLst>
                <a:path w="831215" h="895984">
                  <a:moveTo>
                    <a:pt x="683110" y="895938"/>
                  </a:moveTo>
                  <a:lnTo>
                    <a:pt x="147606" y="895938"/>
                  </a:lnTo>
                  <a:lnTo>
                    <a:pt x="147606" y="889073"/>
                  </a:lnTo>
                  <a:lnTo>
                    <a:pt x="154472" y="889073"/>
                  </a:lnTo>
                  <a:lnTo>
                    <a:pt x="214494" y="884715"/>
                  </a:lnTo>
                  <a:lnTo>
                    <a:pt x="252382" y="870692"/>
                  </a:lnTo>
                  <a:lnTo>
                    <a:pt x="273189" y="845573"/>
                  </a:lnTo>
                  <a:lnTo>
                    <a:pt x="281967" y="807932"/>
                  </a:lnTo>
                  <a:lnTo>
                    <a:pt x="283771" y="756341"/>
                  </a:lnTo>
                  <a:lnTo>
                    <a:pt x="283771" y="6865"/>
                  </a:lnTo>
                  <a:lnTo>
                    <a:pt x="238160" y="14551"/>
                  </a:lnTo>
                  <a:lnTo>
                    <a:pt x="195410" y="32886"/>
                  </a:lnTo>
                  <a:lnTo>
                    <a:pt x="155902" y="59929"/>
                  </a:lnTo>
                  <a:lnTo>
                    <a:pt x="120017" y="93742"/>
                  </a:lnTo>
                  <a:lnTo>
                    <a:pt x="88138" y="132387"/>
                  </a:lnTo>
                  <a:lnTo>
                    <a:pt x="60644" y="173924"/>
                  </a:lnTo>
                  <a:lnTo>
                    <a:pt x="34863" y="223394"/>
                  </a:lnTo>
                  <a:lnTo>
                    <a:pt x="18307" y="271899"/>
                  </a:lnTo>
                  <a:lnTo>
                    <a:pt x="9475" y="321477"/>
                  </a:lnTo>
                  <a:lnTo>
                    <a:pt x="6865" y="374165"/>
                  </a:lnTo>
                  <a:lnTo>
                    <a:pt x="0" y="374165"/>
                  </a:lnTo>
                  <a:lnTo>
                    <a:pt x="0" y="0"/>
                  </a:lnTo>
                  <a:lnTo>
                    <a:pt x="830716" y="0"/>
                  </a:lnTo>
                  <a:lnTo>
                    <a:pt x="830716" y="374165"/>
                  </a:lnTo>
                  <a:lnTo>
                    <a:pt x="823851" y="374165"/>
                  </a:lnTo>
                  <a:lnTo>
                    <a:pt x="821080" y="321477"/>
                  </a:lnTo>
                  <a:lnTo>
                    <a:pt x="811980" y="271899"/>
                  </a:lnTo>
                  <a:lnTo>
                    <a:pt x="795370" y="223394"/>
                  </a:lnTo>
                  <a:lnTo>
                    <a:pt x="770072" y="173924"/>
                  </a:lnTo>
                  <a:lnTo>
                    <a:pt x="742499" y="132387"/>
                  </a:lnTo>
                  <a:lnTo>
                    <a:pt x="710444" y="93742"/>
                  </a:lnTo>
                  <a:lnTo>
                    <a:pt x="674385" y="59929"/>
                  </a:lnTo>
                  <a:lnTo>
                    <a:pt x="634797" y="32886"/>
                  </a:lnTo>
                  <a:lnTo>
                    <a:pt x="592159" y="14551"/>
                  </a:lnTo>
                  <a:lnTo>
                    <a:pt x="546945" y="6865"/>
                  </a:lnTo>
                  <a:lnTo>
                    <a:pt x="546945" y="756341"/>
                  </a:lnTo>
                  <a:lnTo>
                    <a:pt x="548630" y="807932"/>
                  </a:lnTo>
                  <a:lnTo>
                    <a:pt x="557125" y="845573"/>
                  </a:lnTo>
                  <a:lnTo>
                    <a:pt x="615197" y="884715"/>
                  </a:lnTo>
                  <a:lnTo>
                    <a:pt x="675100" y="889073"/>
                  </a:lnTo>
                  <a:lnTo>
                    <a:pt x="683110" y="889073"/>
                  </a:lnTo>
                  <a:lnTo>
                    <a:pt x="683110" y="895938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774575" y="8561359"/>
              <a:ext cx="831215" cy="895985"/>
            </a:xfrm>
            <a:custGeom>
              <a:avLst/>
              <a:gdLst/>
              <a:ahLst/>
              <a:cxnLst/>
              <a:rect l="l" t="t" r="r" b="b"/>
              <a:pathLst>
                <a:path w="831215" h="895984">
                  <a:moveTo>
                    <a:pt x="675100" y="889073"/>
                  </a:moveTo>
                  <a:lnTo>
                    <a:pt x="615197" y="884715"/>
                  </a:lnTo>
                  <a:lnTo>
                    <a:pt x="577593" y="870692"/>
                  </a:lnTo>
                  <a:lnTo>
                    <a:pt x="548630" y="807932"/>
                  </a:lnTo>
                  <a:lnTo>
                    <a:pt x="546945" y="756341"/>
                  </a:lnTo>
                  <a:lnTo>
                    <a:pt x="546945" y="6865"/>
                  </a:lnTo>
                  <a:lnTo>
                    <a:pt x="592159" y="14551"/>
                  </a:lnTo>
                  <a:lnTo>
                    <a:pt x="634797" y="32886"/>
                  </a:lnTo>
                  <a:lnTo>
                    <a:pt x="674385" y="59929"/>
                  </a:lnTo>
                  <a:lnTo>
                    <a:pt x="710444" y="93742"/>
                  </a:lnTo>
                  <a:lnTo>
                    <a:pt x="742499" y="132387"/>
                  </a:lnTo>
                  <a:lnTo>
                    <a:pt x="770072" y="173924"/>
                  </a:lnTo>
                  <a:lnTo>
                    <a:pt x="795370" y="223394"/>
                  </a:lnTo>
                  <a:lnTo>
                    <a:pt x="811980" y="271899"/>
                  </a:lnTo>
                  <a:lnTo>
                    <a:pt x="821080" y="321477"/>
                  </a:lnTo>
                  <a:lnTo>
                    <a:pt x="823851" y="374165"/>
                  </a:lnTo>
                  <a:lnTo>
                    <a:pt x="830716" y="374165"/>
                  </a:lnTo>
                  <a:lnTo>
                    <a:pt x="830716" y="0"/>
                  </a:lnTo>
                  <a:lnTo>
                    <a:pt x="0" y="0"/>
                  </a:lnTo>
                  <a:lnTo>
                    <a:pt x="0" y="374165"/>
                  </a:lnTo>
                  <a:lnTo>
                    <a:pt x="6865" y="374165"/>
                  </a:lnTo>
                  <a:lnTo>
                    <a:pt x="9475" y="321477"/>
                  </a:lnTo>
                  <a:lnTo>
                    <a:pt x="18307" y="271899"/>
                  </a:lnTo>
                  <a:lnTo>
                    <a:pt x="34863" y="223394"/>
                  </a:lnTo>
                  <a:lnTo>
                    <a:pt x="60644" y="173924"/>
                  </a:lnTo>
                  <a:lnTo>
                    <a:pt x="88138" y="132387"/>
                  </a:lnTo>
                  <a:lnTo>
                    <a:pt x="120017" y="93742"/>
                  </a:lnTo>
                  <a:lnTo>
                    <a:pt x="155902" y="59929"/>
                  </a:lnTo>
                  <a:lnTo>
                    <a:pt x="195410" y="32886"/>
                  </a:lnTo>
                  <a:lnTo>
                    <a:pt x="238160" y="14551"/>
                  </a:lnTo>
                  <a:lnTo>
                    <a:pt x="283771" y="6865"/>
                  </a:lnTo>
                  <a:lnTo>
                    <a:pt x="283771" y="756341"/>
                  </a:lnTo>
                  <a:lnTo>
                    <a:pt x="281967" y="807932"/>
                  </a:lnTo>
                  <a:lnTo>
                    <a:pt x="273189" y="845573"/>
                  </a:lnTo>
                  <a:lnTo>
                    <a:pt x="214494" y="884715"/>
                  </a:lnTo>
                  <a:lnTo>
                    <a:pt x="154472" y="889073"/>
                  </a:lnTo>
                  <a:lnTo>
                    <a:pt x="147606" y="889073"/>
                  </a:lnTo>
                  <a:lnTo>
                    <a:pt x="147606" y="895938"/>
                  </a:lnTo>
                  <a:lnTo>
                    <a:pt x="683110" y="895938"/>
                  </a:lnTo>
                  <a:lnTo>
                    <a:pt x="683110" y="889073"/>
                  </a:lnTo>
                  <a:lnTo>
                    <a:pt x="675100" y="889073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641908" y="8561359"/>
              <a:ext cx="1007110" cy="895985"/>
            </a:xfrm>
            <a:custGeom>
              <a:avLst/>
              <a:gdLst/>
              <a:ahLst/>
              <a:cxnLst/>
              <a:rect l="l" t="t" r="r" b="b"/>
              <a:pathLst>
                <a:path w="1007109" h="895984">
                  <a:moveTo>
                    <a:pt x="397050" y="895938"/>
                  </a:moveTo>
                  <a:lnTo>
                    <a:pt x="0" y="895938"/>
                  </a:lnTo>
                  <a:lnTo>
                    <a:pt x="0" y="889073"/>
                  </a:lnTo>
                  <a:lnTo>
                    <a:pt x="47193" y="883503"/>
                  </a:lnTo>
                  <a:lnTo>
                    <a:pt x="87266" y="867690"/>
                  </a:lnTo>
                  <a:lnTo>
                    <a:pt x="121143" y="842972"/>
                  </a:lnTo>
                  <a:lnTo>
                    <a:pt x="149752" y="810692"/>
                  </a:lnTo>
                  <a:lnTo>
                    <a:pt x="174015" y="772190"/>
                  </a:lnTo>
                  <a:lnTo>
                    <a:pt x="194860" y="728808"/>
                  </a:lnTo>
                  <a:lnTo>
                    <a:pt x="213210" y="681885"/>
                  </a:lnTo>
                  <a:lnTo>
                    <a:pt x="229991" y="632763"/>
                  </a:lnTo>
                  <a:lnTo>
                    <a:pt x="439387" y="0"/>
                  </a:lnTo>
                  <a:lnTo>
                    <a:pt x="629331" y="0"/>
                  </a:lnTo>
                  <a:lnTo>
                    <a:pt x="673893" y="135020"/>
                  </a:lnTo>
                  <a:lnTo>
                    <a:pt x="403916" y="135020"/>
                  </a:lnTo>
                  <a:lnTo>
                    <a:pt x="278049" y="514907"/>
                  </a:lnTo>
                  <a:lnTo>
                    <a:pt x="799272" y="514907"/>
                  </a:lnTo>
                  <a:lnTo>
                    <a:pt x="802293" y="524061"/>
                  </a:lnTo>
                  <a:lnTo>
                    <a:pt x="275761" y="524061"/>
                  </a:lnTo>
                  <a:lnTo>
                    <a:pt x="257578" y="578770"/>
                  </a:lnTo>
                  <a:lnTo>
                    <a:pt x="241005" y="633908"/>
                  </a:lnTo>
                  <a:lnTo>
                    <a:pt x="228937" y="688187"/>
                  </a:lnTo>
                  <a:lnTo>
                    <a:pt x="224270" y="740322"/>
                  </a:lnTo>
                  <a:lnTo>
                    <a:pt x="225629" y="765602"/>
                  </a:lnTo>
                  <a:lnTo>
                    <a:pt x="237787" y="812730"/>
                  </a:lnTo>
                  <a:lnTo>
                    <a:pt x="281196" y="865902"/>
                  </a:lnTo>
                  <a:lnTo>
                    <a:pt x="318956" y="882207"/>
                  </a:lnTo>
                  <a:lnTo>
                    <a:pt x="358861" y="888214"/>
                  </a:lnTo>
                  <a:lnTo>
                    <a:pt x="397050" y="889073"/>
                  </a:lnTo>
                  <a:lnTo>
                    <a:pt x="397050" y="895938"/>
                  </a:lnTo>
                  <a:close/>
                </a:path>
                <a:path w="1007109" h="895984">
                  <a:moveTo>
                    <a:pt x="799272" y="514907"/>
                  </a:moveTo>
                  <a:lnTo>
                    <a:pt x="518339" y="514907"/>
                  </a:lnTo>
                  <a:lnTo>
                    <a:pt x="403916" y="135020"/>
                  </a:lnTo>
                  <a:lnTo>
                    <a:pt x="673893" y="135020"/>
                  </a:lnTo>
                  <a:lnTo>
                    <a:pt x="799272" y="514907"/>
                  </a:lnTo>
                  <a:close/>
                </a:path>
                <a:path w="1007109" h="895984">
                  <a:moveTo>
                    <a:pt x="1006929" y="895938"/>
                  </a:moveTo>
                  <a:lnTo>
                    <a:pt x="497743" y="895938"/>
                  </a:lnTo>
                  <a:lnTo>
                    <a:pt x="497743" y="889073"/>
                  </a:lnTo>
                  <a:lnTo>
                    <a:pt x="546945" y="889073"/>
                  </a:lnTo>
                  <a:lnTo>
                    <a:pt x="548090" y="887928"/>
                  </a:lnTo>
                  <a:lnTo>
                    <a:pt x="577160" y="885908"/>
                  </a:lnTo>
                  <a:lnTo>
                    <a:pt x="598722" y="878631"/>
                  </a:lnTo>
                  <a:lnTo>
                    <a:pt x="612131" y="864275"/>
                  </a:lnTo>
                  <a:lnTo>
                    <a:pt x="616744" y="841015"/>
                  </a:lnTo>
                  <a:lnTo>
                    <a:pt x="614616" y="820114"/>
                  </a:lnTo>
                  <a:lnTo>
                    <a:pt x="609163" y="797391"/>
                  </a:lnTo>
                  <a:lnTo>
                    <a:pt x="601779" y="773594"/>
                  </a:lnTo>
                  <a:lnTo>
                    <a:pt x="593859" y="749476"/>
                  </a:lnTo>
                  <a:lnTo>
                    <a:pt x="521772" y="524061"/>
                  </a:lnTo>
                  <a:lnTo>
                    <a:pt x="802293" y="524061"/>
                  </a:lnTo>
                  <a:lnTo>
                    <a:pt x="897082" y="811264"/>
                  </a:lnTo>
                  <a:lnTo>
                    <a:pt x="914246" y="849489"/>
                  </a:lnTo>
                  <a:lnTo>
                    <a:pt x="936559" y="873339"/>
                  </a:lnTo>
                  <a:lnTo>
                    <a:pt x="966595" y="885604"/>
                  </a:lnTo>
                  <a:lnTo>
                    <a:pt x="1006929" y="889073"/>
                  </a:lnTo>
                  <a:lnTo>
                    <a:pt x="1006929" y="895938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641908" y="8561359"/>
              <a:ext cx="1007110" cy="895985"/>
            </a:xfrm>
            <a:custGeom>
              <a:avLst/>
              <a:gdLst/>
              <a:ahLst/>
              <a:cxnLst/>
              <a:rect l="l" t="t" r="r" b="b"/>
              <a:pathLst>
                <a:path w="1007109" h="895984">
                  <a:moveTo>
                    <a:pt x="546945" y="889073"/>
                  </a:moveTo>
                  <a:lnTo>
                    <a:pt x="497743" y="889073"/>
                  </a:lnTo>
                  <a:lnTo>
                    <a:pt x="497743" y="895938"/>
                  </a:lnTo>
                  <a:lnTo>
                    <a:pt x="1006929" y="895938"/>
                  </a:lnTo>
                  <a:lnTo>
                    <a:pt x="1006929" y="889073"/>
                  </a:lnTo>
                  <a:lnTo>
                    <a:pt x="966595" y="885604"/>
                  </a:lnTo>
                  <a:lnTo>
                    <a:pt x="936559" y="873339"/>
                  </a:lnTo>
                  <a:lnTo>
                    <a:pt x="914246" y="849489"/>
                  </a:lnTo>
                  <a:lnTo>
                    <a:pt x="897082" y="811264"/>
                  </a:lnTo>
                  <a:lnTo>
                    <a:pt x="629331" y="0"/>
                  </a:lnTo>
                  <a:lnTo>
                    <a:pt x="439387" y="0"/>
                  </a:lnTo>
                  <a:lnTo>
                    <a:pt x="229991" y="632763"/>
                  </a:lnTo>
                  <a:lnTo>
                    <a:pt x="213210" y="681885"/>
                  </a:lnTo>
                  <a:lnTo>
                    <a:pt x="194860" y="728808"/>
                  </a:lnTo>
                  <a:lnTo>
                    <a:pt x="174015" y="772190"/>
                  </a:lnTo>
                  <a:lnTo>
                    <a:pt x="149752" y="810692"/>
                  </a:lnTo>
                  <a:lnTo>
                    <a:pt x="121143" y="842972"/>
                  </a:lnTo>
                  <a:lnTo>
                    <a:pt x="87266" y="867690"/>
                  </a:lnTo>
                  <a:lnTo>
                    <a:pt x="47193" y="883503"/>
                  </a:lnTo>
                  <a:lnTo>
                    <a:pt x="0" y="889073"/>
                  </a:lnTo>
                  <a:lnTo>
                    <a:pt x="0" y="895938"/>
                  </a:lnTo>
                  <a:lnTo>
                    <a:pt x="397050" y="895938"/>
                  </a:lnTo>
                  <a:lnTo>
                    <a:pt x="397050" y="889073"/>
                  </a:lnTo>
                  <a:lnTo>
                    <a:pt x="358861" y="888214"/>
                  </a:lnTo>
                  <a:lnTo>
                    <a:pt x="318956" y="882207"/>
                  </a:lnTo>
                  <a:lnTo>
                    <a:pt x="281196" y="865902"/>
                  </a:lnTo>
                  <a:lnTo>
                    <a:pt x="249443" y="834149"/>
                  </a:lnTo>
                  <a:lnTo>
                    <a:pt x="229991" y="789810"/>
                  </a:lnTo>
                  <a:lnTo>
                    <a:pt x="224270" y="740322"/>
                  </a:lnTo>
                  <a:lnTo>
                    <a:pt x="228937" y="688187"/>
                  </a:lnTo>
                  <a:lnTo>
                    <a:pt x="241005" y="633907"/>
                  </a:lnTo>
                  <a:lnTo>
                    <a:pt x="257578" y="578770"/>
                  </a:lnTo>
                  <a:lnTo>
                    <a:pt x="275761" y="524061"/>
                  </a:lnTo>
                  <a:lnTo>
                    <a:pt x="521772" y="524061"/>
                  </a:lnTo>
                  <a:lnTo>
                    <a:pt x="593859" y="749476"/>
                  </a:lnTo>
                  <a:lnTo>
                    <a:pt x="601779" y="773594"/>
                  </a:lnTo>
                  <a:lnTo>
                    <a:pt x="609163" y="797391"/>
                  </a:lnTo>
                  <a:lnTo>
                    <a:pt x="614616" y="820114"/>
                  </a:lnTo>
                  <a:lnTo>
                    <a:pt x="616744" y="841015"/>
                  </a:lnTo>
                  <a:lnTo>
                    <a:pt x="612131" y="864275"/>
                  </a:lnTo>
                  <a:lnTo>
                    <a:pt x="598722" y="878631"/>
                  </a:lnTo>
                  <a:lnTo>
                    <a:pt x="577160" y="885908"/>
                  </a:lnTo>
                  <a:lnTo>
                    <a:pt x="548090" y="887928"/>
                  </a:lnTo>
                  <a:lnTo>
                    <a:pt x="546945" y="889073"/>
                  </a:lnTo>
                  <a:close/>
                </a:path>
                <a:path w="1007109" h="895984">
                  <a:moveTo>
                    <a:pt x="278049" y="514907"/>
                  </a:moveTo>
                  <a:lnTo>
                    <a:pt x="403916" y="135020"/>
                  </a:lnTo>
                  <a:lnTo>
                    <a:pt x="518339" y="514907"/>
                  </a:lnTo>
                  <a:lnTo>
                    <a:pt x="278049" y="514907"/>
                  </a:lnTo>
                  <a:close/>
                </a:path>
              </a:pathLst>
            </a:custGeom>
            <a:ln w="238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354232" y="598286"/>
              <a:ext cx="678180" cy="601345"/>
            </a:xfrm>
            <a:custGeom>
              <a:avLst/>
              <a:gdLst/>
              <a:ahLst/>
              <a:cxnLst/>
              <a:rect l="l" t="t" r="r" b="b"/>
              <a:pathLst>
                <a:path w="678180" h="601344">
                  <a:moveTo>
                    <a:pt x="85715" y="601122"/>
                  </a:moveTo>
                  <a:lnTo>
                    <a:pt x="46169" y="598861"/>
                  </a:lnTo>
                  <a:lnTo>
                    <a:pt x="9204" y="571956"/>
                  </a:lnTo>
                  <a:lnTo>
                    <a:pt x="0" y="525286"/>
                  </a:lnTo>
                  <a:lnTo>
                    <a:pt x="0" y="0"/>
                  </a:lnTo>
                  <a:lnTo>
                    <a:pt x="336628" y="0"/>
                  </a:lnTo>
                  <a:lnTo>
                    <a:pt x="336628" y="40353"/>
                  </a:lnTo>
                  <a:lnTo>
                    <a:pt x="315248" y="76923"/>
                  </a:lnTo>
                  <a:lnTo>
                    <a:pt x="124677" y="77923"/>
                  </a:lnTo>
                  <a:lnTo>
                    <a:pt x="124677" y="500935"/>
                  </a:lnTo>
                  <a:lnTo>
                    <a:pt x="139482" y="513459"/>
                  </a:lnTo>
                  <a:lnTo>
                    <a:pt x="510397" y="513459"/>
                  </a:lnTo>
                  <a:lnTo>
                    <a:pt x="510397" y="537810"/>
                  </a:lnTo>
                  <a:lnTo>
                    <a:pt x="391175" y="537810"/>
                  </a:lnTo>
                  <a:lnTo>
                    <a:pt x="347221" y="557350"/>
                  </a:lnTo>
                  <a:lnTo>
                    <a:pt x="317147" y="568901"/>
                  </a:lnTo>
                  <a:lnTo>
                    <a:pt x="243120" y="586164"/>
                  </a:lnTo>
                  <a:lnTo>
                    <a:pt x="199021" y="594812"/>
                  </a:lnTo>
                  <a:lnTo>
                    <a:pt x="135075" y="600889"/>
                  </a:lnTo>
                  <a:lnTo>
                    <a:pt x="85715" y="601122"/>
                  </a:lnTo>
                  <a:close/>
                </a:path>
                <a:path w="678180" h="601344">
                  <a:moveTo>
                    <a:pt x="510397" y="513459"/>
                  </a:moveTo>
                  <a:lnTo>
                    <a:pt x="156625" y="513459"/>
                  </a:lnTo>
                  <a:lnTo>
                    <a:pt x="192257" y="513203"/>
                  </a:lnTo>
                  <a:lnTo>
                    <a:pt x="216675" y="511415"/>
                  </a:lnTo>
                  <a:lnTo>
                    <a:pt x="277017" y="497109"/>
                  </a:lnTo>
                  <a:lnTo>
                    <a:pt x="336580" y="479585"/>
                  </a:lnTo>
                  <a:lnTo>
                    <a:pt x="391175" y="455016"/>
                  </a:lnTo>
                  <a:lnTo>
                    <a:pt x="391175" y="320738"/>
                  </a:lnTo>
                  <a:lnTo>
                    <a:pt x="264939" y="320738"/>
                  </a:lnTo>
                  <a:lnTo>
                    <a:pt x="264939" y="242814"/>
                  </a:lnTo>
                  <a:lnTo>
                    <a:pt x="391175" y="242814"/>
                  </a:lnTo>
                  <a:lnTo>
                    <a:pt x="391175" y="0"/>
                  </a:lnTo>
                  <a:lnTo>
                    <a:pt x="510397" y="0"/>
                  </a:lnTo>
                  <a:lnTo>
                    <a:pt x="510397" y="513459"/>
                  </a:lnTo>
                  <a:close/>
                </a:path>
                <a:path w="678180" h="601344">
                  <a:moveTo>
                    <a:pt x="466760" y="601122"/>
                  </a:moveTo>
                  <a:lnTo>
                    <a:pt x="391175" y="601122"/>
                  </a:lnTo>
                  <a:lnTo>
                    <a:pt x="391175" y="537810"/>
                  </a:lnTo>
                  <a:lnTo>
                    <a:pt x="510397" y="537810"/>
                  </a:lnTo>
                  <a:lnTo>
                    <a:pt x="510302" y="571956"/>
                  </a:lnTo>
                  <a:lnTo>
                    <a:pt x="482211" y="600987"/>
                  </a:lnTo>
                  <a:lnTo>
                    <a:pt x="466760" y="601122"/>
                  </a:lnTo>
                  <a:close/>
                </a:path>
                <a:path w="678180" h="601344">
                  <a:moveTo>
                    <a:pt x="634295" y="601122"/>
                  </a:moveTo>
                  <a:lnTo>
                    <a:pt x="558710" y="601122"/>
                  </a:lnTo>
                  <a:lnTo>
                    <a:pt x="558710" y="0"/>
                  </a:lnTo>
                  <a:lnTo>
                    <a:pt x="677933" y="0"/>
                  </a:lnTo>
                  <a:lnTo>
                    <a:pt x="677933" y="563552"/>
                  </a:lnTo>
                  <a:lnTo>
                    <a:pt x="658549" y="600035"/>
                  </a:lnTo>
                  <a:lnTo>
                    <a:pt x="634295" y="601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4232" y="598286"/>
              <a:ext cx="678180" cy="601345"/>
            </a:xfrm>
            <a:custGeom>
              <a:avLst/>
              <a:gdLst/>
              <a:ahLst/>
              <a:cxnLst/>
              <a:rect l="l" t="t" r="r" b="b"/>
              <a:pathLst>
                <a:path w="678180" h="601344">
                  <a:moveTo>
                    <a:pt x="391175" y="601122"/>
                  </a:moveTo>
                  <a:lnTo>
                    <a:pt x="391175" y="537810"/>
                  </a:lnTo>
                  <a:lnTo>
                    <a:pt x="347221" y="557350"/>
                  </a:lnTo>
                  <a:lnTo>
                    <a:pt x="317147" y="568901"/>
                  </a:lnTo>
                  <a:lnTo>
                    <a:pt x="243120" y="586164"/>
                  </a:lnTo>
                  <a:lnTo>
                    <a:pt x="199021" y="594812"/>
                  </a:lnTo>
                  <a:lnTo>
                    <a:pt x="135075" y="600889"/>
                  </a:lnTo>
                  <a:lnTo>
                    <a:pt x="85715" y="601122"/>
                  </a:lnTo>
                  <a:lnTo>
                    <a:pt x="61048" y="600840"/>
                  </a:lnTo>
                  <a:lnTo>
                    <a:pt x="21818" y="583033"/>
                  </a:lnTo>
                  <a:lnTo>
                    <a:pt x="340" y="548496"/>
                  </a:lnTo>
                  <a:lnTo>
                    <a:pt x="0" y="525286"/>
                  </a:lnTo>
                  <a:lnTo>
                    <a:pt x="0" y="0"/>
                  </a:lnTo>
                  <a:lnTo>
                    <a:pt x="336628" y="0"/>
                  </a:lnTo>
                  <a:lnTo>
                    <a:pt x="336628" y="40353"/>
                  </a:lnTo>
                  <a:lnTo>
                    <a:pt x="315248" y="76923"/>
                  </a:lnTo>
                  <a:lnTo>
                    <a:pt x="124677" y="77923"/>
                  </a:lnTo>
                  <a:lnTo>
                    <a:pt x="124677" y="483542"/>
                  </a:lnTo>
                  <a:lnTo>
                    <a:pt x="124677" y="500935"/>
                  </a:lnTo>
                  <a:lnTo>
                    <a:pt x="132080" y="507197"/>
                  </a:lnTo>
                  <a:lnTo>
                    <a:pt x="139482" y="513459"/>
                  </a:lnTo>
                  <a:lnTo>
                    <a:pt x="156625" y="513459"/>
                  </a:lnTo>
                  <a:lnTo>
                    <a:pt x="192257" y="513203"/>
                  </a:lnTo>
                  <a:lnTo>
                    <a:pt x="241166" y="506561"/>
                  </a:lnTo>
                  <a:lnTo>
                    <a:pt x="312770" y="487254"/>
                  </a:lnTo>
                  <a:lnTo>
                    <a:pt x="359147" y="470154"/>
                  </a:lnTo>
                  <a:lnTo>
                    <a:pt x="391175" y="455016"/>
                  </a:lnTo>
                  <a:lnTo>
                    <a:pt x="391175" y="320738"/>
                  </a:lnTo>
                  <a:lnTo>
                    <a:pt x="264939" y="320738"/>
                  </a:lnTo>
                  <a:lnTo>
                    <a:pt x="264939" y="242814"/>
                  </a:lnTo>
                  <a:lnTo>
                    <a:pt x="391175" y="242814"/>
                  </a:lnTo>
                  <a:lnTo>
                    <a:pt x="391175" y="0"/>
                  </a:lnTo>
                  <a:lnTo>
                    <a:pt x="510397" y="0"/>
                  </a:lnTo>
                  <a:lnTo>
                    <a:pt x="510397" y="563552"/>
                  </a:lnTo>
                  <a:lnTo>
                    <a:pt x="510263" y="575353"/>
                  </a:lnTo>
                  <a:lnTo>
                    <a:pt x="466760" y="601122"/>
                  </a:lnTo>
                  <a:lnTo>
                    <a:pt x="391175" y="601122"/>
                  </a:lnTo>
                  <a:close/>
                </a:path>
                <a:path w="678180" h="601344">
                  <a:moveTo>
                    <a:pt x="558710" y="601122"/>
                  </a:moveTo>
                  <a:lnTo>
                    <a:pt x="558710" y="0"/>
                  </a:lnTo>
                  <a:lnTo>
                    <a:pt x="677933" y="0"/>
                  </a:lnTo>
                  <a:lnTo>
                    <a:pt x="677933" y="563552"/>
                  </a:lnTo>
                  <a:lnTo>
                    <a:pt x="677799" y="575353"/>
                  </a:lnTo>
                  <a:lnTo>
                    <a:pt x="634295" y="601122"/>
                  </a:lnTo>
                  <a:lnTo>
                    <a:pt x="558710" y="60112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2555" y="594807"/>
              <a:ext cx="681990" cy="605790"/>
            </a:xfrm>
            <a:custGeom>
              <a:avLst/>
              <a:gdLst/>
              <a:ahLst/>
              <a:cxnLst/>
              <a:rect l="l" t="t" r="r" b="b"/>
              <a:pathLst>
                <a:path w="681989" h="605790">
                  <a:moveTo>
                    <a:pt x="215847" y="605297"/>
                  </a:moveTo>
                  <a:lnTo>
                    <a:pt x="154726" y="602862"/>
                  </a:lnTo>
                  <a:lnTo>
                    <a:pt x="110261" y="585816"/>
                  </a:lnTo>
                  <a:lnTo>
                    <a:pt x="70715" y="564031"/>
                  </a:lnTo>
                  <a:lnTo>
                    <a:pt x="44026" y="528417"/>
                  </a:lnTo>
                  <a:lnTo>
                    <a:pt x="21331" y="488151"/>
                  </a:lnTo>
                  <a:lnTo>
                    <a:pt x="9740" y="433796"/>
                  </a:lnTo>
                  <a:lnTo>
                    <a:pt x="1217" y="374875"/>
                  </a:lnTo>
                  <a:lnTo>
                    <a:pt x="0" y="302648"/>
                  </a:lnTo>
                  <a:lnTo>
                    <a:pt x="152" y="258724"/>
                  </a:lnTo>
                  <a:lnTo>
                    <a:pt x="4109" y="205445"/>
                  </a:lnTo>
                  <a:lnTo>
                    <a:pt x="15755" y="138126"/>
                  </a:lnTo>
                  <a:lnTo>
                    <a:pt x="29683" y="99687"/>
                  </a:lnTo>
                  <a:lnTo>
                    <a:pt x="58868" y="54653"/>
                  </a:lnTo>
                  <a:lnTo>
                    <a:pt x="110261" y="19480"/>
                  </a:lnTo>
                  <a:lnTo>
                    <a:pt x="154726" y="2435"/>
                  </a:lnTo>
                  <a:lnTo>
                    <a:pt x="215847" y="0"/>
                  </a:lnTo>
                  <a:lnTo>
                    <a:pt x="253439" y="304"/>
                  </a:lnTo>
                  <a:lnTo>
                    <a:pt x="296333" y="8218"/>
                  </a:lnTo>
                  <a:lnTo>
                    <a:pt x="345918" y="31335"/>
                  </a:lnTo>
                  <a:lnTo>
                    <a:pt x="387668" y="76879"/>
                  </a:lnTo>
                  <a:lnTo>
                    <a:pt x="388324" y="77923"/>
                  </a:lnTo>
                  <a:lnTo>
                    <a:pt x="215847" y="77923"/>
                  </a:lnTo>
                  <a:lnTo>
                    <a:pt x="202064" y="78053"/>
                  </a:lnTo>
                  <a:lnTo>
                    <a:pt x="165240" y="91479"/>
                  </a:lnTo>
                  <a:lnTo>
                    <a:pt x="140268" y="133735"/>
                  </a:lnTo>
                  <a:lnTo>
                    <a:pt x="130131" y="187155"/>
                  </a:lnTo>
                  <a:lnTo>
                    <a:pt x="125359" y="234465"/>
                  </a:lnTo>
                  <a:lnTo>
                    <a:pt x="124803" y="258724"/>
                  </a:lnTo>
                  <a:lnTo>
                    <a:pt x="124803" y="346572"/>
                  </a:lnTo>
                  <a:lnTo>
                    <a:pt x="126978" y="391682"/>
                  </a:lnTo>
                  <a:lnTo>
                    <a:pt x="133461" y="443863"/>
                  </a:lnTo>
                  <a:lnTo>
                    <a:pt x="146885" y="486325"/>
                  </a:lnTo>
                  <a:lnTo>
                    <a:pt x="175327" y="519025"/>
                  </a:lnTo>
                  <a:lnTo>
                    <a:pt x="388324" y="527374"/>
                  </a:lnTo>
                  <a:lnTo>
                    <a:pt x="387668" y="528417"/>
                  </a:lnTo>
                  <a:lnTo>
                    <a:pt x="360979" y="564031"/>
                  </a:lnTo>
                  <a:lnTo>
                    <a:pt x="321433" y="585816"/>
                  </a:lnTo>
                  <a:lnTo>
                    <a:pt x="276968" y="602862"/>
                  </a:lnTo>
                  <a:lnTo>
                    <a:pt x="253439" y="604992"/>
                  </a:lnTo>
                  <a:lnTo>
                    <a:pt x="215847" y="605297"/>
                  </a:lnTo>
                  <a:close/>
                </a:path>
                <a:path w="681989" h="605790">
                  <a:moveTo>
                    <a:pt x="388324" y="527374"/>
                  </a:moveTo>
                  <a:lnTo>
                    <a:pt x="215847" y="527374"/>
                  </a:lnTo>
                  <a:lnTo>
                    <a:pt x="229630" y="527243"/>
                  </a:lnTo>
                  <a:lnTo>
                    <a:pt x="238445" y="526330"/>
                  </a:lnTo>
                  <a:lnTo>
                    <a:pt x="272780" y="508675"/>
                  </a:lnTo>
                  <a:lnTo>
                    <a:pt x="291427" y="471562"/>
                  </a:lnTo>
                  <a:lnTo>
                    <a:pt x="301563" y="418142"/>
                  </a:lnTo>
                  <a:lnTo>
                    <a:pt x="306336" y="370831"/>
                  </a:lnTo>
                  <a:lnTo>
                    <a:pt x="306891" y="346572"/>
                  </a:lnTo>
                  <a:lnTo>
                    <a:pt x="306891" y="258724"/>
                  </a:lnTo>
                  <a:lnTo>
                    <a:pt x="304716" y="213615"/>
                  </a:lnTo>
                  <a:lnTo>
                    <a:pt x="298233" y="161434"/>
                  </a:lnTo>
                  <a:lnTo>
                    <a:pt x="284809" y="118972"/>
                  </a:lnTo>
                  <a:lnTo>
                    <a:pt x="256367" y="86272"/>
                  </a:lnTo>
                  <a:lnTo>
                    <a:pt x="215847" y="77923"/>
                  </a:lnTo>
                  <a:lnTo>
                    <a:pt x="388324" y="77923"/>
                  </a:lnTo>
                  <a:lnTo>
                    <a:pt x="410363" y="117145"/>
                  </a:lnTo>
                  <a:lnTo>
                    <a:pt x="421954" y="171500"/>
                  </a:lnTo>
                  <a:lnTo>
                    <a:pt x="430477" y="230421"/>
                  </a:lnTo>
                  <a:lnTo>
                    <a:pt x="431695" y="302648"/>
                  </a:lnTo>
                  <a:lnTo>
                    <a:pt x="431543" y="346572"/>
                  </a:lnTo>
                  <a:lnTo>
                    <a:pt x="427586" y="399851"/>
                  </a:lnTo>
                  <a:lnTo>
                    <a:pt x="415940" y="467170"/>
                  </a:lnTo>
                  <a:lnTo>
                    <a:pt x="402011" y="505610"/>
                  </a:lnTo>
                  <a:lnTo>
                    <a:pt x="388324" y="527374"/>
                  </a:lnTo>
                  <a:close/>
                </a:path>
                <a:path w="681989" h="605790">
                  <a:moveTo>
                    <a:pt x="638192" y="604601"/>
                  </a:moveTo>
                  <a:lnTo>
                    <a:pt x="557151" y="604601"/>
                  </a:lnTo>
                  <a:lnTo>
                    <a:pt x="557151" y="3478"/>
                  </a:lnTo>
                  <a:lnTo>
                    <a:pt x="681829" y="3478"/>
                  </a:lnTo>
                  <a:lnTo>
                    <a:pt x="681829" y="567031"/>
                  </a:lnTo>
                  <a:lnTo>
                    <a:pt x="662445" y="603514"/>
                  </a:lnTo>
                  <a:lnTo>
                    <a:pt x="638192" y="604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2555" y="594807"/>
              <a:ext cx="681990" cy="605790"/>
            </a:xfrm>
            <a:custGeom>
              <a:avLst/>
              <a:gdLst/>
              <a:ahLst/>
              <a:cxnLst/>
              <a:rect l="l" t="t" r="r" b="b"/>
              <a:pathLst>
                <a:path w="681989" h="605790">
                  <a:moveTo>
                    <a:pt x="215847" y="605297"/>
                  </a:moveTo>
                  <a:lnTo>
                    <a:pt x="154726" y="602862"/>
                  </a:lnTo>
                  <a:lnTo>
                    <a:pt x="110261" y="585816"/>
                  </a:lnTo>
                  <a:lnTo>
                    <a:pt x="70715" y="564031"/>
                  </a:lnTo>
                  <a:lnTo>
                    <a:pt x="44026" y="528417"/>
                  </a:lnTo>
                  <a:lnTo>
                    <a:pt x="21331" y="488151"/>
                  </a:lnTo>
                  <a:lnTo>
                    <a:pt x="9740" y="433796"/>
                  </a:lnTo>
                  <a:lnTo>
                    <a:pt x="1217" y="374875"/>
                  </a:lnTo>
                  <a:lnTo>
                    <a:pt x="0" y="302648"/>
                  </a:lnTo>
                  <a:lnTo>
                    <a:pt x="152" y="258724"/>
                  </a:lnTo>
                  <a:lnTo>
                    <a:pt x="4109" y="205445"/>
                  </a:lnTo>
                  <a:lnTo>
                    <a:pt x="15755" y="138126"/>
                  </a:lnTo>
                  <a:lnTo>
                    <a:pt x="29683" y="99687"/>
                  </a:lnTo>
                  <a:lnTo>
                    <a:pt x="58868" y="54653"/>
                  </a:lnTo>
                  <a:lnTo>
                    <a:pt x="110261" y="19480"/>
                  </a:lnTo>
                  <a:lnTo>
                    <a:pt x="154726" y="2435"/>
                  </a:lnTo>
                  <a:lnTo>
                    <a:pt x="215847" y="0"/>
                  </a:lnTo>
                  <a:lnTo>
                    <a:pt x="253439" y="304"/>
                  </a:lnTo>
                  <a:lnTo>
                    <a:pt x="296333" y="8218"/>
                  </a:lnTo>
                  <a:lnTo>
                    <a:pt x="345918" y="31335"/>
                  </a:lnTo>
                  <a:lnTo>
                    <a:pt x="387668" y="76879"/>
                  </a:lnTo>
                  <a:lnTo>
                    <a:pt x="410363" y="117145"/>
                  </a:lnTo>
                  <a:lnTo>
                    <a:pt x="421954" y="171500"/>
                  </a:lnTo>
                  <a:lnTo>
                    <a:pt x="430477" y="230421"/>
                  </a:lnTo>
                  <a:lnTo>
                    <a:pt x="431695" y="302648"/>
                  </a:lnTo>
                  <a:lnTo>
                    <a:pt x="431543" y="346572"/>
                  </a:lnTo>
                  <a:lnTo>
                    <a:pt x="427586" y="399851"/>
                  </a:lnTo>
                  <a:lnTo>
                    <a:pt x="415940" y="467170"/>
                  </a:lnTo>
                  <a:lnTo>
                    <a:pt x="402011" y="505610"/>
                  </a:lnTo>
                  <a:lnTo>
                    <a:pt x="372826" y="550643"/>
                  </a:lnTo>
                  <a:lnTo>
                    <a:pt x="321433" y="585816"/>
                  </a:lnTo>
                  <a:lnTo>
                    <a:pt x="276968" y="602862"/>
                  </a:lnTo>
                  <a:lnTo>
                    <a:pt x="215847" y="605297"/>
                  </a:lnTo>
                  <a:close/>
                </a:path>
                <a:path w="681989" h="605790">
                  <a:moveTo>
                    <a:pt x="215847" y="527374"/>
                  </a:moveTo>
                  <a:lnTo>
                    <a:pt x="256367" y="519025"/>
                  </a:lnTo>
                  <a:lnTo>
                    <a:pt x="284809" y="486325"/>
                  </a:lnTo>
                  <a:lnTo>
                    <a:pt x="298233" y="443862"/>
                  </a:lnTo>
                  <a:lnTo>
                    <a:pt x="304716" y="391682"/>
                  </a:lnTo>
                  <a:lnTo>
                    <a:pt x="306932" y="344762"/>
                  </a:lnTo>
                  <a:lnTo>
                    <a:pt x="307017" y="302648"/>
                  </a:lnTo>
                  <a:lnTo>
                    <a:pt x="306932" y="260534"/>
                  </a:lnTo>
                  <a:lnTo>
                    <a:pt x="304716" y="213615"/>
                  </a:lnTo>
                  <a:lnTo>
                    <a:pt x="298233" y="161434"/>
                  </a:lnTo>
                  <a:lnTo>
                    <a:pt x="284809" y="118972"/>
                  </a:lnTo>
                  <a:lnTo>
                    <a:pt x="256367" y="86272"/>
                  </a:lnTo>
                  <a:lnTo>
                    <a:pt x="215847" y="77923"/>
                  </a:lnTo>
                  <a:lnTo>
                    <a:pt x="202064" y="78053"/>
                  </a:lnTo>
                  <a:lnTo>
                    <a:pt x="165240" y="91479"/>
                  </a:lnTo>
                  <a:lnTo>
                    <a:pt x="140268" y="133735"/>
                  </a:lnTo>
                  <a:lnTo>
                    <a:pt x="130131" y="187155"/>
                  </a:lnTo>
                  <a:lnTo>
                    <a:pt x="125359" y="234465"/>
                  </a:lnTo>
                  <a:lnTo>
                    <a:pt x="124677" y="302648"/>
                  </a:lnTo>
                  <a:lnTo>
                    <a:pt x="124762" y="344762"/>
                  </a:lnTo>
                  <a:lnTo>
                    <a:pt x="126978" y="391682"/>
                  </a:lnTo>
                  <a:lnTo>
                    <a:pt x="133461" y="443862"/>
                  </a:lnTo>
                  <a:lnTo>
                    <a:pt x="146885" y="486325"/>
                  </a:lnTo>
                  <a:lnTo>
                    <a:pt x="175327" y="519025"/>
                  </a:lnTo>
                  <a:lnTo>
                    <a:pt x="215847" y="527374"/>
                  </a:lnTo>
                  <a:close/>
                </a:path>
                <a:path w="681989" h="605790">
                  <a:moveTo>
                    <a:pt x="557151" y="604601"/>
                  </a:moveTo>
                  <a:lnTo>
                    <a:pt x="557151" y="3478"/>
                  </a:lnTo>
                  <a:lnTo>
                    <a:pt x="681829" y="3478"/>
                  </a:lnTo>
                  <a:lnTo>
                    <a:pt x="681829" y="567031"/>
                  </a:lnTo>
                  <a:lnTo>
                    <a:pt x="681695" y="578831"/>
                  </a:lnTo>
                  <a:lnTo>
                    <a:pt x="638192" y="604601"/>
                  </a:lnTo>
                  <a:lnTo>
                    <a:pt x="557151" y="6046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88021" y="598286"/>
              <a:ext cx="673735" cy="601345"/>
            </a:xfrm>
            <a:custGeom>
              <a:avLst/>
              <a:gdLst/>
              <a:ahLst/>
              <a:cxnLst/>
              <a:rect l="l" t="t" r="r" b="b"/>
              <a:pathLst>
                <a:path w="673735" h="601344">
                  <a:moveTo>
                    <a:pt x="85715" y="601122"/>
                  </a:moveTo>
                  <a:lnTo>
                    <a:pt x="46169" y="598861"/>
                  </a:lnTo>
                  <a:lnTo>
                    <a:pt x="9204" y="571956"/>
                  </a:lnTo>
                  <a:lnTo>
                    <a:pt x="0" y="525286"/>
                  </a:lnTo>
                  <a:lnTo>
                    <a:pt x="0" y="0"/>
                  </a:lnTo>
                  <a:lnTo>
                    <a:pt x="431695" y="0"/>
                  </a:lnTo>
                  <a:lnTo>
                    <a:pt x="431695" y="40353"/>
                  </a:lnTo>
                  <a:lnTo>
                    <a:pt x="410315" y="76923"/>
                  </a:lnTo>
                  <a:lnTo>
                    <a:pt x="124677" y="77923"/>
                  </a:lnTo>
                  <a:lnTo>
                    <a:pt x="124677" y="249076"/>
                  </a:lnTo>
                  <a:lnTo>
                    <a:pt x="392733" y="249076"/>
                  </a:lnTo>
                  <a:lnTo>
                    <a:pt x="392733" y="289429"/>
                  </a:lnTo>
                  <a:lnTo>
                    <a:pt x="373350" y="325912"/>
                  </a:lnTo>
                  <a:lnTo>
                    <a:pt x="124677" y="326999"/>
                  </a:lnTo>
                  <a:lnTo>
                    <a:pt x="124677" y="500935"/>
                  </a:lnTo>
                  <a:lnTo>
                    <a:pt x="139482" y="513459"/>
                  </a:lnTo>
                  <a:lnTo>
                    <a:pt x="448355" y="513459"/>
                  </a:lnTo>
                  <a:lnTo>
                    <a:pt x="458189" y="556595"/>
                  </a:lnTo>
                  <a:lnTo>
                    <a:pt x="410747" y="568450"/>
                  </a:lnTo>
                  <a:lnTo>
                    <a:pt x="339678" y="581593"/>
                  </a:lnTo>
                  <a:lnTo>
                    <a:pt x="226470" y="595986"/>
                  </a:lnTo>
                  <a:lnTo>
                    <a:pt x="186967" y="599600"/>
                  </a:lnTo>
                  <a:lnTo>
                    <a:pt x="146221" y="600932"/>
                  </a:lnTo>
                  <a:lnTo>
                    <a:pt x="85715" y="601122"/>
                  </a:lnTo>
                  <a:close/>
                </a:path>
                <a:path w="673735" h="601344">
                  <a:moveTo>
                    <a:pt x="629620" y="601122"/>
                  </a:moveTo>
                  <a:lnTo>
                    <a:pt x="548580" y="601122"/>
                  </a:lnTo>
                  <a:lnTo>
                    <a:pt x="548580" y="324216"/>
                  </a:lnTo>
                  <a:lnTo>
                    <a:pt x="439487" y="324216"/>
                  </a:lnTo>
                  <a:lnTo>
                    <a:pt x="439487" y="246293"/>
                  </a:lnTo>
                  <a:lnTo>
                    <a:pt x="548580" y="246293"/>
                  </a:lnTo>
                  <a:lnTo>
                    <a:pt x="548580" y="0"/>
                  </a:lnTo>
                  <a:lnTo>
                    <a:pt x="673257" y="0"/>
                  </a:lnTo>
                  <a:lnTo>
                    <a:pt x="673162" y="571956"/>
                  </a:lnTo>
                  <a:lnTo>
                    <a:pt x="645071" y="600987"/>
                  </a:lnTo>
                  <a:lnTo>
                    <a:pt x="629620" y="601122"/>
                  </a:lnTo>
                  <a:close/>
                </a:path>
                <a:path w="673735" h="601344">
                  <a:moveTo>
                    <a:pt x="448355" y="513459"/>
                  </a:moveTo>
                  <a:lnTo>
                    <a:pt x="156625" y="513459"/>
                  </a:lnTo>
                  <a:lnTo>
                    <a:pt x="175668" y="513421"/>
                  </a:lnTo>
                  <a:lnTo>
                    <a:pt x="189158" y="513154"/>
                  </a:lnTo>
                  <a:lnTo>
                    <a:pt x="246956" y="509545"/>
                  </a:lnTo>
                  <a:lnTo>
                    <a:pt x="321415" y="501348"/>
                  </a:lnTo>
                  <a:lnTo>
                    <a:pt x="394298" y="488983"/>
                  </a:lnTo>
                  <a:lnTo>
                    <a:pt x="440266" y="477976"/>
                  </a:lnTo>
                  <a:lnTo>
                    <a:pt x="448355" y="5134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88021" y="598286"/>
              <a:ext cx="673735" cy="601345"/>
            </a:xfrm>
            <a:custGeom>
              <a:avLst/>
              <a:gdLst/>
              <a:ahLst/>
              <a:cxnLst/>
              <a:rect l="l" t="t" r="r" b="b"/>
              <a:pathLst>
                <a:path w="673735" h="601344">
                  <a:moveTo>
                    <a:pt x="458189" y="556595"/>
                  </a:moveTo>
                  <a:lnTo>
                    <a:pt x="410747" y="568450"/>
                  </a:lnTo>
                  <a:lnTo>
                    <a:pt x="339678" y="581593"/>
                  </a:lnTo>
                  <a:lnTo>
                    <a:pt x="283251" y="588947"/>
                  </a:lnTo>
                  <a:lnTo>
                    <a:pt x="226470" y="595986"/>
                  </a:lnTo>
                  <a:lnTo>
                    <a:pt x="186967" y="599600"/>
                  </a:lnTo>
                  <a:lnTo>
                    <a:pt x="146221" y="600932"/>
                  </a:lnTo>
                  <a:lnTo>
                    <a:pt x="85715" y="601122"/>
                  </a:lnTo>
                  <a:lnTo>
                    <a:pt x="61048" y="600840"/>
                  </a:lnTo>
                  <a:lnTo>
                    <a:pt x="21818" y="583033"/>
                  </a:lnTo>
                  <a:lnTo>
                    <a:pt x="340" y="548496"/>
                  </a:lnTo>
                  <a:lnTo>
                    <a:pt x="0" y="525286"/>
                  </a:lnTo>
                  <a:lnTo>
                    <a:pt x="0" y="0"/>
                  </a:lnTo>
                  <a:lnTo>
                    <a:pt x="431695" y="0"/>
                  </a:lnTo>
                  <a:lnTo>
                    <a:pt x="431695" y="40353"/>
                  </a:lnTo>
                  <a:lnTo>
                    <a:pt x="410315" y="76923"/>
                  </a:lnTo>
                  <a:lnTo>
                    <a:pt x="124677" y="77923"/>
                  </a:lnTo>
                  <a:lnTo>
                    <a:pt x="124677" y="249076"/>
                  </a:lnTo>
                  <a:lnTo>
                    <a:pt x="392733" y="249076"/>
                  </a:lnTo>
                  <a:lnTo>
                    <a:pt x="392733" y="289429"/>
                  </a:lnTo>
                  <a:lnTo>
                    <a:pt x="373350" y="325912"/>
                  </a:lnTo>
                  <a:lnTo>
                    <a:pt x="349096" y="326999"/>
                  </a:lnTo>
                  <a:lnTo>
                    <a:pt x="124677" y="326999"/>
                  </a:lnTo>
                  <a:lnTo>
                    <a:pt x="124677" y="483542"/>
                  </a:lnTo>
                  <a:lnTo>
                    <a:pt x="124677" y="500935"/>
                  </a:lnTo>
                  <a:lnTo>
                    <a:pt x="132080" y="507197"/>
                  </a:lnTo>
                  <a:lnTo>
                    <a:pt x="139482" y="513459"/>
                  </a:lnTo>
                  <a:lnTo>
                    <a:pt x="156625" y="513459"/>
                  </a:lnTo>
                  <a:lnTo>
                    <a:pt x="175668" y="513421"/>
                  </a:lnTo>
                  <a:lnTo>
                    <a:pt x="225198" y="511024"/>
                  </a:lnTo>
                  <a:lnTo>
                    <a:pt x="277029" y="506719"/>
                  </a:lnTo>
                  <a:lnTo>
                    <a:pt x="321415" y="501348"/>
                  </a:lnTo>
                  <a:lnTo>
                    <a:pt x="372863" y="492934"/>
                  </a:lnTo>
                  <a:lnTo>
                    <a:pt x="421680" y="482906"/>
                  </a:lnTo>
                  <a:lnTo>
                    <a:pt x="440266" y="477976"/>
                  </a:lnTo>
                  <a:lnTo>
                    <a:pt x="458189" y="556595"/>
                  </a:lnTo>
                  <a:close/>
                </a:path>
                <a:path w="673735" h="601344">
                  <a:moveTo>
                    <a:pt x="548580" y="601122"/>
                  </a:moveTo>
                  <a:lnTo>
                    <a:pt x="548580" y="324216"/>
                  </a:lnTo>
                  <a:lnTo>
                    <a:pt x="439487" y="324216"/>
                  </a:lnTo>
                  <a:lnTo>
                    <a:pt x="439487" y="246293"/>
                  </a:lnTo>
                  <a:lnTo>
                    <a:pt x="548580" y="246293"/>
                  </a:lnTo>
                  <a:lnTo>
                    <a:pt x="548580" y="0"/>
                  </a:lnTo>
                  <a:lnTo>
                    <a:pt x="673257" y="0"/>
                  </a:lnTo>
                  <a:lnTo>
                    <a:pt x="673257" y="563552"/>
                  </a:lnTo>
                  <a:lnTo>
                    <a:pt x="673123" y="575353"/>
                  </a:lnTo>
                  <a:lnTo>
                    <a:pt x="629620" y="601122"/>
                  </a:lnTo>
                  <a:lnTo>
                    <a:pt x="548580" y="60112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46585" y="598286"/>
              <a:ext cx="702945" cy="628650"/>
            </a:xfrm>
            <a:custGeom>
              <a:avLst/>
              <a:gdLst/>
              <a:ahLst/>
              <a:cxnLst/>
              <a:rect l="l" t="t" r="r" b="b"/>
              <a:pathLst>
                <a:path w="702945" h="628650">
                  <a:moveTo>
                    <a:pt x="405980" y="77923"/>
                  </a:moveTo>
                  <a:lnTo>
                    <a:pt x="0" y="77923"/>
                  </a:lnTo>
                  <a:lnTo>
                    <a:pt x="0" y="0"/>
                  </a:lnTo>
                  <a:lnTo>
                    <a:pt x="450396" y="0"/>
                  </a:lnTo>
                  <a:lnTo>
                    <a:pt x="450396" y="40353"/>
                  </a:lnTo>
                  <a:lnTo>
                    <a:pt x="429016" y="76923"/>
                  </a:lnTo>
                  <a:lnTo>
                    <a:pt x="405980" y="77923"/>
                  </a:lnTo>
                  <a:close/>
                </a:path>
                <a:path w="702945" h="628650">
                  <a:moveTo>
                    <a:pt x="643646" y="454320"/>
                  </a:moveTo>
                  <a:lnTo>
                    <a:pt x="562606" y="454320"/>
                  </a:lnTo>
                  <a:lnTo>
                    <a:pt x="562606" y="204548"/>
                  </a:lnTo>
                  <a:lnTo>
                    <a:pt x="423123" y="204548"/>
                  </a:lnTo>
                  <a:lnTo>
                    <a:pt x="423123" y="126625"/>
                  </a:lnTo>
                  <a:lnTo>
                    <a:pt x="562606" y="126625"/>
                  </a:lnTo>
                  <a:lnTo>
                    <a:pt x="562606" y="0"/>
                  </a:lnTo>
                  <a:lnTo>
                    <a:pt x="687283" y="0"/>
                  </a:lnTo>
                  <a:lnTo>
                    <a:pt x="687283" y="416750"/>
                  </a:lnTo>
                  <a:lnTo>
                    <a:pt x="667900" y="453233"/>
                  </a:lnTo>
                  <a:lnTo>
                    <a:pt x="659097" y="454185"/>
                  </a:lnTo>
                  <a:lnTo>
                    <a:pt x="643646" y="454320"/>
                  </a:lnTo>
                  <a:close/>
                </a:path>
                <a:path w="702945" h="628650">
                  <a:moveTo>
                    <a:pt x="0" y="353438"/>
                  </a:moveTo>
                  <a:lnTo>
                    <a:pt x="0" y="265774"/>
                  </a:lnTo>
                  <a:lnTo>
                    <a:pt x="47441" y="255419"/>
                  </a:lnTo>
                  <a:lnTo>
                    <a:pt x="75634" y="245554"/>
                  </a:lnTo>
                  <a:lnTo>
                    <a:pt x="118833" y="204200"/>
                  </a:lnTo>
                  <a:lnTo>
                    <a:pt x="152486" y="154759"/>
                  </a:lnTo>
                  <a:lnTo>
                    <a:pt x="161301" y="77923"/>
                  </a:lnTo>
                  <a:lnTo>
                    <a:pt x="287537" y="77923"/>
                  </a:lnTo>
                  <a:lnTo>
                    <a:pt x="290830" y="125685"/>
                  </a:lnTo>
                  <a:lnTo>
                    <a:pt x="308083" y="176985"/>
                  </a:lnTo>
                  <a:lnTo>
                    <a:pt x="353120" y="230405"/>
                  </a:lnTo>
                  <a:lnTo>
                    <a:pt x="368649" y="242118"/>
                  </a:lnTo>
                  <a:lnTo>
                    <a:pt x="224419" y="242118"/>
                  </a:lnTo>
                  <a:lnTo>
                    <a:pt x="184239" y="287559"/>
                  </a:lnTo>
                  <a:lnTo>
                    <a:pt x="132080" y="317607"/>
                  </a:lnTo>
                  <a:lnTo>
                    <a:pt x="74952" y="342697"/>
                  </a:lnTo>
                  <a:lnTo>
                    <a:pt x="45895" y="348181"/>
                  </a:lnTo>
                  <a:lnTo>
                    <a:pt x="0" y="353438"/>
                  </a:lnTo>
                  <a:close/>
                </a:path>
                <a:path w="702945" h="628650">
                  <a:moveTo>
                    <a:pt x="448838" y="353438"/>
                  </a:moveTo>
                  <a:lnTo>
                    <a:pt x="402936" y="348578"/>
                  </a:lnTo>
                  <a:lnTo>
                    <a:pt x="349120" y="334163"/>
                  </a:lnTo>
                  <a:lnTo>
                    <a:pt x="284249" y="301115"/>
                  </a:lnTo>
                  <a:lnTo>
                    <a:pt x="246890" y="270302"/>
                  </a:lnTo>
                  <a:lnTo>
                    <a:pt x="224419" y="242118"/>
                  </a:lnTo>
                  <a:lnTo>
                    <a:pt x="368649" y="242118"/>
                  </a:lnTo>
                  <a:lnTo>
                    <a:pt x="373204" y="245554"/>
                  </a:lnTo>
                  <a:lnTo>
                    <a:pt x="401396" y="255419"/>
                  </a:lnTo>
                  <a:lnTo>
                    <a:pt x="448838" y="265774"/>
                  </a:lnTo>
                  <a:lnTo>
                    <a:pt x="448838" y="353438"/>
                  </a:lnTo>
                  <a:close/>
                </a:path>
                <a:path w="702945" h="628650">
                  <a:moveTo>
                    <a:pt x="659231" y="628256"/>
                  </a:moveTo>
                  <a:lnTo>
                    <a:pt x="123898" y="628256"/>
                  </a:lnTo>
                  <a:lnTo>
                    <a:pt x="92941" y="627974"/>
                  </a:lnTo>
                  <a:lnTo>
                    <a:pt x="50260" y="610167"/>
                  </a:lnTo>
                  <a:lnTo>
                    <a:pt x="29933" y="574456"/>
                  </a:lnTo>
                  <a:lnTo>
                    <a:pt x="29610" y="395182"/>
                  </a:lnTo>
                  <a:lnTo>
                    <a:pt x="154288" y="395182"/>
                  </a:lnTo>
                  <a:lnTo>
                    <a:pt x="154288" y="539897"/>
                  </a:lnTo>
                  <a:lnTo>
                    <a:pt x="160522" y="545115"/>
                  </a:lnTo>
                  <a:lnTo>
                    <a:pt x="164442" y="548132"/>
                  </a:lnTo>
                  <a:lnTo>
                    <a:pt x="168509" y="549681"/>
                  </a:lnTo>
                  <a:lnTo>
                    <a:pt x="175205" y="550252"/>
                  </a:lnTo>
                  <a:lnTo>
                    <a:pt x="702868" y="550333"/>
                  </a:lnTo>
                  <a:lnTo>
                    <a:pt x="702773" y="599046"/>
                  </a:lnTo>
                  <a:lnTo>
                    <a:pt x="674682" y="628121"/>
                  </a:lnTo>
                  <a:lnTo>
                    <a:pt x="659231" y="628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46585" y="598286"/>
              <a:ext cx="702945" cy="628650"/>
            </a:xfrm>
            <a:custGeom>
              <a:avLst/>
              <a:gdLst/>
              <a:ahLst/>
              <a:cxnLst/>
              <a:rect l="l" t="t" r="r" b="b"/>
              <a:pathLst>
                <a:path w="702945" h="628650">
                  <a:moveTo>
                    <a:pt x="0" y="0"/>
                  </a:moveTo>
                  <a:lnTo>
                    <a:pt x="450396" y="0"/>
                  </a:lnTo>
                  <a:lnTo>
                    <a:pt x="450396" y="40353"/>
                  </a:lnTo>
                  <a:lnTo>
                    <a:pt x="429016" y="76923"/>
                  </a:lnTo>
                  <a:lnTo>
                    <a:pt x="405980" y="77923"/>
                  </a:lnTo>
                  <a:lnTo>
                    <a:pt x="287537" y="77923"/>
                  </a:lnTo>
                  <a:lnTo>
                    <a:pt x="290830" y="125685"/>
                  </a:lnTo>
                  <a:lnTo>
                    <a:pt x="308083" y="176985"/>
                  </a:lnTo>
                  <a:lnTo>
                    <a:pt x="353120" y="230405"/>
                  </a:lnTo>
                  <a:lnTo>
                    <a:pt x="401396" y="255419"/>
                  </a:lnTo>
                  <a:lnTo>
                    <a:pt x="448838" y="265774"/>
                  </a:lnTo>
                  <a:lnTo>
                    <a:pt x="448838" y="353438"/>
                  </a:lnTo>
                  <a:lnTo>
                    <a:pt x="402936" y="348578"/>
                  </a:lnTo>
                  <a:lnTo>
                    <a:pt x="349120" y="334163"/>
                  </a:lnTo>
                  <a:lnTo>
                    <a:pt x="284249" y="301115"/>
                  </a:lnTo>
                  <a:lnTo>
                    <a:pt x="246895" y="270307"/>
                  </a:lnTo>
                  <a:lnTo>
                    <a:pt x="224419" y="242118"/>
                  </a:lnTo>
                  <a:lnTo>
                    <a:pt x="201498" y="270302"/>
                  </a:lnTo>
                  <a:lnTo>
                    <a:pt x="163986" y="300969"/>
                  </a:lnTo>
                  <a:lnTo>
                    <a:pt x="99553" y="333625"/>
                  </a:lnTo>
                  <a:lnTo>
                    <a:pt x="45895" y="348181"/>
                  </a:lnTo>
                  <a:lnTo>
                    <a:pt x="0" y="353438"/>
                  </a:lnTo>
                  <a:lnTo>
                    <a:pt x="0" y="265774"/>
                  </a:lnTo>
                  <a:lnTo>
                    <a:pt x="47441" y="255419"/>
                  </a:lnTo>
                  <a:lnTo>
                    <a:pt x="75634" y="245554"/>
                  </a:lnTo>
                  <a:lnTo>
                    <a:pt x="118833" y="204200"/>
                  </a:lnTo>
                  <a:lnTo>
                    <a:pt x="152486" y="154759"/>
                  </a:lnTo>
                  <a:lnTo>
                    <a:pt x="161301" y="77923"/>
                  </a:lnTo>
                  <a:lnTo>
                    <a:pt x="0" y="77923"/>
                  </a:lnTo>
                  <a:lnTo>
                    <a:pt x="0" y="0"/>
                  </a:lnTo>
                  <a:close/>
                </a:path>
                <a:path w="702945" h="628650">
                  <a:moveTo>
                    <a:pt x="702868" y="550333"/>
                  </a:moveTo>
                  <a:lnTo>
                    <a:pt x="702868" y="590686"/>
                  </a:lnTo>
                  <a:lnTo>
                    <a:pt x="702734" y="602487"/>
                  </a:lnTo>
                  <a:lnTo>
                    <a:pt x="659231" y="628256"/>
                  </a:lnTo>
                  <a:lnTo>
                    <a:pt x="123898" y="628256"/>
                  </a:lnTo>
                  <a:lnTo>
                    <a:pt x="74952" y="625995"/>
                  </a:lnTo>
                  <a:lnTo>
                    <a:pt x="38322" y="599046"/>
                  </a:lnTo>
                  <a:lnTo>
                    <a:pt x="29610" y="549637"/>
                  </a:lnTo>
                  <a:lnTo>
                    <a:pt x="29610" y="395182"/>
                  </a:lnTo>
                  <a:lnTo>
                    <a:pt x="154288" y="395182"/>
                  </a:lnTo>
                  <a:lnTo>
                    <a:pt x="154288" y="522503"/>
                  </a:lnTo>
                  <a:lnTo>
                    <a:pt x="154288" y="539897"/>
                  </a:lnTo>
                  <a:lnTo>
                    <a:pt x="160522" y="545115"/>
                  </a:lnTo>
                  <a:lnTo>
                    <a:pt x="164442" y="548132"/>
                  </a:lnTo>
                  <a:lnTo>
                    <a:pt x="168509" y="549681"/>
                  </a:lnTo>
                  <a:lnTo>
                    <a:pt x="175205" y="550252"/>
                  </a:lnTo>
                  <a:lnTo>
                    <a:pt x="187016" y="550333"/>
                  </a:lnTo>
                  <a:lnTo>
                    <a:pt x="702868" y="550333"/>
                  </a:lnTo>
                  <a:close/>
                </a:path>
                <a:path w="702945" h="628650">
                  <a:moveTo>
                    <a:pt x="562606" y="454320"/>
                  </a:moveTo>
                  <a:lnTo>
                    <a:pt x="562606" y="204548"/>
                  </a:lnTo>
                  <a:lnTo>
                    <a:pt x="423123" y="204548"/>
                  </a:lnTo>
                  <a:lnTo>
                    <a:pt x="423123" y="126625"/>
                  </a:lnTo>
                  <a:lnTo>
                    <a:pt x="562606" y="126625"/>
                  </a:lnTo>
                  <a:lnTo>
                    <a:pt x="562606" y="0"/>
                  </a:lnTo>
                  <a:lnTo>
                    <a:pt x="687283" y="0"/>
                  </a:lnTo>
                  <a:lnTo>
                    <a:pt x="687283" y="416750"/>
                  </a:lnTo>
                  <a:lnTo>
                    <a:pt x="687149" y="428551"/>
                  </a:lnTo>
                  <a:lnTo>
                    <a:pt x="643646" y="454320"/>
                  </a:lnTo>
                  <a:lnTo>
                    <a:pt x="562606" y="45432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55687" y="584371"/>
              <a:ext cx="695325" cy="615315"/>
            </a:xfrm>
            <a:custGeom>
              <a:avLst/>
              <a:gdLst/>
              <a:ahLst/>
              <a:cxnLst/>
              <a:rect l="l" t="t" r="r" b="b"/>
              <a:pathLst>
                <a:path w="695325" h="615315">
                  <a:moveTo>
                    <a:pt x="294550" y="69574"/>
                  </a:moveTo>
                  <a:lnTo>
                    <a:pt x="169872" y="69574"/>
                  </a:lnTo>
                  <a:lnTo>
                    <a:pt x="169872" y="0"/>
                  </a:lnTo>
                  <a:lnTo>
                    <a:pt x="294550" y="0"/>
                  </a:lnTo>
                  <a:lnTo>
                    <a:pt x="294550" y="69574"/>
                  </a:lnTo>
                  <a:close/>
                </a:path>
                <a:path w="695325" h="615315">
                  <a:moveTo>
                    <a:pt x="651439" y="615037"/>
                  </a:moveTo>
                  <a:lnTo>
                    <a:pt x="570398" y="615037"/>
                  </a:lnTo>
                  <a:lnTo>
                    <a:pt x="570398" y="359003"/>
                  </a:lnTo>
                  <a:lnTo>
                    <a:pt x="384162" y="359003"/>
                  </a:lnTo>
                  <a:lnTo>
                    <a:pt x="384162" y="281080"/>
                  </a:lnTo>
                  <a:lnTo>
                    <a:pt x="570398" y="281080"/>
                  </a:lnTo>
                  <a:lnTo>
                    <a:pt x="570398" y="13914"/>
                  </a:lnTo>
                  <a:lnTo>
                    <a:pt x="695076" y="13914"/>
                  </a:lnTo>
                  <a:lnTo>
                    <a:pt x="694942" y="589268"/>
                  </a:lnTo>
                  <a:lnTo>
                    <a:pt x="666889" y="614901"/>
                  </a:lnTo>
                  <a:lnTo>
                    <a:pt x="651439" y="615037"/>
                  </a:lnTo>
                  <a:close/>
                </a:path>
                <a:path w="695325" h="615315">
                  <a:moveTo>
                    <a:pt x="413772" y="154455"/>
                  </a:moveTo>
                  <a:lnTo>
                    <a:pt x="7792" y="154455"/>
                  </a:lnTo>
                  <a:lnTo>
                    <a:pt x="7792" y="69574"/>
                  </a:lnTo>
                  <a:lnTo>
                    <a:pt x="458189" y="69574"/>
                  </a:lnTo>
                  <a:lnTo>
                    <a:pt x="458189" y="116885"/>
                  </a:lnTo>
                  <a:lnTo>
                    <a:pt x="436808" y="153455"/>
                  </a:lnTo>
                  <a:lnTo>
                    <a:pt x="413772" y="154455"/>
                  </a:lnTo>
                  <a:close/>
                </a:path>
                <a:path w="695325" h="615315">
                  <a:moveTo>
                    <a:pt x="0" y="615037"/>
                  </a:moveTo>
                  <a:lnTo>
                    <a:pt x="0" y="527374"/>
                  </a:lnTo>
                  <a:lnTo>
                    <a:pt x="27534" y="521878"/>
                  </a:lnTo>
                  <a:lnTo>
                    <a:pt x="44952" y="517329"/>
                  </a:lnTo>
                  <a:lnTo>
                    <a:pt x="98104" y="491015"/>
                  </a:lnTo>
                  <a:lnTo>
                    <a:pt x="131690" y="457799"/>
                  </a:lnTo>
                  <a:lnTo>
                    <a:pt x="155414" y="416658"/>
                  </a:lnTo>
                  <a:lnTo>
                    <a:pt x="166092" y="374087"/>
                  </a:lnTo>
                  <a:lnTo>
                    <a:pt x="169872" y="313084"/>
                  </a:lnTo>
                  <a:lnTo>
                    <a:pt x="169872" y="154455"/>
                  </a:lnTo>
                  <a:lnTo>
                    <a:pt x="294550" y="154455"/>
                  </a:lnTo>
                  <a:lnTo>
                    <a:pt x="294550" y="313084"/>
                  </a:lnTo>
                  <a:lnTo>
                    <a:pt x="294690" y="340593"/>
                  </a:lnTo>
                  <a:lnTo>
                    <a:pt x="303511" y="395530"/>
                  </a:lnTo>
                  <a:lnTo>
                    <a:pt x="320879" y="441955"/>
                  </a:lnTo>
                  <a:lnTo>
                    <a:pt x="344950" y="473350"/>
                  </a:lnTo>
                  <a:lnTo>
                    <a:pt x="385330" y="501283"/>
                  </a:lnTo>
                  <a:lnTo>
                    <a:pt x="388711" y="503022"/>
                  </a:lnTo>
                  <a:lnTo>
                    <a:pt x="232211" y="503022"/>
                  </a:lnTo>
                  <a:lnTo>
                    <a:pt x="184313" y="558389"/>
                  </a:lnTo>
                  <a:lnTo>
                    <a:pt x="144158" y="588512"/>
                  </a:lnTo>
                  <a:lnTo>
                    <a:pt x="89977" y="603895"/>
                  </a:lnTo>
                  <a:lnTo>
                    <a:pt x="0" y="615037"/>
                  </a:lnTo>
                  <a:close/>
                </a:path>
                <a:path w="695325" h="615315">
                  <a:moveTo>
                    <a:pt x="464423" y="615037"/>
                  </a:moveTo>
                  <a:lnTo>
                    <a:pt x="418472" y="610173"/>
                  </a:lnTo>
                  <a:lnTo>
                    <a:pt x="363390" y="595616"/>
                  </a:lnTo>
                  <a:lnTo>
                    <a:pt x="328836" y="579206"/>
                  </a:lnTo>
                  <a:lnTo>
                    <a:pt x="273510" y="548550"/>
                  </a:lnTo>
                  <a:lnTo>
                    <a:pt x="232211" y="503022"/>
                  </a:lnTo>
                  <a:lnTo>
                    <a:pt x="388711" y="503022"/>
                  </a:lnTo>
                  <a:lnTo>
                    <a:pt x="404756" y="511279"/>
                  </a:lnTo>
                  <a:lnTo>
                    <a:pt x="419471" y="517329"/>
                  </a:lnTo>
                  <a:lnTo>
                    <a:pt x="436888" y="521878"/>
                  </a:lnTo>
                  <a:lnTo>
                    <a:pt x="464423" y="527374"/>
                  </a:lnTo>
                  <a:lnTo>
                    <a:pt x="464423" y="6150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55687" y="584371"/>
              <a:ext cx="695325" cy="615315"/>
            </a:xfrm>
            <a:custGeom>
              <a:avLst/>
              <a:gdLst/>
              <a:ahLst/>
              <a:cxnLst/>
              <a:rect l="l" t="t" r="r" b="b"/>
              <a:pathLst>
                <a:path w="695325" h="615315">
                  <a:moveTo>
                    <a:pt x="7792" y="69574"/>
                  </a:moveTo>
                  <a:lnTo>
                    <a:pt x="169872" y="69574"/>
                  </a:lnTo>
                  <a:lnTo>
                    <a:pt x="169872" y="0"/>
                  </a:lnTo>
                  <a:lnTo>
                    <a:pt x="294550" y="0"/>
                  </a:lnTo>
                  <a:lnTo>
                    <a:pt x="294550" y="69574"/>
                  </a:lnTo>
                  <a:lnTo>
                    <a:pt x="458189" y="69574"/>
                  </a:lnTo>
                  <a:lnTo>
                    <a:pt x="458189" y="116885"/>
                  </a:lnTo>
                  <a:lnTo>
                    <a:pt x="436809" y="153455"/>
                  </a:lnTo>
                  <a:lnTo>
                    <a:pt x="413772" y="154455"/>
                  </a:lnTo>
                  <a:lnTo>
                    <a:pt x="294550" y="154455"/>
                  </a:lnTo>
                  <a:lnTo>
                    <a:pt x="294550" y="313084"/>
                  </a:lnTo>
                  <a:lnTo>
                    <a:pt x="295670" y="358351"/>
                  </a:lnTo>
                  <a:lnTo>
                    <a:pt x="309008" y="416658"/>
                  </a:lnTo>
                  <a:lnTo>
                    <a:pt x="332732" y="457799"/>
                  </a:lnTo>
                  <a:lnTo>
                    <a:pt x="366318" y="491015"/>
                  </a:lnTo>
                  <a:lnTo>
                    <a:pt x="404756" y="511279"/>
                  </a:lnTo>
                  <a:lnTo>
                    <a:pt x="464423" y="527374"/>
                  </a:lnTo>
                  <a:lnTo>
                    <a:pt x="464423" y="615037"/>
                  </a:lnTo>
                  <a:lnTo>
                    <a:pt x="418472" y="610173"/>
                  </a:lnTo>
                  <a:lnTo>
                    <a:pt x="363390" y="595616"/>
                  </a:lnTo>
                  <a:lnTo>
                    <a:pt x="328836" y="579206"/>
                  </a:lnTo>
                  <a:lnTo>
                    <a:pt x="273510" y="548550"/>
                  </a:lnTo>
                  <a:lnTo>
                    <a:pt x="232211" y="503022"/>
                  </a:lnTo>
                  <a:lnTo>
                    <a:pt x="184313" y="558388"/>
                  </a:lnTo>
                  <a:lnTo>
                    <a:pt x="144158" y="588512"/>
                  </a:lnTo>
                  <a:lnTo>
                    <a:pt x="89977" y="603895"/>
                  </a:lnTo>
                  <a:lnTo>
                    <a:pt x="0" y="615037"/>
                  </a:lnTo>
                  <a:lnTo>
                    <a:pt x="0" y="527374"/>
                  </a:lnTo>
                  <a:lnTo>
                    <a:pt x="27534" y="521878"/>
                  </a:lnTo>
                  <a:lnTo>
                    <a:pt x="44952" y="517329"/>
                  </a:lnTo>
                  <a:lnTo>
                    <a:pt x="98104" y="491015"/>
                  </a:lnTo>
                  <a:lnTo>
                    <a:pt x="131690" y="457799"/>
                  </a:lnTo>
                  <a:lnTo>
                    <a:pt x="155414" y="416658"/>
                  </a:lnTo>
                  <a:lnTo>
                    <a:pt x="166092" y="374087"/>
                  </a:lnTo>
                  <a:lnTo>
                    <a:pt x="169872" y="313084"/>
                  </a:lnTo>
                  <a:lnTo>
                    <a:pt x="169872" y="154455"/>
                  </a:lnTo>
                  <a:lnTo>
                    <a:pt x="7792" y="154455"/>
                  </a:lnTo>
                  <a:lnTo>
                    <a:pt x="7792" y="69574"/>
                  </a:lnTo>
                  <a:close/>
                </a:path>
                <a:path w="695325" h="615315">
                  <a:moveTo>
                    <a:pt x="570398" y="615037"/>
                  </a:moveTo>
                  <a:lnTo>
                    <a:pt x="570398" y="359003"/>
                  </a:lnTo>
                  <a:lnTo>
                    <a:pt x="384162" y="359003"/>
                  </a:lnTo>
                  <a:lnTo>
                    <a:pt x="384162" y="281080"/>
                  </a:lnTo>
                  <a:lnTo>
                    <a:pt x="570398" y="281080"/>
                  </a:lnTo>
                  <a:lnTo>
                    <a:pt x="570398" y="13914"/>
                  </a:lnTo>
                  <a:lnTo>
                    <a:pt x="695076" y="13914"/>
                  </a:lnTo>
                  <a:lnTo>
                    <a:pt x="695076" y="577467"/>
                  </a:lnTo>
                  <a:lnTo>
                    <a:pt x="694942" y="589268"/>
                  </a:lnTo>
                  <a:lnTo>
                    <a:pt x="651439" y="615037"/>
                  </a:lnTo>
                  <a:lnTo>
                    <a:pt x="570398" y="61503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94400" y="598286"/>
              <a:ext cx="673735" cy="601345"/>
            </a:xfrm>
            <a:custGeom>
              <a:avLst/>
              <a:gdLst/>
              <a:ahLst/>
              <a:cxnLst/>
              <a:rect l="l" t="t" r="r" b="b"/>
              <a:pathLst>
                <a:path w="673735" h="601344">
                  <a:moveTo>
                    <a:pt x="85715" y="601122"/>
                  </a:moveTo>
                  <a:lnTo>
                    <a:pt x="46169" y="598861"/>
                  </a:lnTo>
                  <a:lnTo>
                    <a:pt x="9204" y="571956"/>
                  </a:lnTo>
                  <a:lnTo>
                    <a:pt x="0" y="525286"/>
                  </a:lnTo>
                  <a:lnTo>
                    <a:pt x="0" y="253946"/>
                  </a:lnTo>
                  <a:lnTo>
                    <a:pt x="291433" y="253946"/>
                  </a:lnTo>
                  <a:lnTo>
                    <a:pt x="291433" y="77923"/>
                  </a:lnTo>
                  <a:lnTo>
                    <a:pt x="0" y="77923"/>
                  </a:lnTo>
                  <a:lnTo>
                    <a:pt x="0" y="0"/>
                  </a:lnTo>
                  <a:lnTo>
                    <a:pt x="416110" y="0"/>
                  </a:lnTo>
                  <a:lnTo>
                    <a:pt x="416110" y="331869"/>
                  </a:lnTo>
                  <a:lnTo>
                    <a:pt x="124677" y="331869"/>
                  </a:lnTo>
                  <a:lnTo>
                    <a:pt x="124677" y="500935"/>
                  </a:lnTo>
                  <a:lnTo>
                    <a:pt x="139482" y="513459"/>
                  </a:lnTo>
                  <a:lnTo>
                    <a:pt x="673257" y="513459"/>
                  </a:lnTo>
                  <a:lnTo>
                    <a:pt x="673257" y="524591"/>
                  </a:lnTo>
                  <a:lnTo>
                    <a:pt x="548580" y="524591"/>
                  </a:lnTo>
                  <a:lnTo>
                    <a:pt x="484171" y="546218"/>
                  </a:lnTo>
                  <a:lnTo>
                    <a:pt x="439487" y="559334"/>
                  </a:lnTo>
                  <a:lnTo>
                    <a:pt x="393634" y="569254"/>
                  </a:lnTo>
                  <a:lnTo>
                    <a:pt x="257536" y="592757"/>
                  </a:lnTo>
                  <a:lnTo>
                    <a:pt x="209808" y="598644"/>
                  </a:lnTo>
                  <a:lnTo>
                    <a:pt x="160035" y="600813"/>
                  </a:lnTo>
                  <a:lnTo>
                    <a:pt x="85715" y="601122"/>
                  </a:lnTo>
                  <a:close/>
                </a:path>
                <a:path w="673735" h="601344">
                  <a:moveTo>
                    <a:pt x="673257" y="513459"/>
                  </a:moveTo>
                  <a:lnTo>
                    <a:pt x="156625" y="513459"/>
                  </a:lnTo>
                  <a:lnTo>
                    <a:pt x="183119" y="513361"/>
                  </a:lnTo>
                  <a:lnTo>
                    <a:pt x="202016" y="512676"/>
                  </a:lnTo>
                  <a:lnTo>
                    <a:pt x="284261" y="503414"/>
                  </a:lnTo>
                  <a:lnTo>
                    <a:pt x="326997" y="496630"/>
                  </a:lnTo>
                  <a:lnTo>
                    <a:pt x="389854" y="484265"/>
                  </a:lnTo>
                  <a:lnTo>
                    <a:pt x="431482" y="474796"/>
                  </a:lnTo>
                  <a:lnTo>
                    <a:pt x="490119" y="459544"/>
                  </a:lnTo>
                  <a:lnTo>
                    <a:pt x="548580" y="441101"/>
                  </a:lnTo>
                  <a:lnTo>
                    <a:pt x="548580" y="0"/>
                  </a:lnTo>
                  <a:lnTo>
                    <a:pt x="673257" y="0"/>
                  </a:lnTo>
                  <a:lnTo>
                    <a:pt x="673257" y="513459"/>
                  </a:lnTo>
                  <a:close/>
                </a:path>
                <a:path w="673735" h="601344">
                  <a:moveTo>
                    <a:pt x="629620" y="601122"/>
                  </a:moveTo>
                  <a:lnTo>
                    <a:pt x="548580" y="601122"/>
                  </a:lnTo>
                  <a:lnTo>
                    <a:pt x="548580" y="524591"/>
                  </a:lnTo>
                  <a:lnTo>
                    <a:pt x="673257" y="524591"/>
                  </a:lnTo>
                  <a:lnTo>
                    <a:pt x="673162" y="571956"/>
                  </a:lnTo>
                  <a:lnTo>
                    <a:pt x="645071" y="600987"/>
                  </a:lnTo>
                  <a:lnTo>
                    <a:pt x="629620" y="601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94400" y="598286"/>
              <a:ext cx="673735" cy="601345"/>
            </a:xfrm>
            <a:custGeom>
              <a:avLst/>
              <a:gdLst/>
              <a:ahLst/>
              <a:cxnLst/>
              <a:rect l="l" t="t" r="r" b="b"/>
              <a:pathLst>
                <a:path w="673735" h="601344">
                  <a:moveTo>
                    <a:pt x="548580" y="601122"/>
                  </a:moveTo>
                  <a:lnTo>
                    <a:pt x="548580" y="524591"/>
                  </a:lnTo>
                  <a:lnTo>
                    <a:pt x="484171" y="546218"/>
                  </a:lnTo>
                  <a:lnTo>
                    <a:pt x="439487" y="559334"/>
                  </a:lnTo>
                  <a:lnTo>
                    <a:pt x="393634" y="569254"/>
                  </a:lnTo>
                  <a:lnTo>
                    <a:pt x="325719" y="581294"/>
                  </a:lnTo>
                  <a:lnTo>
                    <a:pt x="257536" y="592757"/>
                  </a:lnTo>
                  <a:lnTo>
                    <a:pt x="209808" y="598644"/>
                  </a:lnTo>
                  <a:lnTo>
                    <a:pt x="160035" y="600813"/>
                  </a:lnTo>
                  <a:lnTo>
                    <a:pt x="85715" y="601122"/>
                  </a:lnTo>
                  <a:lnTo>
                    <a:pt x="61048" y="600840"/>
                  </a:lnTo>
                  <a:lnTo>
                    <a:pt x="21818" y="583033"/>
                  </a:lnTo>
                  <a:lnTo>
                    <a:pt x="340" y="548496"/>
                  </a:lnTo>
                  <a:lnTo>
                    <a:pt x="0" y="525286"/>
                  </a:lnTo>
                  <a:lnTo>
                    <a:pt x="0" y="253946"/>
                  </a:lnTo>
                  <a:lnTo>
                    <a:pt x="291433" y="253946"/>
                  </a:lnTo>
                  <a:lnTo>
                    <a:pt x="291433" y="77923"/>
                  </a:lnTo>
                  <a:lnTo>
                    <a:pt x="0" y="77923"/>
                  </a:lnTo>
                  <a:lnTo>
                    <a:pt x="0" y="0"/>
                  </a:lnTo>
                  <a:lnTo>
                    <a:pt x="416110" y="0"/>
                  </a:lnTo>
                  <a:lnTo>
                    <a:pt x="416110" y="331869"/>
                  </a:lnTo>
                  <a:lnTo>
                    <a:pt x="124677" y="331869"/>
                  </a:lnTo>
                  <a:lnTo>
                    <a:pt x="124677" y="483542"/>
                  </a:lnTo>
                  <a:lnTo>
                    <a:pt x="124677" y="500935"/>
                  </a:lnTo>
                  <a:lnTo>
                    <a:pt x="132080" y="507197"/>
                  </a:lnTo>
                  <a:lnTo>
                    <a:pt x="139482" y="513459"/>
                  </a:lnTo>
                  <a:lnTo>
                    <a:pt x="156625" y="513459"/>
                  </a:lnTo>
                  <a:lnTo>
                    <a:pt x="183119" y="513361"/>
                  </a:lnTo>
                  <a:lnTo>
                    <a:pt x="222373" y="510817"/>
                  </a:lnTo>
                  <a:lnTo>
                    <a:pt x="284261" y="503414"/>
                  </a:lnTo>
                  <a:lnTo>
                    <a:pt x="326997" y="496630"/>
                  </a:lnTo>
                  <a:lnTo>
                    <a:pt x="389854" y="484265"/>
                  </a:lnTo>
                  <a:lnTo>
                    <a:pt x="431482" y="474796"/>
                  </a:lnTo>
                  <a:lnTo>
                    <a:pt x="490119" y="459544"/>
                  </a:lnTo>
                  <a:lnTo>
                    <a:pt x="548580" y="441101"/>
                  </a:lnTo>
                  <a:lnTo>
                    <a:pt x="548580" y="0"/>
                  </a:lnTo>
                  <a:lnTo>
                    <a:pt x="673257" y="0"/>
                  </a:lnTo>
                  <a:lnTo>
                    <a:pt x="673257" y="563552"/>
                  </a:lnTo>
                  <a:lnTo>
                    <a:pt x="673123" y="575353"/>
                  </a:lnTo>
                  <a:lnTo>
                    <a:pt x="629620" y="601122"/>
                  </a:lnTo>
                  <a:lnTo>
                    <a:pt x="548580" y="601122"/>
                  </a:lnTo>
                  <a:close/>
                </a:path>
              </a:pathLst>
            </a:custGeom>
            <a:ln w="152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48299" y="598286"/>
              <a:ext cx="743585" cy="601345"/>
            </a:xfrm>
            <a:custGeom>
              <a:avLst/>
              <a:gdLst/>
              <a:ahLst/>
              <a:cxnLst/>
              <a:rect l="l" t="t" r="r" b="b"/>
              <a:pathLst>
                <a:path w="743585" h="601344">
                  <a:moveTo>
                    <a:pt x="601568" y="601122"/>
                  </a:moveTo>
                  <a:lnTo>
                    <a:pt x="520527" y="601122"/>
                  </a:lnTo>
                  <a:lnTo>
                    <a:pt x="520527" y="0"/>
                  </a:lnTo>
                  <a:lnTo>
                    <a:pt x="645205" y="0"/>
                  </a:lnTo>
                  <a:lnTo>
                    <a:pt x="645205" y="239335"/>
                  </a:lnTo>
                  <a:lnTo>
                    <a:pt x="743388" y="239335"/>
                  </a:lnTo>
                  <a:lnTo>
                    <a:pt x="743388" y="279689"/>
                  </a:lnTo>
                  <a:lnTo>
                    <a:pt x="743254" y="291489"/>
                  </a:lnTo>
                  <a:lnTo>
                    <a:pt x="645205" y="317259"/>
                  </a:lnTo>
                  <a:lnTo>
                    <a:pt x="645205" y="563552"/>
                  </a:lnTo>
                  <a:lnTo>
                    <a:pt x="625821" y="600035"/>
                  </a:lnTo>
                  <a:lnTo>
                    <a:pt x="617018" y="600987"/>
                  </a:lnTo>
                  <a:lnTo>
                    <a:pt x="601568" y="601122"/>
                  </a:lnTo>
                  <a:close/>
                </a:path>
                <a:path w="743585" h="601344">
                  <a:moveTo>
                    <a:pt x="360346" y="442275"/>
                  </a:moveTo>
                  <a:lnTo>
                    <a:pt x="354398" y="441661"/>
                  </a:lnTo>
                  <a:lnTo>
                    <a:pt x="345200" y="439710"/>
                  </a:lnTo>
                  <a:lnTo>
                    <a:pt x="268835" y="420925"/>
                  </a:lnTo>
                  <a:lnTo>
                    <a:pt x="273017" y="409554"/>
                  </a:lnTo>
                  <a:lnTo>
                    <a:pt x="275994" y="400400"/>
                  </a:lnTo>
                  <a:lnTo>
                    <a:pt x="288882" y="349894"/>
                  </a:lnTo>
                  <a:lnTo>
                    <a:pt x="300004" y="295691"/>
                  </a:lnTo>
                  <a:lnTo>
                    <a:pt x="307456" y="253903"/>
                  </a:lnTo>
                  <a:lnTo>
                    <a:pt x="312862" y="207679"/>
                  </a:lnTo>
                  <a:lnTo>
                    <a:pt x="317294" y="160586"/>
                  </a:lnTo>
                  <a:lnTo>
                    <a:pt x="317848" y="141198"/>
                  </a:lnTo>
                  <a:lnTo>
                    <a:pt x="317805" y="99344"/>
                  </a:lnTo>
                  <a:lnTo>
                    <a:pt x="277407" y="77923"/>
                  </a:lnTo>
                  <a:lnTo>
                    <a:pt x="15584" y="77923"/>
                  </a:lnTo>
                  <a:lnTo>
                    <a:pt x="15584" y="0"/>
                  </a:lnTo>
                  <a:lnTo>
                    <a:pt x="348317" y="0"/>
                  </a:lnTo>
                  <a:lnTo>
                    <a:pt x="379273" y="282"/>
                  </a:lnTo>
                  <a:lnTo>
                    <a:pt x="421954" y="18089"/>
                  </a:lnTo>
                  <a:lnTo>
                    <a:pt x="442281" y="53800"/>
                  </a:lnTo>
                  <a:lnTo>
                    <a:pt x="442595" y="77923"/>
                  </a:lnTo>
                  <a:lnTo>
                    <a:pt x="442543" y="100274"/>
                  </a:lnTo>
                  <a:lnTo>
                    <a:pt x="438708" y="162108"/>
                  </a:lnTo>
                  <a:lnTo>
                    <a:pt x="434422" y="209505"/>
                  </a:lnTo>
                  <a:lnTo>
                    <a:pt x="427799" y="257425"/>
                  </a:lnTo>
                  <a:lnTo>
                    <a:pt x="420493" y="304822"/>
                  </a:lnTo>
                  <a:lnTo>
                    <a:pt x="411435" y="348567"/>
                  </a:lnTo>
                  <a:lnTo>
                    <a:pt x="401889" y="389790"/>
                  </a:lnTo>
                  <a:lnTo>
                    <a:pt x="387382" y="428844"/>
                  </a:lnTo>
                  <a:lnTo>
                    <a:pt x="365636" y="441520"/>
                  </a:lnTo>
                  <a:lnTo>
                    <a:pt x="360346" y="442275"/>
                  </a:lnTo>
                  <a:close/>
                </a:path>
                <a:path w="743585" h="601344">
                  <a:moveTo>
                    <a:pt x="215068" y="523199"/>
                  </a:moveTo>
                  <a:lnTo>
                    <a:pt x="90391" y="523199"/>
                  </a:lnTo>
                  <a:lnTo>
                    <a:pt x="90391" y="229595"/>
                  </a:lnTo>
                  <a:lnTo>
                    <a:pt x="215068" y="229595"/>
                  </a:lnTo>
                  <a:lnTo>
                    <a:pt x="215068" y="523199"/>
                  </a:lnTo>
                  <a:close/>
                </a:path>
                <a:path w="743585" h="601344">
                  <a:moveTo>
                    <a:pt x="426240" y="601122"/>
                  </a:moveTo>
                  <a:lnTo>
                    <a:pt x="0" y="601122"/>
                  </a:lnTo>
                  <a:lnTo>
                    <a:pt x="0" y="523199"/>
                  </a:lnTo>
                  <a:lnTo>
                    <a:pt x="470656" y="523199"/>
                  </a:lnTo>
                  <a:lnTo>
                    <a:pt x="470656" y="563552"/>
                  </a:lnTo>
                  <a:lnTo>
                    <a:pt x="449276" y="600122"/>
                  </a:lnTo>
                  <a:lnTo>
                    <a:pt x="426240" y="601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48299" y="598286"/>
              <a:ext cx="743585" cy="601345"/>
            </a:xfrm>
            <a:custGeom>
              <a:avLst/>
              <a:gdLst/>
              <a:ahLst/>
              <a:cxnLst/>
              <a:rect l="l" t="t" r="r" b="b"/>
              <a:pathLst>
                <a:path w="743585" h="601344">
                  <a:moveTo>
                    <a:pt x="645205" y="317259"/>
                  </a:moveTo>
                  <a:lnTo>
                    <a:pt x="645205" y="563552"/>
                  </a:lnTo>
                  <a:lnTo>
                    <a:pt x="645071" y="575353"/>
                  </a:lnTo>
                  <a:lnTo>
                    <a:pt x="601568" y="601122"/>
                  </a:lnTo>
                  <a:lnTo>
                    <a:pt x="520527" y="601122"/>
                  </a:lnTo>
                  <a:lnTo>
                    <a:pt x="520527" y="0"/>
                  </a:lnTo>
                  <a:lnTo>
                    <a:pt x="645205" y="0"/>
                  </a:lnTo>
                  <a:lnTo>
                    <a:pt x="645205" y="239335"/>
                  </a:lnTo>
                  <a:lnTo>
                    <a:pt x="743388" y="239335"/>
                  </a:lnTo>
                  <a:lnTo>
                    <a:pt x="743388" y="279689"/>
                  </a:lnTo>
                  <a:lnTo>
                    <a:pt x="743254" y="291489"/>
                  </a:lnTo>
                  <a:lnTo>
                    <a:pt x="699751" y="317259"/>
                  </a:lnTo>
                  <a:lnTo>
                    <a:pt x="645205" y="317259"/>
                  </a:lnTo>
                  <a:close/>
                </a:path>
                <a:path w="743585" h="601344">
                  <a:moveTo>
                    <a:pt x="268835" y="420925"/>
                  </a:moveTo>
                  <a:lnTo>
                    <a:pt x="284030" y="369440"/>
                  </a:lnTo>
                  <a:lnTo>
                    <a:pt x="295372" y="319933"/>
                  </a:lnTo>
                  <a:lnTo>
                    <a:pt x="304588" y="271226"/>
                  </a:lnTo>
                  <a:lnTo>
                    <a:pt x="312862" y="207679"/>
                  </a:lnTo>
                  <a:lnTo>
                    <a:pt x="317294" y="160586"/>
                  </a:lnTo>
                  <a:lnTo>
                    <a:pt x="317927" y="112710"/>
                  </a:lnTo>
                  <a:lnTo>
                    <a:pt x="317805" y="99344"/>
                  </a:lnTo>
                  <a:lnTo>
                    <a:pt x="277407" y="77923"/>
                  </a:lnTo>
                  <a:lnTo>
                    <a:pt x="15584" y="77923"/>
                  </a:lnTo>
                  <a:lnTo>
                    <a:pt x="15584" y="0"/>
                  </a:lnTo>
                  <a:lnTo>
                    <a:pt x="348317" y="0"/>
                  </a:lnTo>
                  <a:lnTo>
                    <a:pt x="379273" y="282"/>
                  </a:lnTo>
                  <a:lnTo>
                    <a:pt x="421954" y="18089"/>
                  </a:lnTo>
                  <a:lnTo>
                    <a:pt x="442281" y="53800"/>
                  </a:lnTo>
                  <a:lnTo>
                    <a:pt x="442604" y="78619"/>
                  </a:lnTo>
                  <a:lnTo>
                    <a:pt x="442543" y="100274"/>
                  </a:lnTo>
                  <a:lnTo>
                    <a:pt x="438708" y="162108"/>
                  </a:lnTo>
                  <a:lnTo>
                    <a:pt x="434422" y="209505"/>
                  </a:lnTo>
                  <a:lnTo>
                    <a:pt x="427799" y="257425"/>
                  </a:lnTo>
                  <a:lnTo>
                    <a:pt x="420493" y="304822"/>
                  </a:lnTo>
                  <a:lnTo>
                    <a:pt x="411435" y="348567"/>
                  </a:lnTo>
                  <a:lnTo>
                    <a:pt x="401889" y="389790"/>
                  </a:lnTo>
                  <a:lnTo>
                    <a:pt x="387382" y="428844"/>
                  </a:lnTo>
                  <a:lnTo>
                    <a:pt x="360346" y="442275"/>
                  </a:lnTo>
                  <a:lnTo>
                    <a:pt x="354398" y="441661"/>
                  </a:lnTo>
                  <a:lnTo>
                    <a:pt x="345200" y="439710"/>
                  </a:lnTo>
                  <a:lnTo>
                    <a:pt x="268835" y="420925"/>
                  </a:lnTo>
                  <a:close/>
                </a:path>
                <a:path w="743585" h="601344">
                  <a:moveTo>
                    <a:pt x="0" y="523199"/>
                  </a:moveTo>
                  <a:lnTo>
                    <a:pt x="90391" y="523199"/>
                  </a:lnTo>
                  <a:lnTo>
                    <a:pt x="90391" y="229595"/>
                  </a:lnTo>
                  <a:lnTo>
                    <a:pt x="215068" y="229595"/>
                  </a:lnTo>
                  <a:lnTo>
                    <a:pt x="215068" y="523199"/>
                  </a:lnTo>
                  <a:lnTo>
                    <a:pt x="470656" y="523199"/>
                  </a:lnTo>
                  <a:lnTo>
                    <a:pt x="470656" y="563552"/>
                  </a:lnTo>
                  <a:lnTo>
                    <a:pt x="449276" y="600122"/>
                  </a:lnTo>
                  <a:lnTo>
                    <a:pt x="426240" y="601122"/>
                  </a:lnTo>
                  <a:lnTo>
                    <a:pt x="0" y="601122"/>
                  </a:lnTo>
                  <a:lnTo>
                    <a:pt x="0" y="523199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669869" y="598286"/>
              <a:ext cx="699135" cy="628650"/>
            </a:xfrm>
            <a:custGeom>
              <a:avLst/>
              <a:gdLst/>
              <a:ahLst/>
              <a:cxnLst/>
              <a:rect l="l" t="t" r="r" b="b"/>
              <a:pathLst>
                <a:path w="699135" h="628650">
                  <a:moveTo>
                    <a:pt x="522086" y="628256"/>
                  </a:moveTo>
                  <a:lnTo>
                    <a:pt x="202600" y="628256"/>
                  </a:lnTo>
                  <a:lnTo>
                    <a:pt x="181829" y="628180"/>
                  </a:lnTo>
                  <a:lnTo>
                    <a:pt x="135586" y="623386"/>
                  </a:lnTo>
                  <a:lnTo>
                    <a:pt x="93781" y="613015"/>
                  </a:lnTo>
                  <a:lnTo>
                    <a:pt x="55812" y="590817"/>
                  </a:lnTo>
                  <a:lnTo>
                    <a:pt x="31796" y="554720"/>
                  </a:lnTo>
                  <a:lnTo>
                    <a:pt x="25714" y="508588"/>
                  </a:lnTo>
                  <a:lnTo>
                    <a:pt x="25939" y="486906"/>
                  </a:lnTo>
                  <a:lnTo>
                    <a:pt x="40130" y="448407"/>
                  </a:lnTo>
                  <a:lnTo>
                    <a:pt x="79092" y="411532"/>
                  </a:lnTo>
                  <a:lnTo>
                    <a:pt x="116732" y="396123"/>
                  </a:lnTo>
                  <a:lnTo>
                    <a:pt x="154604" y="390279"/>
                  </a:lnTo>
                  <a:lnTo>
                    <a:pt x="202600" y="388225"/>
                  </a:lnTo>
                  <a:lnTo>
                    <a:pt x="522086" y="388225"/>
                  </a:lnTo>
                  <a:lnTo>
                    <a:pt x="570082" y="390279"/>
                  </a:lnTo>
                  <a:lnTo>
                    <a:pt x="607954" y="396123"/>
                  </a:lnTo>
                  <a:lnTo>
                    <a:pt x="645594" y="411532"/>
                  </a:lnTo>
                  <a:lnTo>
                    <a:pt x="675838" y="434720"/>
                  </a:lnTo>
                  <a:lnTo>
                    <a:pt x="694604" y="466844"/>
                  </a:lnTo>
                  <a:lnTo>
                    <a:pt x="218185" y="466844"/>
                  </a:lnTo>
                  <a:lnTo>
                    <a:pt x="200810" y="466969"/>
                  </a:lnTo>
                  <a:lnTo>
                    <a:pt x="162750" y="479873"/>
                  </a:lnTo>
                  <a:lnTo>
                    <a:pt x="155846" y="508588"/>
                  </a:lnTo>
                  <a:lnTo>
                    <a:pt x="156102" y="523590"/>
                  </a:lnTo>
                  <a:lnTo>
                    <a:pt x="190230" y="548681"/>
                  </a:lnTo>
                  <a:lnTo>
                    <a:pt x="694876" y="549637"/>
                  </a:lnTo>
                  <a:lnTo>
                    <a:pt x="692890" y="554720"/>
                  </a:lnTo>
                  <a:lnTo>
                    <a:pt x="668874" y="590817"/>
                  </a:lnTo>
                  <a:lnTo>
                    <a:pt x="630905" y="613015"/>
                  </a:lnTo>
                  <a:lnTo>
                    <a:pt x="589100" y="623386"/>
                  </a:lnTo>
                  <a:lnTo>
                    <a:pt x="542857" y="628180"/>
                  </a:lnTo>
                  <a:lnTo>
                    <a:pt x="522086" y="628256"/>
                  </a:lnTo>
                  <a:close/>
                </a:path>
                <a:path w="699135" h="628650">
                  <a:moveTo>
                    <a:pt x="694876" y="549637"/>
                  </a:moveTo>
                  <a:lnTo>
                    <a:pt x="506501" y="549637"/>
                  </a:lnTo>
                  <a:lnTo>
                    <a:pt x="523876" y="549518"/>
                  </a:lnTo>
                  <a:lnTo>
                    <a:pt x="534456" y="548681"/>
                  </a:lnTo>
                  <a:lnTo>
                    <a:pt x="568584" y="523590"/>
                  </a:lnTo>
                  <a:lnTo>
                    <a:pt x="568840" y="508588"/>
                  </a:lnTo>
                  <a:lnTo>
                    <a:pt x="568584" y="493581"/>
                  </a:lnTo>
                  <a:lnTo>
                    <a:pt x="534456" y="467844"/>
                  </a:lnTo>
                  <a:lnTo>
                    <a:pt x="506501" y="466844"/>
                  </a:lnTo>
                  <a:lnTo>
                    <a:pt x="694604" y="466844"/>
                  </a:lnTo>
                  <a:lnTo>
                    <a:pt x="697170" y="473410"/>
                  </a:lnTo>
                  <a:lnTo>
                    <a:pt x="698747" y="486906"/>
                  </a:lnTo>
                  <a:lnTo>
                    <a:pt x="698972" y="508588"/>
                  </a:lnTo>
                  <a:lnTo>
                    <a:pt x="698747" y="530271"/>
                  </a:lnTo>
                  <a:lnTo>
                    <a:pt x="697170" y="543767"/>
                  </a:lnTo>
                  <a:lnTo>
                    <a:pt x="694876" y="549637"/>
                  </a:lnTo>
                  <a:close/>
                </a:path>
                <a:path w="699135" h="628650">
                  <a:moveTo>
                    <a:pt x="405980" y="77923"/>
                  </a:moveTo>
                  <a:lnTo>
                    <a:pt x="0" y="77923"/>
                  </a:lnTo>
                  <a:lnTo>
                    <a:pt x="0" y="0"/>
                  </a:lnTo>
                  <a:lnTo>
                    <a:pt x="450396" y="0"/>
                  </a:lnTo>
                  <a:lnTo>
                    <a:pt x="450396" y="40353"/>
                  </a:lnTo>
                  <a:lnTo>
                    <a:pt x="429016" y="76923"/>
                  </a:lnTo>
                  <a:lnTo>
                    <a:pt x="405980" y="77923"/>
                  </a:lnTo>
                  <a:close/>
                </a:path>
                <a:path w="699135" h="628650">
                  <a:moveTo>
                    <a:pt x="643646" y="354133"/>
                  </a:moveTo>
                  <a:lnTo>
                    <a:pt x="562606" y="354133"/>
                  </a:lnTo>
                  <a:lnTo>
                    <a:pt x="562606" y="204548"/>
                  </a:lnTo>
                  <a:lnTo>
                    <a:pt x="423123" y="204548"/>
                  </a:lnTo>
                  <a:lnTo>
                    <a:pt x="423123" y="126625"/>
                  </a:lnTo>
                  <a:lnTo>
                    <a:pt x="562606" y="126625"/>
                  </a:lnTo>
                  <a:lnTo>
                    <a:pt x="562606" y="0"/>
                  </a:lnTo>
                  <a:lnTo>
                    <a:pt x="687283" y="0"/>
                  </a:lnTo>
                  <a:lnTo>
                    <a:pt x="687268" y="317955"/>
                  </a:lnTo>
                  <a:lnTo>
                    <a:pt x="667900" y="353046"/>
                  </a:lnTo>
                  <a:lnTo>
                    <a:pt x="659097" y="353997"/>
                  </a:lnTo>
                  <a:lnTo>
                    <a:pt x="643646" y="354133"/>
                  </a:lnTo>
                  <a:close/>
                </a:path>
                <a:path w="699135" h="628650">
                  <a:moveTo>
                    <a:pt x="0" y="353438"/>
                  </a:moveTo>
                  <a:lnTo>
                    <a:pt x="0" y="265774"/>
                  </a:lnTo>
                  <a:lnTo>
                    <a:pt x="47441" y="255419"/>
                  </a:lnTo>
                  <a:lnTo>
                    <a:pt x="75634" y="245554"/>
                  </a:lnTo>
                  <a:lnTo>
                    <a:pt x="118833" y="204200"/>
                  </a:lnTo>
                  <a:lnTo>
                    <a:pt x="152486" y="154759"/>
                  </a:lnTo>
                  <a:lnTo>
                    <a:pt x="161301" y="77923"/>
                  </a:lnTo>
                  <a:lnTo>
                    <a:pt x="287537" y="77923"/>
                  </a:lnTo>
                  <a:lnTo>
                    <a:pt x="290830" y="125685"/>
                  </a:lnTo>
                  <a:lnTo>
                    <a:pt x="308083" y="176985"/>
                  </a:lnTo>
                  <a:lnTo>
                    <a:pt x="353120" y="230405"/>
                  </a:lnTo>
                  <a:lnTo>
                    <a:pt x="368649" y="242118"/>
                  </a:lnTo>
                  <a:lnTo>
                    <a:pt x="224419" y="242118"/>
                  </a:lnTo>
                  <a:lnTo>
                    <a:pt x="184239" y="287559"/>
                  </a:lnTo>
                  <a:lnTo>
                    <a:pt x="132080" y="317607"/>
                  </a:lnTo>
                  <a:lnTo>
                    <a:pt x="74952" y="342697"/>
                  </a:lnTo>
                  <a:lnTo>
                    <a:pt x="45895" y="348181"/>
                  </a:lnTo>
                  <a:lnTo>
                    <a:pt x="0" y="353438"/>
                  </a:lnTo>
                  <a:close/>
                </a:path>
                <a:path w="699135" h="628650">
                  <a:moveTo>
                    <a:pt x="448838" y="353438"/>
                  </a:moveTo>
                  <a:lnTo>
                    <a:pt x="402936" y="348578"/>
                  </a:lnTo>
                  <a:lnTo>
                    <a:pt x="349120" y="334163"/>
                  </a:lnTo>
                  <a:lnTo>
                    <a:pt x="284249" y="301115"/>
                  </a:lnTo>
                  <a:lnTo>
                    <a:pt x="246890" y="270302"/>
                  </a:lnTo>
                  <a:lnTo>
                    <a:pt x="224419" y="242118"/>
                  </a:lnTo>
                  <a:lnTo>
                    <a:pt x="368649" y="242118"/>
                  </a:lnTo>
                  <a:lnTo>
                    <a:pt x="373204" y="245554"/>
                  </a:lnTo>
                  <a:lnTo>
                    <a:pt x="401396" y="255419"/>
                  </a:lnTo>
                  <a:lnTo>
                    <a:pt x="448838" y="265774"/>
                  </a:lnTo>
                  <a:lnTo>
                    <a:pt x="448838" y="353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69869" y="598286"/>
              <a:ext cx="699135" cy="628650"/>
            </a:xfrm>
            <a:custGeom>
              <a:avLst/>
              <a:gdLst/>
              <a:ahLst/>
              <a:cxnLst/>
              <a:rect l="l" t="t" r="r" b="b"/>
              <a:pathLst>
                <a:path w="699135" h="628650">
                  <a:moveTo>
                    <a:pt x="698972" y="508588"/>
                  </a:moveTo>
                  <a:lnTo>
                    <a:pt x="692890" y="554720"/>
                  </a:lnTo>
                  <a:lnTo>
                    <a:pt x="668874" y="590817"/>
                  </a:lnTo>
                  <a:lnTo>
                    <a:pt x="630905" y="613015"/>
                  </a:lnTo>
                  <a:lnTo>
                    <a:pt x="589100" y="623386"/>
                  </a:lnTo>
                  <a:lnTo>
                    <a:pt x="542857" y="628180"/>
                  </a:lnTo>
                  <a:lnTo>
                    <a:pt x="522086" y="628256"/>
                  </a:lnTo>
                  <a:lnTo>
                    <a:pt x="202600" y="628256"/>
                  </a:lnTo>
                  <a:lnTo>
                    <a:pt x="154604" y="626202"/>
                  </a:lnTo>
                  <a:lnTo>
                    <a:pt x="116732" y="620364"/>
                  </a:lnTo>
                  <a:lnTo>
                    <a:pt x="79092" y="605297"/>
                  </a:lnTo>
                  <a:lnTo>
                    <a:pt x="40130" y="568770"/>
                  </a:lnTo>
                  <a:lnTo>
                    <a:pt x="25939" y="530271"/>
                  </a:lnTo>
                  <a:lnTo>
                    <a:pt x="25714" y="508588"/>
                  </a:lnTo>
                  <a:lnTo>
                    <a:pt x="25939" y="486906"/>
                  </a:lnTo>
                  <a:lnTo>
                    <a:pt x="40130" y="448407"/>
                  </a:lnTo>
                  <a:lnTo>
                    <a:pt x="79092" y="411532"/>
                  </a:lnTo>
                  <a:lnTo>
                    <a:pt x="116732" y="396122"/>
                  </a:lnTo>
                  <a:lnTo>
                    <a:pt x="154604" y="390279"/>
                  </a:lnTo>
                  <a:lnTo>
                    <a:pt x="202600" y="388225"/>
                  </a:lnTo>
                  <a:lnTo>
                    <a:pt x="522086" y="388225"/>
                  </a:lnTo>
                  <a:lnTo>
                    <a:pt x="570082" y="390279"/>
                  </a:lnTo>
                  <a:lnTo>
                    <a:pt x="607954" y="396122"/>
                  </a:lnTo>
                  <a:lnTo>
                    <a:pt x="645594" y="411532"/>
                  </a:lnTo>
                  <a:lnTo>
                    <a:pt x="675838" y="434720"/>
                  </a:lnTo>
                  <a:lnTo>
                    <a:pt x="697170" y="473410"/>
                  </a:lnTo>
                  <a:lnTo>
                    <a:pt x="698972" y="508588"/>
                  </a:lnTo>
                  <a:close/>
                </a:path>
                <a:path w="699135" h="628650">
                  <a:moveTo>
                    <a:pt x="0" y="0"/>
                  </a:moveTo>
                  <a:lnTo>
                    <a:pt x="450396" y="0"/>
                  </a:lnTo>
                  <a:lnTo>
                    <a:pt x="450396" y="40353"/>
                  </a:lnTo>
                  <a:lnTo>
                    <a:pt x="429016" y="76923"/>
                  </a:lnTo>
                  <a:lnTo>
                    <a:pt x="405980" y="77923"/>
                  </a:lnTo>
                  <a:lnTo>
                    <a:pt x="287537" y="77923"/>
                  </a:lnTo>
                  <a:lnTo>
                    <a:pt x="290830" y="125685"/>
                  </a:lnTo>
                  <a:lnTo>
                    <a:pt x="308083" y="176985"/>
                  </a:lnTo>
                  <a:lnTo>
                    <a:pt x="353120" y="230405"/>
                  </a:lnTo>
                  <a:lnTo>
                    <a:pt x="401396" y="255419"/>
                  </a:lnTo>
                  <a:lnTo>
                    <a:pt x="448838" y="265774"/>
                  </a:lnTo>
                  <a:lnTo>
                    <a:pt x="448838" y="353438"/>
                  </a:lnTo>
                  <a:lnTo>
                    <a:pt x="402936" y="348578"/>
                  </a:lnTo>
                  <a:lnTo>
                    <a:pt x="349120" y="334163"/>
                  </a:lnTo>
                  <a:lnTo>
                    <a:pt x="284249" y="301115"/>
                  </a:lnTo>
                  <a:lnTo>
                    <a:pt x="246895" y="270307"/>
                  </a:lnTo>
                  <a:lnTo>
                    <a:pt x="224419" y="242118"/>
                  </a:lnTo>
                  <a:lnTo>
                    <a:pt x="201498" y="270302"/>
                  </a:lnTo>
                  <a:lnTo>
                    <a:pt x="163986" y="300969"/>
                  </a:lnTo>
                  <a:lnTo>
                    <a:pt x="99553" y="333625"/>
                  </a:lnTo>
                  <a:lnTo>
                    <a:pt x="45895" y="348181"/>
                  </a:lnTo>
                  <a:lnTo>
                    <a:pt x="0" y="353438"/>
                  </a:lnTo>
                  <a:lnTo>
                    <a:pt x="0" y="265774"/>
                  </a:lnTo>
                  <a:lnTo>
                    <a:pt x="47441" y="255419"/>
                  </a:lnTo>
                  <a:lnTo>
                    <a:pt x="75634" y="245554"/>
                  </a:lnTo>
                  <a:lnTo>
                    <a:pt x="118833" y="204200"/>
                  </a:lnTo>
                  <a:lnTo>
                    <a:pt x="152486" y="154759"/>
                  </a:lnTo>
                  <a:lnTo>
                    <a:pt x="161301" y="77923"/>
                  </a:lnTo>
                  <a:lnTo>
                    <a:pt x="0" y="77923"/>
                  </a:lnTo>
                  <a:lnTo>
                    <a:pt x="0" y="0"/>
                  </a:lnTo>
                  <a:close/>
                </a:path>
                <a:path w="699135" h="628650">
                  <a:moveTo>
                    <a:pt x="562606" y="354133"/>
                  </a:moveTo>
                  <a:lnTo>
                    <a:pt x="562606" y="204548"/>
                  </a:lnTo>
                  <a:lnTo>
                    <a:pt x="423123" y="204548"/>
                  </a:lnTo>
                  <a:lnTo>
                    <a:pt x="423123" y="126625"/>
                  </a:lnTo>
                  <a:lnTo>
                    <a:pt x="562606" y="126625"/>
                  </a:lnTo>
                  <a:lnTo>
                    <a:pt x="562606" y="0"/>
                  </a:lnTo>
                  <a:lnTo>
                    <a:pt x="687283" y="0"/>
                  </a:lnTo>
                  <a:lnTo>
                    <a:pt x="687283" y="316563"/>
                  </a:lnTo>
                  <a:lnTo>
                    <a:pt x="687149" y="328364"/>
                  </a:lnTo>
                  <a:lnTo>
                    <a:pt x="643646" y="354133"/>
                  </a:lnTo>
                  <a:lnTo>
                    <a:pt x="562606" y="354133"/>
                  </a:lnTo>
                  <a:close/>
                </a:path>
                <a:path w="699135" h="628650">
                  <a:moveTo>
                    <a:pt x="155846" y="508588"/>
                  </a:moveTo>
                  <a:lnTo>
                    <a:pt x="182133" y="546409"/>
                  </a:lnTo>
                  <a:lnTo>
                    <a:pt x="218185" y="549637"/>
                  </a:lnTo>
                  <a:lnTo>
                    <a:pt x="506501" y="549637"/>
                  </a:lnTo>
                  <a:lnTo>
                    <a:pt x="552476" y="541984"/>
                  </a:lnTo>
                  <a:lnTo>
                    <a:pt x="568840" y="508588"/>
                  </a:lnTo>
                  <a:lnTo>
                    <a:pt x="568584" y="493581"/>
                  </a:lnTo>
                  <a:lnTo>
                    <a:pt x="534456" y="467844"/>
                  </a:lnTo>
                  <a:lnTo>
                    <a:pt x="506501" y="466844"/>
                  </a:lnTo>
                  <a:lnTo>
                    <a:pt x="218185" y="466844"/>
                  </a:lnTo>
                  <a:lnTo>
                    <a:pt x="172210" y="474845"/>
                  </a:lnTo>
                  <a:lnTo>
                    <a:pt x="155846" y="508588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877" y="2511658"/>
            <a:ext cx="15775193" cy="650726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68946" y="9289592"/>
            <a:ext cx="279400" cy="266700"/>
          </a:xfrm>
          <a:custGeom>
            <a:avLst/>
            <a:gdLst/>
            <a:ahLst/>
            <a:cxnLst/>
            <a:rect l="l" t="t" r="r" b="b"/>
            <a:pathLst>
              <a:path w="279400" h="266700">
                <a:moveTo>
                  <a:pt x="129159" y="154419"/>
                </a:moveTo>
                <a:lnTo>
                  <a:pt x="0" y="154419"/>
                </a:lnTo>
                <a:lnTo>
                  <a:pt x="0" y="178752"/>
                </a:lnTo>
                <a:lnTo>
                  <a:pt x="129159" y="178752"/>
                </a:lnTo>
                <a:lnTo>
                  <a:pt x="129159" y="154419"/>
                </a:lnTo>
                <a:close/>
              </a:path>
              <a:path w="279400" h="266700">
                <a:moveTo>
                  <a:pt x="129159" y="87350"/>
                </a:moveTo>
                <a:lnTo>
                  <a:pt x="0" y="87350"/>
                </a:lnTo>
                <a:lnTo>
                  <a:pt x="0" y="111683"/>
                </a:lnTo>
                <a:lnTo>
                  <a:pt x="129159" y="111683"/>
                </a:lnTo>
                <a:lnTo>
                  <a:pt x="129159" y="87350"/>
                </a:lnTo>
                <a:close/>
              </a:path>
              <a:path w="279400" h="266700">
                <a:moveTo>
                  <a:pt x="278904" y="133210"/>
                </a:moveTo>
                <a:lnTo>
                  <a:pt x="178447" y="0"/>
                </a:lnTo>
                <a:lnTo>
                  <a:pt x="158165" y="15278"/>
                </a:lnTo>
                <a:lnTo>
                  <a:pt x="247078" y="133210"/>
                </a:lnTo>
                <a:lnTo>
                  <a:pt x="158165" y="251129"/>
                </a:lnTo>
                <a:lnTo>
                  <a:pt x="178447" y="266420"/>
                </a:lnTo>
                <a:lnTo>
                  <a:pt x="278904" y="13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74025" y="9278048"/>
            <a:ext cx="567055" cy="286385"/>
          </a:xfrm>
          <a:custGeom>
            <a:avLst/>
            <a:gdLst/>
            <a:ahLst/>
            <a:cxnLst/>
            <a:rect l="l" t="t" r="r" b="b"/>
            <a:pathLst>
              <a:path w="567055" h="286384">
                <a:moveTo>
                  <a:pt x="267982" y="123850"/>
                </a:moveTo>
                <a:lnTo>
                  <a:pt x="230619" y="113931"/>
                </a:lnTo>
                <a:lnTo>
                  <a:pt x="195503" y="101079"/>
                </a:lnTo>
                <a:lnTo>
                  <a:pt x="188480" y="98272"/>
                </a:lnTo>
                <a:lnTo>
                  <a:pt x="178523" y="93599"/>
                </a:lnTo>
                <a:lnTo>
                  <a:pt x="164401" y="86410"/>
                </a:lnTo>
                <a:lnTo>
                  <a:pt x="179146" y="77508"/>
                </a:lnTo>
                <a:lnTo>
                  <a:pt x="188734" y="71297"/>
                </a:lnTo>
                <a:lnTo>
                  <a:pt x="221056" y="45847"/>
                </a:lnTo>
                <a:lnTo>
                  <a:pt x="244576" y="14033"/>
                </a:lnTo>
                <a:lnTo>
                  <a:pt x="243014" y="8115"/>
                </a:lnTo>
                <a:lnTo>
                  <a:pt x="237401" y="4051"/>
                </a:lnTo>
                <a:lnTo>
                  <a:pt x="36499" y="4051"/>
                </a:lnTo>
                <a:lnTo>
                  <a:pt x="36499" y="27762"/>
                </a:lnTo>
                <a:lnTo>
                  <a:pt x="204647" y="27762"/>
                </a:lnTo>
                <a:lnTo>
                  <a:pt x="193471" y="37185"/>
                </a:lnTo>
                <a:lnTo>
                  <a:pt x="149847" y="67017"/>
                </a:lnTo>
                <a:lnTo>
                  <a:pt x="101396" y="93103"/>
                </a:lnTo>
                <a:lnTo>
                  <a:pt x="49898" y="115379"/>
                </a:lnTo>
                <a:lnTo>
                  <a:pt x="13716" y="127596"/>
                </a:lnTo>
                <a:lnTo>
                  <a:pt x="26822" y="148501"/>
                </a:lnTo>
                <a:lnTo>
                  <a:pt x="65100" y="135623"/>
                </a:lnTo>
                <a:lnTo>
                  <a:pt x="110921" y="115722"/>
                </a:lnTo>
                <a:lnTo>
                  <a:pt x="138823" y="101079"/>
                </a:lnTo>
                <a:lnTo>
                  <a:pt x="154952" y="110096"/>
                </a:lnTo>
                <a:lnTo>
                  <a:pt x="211251" y="134200"/>
                </a:lnTo>
                <a:lnTo>
                  <a:pt x="254254" y="146316"/>
                </a:lnTo>
                <a:lnTo>
                  <a:pt x="267982" y="123850"/>
                </a:lnTo>
                <a:close/>
              </a:path>
              <a:path w="567055" h="286384">
                <a:moveTo>
                  <a:pt x="278892" y="179070"/>
                </a:moveTo>
                <a:lnTo>
                  <a:pt x="0" y="179070"/>
                </a:lnTo>
                <a:lnTo>
                  <a:pt x="0" y="203098"/>
                </a:lnTo>
                <a:lnTo>
                  <a:pt x="124472" y="203098"/>
                </a:lnTo>
                <a:lnTo>
                  <a:pt x="124472" y="281393"/>
                </a:lnTo>
                <a:lnTo>
                  <a:pt x="153174" y="281393"/>
                </a:lnTo>
                <a:lnTo>
                  <a:pt x="153174" y="203098"/>
                </a:lnTo>
                <a:lnTo>
                  <a:pt x="278892" y="203098"/>
                </a:lnTo>
                <a:lnTo>
                  <a:pt x="278892" y="179070"/>
                </a:lnTo>
                <a:close/>
              </a:path>
              <a:path w="567055" h="286384">
                <a:moveTo>
                  <a:pt x="566851" y="0"/>
                </a:moveTo>
                <a:lnTo>
                  <a:pt x="538454" y="0"/>
                </a:lnTo>
                <a:lnTo>
                  <a:pt x="538454" y="93903"/>
                </a:lnTo>
                <a:lnTo>
                  <a:pt x="490105" y="93903"/>
                </a:lnTo>
                <a:lnTo>
                  <a:pt x="478028" y="49898"/>
                </a:lnTo>
                <a:lnTo>
                  <a:pt x="462343" y="30302"/>
                </a:lnTo>
                <a:lnTo>
                  <a:pt x="462343" y="105130"/>
                </a:lnTo>
                <a:lnTo>
                  <a:pt x="462076" y="125107"/>
                </a:lnTo>
                <a:lnTo>
                  <a:pt x="435762" y="170649"/>
                </a:lnTo>
                <a:lnTo>
                  <a:pt x="398386" y="179070"/>
                </a:lnTo>
                <a:lnTo>
                  <a:pt x="380263" y="178752"/>
                </a:lnTo>
                <a:lnTo>
                  <a:pt x="341401" y="147027"/>
                </a:lnTo>
                <a:lnTo>
                  <a:pt x="334429" y="105130"/>
                </a:lnTo>
                <a:lnTo>
                  <a:pt x="334683" y="85166"/>
                </a:lnTo>
                <a:lnTo>
                  <a:pt x="361010" y="39624"/>
                </a:lnTo>
                <a:lnTo>
                  <a:pt x="398386" y="31191"/>
                </a:lnTo>
                <a:lnTo>
                  <a:pt x="416496" y="31508"/>
                </a:lnTo>
                <a:lnTo>
                  <a:pt x="455358" y="63233"/>
                </a:lnTo>
                <a:lnTo>
                  <a:pt x="462343" y="105130"/>
                </a:lnTo>
                <a:lnTo>
                  <a:pt x="462343" y="30302"/>
                </a:lnTo>
                <a:lnTo>
                  <a:pt x="426173" y="9944"/>
                </a:lnTo>
                <a:lnTo>
                  <a:pt x="398386" y="7175"/>
                </a:lnTo>
                <a:lnTo>
                  <a:pt x="384949" y="7289"/>
                </a:lnTo>
                <a:lnTo>
                  <a:pt x="348348" y="19189"/>
                </a:lnTo>
                <a:lnTo>
                  <a:pt x="318617" y="48958"/>
                </a:lnTo>
                <a:lnTo>
                  <a:pt x="306133" y="92773"/>
                </a:lnTo>
                <a:lnTo>
                  <a:pt x="306184" y="118237"/>
                </a:lnTo>
                <a:lnTo>
                  <a:pt x="318617" y="161302"/>
                </a:lnTo>
                <a:lnTo>
                  <a:pt x="348348" y="191071"/>
                </a:lnTo>
                <a:lnTo>
                  <a:pt x="384949" y="202971"/>
                </a:lnTo>
                <a:lnTo>
                  <a:pt x="398386" y="203098"/>
                </a:lnTo>
                <a:lnTo>
                  <a:pt x="410718" y="202996"/>
                </a:lnTo>
                <a:lnTo>
                  <a:pt x="451421" y="189699"/>
                </a:lnTo>
                <a:lnTo>
                  <a:pt x="477469" y="161429"/>
                </a:lnTo>
                <a:lnTo>
                  <a:pt x="490105" y="118237"/>
                </a:lnTo>
                <a:lnTo>
                  <a:pt x="538454" y="118237"/>
                </a:lnTo>
                <a:lnTo>
                  <a:pt x="538454" y="286080"/>
                </a:lnTo>
                <a:lnTo>
                  <a:pt x="566851" y="286080"/>
                </a:lnTo>
                <a:lnTo>
                  <a:pt x="566851" y="118237"/>
                </a:lnTo>
                <a:lnTo>
                  <a:pt x="566851" y="93903"/>
                </a:lnTo>
                <a:lnTo>
                  <a:pt x="566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88611" y="9278040"/>
            <a:ext cx="264795" cy="283210"/>
          </a:xfrm>
          <a:custGeom>
            <a:avLst/>
            <a:gdLst/>
            <a:ahLst/>
            <a:cxnLst/>
            <a:rect l="l" t="t" r="r" b="b"/>
            <a:pathLst>
              <a:path w="264794" h="283209">
                <a:moveTo>
                  <a:pt x="14662" y="165345"/>
                </a:moveTo>
                <a:lnTo>
                  <a:pt x="0" y="146003"/>
                </a:lnTo>
                <a:lnTo>
                  <a:pt x="12566" y="140216"/>
                </a:lnTo>
                <a:lnTo>
                  <a:pt x="20980" y="135980"/>
                </a:lnTo>
                <a:lnTo>
                  <a:pt x="59547" y="111062"/>
                </a:lnTo>
                <a:lnTo>
                  <a:pt x="92519" y="81151"/>
                </a:lnTo>
                <a:lnTo>
                  <a:pt x="118296" y="46834"/>
                </a:lnTo>
                <a:lnTo>
                  <a:pt x="127284" y="27765"/>
                </a:lnTo>
                <a:lnTo>
                  <a:pt x="19654" y="27765"/>
                </a:lnTo>
                <a:lnTo>
                  <a:pt x="19654" y="4055"/>
                </a:lnTo>
                <a:lnTo>
                  <a:pt x="156610" y="4055"/>
                </a:lnTo>
                <a:lnTo>
                  <a:pt x="159417" y="6239"/>
                </a:lnTo>
                <a:lnTo>
                  <a:pt x="160665" y="9047"/>
                </a:lnTo>
                <a:lnTo>
                  <a:pt x="160353" y="12166"/>
                </a:lnTo>
                <a:lnTo>
                  <a:pt x="144911" y="51787"/>
                </a:lnTo>
                <a:lnTo>
                  <a:pt x="121357" y="85792"/>
                </a:lnTo>
                <a:lnTo>
                  <a:pt x="130650" y="94829"/>
                </a:lnTo>
                <a:lnTo>
                  <a:pt x="137209" y="100767"/>
                </a:lnTo>
                <a:lnTo>
                  <a:pt x="141167" y="103886"/>
                </a:lnTo>
                <a:lnTo>
                  <a:pt x="104510" y="103886"/>
                </a:lnTo>
                <a:lnTo>
                  <a:pt x="73252" y="130977"/>
                </a:lnTo>
                <a:lnTo>
                  <a:pt x="35662" y="154952"/>
                </a:lnTo>
                <a:lnTo>
                  <a:pt x="26939" y="159512"/>
                </a:lnTo>
                <a:lnTo>
                  <a:pt x="14662" y="165345"/>
                </a:lnTo>
                <a:close/>
              </a:path>
              <a:path w="264794" h="283209">
                <a:moveTo>
                  <a:pt x="175328" y="156298"/>
                </a:moveTo>
                <a:lnTo>
                  <a:pt x="138359" y="133056"/>
                </a:lnTo>
                <a:lnTo>
                  <a:pt x="104510" y="103886"/>
                </a:lnTo>
                <a:lnTo>
                  <a:pt x="141167" y="103886"/>
                </a:lnTo>
                <a:lnTo>
                  <a:pt x="144148" y="106236"/>
                </a:lnTo>
                <a:lnTo>
                  <a:pt x="154582" y="113869"/>
                </a:lnTo>
                <a:lnTo>
                  <a:pt x="165069" y="121415"/>
                </a:lnTo>
                <a:lnTo>
                  <a:pt x="172384" y="126270"/>
                </a:lnTo>
                <a:lnTo>
                  <a:pt x="179961" y="130540"/>
                </a:lnTo>
                <a:lnTo>
                  <a:pt x="191239" y="136331"/>
                </a:lnTo>
                <a:lnTo>
                  <a:pt x="175328" y="156298"/>
                </a:lnTo>
                <a:close/>
              </a:path>
              <a:path w="264794" h="283209">
                <a:moveTo>
                  <a:pt x="258001" y="212141"/>
                </a:moveTo>
                <a:lnTo>
                  <a:pt x="229611" y="212141"/>
                </a:lnTo>
                <a:lnTo>
                  <a:pt x="229611" y="0"/>
                </a:lnTo>
                <a:lnTo>
                  <a:pt x="258001" y="0"/>
                </a:lnTo>
                <a:lnTo>
                  <a:pt x="258001" y="212141"/>
                </a:lnTo>
                <a:close/>
              </a:path>
              <a:path w="264794" h="283209">
                <a:moveTo>
                  <a:pt x="264240" y="282958"/>
                </a:moveTo>
                <a:lnTo>
                  <a:pt x="37124" y="282958"/>
                </a:lnTo>
                <a:lnTo>
                  <a:pt x="28077" y="273599"/>
                </a:lnTo>
                <a:lnTo>
                  <a:pt x="28077" y="185311"/>
                </a:lnTo>
                <a:lnTo>
                  <a:pt x="56778" y="185311"/>
                </a:lnTo>
                <a:lnTo>
                  <a:pt x="56778" y="258937"/>
                </a:lnTo>
                <a:lnTo>
                  <a:pt x="264240" y="258937"/>
                </a:lnTo>
                <a:lnTo>
                  <a:pt x="264240" y="282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8227" y="9278048"/>
            <a:ext cx="878840" cy="292735"/>
          </a:xfrm>
          <a:custGeom>
            <a:avLst/>
            <a:gdLst/>
            <a:ahLst/>
            <a:cxnLst/>
            <a:rect l="l" t="t" r="r" b="b"/>
            <a:pathLst>
              <a:path w="878839" h="292734">
                <a:moveTo>
                  <a:pt x="232930" y="219240"/>
                </a:moveTo>
                <a:lnTo>
                  <a:pt x="219011" y="189369"/>
                </a:lnTo>
                <a:lnTo>
                  <a:pt x="218922" y="189242"/>
                </a:lnTo>
                <a:lnTo>
                  <a:pt x="214528" y="185635"/>
                </a:lnTo>
                <a:lnTo>
                  <a:pt x="207302" y="180936"/>
                </a:lnTo>
                <a:lnTo>
                  <a:pt x="204647" y="179311"/>
                </a:lnTo>
                <a:lnTo>
                  <a:pt x="204647" y="217449"/>
                </a:lnTo>
                <a:lnTo>
                  <a:pt x="204647" y="240525"/>
                </a:lnTo>
                <a:lnTo>
                  <a:pt x="194043" y="255816"/>
                </a:lnTo>
                <a:lnTo>
                  <a:pt x="175945" y="264858"/>
                </a:lnTo>
                <a:lnTo>
                  <a:pt x="152552" y="268605"/>
                </a:lnTo>
                <a:lnTo>
                  <a:pt x="126657" y="268605"/>
                </a:lnTo>
                <a:lnTo>
                  <a:pt x="102628" y="264858"/>
                </a:lnTo>
                <a:lnTo>
                  <a:pt x="84226" y="255816"/>
                </a:lnTo>
                <a:lnTo>
                  <a:pt x="72999" y="240525"/>
                </a:lnTo>
                <a:lnTo>
                  <a:pt x="72999" y="217449"/>
                </a:lnTo>
                <a:lnTo>
                  <a:pt x="84226" y="202158"/>
                </a:lnTo>
                <a:lnTo>
                  <a:pt x="102628" y="193103"/>
                </a:lnTo>
                <a:lnTo>
                  <a:pt x="126657" y="189369"/>
                </a:lnTo>
                <a:lnTo>
                  <a:pt x="152552" y="189369"/>
                </a:lnTo>
                <a:lnTo>
                  <a:pt x="175945" y="193103"/>
                </a:lnTo>
                <a:lnTo>
                  <a:pt x="194043" y="202158"/>
                </a:lnTo>
                <a:lnTo>
                  <a:pt x="204647" y="217449"/>
                </a:lnTo>
                <a:lnTo>
                  <a:pt x="204647" y="179311"/>
                </a:lnTo>
                <a:lnTo>
                  <a:pt x="167322" y="167487"/>
                </a:lnTo>
                <a:lnTo>
                  <a:pt x="139446" y="165963"/>
                </a:lnTo>
                <a:lnTo>
                  <a:pt x="127088" y="166027"/>
                </a:lnTo>
                <a:lnTo>
                  <a:pt x="84505" y="173672"/>
                </a:lnTo>
                <a:lnTo>
                  <a:pt x="51625" y="200596"/>
                </a:lnTo>
                <a:lnTo>
                  <a:pt x="44716" y="219240"/>
                </a:lnTo>
                <a:lnTo>
                  <a:pt x="44716" y="238734"/>
                </a:lnTo>
                <a:lnTo>
                  <a:pt x="63868" y="272338"/>
                </a:lnTo>
                <a:lnTo>
                  <a:pt x="101231" y="288569"/>
                </a:lnTo>
                <a:lnTo>
                  <a:pt x="139446" y="292315"/>
                </a:lnTo>
                <a:lnTo>
                  <a:pt x="151803" y="292252"/>
                </a:lnTo>
                <a:lnTo>
                  <a:pt x="194348" y="284340"/>
                </a:lnTo>
                <a:lnTo>
                  <a:pt x="219214" y="268605"/>
                </a:lnTo>
                <a:lnTo>
                  <a:pt x="222262" y="264591"/>
                </a:lnTo>
                <a:lnTo>
                  <a:pt x="226326" y="257530"/>
                </a:lnTo>
                <a:lnTo>
                  <a:pt x="230212" y="250329"/>
                </a:lnTo>
                <a:lnTo>
                  <a:pt x="232194" y="244957"/>
                </a:lnTo>
                <a:lnTo>
                  <a:pt x="232930" y="238734"/>
                </a:lnTo>
                <a:lnTo>
                  <a:pt x="232930" y="219240"/>
                </a:lnTo>
                <a:close/>
              </a:path>
              <a:path w="878839" h="292734">
                <a:moveTo>
                  <a:pt x="253009" y="4051"/>
                </a:moveTo>
                <a:lnTo>
                  <a:pt x="26517" y="4051"/>
                </a:lnTo>
                <a:lnTo>
                  <a:pt x="26517" y="27762"/>
                </a:lnTo>
                <a:lnTo>
                  <a:pt x="224612" y="27762"/>
                </a:lnTo>
                <a:lnTo>
                  <a:pt x="224612" y="104203"/>
                </a:lnTo>
                <a:lnTo>
                  <a:pt x="253009" y="104203"/>
                </a:lnTo>
                <a:lnTo>
                  <a:pt x="253009" y="4051"/>
                </a:lnTo>
                <a:close/>
              </a:path>
              <a:path w="878839" h="292734">
                <a:moveTo>
                  <a:pt x="278892" y="121361"/>
                </a:moveTo>
                <a:lnTo>
                  <a:pt x="141312" y="121361"/>
                </a:lnTo>
                <a:lnTo>
                  <a:pt x="141312" y="61772"/>
                </a:lnTo>
                <a:lnTo>
                  <a:pt x="112610" y="61772"/>
                </a:lnTo>
                <a:lnTo>
                  <a:pt x="112610" y="121361"/>
                </a:lnTo>
                <a:lnTo>
                  <a:pt x="0" y="121361"/>
                </a:lnTo>
                <a:lnTo>
                  <a:pt x="0" y="145376"/>
                </a:lnTo>
                <a:lnTo>
                  <a:pt x="278892" y="145376"/>
                </a:lnTo>
                <a:lnTo>
                  <a:pt x="278892" y="121361"/>
                </a:lnTo>
                <a:close/>
              </a:path>
              <a:path w="878839" h="292734">
                <a:moveTo>
                  <a:pt x="585254" y="233667"/>
                </a:moveTo>
                <a:lnTo>
                  <a:pt x="459841" y="233667"/>
                </a:lnTo>
                <a:lnTo>
                  <a:pt x="459841" y="166281"/>
                </a:lnTo>
                <a:lnTo>
                  <a:pt x="558736" y="166281"/>
                </a:lnTo>
                <a:lnTo>
                  <a:pt x="558736" y="142570"/>
                </a:lnTo>
                <a:lnTo>
                  <a:pt x="558736" y="30886"/>
                </a:lnTo>
                <a:lnTo>
                  <a:pt x="558736" y="7175"/>
                </a:lnTo>
                <a:lnTo>
                  <a:pt x="530034" y="7175"/>
                </a:lnTo>
                <a:lnTo>
                  <a:pt x="530034" y="30886"/>
                </a:lnTo>
                <a:lnTo>
                  <a:pt x="530034" y="142570"/>
                </a:lnTo>
                <a:lnTo>
                  <a:pt x="360946" y="142570"/>
                </a:lnTo>
                <a:lnTo>
                  <a:pt x="360946" y="30886"/>
                </a:lnTo>
                <a:lnTo>
                  <a:pt x="530034" y="30886"/>
                </a:lnTo>
                <a:lnTo>
                  <a:pt x="530034" y="7175"/>
                </a:lnTo>
                <a:lnTo>
                  <a:pt x="332244" y="7175"/>
                </a:lnTo>
                <a:lnTo>
                  <a:pt x="332244" y="156921"/>
                </a:lnTo>
                <a:lnTo>
                  <a:pt x="341287" y="166281"/>
                </a:lnTo>
                <a:lnTo>
                  <a:pt x="431139" y="166281"/>
                </a:lnTo>
                <a:lnTo>
                  <a:pt x="431139" y="233667"/>
                </a:lnTo>
                <a:lnTo>
                  <a:pt x="305727" y="233667"/>
                </a:lnTo>
                <a:lnTo>
                  <a:pt x="305727" y="257683"/>
                </a:lnTo>
                <a:lnTo>
                  <a:pt x="585254" y="257683"/>
                </a:lnTo>
                <a:lnTo>
                  <a:pt x="585254" y="233667"/>
                </a:lnTo>
                <a:close/>
              </a:path>
              <a:path w="878839" h="292734">
                <a:moveTo>
                  <a:pt x="802703" y="139446"/>
                </a:moveTo>
                <a:lnTo>
                  <a:pt x="765162" y="116408"/>
                </a:lnTo>
                <a:lnTo>
                  <a:pt x="731253" y="87668"/>
                </a:lnTo>
                <a:lnTo>
                  <a:pt x="739533" y="77990"/>
                </a:lnTo>
                <a:lnTo>
                  <a:pt x="744867" y="71145"/>
                </a:lnTo>
                <a:lnTo>
                  <a:pt x="765810" y="34023"/>
                </a:lnTo>
                <a:lnTo>
                  <a:pt x="772121" y="9042"/>
                </a:lnTo>
                <a:lnTo>
                  <a:pt x="770877" y="6235"/>
                </a:lnTo>
                <a:lnTo>
                  <a:pt x="768070" y="4051"/>
                </a:lnTo>
                <a:lnTo>
                  <a:pt x="631113" y="4051"/>
                </a:lnTo>
                <a:lnTo>
                  <a:pt x="631113" y="27762"/>
                </a:lnTo>
                <a:lnTo>
                  <a:pt x="738746" y="27762"/>
                </a:lnTo>
                <a:lnTo>
                  <a:pt x="733679" y="39217"/>
                </a:lnTo>
                <a:lnTo>
                  <a:pt x="709625" y="74422"/>
                </a:lnTo>
                <a:lnTo>
                  <a:pt x="678027" y="105244"/>
                </a:lnTo>
                <a:lnTo>
                  <a:pt x="640499" y="131216"/>
                </a:lnTo>
                <a:lnTo>
                  <a:pt x="611454" y="145999"/>
                </a:lnTo>
                <a:lnTo>
                  <a:pt x="626122" y="165341"/>
                </a:lnTo>
                <a:lnTo>
                  <a:pt x="669645" y="141008"/>
                </a:lnTo>
                <a:lnTo>
                  <a:pt x="701598" y="117589"/>
                </a:lnTo>
                <a:lnTo>
                  <a:pt x="714413" y="105448"/>
                </a:lnTo>
                <a:lnTo>
                  <a:pt x="734148" y="124891"/>
                </a:lnTo>
                <a:lnTo>
                  <a:pt x="748258" y="136994"/>
                </a:lnTo>
                <a:lnTo>
                  <a:pt x="763549" y="146812"/>
                </a:lnTo>
                <a:lnTo>
                  <a:pt x="786790" y="159410"/>
                </a:lnTo>
                <a:lnTo>
                  <a:pt x="802703" y="139446"/>
                </a:lnTo>
                <a:close/>
              </a:path>
              <a:path w="878839" h="292734">
                <a:moveTo>
                  <a:pt x="872578" y="0"/>
                </a:moveTo>
                <a:lnTo>
                  <a:pt x="844194" y="0"/>
                </a:lnTo>
                <a:lnTo>
                  <a:pt x="844194" y="63957"/>
                </a:lnTo>
                <a:lnTo>
                  <a:pt x="788974" y="63957"/>
                </a:lnTo>
                <a:lnTo>
                  <a:pt x="788974" y="88290"/>
                </a:lnTo>
                <a:lnTo>
                  <a:pt x="844194" y="88290"/>
                </a:lnTo>
                <a:lnTo>
                  <a:pt x="844194" y="212140"/>
                </a:lnTo>
                <a:lnTo>
                  <a:pt x="872578" y="212140"/>
                </a:lnTo>
                <a:lnTo>
                  <a:pt x="872578" y="0"/>
                </a:lnTo>
                <a:close/>
              </a:path>
              <a:path w="878839" h="292734">
                <a:moveTo>
                  <a:pt x="878814" y="258940"/>
                </a:moveTo>
                <a:lnTo>
                  <a:pt x="671360" y="258940"/>
                </a:lnTo>
                <a:lnTo>
                  <a:pt x="671360" y="185305"/>
                </a:lnTo>
                <a:lnTo>
                  <a:pt x="642658" y="185305"/>
                </a:lnTo>
                <a:lnTo>
                  <a:pt x="642658" y="273596"/>
                </a:lnTo>
                <a:lnTo>
                  <a:pt x="651700" y="282956"/>
                </a:lnTo>
                <a:lnTo>
                  <a:pt x="878814" y="282956"/>
                </a:lnTo>
                <a:lnTo>
                  <a:pt x="878814" y="258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95853" y="9278048"/>
            <a:ext cx="553720" cy="283210"/>
          </a:xfrm>
          <a:custGeom>
            <a:avLst/>
            <a:gdLst/>
            <a:ahLst/>
            <a:cxnLst/>
            <a:rect l="l" t="t" r="r" b="b"/>
            <a:pathLst>
              <a:path w="553720" h="283209">
                <a:moveTo>
                  <a:pt x="137261" y="216192"/>
                </a:moveTo>
                <a:lnTo>
                  <a:pt x="28702" y="216192"/>
                </a:lnTo>
                <a:lnTo>
                  <a:pt x="28702" y="31191"/>
                </a:lnTo>
                <a:lnTo>
                  <a:pt x="131025" y="31191"/>
                </a:lnTo>
                <a:lnTo>
                  <a:pt x="131025" y="7175"/>
                </a:lnTo>
                <a:lnTo>
                  <a:pt x="0" y="7175"/>
                </a:lnTo>
                <a:lnTo>
                  <a:pt x="0" y="230543"/>
                </a:lnTo>
                <a:lnTo>
                  <a:pt x="9042" y="239903"/>
                </a:lnTo>
                <a:lnTo>
                  <a:pt x="137261" y="239903"/>
                </a:lnTo>
                <a:lnTo>
                  <a:pt x="137261" y="216192"/>
                </a:lnTo>
                <a:close/>
              </a:path>
              <a:path w="553720" h="283209">
                <a:moveTo>
                  <a:pt x="195605" y="3124"/>
                </a:moveTo>
                <a:lnTo>
                  <a:pt x="167830" y="3124"/>
                </a:lnTo>
                <a:lnTo>
                  <a:pt x="167830" y="106375"/>
                </a:lnTo>
                <a:lnTo>
                  <a:pt x="112610" y="106375"/>
                </a:lnTo>
                <a:lnTo>
                  <a:pt x="112610" y="130721"/>
                </a:lnTo>
                <a:lnTo>
                  <a:pt x="167830" y="130721"/>
                </a:lnTo>
                <a:lnTo>
                  <a:pt x="167830" y="275780"/>
                </a:lnTo>
                <a:lnTo>
                  <a:pt x="195605" y="275780"/>
                </a:lnTo>
                <a:lnTo>
                  <a:pt x="195605" y="3124"/>
                </a:lnTo>
                <a:close/>
              </a:path>
              <a:path w="553720" h="283209">
                <a:moveTo>
                  <a:pt x="254254" y="0"/>
                </a:moveTo>
                <a:lnTo>
                  <a:pt x="226491" y="0"/>
                </a:lnTo>
                <a:lnTo>
                  <a:pt x="226491" y="282956"/>
                </a:lnTo>
                <a:lnTo>
                  <a:pt x="254254" y="282956"/>
                </a:lnTo>
                <a:lnTo>
                  <a:pt x="254254" y="0"/>
                </a:lnTo>
                <a:close/>
              </a:path>
              <a:path w="553720" h="283209">
                <a:moveTo>
                  <a:pt x="477215" y="92773"/>
                </a:moveTo>
                <a:lnTo>
                  <a:pt x="467779" y="55714"/>
                </a:lnTo>
                <a:lnTo>
                  <a:pt x="448919" y="29718"/>
                </a:lnTo>
                <a:lnTo>
                  <a:pt x="448919" y="105130"/>
                </a:lnTo>
                <a:lnTo>
                  <a:pt x="448665" y="125107"/>
                </a:lnTo>
                <a:lnTo>
                  <a:pt x="422351" y="170649"/>
                </a:lnTo>
                <a:lnTo>
                  <a:pt x="384962" y="179070"/>
                </a:lnTo>
                <a:lnTo>
                  <a:pt x="366852" y="178752"/>
                </a:lnTo>
                <a:lnTo>
                  <a:pt x="327990" y="147027"/>
                </a:lnTo>
                <a:lnTo>
                  <a:pt x="321017" y="105130"/>
                </a:lnTo>
                <a:lnTo>
                  <a:pt x="321271" y="85166"/>
                </a:lnTo>
                <a:lnTo>
                  <a:pt x="347586" y="39624"/>
                </a:lnTo>
                <a:lnTo>
                  <a:pt x="384962" y="31191"/>
                </a:lnTo>
                <a:lnTo>
                  <a:pt x="403085" y="31508"/>
                </a:lnTo>
                <a:lnTo>
                  <a:pt x="441947" y="63233"/>
                </a:lnTo>
                <a:lnTo>
                  <a:pt x="448919" y="105130"/>
                </a:lnTo>
                <a:lnTo>
                  <a:pt x="448919" y="29718"/>
                </a:lnTo>
                <a:lnTo>
                  <a:pt x="414693" y="10337"/>
                </a:lnTo>
                <a:lnTo>
                  <a:pt x="384962" y="7175"/>
                </a:lnTo>
                <a:lnTo>
                  <a:pt x="371538" y="7289"/>
                </a:lnTo>
                <a:lnTo>
                  <a:pt x="334937" y="19189"/>
                </a:lnTo>
                <a:lnTo>
                  <a:pt x="305206" y="48958"/>
                </a:lnTo>
                <a:lnTo>
                  <a:pt x="292722" y="92773"/>
                </a:lnTo>
                <a:lnTo>
                  <a:pt x="292722" y="117500"/>
                </a:lnTo>
                <a:lnTo>
                  <a:pt x="302158" y="154546"/>
                </a:lnTo>
                <a:lnTo>
                  <a:pt x="328561" y="187413"/>
                </a:lnTo>
                <a:lnTo>
                  <a:pt x="371538" y="202971"/>
                </a:lnTo>
                <a:lnTo>
                  <a:pt x="384962" y="203098"/>
                </a:lnTo>
                <a:lnTo>
                  <a:pt x="398399" y="202971"/>
                </a:lnTo>
                <a:lnTo>
                  <a:pt x="435241" y="191071"/>
                </a:lnTo>
                <a:lnTo>
                  <a:pt x="450253" y="179070"/>
                </a:lnTo>
                <a:lnTo>
                  <a:pt x="453910" y="175018"/>
                </a:lnTo>
                <a:lnTo>
                  <a:pt x="474814" y="133273"/>
                </a:lnTo>
                <a:lnTo>
                  <a:pt x="477215" y="117500"/>
                </a:lnTo>
                <a:lnTo>
                  <a:pt x="477215" y="92773"/>
                </a:lnTo>
                <a:close/>
              </a:path>
              <a:path w="553720" h="283209">
                <a:moveTo>
                  <a:pt x="553427" y="0"/>
                </a:moveTo>
                <a:lnTo>
                  <a:pt x="525043" y="0"/>
                </a:lnTo>
                <a:lnTo>
                  <a:pt x="525043" y="282956"/>
                </a:lnTo>
                <a:lnTo>
                  <a:pt x="553427" y="282956"/>
                </a:lnTo>
                <a:lnTo>
                  <a:pt x="553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03264" y="9278040"/>
            <a:ext cx="252095" cy="286385"/>
          </a:xfrm>
          <a:custGeom>
            <a:avLst/>
            <a:gdLst/>
            <a:ahLst/>
            <a:cxnLst/>
            <a:rect l="l" t="t" r="r" b="b"/>
            <a:pathLst>
              <a:path w="252095" h="286384">
                <a:moveTo>
                  <a:pt x="168153" y="239906"/>
                </a:moveTo>
                <a:lnTo>
                  <a:pt x="9047" y="239906"/>
                </a:lnTo>
                <a:lnTo>
                  <a:pt x="0" y="230547"/>
                </a:lnTo>
                <a:lnTo>
                  <a:pt x="0" y="7175"/>
                </a:lnTo>
                <a:lnTo>
                  <a:pt x="161913" y="7175"/>
                </a:lnTo>
                <a:lnTo>
                  <a:pt x="161913" y="31197"/>
                </a:lnTo>
                <a:lnTo>
                  <a:pt x="28701" y="31197"/>
                </a:lnTo>
                <a:lnTo>
                  <a:pt x="28701" y="106382"/>
                </a:lnTo>
                <a:lnTo>
                  <a:pt x="146626" y="106382"/>
                </a:lnTo>
                <a:lnTo>
                  <a:pt x="146626" y="130716"/>
                </a:lnTo>
                <a:lnTo>
                  <a:pt x="28701" y="130716"/>
                </a:lnTo>
                <a:lnTo>
                  <a:pt x="28701" y="216196"/>
                </a:lnTo>
                <a:lnTo>
                  <a:pt x="168153" y="216196"/>
                </a:lnTo>
                <a:lnTo>
                  <a:pt x="168153" y="239906"/>
                </a:lnTo>
                <a:close/>
              </a:path>
              <a:path w="252095" h="286384">
                <a:moveTo>
                  <a:pt x="251761" y="286078"/>
                </a:moveTo>
                <a:lnTo>
                  <a:pt x="223372" y="286078"/>
                </a:lnTo>
                <a:lnTo>
                  <a:pt x="223372" y="127596"/>
                </a:lnTo>
                <a:lnTo>
                  <a:pt x="171272" y="127596"/>
                </a:lnTo>
                <a:lnTo>
                  <a:pt x="171272" y="103262"/>
                </a:lnTo>
                <a:lnTo>
                  <a:pt x="223372" y="103262"/>
                </a:lnTo>
                <a:lnTo>
                  <a:pt x="223372" y="0"/>
                </a:lnTo>
                <a:lnTo>
                  <a:pt x="251761" y="0"/>
                </a:lnTo>
                <a:lnTo>
                  <a:pt x="251761" y="286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99636" y="9275864"/>
            <a:ext cx="873125" cy="285750"/>
          </a:xfrm>
          <a:custGeom>
            <a:avLst/>
            <a:gdLst/>
            <a:ahLst/>
            <a:cxnLst/>
            <a:rect l="l" t="t" r="r" b="b"/>
            <a:pathLst>
              <a:path w="873125" h="285750">
                <a:moveTo>
                  <a:pt x="260807" y="144437"/>
                </a:moveTo>
                <a:lnTo>
                  <a:pt x="205270" y="144437"/>
                </a:lnTo>
                <a:lnTo>
                  <a:pt x="214007" y="33375"/>
                </a:lnTo>
                <a:lnTo>
                  <a:pt x="254571" y="33375"/>
                </a:lnTo>
                <a:lnTo>
                  <a:pt x="254571" y="9359"/>
                </a:lnTo>
                <a:lnTo>
                  <a:pt x="185305" y="9359"/>
                </a:lnTo>
                <a:lnTo>
                  <a:pt x="185305" y="33375"/>
                </a:lnTo>
                <a:lnTo>
                  <a:pt x="176263" y="144437"/>
                </a:lnTo>
                <a:lnTo>
                  <a:pt x="102946" y="144437"/>
                </a:lnTo>
                <a:lnTo>
                  <a:pt x="94526" y="33375"/>
                </a:lnTo>
                <a:lnTo>
                  <a:pt x="185305" y="33375"/>
                </a:lnTo>
                <a:lnTo>
                  <a:pt x="185305" y="9359"/>
                </a:lnTo>
                <a:lnTo>
                  <a:pt x="24955" y="9359"/>
                </a:lnTo>
                <a:lnTo>
                  <a:pt x="24955" y="33375"/>
                </a:lnTo>
                <a:lnTo>
                  <a:pt x="65506" y="33375"/>
                </a:lnTo>
                <a:lnTo>
                  <a:pt x="74244" y="144437"/>
                </a:lnTo>
                <a:lnTo>
                  <a:pt x="18719" y="144437"/>
                </a:lnTo>
                <a:lnTo>
                  <a:pt x="18719" y="168465"/>
                </a:lnTo>
                <a:lnTo>
                  <a:pt x="260807" y="168465"/>
                </a:lnTo>
                <a:lnTo>
                  <a:pt x="260807" y="144437"/>
                </a:lnTo>
                <a:close/>
              </a:path>
              <a:path w="873125" h="285750">
                <a:moveTo>
                  <a:pt x="279527" y="235851"/>
                </a:moveTo>
                <a:lnTo>
                  <a:pt x="0" y="235851"/>
                </a:lnTo>
                <a:lnTo>
                  <a:pt x="0" y="259867"/>
                </a:lnTo>
                <a:lnTo>
                  <a:pt x="279527" y="259867"/>
                </a:lnTo>
                <a:lnTo>
                  <a:pt x="279527" y="235851"/>
                </a:lnTo>
                <a:close/>
              </a:path>
              <a:path w="873125" h="285750">
                <a:moveTo>
                  <a:pt x="456412" y="218376"/>
                </a:moveTo>
                <a:lnTo>
                  <a:pt x="347840" y="218376"/>
                </a:lnTo>
                <a:lnTo>
                  <a:pt x="347840" y="136017"/>
                </a:lnTo>
                <a:lnTo>
                  <a:pt x="443928" y="136017"/>
                </a:lnTo>
                <a:lnTo>
                  <a:pt x="443928" y="9359"/>
                </a:lnTo>
                <a:lnTo>
                  <a:pt x="318516" y="9359"/>
                </a:lnTo>
                <a:lnTo>
                  <a:pt x="318516" y="33693"/>
                </a:lnTo>
                <a:lnTo>
                  <a:pt x="414921" y="33693"/>
                </a:lnTo>
                <a:lnTo>
                  <a:pt x="414921" y="111683"/>
                </a:lnTo>
                <a:lnTo>
                  <a:pt x="319138" y="111683"/>
                </a:lnTo>
                <a:lnTo>
                  <a:pt x="319138" y="232727"/>
                </a:lnTo>
                <a:lnTo>
                  <a:pt x="328193" y="242087"/>
                </a:lnTo>
                <a:lnTo>
                  <a:pt x="456412" y="242087"/>
                </a:lnTo>
                <a:lnTo>
                  <a:pt x="456412" y="218376"/>
                </a:lnTo>
                <a:close/>
              </a:path>
              <a:path w="873125" h="285750">
                <a:moveTo>
                  <a:pt x="514756" y="5308"/>
                </a:moveTo>
                <a:lnTo>
                  <a:pt x="486981" y="5308"/>
                </a:lnTo>
                <a:lnTo>
                  <a:pt x="486981" y="102323"/>
                </a:lnTo>
                <a:lnTo>
                  <a:pt x="456412" y="102323"/>
                </a:lnTo>
                <a:lnTo>
                  <a:pt x="456412" y="126657"/>
                </a:lnTo>
                <a:lnTo>
                  <a:pt x="486981" y="126657"/>
                </a:lnTo>
                <a:lnTo>
                  <a:pt x="486981" y="277964"/>
                </a:lnTo>
                <a:lnTo>
                  <a:pt x="514756" y="277964"/>
                </a:lnTo>
                <a:lnTo>
                  <a:pt x="514756" y="5308"/>
                </a:lnTo>
                <a:close/>
              </a:path>
              <a:path w="873125" h="285750">
                <a:moveTo>
                  <a:pt x="573405" y="2184"/>
                </a:moveTo>
                <a:lnTo>
                  <a:pt x="545630" y="2184"/>
                </a:lnTo>
                <a:lnTo>
                  <a:pt x="545630" y="285140"/>
                </a:lnTo>
                <a:lnTo>
                  <a:pt x="573405" y="285140"/>
                </a:lnTo>
                <a:lnTo>
                  <a:pt x="573405" y="2184"/>
                </a:lnTo>
                <a:close/>
              </a:path>
              <a:path w="873125" h="285750">
                <a:moveTo>
                  <a:pt x="782955" y="66789"/>
                </a:moveTo>
                <a:lnTo>
                  <a:pt x="767054" y="27762"/>
                </a:lnTo>
                <a:lnTo>
                  <a:pt x="754659" y="16090"/>
                </a:lnTo>
                <a:lnTo>
                  <a:pt x="754659" y="64262"/>
                </a:lnTo>
                <a:lnTo>
                  <a:pt x="754659" y="89217"/>
                </a:lnTo>
                <a:lnTo>
                  <a:pt x="746544" y="108877"/>
                </a:lnTo>
                <a:lnTo>
                  <a:pt x="731888" y="122288"/>
                </a:lnTo>
                <a:lnTo>
                  <a:pt x="711911" y="129159"/>
                </a:lnTo>
                <a:lnTo>
                  <a:pt x="688213" y="129159"/>
                </a:lnTo>
                <a:lnTo>
                  <a:pt x="668235" y="122288"/>
                </a:lnTo>
                <a:lnTo>
                  <a:pt x="653884" y="108877"/>
                </a:lnTo>
                <a:lnTo>
                  <a:pt x="645782" y="89217"/>
                </a:lnTo>
                <a:lnTo>
                  <a:pt x="645782" y="64262"/>
                </a:lnTo>
                <a:lnTo>
                  <a:pt x="653884" y="44615"/>
                </a:lnTo>
                <a:lnTo>
                  <a:pt x="668235" y="30886"/>
                </a:lnTo>
                <a:lnTo>
                  <a:pt x="688213" y="24015"/>
                </a:lnTo>
                <a:lnTo>
                  <a:pt x="711911" y="24015"/>
                </a:lnTo>
                <a:lnTo>
                  <a:pt x="731888" y="30886"/>
                </a:lnTo>
                <a:lnTo>
                  <a:pt x="746544" y="44615"/>
                </a:lnTo>
                <a:lnTo>
                  <a:pt x="754659" y="64262"/>
                </a:lnTo>
                <a:lnTo>
                  <a:pt x="754659" y="16090"/>
                </a:lnTo>
                <a:lnTo>
                  <a:pt x="718642" y="723"/>
                </a:lnTo>
                <a:lnTo>
                  <a:pt x="700062" y="0"/>
                </a:lnTo>
                <a:lnTo>
                  <a:pt x="688644" y="88"/>
                </a:lnTo>
                <a:lnTo>
                  <a:pt x="650735" y="12090"/>
                </a:lnTo>
                <a:lnTo>
                  <a:pt x="623163" y="45859"/>
                </a:lnTo>
                <a:lnTo>
                  <a:pt x="617474" y="66789"/>
                </a:lnTo>
                <a:lnTo>
                  <a:pt x="617474" y="86702"/>
                </a:lnTo>
                <a:lnTo>
                  <a:pt x="633310" y="125730"/>
                </a:lnTo>
                <a:lnTo>
                  <a:pt x="665429" y="147561"/>
                </a:lnTo>
                <a:lnTo>
                  <a:pt x="700062" y="153174"/>
                </a:lnTo>
                <a:lnTo>
                  <a:pt x="711301" y="153085"/>
                </a:lnTo>
                <a:lnTo>
                  <a:pt x="749388" y="141376"/>
                </a:lnTo>
                <a:lnTo>
                  <a:pt x="777278" y="107632"/>
                </a:lnTo>
                <a:lnTo>
                  <a:pt x="782955" y="86702"/>
                </a:lnTo>
                <a:lnTo>
                  <a:pt x="782955" y="66789"/>
                </a:lnTo>
                <a:close/>
              </a:path>
              <a:path w="873125" h="285750">
                <a:moveTo>
                  <a:pt x="872578" y="181254"/>
                </a:moveTo>
                <a:lnTo>
                  <a:pt x="844194" y="181254"/>
                </a:lnTo>
                <a:lnTo>
                  <a:pt x="844194" y="204647"/>
                </a:lnTo>
                <a:lnTo>
                  <a:pt x="844194" y="261747"/>
                </a:lnTo>
                <a:lnTo>
                  <a:pt x="671677" y="261747"/>
                </a:lnTo>
                <a:lnTo>
                  <a:pt x="671677" y="204647"/>
                </a:lnTo>
                <a:lnTo>
                  <a:pt x="844194" y="204647"/>
                </a:lnTo>
                <a:lnTo>
                  <a:pt x="844194" y="181254"/>
                </a:lnTo>
                <a:lnTo>
                  <a:pt x="642975" y="181254"/>
                </a:lnTo>
                <a:lnTo>
                  <a:pt x="642975" y="275780"/>
                </a:lnTo>
                <a:lnTo>
                  <a:pt x="652018" y="285140"/>
                </a:lnTo>
                <a:lnTo>
                  <a:pt x="872578" y="285140"/>
                </a:lnTo>
                <a:lnTo>
                  <a:pt x="872578" y="261747"/>
                </a:lnTo>
                <a:lnTo>
                  <a:pt x="872578" y="204647"/>
                </a:lnTo>
                <a:lnTo>
                  <a:pt x="872578" y="181254"/>
                </a:lnTo>
                <a:close/>
              </a:path>
              <a:path w="873125" h="285750">
                <a:moveTo>
                  <a:pt x="872578" y="2184"/>
                </a:moveTo>
                <a:lnTo>
                  <a:pt x="844194" y="2184"/>
                </a:lnTo>
                <a:lnTo>
                  <a:pt x="844194" y="165658"/>
                </a:lnTo>
                <a:lnTo>
                  <a:pt x="872578" y="165658"/>
                </a:lnTo>
                <a:lnTo>
                  <a:pt x="872578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16836" y="9278040"/>
            <a:ext cx="261620" cy="283210"/>
          </a:xfrm>
          <a:custGeom>
            <a:avLst/>
            <a:gdLst/>
            <a:ahLst/>
            <a:cxnLst/>
            <a:rect l="l" t="t" r="r" b="b"/>
            <a:pathLst>
              <a:path w="261620" h="283209">
                <a:moveTo>
                  <a:pt x="261120" y="282958"/>
                </a:moveTo>
                <a:lnTo>
                  <a:pt x="232731" y="282958"/>
                </a:lnTo>
                <a:lnTo>
                  <a:pt x="232731" y="0"/>
                </a:lnTo>
                <a:lnTo>
                  <a:pt x="261120" y="0"/>
                </a:lnTo>
                <a:lnTo>
                  <a:pt x="261120" y="282958"/>
                </a:lnTo>
                <a:close/>
              </a:path>
              <a:path w="261620" h="283209">
                <a:moveTo>
                  <a:pt x="107630" y="177512"/>
                </a:moveTo>
                <a:lnTo>
                  <a:pt x="69569" y="171116"/>
                </a:lnTo>
                <a:lnTo>
                  <a:pt x="34163" y="146500"/>
                </a:lnTo>
                <a:lnTo>
                  <a:pt x="17626" y="109404"/>
                </a:lnTo>
                <a:lnTo>
                  <a:pt x="16943" y="101905"/>
                </a:lnTo>
                <a:lnTo>
                  <a:pt x="16943" y="78858"/>
                </a:lnTo>
                <a:lnTo>
                  <a:pt x="30007" y="39230"/>
                </a:lnTo>
                <a:lnTo>
                  <a:pt x="59647" y="12771"/>
                </a:lnTo>
                <a:lnTo>
                  <a:pt x="107630" y="2495"/>
                </a:lnTo>
                <a:lnTo>
                  <a:pt x="119977" y="2595"/>
                </a:lnTo>
                <a:lnTo>
                  <a:pt x="161601" y="15949"/>
                </a:lnTo>
                <a:lnTo>
                  <a:pt x="173595" y="26517"/>
                </a:lnTo>
                <a:lnTo>
                  <a:pt x="107630" y="26517"/>
                </a:lnTo>
                <a:lnTo>
                  <a:pt x="99516" y="26583"/>
                </a:lnTo>
                <a:lnTo>
                  <a:pt x="54595" y="51163"/>
                </a:lnTo>
                <a:lnTo>
                  <a:pt x="45309" y="81268"/>
                </a:lnTo>
                <a:lnTo>
                  <a:pt x="45309" y="99492"/>
                </a:lnTo>
                <a:lnTo>
                  <a:pt x="71129" y="145067"/>
                </a:lnTo>
                <a:lnTo>
                  <a:pt x="174239" y="153178"/>
                </a:lnTo>
                <a:lnTo>
                  <a:pt x="166963" y="160017"/>
                </a:lnTo>
                <a:lnTo>
                  <a:pt x="128025" y="176712"/>
                </a:lnTo>
                <a:lnTo>
                  <a:pt x="119977" y="177412"/>
                </a:lnTo>
                <a:lnTo>
                  <a:pt x="107630" y="177512"/>
                </a:lnTo>
                <a:close/>
              </a:path>
              <a:path w="261620" h="283209">
                <a:moveTo>
                  <a:pt x="174239" y="153178"/>
                </a:moveTo>
                <a:lnTo>
                  <a:pt x="121045" y="153178"/>
                </a:lnTo>
                <a:lnTo>
                  <a:pt x="143819" y="145067"/>
                </a:lnTo>
                <a:lnTo>
                  <a:pt x="160665" y="129156"/>
                </a:lnTo>
                <a:lnTo>
                  <a:pt x="165501" y="117457"/>
                </a:lnTo>
                <a:lnTo>
                  <a:pt x="168296" y="110455"/>
                </a:lnTo>
                <a:lnTo>
                  <a:pt x="169732" y="105310"/>
                </a:lnTo>
                <a:lnTo>
                  <a:pt x="170261" y="99492"/>
                </a:lnTo>
                <a:lnTo>
                  <a:pt x="170261" y="81268"/>
                </a:lnTo>
                <a:lnTo>
                  <a:pt x="143819" y="34940"/>
                </a:lnTo>
                <a:lnTo>
                  <a:pt x="121045" y="26517"/>
                </a:lnTo>
                <a:lnTo>
                  <a:pt x="173595" y="26517"/>
                </a:lnTo>
                <a:lnTo>
                  <a:pt x="196028" y="64346"/>
                </a:lnTo>
                <a:lnTo>
                  <a:pt x="198626" y="78858"/>
                </a:lnTo>
                <a:lnTo>
                  <a:pt x="198626" y="101905"/>
                </a:lnTo>
                <a:lnTo>
                  <a:pt x="185253" y="141362"/>
                </a:lnTo>
                <a:lnTo>
                  <a:pt x="181034" y="146500"/>
                </a:lnTo>
                <a:lnTo>
                  <a:pt x="174239" y="153178"/>
                </a:lnTo>
                <a:close/>
              </a:path>
              <a:path w="261620" h="283209">
                <a:moveTo>
                  <a:pt x="217132" y="238970"/>
                </a:moveTo>
                <a:lnTo>
                  <a:pt x="0" y="238970"/>
                </a:lnTo>
                <a:lnTo>
                  <a:pt x="0" y="214948"/>
                </a:lnTo>
                <a:lnTo>
                  <a:pt x="217132" y="214948"/>
                </a:lnTo>
                <a:lnTo>
                  <a:pt x="217132" y="23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09241" y="9274297"/>
            <a:ext cx="261620" cy="296545"/>
          </a:xfrm>
          <a:custGeom>
            <a:avLst/>
            <a:gdLst/>
            <a:ahLst/>
            <a:cxnLst/>
            <a:rect l="l" t="t" r="r" b="b"/>
            <a:pathLst>
              <a:path w="261620" h="296545">
                <a:moveTo>
                  <a:pt x="168465" y="296061"/>
                </a:moveTo>
                <a:lnTo>
                  <a:pt x="123589" y="290533"/>
                </a:lnTo>
                <a:lnTo>
                  <a:pt x="87976" y="263928"/>
                </a:lnTo>
                <a:lnTo>
                  <a:pt x="81834" y="246994"/>
                </a:lnTo>
                <a:lnTo>
                  <a:pt x="81834" y="229879"/>
                </a:lnTo>
                <a:lnTo>
                  <a:pt x="105602" y="194982"/>
                </a:lnTo>
                <a:lnTo>
                  <a:pt x="142646" y="182145"/>
                </a:lnTo>
                <a:lnTo>
                  <a:pt x="168465" y="180631"/>
                </a:lnTo>
                <a:lnTo>
                  <a:pt x="180081" y="180688"/>
                </a:lnTo>
                <a:lnTo>
                  <a:pt x="219979" y="188255"/>
                </a:lnTo>
                <a:lnTo>
                  <a:pt x="244599" y="204653"/>
                </a:lnTo>
                <a:lnTo>
                  <a:pt x="156298" y="204653"/>
                </a:lnTo>
                <a:lnTo>
                  <a:pt x="134772" y="208085"/>
                </a:lnTo>
                <a:lnTo>
                  <a:pt x="118861" y="215884"/>
                </a:lnTo>
                <a:lnTo>
                  <a:pt x="109814" y="228987"/>
                </a:lnTo>
                <a:lnTo>
                  <a:pt x="109814" y="248329"/>
                </a:lnTo>
                <a:lnTo>
                  <a:pt x="118861" y="261432"/>
                </a:lnTo>
                <a:lnTo>
                  <a:pt x="134772" y="269856"/>
                </a:lnTo>
                <a:lnTo>
                  <a:pt x="156298" y="273287"/>
                </a:lnTo>
                <a:lnTo>
                  <a:pt x="243864" y="273287"/>
                </a:lnTo>
                <a:lnTo>
                  <a:pt x="243006" y="274379"/>
                </a:lnTo>
                <a:lnTo>
                  <a:pt x="204341" y="292630"/>
                </a:lnTo>
                <a:lnTo>
                  <a:pt x="180081" y="296008"/>
                </a:lnTo>
                <a:lnTo>
                  <a:pt x="168465" y="296061"/>
                </a:lnTo>
                <a:close/>
              </a:path>
              <a:path w="261620" h="296545">
                <a:moveTo>
                  <a:pt x="243864" y="273287"/>
                </a:moveTo>
                <a:lnTo>
                  <a:pt x="180631" y="273287"/>
                </a:lnTo>
                <a:lnTo>
                  <a:pt x="202470" y="269856"/>
                </a:lnTo>
                <a:lnTo>
                  <a:pt x="219004" y="261432"/>
                </a:lnTo>
                <a:lnTo>
                  <a:pt x="228363" y="248329"/>
                </a:lnTo>
                <a:lnTo>
                  <a:pt x="228363" y="228987"/>
                </a:lnTo>
                <a:lnTo>
                  <a:pt x="219004" y="215884"/>
                </a:lnTo>
                <a:lnTo>
                  <a:pt x="202470" y="208085"/>
                </a:lnTo>
                <a:lnTo>
                  <a:pt x="180631" y="204653"/>
                </a:lnTo>
                <a:lnTo>
                  <a:pt x="244599" y="204653"/>
                </a:lnTo>
                <a:lnTo>
                  <a:pt x="256341" y="229879"/>
                </a:lnTo>
                <a:lnTo>
                  <a:pt x="256341" y="246994"/>
                </a:lnTo>
                <a:lnTo>
                  <a:pt x="255641" y="252541"/>
                </a:lnTo>
                <a:lnTo>
                  <a:pt x="253743" y="257386"/>
                </a:lnTo>
                <a:lnTo>
                  <a:pt x="250045" y="263928"/>
                </a:lnTo>
                <a:lnTo>
                  <a:pt x="246168" y="270353"/>
                </a:lnTo>
                <a:lnTo>
                  <a:pt x="243864" y="273287"/>
                </a:lnTo>
                <a:close/>
              </a:path>
              <a:path w="261620" h="296545">
                <a:moveTo>
                  <a:pt x="88600" y="171896"/>
                </a:moveTo>
                <a:lnTo>
                  <a:pt x="45840" y="165883"/>
                </a:lnTo>
                <a:lnTo>
                  <a:pt x="12166" y="132900"/>
                </a:lnTo>
                <a:lnTo>
                  <a:pt x="12166" y="111374"/>
                </a:lnTo>
                <a:lnTo>
                  <a:pt x="40612" y="79903"/>
                </a:lnTo>
                <a:lnTo>
                  <a:pt x="88600" y="72065"/>
                </a:lnTo>
                <a:lnTo>
                  <a:pt x="100369" y="72124"/>
                </a:lnTo>
                <a:lnTo>
                  <a:pt x="141397" y="82324"/>
                </a:lnTo>
                <a:lnTo>
                  <a:pt x="157831" y="95775"/>
                </a:lnTo>
                <a:lnTo>
                  <a:pt x="88600" y="95775"/>
                </a:lnTo>
                <a:lnTo>
                  <a:pt x="73427" y="95890"/>
                </a:lnTo>
                <a:lnTo>
                  <a:pt x="64539" y="96672"/>
                </a:lnTo>
                <a:lnTo>
                  <a:pt x="58372" y="98802"/>
                </a:lnTo>
                <a:lnTo>
                  <a:pt x="51475" y="102950"/>
                </a:lnTo>
                <a:lnTo>
                  <a:pt x="40244" y="110126"/>
                </a:lnTo>
                <a:lnTo>
                  <a:pt x="40244" y="133836"/>
                </a:lnTo>
                <a:lnTo>
                  <a:pt x="157831" y="148186"/>
                </a:lnTo>
                <a:lnTo>
                  <a:pt x="156298" y="151306"/>
                </a:lnTo>
                <a:lnTo>
                  <a:pt x="114374" y="170317"/>
                </a:lnTo>
                <a:lnTo>
                  <a:pt x="100369" y="171838"/>
                </a:lnTo>
                <a:lnTo>
                  <a:pt x="88600" y="171896"/>
                </a:lnTo>
                <a:close/>
              </a:path>
              <a:path w="261620" h="296545">
                <a:moveTo>
                  <a:pt x="157831" y="148186"/>
                </a:moveTo>
                <a:lnTo>
                  <a:pt x="88600" y="148186"/>
                </a:lnTo>
                <a:lnTo>
                  <a:pt x="103747" y="148072"/>
                </a:lnTo>
                <a:lnTo>
                  <a:pt x="112680" y="147270"/>
                </a:lnTo>
                <a:lnTo>
                  <a:pt x="118893" y="145093"/>
                </a:lnTo>
                <a:lnTo>
                  <a:pt x="125880" y="140855"/>
                </a:lnTo>
                <a:lnTo>
                  <a:pt x="137267" y="133524"/>
                </a:lnTo>
                <a:lnTo>
                  <a:pt x="137267" y="110438"/>
                </a:lnTo>
                <a:lnTo>
                  <a:pt x="88600" y="95775"/>
                </a:lnTo>
                <a:lnTo>
                  <a:pt x="157831" y="95775"/>
                </a:lnTo>
                <a:lnTo>
                  <a:pt x="165345" y="111062"/>
                </a:lnTo>
                <a:lnTo>
                  <a:pt x="165345" y="132900"/>
                </a:lnTo>
                <a:lnTo>
                  <a:pt x="157831" y="148186"/>
                </a:lnTo>
                <a:close/>
              </a:path>
              <a:path w="261620" h="296545">
                <a:moveTo>
                  <a:pt x="139763" y="23709"/>
                </a:moveTo>
                <a:lnTo>
                  <a:pt x="37436" y="23709"/>
                </a:lnTo>
                <a:lnTo>
                  <a:pt x="37436" y="0"/>
                </a:lnTo>
                <a:lnTo>
                  <a:pt x="139763" y="0"/>
                </a:lnTo>
                <a:lnTo>
                  <a:pt x="139763" y="23709"/>
                </a:lnTo>
                <a:close/>
              </a:path>
              <a:path w="261620" h="296545">
                <a:moveTo>
                  <a:pt x="261120" y="176576"/>
                </a:moveTo>
                <a:lnTo>
                  <a:pt x="232731" y="176576"/>
                </a:lnTo>
                <a:lnTo>
                  <a:pt x="232731" y="149434"/>
                </a:lnTo>
                <a:lnTo>
                  <a:pt x="177512" y="149434"/>
                </a:lnTo>
                <a:lnTo>
                  <a:pt x="177512" y="125100"/>
                </a:lnTo>
                <a:lnTo>
                  <a:pt x="232731" y="125100"/>
                </a:lnTo>
                <a:lnTo>
                  <a:pt x="232731" y="100455"/>
                </a:lnTo>
                <a:lnTo>
                  <a:pt x="177512" y="100455"/>
                </a:lnTo>
                <a:lnTo>
                  <a:pt x="177512" y="76121"/>
                </a:lnTo>
                <a:lnTo>
                  <a:pt x="232731" y="76121"/>
                </a:lnTo>
                <a:lnTo>
                  <a:pt x="232731" y="3743"/>
                </a:lnTo>
                <a:lnTo>
                  <a:pt x="261120" y="3743"/>
                </a:lnTo>
                <a:lnTo>
                  <a:pt x="261120" y="176576"/>
                </a:lnTo>
                <a:close/>
              </a:path>
              <a:path w="261620" h="296545">
                <a:moveTo>
                  <a:pt x="177512" y="60522"/>
                </a:moveTo>
                <a:lnTo>
                  <a:pt x="0" y="60522"/>
                </a:lnTo>
                <a:lnTo>
                  <a:pt x="0" y="36812"/>
                </a:lnTo>
                <a:lnTo>
                  <a:pt x="177512" y="36812"/>
                </a:lnTo>
                <a:lnTo>
                  <a:pt x="177512" y="60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28385" y="9278048"/>
            <a:ext cx="571500" cy="283210"/>
          </a:xfrm>
          <a:custGeom>
            <a:avLst/>
            <a:gdLst/>
            <a:ahLst/>
            <a:cxnLst/>
            <a:rect l="l" t="t" r="r" b="b"/>
            <a:pathLst>
              <a:path w="571500" h="283209">
                <a:moveTo>
                  <a:pt x="137261" y="216192"/>
                </a:moveTo>
                <a:lnTo>
                  <a:pt x="28702" y="216192"/>
                </a:lnTo>
                <a:lnTo>
                  <a:pt x="28702" y="130721"/>
                </a:lnTo>
                <a:lnTo>
                  <a:pt x="124790" y="130721"/>
                </a:lnTo>
                <a:lnTo>
                  <a:pt x="124790" y="106375"/>
                </a:lnTo>
                <a:lnTo>
                  <a:pt x="28702" y="106375"/>
                </a:lnTo>
                <a:lnTo>
                  <a:pt x="28702" y="31191"/>
                </a:lnTo>
                <a:lnTo>
                  <a:pt x="131025" y="31191"/>
                </a:lnTo>
                <a:lnTo>
                  <a:pt x="131025" y="7175"/>
                </a:lnTo>
                <a:lnTo>
                  <a:pt x="0" y="7175"/>
                </a:lnTo>
                <a:lnTo>
                  <a:pt x="0" y="230543"/>
                </a:lnTo>
                <a:lnTo>
                  <a:pt x="9042" y="239903"/>
                </a:lnTo>
                <a:lnTo>
                  <a:pt x="137261" y="239903"/>
                </a:lnTo>
                <a:lnTo>
                  <a:pt x="137261" y="216192"/>
                </a:lnTo>
                <a:close/>
              </a:path>
              <a:path w="571500" h="283209">
                <a:moveTo>
                  <a:pt x="254254" y="0"/>
                </a:moveTo>
                <a:lnTo>
                  <a:pt x="226491" y="0"/>
                </a:lnTo>
                <a:lnTo>
                  <a:pt x="226491" y="106692"/>
                </a:lnTo>
                <a:lnTo>
                  <a:pt x="189369" y="106692"/>
                </a:lnTo>
                <a:lnTo>
                  <a:pt x="189369" y="3124"/>
                </a:lnTo>
                <a:lnTo>
                  <a:pt x="161594" y="3124"/>
                </a:lnTo>
                <a:lnTo>
                  <a:pt x="161594" y="275780"/>
                </a:lnTo>
                <a:lnTo>
                  <a:pt x="189369" y="275780"/>
                </a:lnTo>
                <a:lnTo>
                  <a:pt x="189369" y="130721"/>
                </a:lnTo>
                <a:lnTo>
                  <a:pt x="226491" y="130721"/>
                </a:lnTo>
                <a:lnTo>
                  <a:pt x="226491" y="282956"/>
                </a:lnTo>
                <a:lnTo>
                  <a:pt x="254254" y="282956"/>
                </a:lnTo>
                <a:lnTo>
                  <a:pt x="254254" y="130721"/>
                </a:lnTo>
                <a:lnTo>
                  <a:pt x="254254" y="106692"/>
                </a:lnTo>
                <a:lnTo>
                  <a:pt x="254254" y="0"/>
                </a:lnTo>
                <a:close/>
              </a:path>
              <a:path w="571500" h="283209">
                <a:moveTo>
                  <a:pt x="545325" y="90474"/>
                </a:moveTo>
                <a:lnTo>
                  <a:pt x="350659" y="90474"/>
                </a:lnTo>
                <a:lnTo>
                  <a:pt x="350659" y="4051"/>
                </a:lnTo>
                <a:lnTo>
                  <a:pt x="321957" y="4051"/>
                </a:lnTo>
                <a:lnTo>
                  <a:pt x="321957" y="105130"/>
                </a:lnTo>
                <a:lnTo>
                  <a:pt x="331000" y="114490"/>
                </a:lnTo>
                <a:lnTo>
                  <a:pt x="545325" y="114490"/>
                </a:lnTo>
                <a:lnTo>
                  <a:pt x="545325" y="90474"/>
                </a:lnTo>
                <a:close/>
              </a:path>
              <a:path w="571500" h="283209">
                <a:moveTo>
                  <a:pt x="548449" y="258940"/>
                </a:moveTo>
                <a:lnTo>
                  <a:pt x="347535" y="258940"/>
                </a:lnTo>
                <a:lnTo>
                  <a:pt x="347535" y="194665"/>
                </a:lnTo>
                <a:lnTo>
                  <a:pt x="318833" y="194665"/>
                </a:lnTo>
                <a:lnTo>
                  <a:pt x="318833" y="273596"/>
                </a:lnTo>
                <a:lnTo>
                  <a:pt x="327875" y="282956"/>
                </a:lnTo>
                <a:lnTo>
                  <a:pt x="548449" y="282956"/>
                </a:lnTo>
                <a:lnTo>
                  <a:pt x="548449" y="258940"/>
                </a:lnTo>
                <a:close/>
              </a:path>
              <a:path w="571500" h="283209">
                <a:moveTo>
                  <a:pt x="571220" y="143192"/>
                </a:moveTo>
                <a:lnTo>
                  <a:pt x="292315" y="143192"/>
                </a:lnTo>
                <a:lnTo>
                  <a:pt x="292315" y="167220"/>
                </a:lnTo>
                <a:lnTo>
                  <a:pt x="571220" y="167220"/>
                </a:lnTo>
                <a:lnTo>
                  <a:pt x="571220" y="143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22808" y="9274302"/>
            <a:ext cx="575310" cy="287020"/>
          </a:xfrm>
          <a:custGeom>
            <a:avLst/>
            <a:gdLst/>
            <a:ahLst/>
            <a:cxnLst/>
            <a:rect l="l" t="t" r="r" b="b"/>
            <a:pathLst>
              <a:path w="575309" h="287020">
                <a:moveTo>
                  <a:pt x="168148" y="219938"/>
                </a:moveTo>
                <a:lnTo>
                  <a:pt x="28702" y="219938"/>
                </a:lnTo>
                <a:lnTo>
                  <a:pt x="28702" y="34937"/>
                </a:lnTo>
                <a:lnTo>
                  <a:pt x="161912" y="34937"/>
                </a:lnTo>
                <a:lnTo>
                  <a:pt x="161912" y="10922"/>
                </a:lnTo>
                <a:lnTo>
                  <a:pt x="0" y="10922"/>
                </a:lnTo>
                <a:lnTo>
                  <a:pt x="0" y="234289"/>
                </a:lnTo>
                <a:lnTo>
                  <a:pt x="9042" y="243649"/>
                </a:lnTo>
                <a:lnTo>
                  <a:pt x="168148" y="243649"/>
                </a:lnTo>
                <a:lnTo>
                  <a:pt x="168148" y="219938"/>
                </a:lnTo>
                <a:close/>
              </a:path>
              <a:path w="575309" h="287020">
                <a:moveTo>
                  <a:pt x="277342" y="116370"/>
                </a:moveTo>
                <a:lnTo>
                  <a:pt x="229920" y="116370"/>
                </a:lnTo>
                <a:lnTo>
                  <a:pt x="229920" y="3746"/>
                </a:lnTo>
                <a:lnTo>
                  <a:pt x="201536" y="3746"/>
                </a:lnTo>
                <a:lnTo>
                  <a:pt x="201536" y="286702"/>
                </a:lnTo>
                <a:lnTo>
                  <a:pt x="229920" y="286702"/>
                </a:lnTo>
                <a:lnTo>
                  <a:pt x="229920" y="140703"/>
                </a:lnTo>
                <a:lnTo>
                  <a:pt x="277342" y="140703"/>
                </a:lnTo>
                <a:lnTo>
                  <a:pt x="277342" y="116370"/>
                </a:lnTo>
                <a:close/>
              </a:path>
              <a:path w="575309" h="287020">
                <a:moveTo>
                  <a:pt x="526186" y="51904"/>
                </a:moveTo>
                <a:lnTo>
                  <a:pt x="512787" y="23393"/>
                </a:lnTo>
                <a:lnTo>
                  <a:pt x="512216" y="22656"/>
                </a:lnTo>
                <a:lnTo>
                  <a:pt x="507911" y="19177"/>
                </a:lnTo>
                <a:lnTo>
                  <a:pt x="500862" y="14668"/>
                </a:lnTo>
                <a:lnTo>
                  <a:pt x="497903" y="12865"/>
                </a:lnTo>
                <a:lnTo>
                  <a:pt x="497903" y="50228"/>
                </a:lnTo>
                <a:lnTo>
                  <a:pt x="497903" y="72694"/>
                </a:lnTo>
                <a:lnTo>
                  <a:pt x="487921" y="87350"/>
                </a:lnTo>
                <a:lnTo>
                  <a:pt x="470763" y="96088"/>
                </a:lnTo>
                <a:lnTo>
                  <a:pt x="448297" y="99517"/>
                </a:lnTo>
                <a:lnTo>
                  <a:pt x="423659" y="99517"/>
                </a:lnTo>
                <a:lnTo>
                  <a:pt x="401193" y="96088"/>
                </a:lnTo>
                <a:lnTo>
                  <a:pt x="384035" y="87350"/>
                </a:lnTo>
                <a:lnTo>
                  <a:pt x="374053" y="72694"/>
                </a:lnTo>
                <a:lnTo>
                  <a:pt x="374053" y="50228"/>
                </a:lnTo>
                <a:lnTo>
                  <a:pt x="384035" y="35560"/>
                </a:lnTo>
                <a:lnTo>
                  <a:pt x="401193" y="26835"/>
                </a:lnTo>
                <a:lnTo>
                  <a:pt x="423659" y="23393"/>
                </a:lnTo>
                <a:lnTo>
                  <a:pt x="448297" y="23393"/>
                </a:lnTo>
                <a:lnTo>
                  <a:pt x="470763" y="26835"/>
                </a:lnTo>
                <a:lnTo>
                  <a:pt x="487921" y="35560"/>
                </a:lnTo>
                <a:lnTo>
                  <a:pt x="497903" y="50228"/>
                </a:lnTo>
                <a:lnTo>
                  <a:pt x="497903" y="12865"/>
                </a:lnTo>
                <a:lnTo>
                  <a:pt x="455104" y="444"/>
                </a:lnTo>
                <a:lnTo>
                  <a:pt x="435825" y="0"/>
                </a:lnTo>
                <a:lnTo>
                  <a:pt x="424205" y="63"/>
                </a:lnTo>
                <a:lnTo>
                  <a:pt x="383667" y="7658"/>
                </a:lnTo>
                <a:lnTo>
                  <a:pt x="352374" y="33693"/>
                </a:lnTo>
                <a:lnTo>
                  <a:pt x="345770" y="51904"/>
                </a:lnTo>
                <a:lnTo>
                  <a:pt x="345782" y="71018"/>
                </a:lnTo>
                <a:lnTo>
                  <a:pt x="371094" y="108407"/>
                </a:lnTo>
                <a:lnTo>
                  <a:pt x="409498" y="121716"/>
                </a:lnTo>
                <a:lnTo>
                  <a:pt x="435825" y="123228"/>
                </a:lnTo>
                <a:lnTo>
                  <a:pt x="447446" y="123177"/>
                </a:lnTo>
                <a:lnTo>
                  <a:pt x="488276" y="115570"/>
                </a:lnTo>
                <a:lnTo>
                  <a:pt x="513016" y="99517"/>
                </a:lnTo>
                <a:lnTo>
                  <a:pt x="515518" y="96266"/>
                </a:lnTo>
                <a:lnTo>
                  <a:pt x="519582" y="89382"/>
                </a:lnTo>
                <a:lnTo>
                  <a:pt x="523468" y="82359"/>
                </a:lnTo>
                <a:lnTo>
                  <a:pt x="525449" y="77114"/>
                </a:lnTo>
                <a:lnTo>
                  <a:pt x="526186" y="71018"/>
                </a:lnTo>
                <a:lnTo>
                  <a:pt x="526186" y="51904"/>
                </a:lnTo>
                <a:close/>
              </a:path>
              <a:path w="575309" h="287020">
                <a:moveTo>
                  <a:pt x="549376" y="186563"/>
                </a:moveTo>
                <a:lnTo>
                  <a:pt x="520674" y="186563"/>
                </a:lnTo>
                <a:lnTo>
                  <a:pt x="520674" y="210578"/>
                </a:lnTo>
                <a:lnTo>
                  <a:pt x="520674" y="262991"/>
                </a:lnTo>
                <a:lnTo>
                  <a:pt x="351586" y="262991"/>
                </a:lnTo>
                <a:lnTo>
                  <a:pt x="351586" y="210578"/>
                </a:lnTo>
                <a:lnTo>
                  <a:pt x="520674" y="210578"/>
                </a:lnTo>
                <a:lnTo>
                  <a:pt x="520674" y="186563"/>
                </a:lnTo>
                <a:lnTo>
                  <a:pt x="322884" y="186563"/>
                </a:lnTo>
                <a:lnTo>
                  <a:pt x="322884" y="277342"/>
                </a:lnTo>
                <a:lnTo>
                  <a:pt x="331939" y="286702"/>
                </a:lnTo>
                <a:lnTo>
                  <a:pt x="549376" y="286702"/>
                </a:lnTo>
                <a:lnTo>
                  <a:pt x="549376" y="262991"/>
                </a:lnTo>
                <a:lnTo>
                  <a:pt x="549376" y="210578"/>
                </a:lnTo>
                <a:lnTo>
                  <a:pt x="549376" y="186563"/>
                </a:lnTo>
                <a:close/>
              </a:path>
              <a:path w="575309" h="287020">
                <a:moveTo>
                  <a:pt x="575271" y="140703"/>
                </a:moveTo>
                <a:lnTo>
                  <a:pt x="296367" y="140703"/>
                </a:lnTo>
                <a:lnTo>
                  <a:pt x="296367" y="164719"/>
                </a:lnTo>
                <a:lnTo>
                  <a:pt x="575271" y="164719"/>
                </a:lnTo>
                <a:lnTo>
                  <a:pt x="575271" y="140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35799" y="9277654"/>
            <a:ext cx="76200" cy="283210"/>
          </a:xfrm>
          <a:custGeom>
            <a:avLst/>
            <a:gdLst/>
            <a:ahLst/>
            <a:cxnLst/>
            <a:rect l="l" t="t" r="r" b="b"/>
            <a:pathLst>
              <a:path w="76200" h="283209">
                <a:moveTo>
                  <a:pt x="75819" y="110490"/>
                </a:moveTo>
                <a:lnTo>
                  <a:pt x="28397" y="110490"/>
                </a:lnTo>
                <a:lnTo>
                  <a:pt x="28397" y="0"/>
                </a:lnTo>
                <a:lnTo>
                  <a:pt x="0" y="0"/>
                </a:lnTo>
                <a:lnTo>
                  <a:pt x="0" y="110490"/>
                </a:lnTo>
                <a:lnTo>
                  <a:pt x="0" y="134620"/>
                </a:lnTo>
                <a:lnTo>
                  <a:pt x="0" y="283210"/>
                </a:lnTo>
                <a:lnTo>
                  <a:pt x="28397" y="283210"/>
                </a:lnTo>
                <a:lnTo>
                  <a:pt x="28397" y="134620"/>
                </a:lnTo>
                <a:lnTo>
                  <a:pt x="75819" y="134620"/>
                </a:lnTo>
                <a:lnTo>
                  <a:pt x="75819" y="110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4276" y="9282734"/>
            <a:ext cx="156210" cy="210820"/>
          </a:xfrm>
          <a:custGeom>
            <a:avLst/>
            <a:gdLst/>
            <a:ahLst/>
            <a:cxnLst/>
            <a:rect l="l" t="t" r="r" b="b"/>
            <a:pathLst>
              <a:path w="156209" h="210820">
                <a:moveTo>
                  <a:pt x="76746" y="98577"/>
                </a:moveTo>
                <a:lnTo>
                  <a:pt x="48044" y="98577"/>
                </a:lnTo>
                <a:lnTo>
                  <a:pt x="48044" y="210261"/>
                </a:lnTo>
                <a:lnTo>
                  <a:pt x="76746" y="210261"/>
                </a:lnTo>
                <a:lnTo>
                  <a:pt x="76746" y="98577"/>
                </a:lnTo>
                <a:close/>
              </a:path>
              <a:path w="156209" h="210820">
                <a:moveTo>
                  <a:pt x="155663" y="0"/>
                </a:moveTo>
                <a:lnTo>
                  <a:pt x="0" y="0"/>
                </a:lnTo>
                <a:lnTo>
                  <a:pt x="0" y="22860"/>
                </a:lnTo>
                <a:lnTo>
                  <a:pt x="127279" y="22860"/>
                </a:lnTo>
                <a:lnTo>
                  <a:pt x="127279" y="177800"/>
                </a:lnTo>
                <a:lnTo>
                  <a:pt x="155663" y="177800"/>
                </a:lnTo>
                <a:lnTo>
                  <a:pt x="155663" y="22860"/>
                </a:lnTo>
                <a:lnTo>
                  <a:pt x="155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627" y="1754699"/>
            <a:ext cx="5557574" cy="87125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121798" y="9492989"/>
            <a:ext cx="198755" cy="24130"/>
          </a:xfrm>
          <a:custGeom>
            <a:avLst/>
            <a:gdLst/>
            <a:ahLst/>
            <a:cxnLst/>
            <a:rect l="l" t="t" r="r" b="b"/>
            <a:pathLst>
              <a:path w="198754" h="24129">
                <a:moveTo>
                  <a:pt x="198414" y="24021"/>
                </a:moveTo>
                <a:lnTo>
                  <a:pt x="0" y="24021"/>
                </a:lnTo>
                <a:lnTo>
                  <a:pt x="0" y="0"/>
                </a:lnTo>
                <a:lnTo>
                  <a:pt x="198414" y="0"/>
                </a:lnTo>
                <a:lnTo>
                  <a:pt x="198414" y="24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518438" y="9278048"/>
            <a:ext cx="566420" cy="283210"/>
          </a:xfrm>
          <a:custGeom>
            <a:avLst/>
            <a:gdLst/>
            <a:ahLst/>
            <a:cxnLst/>
            <a:rect l="l" t="t" r="r" b="b"/>
            <a:pathLst>
              <a:path w="566420" h="283209">
                <a:moveTo>
                  <a:pt x="155054" y="4051"/>
                </a:moveTo>
                <a:lnTo>
                  <a:pt x="13106" y="4051"/>
                </a:lnTo>
                <a:lnTo>
                  <a:pt x="13106" y="28079"/>
                </a:lnTo>
                <a:lnTo>
                  <a:pt x="124485" y="28079"/>
                </a:lnTo>
                <a:lnTo>
                  <a:pt x="122326" y="38239"/>
                </a:lnTo>
                <a:lnTo>
                  <a:pt x="97599" y="75831"/>
                </a:lnTo>
                <a:lnTo>
                  <a:pt x="64071" y="101993"/>
                </a:lnTo>
                <a:lnTo>
                  <a:pt x="22542" y="122821"/>
                </a:lnTo>
                <a:lnTo>
                  <a:pt x="0" y="130403"/>
                </a:lnTo>
                <a:lnTo>
                  <a:pt x="12801" y="151612"/>
                </a:lnTo>
                <a:lnTo>
                  <a:pt x="52590" y="136486"/>
                </a:lnTo>
                <a:lnTo>
                  <a:pt x="93091" y="113652"/>
                </a:lnTo>
                <a:lnTo>
                  <a:pt x="124612" y="85026"/>
                </a:lnTo>
                <a:lnTo>
                  <a:pt x="150317" y="41313"/>
                </a:lnTo>
                <a:lnTo>
                  <a:pt x="154876" y="21031"/>
                </a:lnTo>
                <a:lnTo>
                  <a:pt x="155054" y="4051"/>
                </a:lnTo>
                <a:close/>
              </a:path>
              <a:path w="566420" h="283209">
                <a:moveTo>
                  <a:pt x="243344" y="259562"/>
                </a:moveTo>
                <a:lnTo>
                  <a:pt x="49923" y="259562"/>
                </a:lnTo>
                <a:lnTo>
                  <a:pt x="49923" y="235851"/>
                </a:lnTo>
                <a:lnTo>
                  <a:pt x="238658" y="235851"/>
                </a:lnTo>
                <a:lnTo>
                  <a:pt x="238658" y="212445"/>
                </a:lnTo>
                <a:lnTo>
                  <a:pt x="49923" y="212445"/>
                </a:lnTo>
                <a:lnTo>
                  <a:pt x="49923" y="189992"/>
                </a:lnTo>
                <a:lnTo>
                  <a:pt x="240220" y="189992"/>
                </a:lnTo>
                <a:lnTo>
                  <a:pt x="240220" y="166585"/>
                </a:lnTo>
                <a:lnTo>
                  <a:pt x="21221" y="166585"/>
                </a:lnTo>
                <a:lnTo>
                  <a:pt x="21221" y="273596"/>
                </a:lnTo>
                <a:lnTo>
                  <a:pt x="30264" y="282956"/>
                </a:lnTo>
                <a:lnTo>
                  <a:pt x="243344" y="282956"/>
                </a:lnTo>
                <a:lnTo>
                  <a:pt x="243344" y="259562"/>
                </a:lnTo>
                <a:close/>
              </a:path>
              <a:path w="566420" h="283209">
                <a:moveTo>
                  <a:pt x="286080" y="56781"/>
                </a:moveTo>
                <a:lnTo>
                  <a:pt x="238658" y="56781"/>
                </a:lnTo>
                <a:lnTo>
                  <a:pt x="238658" y="0"/>
                </a:lnTo>
                <a:lnTo>
                  <a:pt x="210273" y="0"/>
                </a:lnTo>
                <a:lnTo>
                  <a:pt x="210273" y="150990"/>
                </a:lnTo>
                <a:lnTo>
                  <a:pt x="238658" y="150990"/>
                </a:lnTo>
                <a:lnTo>
                  <a:pt x="238658" y="80797"/>
                </a:lnTo>
                <a:lnTo>
                  <a:pt x="286080" y="80797"/>
                </a:lnTo>
                <a:lnTo>
                  <a:pt x="286080" y="56781"/>
                </a:lnTo>
                <a:close/>
              </a:path>
              <a:path w="566420" h="283209">
                <a:moveTo>
                  <a:pt x="490016" y="92773"/>
                </a:moveTo>
                <a:lnTo>
                  <a:pt x="480580" y="55714"/>
                </a:lnTo>
                <a:lnTo>
                  <a:pt x="461721" y="29718"/>
                </a:lnTo>
                <a:lnTo>
                  <a:pt x="461721" y="105130"/>
                </a:lnTo>
                <a:lnTo>
                  <a:pt x="461467" y="125107"/>
                </a:lnTo>
                <a:lnTo>
                  <a:pt x="435152" y="170649"/>
                </a:lnTo>
                <a:lnTo>
                  <a:pt x="397764" y="179070"/>
                </a:lnTo>
                <a:lnTo>
                  <a:pt x="379653" y="178752"/>
                </a:lnTo>
                <a:lnTo>
                  <a:pt x="340791" y="147027"/>
                </a:lnTo>
                <a:lnTo>
                  <a:pt x="333819" y="105130"/>
                </a:lnTo>
                <a:lnTo>
                  <a:pt x="334073" y="85166"/>
                </a:lnTo>
                <a:lnTo>
                  <a:pt x="360387" y="39624"/>
                </a:lnTo>
                <a:lnTo>
                  <a:pt x="397764" y="31191"/>
                </a:lnTo>
                <a:lnTo>
                  <a:pt x="415886" y="31508"/>
                </a:lnTo>
                <a:lnTo>
                  <a:pt x="454748" y="63233"/>
                </a:lnTo>
                <a:lnTo>
                  <a:pt x="461721" y="105130"/>
                </a:lnTo>
                <a:lnTo>
                  <a:pt x="461721" y="29718"/>
                </a:lnTo>
                <a:lnTo>
                  <a:pt x="427494" y="10337"/>
                </a:lnTo>
                <a:lnTo>
                  <a:pt x="397764" y="7175"/>
                </a:lnTo>
                <a:lnTo>
                  <a:pt x="384340" y="7289"/>
                </a:lnTo>
                <a:lnTo>
                  <a:pt x="347738" y="19189"/>
                </a:lnTo>
                <a:lnTo>
                  <a:pt x="318008" y="48958"/>
                </a:lnTo>
                <a:lnTo>
                  <a:pt x="305523" y="92773"/>
                </a:lnTo>
                <a:lnTo>
                  <a:pt x="305523" y="117500"/>
                </a:lnTo>
                <a:lnTo>
                  <a:pt x="314960" y="154546"/>
                </a:lnTo>
                <a:lnTo>
                  <a:pt x="341363" y="187413"/>
                </a:lnTo>
                <a:lnTo>
                  <a:pt x="384340" y="202971"/>
                </a:lnTo>
                <a:lnTo>
                  <a:pt x="397764" y="203098"/>
                </a:lnTo>
                <a:lnTo>
                  <a:pt x="411213" y="202971"/>
                </a:lnTo>
                <a:lnTo>
                  <a:pt x="448043" y="191071"/>
                </a:lnTo>
                <a:lnTo>
                  <a:pt x="463054" y="179070"/>
                </a:lnTo>
                <a:lnTo>
                  <a:pt x="466712" y="175018"/>
                </a:lnTo>
                <a:lnTo>
                  <a:pt x="487616" y="133273"/>
                </a:lnTo>
                <a:lnTo>
                  <a:pt x="490016" y="117500"/>
                </a:lnTo>
                <a:lnTo>
                  <a:pt x="490016" y="92773"/>
                </a:lnTo>
                <a:close/>
              </a:path>
              <a:path w="566420" h="283209">
                <a:moveTo>
                  <a:pt x="566229" y="0"/>
                </a:moveTo>
                <a:lnTo>
                  <a:pt x="537845" y="0"/>
                </a:lnTo>
                <a:lnTo>
                  <a:pt x="537845" y="282956"/>
                </a:lnTo>
                <a:lnTo>
                  <a:pt x="566229" y="282956"/>
                </a:lnTo>
                <a:lnTo>
                  <a:pt x="566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37403" y="9525434"/>
            <a:ext cx="35560" cy="74295"/>
          </a:xfrm>
          <a:custGeom>
            <a:avLst/>
            <a:gdLst/>
            <a:ahLst/>
            <a:cxnLst/>
            <a:rect l="l" t="t" r="r" b="b"/>
            <a:pathLst>
              <a:path w="35559" h="74295">
                <a:moveTo>
                  <a:pt x="12166" y="73937"/>
                </a:moveTo>
                <a:lnTo>
                  <a:pt x="4055" y="67074"/>
                </a:lnTo>
                <a:lnTo>
                  <a:pt x="11231" y="60210"/>
                </a:lnTo>
                <a:lnTo>
                  <a:pt x="17782" y="42740"/>
                </a:lnTo>
                <a:lnTo>
                  <a:pt x="17782" y="35564"/>
                </a:lnTo>
                <a:lnTo>
                  <a:pt x="0" y="35564"/>
                </a:lnTo>
                <a:lnTo>
                  <a:pt x="0" y="0"/>
                </a:lnTo>
                <a:lnTo>
                  <a:pt x="34940" y="0"/>
                </a:lnTo>
                <a:lnTo>
                  <a:pt x="34940" y="30885"/>
                </a:lnTo>
                <a:lnTo>
                  <a:pt x="21526" y="65514"/>
                </a:lnTo>
                <a:lnTo>
                  <a:pt x="12166" y="73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294285" y="9274297"/>
            <a:ext cx="267970" cy="287020"/>
          </a:xfrm>
          <a:custGeom>
            <a:avLst/>
            <a:gdLst/>
            <a:ahLst/>
            <a:cxnLst/>
            <a:rect l="l" t="t" r="r" b="b"/>
            <a:pathLst>
              <a:path w="267970" h="287020">
                <a:moveTo>
                  <a:pt x="267360" y="286702"/>
                </a:moveTo>
                <a:lnTo>
                  <a:pt x="43676" y="286702"/>
                </a:lnTo>
                <a:lnTo>
                  <a:pt x="34628" y="277343"/>
                </a:lnTo>
                <a:lnTo>
                  <a:pt x="34628" y="223996"/>
                </a:lnTo>
                <a:lnTo>
                  <a:pt x="232731" y="223996"/>
                </a:lnTo>
                <a:lnTo>
                  <a:pt x="232731" y="209333"/>
                </a:lnTo>
                <a:lnTo>
                  <a:pt x="34628" y="209333"/>
                </a:lnTo>
                <a:lnTo>
                  <a:pt x="34628" y="185935"/>
                </a:lnTo>
                <a:lnTo>
                  <a:pt x="261120" y="185935"/>
                </a:lnTo>
                <a:lnTo>
                  <a:pt x="261120" y="247394"/>
                </a:lnTo>
                <a:lnTo>
                  <a:pt x="63330" y="247394"/>
                </a:lnTo>
                <a:lnTo>
                  <a:pt x="63330" y="263304"/>
                </a:lnTo>
                <a:lnTo>
                  <a:pt x="267360" y="263304"/>
                </a:lnTo>
                <a:lnTo>
                  <a:pt x="267360" y="286702"/>
                </a:lnTo>
                <a:close/>
              </a:path>
              <a:path w="267970" h="287020">
                <a:moveTo>
                  <a:pt x="105134" y="101391"/>
                </a:moveTo>
                <a:lnTo>
                  <a:pt x="60035" y="95994"/>
                </a:lnTo>
                <a:lnTo>
                  <a:pt x="27770" y="65348"/>
                </a:lnTo>
                <a:lnTo>
                  <a:pt x="27453" y="50539"/>
                </a:lnTo>
                <a:lnTo>
                  <a:pt x="27770" y="35733"/>
                </a:lnTo>
                <a:lnTo>
                  <a:pt x="60035" y="5330"/>
                </a:lnTo>
                <a:lnTo>
                  <a:pt x="105134" y="0"/>
                </a:lnTo>
                <a:lnTo>
                  <a:pt x="127094" y="197"/>
                </a:lnTo>
                <a:lnTo>
                  <a:pt x="174572" y="20334"/>
                </a:lnTo>
                <a:lnTo>
                  <a:pt x="177403" y="23397"/>
                </a:lnTo>
                <a:lnTo>
                  <a:pt x="95151" y="23397"/>
                </a:lnTo>
                <a:lnTo>
                  <a:pt x="77369" y="26205"/>
                </a:lnTo>
                <a:lnTo>
                  <a:pt x="63642" y="32757"/>
                </a:lnTo>
                <a:lnTo>
                  <a:pt x="55843" y="43052"/>
                </a:lnTo>
                <a:lnTo>
                  <a:pt x="55843" y="58026"/>
                </a:lnTo>
                <a:lnTo>
                  <a:pt x="63642" y="68321"/>
                </a:lnTo>
                <a:lnTo>
                  <a:pt x="77369" y="74873"/>
                </a:lnTo>
                <a:lnTo>
                  <a:pt x="95151" y="77681"/>
                </a:lnTo>
                <a:lnTo>
                  <a:pt x="177444" y="77681"/>
                </a:lnTo>
                <a:lnTo>
                  <a:pt x="174572" y="80810"/>
                </a:lnTo>
                <a:lnTo>
                  <a:pt x="162849" y="88600"/>
                </a:lnTo>
                <a:lnTo>
                  <a:pt x="150541" y="95994"/>
                </a:lnTo>
                <a:lnTo>
                  <a:pt x="140426" y="99792"/>
                </a:lnTo>
                <a:lnTo>
                  <a:pt x="127094" y="101191"/>
                </a:lnTo>
                <a:lnTo>
                  <a:pt x="105134" y="101391"/>
                </a:lnTo>
                <a:close/>
              </a:path>
              <a:path w="267970" h="287020">
                <a:moveTo>
                  <a:pt x="261120" y="178136"/>
                </a:moveTo>
                <a:lnTo>
                  <a:pt x="232731" y="178136"/>
                </a:lnTo>
                <a:lnTo>
                  <a:pt x="232731" y="172208"/>
                </a:lnTo>
                <a:lnTo>
                  <a:pt x="163161" y="172208"/>
                </a:lnTo>
                <a:lnTo>
                  <a:pt x="163161" y="149746"/>
                </a:lnTo>
                <a:lnTo>
                  <a:pt x="232731" y="149746"/>
                </a:lnTo>
                <a:lnTo>
                  <a:pt x="232731" y="3743"/>
                </a:lnTo>
                <a:lnTo>
                  <a:pt x="261120" y="3743"/>
                </a:lnTo>
                <a:lnTo>
                  <a:pt x="261120" y="178136"/>
                </a:lnTo>
                <a:close/>
              </a:path>
              <a:path w="267970" h="287020">
                <a:moveTo>
                  <a:pt x="177444" y="77681"/>
                </a:moveTo>
                <a:lnTo>
                  <a:pt x="115117" y="77681"/>
                </a:lnTo>
                <a:lnTo>
                  <a:pt x="133212" y="74873"/>
                </a:lnTo>
                <a:lnTo>
                  <a:pt x="146626" y="68321"/>
                </a:lnTo>
                <a:lnTo>
                  <a:pt x="154738" y="58026"/>
                </a:lnTo>
                <a:lnTo>
                  <a:pt x="154738" y="43052"/>
                </a:lnTo>
                <a:lnTo>
                  <a:pt x="146626" y="32757"/>
                </a:lnTo>
                <a:lnTo>
                  <a:pt x="133212" y="26205"/>
                </a:lnTo>
                <a:lnTo>
                  <a:pt x="115117" y="23397"/>
                </a:lnTo>
                <a:lnTo>
                  <a:pt x="177403" y="23397"/>
                </a:lnTo>
                <a:lnTo>
                  <a:pt x="180592" y="26849"/>
                </a:lnTo>
                <a:lnTo>
                  <a:pt x="182810" y="35733"/>
                </a:lnTo>
                <a:lnTo>
                  <a:pt x="183127" y="50539"/>
                </a:lnTo>
                <a:lnTo>
                  <a:pt x="182810" y="65348"/>
                </a:lnTo>
                <a:lnTo>
                  <a:pt x="180592" y="74249"/>
                </a:lnTo>
                <a:lnTo>
                  <a:pt x="177444" y="77681"/>
                </a:lnTo>
                <a:close/>
              </a:path>
              <a:path w="267970" h="287020">
                <a:moveTo>
                  <a:pt x="217132" y="138827"/>
                </a:moveTo>
                <a:lnTo>
                  <a:pt x="0" y="138827"/>
                </a:lnTo>
                <a:lnTo>
                  <a:pt x="0" y="114805"/>
                </a:lnTo>
                <a:lnTo>
                  <a:pt x="217132" y="114805"/>
                </a:lnTo>
                <a:lnTo>
                  <a:pt x="217132" y="138827"/>
                </a:lnTo>
                <a:close/>
              </a:path>
              <a:path w="267970" h="287020">
                <a:moveTo>
                  <a:pt x="119485" y="176576"/>
                </a:moveTo>
                <a:lnTo>
                  <a:pt x="90783" y="176576"/>
                </a:lnTo>
                <a:lnTo>
                  <a:pt x="90783" y="138827"/>
                </a:lnTo>
                <a:lnTo>
                  <a:pt x="119485" y="138827"/>
                </a:lnTo>
                <a:lnTo>
                  <a:pt x="119485" y="17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12492" y="9278048"/>
            <a:ext cx="573405" cy="283210"/>
          </a:xfrm>
          <a:custGeom>
            <a:avLst/>
            <a:gdLst/>
            <a:ahLst/>
            <a:cxnLst/>
            <a:rect l="l" t="t" r="r" b="b"/>
            <a:pathLst>
              <a:path w="573404" h="283209">
                <a:moveTo>
                  <a:pt x="152552" y="4051"/>
                </a:moveTo>
                <a:lnTo>
                  <a:pt x="124167" y="4051"/>
                </a:lnTo>
                <a:lnTo>
                  <a:pt x="124167" y="50228"/>
                </a:lnTo>
                <a:lnTo>
                  <a:pt x="124167" y="74561"/>
                </a:lnTo>
                <a:lnTo>
                  <a:pt x="124167" y="116674"/>
                </a:lnTo>
                <a:lnTo>
                  <a:pt x="28384" y="116674"/>
                </a:lnTo>
                <a:lnTo>
                  <a:pt x="28384" y="74561"/>
                </a:lnTo>
                <a:lnTo>
                  <a:pt x="124167" y="74561"/>
                </a:lnTo>
                <a:lnTo>
                  <a:pt x="124167" y="50228"/>
                </a:lnTo>
                <a:lnTo>
                  <a:pt x="28384" y="50228"/>
                </a:lnTo>
                <a:lnTo>
                  <a:pt x="28384" y="4051"/>
                </a:lnTo>
                <a:lnTo>
                  <a:pt x="0" y="4051"/>
                </a:lnTo>
                <a:lnTo>
                  <a:pt x="0" y="130721"/>
                </a:lnTo>
                <a:lnTo>
                  <a:pt x="9042" y="140068"/>
                </a:lnTo>
                <a:lnTo>
                  <a:pt x="152552" y="140068"/>
                </a:lnTo>
                <a:lnTo>
                  <a:pt x="152552" y="116674"/>
                </a:lnTo>
                <a:lnTo>
                  <a:pt x="152552" y="74561"/>
                </a:lnTo>
                <a:lnTo>
                  <a:pt x="152552" y="50228"/>
                </a:lnTo>
                <a:lnTo>
                  <a:pt x="152552" y="4051"/>
                </a:lnTo>
                <a:close/>
              </a:path>
              <a:path w="573404" h="283209">
                <a:moveTo>
                  <a:pt x="248640" y="0"/>
                </a:moveTo>
                <a:lnTo>
                  <a:pt x="220256" y="0"/>
                </a:lnTo>
                <a:lnTo>
                  <a:pt x="220256" y="29006"/>
                </a:lnTo>
                <a:lnTo>
                  <a:pt x="165036" y="29006"/>
                </a:lnTo>
                <a:lnTo>
                  <a:pt x="165036" y="53340"/>
                </a:lnTo>
                <a:lnTo>
                  <a:pt x="220256" y="53340"/>
                </a:lnTo>
                <a:lnTo>
                  <a:pt x="220256" y="89217"/>
                </a:lnTo>
                <a:lnTo>
                  <a:pt x="165036" y="89217"/>
                </a:lnTo>
                <a:lnTo>
                  <a:pt x="165036" y="113550"/>
                </a:lnTo>
                <a:lnTo>
                  <a:pt x="220256" y="113550"/>
                </a:lnTo>
                <a:lnTo>
                  <a:pt x="220256" y="150990"/>
                </a:lnTo>
                <a:lnTo>
                  <a:pt x="248640" y="150990"/>
                </a:lnTo>
                <a:lnTo>
                  <a:pt x="248640" y="0"/>
                </a:lnTo>
                <a:close/>
              </a:path>
              <a:path w="573404" h="283209">
                <a:moveTo>
                  <a:pt x="254876" y="259562"/>
                </a:moveTo>
                <a:lnTo>
                  <a:pt x="47421" y="259562"/>
                </a:lnTo>
                <a:lnTo>
                  <a:pt x="47421" y="235851"/>
                </a:lnTo>
                <a:lnTo>
                  <a:pt x="248640" y="235851"/>
                </a:lnTo>
                <a:lnTo>
                  <a:pt x="248640" y="166585"/>
                </a:lnTo>
                <a:lnTo>
                  <a:pt x="18719" y="166585"/>
                </a:lnTo>
                <a:lnTo>
                  <a:pt x="18719" y="189992"/>
                </a:lnTo>
                <a:lnTo>
                  <a:pt x="220256" y="189992"/>
                </a:lnTo>
                <a:lnTo>
                  <a:pt x="220256" y="212445"/>
                </a:lnTo>
                <a:lnTo>
                  <a:pt x="18719" y="212445"/>
                </a:lnTo>
                <a:lnTo>
                  <a:pt x="18719" y="273596"/>
                </a:lnTo>
                <a:lnTo>
                  <a:pt x="27762" y="282956"/>
                </a:lnTo>
                <a:lnTo>
                  <a:pt x="254876" y="282956"/>
                </a:lnTo>
                <a:lnTo>
                  <a:pt x="254876" y="259562"/>
                </a:lnTo>
                <a:close/>
              </a:path>
              <a:path w="573404" h="283209">
                <a:moveTo>
                  <a:pt x="572782" y="233667"/>
                </a:moveTo>
                <a:lnTo>
                  <a:pt x="447370" y="233667"/>
                </a:lnTo>
                <a:lnTo>
                  <a:pt x="447370" y="181876"/>
                </a:lnTo>
                <a:lnTo>
                  <a:pt x="552500" y="181876"/>
                </a:lnTo>
                <a:lnTo>
                  <a:pt x="552500" y="158165"/>
                </a:lnTo>
                <a:lnTo>
                  <a:pt x="348475" y="158165"/>
                </a:lnTo>
                <a:lnTo>
                  <a:pt x="348475" y="107010"/>
                </a:lnTo>
                <a:lnTo>
                  <a:pt x="546265" y="107010"/>
                </a:lnTo>
                <a:lnTo>
                  <a:pt x="546265" y="7175"/>
                </a:lnTo>
                <a:lnTo>
                  <a:pt x="319151" y="7175"/>
                </a:lnTo>
                <a:lnTo>
                  <a:pt x="319151" y="31508"/>
                </a:lnTo>
                <a:lnTo>
                  <a:pt x="517245" y="31508"/>
                </a:lnTo>
                <a:lnTo>
                  <a:pt x="517245" y="82677"/>
                </a:lnTo>
                <a:lnTo>
                  <a:pt x="319773" y="82677"/>
                </a:lnTo>
                <a:lnTo>
                  <a:pt x="319773" y="172516"/>
                </a:lnTo>
                <a:lnTo>
                  <a:pt x="328815" y="181876"/>
                </a:lnTo>
                <a:lnTo>
                  <a:pt x="418668" y="181876"/>
                </a:lnTo>
                <a:lnTo>
                  <a:pt x="418668" y="233667"/>
                </a:lnTo>
                <a:lnTo>
                  <a:pt x="293255" y="233667"/>
                </a:lnTo>
                <a:lnTo>
                  <a:pt x="293255" y="257683"/>
                </a:lnTo>
                <a:lnTo>
                  <a:pt x="572782" y="257683"/>
                </a:lnTo>
                <a:lnTo>
                  <a:pt x="572782" y="233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94128" y="9278040"/>
            <a:ext cx="266065" cy="283210"/>
          </a:xfrm>
          <a:custGeom>
            <a:avLst/>
            <a:gdLst/>
            <a:ahLst/>
            <a:cxnLst/>
            <a:rect l="l" t="t" r="r" b="b"/>
            <a:pathLst>
              <a:path w="266065" h="283209">
                <a:moveTo>
                  <a:pt x="18718" y="243338"/>
                </a:moveTo>
                <a:lnTo>
                  <a:pt x="0" y="226491"/>
                </a:lnTo>
                <a:lnTo>
                  <a:pt x="13982" y="213871"/>
                </a:lnTo>
                <a:lnTo>
                  <a:pt x="22949" y="205082"/>
                </a:lnTo>
                <a:lnTo>
                  <a:pt x="51721" y="168925"/>
                </a:lnTo>
                <a:lnTo>
                  <a:pt x="71441" y="133368"/>
                </a:lnTo>
                <a:lnTo>
                  <a:pt x="86950" y="94322"/>
                </a:lnTo>
                <a:lnTo>
                  <a:pt x="98719" y="44085"/>
                </a:lnTo>
                <a:lnTo>
                  <a:pt x="102950" y="7175"/>
                </a:lnTo>
                <a:lnTo>
                  <a:pt x="130404" y="10295"/>
                </a:lnTo>
                <a:lnTo>
                  <a:pt x="123541" y="60678"/>
                </a:lnTo>
                <a:lnTo>
                  <a:pt x="112622" y="104510"/>
                </a:lnTo>
                <a:lnTo>
                  <a:pt x="122534" y="124089"/>
                </a:lnTo>
                <a:lnTo>
                  <a:pt x="128758" y="135084"/>
                </a:lnTo>
                <a:lnTo>
                  <a:pt x="101391" y="135084"/>
                </a:lnTo>
                <a:lnTo>
                  <a:pt x="92955" y="154068"/>
                </a:lnTo>
                <a:lnTo>
                  <a:pt x="66918" y="193266"/>
                </a:lnTo>
                <a:lnTo>
                  <a:pt x="35089" y="229043"/>
                </a:lnTo>
                <a:lnTo>
                  <a:pt x="18718" y="243338"/>
                </a:lnTo>
                <a:close/>
              </a:path>
              <a:path w="266065" h="283209">
                <a:moveTo>
                  <a:pt x="183127" y="237098"/>
                </a:moveTo>
                <a:lnTo>
                  <a:pt x="151321" y="206630"/>
                </a:lnTo>
                <a:lnTo>
                  <a:pt x="125827" y="175379"/>
                </a:lnTo>
                <a:lnTo>
                  <a:pt x="101391" y="135084"/>
                </a:lnTo>
                <a:lnTo>
                  <a:pt x="128758" y="135084"/>
                </a:lnTo>
                <a:lnTo>
                  <a:pt x="129916" y="137131"/>
                </a:lnTo>
                <a:lnTo>
                  <a:pt x="138440" y="149500"/>
                </a:lnTo>
                <a:lnTo>
                  <a:pt x="165255" y="184431"/>
                </a:lnTo>
                <a:lnTo>
                  <a:pt x="200286" y="217444"/>
                </a:lnTo>
                <a:lnTo>
                  <a:pt x="183127" y="237098"/>
                </a:lnTo>
                <a:close/>
              </a:path>
              <a:path w="266065" h="283209">
                <a:moveTo>
                  <a:pt x="265488" y="282958"/>
                </a:moveTo>
                <a:lnTo>
                  <a:pt x="237098" y="282958"/>
                </a:lnTo>
                <a:lnTo>
                  <a:pt x="237098" y="0"/>
                </a:lnTo>
                <a:lnTo>
                  <a:pt x="265488" y="0"/>
                </a:lnTo>
                <a:lnTo>
                  <a:pt x="265488" y="282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604223" y="9282100"/>
            <a:ext cx="584835" cy="279400"/>
          </a:xfrm>
          <a:custGeom>
            <a:avLst/>
            <a:gdLst/>
            <a:ahLst/>
            <a:cxnLst/>
            <a:rect l="l" t="t" r="r" b="b"/>
            <a:pathLst>
              <a:path w="584834" h="279400">
                <a:moveTo>
                  <a:pt x="259245" y="154114"/>
                </a:moveTo>
                <a:lnTo>
                  <a:pt x="55219" y="154114"/>
                </a:lnTo>
                <a:lnTo>
                  <a:pt x="55219" y="102958"/>
                </a:lnTo>
                <a:lnTo>
                  <a:pt x="249885" y="102958"/>
                </a:lnTo>
                <a:lnTo>
                  <a:pt x="249885" y="78625"/>
                </a:lnTo>
                <a:lnTo>
                  <a:pt x="55219" y="78625"/>
                </a:lnTo>
                <a:lnTo>
                  <a:pt x="55219" y="27457"/>
                </a:lnTo>
                <a:lnTo>
                  <a:pt x="253009" y="27457"/>
                </a:lnTo>
                <a:lnTo>
                  <a:pt x="253009" y="3124"/>
                </a:lnTo>
                <a:lnTo>
                  <a:pt x="26517" y="3124"/>
                </a:lnTo>
                <a:lnTo>
                  <a:pt x="26517" y="168465"/>
                </a:lnTo>
                <a:lnTo>
                  <a:pt x="35560" y="177825"/>
                </a:lnTo>
                <a:lnTo>
                  <a:pt x="259245" y="177825"/>
                </a:lnTo>
                <a:lnTo>
                  <a:pt x="259245" y="154114"/>
                </a:lnTo>
                <a:close/>
              </a:path>
              <a:path w="584834" h="279400">
                <a:moveTo>
                  <a:pt x="279527" y="229616"/>
                </a:moveTo>
                <a:lnTo>
                  <a:pt x="0" y="229616"/>
                </a:lnTo>
                <a:lnTo>
                  <a:pt x="0" y="253631"/>
                </a:lnTo>
                <a:lnTo>
                  <a:pt x="279527" y="253631"/>
                </a:lnTo>
                <a:lnTo>
                  <a:pt x="279527" y="229616"/>
                </a:lnTo>
                <a:close/>
              </a:path>
              <a:path w="584834" h="279400">
                <a:moveTo>
                  <a:pt x="564984" y="83616"/>
                </a:moveTo>
                <a:lnTo>
                  <a:pt x="360946" y="83616"/>
                </a:lnTo>
                <a:lnTo>
                  <a:pt x="360946" y="64579"/>
                </a:lnTo>
                <a:lnTo>
                  <a:pt x="558736" y="64579"/>
                </a:lnTo>
                <a:lnTo>
                  <a:pt x="558736" y="0"/>
                </a:lnTo>
                <a:lnTo>
                  <a:pt x="332244" y="0"/>
                </a:lnTo>
                <a:lnTo>
                  <a:pt x="332244" y="23406"/>
                </a:lnTo>
                <a:lnTo>
                  <a:pt x="530352" y="23406"/>
                </a:lnTo>
                <a:lnTo>
                  <a:pt x="530352" y="41186"/>
                </a:lnTo>
                <a:lnTo>
                  <a:pt x="332244" y="41186"/>
                </a:lnTo>
                <a:lnTo>
                  <a:pt x="332244" y="97650"/>
                </a:lnTo>
                <a:lnTo>
                  <a:pt x="341299" y="107010"/>
                </a:lnTo>
                <a:lnTo>
                  <a:pt x="564984" y="107010"/>
                </a:lnTo>
                <a:lnTo>
                  <a:pt x="564984" y="83616"/>
                </a:lnTo>
                <a:close/>
              </a:path>
              <a:path w="584834" h="279400">
                <a:moveTo>
                  <a:pt x="566547" y="255511"/>
                </a:moveTo>
                <a:lnTo>
                  <a:pt x="359397" y="255511"/>
                </a:lnTo>
                <a:lnTo>
                  <a:pt x="359397" y="236474"/>
                </a:lnTo>
                <a:lnTo>
                  <a:pt x="560298" y="236474"/>
                </a:lnTo>
                <a:lnTo>
                  <a:pt x="560298" y="171894"/>
                </a:lnTo>
                <a:lnTo>
                  <a:pt x="330695" y="171894"/>
                </a:lnTo>
                <a:lnTo>
                  <a:pt x="330695" y="195300"/>
                </a:lnTo>
                <a:lnTo>
                  <a:pt x="531914" y="195300"/>
                </a:lnTo>
                <a:lnTo>
                  <a:pt x="531914" y="213080"/>
                </a:lnTo>
                <a:lnTo>
                  <a:pt x="330695" y="213080"/>
                </a:lnTo>
                <a:lnTo>
                  <a:pt x="330695" y="269544"/>
                </a:lnTo>
                <a:lnTo>
                  <a:pt x="339737" y="278904"/>
                </a:lnTo>
                <a:lnTo>
                  <a:pt x="566547" y="278904"/>
                </a:lnTo>
                <a:lnTo>
                  <a:pt x="566547" y="255511"/>
                </a:lnTo>
                <a:close/>
              </a:path>
              <a:path w="584834" h="279400">
                <a:moveTo>
                  <a:pt x="584631" y="127292"/>
                </a:moveTo>
                <a:lnTo>
                  <a:pt x="305727" y="127292"/>
                </a:lnTo>
                <a:lnTo>
                  <a:pt x="305727" y="151307"/>
                </a:lnTo>
                <a:lnTo>
                  <a:pt x="584631" y="151307"/>
                </a:lnTo>
                <a:lnTo>
                  <a:pt x="584631" y="127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312222" y="9278048"/>
            <a:ext cx="863600" cy="286385"/>
          </a:xfrm>
          <a:custGeom>
            <a:avLst/>
            <a:gdLst/>
            <a:ahLst/>
            <a:cxnLst/>
            <a:rect l="l" t="t" r="r" b="b"/>
            <a:pathLst>
              <a:path w="863600" h="286384">
                <a:moveTo>
                  <a:pt x="168465" y="216192"/>
                </a:moveTo>
                <a:lnTo>
                  <a:pt x="28702" y="216192"/>
                </a:lnTo>
                <a:lnTo>
                  <a:pt x="28702" y="7175"/>
                </a:lnTo>
                <a:lnTo>
                  <a:pt x="0" y="7175"/>
                </a:lnTo>
                <a:lnTo>
                  <a:pt x="0" y="230543"/>
                </a:lnTo>
                <a:lnTo>
                  <a:pt x="9042" y="239903"/>
                </a:lnTo>
                <a:lnTo>
                  <a:pt x="168465" y="239903"/>
                </a:lnTo>
                <a:lnTo>
                  <a:pt x="168465" y="216192"/>
                </a:lnTo>
                <a:close/>
              </a:path>
              <a:path w="863600" h="286384">
                <a:moveTo>
                  <a:pt x="277342" y="112623"/>
                </a:moveTo>
                <a:lnTo>
                  <a:pt x="229920" y="112623"/>
                </a:lnTo>
                <a:lnTo>
                  <a:pt x="229920" y="0"/>
                </a:lnTo>
                <a:lnTo>
                  <a:pt x="201536" y="0"/>
                </a:lnTo>
                <a:lnTo>
                  <a:pt x="201536" y="282956"/>
                </a:lnTo>
                <a:lnTo>
                  <a:pt x="229920" y="282956"/>
                </a:lnTo>
                <a:lnTo>
                  <a:pt x="229920" y="136956"/>
                </a:lnTo>
                <a:lnTo>
                  <a:pt x="277342" y="136956"/>
                </a:lnTo>
                <a:lnTo>
                  <a:pt x="277342" y="112623"/>
                </a:lnTo>
                <a:close/>
              </a:path>
              <a:path w="863600" h="286384">
                <a:moveTo>
                  <a:pt x="549389" y="117614"/>
                </a:moveTo>
                <a:lnTo>
                  <a:pt x="354711" y="117614"/>
                </a:lnTo>
                <a:lnTo>
                  <a:pt x="354711" y="4051"/>
                </a:lnTo>
                <a:lnTo>
                  <a:pt x="326009" y="4051"/>
                </a:lnTo>
                <a:lnTo>
                  <a:pt x="326009" y="131965"/>
                </a:lnTo>
                <a:lnTo>
                  <a:pt x="335064" y="141325"/>
                </a:lnTo>
                <a:lnTo>
                  <a:pt x="549389" y="141325"/>
                </a:lnTo>
                <a:lnTo>
                  <a:pt x="549389" y="117614"/>
                </a:lnTo>
                <a:close/>
              </a:path>
              <a:path w="863600" h="286384">
                <a:moveTo>
                  <a:pt x="575271" y="179070"/>
                </a:moveTo>
                <a:lnTo>
                  <a:pt x="296379" y="179070"/>
                </a:lnTo>
                <a:lnTo>
                  <a:pt x="296379" y="203098"/>
                </a:lnTo>
                <a:lnTo>
                  <a:pt x="420852" y="203098"/>
                </a:lnTo>
                <a:lnTo>
                  <a:pt x="420852" y="281393"/>
                </a:lnTo>
                <a:lnTo>
                  <a:pt x="449554" y="281393"/>
                </a:lnTo>
                <a:lnTo>
                  <a:pt x="449554" y="203098"/>
                </a:lnTo>
                <a:lnTo>
                  <a:pt x="575271" y="203098"/>
                </a:lnTo>
                <a:lnTo>
                  <a:pt x="575271" y="179070"/>
                </a:lnTo>
                <a:close/>
              </a:path>
              <a:path w="863600" h="286384">
                <a:moveTo>
                  <a:pt x="863231" y="0"/>
                </a:moveTo>
                <a:lnTo>
                  <a:pt x="834834" y="0"/>
                </a:lnTo>
                <a:lnTo>
                  <a:pt x="834834" y="93903"/>
                </a:lnTo>
                <a:lnTo>
                  <a:pt x="786485" y="93903"/>
                </a:lnTo>
                <a:lnTo>
                  <a:pt x="774407" y="49898"/>
                </a:lnTo>
                <a:lnTo>
                  <a:pt x="758710" y="30289"/>
                </a:lnTo>
                <a:lnTo>
                  <a:pt x="758710" y="105130"/>
                </a:lnTo>
                <a:lnTo>
                  <a:pt x="758456" y="125107"/>
                </a:lnTo>
                <a:lnTo>
                  <a:pt x="732142" y="170649"/>
                </a:lnTo>
                <a:lnTo>
                  <a:pt x="694766" y="179070"/>
                </a:lnTo>
                <a:lnTo>
                  <a:pt x="676643" y="178752"/>
                </a:lnTo>
                <a:lnTo>
                  <a:pt x="637781" y="147027"/>
                </a:lnTo>
                <a:lnTo>
                  <a:pt x="630809" y="105130"/>
                </a:lnTo>
                <a:lnTo>
                  <a:pt x="631063" y="85166"/>
                </a:lnTo>
                <a:lnTo>
                  <a:pt x="657390" y="39624"/>
                </a:lnTo>
                <a:lnTo>
                  <a:pt x="694766" y="31191"/>
                </a:lnTo>
                <a:lnTo>
                  <a:pt x="712876" y="31508"/>
                </a:lnTo>
                <a:lnTo>
                  <a:pt x="751738" y="63233"/>
                </a:lnTo>
                <a:lnTo>
                  <a:pt x="758710" y="105130"/>
                </a:lnTo>
                <a:lnTo>
                  <a:pt x="758710" y="30289"/>
                </a:lnTo>
                <a:lnTo>
                  <a:pt x="722553" y="9944"/>
                </a:lnTo>
                <a:lnTo>
                  <a:pt x="694766" y="7175"/>
                </a:lnTo>
                <a:lnTo>
                  <a:pt x="681329" y="7289"/>
                </a:lnTo>
                <a:lnTo>
                  <a:pt x="644728" y="19189"/>
                </a:lnTo>
                <a:lnTo>
                  <a:pt x="614997" y="48958"/>
                </a:lnTo>
                <a:lnTo>
                  <a:pt x="602513" y="92773"/>
                </a:lnTo>
                <a:lnTo>
                  <a:pt x="602564" y="118237"/>
                </a:lnTo>
                <a:lnTo>
                  <a:pt x="614997" y="161302"/>
                </a:lnTo>
                <a:lnTo>
                  <a:pt x="644728" y="191071"/>
                </a:lnTo>
                <a:lnTo>
                  <a:pt x="681329" y="202971"/>
                </a:lnTo>
                <a:lnTo>
                  <a:pt x="694766" y="203098"/>
                </a:lnTo>
                <a:lnTo>
                  <a:pt x="707097" y="202996"/>
                </a:lnTo>
                <a:lnTo>
                  <a:pt x="747801" y="189699"/>
                </a:lnTo>
                <a:lnTo>
                  <a:pt x="773849" y="161429"/>
                </a:lnTo>
                <a:lnTo>
                  <a:pt x="786485" y="118237"/>
                </a:lnTo>
                <a:lnTo>
                  <a:pt x="834834" y="118237"/>
                </a:lnTo>
                <a:lnTo>
                  <a:pt x="834834" y="286080"/>
                </a:lnTo>
                <a:lnTo>
                  <a:pt x="863231" y="286080"/>
                </a:lnTo>
                <a:lnTo>
                  <a:pt x="863231" y="118237"/>
                </a:lnTo>
                <a:lnTo>
                  <a:pt x="863231" y="93903"/>
                </a:lnTo>
                <a:lnTo>
                  <a:pt x="863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320495" y="9278040"/>
            <a:ext cx="254635" cy="283210"/>
          </a:xfrm>
          <a:custGeom>
            <a:avLst/>
            <a:gdLst/>
            <a:ahLst/>
            <a:cxnLst/>
            <a:rect l="l" t="t" r="r" b="b"/>
            <a:pathLst>
              <a:path w="254634" h="283209">
                <a:moveTo>
                  <a:pt x="254257" y="106694"/>
                </a:moveTo>
                <a:lnTo>
                  <a:pt x="226491" y="106694"/>
                </a:lnTo>
                <a:lnTo>
                  <a:pt x="226491" y="0"/>
                </a:lnTo>
                <a:lnTo>
                  <a:pt x="254257" y="0"/>
                </a:lnTo>
                <a:lnTo>
                  <a:pt x="254257" y="106694"/>
                </a:lnTo>
                <a:close/>
              </a:path>
              <a:path w="254634" h="283209">
                <a:moveTo>
                  <a:pt x="189367" y="275783"/>
                </a:moveTo>
                <a:lnTo>
                  <a:pt x="161601" y="275783"/>
                </a:lnTo>
                <a:lnTo>
                  <a:pt x="161601" y="3119"/>
                </a:lnTo>
                <a:lnTo>
                  <a:pt x="189367" y="3119"/>
                </a:lnTo>
                <a:lnTo>
                  <a:pt x="189367" y="106694"/>
                </a:lnTo>
                <a:lnTo>
                  <a:pt x="254257" y="106694"/>
                </a:lnTo>
                <a:lnTo>
                  <a:pt x="254257" y="130716"/>
                </a:lnTo>
                <a:lnTo>
                  <a:pt x="189367" y="130716"/>
                </a:lnTo>
                <a:lnTo>
                  <a:pt x="189367" y="275783"/>
                </a:lnTo>
                <a:close/>
              </a:path>
              <a:path w="254634" h="283209">
                <a:moveTo>
                  <a:pt x="254257" y="282958"/>
                </a:moveTo>
                <a:lnTo>
                  <a:pt x="226491" y="282958"/>
                </a:lnTo>
                <a:lnTo>
                  <a:pt x="226491" y="130716"/>
                </a:lnTo>
                <a:lnTo>
                  <a:pt x="254257" y="130716"/>
                </a:lnTo>
                <a:lnTo>
                  <a:pt x="254257" y="282958"/>
                </a:lnTo>
                <a:close/>
              </a:path>
              <a:path w="254634" h="283209">
                <a:moveTo>
                  <a:pt x="137267" y="239906"/>
                </a:moveTo>
                <a:lnTo>
                  <a:pt x="9047" y="239906"/>
                </a:lnTo>
                <a:lnTo>
                  <a:pt x="0" y="230547"/>
                </a:lnTo>
                <a:lnTo>
                  <a:pt x="0" y="7175"/>
                </a:lnTo>
                <a:lnTo>
                  <a:pt x="28701" y="7175"/>
                </a:lnTo>
                <a:lnTo>
                  <a:pt x="28701" y="216196"/>
                </a:lnTo>
                <a:lnTo>
                  <a:pt x="137267" y="216196"/>
                </a:lnTo>
                <a:lnTo>
                  <a:pt x="137267" y="239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624666" y="9275864"/>
            <a:ext cx="1490980" cy="285750"/>
          </a:xfrm>
          <a:custGeom>
            <a:avLst/>
            <a:gdLst/>
            <a:ahLst/>
            <a:cxnLst/>
            <a:rect l="l" t="t" r="r" b="b"/>
            <a:pathLst>
              <a:path w="1490980" h="285750">
                <a:moveTo>
                  <a:pt x="171894" y="129463"/>
                </a:moveTo>
                <a:lnTo>
                  <a:pt x="29324" y="129463"/>
                </a:lnTo>
                <a:lnTo>
                  <a:pt x="29324" y="90779"/>
                </a:lnTo>
                <a:lnTo>
                  <a:pt x="156298" y="90779"/>
                </a:lnTo>
                <a:lnTo>
                  <a:pt x="156298" y="6235"/>
                </a:lnTo>
                <a:lnTo>
                  <a:pt x="0" y="6235"/>
                </a:lnTo>
                <a:lnTo>
                  <a:pt x="0" y="30568"/>
                </a:lnTo>
                <a:lnTo>
                  <a:pt x="127279" y="30568"/>
                </a:lnTo>
                <a:lnTo>
                  <a:pt x="127279" y="66446"/>
                </a:lnTo>
                <a:lnTo>
                  <a:pt x="622" y="66446"/>
                </a:lnTo>
                <a:lnTo>
                  <a:pt x="622" y="143814"/>
                </a:lnTo>
                <a:lnTo>
                  <a:pt x="9664" y="153174"/>
                </a:lnTo>
                <a:lnTo>
                  <a:pt x="171894" y="153174"/>
                </a:lnTo>
                <a:lnTo>
                  <a:pt x="171894" y="129463"/>
                </a:lnTo>
                <a:close/>
              </a:path>
              <a:path w="1490980" h="285750">
                <a:moveTo>
                  <a:pt x="249262" y="181254"/>
                </a:moveTo>
                <a:lnTo>
                  <a:pt x="220878" y="181254"/>
                </a:lnTo>
                <a:lnTo>
                  <a:pt x="220878" y="204647"/>
                </a:lnTo>
                <a:lnTo>
                  <a:pt x="220878" y="261747"/>
                </a:lnTo>
                <a:lnTo>
                  <a:pt x="48348" y="261747"/>
                </a:lnTo>
                <a:lnTo>
                  <a:pt x="48348" y="204647"/>
                </a:lnTo>
                <a:lnTo>
                  <a:pt x="220878" y="204647"/>
                </a:lnTo>
                <a:lnTo>
                  <a:pt x="220878" y="181254"/>
                </a:lnTo>
                <a:lnTo>
                  <a:pt x="19646" y="181254"/>
                </a:lnTo>
                <a:lnTo>
                  <a:pt x="19646" y="275780"/>
                </a:lnTo>
                <a:lnTo>
                  <a:pt x="28702" y="285140"/>
                </a:lnTo>
                <a:lnTo>
                  <a:pt x="249262" y="285140"/>
                </a:lnTo>
                <a:lnTo>
                  <a:pt x="249262" y="261747"/>
                </a:lnTo>
                <a:lnTo>
                  <a:pt x="249262" y="204647"/>
                </a:lnTo>
                <a:lnTo>
                  <a:pt x="249262" y="181254"/>
                </a:lnTo>
                <a:close/>
              </a:path>
              <a:path w="1490980" h="285750">
                <a:moveTo>
                  <a:pt x="249262" y="2184"/>
                </a:moveTo>
                <a:lnTo>
                  <a:pt x="220878" y="2184"/>
                </a:lnTo>
                <a:lnTo>
                  <a:pt x="220878" y="165658"/>
                </a:lnTo>
                <a:lnTo>
                  <a:pt x="249262" y="165658"/>
                </a:lnTo>
                <a:lnTo>
                  <a:pt x="249262" y="2184"/>
                </a:lnTo>
                <a:close/>
              </a:path>
              <a:path w="1490980" h="285750">
                <a:moveTo>
                  <a:pt x="426770" y="3124"/>
                </a:moveTo>
                <a:lnTo>
                  <a:pt x="329133" y="3124"/>
                </a:lnTo>
                <a:lnTo>
                  <a:pt x="329133" y="27457"/>
                </a:lnTo>
                <a:lnTo>
                  <a:pt x="426770" y="27457"/>
                </a:lnTo>
                <a:lnTo>
                  <a:pt x="426770" y="3124"/>
                </a:lnTo>
                <a:close/>
              </a:path>
              <a:path w="1490980" h="285750">
                <a:moveTo>
                  <a:pt x="482930" y="217754"/>
                </a:moveTo>
                <a:lnTo>
                  <a:pt x="443928" y="187960"/>
                </a:lnTo>
                <a:lnTo>
                  <a:pt x="425589" y="170649"/>
                </a:lnTo>
                <a:lnTo>
                  <a:pt x="425170" y="170243"/>
                </a:lnTo>
                <a:lnTo>
                  <a:pt x="418096" y="162229"/>
                </a:lnTo>
                <a:lnTo>
                  <a:pt x="408051" y="150063"/>
                </a:lnTo>
                <a:lnTo>
                  <a:pt x="416877" y="137439"/>
                </a:lnTo>
                <a:lnTo>
                  <a:pt x="422427" y="128651"/>
                </a:lnTo>
                <a:lnTo>
                  <a:pt x="439102" y="92519"/>
                </a:lnTo>
                <a:lnTo>
                  <a:pt x="447675" y="58966"/>
                </a:lnTo>
                <a:lnTo>
                  <a:pt x="448297" y="56159"/>
                </a:lnTo>
                <a:lnTo>
                  <a:pt x="446112" y="49911"/>
                </a:lnTo>
                <a:lnTo>
                  <a:pt x="304165" y="49911"/>
                </a:lnTo>
                <a:lnTo>
                  <a:pt x="304165" y="73621"/>
                </a:lnTo>
                <a:lnTo>
                  <a:pt x="417106" y="73621"/>
                </a:lnTo>
                <a:lnTo>
                  <a:pt x="412750" y="87858"/>
                </a:lnTo>
                <a:lnTo>
                  <a:pt x="388734" y="132905"/>
                </a:lnTo>
                <a:lnTo>
                  <a:pt x="355523" y="172974"/>
                </a:lnTo>
                <a:lnTo>
                  <a:pt x="315633" y="207225"/>
                </a:lnTo>
                <a:lnTo>
                  <a:pt x="285445" y="226491"/>
                </a:lnTo>
                <a:lnTo>
                  <a:pt x="300113" y="245516"/>
                </a:lnTo>
                <a:lnTo>
                  <a:pt x="334924" y="223735"/>
                </a:lnTo>
                <a:lnTo>
                  <a:pt x="372008" y="193205"/>
                </a:lnTo>
                <a:lnTo>
                  <a:pt x="392150" y="170649"/>
                </a:lnTo>
                <a:lnTo>
                  <a:pt x="402374" y="182829"/>
                </a:lnTo>
                <a:lnTo>
                  <a:pt x="440626" y="219011"/>
                </a:lnTo>
                <a:lnTo>
                  <a:pt x="468261" y="239280"/>
                </a:lnTo>
                <a:lnTo>
                  <a:pt x="482930" y="217754"/>
                </a:lnTo>
                <a:close/>
              </a:path>
              <a:path w="1490980" h="285750">
                <a:moveTo>
                  <a:pt x="580580" y="114808"/>
                </a:moveTo>
                <a:lnTo>
                  <a:pt x="533158" y="114808"/>
                </a:lnTo>
                <a:lnTo>
                  <a:pt x="533158" y="2184"/>
                </a:lnTo>
                <a:lnTo>
                  <a:pt x="504761" y="2184"/>
                </a:lnTo>
                <a:lnTo>
                  <a:pt x="504761" y="285140"/>
                </a:lnTo>
                <a:lnTo>
                  <a:pt x="533158" y="285140"/>
                </a:lnTo>
                <a:lnTo>
                  <a:pt x="533158" y="139141"/>
                </a:lnTo>
                <a:lnTo>
                  <a:pt x="580580" y="139141"/>
                </a:lnTo>
                <a:lnTo>
                  <a:pt x="580580" y="114808"/>
                </a:lnTo>
                <a:close/>
              </a:path>
              <a:path w="1490980" h="285750">
                <a:moveTo>
                  <a:pt x="855738" y="261124"/>
                </a:moveTo>
                <a:lnTo>
                  <a:pt x="654824" y="261124"/>
                </a:lnTo>
                <a:lnTo>
                  <a:pt x="654824" y="196850"/>
                </a:lnTo>
                <a:lnTo>
                  <a:pt x="626122" y="196850"/>
                </a:lnTo>
                <a:lnTo>
                  <a:pt x="626122" y="275780"/>
                </a:lnTo>
                <a:lnTo>
                  <a:pt x="635177" y="285140"/>
                </a:lnTo>
                <a:lnTo>
                  <a:pt x="855738" y="285140"/>
                </a:lnTo>
                <a:lnTo>
                  <a:pt x="855738" y="261124"/>
                </a:lnTo>
                <a:close/>
              </a:path>
              <a:path w="1490980" h="285750">
                <a:moveTo>
                  <a:pt x="861034" y="103263"/>
                </a:moveTo>
                <a:lnTo>
                  <a:pt x="823950" y="88988"/>
                </a:lnTo>
                <a:lnTo>
                  <a:pt x="789368" y="69646"/>
                </a:lnTo>
                <a:lnTo>
                  <a:pt x="757174" y="44894"/>
                </a:lnTo>
                <a:lnTo>
                  <a:pt x="750290" y="38061"/>
                </a:lnTo>
                <a:lnTo>
                  <a:pt x="755256" y="29464"/>
                </a:lnTo>
                <a:lnTo>
                  <a:pt x="758405" y="23126"/>
                </a:lnTo>
                <a:lnTo>
                  <a:pt x="761085" y="15900"/>
                </a:lnTo>
                <a:lnTo>
                  <a:pt x="764641" y="4673"/>
                </a:lnTo>
                <a:lnTo>
                  <a:pt x="738746" y="317"/>
                </a:lnTo>
                <a:lnTo>
                  <a:pt x="734225" y="13373"/>
                </a:lnTo>
                <a:lnTo>
                  <a:pt x="730618" y="21780"/>
                </a:lnTo>
                <a:lnTo>
                  <a:pt x="705561" y="55295"/>
                </a:lnTo>
                <a:lnTo>
                  <a:pt x="673506" y="80022"/>
                </a:lnTo>
                <a:lnTo>
                  <a:pt x="635927" y="97320"/>
                </a:lnTo>
                <a:lnTo>
                  <a:pt x="615835" y="103568"/>
                </a:lnTo>
                <a:lnTo>
                  <a:pt x="626745" y="124790"/>
                </a:lnTo>
                <a:lnTo>
                  <a:pt x="670293" y="109296"/>
                </a:lnTo>
                <a:lnTo>
                  <a:pt x="703757" y="90728"/>
                </a:lnTo>
                <a:lnTo>
                  <a:pt x="735939" y="59270"/>
                </a:lnTo>
                <a:lnTo>
                  <a:pt x="743013" y="66281"/>
                </a:lnTo>
                <a:lnTo>
                  <a:pt x="775360" y="90589"/>
                </a:lnTo>
                <a:lnTo>
                  <a:pt x="810729" y="109880"/>
                </a:lnTo>
                <a:lnTo>
                  <a:pt x="849185" y="125095"/>
                </a:lnTo>
                <a:lnTo>
                  <a:pt x="861034" y="103263"/>
                </a:lnTo>
                <a:close/>
              </a:path>
              <a:path w="1490980" h="285750">
                <a:moveTo>
                  <a:pt x="878509" y="151612"/>
                </a:moveTo>
                <a:lnTo>
                  <a:pt x="599605" y="151612"/>
                </a:lnTo>
                <a:lnTo>
                  <a:pt x="599605" y="175641"/>
                </a:lnTo>
                <a:lnTo>
                  <a:pt x="724712" y="175641"/>
                </a:lnTo>
                <a:lnTo>
                  <a:pt x="724712" y="223989"/>
                </a:lnTo>
                <a:lnTo>
                  <a:pt x="753414" y="223989"/>
                </a:lnTo>
                <a:lnTo>
                  <a:pt x="753414" y="175641"/>
                </a:lnTo>
                <a:lnTo>
                  <a:pt x="878509" y="175641"/>
                </a:lnTo>
                <a:lnTo>
                  <a:pt x="878509" y="151612"/>
                </a:lnTo>
                <a:close/>
              </a:path>
              <a:path w="1490980" h="285750">
                <a:moveTo>
                  <a:pt x="1146378" y="79375"/>
                </a:moveTo>
                <a:lnTo>
                  <a:pt x="1131074" y="37452"/>
                </a:lnTo>
                <a:lnTo>
                  <a:pt x="1117701" y="24345"/>
                </a:lnTo>
                <a:lnTo>
                  <a:pt x="1117701" y="81241"/>
                </a:lnTo>
                <a:lnTo>
                  <a:pt x="1117701" y="102196"/>
                </a:lnTo>
                <a:lnTo>
                  <a:pt x="1101445" y="138366"/>
                </a:lnTo>
                <a:lnTo>
                  <a:pt x="1064209" y="157772"/>
                </a:lnTo>
                <a:lnTo>
                  <a:pt x="1051547" y="159372"/>
                </a:lnTo>
                <a:lnTo>
                  <a:pt x="1036472" y="159359"/>
                </a:lnTo>
                <a:lnTo>
                  <a:pt x="994092" y="143344"/>
                </a:lnTo>
                <a:lnTo>
                  <a:pt x="972553" y="108877"/>
                </a:lnTo>
                <a:lnTo>
                  <a:pt x="971880" y="102196"/>
                </a:lnTo>
                <a:lnTo>
                  <a:pt x="971880" y="81241"/>
                </a:lnTo>
                <a:lnTo>
                  <a:pt x="988136" y="45072"/>
                </a:lnTo>
                <a:lnTo>
                  <a:pt x="1025385" y="25666"/>
                </a:lnTo>
                <a:lnTo>
                  <a:pt x="1044790" y="24015"/>
                </a:lnTo>
                <a:lnTo>
                  <a:pt x="1053109" y="24079"/>
                </a:lnTo>
                <a:lnTo>
                  <a:pt x="1095489" y="40093"/>
                </a:lnTo>
                <a:lnTo>
                  <a:pt x="1117028" y="74561"/>
                </a:lnTo>
                <a:lnTo>
                  <a:pt x="1117701" y="81241"/>
                </a:lnTo>
                <a:lnTo>
                  <a:pt x="1117701" y="24345"/>
                </a:lnTo>
                <a:lnTo>
                  <a:pt x="1075105" y="2768"/>
                </a:lnTo>
                <a:lnTo>
                  <a:pt x="1044790" y="0"/>
                </a:lnTo>
                <a:lnTo>
                  <a:pt x="1031328" y="101"/>
                </a:lnTo>
                <a:lnTo>
                  <a:pt x="992263" y="10528"/>
                </a:lnTo>
                <a:lnTo>
                  <a:pt x="958507" y="37452"/>
                </a:lnTo>
                <a:lnTo>
                  <a:pt x="943203" y="79375"/>
                </a:lnTo>
                <a:lnTo>
                  <a:pt x="943203" y="104063"/>
                </a:lnTo>
                <a:lnTo>
                  <a:pt x="958507" y="145986"/>
                </a:lnTo>
                <a:lnTo>
                  <a:pt x="992263" y="172910"/>
                </a:lnTo>
                <a:lnTo>
                  <a:pt x="1031328" y="183337"/>
                </a:lnTo>
                <a:lnTo>
                  <a:pt x="1044790" y="183438"/>
                </a:lnTo>
                <a:lnTo>
                  <a:pt x="1058252" y="183337"/>
                </a:lnTo>
                <a:lnTo>
                  <a:pt x="1097318" y="172910"/>
                </a:lnTo>
                <a:lnTo>
                  <a:pt x="1131074" y="145986"/>
                </a:lnTo>
                <a:lnTo>
                  <a:pt x="1146378" y="104063"/>
                </a:lnTo>
                <a:lnTo>
                  <a:pt x="1146378" y="79375"/>
                </a:lnTo>
                <a:close/>
              </a:path>
              <a:path w="1490980" h="285750">
                <a:moveTo>
                  <a:pt x="1184871" y="235851"/>
                </a:moveTo>
                <a:lnTo>
                  <a:pt x="905344" y="235851"/>
                </a:lnTo>
                <a:lnTo>
                  <a:pt x="905344" y="259867"/>
                </a:lnTo>
                <a:lnTo>
                  <a:pt x="1184871" y="259867"/>
                </a:lnTo>
                <a:lnTo>
                  <a:pt x="1184871" y="235851"/>
                </a:lnTo>
                <a:close/>
              </a:path>
              <a:path w="1490980" h="285750">
                <a:moveTo>
                  <a:pt x="1490599" y="235851"/>
                </a:moveTo>
                <a:lnTo>
                  <a:pt x="1365186" y="235851"/>
                </a:lnTo>
                <a:lnTo>
                  <a:pt x="1365186" y="184061"/>
                </a:lnTo>
                <a:lnTo>
                  <a:pt x="1470317" y="184061"/>
                </a:lnTo>
                <a:lnTo>
                  <a:pt x="1470317" y="160350"/>
                </a:lnTo>
                <a:lnTo>
                  <a:pt x="1266291" y="160350"/>
                </a:lnTo>
                <a:lnTo>
                  <a:pt x="1266291" y="109194"/>
                </a:lnTo>
                <a:lnTo>
                  <a:pt x="1464081" y="109194"/>
                </a:lnTo>
                <a:lnTo>
                  <a:pt x="1464081" y="9359"/>
                </a:lnTo>
                <a:lnTo>
                  <a:pt x="1236967" y="9359"/>
                </a:lnTo>
                <a:lnTo>
                  <a:pt x="1236967" y="33693"/>
                </a:lnTo>
                <a:lnTo>
                  <a:pt x="1435074" y="33693"/>
                </a:lnTo>
                <a:lnTo>
                  <a:pt x="1435074" y="84861"/>
                </a:lnTo>
                <a:lnTo>
                  <a:pt x="1237589" y="84861"/>
                </a:lnTo>
                <a:lnTo>
                  <a:pt x="1237589" y="174701"/>
                </a:lnTo>
                <a:lnTo>
                  <a:pt x="1246632" y="184061"/>
                </a:lnTo>
                <a:lnTo>
                  <a:pt x="1336484" y="184061"/>
                </a:lnTo>
                <a:lnTo>
                  <a:pt x="1336484" y="235851"/>
                </a:lnTo>
                <a:lnTo>
                  <a:pt x="1211072" y="235851"/>
                </a:lnTo>
                <a:lnTo>
                  <a:pt x="1211072" y="259867"/>
                </a:lnTo>
                <a:lnTo>
                  <a:pt x="1490599" y="259867"/>
                </a:lnTo>
                <a:lnTo>
                  <a:pt x="1490599" y="235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228234" y="9278040"/>
            <a:ext cx="261620" cy="292735"/>
          </a:xfrm>
          <a:custGeom>
            <a:avLst/>
            <a:gdLst/>
            <a:ahLst/>
            <a:cxnLst/>
            <a:rect l="l" t="t" r="r" b="b"/>
            <a:pathLst>
              <a:path w="261619" h="292734">
                <a:moveTo>
                  <a:pt x="261120" y="154114"/>
                </a:moveTo>
                <a:lnTo>
                  <a:pt x="232731" y="154114"/>
                </a:lnTo>
                <a:lnTo>
                  <a:pt x="232731" y="77369"/>
                </a:lnTo>
                <a:lnTo>
                  <a:pt x="177512" y="77369"/>
                </a:lnTo>
                <a:lnTo>
                  <a:pt x="177512" y="53035"/>
                </a:lnTo>
                <a:lnTo>
                  <a:pt x="232731" y="53035"/>
                </a:lnTo>
                <a:lnTo>
                  <a:pt x="232731" y="0"/>
                </a:lnTo>
                <a:lnTo>
                  <a:pt x="261120" y="0"/>
                </a:lnTo>
                <a:lnTo>
                  <a:pt x="261120" y="154114"/>
                </a:lnTo>
                <a:close/>
              </a:path>
              <a:path w="261619" h="292734">
                <a:moveTo>
                  <a:pt x="14662" y="165345"/>
                </a:moveTo>
                <a:lnTo>
                  <a:pt x="0" y="146003"/>
                </a:lnTo>
                <a:lnTo>
                  <a:pt x="12566" y="140216"/>
                </a:lnTo>
                <a:lnTo>
                  <a:pt x="20980" y="135980"/>
                </a:lnTo>
                <a:lnTo>
                  <a:pt x="59547" y="111062"/>
                </a:lnTo>
                <a:lnTo>
                  <a:pt x="92519" y="81151"/>
                </a:lnTo>
                <a:lnTo>
                  <a:pt x="118296" y="46834"/>
                </a:lnTo>
                <a:lnTo>
                  <a:pt x="127284" y="27765"/>
                </a:lnTo>
                <a:lnTo>
                  <a:pt x="19654" y="27765"/>
                </a:lnTo>
                <a:lnTo>
                  <a:pt x="19654" y="4055"/>
                </a:lnTo>
                <a:lnTo>
                  <a:pt x="156610" y="4055"/>
                </a:lnTo>
                <a:lnTo>
                  <a:pt x="159417" y="6239"/>
                </a:lnTo>
                <a:lnTo>
                  <a:pt x="160665" y="9047"/>
                </a:lnTo>
                <a:lnTo>
                  <a:pt x="160353" y="12166"/>
                </a:lnTo>
                <a:lnTo>
                  <a:pt x="142451" y="56781"/>
                </a:lnTo>
                <a:lnTo>
                  <a:pt x="127908" y="77993"/>
                </a:lnTo>
                <a:lnTo>
                  <a:pt x="136453" y="85921"/>
                </a:lnTo>
                <a:lnTo>
                  <a:pt x="142454" y="91115"/>
                </a:lnTo>
                <a:lnTo>
                  <a:pt x="148747" y="95870"/>
                </a:lnTo>
                <a:lnTo>
                  <a:pt x="149945" y="96711"/>
                </a:lnTo>
                <a:lnTo>
                  <a:pt x="111686" y="96711"/>
                </a:lnTo>
                <a:lnTo>
                  <a:pt x="80810" y="124703"/>
                </a:lnTo>
                <a:lnTo>
                  <a:pt x="45538" y="149139"/>
                </a:lnTo>
                <a:lnTo>
                  <a:pt x="21348" y="162349"/>
                </a:lnTo>
                <a:lnTo>
                  <a:pt x="14662" y="165345"/>
                </a:lnTo>
                <a:close/>
              </a:path>
              <a:path w="261619" h="292734">
                <a:moveTo>
                  <a:pt x="175328" y="142259"/>
                </a:moveTo>
                <a:lnTo>
                  <a:pt x="133139" y="115027"/>
                </a:lnTo>
                <a:lnTo>
                  <a:pt x="111686" y="96711"/>
                </a:lnTo>
                <a:lnTo>
                  <a:pt x="149945" y="96711"/>
                </a:lnTo>
                <a:lnTo>
                  <a:pt x="158169" y="102482"/>
                </a:lnTo>
                <a:lnTo>
                  <a:pt x="167636" y="109022"/>
                </a:lnTo>
                <a:lnTo>
                  <a:pt x="174236" y="113265"/>
                </a:lnTo>
                <a:lnTo>
                  <a:pt x="181070" y="117070"/>
                </a:lnTo>
                <a:lnTo>
                  <a:pt x="191239" y="122293"/>
                </a:lnTo>
                <a:lnTo>
                  <a:pt x="175328" y="142259"/>
                </a:lnTo>
                <a:close/>
              </a:path>
              <a:path w="261619" h="292734">
                <a:moveTo>
                  <a:pt x="169712" y="292318"/>
                </a:moveTo>
                <a:lnTo>
                  <a:pt x="125332" y="284796"/>
                </a:lnTo>
                <a:lnTo>
                  <a:pt x="94008" y="260360"/>
                </a:lnTo>
                <a:lnTo>
                  <a:pt x="84327" y="234276"/>
                </a:lnTo>
                <a:lnTo>
                  <a:pt x="84327" y="216391"/>
                </a:lnTo>
                <a:lnTo>
                  <a:pt x="101042" y="181821"/>
                </a:lnTo>
                <a:lnTo>
                  <a:pt x="134616" y="163005"/>
                </a:lnTo>
                <a:lnTo>
                  <a:pt x="169712" y="158169"/>
                </a:lnTo>
                <a:lnTo>
                  <a:pt x="181324" y="158245"/>
                </a:lnTo>
                <a:lnTo>
                  <a:pt x="220603" y="168328"/>
                </a:lnTo>
                <a:lnTo>
                  <a:pt x="239381" y="182191"/>
                </a:lnTo>
                <a:lnTo>
                  <a:pt x="157546" y="182191"/>
                </a:lnTo>
                <a:lnTo>
                  <a:pt x="136643" y="187807"/>
                </a:lnTo>
                <a:lnTo>
                  <a:pt x="121045" y="198414"/>
                </a:lnTo>
                <a:lnTo>
                  <a:pt x="112310" y="214636"/>
                </a:lnTo>
                <a:lnTo>
                  <a:pt x="112310" y="236163"/>
                </a:lnTo>
                <a:lnTo>
                  <a:pt x="121045" y="252697"/>
                </a:lnTo>
                <a:lnTo>
                  <a:pt x="136643" y="263928"/>
                </a:lnTo>
                <a:lnTo>
                  <a:pt x="157546" y="269544"/>
                </a:lnTo>
                <a:lnTo>
                  <a:pt x="238297" y="269544"/>
                </a:lnTo>
                <a:lnTo>
                  <a:pt x="232419" y="274223"/>
                </a:lnTo>
                <a:lnTo>
                  <a:pt x="195772" y="290343"/>
                </a:lnTo>
                <a:lnTo>
                  <a:pt x="181324" y="292244"/>
                </a:lnTo>
                <a:lnTo>
                  <a:pt x="169712" y="292318"/>
                </a:lnTo>
                <a:close/>
              </a:path>
              <a:path w="261619" h="292734">
                <a:moveTo>
                  <a:pt x="238297" y="269544"/>
                </a:moveTo>
                <a:lnTo>
                  <a:pt x="181879" y="269544"/>
                </a:lnTo>
                <a:lnTo>
                  <a:pt x="203093" y="263928"/>
                </a:lnTo>
                <a:lnTo>
                  <a:pt x="218692" y="252697"/>
                </a:lnTo>
                <a:lnTo>
                  <a:pt x="227739" y="236163"/>
                </a:lnTo>
                <a:lnTo>
                  <a:pt x="227739" y="214636"/>
                </a:lnTo>
                <a:lnTo>
                  <a:pt x="218692" y="198414"/>
                </a:lnTo>
                <a:lnTo>
                  <a:pt x="203093" y="187807"/>
                </a:lnTo>
                <a:lnTo>
                  <a:pt x="181879" y="182191"/>
                </a:lnTo>
                <a:lnTo>
                  <a:pt x="239381" y="182191"/>
                </a:lnTo>
                <a:lnTo>
                  <a:pt x="255722" y="216391"/>
                </a:lnTo>
                <a:lnTo>
                  <a:pt x="255722" y="234276"/>
                </a:lnTo>
                <a:lnTo>
                  <a:pt x="239007" y="268978"/>
                </a:lnTo>
                <a:lnTo>
                  <a:pt x="238297" y="26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545821" y="9278048"/>
            <a:ext cx="581025" cy="283210"/>
          </a:xfrm>
          <a:custGeom>
            <a:avLst/>
            <a:gdLst/>
            <a:ahLst/>
            <a:cxnLst/>
            <a:rect l="l" t="t" r="r" b="b"/>
            <a:pathLst>
              <a:path w="581025" h="283209">
                <a:moveTo>
                  <a:pt x="171894" y="216192"/>
                </a:moveTo>
                <a:lnTo>
                  <a:pt x="29324" y="216192"/>
                </a:lnTo>
                <a:lnTo>
                  <a:pt x="29324" y="133832"/>
                </a:lnTo>
                <a:lnTo>
                  <a:pt x="156298" y="133832"/>
                </a:lnTo>
                <a:lnTo>
                  <a:pt x="156298" y="7175"/>
                </a:lnTo>
                <a:lnTo>
                  <a:pt x="0" y="7175"/>
                </a:lnTo>
                <a:lnTo>
                  <a:pt x="0" y="31508"/>
                </a:lnTo>
                <a:lnTo>
                  <a:pt x="127279" y="31508"/>
                </a:lnTo>
                <a:lnTo>
                  <a:pt x="127279" y="109499"/>
                </a:lnTo>
                <a:lnTo>
                  <a:pt x="622" y="109499"/>
                </a:lnTo>
                <a:lnTo>
                  <a:pt x="622" y="230543"/>
                </a:lnTo>
                <a:lnTo>
                  <a:pt x="9664" y="239903"/>
                </a:lnTo>
                <a:lnTo>
                  <a:pt x="171894" y="239903"/>
                </a:lnTo>
                <a:lnTo>
                  <a:pt x="171894" y="216192"/>
                </a:lnTo>
                <a:close/>
              </a:path>
              <a:path w="581025" h="283209">
                <a:moveTo>
                  <a:pt x="249262" y="0"/>
                </a:moveTo>
                <a:lnTo>
                  <a:pt x="220878" y="0"/>
                </a:lnTo>
                <a:lnTo>
                  <a:pt x="220878" y="282956"/>
                </a:lnTo>
                <a:lnTo>
                  <a:pt x="249262" y="282956"/>
                </a:lnTo>
                <a:lnTo>
                  <a:pt x="249262" y="0"/>
                </a:lnTo>
                <a:close/>
              </a:path>
              <a:path w="581025" h="283209">
                <a:moveTo>
                  <a:pt x="452666" y="7175"/>
                </a:moveTo>
                <a:lnTo>
                  <a:pt x="302920" y="7175"/>
                </a:lnTo>
                <a:lnTo>
                  <a:pt x="302920" y="31191"/>
                </a:lnTo>
                <a:lnTo>
                  <a:pt x="423341" y="31191"/>
                </a:lnTo>
                <a:lnTo>
                  <a:pt x="421894" y="55130"/>
                </a:lnTo>
                <a:lnTo>
                  <a:pt x="408838" y="102641"/>
                </a:lnTo>
                <a:lnTo>
                  <a:pt x="388810" y="142849"/>
                </a:lnTo>
                <a:lnTo>
                  <a:pt x="358546" y="179133"/>
                </a:lnTo>
                <a:lnTo>
                  <a:pt x="322529" y="205778"/>
                </a:lnTo>
                <a:lnTo>
                  <a:pt x="289814" y="223367"/>
                </a:lnTo>
                <a:lnTo>
                  <a:pt x="304165" y="244589"/>
                </a:lnTo>
                <a:lnTo>
                  <a:pt x="344360" y="222402"/>
                </a:lnTo>
                <a:lnTo>
                  <a:pt x="376161" y="198843"/>
                </a:lnTo>
                <a:lnTo>
                  <a:pt x="407746" y="162852"/>
                </a:lnTo>
                <a:lnTo>
                  <a:pt x="433146" y="119278"/>
                </a:lnTo>
                <a:lnTo>
                  <a:pt x="447535" y="74409"/>
                </a:lnTo>
                <a:lnTo>
                  <a:pt x="452475" y="38671"/>
                </a:lnTo>
                <a:lnTo>
                  <a:pt x="452666" y="7175"/>
                </a:lnTo>
                <a:close/>
              </a:path>
              <a:path w="581025" h="283209">
                <a:moveTo>
                  <a:pt x="580580" y="112623"/>
                </a:moveTo>
                <a:lnTo>
                  <a:pt x="533158" y="112623"/>
                </a:lnTo>
                <a:lnTo>
                  <a:pt x="533158" y="0"/>
                </a:lnTo>
                <a:lnTo>
                  <a:pt x="504774" y="0"/>
                </a:lnTo>
                <a:lnTo>
                  <a:pt x="504774" y="282956"/>
                </a:lnTo>
                <a:lnTo>
                  <a:pt x="533158" y="282956"/>
                </a:lnTo>
                <a:lnTo>
                  <a:pt x="533158" y="136956"/>
                </a:lnTo>
                <a:lnTo>
                  <a:pt x="580580" y="136956"/>
                </a:lnTo>
                <a:lnTo>
                  <a:pt x="580580" y="112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232445" y="9278040"/>
            <a:ext cx="261620" cy="283210"/>
          </a:xfrm>
          <a:custGeom>
            <a:avLst/>
            <a:gdLst/>
            <a:ahLst/>
            <a:cxnLst/>
            <a:rect l="l" t="t" r="r" b="b"/>
            <a:pathLst>
              <a:path w="261619" h="283209">
                <a:moveTo>
                  <a:pt x="186871" y="165033"/>
                </a:moveTo>
                <a:lnTo>
                  <a:pt x="30885" y="165033"/>
                </a:lnTo>
                <a:lnTo>
                  <a:pt x="21838" y="155674"/>
                </a:lnTo>
                <a:lnTo>
                  <a:pt x="21838" y="4055"/>
                </a:lnTo>
                <a:lnTo>
                  <a:pt x="183751" y="4055"/>
                </a:lnTo>
                <a:lnTo>
                  <a:pt x="183751" y="28077"/>
                </a:lnTo>
                <a:lnTo>
                  <a:pt x="50539" y="28077"/>
                </a:lnTo>
                <a:lnTo>
                  <a:pt x="50539" y="141323"/>
                </a:lnTo>
                <a:lnTo>
                  <a:pt x="186871" y="141323"/>
                </a:lnTo>
                <a:lnTo>
                  <a:pt x="186871" y="165033"/>
                </a:lnTo>
                <a:close/>
              </a:path>
              <a:path w="261619" h="283209">
                <a:moveTo>
                  <a:pt x="119485" y="214948"/>
                </a:moveTo>
                <a:lnTo>
                  <a:pt x="90783" y="214948"/>
                </a:lnTo>
                <a:lnTo>
                  <a:pt x="90783" y="165033"/>
                </a:lnTo>
                <a:lnTo>
                  <a:pt x="119485" y="165033"/>
                </a:lnTo>
                <a:lnTo>
                  <a:pt x="119485" y="214948"/>
                </a:lnTo>
                <a:close/>
              </a:path>
              <a:path w="261619" h="283209">
                <a:moveTo>
                  <a:pt x="217132" y="238970"/>
                </a:moveTo>
                <a:lnTo>
                  <a:pt x="0" y="238970"/>
                </a:lnTo>
                <a:lnTo>
                  <a:pt x="0" y="214948"/>
                </a:lnTo>
                <a:lnTo>
                  <a:pt x="217132" y="214948"/>
                </a:lnTo>
                <a:lnTo>
                  <a:pt x="217132" y="238970"/>
                </a:lnTo>
                <a:close/>
              </a:path>
              <a:path w="261619" h="283209">
                <a:moveTo>
                  <a:pt x="261120" y="282958"/>
                </a:moveTo>
                <a:lnTo>
                  <a:pt x="232731" y="282958"/>
                </a:lnTo>
                <a:lnTo>
                  <a:pt x="232731" y="0"/>
                </a:lnTo>
                <a:lnTo>
                  <a:pt x="261120" y="0"/>
                </a:lnTo>
                <a:lnTo>
                  <a:pt x="261120" y="282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538583" y="9278040"/>
            <a:ext cx="260985" cy="286385"/>
          </a:xfrm>
          <a:custGeom>
            <a:avLst/>
            <a:gdLst/>
            <a:ahLst/>
            <a:cxnLst/>
            <a:rect l="l" t="t" r="r" b="b"/>
            <a:pathLst>
              <a:path w="260984" h="286384">
                <a:moveTo>
                  <a:pt x="260716" y="93903"/>
                </a:moveTo>
                <a:lnTo>
                  <a:pt x="232326" y="93903"/>
                </a:lnTo>
                <a:lnTo>
                  <a:pt x="232326" y="0"/>
                </a:lnTo>
                <a:lnTo>
                  <a:pt x="260716" y="0"/>
                </a:lnTo>
                <a:lnTo>
                  <a:pt x="260716" y="93903"/>
                </a:lnTo>
                <a:close/>
              </a:path>
              <a:path w="260984" h="286384">
                <a:moveTo>
                  <a:pt x="92251" y="203093"/>
                </a:moveTo>
                <a:lnTo>
                  <a:pt x="52318" y="195606"/>
                </a:lnTo>
                <a:lnTo>
                  <a:pt x="16605" y="167161"/>
                </a:lnTo>
                <a:lnTo>
                  <a:pt x="648" y="125666"/>
                </a:lnTo>
                <a:lnTo>
                  <a:pt x="0" y="92770"/>
                </a:lnTo>
                <a:lnTo>
                  <a:pt x="648" y="84602"/>
                </a:lnTo>
                <a:lnTo>
                  <a:pt x="16605" y="43108"/>
                </a:lnTo>
                <a:lnTo>
                  <a:pt x="52318" y="14662"/>
                </a:lnTo>
                <a:lnTo>
                  <a:pt x="92251" y="7175"/>
                </a:lnTo>
                <a:lnTo>
                  <a:pt x="104771" y="7277"/>
                </a:lnTo>
                <a:lnTo>
                  <a:pt x="145617" y="20902"/>
                </a:lnTo>
                <a:lnTo>
                  <a:pt x="157127" y="31197"/>
                </a:lnTo>
                <a:lnTo>
                  <a:pt x="92251" y="31197"/>
                </a:lnTo>
                <a:lnTo>
                  <a:pt x="74137" y="31509"/>
                </a:lnTo>
                <a:lnTo>
                  <a:pt x="35272" y="63237"/>
                </a:lnTo>
                <a:lnTo>
                  <a:pt x="28296" y="105134"/>
                </a:lnTo>
                <a:lnTo>
                  <a:pt x="28555" y="125105"/>
                </a:lnTo>
                <a:lnTo>
                  <a:pt x="54873" y="170648"/>
                </a:lnTo>
                <a:lnTo>
                  <a:pt x="92251" y="179072"/>
                </a:lnTo>
                <a:lnTo>
                  <a:pt x="157297" y="179072"/>
                </a:lnTo>
                <a:lnTo>
                  <a:pt x="150458" y="185664"/>
                </a:lnTo>
                <a:lnTo>
                  <a:pt x="112587" y="202294"/>
                </a:lnTo>
                <a:lnTo>
                  <a:pt x="104591" y="202994"/>
                </a:lnTo>
                <a:lnTo>
                  <a:pt x="92251" y="203093"/>
                </a:lnTo>
                <a:close/>
              </a:path>
              <a:path w="260984" h="286384">
                <a:moveTo>
                  <a:pt x="157297" y="179072"/>
                </a:moveTo>
                <a:lnTo>
                  <a:pt x="92251" y="179072"/>
                </a:lnTo>
                <a:lnTo>
                  <a:pt x="110365" y="178760"/>
                </a:lnTo>
                <a:lnTo>
                  <a:pt x="121342" y="176576"/>
                </a:lnTo>
                <a:lnTo>
                  <a:pt x="149230" y="147031"/>
                </a:lnTo>
                <a:lnTo>
                  <a:pt x="156205" y="105134"/>
                </a:lnTo>
                <a:lnTo>
                  <a:pt x="155947" y="85163"/>
                </a:lnTo>
                <a:lnTo>
                  <a:pt x="129629" y="39620"/>
                </a:lnTo>
                <a:lnTo>
                  <a:pt x="92251" y="31197"/>
                </a:lnTo>
                <a:lnTo>
                  <a:pt x="157127" y="31197"/>
                </a:lnTo>
                <a:lnTo>
                  <a:pt x="179671" y="68765"/>
                </a:lnTo>
                <a:lnTo>
                  <a:pt x="183971" y="93903"/>
                </a:lnTo>
                <a:lnTo>
                  <a:pt x="260716" y="93903"/>
                </a:lnTo>
                <a:lnTo>
                  <a:pt x="260716" y="118237"/>
                </a:lnTo>
                <a:lnTo>
                  <a:pt x="183971" y="118237"/>
                </a:lnTo>
                <a:lnTo>
                  <a:pt x="182784" y="129122"/>
                </a:lnTo>
                <a:lnTo>
                  <a:pt x="168099" y="167295"/>
                </a:lnTo>
                <a:lnTo>
                  <a:pt x="163985" y="172335"/>
                </a:lnTo>
                <a:lnTo>
                  <a:pt x="157297" y="179072"/>
                </a:lnTo>
                <a:close/>
              </a:path>
              <a:path w="260984" h="286384">
                <a:moveTo>
                  <a:pt x="260716" y="286078"/>
                </a:moveTo>
                <a:lnTo>
                  <a:pt x="232326" y="286078"/>
                </a:lnTo>
                <a:lnTo>
                  <a:pt x="232326" y="118237"/>
                </a:lnTo>
                <a:lnTo>
                  <a:pt x="260716" y="118237"/>
                </a:lnTo>
                <a:lnTo>
                  <a:pt x="260716" y="286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849919" y="9275864"/>
            <a:ext cx="1172845" cy="292735"/>
          </a:xfrm>
          <a:custGeom>
            <a:avLst/>
            <a:gdLst/>
            <a:ahLst/>
            <a:cxnLst/>
            <a:rect l="l" t="t" r="r" b="b"/>
            <a:pathLst>
              <a:path w="1172844" h="292734">
                <a:moveTo>
                  <a:pt x="165481" y="66789"/>
                </a:moveTo>
                <a:lnTo>
                  <a:pt x="149580" y="27762"/>
                </a:lnTo>
                <a:lnTo>
                  <a:pt x="137185" y="16090"/>
                </a:lnTo>
                <a:lnTo>
                  <a:pt x="137185" y="64262"/>
                </a:lnTo>
                <a:lnTo>
                  <a:pt x="137185" y="89217"/>
                </a:lnTo>
                <a:lnTo>
                  <a:pt x="129070" y="108877"/>
                </a:lnTo>
                <a:lnTo>
                  <a:pt x="114401" y="122288"/>
                </a:lnTo>
                <a:lnTo>
                  <a:pt x="94437" y="129159"/>
                </a:lnTo>
                <a:lnTo>
                  <a:pt x="70726" y="129159"/>
                </a:lnTo>
                <a:lnTo>
                  <a:pt x="50761" y="122288"/>
                </a:lnTo>
                <a:lnTo>
                  <a:pt x="36410" y="108877"/>
                </a:lnTo>
                <a:lnTo>
                  <a:pt x="28308" y="89217"/>
                </a:lnTo>
                <a:lnTo>
                  <a:pt x="28308" y="64262"/>
                </a:lnTo>
                <a:lnTo>
                  <a:pt x="36410" y="44615"/>
                </a:lnTo>
                <a:lnTo>
                  <a:pt x="50761" y="30886"/>
                </a:lnTo>
                <a:lnTo>
                  <a:pt x="70726" y="24015"/>
                </a:lnTo>
                <a:lnTo>
                  <a:pt x="94437" y="24015"/>
                </a:lnTo>
                <a:lnTo>
                  <a:pt x="114401" y="30886"/>
                </a:lnTo>
                <a:lnTo>
                  <a:pt x="129070" y="44615"/>
                </a:lnTo>
                <a:lnTo>
                  <a:pt x="137185" y="64262"/>
                </a:lnTo>
                <a:lnTo>
                  <a:pt x="137185" y="16090"/>
                </a:lnTo>
                <a:lnTo>
                  <a:pt x="101168" y="723"/>
                </a:lnTo>
                <a:lnTo>
                  <a:pt x="82588" y="0"/>
                </a:lnTo>
                <a:lnTo>
                  <a:pt x="71170" y="88"/>
                </a:lnTo>
                <a:lnTo>
                  <a:pt x="33261" y="12090"/>
                </a:lnTo>
                <a:lnTo>
                  <a:pt x="5689" y="45859"/>
                </a:lnTo>
                <a:lnTo>
                  <a:pt x="0" y="66789"/>
                </a:lnTo>
                <a:lnTo>
                  <a:pt x="0" y="86702"/>
                </a:lnTo>
                <a:lnTo>
                  <a:pt x="15836" y="125730"/>
                </a:lnTo>
                <a:lnTo>
                  <a:pt x="47955" y="147561"/>
                </a:lnTo>
                <a:lnTo>
                  <a:pt x="82588" y="153174"/>
                </a:lnTo>
                <a:lnTo>
                  <a:pt x="93827" y="153085"/>
                </a:lnTo>
                <a:lnTo>
                  <a:pt x="131914" y="141376"/>
                </a:lnTo>
                <a:lnTo>
                  <a:pt x="146011" y="129159"/>
                </a:lnTo>
                <a:lnTo>
                  <a:pt x="149580" y="125730"/>
                </a:lnTo>
                <a:lnTo>
                  <a:pt x="165481" y="86702"/>
                </a:lnTo>
                <a:lnTo>
                  <a:pt x="165481" y="66789"/>
                </a:lnTo>
                <a:close/>
              </a:path>
              <a:path w="1172844" h="292734">
                <a:moveTo>
                  <a:pt x="255104" y="2184"/>
                </a:moveTo>
                <a:lnTo>
                  <a:pt x="226720" y="2184"/>
                </a:lnTo>
                <a:lnTo>
                  <a:pt x="226720" y="159423"/>
                </a:lnTo>
                <a:lnTo>
                  <a:pt x="255104" y="159423"/>
                </a:lnTo>
                <a:lnTo>
                  <a:pt x="255104" y="2184"/>
                </a:lnTo>
                <a:close/>
              </a:path>
              <a:path w="1172844" h="292734">
                <a:moveTo>
                  <a:pt x="281000" y="271729"/>
                </a:moveTo>
                <a:lnTo>
                  <a:pt x="238264" y="243332"/>
                </a:lnTo>
                <a:lnTo>
                  <a:pt x="217043" y="220256"/>
                </a:lnTo>
                <a:lnTo>
                  <a:pt x="221970" y="209461"/>
                </a:lnTo>
                <a:lnTo>
                  <a:pt x="224878" y="201764"/>
                </a:lnTo>
                <a:lnTo>
                  <a:pt x="226923" y="193484"/>
                </a:lnTo>
                <a:lnTo>
                  <a:pt x="229209" y="180936"/>
                </a:lnTo>
                <a:lnTo>
                  <a:pt x="203631" y="177507"/>
                </a:lnTo>
                <a:lnTo>
                  <a:pt x="199986" y="193179"/>
                </a:lnTo>
                <a:lnTo>
                  <a:pt x="196710" y="203428"/>
                </a:lnTo>
                <a:lnTo>
                  <a:pt x="175463" y="238480"/>
                </a:lnTo>
                <a:lnTo>
                  <a:pt x="149034" y="262674"/>
                </a:lnTo>
                <a:lnTo>
                  <a:pt x="141084" y="257822"/>
                </a:lnTo>
                <a:lnTo>
                  <a:pt x="110502" y="232244"/>
                </a:lnTo>
                <a:lnTo>
                  <a:pt x="100990" y="219938"/>
                </a:lnTo>
                <a:lnTo>
                  <a:pt x="105854" y="209461"/>
                </a:lnTo>
                <a:lnTo>
                  <a:pt x="108813" y="201764"/>
                </a:lnTo>
                <a:lnTo>
                  <a:pt x="110858" y="193484"/>
                </a:lnTo>
                <a:lnTo>
                  <a:pt x="113157" y="180936"/>
                </a:lnTo>
                <a:lnTo>
                  <a:pt x="87579" y="177507"/>
                </a:lnTo>
                <a:lnTo>
                  <a:pt x="83312" y="196824"/>
                </a:lnTo>
                <a:lnTo>
                  <a:pt x="79159" y="209156"/>
                </a:lnTo>
                <a:lnTo>
                  <a:pt x="49733" y="248145"/>
                </a:lnTo>
                <a:lnTo>
                  <a:pt x="12700" y="272034"/>
                </a:lnTo>
                <a:lnTo>
                  <a:pt x="26123" y="292315"/>
                </a:lnTo>
                <a:lnTo>
                  <a:pt x="60591" y="270319"/>
                </a:lnTo>
                <a:lnTo>
                  <a:pt x="87884" y="241465"/>
                </a:lnTo>
                <a:lnTo>
                  <a:pt x="95554" y="250863"/>
                </a:lnTo>
                <a:lnTo>
                  <a:pt x="127749" y="277939"/>
                </a:lnTo>
                <a:lnTo>
                  <a:pt x="149656" y="291376"/>
                </a:lnTo>
                <a:lnTo>
                  <a:pt x="170484" y="278980"/>
                </a:lnTo>
                <a:lnTo>
                  <a:pt x="182460" y="270129"/>
                </a:lnTo>
                <a:lnTo>
                  <a:pt x="189153" y="262674"/>
                </a:lnTo>
                <a:lnTo>
                  <a:pt x="192151" y="259346"/>
                </a:lnTo>
                <a:lnTo>
                  <a:pt x="204571" y="242087"/>
                </a:lnTo>
                <a:lnTo>
                  <a:pt x="212420" y="251675"/>
                </a:lnTo>
                <a:lnTo>
                  <a:pt x="218211" y="257924"/>
                </a:lnTo>
                <a:lnTo>
                  <a:pt x="252298" y="283857"/>
                </a:lnTo>
                <a:lnTo>
                  <a:pt x="267589" y="292315"/>
                </a:lnTo>
                <a:lnTo>
                  <a:pt x="281000" y="271729"/>
                </a:lnTo>
                <a:close/>
              </a:path>
              <a:path w="1172844" h="292734">
                <a:moveTo>
                  <a:pt x="560844" y="2184"/>
                </a:moveTo>
                <a:lnTo>
                  <a:pt x="532447" y="2184"/>
                </a:lnTo>
                <a:lnTo>
                  <a:pt x="532447" y="64579"/>
                </a:lnTo>
                <a:lnTo>
                  <a:pt x="470369" y="64579"/>
                </a:lnTo>
                <a:lnTo>
                  <a:pt x="454596" y="26924"/>
                </a:lnTo>
                <a:lnTo>
                  <a:pt x="442912" y="16700"/>
                </a:lnTo>
                <a:lnTo>
                  <a:pt x="442912" y="64262"/>
                </a:lnTo>
                <a:lnTo>
                  <a:pt x="442912" y="89217"/>
                </a:lnTo>
                <a:lnTo>
                  <a:pt x="434797" y="108877"/>
                </a:lnTo>
                <a:lnTo>
                  <a:pt x="420141" y="122288"/>
                </a:lnTo>
                <a:lnTo>
                  <a:pt x="400177" y="129159"/>
                </a:lnTo>
                <a:lnTo>
                  <a:pt x="376466" y="129159"/>
                </a:lnTo>
                <a:lnTo>
                  <a:pt x="356501" y="122288"/>
                </a:lnTo>
                <a:lnTo>
                  <a:pt x="342150" y="108877"/>
                </a:lnTo>
                <a:lnTo>
                  <a:pt x="334035" y="89217"/>
                </a:lnTo>
                <a:lnTo>
                  <a:pt x="334035" y="64262"/>
                </a:lnTo>
                <a:lnTo>
                  <a:pt x="342150" y="44615"/>
                </a:lnTo>
                <a:lnTo>
                  <a:pt x="356501" y="30886"/>
                </a:lnTo>
                <a:lnTo>
                  <a:pt x="376466" y="24015"/>
                </a:lnTo>
                <a:lnTo>
                  <a:pt x="400177" y="24015"/>
                </a:lnTo>
                <a:lnTo>
                  <a:pt x="420141" y="30886"/>
                </a:lnTo>
                <a:lnTo>
                  <a:pt x="434797" y="44615"/>
                </a:lnTo>
                <a:lnTo>
                  <a:pt x="442912" y="64262"/>
                </a:lnTo>
                <a:lnTo>
                  <a:pt x="442912" y="16700"/>
                </a:lnTo>
                <a:lnTo>
                  <a:pt x="405104" y="584"/>
                </a:lnTo>
                <a:lnTo>
                  <a:pt x="388315" y="0"/>
                </a:lnTo>
                <a:lnTo>
                  <a:pt x="376897" y="88"/>
                </a:lnTo>
                <a:lnTo>
                  <a:pt x="338988" y="12090"/>
                </a:lnTo>
                <a:lnTo>
                  <a:pt x="311416" y="45859"/>
                </a:lnTo>
                <a:lnTo>
                  <a:pt x="305739" y="66789"/>
                </a:lnTo>
                <a:lnTo>
                  <a:pt x="305739" y="86702"/>
                </a:lnTo>
                <a:lnTo>
                  <a:pt x="321576" y="125730"/>
                </a:lnTo>
                <a:lnTo>
                  <a:pt x="353695" y="147561"/>
                </a:lnTo>
                <a:lnTo>
                  <a:pt x="388315" y="153174"/>
                </a:lnTo>
                <a:lnTo>
                  <a:pt x="398462" y="153098"/>
                </a:lnTo>
                <a:lnTo>
                  <a:pt x="438124" y="140335"/>
                </a:lnTo>
                <a:lnTo>
                  <a:pt x="451916" y="129159"/>
                </a:lnTo>
                <a:lnTo>
                  <a:pt x="454596" y="126542"/>
                </a:lnTo>
                <a:lnTo>
                  <a:pt x="470369" y="88912"/>
                </a:lnTo>
                <a:lnTo>
                  <a:pt x="532447" y="88912"/>
                </a:lnTo>
                <a:lnTo>
                  <a:pt x="532447" y="165658"/>
                </a:lnTo>
                <a:lnTo>
                  <a:pt x="560844" y="165658"/>
                </a:lnTo>
                <a:lnTo>
                  <a:pt x="560844" y="88912"/>
                </a:lnTo>
                <a:lnTo>
                  <a:pt x="560844" y="64579"/>
                </a:lnTo>
                <a:lnTo>
                  <a:pt x="560844" y="2184"/>
                </a:lnTo>
                <a:close/>
              </a:path>
              <a:path w="1172844" h="292734">
                <a:moveTo>
                  <a:pt x="586740" y="271729"/>
                </a:moveTo>
                <a:lnTo>
                  <a:pt x="578624" y="267665"/>
                </a:lnTo>
                <a:lnTo>
                  <a:pt x="560870" y="256768"/>
                </a:lnTo>
                <a:lnTo>
                  <a:pt x="543991" y="243332"/>
                </a:lnTo>
                <a:lnTo>
                  <a:pt x="542721" y="242087"/>
                </a:lnTo>
                <a:lnTo>
                  <a:pt x="528701" y="228358"/>
                </a:lnTo>
                <a:lnTo>
                  <a:pt x="522782" y="220256"/>
                </a:lnTo>
                <a:lnTo>
                  <a:pt x="527710" y="209461"/>
                </a:lnTo>
                <a:lnTo>
                  <a:pt x="530618" y="201764"/>
                </a:lnTo>
                <a:lnTo>
                  <a:pt x="532650" y="193484"/>
                </a:lnTo>
                <a:lnTo>
                  <a:pt x="534949" y="180936"/>
                </a:lnTo>
                <a:lnTo>
                  <a:pt x="509358" y="177507"/>
                </a:lnTo>
                <a:lnTo>
                  <a:pt x="505726" y="193179"/>
                </a:lnTo>
                <a:lnTo>
                  <a:pt x="502437" y="203428"/>
                </a:lnTo>
                <a:lnTo>
                  <a:pt x="481203" y="238480"/>
                </a:lnTo>
                <a:lnTo>
                  <a:pt x="454774" y="262674"/>
                </a:lnTo>
                <a:lnTo>
                  <a:pt x="446811" y="257822"/>
                </a:lnTo>
                <a:lnTo>
                  <a:pt x="441426" y="254203"/>
                </a:lnTo>
                <a:lnTo>
                  <a:pt x="436168" y="250024"/>
                </a:lnTo>
                <a:lnTo>
                  <a:pt x="428561" y="243497"/>
                </a:lnTo>
                <a:lnTo>
                  <a:pt x="426250" y="241465"/>
                </a:lnTo>
                <a:lnTo>
                  <a:pt x="421030" y="236893"/>
                </a:lnTo>
                <a:lnTo>
                  <a:pt x="416242" y="232244"/>
                </a:lnTo>
                <a:lnTo>
                  <a:pt x="412153" y="227330"/>
                </a:lnTo>
                <a:lnTo>
                  <a:pt x="406730" y="219938"/>
                </a:lnTo>
                <a:lnTo>
                  <a:pt x="411594" y="209461"/>
                </a:lnTo>
                <a:lnTo>
                  <a:pt x="414553" y="201764"/>
                </a:lnTo>
                <a:lnTo>
                  <a:pt x="416598" y="193484"/>
                </a:lnTo>
                <a:lnTo>
                  <a:pt x="418896" y="180936"/>
                </a:lnTo>
                <a:lnTo>
                  <a:pt x="393306" y="177507"/>
                </a:lnTo>
                <a:lnTo>
                  <a:pt x="389039" y="196824"/>
                </a:lnTo>
                <a:lnTo>
                  <a:pt x="384886" y="209156"/>
                </a:lnTo>
                <a:lnTo>
                  <a:pt x="355460" y="248145"/>
                </a:lnTo>
                <a:lnTo>
                  <a:pt x="318439" y="272034"/>
                </a:lnTo>
                <a:lnTo>
                  <a:pt x="331851" y="292315"/>
                </a:lnTo>
                <a:lnTo>
                  <a:pt x="366331" y="270319"/>
                </a:lnTo>
                <a:lnTo>
                  <a:pt x="393623" y="241465"/>
                </a:lnTo>
                <a:lnTo>
                  <a:pt x="401281" y="250863"/>
                </a:lnTo>
                <a:lnTo>
                  <a:pt x="433476" y="277939"/>
                </a:lnTo>
                <a:lnTo>
                  <a:pt x="455396" y="291376"/>
                </a:lnTo>
                <a:lnTo>
                  <a:pt x="465353" y="285597"/>
                </a:lnTo>
                <a:lnTo>
                  <a:pt x="471868" y="281381"/>
                </a:lnTo>
                <a:lnTo>
                  <a:pt x="477837" y="276656"/>
                </a:lnTo>
                <a:lnTo>
                  <a:pt x="486117" y="269392"/>
                </a:lnTo>
                <a:lnTo>
                  <a:pt x="493585" y="262674"/>
                </a:lnTo>
                <a:lnTo>
                  <a:pt x="494309" y="262026"/>
                </a:lnTo>
                <a:lnTo>
                  <a:pt x="499516" y="256768"/>
                </a:lnTo>
                <a:lnTo>
                  <a:pt x="504050" y="251040"/>
                </a:lnTo>
                <a:lnTo>
                  <a:pt x="510298" y="242087"/>
                </a:lnTo>
                <a:lnTo>
                  <a:pt x="518147" y="251675"/>
                </a:lnTo>
                <a:lnTo>
                  <a:pt x="551205" y="279107"/>
                </a:lnTo>
                <a:lnTo>
                  <a:pt x="573316" y="292315"/>
                </a:lnTo>
                <a:lnTo>
                  <a:pt x="586740" y="271729"/>
                </a:lnTo>
                <a:close/>
              </a:path>
              <a:path w="1172844" h="292734">
                <a:moveTo>
                  <a:pt x="858456" y="181254"/>
                </a:moveTo>
                <a:lnTo>
                  <a:pt x="830072" y="181254"/>
                </a:lnTo>
                <a:lnTo>
                  <a:pt x="830072" y="209334"/>
                </a:lnTo>
                <a:lnTo>
                  <a:pt x="830072" y="232727"/>
                </a:lnTo>
                <a:lnTo>
                  <a:pt x="830072" y="261747"/>
                </a:lnTo>
                <a:lnTo>
                  <a:pt x="660666" y="261747"/>
                </a:lnTo>
                <a:lnTo>
                  <a:pt x="660666" y="232727"/>
                </a:lnTo>
                <a:lnTo>
                  <a:pt x="830072" y="232727"/>
                </a:lnTo>
                <a:lnTo>
                  <a:pt x="830072" y="209334"/>
                </a:lnTo>
                <a:lnTo>
                  <a:pt x="660666" y="209334"/>
                </a:lnTo>
                <a:lnTo>
                  <a:pt x="660666" y="181254"/>
                </a:lnTo>
                <a:lnTo>
                  <a:pt x="631964" y="181254"/>
                </a:lnTo>
                <a:lnTo>
                  <a:pt x="631964" y="275780"/>
                </a:lnTo>
                <a:lnTo>
                  <a:pt x="641019" y="285140"/>
                </a:lnTo>
                <a:lnTo>
                  <a:pt x="858456" y="285140"/>
                </a:lnTo>
                <a:lnTo>
                  <a:pt x="858456" y="261747"/>
                </a:lnTo>
                <a:lnTo>
                  <a:pt x="858456" y="232727"/>
                </a:lnTo>
                <a:lnTo>
                  <a:pt x="858456" y="209334"/>
                </a:lnTo>
                <a:lnTo>
                  <a:pt x="858456" y="181254"/>
                </a:lnTo>
                <a:close/>
              </a:path>
              <a:path w="1172844" h="292734">
                <a:moveTo>
                  <a:pt x="866889" y="90779"/>
                </a:moveTo>
                <a:lnTo>
                  <a:pt x="830287" y="76758"/>
                </a:lnTo>
                <a:lnTo>
                  <a:pt x="796150" y="58178"/>
                </a:lnTo>
                <a:lnTo>
                  <a:pt x="764273" y="35737"/>
                </a:lnTo>
                <a:lnTo>
                  <a:pt x="757377" y="29641"/>
                </a:lnTo>
                <a:lnTo>
                  <a:pt x="760818" y="23710"/>
                </a:lnTo>
                <a:lnTo>
                  <a:pt x="767054" y="11544"/>
                </a:lnTo>
                <a:lnTo>
                  <a:pt x="769543" y="4673"/>
                </a:lnTo>
                <a:lnTo>
                  <a:pt x="743661" y="317"/>
                </a:lnTo>
                <a:lnTo>
                  <a:pt x="738416" y="12090"/>
                </a:lnTo>
                <a:lnTo>
                  <a:pt x="734453" y="19634"/>
                </a:lnTo>
                <a:lnTo>
                  <a:pt x="709574" y="49428"/>
                </a:lnTo>
                <a:lnTo>
                  <a:pt x="671245" y="74676"/>
                </a:lnTo>
                <a:lnTo>
                  <a:pt x="633691" y="88277"/>
                </a:lnTo>
                <a:lnTo>
                  <a:pt x="621677" y="91097"/>
                </a:lnTo>
                <a:lnTo>
                  <a:pt x="632599" y="112306"/>
                </a:lnTo>
                <a:lnTo>
                  <a:pt x="677062" y="98209"/>
                </a:lnTo>
                <a:lnTo>
                  <a:pt x="721169" y="73914"/>
                </a:lnTo>
                <a:lnTo>
                  <a:pt x="742721" y="50533"/>
                </a:lnTo>
                <a:lnTo>
                  <a:pt x="749782" y="56819"/>
                </a:lnTo>
                <a:lnTo>
                  <a:pt x="782129" y="79375"/>
                </a:lnTo>
                <a:lnTo>
                  <a:pt x="817130" y="97726"/>
                </a:lnTo>
                <a:lnTo>
                  <a:pt x="855027" y="112623"/>
                </a:lnTo>
                <a:lnTo>
                  <a:pt x="866889" y="90779"/>
                </a:lnTo>
                <a:close/>
              </a:path>
              <a:path w="1172844" h="292734">
                <a:moveTo>
                  <a:pt x="884351" y="130403"/>
                </a:moveTo>
                <a:lnTo>
                  <a:pt x="605447" y="130403"/>
                </a:lnTo>
                <a:lnTo>
                  <a:pt x="605447" y="154419"/>
                </a:lnTo>
                <a:lnTo>
                  <a:pt x="884351" y="154419"/>
                </a:lnTo>
                <a:lnTo>
                  <a:pt x="884351" y="130403"/>
                </a:lnTo>
                <a:close/>
              </a:path>
              <a:path w="1172844" h="292734">
                <a:moveTo>
                  <a:pt x="1092123" y="218376"/>
                </a:moveTo>
                <a:lnTo>
                  <a:pt x="952360" y="218376"/>
                </a:lnTo>
                <a:lnTo>
                  <a:pt x="952360" y="9359"/>
                </a:lnTo>
                <a:lnTo>
                  <a:pt x="923658" y="9359"/>
                </a:lnTo>
                <a:lnTo>
                  <a:pt x="923658" y="232727"/>
                </a:lnTo>
                <a:lnTo>
                  <a:pt x="932713" y="242087"/>
                </a:lnTo>
                <a:lnTo>
                  <a:pt x="1092123" y="242087"/>
                </a:lnTo>
                <a:lnTo>
                  <a:pt x="1092123" y="218376"/>
                </a:lnTo>
                <a:close/>
              </a:path>
              <a:path w="1172844" h="292734">
                <a:moveTo>
                  <a:pt x="1172311" y="2184"/>
                </a:moveTo>
                <a:lnTo>
                  <a:pt x="1143914" y="2184"/>
                </a:lnTo>
                <a:lnTo>
                  <a:pt x="1143914" y="285140"/>
                </a:lnTo>
                <a:lnTo>
                  <a:pt x="1172311" y="285140"/>
                </a:lnTo>
                <a:lnTo>
                  <a:pt x="1172311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076193" y="9278048"/>
            <a:ext cx="340995" cy="283210"/>
          </a:xfrm>
          <a:custGeom>
            <a:avLst/>
            <a:gdLst/>
            <a:ahLst/>
            <a:cxnLst/>
            <a:rect l="l" t="t" r="r" b="b"/>
            <a:pathLst>
              <a:path w="340994" h="283209">
                <a:moveTo>
                  <a:pt x="168160" y="216192"/>
                </a:moveTo>
                <a:lnTo>
                  <a:pt x="28702" y="216192"/>
                </a:lnTo>
                <a:lnTo>
                  <a:pt x="28702" y="31191"/>
                </a:lnTo>
                <a:lnTo>
                  <a:pt x="161912" y="31191"/>
                </a:lnTo>
                <a:lnTo>
                  <a:pt x="161912" y="7175"/>
                </a:lnTo>
                <a:lnTo>
                  <a:pt x="0" y="7175"/>
                </a:lnTo>
                <a:lnTo>
                  <a:pt x="0" y="230543"/>
                </a:lnTo>
                <a:lnTo>
                  <a:pt x="9055" y="239903"/>
                </a:lnTo>
                <a:lnTo>
                  <a:pt x="168160" y="239903"/>
                </a:lnTo>
                <a:lnTo>
                  <a:pt x="168160" y="216192"/>
                </a:lnTo>
                <a:close/>
              </a:path>
              <a:path w="340994" h="283209">
                <a:moveTo>
                  <a:pt x="277342" y="112623"/>
                </a:moveTo>
                <a:lnTo>
                  <a:pt x="229920" y="112623"/>
                </a:lnTo>
                <a:lnTo>
                  <a:pt x="229920" y="0"/>
                </a:lnTo>
                <a:lnTo>
                  <a:pt x="201536" y="0"/>
                </a:lnTo>
                <a:lnTo>
                  <a:pt x="201536" y="282956"/>
                </a:lnTo>
                <a:lnTo>
                  <a:pt x="229920" y="282956"/>
                </a:lnTo>
                <a:lnTo>
                  <a:pt x="229920" y="136956"/>
                </a:lnTo>
                <a:lnTo>
                  <a:pt x="277342" y="136956"/>
                </a:lnTo>
                <a:lnTo>
                  <a:pt x="277342" y="112623"/>
                </a:lnTo>
                <a:close/>
              </a:path>
              <a:path w="340994" h="283209">
                <a:moveTo>
                  <a:pt x="340982" y="247396"/>
                </a:moveTo>
                <a:lnTo>
                  <a:pt x="306044" y="247396"/>
                </a:lnTo>
                <a:lnTo>
                  <a:pt x="306044" y="282956"/>
                </a:lnTo>
                <a:lnTo>
                  <a:pt x="340982" y="282956"/>
                </a:lnTo>
                <a:lnTo>
                  <a:pt x="340982" y="247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217" y="2828393"/>
            <a:ext cx="8974836" cy="61432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46772" y="2250858"/>
            <a:ext cx="692150" cy="345440"/>
          </a:xfrm>
          <a:custGeom>
            <a:avLst/>
            <a:gdLst/>
            <a:ahLst/>
            <a:cxnLst/>
            <a:rect l="l" t="t" r="r" b="b"/>
            <a:pathLst>
              <a:path w="692150" h="345439">
                <a:moveTo>
                  <a:pt x="202247" y="264528"/>
                </a:moveTo>
                <a:lnTo>
                  <a:pt x="34518" y="264528"/>
                </a:lnTo>
                <a:lnTo>
                  <a:pt x="34518" y="42024"/>
                </a:lnTo>
                <a:lnTo>
                  <a:pt x="194741" y="42024"/>
                </a:lnTo>
                <a:lnTo>
                  <a:pt x="194741" y="13131"/>
                </a:lnTo>
                <a:lnTo>
                  <a:pt x="0" y="13131"/>
                </a:lnTo>
                <a:lnTo>
                  <a:pt x="0" y="281800"/>
                </a:lnTo>
                <a:lnTo>
                  <a:pt x="10883" y="293052"/>
                </a:lnTo>
                <a:lnTo>
                  <a:pt x="202247" y="293052"/>
                </a:lnTo>
                <a:lnTo>
                  <a:pt x="202247" y="264528"/>
                </a:lnTo>
                <a:close/>
              </a:path>
              <a:path w="692150" h="345439">
                <a:moveTo>
                  <a:pt x="333578" y="139954"/>
                </a:moveTo>
                <a:lnTo>
                  <a:pt x="276542" y="139954"/>
                </a:lnTo>
                <a:lnTo>
                  <a:pt x="276542" y="4495"/>
                </a:lnTo>
                <a:lnTo>
                  <a:pt x="242392" y="4495"/>
                </a:lnTo>
                <a:lnTo>
                  <a:pt x="242392" y="344830"/>
                </a:lnTo>
                <a:lnTo>
                  <a:pt x="276542" y="344830"/>
                </a:lnTo>
                <a:lnTo>
                  <a:pt x="276542" y="169227"/>
                </a:lnTo>
                <a:lnTo>
                  <a:pt x="333578" y="169227"/>
                </a:lnTo>
                <a:lnTo>
                  <a:pt x="333578" y="139954"/>
                </a:lnTo>
                <a:close/>
              </a:path>
              <a:path w="692150" h="345439">
                <a:moveTo>
                  <a:pt x="632879" y="62420"/>
                </a:moveTo>
                <a:lnTo>
                  <a:pt x="616077" y="27254"/>
                </a:lnTo>
                <a:lnTo>
                  <a:pt x="598868" y="15481"/>
                </a:lnTo>
                <a:lnTo>
                  <a:pt x="598868" y="60413"/>
                </a:lnTo>
                <a:lnTo>
                  <a:pt x="598868" y="87426"/>
                </a:lnTo>
                <a:lnTo>
                  <a:pt x="566216" y="115570"/>
                </a:lnTo>
                <a:lnTo>
                  <a:pt x="531660" y="119672"/>
                </a:lnTo>
                <a:lnTo>
                  <a:pt x="515518" y="119659"/>
                </a:lnTo>
                <a:lnTo>
                  <a:pt x="461899" y="105067"/>
                </a:lnTo>
                <a:lnTo>
                  <a:pt x="449897" y="87426"/>
                </a:lnTo>
                <a:lnTo>
                  <a:pt x="449897" y="60413"/>
                </a:lnTo>
                <a:lnTo>
                  <a:pt x="482536" y="32270"/>
                </a:lnTo>
                <a:lnTo>
                  <a:pt x="524192" y="28143"/>
                </a:lnTo>
                <a:lnTo>
                  <a:pt x="533082" y="28168"/>
                </a:lnTo>
                <a:lnTo>
                  <a:pt x="586854" y="42773"/>
                </a:lnTo>
                <a:lnTo>
                  <a:pt x="598868" y="60413"/>
                </a:lnTo>
                <a:lnTo>
                  <a:pt x="598868" y="15481"/>
                </a:lnTo>
                <a:lnTo>
                  <a:pt x="555929" y="1816"/>
                </a:lnTo>
                <a:lnTo>
                  <a:pt x="524192" y="0"/>
                </a:lnTo>
                <a:lnTo>
                  <a:pt x="510209" y="63"/>
                </a:lnTo>
                <a:lnTo>
                  <a:pt x="468947" y="6946"/>
                </a:lnTo>
                <a:lnTo>
                  <a:pt x="432689" y="27254"/>
                </a:lnTo>
                <a:lnTo>
                  <a:pt x="415874" y="62420"/>
                </a:lnTo>
                <a:lnTo>
                  <a:pt x="415899" y="85420"/>
                </a:lnTo>
                <a:lnTo>
                  <a:pt x="432689" y="120586"/>
                </a:lnTo>
                <a:lnTo>
                  <a:pt x="468947" y="141262"/>
                </a:lnTo>
                <a:lnTo>
                  <a:pt x="510209" y="148145"/>
                </a:lnTo>
                <a:lnTo>
                  <a:pt x="524192" y="148209"/>
                </a:lnTo>
                <a:lnTo>
                  <a:pt x="538175" y="148145"/>
                </a:lnTo>
                <a:lnTo>
                  <a:pt x="579742" y="141262"/>
                </a:lnTo>
                <a:lnTo>
                  <a:pt x="616077" y="120942"/>
                </a:lnTo>
                <a:lnTo>
                  <a:pt x="617029" y="119697"/>
                </a:lnTo>
                <a:lnTo>
                  <a:pt x="620052" y="115773"/>
                </a:lnTo>
                <a:lnTo>
                  <a:pt x="624941" y="107505"/>
                </a:lnTo>
                <a:lnTo>
                  <a:pt x="629602" y="99060"/>
                </a:lnTo>
                <a:lnTo>
                  <a:pt x="632002" y="92748"/>
                </a:lnTo>
                <a:lnTo>
                  <a:pt x="632879" y="85420"/>
                </a:lnTo>
                <a:lnTo>
                  <a:pt x="632879" y="62420"/>
                </a:lnTo>
                <a:close/>
              </a:path>
              <a:path w="692150" h="345439">
                <a:moveTo>
                  <a:pt x="660781" y="224383"/>
                </a:moveTo>
                <a:lnTo>
                  <a:pt x="626249" y="224383"/>
                </a:lnTo>
                <a:lnTo>
                  <a:pt x="626249" y="253276"/>
                </a:lnTo>
                <a:lnTo>
                  <a:pt x="626249" y="316318"/>
                </a:lnTo>
                <a:lnTo>
                  <a:pt x="422884" y="316318"/>
                </a:lnTo>
                <a:lnTo>
                  <a:pt x="422884" y="253276"/>
                </a:lnTo>
                <a:lnTo>
                  <a:pt x="626249" y="253276"/>
                </a:lnTo>
                <a:lnTo>
                  <a:pt x="626249" y="224383"/>
                </a:lnTo>
                <a:lnTo>
                  <a:pt x="388353" y="224383"/>
                </a:lnTo>
                <a:lnTo>
                  <a:pt x="388353" y="333578"/>
                </a:lnTo>
                <a:lnTo>
                  <a:pt x="399237" y="344830"/>
                </a:lnTo>
                <a:lnTo>
                  <a:pt x="660781" y="344830"/>
                </a:lnTo>
                <a:lnTo>
                  <a:pt x="660781" y="316318"/>
                </a:lnTo>
                <a:lnTo>
                  <a:pt x="660781" y="253276"/>
                </a:lnTo>
                <a:lnTo>
                  <a:pt x="660781" y="224383"/>
                </a:lnTo>
                <a:close/>
              </a:path>
              <a:path w="692150" h="345439">
                <a:moveTo>
                  <a:pt x="691921" y="169227"/>
                </a:moveTo>
                <a:lnTo>
                  <a:pt x="356463" y="169227"/>
                </a:lnTo>
                <a:lnTo>
                  <a:pt x="356463" y="198120"/>
                </a:lnTo>
                <a:lnTo>
                  <a:pt x="691921" y="198120"/>
                </a:lnTo>
                <a:lnTo>
                  <a:pt x="691921" y="169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24609" y="2255506"/>
            <a:ext cx="91440" cy="340360"/>
          </a:xfrm>
          <a:custGeom>
            <a:avLst/>
            <a:gdLst/>
            <a:ahLst/>
            <a:cxnLst/>
            <a:rect l="l" t="t" r="r" b="b"/>
            <a:pathLst>
              <a:path w="91439" h="340360">
                <a:moveTo>
                  <a:pt x="91186" y="132080"/>
                </a:moveTo>
                <a:lnTo>
                  <a:pt x="34150" y="132080"/>
                </a:lnTo>
                <a:lnTo>
                  <a:pt x="34150" y="0"/>
                </a:lnTo>
                <a:lnTo>
                  <a:pt x="0" y="0"/>
                </a:lnTo>
                <a:lnTo>
                  <a:pt x="0" y="132080"/>
                </a:lnTo>
                <a:lnTo>
                  <a:pt x="0" y="161290"/>
                </a:lnTo>
                <a:lnTo>
                  <a:pt x="0" y="340360"/>
                </a:lnTo>
                <a:lnTo>
                  <a:pt x="34150" y="340360"/>
                </a:lnTo>
                <a:lnTo>
                  <a:pt x="34150" y="161290"/>
                </a:lnTo>
                <a:lnTo>
                  <a:pt x="91186" y="161290"/>
                </a:lnTo>
                <a:lnTo>
                  <a:pt x="91186" y="13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67205" y="2260586"/>
            <a:ext cx="238760" cy="282575"/>
          </a:xfrm>
          <a:custGeom>
            <a:avLst/>
            <a:gdLst/>
            <a:ahLst/>
            <a:cxnLst/>
            <a:rect l="l" t="t" r="r" b="b"/>
            <a:pathLst>
              <a:path w="238760" h="282575">
                <a:moveTo>
                  <a:pt x="202247" y="0"/>
                </a:moveTo>
                <a:lnTo>
                  <a:pt x="15011" y="0"/>
                </a:lnTo>
                <a:lnTo>
                  <a:pt x="15011" y="27940"/>
                </a:lnTo>
                <a:lnTo>
                  <a:pt x="168109" y="27940"/>
                </a:lnTo>
                <a:lnTo>
                  <a:pt x="168109" y="213360"/>
                </a:lnTo>
                <a:lnTo>
                  <a:pt x="202247" y="213360"/>
                </a:lnTo>
                <a:lnTo>
                  <a:pt x="202247" y="27940"/>
                </a:lnTo>
                <a:lnTo>
                  <a:pt x="202247" y="0"/>
                </a:lnTo>
                <a:close/>
              </a:path>
              <a:path w="238760" h="282575">
                <a:moveTo>
                  <a:pt x="238645" y="253301"/>
                </a:moveTo>
                <a:lnTo>
                  <a:pt x="107315" y="253301"/>
                </a:lnTo>
                <a:lnTo>
                  <a:pt x="107315" y="118973"/>
                </a:lnTo>
                <a:lnTo>
                  <a:pt x="72796" y="118973"/>
                </a:lnTo>
                <a:lnTo>
                  <a:pt x="72796" y="253301"/>
                </a:lnTo>
                <a:lnTo>
                  <a:pt x="0" y="253301"/>
                </a:lnTo>
                <a:lnTo>
                  <a:pt x="0" y="282194"/>
                </a:lnTo>
                <a:lnTo>
                  <a:pt x="238645" y="282194"/>
                </a:lnTo>
                <a:lnTo>
                  <a:pt x="238645" y="25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44078" y="2255354"/>
            <a:ext cx="681355" cy="340360"/>
          </a:xfrm>
          <a:custGeom>
            <a:avLst/>
            <a:gdLst/>
            <a:ahLst/>
            <a:cxnLst/>
            <a:rect l="l" t="t" r="r" b="b"/>
            <a:pathLst>
              <a:path w="681355" h="340360">
                <a:moveTo>
                  <a:pt x="186486" y="4889"/>
                </a:moveTo>
                <a:lnTo>
                  <a:pt x="15760" y="4889"/>
                </a:lnTo>
                <a:lnTo>
                  <a:pt x="15760" y="33782"/>
                </a:lnTo>
                <a:lnTo>
                  <a:pt x="149707" y="33782"/>
                </a:lnTo>
                <a:lnTo>
                  <a:pt x="147116" y="45999"/>
                </a:lnTo>
                <a:lnTo>
                  <a:pt x="123647" y="83972"/>
                </a:lnTo>
                <a:lnTo>
                  <a:pt x="85826" y="116624"/>
                </a:lnTo>
                <a:lnTo>
                  <a:pt x="52527" y="135648"/>
                </a:lnTo>
                <a:lnTo>
                  <a:pt x="16217" y="151663"/>
                </a:lnTo>
                <a:lnTo>
                  <a:pt x="0" y="156845"/>
                </a:lnTo>
                <a:lnTo>
                  <a:pt x="15379" y="182372"/>
                </a:lnTo>
                <a:lnTo>
                  <a:pt x="63233" y="164160"/>
                </a:lnTo>
                <a:lnTo>
                  <a:pt x="100164" y="144119"/>
                </a:lnTo>
                <a:lnTo>
                  <a:pt x="136207" y="115392"/>
                </a:lnTo>
                <a:lnTo>
                  <a:pt x="164807" y="82219"/>
                </a:lnTo>
                <a:lnTo>
                  <a:pt x="184797" y="37998"/>
                </a:lnTo>
                <a:lnTo>
                  <a:pt x="186270" y="25311"/>
                </a:lnTo>
                <a:lnTo>
                  <a:pt x="186486" y="4889"/>
                </a:lnTo>
                <a:close/>
              </a:path>
              <a:path w="681355" h="340360">
                <a:moveTo>
                  <a:pt x="292671" y="312191"/>
                </a:moveTo>
                <a:lnTo>
                  <a:pt x="60032" y="312191"/>
                </a:lnTo>
                <a:lnTo>
                  <a:pt x="60032" y="283679"/>
                </a:lnTo>
                <a:lnTo>
                  <a:pt x="287045" y="283679"/>
                </a:lnTo>
                <a:lnTo>
                  <a:pt x="287045" y="255536"/>
                </a:lnTo>
                <a:lnTo>
                  <a:pt x="60032" y="255536"/>
                </a:lnTo>
                <a:lnTo>
                  <a:pt x="60032" y="228523"/>
                </a:lnTo>
                <a:lnTo>
                  <a:pt x="288925" y="228523"/>
                </a:lnTo>
                <a:lnTo>
                  <a:pt x="288925" y="200380"/>
                </a:lnTo>
                <a:lnTo>
                  <a:pt x="25514" y="200380"/>
                </a:lnTo>
                <a:lnTo>
                  <a:pt x="25514" y="329082"/>
                </a:lnTo>
                <a:lnTo>
                  <a:pt x="36398" y="340334"/>
                </a:lnTo>
                <a:lnTo>
                  <a:pt x="292671" y="340334"/>
                </a:lnTo>
                <a:lnTo>
                  <a:pt x="292671" y="312191"/>
                </a:lnTo>
                <a:close/>
              </a:path>
              <a:path w="681355" h="340360">
                <a:moveTo>
                  <a:pt x="344081" y="68300"/>
                </a:moveTo>
                <a:lnTo>
                  <a:pt x="287045" y="68300"/>
                </a:lnTo>
                <a:lnTo>
                  <a:pt x="287045" y="0"/>
                </a:lnTo>
                <a:lnTo>
                  <a:pt x="252895" y="0"/>
                </a:lnTo>
                <a:lnTo>
                  <a:pt x="252895" y="181610"/>
                </a:lnTo>
                <a:lnTo>
                  <a:pt x="287045" y="181610"/>
                </a:lnTo>
                <a:lnTo>
                  <a:pt x="287045" y="97193"/>
                </a:lnTo>
                <a:lnTo>
                  <a:pt x="344081" y="97193"/>
                </a:lnTo>
                <a:lnTo>
                  <a:pt x="344081" y="68300"/>
                </a:lnTo>
                <a:close/>
              </a:path>
              <a:path w="681355" h="340360">
                <a:moveTo>
                  <a:pt x="589368" y="111582"/>
                </a:moveTo>
                <a:lnTo>
                  <a:pt x="578015" y="67017"/>
                </a:lnTo>
                <a:lnTo>
                  <a:pt x="555332" y="35763"/>
                </a:lnTo>
                <a:lnTo>
                  <a:pt x="555332" y="126453"/>
                </a:lnTo>
                <a:lnTo>
                  <a:pt x="555028" y="150482"/>
                </a:lnTo>
                <a:lnTo>
                  <a:pt x="535444" y="191376"/>
                </a:lnTo>
                <a:lnTo>
                  <a:pt x="500202" y="215011"/>
                </a:lnTo>
                <a:lnTo>
                  <a:pt x="478409" y="215392"/>
                </a:lnTo>
                <a:lnTo>
                  <a:pt x="456628" y="215011"/>
                </a:lnTo>
                <a:lnTo>
                  <a:pt x="421373" y="191376"/>
                </a:lnTo>
                <a:lnTo>
                  <a:pt x="401802" y="150482"/>
                </a:lnTo>
                <a:lnTo>
                  <a:pt x="401485" y="126453"/>
                </a:lnTo>
                <a:lnTo>
                  <a:pt x="401802" y="102438"/>
                </a:lnTo>
                <a:lnTo>
                  <a:pt x="421373" y="61544"/>
                </a:lnTo>
                <a:lnTo>
                  <a:pt x="456628" y="37909"/>
                </a:lnTo>
                <a:lnTo>
                  <a:pt x="478409" y="37528"/>
                </a:lnTo>
                <a:lnTo>
                  <a:pt x="500202" y="37909"/>
                </a:lnTo>
                <a:lnTo>
                  <a:pt x="535444" y="61544"/>
                </a:lnTo>
                <a:lnTo>
                  <a:pt x="555028" y="102438"/>
                </a:lnTo>
                <a:lnTo>
                  <a:pt x="555332" y="126453"/>
                </a:lnTo>
                <a:lnTo>
                  <a:pt x="555332" y="35763"/>
                </a:lnTo>
                <a:lnTo>
                  <a:pt x="514159" y="12433"/>
                </a:lnTo>
                <a:lnTo>
                  <a:pt x="478409" y="8636"/>
                </a:lnTo>
                <a:lnTo>
                  <a:pt x="462254" y="8775"/>
                </a:lnTo>
                <a:lnTo>
                  <a:pt x="418236" y="23088"/>
                </a:lnTo>
                <a:lnTo>
                  <a:pt x="387426" y="51854"/>
                </a:lnTo>
                <a:lnTo>
                  <a:pt x="370357" y="92608"/>
                </a:lnTo>
                <a:lnTo>
                  <a:pt x="367449" y="111582"/>
                </a:lnTo>
                <a:lnTo>
                  <a:pt x="367449" y="141325"/>
                </a:lnTo>
                <a:lnTo>
                  <a:pt x="378815" y="185889"/>
                </a:lnTo>
                <a:lnTo>
                  <a:pt x="404126" y="219760"/>
                </a:lnTo>
                <a:lnTo>
                  <a:pt x="442734" y="240474"/>
                </a:lnTo>
                <a:lnTo>
                  <a:pt x="478409" y="244284"/>
                </a:lnTo>
                <a:lnTo>
                  <a:pt x="494576" y="244132"/>
                </a:lnTo>
                <a:lnTo>
                  <a:pt x="538886" y="229819"/>
                </a:lnTo>
                <a:lnTo>
                  <a:pt x="569468" y="201066"/>
                </a:lnTo>
                <a:lnTo>
                  <a:pt x="586473" y="160312"/>
                </a:lnTo>
                <a:lnTo>
                  <a:pt x="589368" y="141325"/>
                </a:lnTo>
                <a:lnTo>
                  <a:pt x="589368" y="111582"/>
                </a:lnTo>
                <a:close/>
              </a:path>
              <a:path w="681355" h="340360">
                <a:moveTo>
                  <a:pt x="681037" y="0"/>
                </a:moveTo>
                <a:lnTo>
                  <a:pt x="646887" y="0"/>
                </a:lnTo>
                <a:lnTo>
                  <a:pt x="646887" y="340334"/>
                </a:lnTo>
                <a:lnTo>
                  <a:pt x="681037" y="340334"/>
                </a:lnTo>
                <a:lnTo>
                  <a:pt x="6810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88531" y="2552909"/>
            <a:ext cx="42545" cy="89535"/>
          </a:xfrm>
          <a:custGeom>
            <a:avLst/>
            <a:gdLst/>
            <a:ahLst/>
            <a:cxnLst/>
            <a:rect l="l" t="t" r="r" b="b"/>
            <a:pathLst>
              <a:path w="42544" h="89535">
                <a:moveTo>
                  <a:pt x="14633" y="88929"/>
                </a:moveTo>
                <a:lnTo>
                  <a:pt x="4877" y="80673"/>
                </a:lnTo>
                <a:lnTo>
                  <a:pt x="13508" y="72418"/>
                </a:lnTo>
                <a:lnTo>
                  <a:pt x="21387" y="51406"/>
                </a:lnTo>
                <a:lnTo>
                  <a:pt x="21387" y="42775"/>
                </a:lnTo>
                <a:lnTo>
                  <a:pt x="0" y="42775"/>
                </a:lnTo>
                <a:lnTo>
                  <a:pt x="0" y="0"/>
                </a:lnTo>
                <a:lnTo>
                  <a:pt x="42025" y="0"/>
                </a:lnTo>
                <a:lnTo>
                  <a:pt x="42025" y="37147"/>
                </a:lnTo>
                <a:lnTo>
                  <a:pt x="29039" y="73890"/>
                </a:lnTo>
                <a:lnTo>
                  <a:pt x="21264" y="82884"/>
                </a:lnTo>
                <a:lnTo>
                  <a:pt x="14633" y="88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93590" y="2255354"/>
            <a:ext cx="306070" cy="340360"/>
          </a:xfrm>
          <a:custGeom>
            <a:avLst/>
            <a:gdLst/>
            <a:ahLst/>
            <a:cxnLst/>
            <a:rect l="l" t="t" r="r" b="b"/>
            <a:pathLst>
              <a:path w="306069" h="340360">
                <a:moveTo>
                  <a:pt x="235267" y="331701"/>
                </a:moveTo>
                <a:lnTo>
                  <a:pt x="201872" y="331701"/>
                </a:lnTo>
                <a:lnTo>
                  <a:pt x="201872" y="157220"/>
                </a:lnTo>
                <a:lnTo>
                  <a:pt x="135457" y="157220"/>
                </a:lnTo>
                <a:lnTo>
                  <a:pt x="135457" y="127952"/>
                </a:lnTo>
                <a:lnTo>
                  <a:pt x="201872" y="127952"/>
                </a:lnTo>
                <a:lnTo>
                  <a:pt x="201872" y="3752"/>
                </a:lnTo>
                <a:lnTo>
                  <a:pt x="235267" y="3752"/>
                </a:lnTo>
                <a:lnTo>
                  <a:pt x="235267" y="331701"/>
                </a:lnTo>
                <a:close/>
              </a:path>
              <a:path w="306069" h="340360">
                <a:moveTo>
                  <a:pt x="165100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8630"/>
                </a:lnTo>
                <a:lnTo>
                  <a:pt x="157595" y="8630"/>
                </a:lnTo>
                <a:lnTo>
                  <a:pt x="157595" y="37522"/>
                </a:lnTo>
                <a:lnTo>
                  <a:pt x="34520" y="37522"/>
                </a:lnTo>
                <a:lnTo>
                  <a:pt x="34520" y="260032"/>
                </a:lnTo>
                <a:lnTo>
                  <a:pt x="165100" y="260032"/>
                </a:lnTo>
                <a:lnTo>
                  <a:pt x="165100" y="288550"/>
                </a:lnTo>
                <a:close/>
              </a:path>
              <a:path w="306069" h="340360">
                <a:moveTo>
                  <a:pt x="305810" y="340331"/>
                </a:moveTo>
                <a:lnTo>
                  <a:pt x="272415" y="340331"/>
                </a:lnTo>
                <a:lnTo>
                  <a:pt x="272415" y="0"/>
                </a:lnTo>
                <a:lnTo>
                  <a:pt x="305810" y="0"/>
                </a:lnTo>
                <a:lnTo>
                  <a:pt x="305810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45665" y="2255354"/>
            <a:ext cx="313690" cy="340360"/>
          </a:xfrm>
          <a:custGeom>
            <a:avLst/>
            <a:gdLst/>
            <a:ahLst/>
            <a:cxnLst/>
            <a:rect l="l" t="t" r="r" b="b"/>
            <a:pathLst>
              <a:path w="313689" h="340360">
                <a:moveTo>
                  <a:pt x="313579" y="340331"/>
                </a:moveTo>
                <a:lnTo>
                  <a:pt x="279433" y="340331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340331"/>
                </a:lnTo>
                <a:close/>
              </a:path>
              <a:path w="313689" h="340360">
                <a:moveTo>
                  <a:pt x="110956" y="244273"/>
                </a:moveTo>
                <a:lnTo>
                  <a:pt x="62926" y="235267"/>
                </a:lnTo>
                <a:lnTo>
                  <a:pt x="28218" y="210502"/>
                </a:lnTo>
                <a:lnTo>
                  <a:pt x="7017" y="173167"/>
                </a:lnTo>
                <a:lnTo>
                  <a:pt x="0" y="111580"/>
                </a:lnTo>
                <a:lnTo>
                  <a:pt x="779" y="101757"/>
                </a:lnTo>
                <a:lnTo>
                  <a:pt x="15014" y="58887"/>
                </a:lnTo>
                <a:lnTo>
                  <a:pt x="43110" y="27485"/>
                </a:lnTo>
                <a:lnTo>
                  <a:pt x="84408" y="9755"/>
                </a:lnTo>
                <a:lnTo>
                  <a:pt x="110956" y="8630"/>
                </a:lnTo>
                <a:lnTo>
                  <a:pt x="127117" y="8770"/>
                </a:lnTo>
                <a:lnTo>
                  <a:pt x="171429" y="23088"/>
                </a:lnTo>
                <a:lnTo>
                  <a:pt x="189477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477" y="215380"/>
                </a:lnTo>
                <a:lnTo>
                  <a:pt x="185529" y="219754"/>
                </a:lnTo>
                <a:lnTo>
                  <a:pt x="146705" y="240474"/>
                </a:lnTo>
                <a:lnTo>
                  <a:pt x="127117" y="244132"/>
                </a:lnTo>
                <a:lnTo>
                  <a:pt x="110956" y="244273"/>
                </a:lnTo>
                <a:close/>
              </a:path>
              <a:path w="313689" h="340360">
                <a:moveTo>
                  <a:pt x="189477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9477" y="37522"/>
                </a:lnTo>
                <a:lnTo>
                  <a:pt x="214894" y="79735"/>
                </a:lnTo>
                <a:lnTo>
                  <a:pt x="221912" y="111580"/>
                </a:lnTo>
                <a:lnTo>
                  <a:pt x="221912" y="141323"/>
                </a:lnTo>
                <a:lnTo>
                  <a:pt x="210555" y="185887"/>
                </a:lnTo>
                <a:lnTo>
                  <a:pt x="193881" y="210502"/>
                </a:lnTo>
                <a:lnTo>
                  <a:pt x="189477" y="215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24159" y="2255354"/>
            <a:ext cx="302895" cy="344170"/>
          </a:xfrm>
          <a:custGeom>
            <a:avLst/>
            <a:gdLst/>
            <a:ahLst/>
            <a:cxnLst/>
            <a:rect l="l" t="t" r="r" b="b"/>
            <a:pathLst>
              <a:path w="302895" h="344169">
                <a:moveTo>
                  <a:pt x="202247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8630"/>
                </a:lnTo>
                <a:lnTo>
                  <a:pt x="194743" y="8630"/>
                </a:lnTo>
                <a:lnTo>
                  <a:pt x="194743" y="37522"/>
                </a:lnTo>
                <a:lnTo>
                  <a:pt x="34520" y="37522"/>
                </a:lnTo>
                <a:lnTo>
                  <a:pt x="34520" y="127952"/>
                </a:lnTo>
                <a:lnTo>
                  <a:pt x="176357" y="127952"/>
                </a:lnTo>
                <a:lnTo>
                  <a:pt x="176357" y="157220"/>
                </a:lnTo>
                <a:lnTo>
                  <a:pt x="34520" y="157220"/>
                </a:lnTo>
                <a:lnTo>
                  <a:pt x="34520" y="260032"/>
                </a:lnTo>
                <a:lnTo>
                  <a:pt x="202247" y="260032"/>
                </a:lnTo>
                <a:lnTo>
                  <a:pt x="202247" y="288550"/>
                </a:lnTo>
                <a:close/>
              </a:path>
              <a:path w="302895" h="344169">
                <a:moveTo>
                  <a:pt x="302808" y="344083"/>
                </a:moveTo>
                <a:lnTo>
                  <a:pt x="268663" y="344083"/>
                </a:lnTo>
                <a:lnTo>
                  <a:pt x="268663" y="153468"/>
                </a:lnTo>
                <a:lnTo>
                  <a:pt x="206000" y="153468"/>
                </a:lnTo>
                <a:lnTo>
                  <a:pt x="206000" y="124200"/>
                </a:lnTo>
                <a:lnTo>
                  <a:pt x="268663" y="124200"/>
                </a:lnTo>
                <a:lnTo>
                  <a:pt x="268663" y="0"/>
                </a:lnTo>
                <a:lnTo>
                  <a:pt x="302808" y="0"/>
                </a:lnTo>
                <a:lnTo>
                  <a:pt x="302808" y="34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5259" y="2252738"/>
            <a:ext cx="689610" cy="343535"/>
          </a:xfrm>
          <a:custGeom>
            <a:avLst/>
            <a:gdLst/>
            <a:ahLst/>
            <a:cxnLst/>
            <a:rect l="l" t="t" r="r" b="b"/>
            <a:pathLst>
              <a:path w="689610" h="343535">
                <a:moveTo>
                  <a:pt x="217258" y="261899"/>
                </a:moveTo>
                <a:lnTo>
                  <a:pt x="162090" y="261899"/>
                </a:lnTo>
                <a:lnTo>
                  <a:pt x="174853" y="40525"/>
                </a:lnTo>
                <a:lnTo>
                  <a:pt x="209753" y="40525"/>
                </a:lnTo>
                <a:lnTo>
                  <a:pt x="209753" y="11252"/>
                </a:lnTo>
                <a:lnTo>
                  <a:pt x="141452" y="11252"/>
                </a:lnTo>
                <a:lnTo>
                  <a:pt x="141452" y="40525"/>
                </a:lnTo>
                <a:lnTo>
                  <a:pt x="128701" y="261899"/>
                </a:lnTo>
                <a:lnTo>
                  <a:pt x="83667" y="261899"/>
                </a:lnTo>
                <a:lnTo>
                  <a:pt x="70916" y="40525"/>
                </a:lnTo>
                <a:lnTo>
                  <a:pt x="141452" y="40525"/>
                </a:lnTo>
                <a:lnTo>
                  <a:pt x="141452" y="11252"/>
                </a:lnTo>
                <a:lnTo>
                  <a:pt x="3746" y="11252"/>
                </a:lnTo>
                <a:lnTo>
                  <a:pt x="3746" y="40525"/>
                </a:lnTo>
                <a:lnTo>
                  <a:pt x="37515" y="40525"/>
                </a:lnTo>
                <a:lnTo>
                  <a:pt x="50279" y="261899"/>
                </a:lnTo>
                <a:lnTo>
                  <a:pt x="0" y="261899"/>
                </a:lnTo>
                <a:lnTo>
                  <a:pt x="0" y="291172"/>
                </a:lnTo>
                <a:lnTo>
                  <a:pt x="217258" y="291172"/>
                </a:lnTo>
                <a:lnTo>
                  <a:pt x="217258" y="261899"/>
                </a:lnTo>
                <a:close/>
              </a:path>
              <a:path w="689610" h="343535">
                <a:moveTo>
                  <a:pt x="344830" y="138074"/>
                </a:moveTo>
                <a:lnTo>
                  <a:pt x="287794" y="138074"/>
                </a:lnTo>
                <a:lnTo>
                  <a:pt x="287794" y="2616"/>
                </a:lnTo>
                <a:lnTo>
                  <a:pt x="253657" y="2616"/>
                </a:lnTo>
                <a:lnTo>
                  <a:pt x="253657" y="342950"/>
                </a:lnTo>
                <a:lnTo>
                  <a:pt x="287794" y="342950"/>
                </a:lnTo>
                <a:lnTo>
                  <a:pt x="287794" y="167347"/>
                </a:lnTo>
                <a:lnTo>
                  <a:pt x="344830" y="167347"/>
                </a:lnTo>
                <a:lnTo>
                  <a:pt x="344830" y="138074"/>
                </a:lnTo>
                <a:close/>
              </a:path>
              <a:path w="689610" h="343535">
                <a:moveTo>
                  <a:pt x="573989" y="77012"/>
                </a:moveTo>
                <a:lnTo>
                  <a:pt x="559460" y="36982"/>
                </a:lnTo>
                <a:lnTo>
                  <a:pt x="551751" y="28892"/>
                </a:lnTo>
                <a:lnTo>
                  <a:pt x="547268" y="24765"/>
                </a:lnTo>
                <a:lnTo>
                  <a:pt x="539877" y="18275"/>
                </a:lnTo>
                <a:lnTo>
                  <a:pt x="539877" y="79921"/>
                </a:lnTo>
                <a:lnTo>
                  <a:pt x="539877" y="97180"/>
                </a:lnTo>
                <a:lnTo>
                  <a:pt x="512559" y="140335"/>
                </a:lnTo>
                <a:lnTo>
                  <a:pt x="481203" y="147789"/>
                </a:lnTo>
                <a:lnTo>
                  <a:pt x="465848" y="147777"/>
                </a:lnTo>
                <a:lnTo>
                  <a:pt x="418757" y="125323"/>
                </a:lnTo>
                <a:lnTo>
                  <a:pt x="409067" y="97180"/>
                </a:lnTo>
                <a:lnTo>
                  <a:pt x="409067" y="79921"/>
                </a:lnTo>
                <a:lnTo>
                  <a:pt x="436016" y="36398"/>
                </a:lnTo>
                <a:lnTo>
                  <a:pt x="474281" y="28892"/>
                </a:lnTo>
                <a:lnTo>
                  <a:pt x="482714" y="28943"/>
                </a:lnTo>
                <a:lnTo>
                  <a:pt x="530199" y="51777"/>
                </a:lnTo>
                <a:lnTo>
                  <a:pt x="539877" y="79921"/>
                </a:lnTo>
                <a:lnTo>
                  <a:pt x="539877" y="18275"/>
                </a:lnTo>
                <a:lnTo>
                  <a:pt x="504647" y="2768"/>
                </a:lnTo>
                <a:lnTo>
                  <a:pt x="474281" y="0"/>
                </a:lnTo>
                <a:lnTo>
                  <a:pt x="460552" y="101"/>
                </a:lnTo>
                <a:lnTo>
                  <a:pt x="421805" y="10541"/>
                </a:lnTo>
                <a:lnTo>
                  <a:pt x="389458" y="36982"/>
                </a:lnTo>
                <a:lnTo>
                  <a:pt x="374954" y="77012"/>
                </a:lnTo>
                <a:lnTo>
                  <a:pt x="374954" y="100088"/>
                </a:lnTo>
                <a:lnTo>
                  <a:pt x="389458" y="140119"/>
                </a:lnTo>
                <a:lnTo>
                  <a:pt x="421805" y="166484"/>
                </a:lnTo>
                <a:lnTo>
                  <a:pt x="460552" y="176631"/>
                </a:lnTo>
                <a:lnTo>
                  <a:pt x="474281" y="176733"/>
                </a:lnTo>
                <a:lnTo>
                  <a:pt x="487807" y="176631"/>
                </a:lnTo>
                <a:lnTo>
                  <a:pt x="526694" y="166484"/>
                </a:lnTo>
                <a:lnTo>
                  <a:pt x="559460" y="140119"/>
                </a:lnTo>
                <a:lnTo>
                  <a:pt x="573989" y="100088"/>
                </a:lnTo>
                <a:lnTo>
                  <a:pt x="573989" y="77012"/>
                </a:lnTo>
                <a:close/>
              </a:path>
              <a:path w="689610" h="343535">
                <a:moveTo>
                  <a:pt x="681786" y="2616"/>
                </a:moveTo>
                <a:lnTo>
                  <a:pt x="647636" y="2616"/>
                </a:lnTo>
                <a:lnTo>
                  <a:pt x="647636" y="184226"/>
                </a:lnTo>
                <a:lnTo>
                  <a:pt x="681786" y="184226"/>
                </a:lnTo>
                <a:lnTo>
                  <a:pt x="681786" y="2616"/>
                </a:lnTo>
                <a:close/>
              </a:path>
              <a:path w="689610" h="343535">
                <a:moveTo>
                  <a:pt x="689292" y="314807"/>
                </a:moveTo>
                <a:lnTo>
                  <a:pt x="439762" y="314807"/>
                </a:lnTo>
                <a:lnTo>
                  <a:pt x="439762" y="286296"/>
                </a:lnTo>
                <a:lnTo>
                  <a:pt x="681786" y="286296"/>
                </a:lnTo>
                <a:lnTo>
                  <a:pt x="681786" y="202996"/>
                </a:lnTo>
                <a:lnTo>
                  <a:pt x="405244" y="202996"/>
                </a:lnTo>
                <a:lnTo>
                  <a:pt x="405244" y="231140"/>
                </a:lnTo>
                <a:lnTo>
                  <a:pt x="647636" y="231140"/>
                </a:lnTo>
                <a:lnTo>
                  <a:pt x="647636" y="258152"/>
                </a:lnTo>
                <a:lnTo>
                  <a:pt x="405244" y="258152"/>
                </a:lnTo>
                <a:lnTo>
                  <a:pt x="405244" y="331698"/>
                </a:lnTo>
                <a:lnTo>
                  <a:pt x="416128" y="342950"/>
                </a:lnTo>
                <a:lnTo>
                  <a:pt x="689292" y="342950"/>
                </a:lnTo>
                <a:lnTo>
                  <a:pt x="689292" y="314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821170" y="2255354"/>
            <a:ext cx="321945" cy="340360"/>
          </a:xfrm>
          <a:custGeom>
            <a:avLst/>
            <a:gdLst/>
            <a:ahLst/>
            <a:cxnLst/>
            <a:rect l="l" t="t" r="r" b="b"/>
            <a:pathLst>
              <a:path w="321945" h="340360">
                <a:moveTo>
                  <a:pt x="250942" y="112943"/>
                </a:moveTo>
                <a:lnTo>
                  <a:pt x="217547" y="112943"/>
                </a:lnTo>
                <a:lnTo>
                  <a:pt x="217547" y="3752"/>
                </a:lnTo>
                <a:lnTo>
                  <a:pt x="250942" y="3752"/>
                </a:lnTo>
                <a:lnTo>
                  <a:pt x="250942" y="112943"/>
                </a:lnTo>
                <a:close/>
              </a:path>
              <a:path w="321945" h="340360">
                <a:moveTo>
                  <a:pt x="95973" y="244273"/>
                </a:moveTo>
                <a:lnTo>
                  <a:pt x="52259" y="235455"/>
                </a:lnTo>
                <a:lnTo>
                  <a:pt x="22428" y="210878"/>
                </a:lnTo>
                <a:lnTo>
                  <a:pt x="5355" y="173542"/>
                </a:lnTo>
                <a:lnTo>
                  <a:pt x="0" y="111363"/>
                </a:lnTo>
                <a:lnTo>
                  <a:pt x="595" y="101428"/>
                </a:lnTo>
                <a:lnTo>
                  <a:pt x="11570" y="58512"/>
                </a:lnTo>
                <a:lnTo>
                  <a:pt x="34881" y="27133"/>
                </a:lnTo>
                <a:lnTo>
                  <a:pt x="71372" y="9732"/>
                </a:lnTo>
                <a:lnTo>
                  <a:pt x="95973" y="8630"/>
                </a:lnTo>
                <a:lnTo>
                  <a:pt x="110129" y="8750"/>
                </a:lnTo>
                <a:lnTo>
                  <a:pt x="147701" y="20986"/>
                </a:lnTo>
                <a:lnTo>
                  <a:pt x="166011" y="37522"/>
                </a:lnTo>
                <a:lnTo>
                  <a:pt x="95973" y="37522"/>
                </a:lnTo>
                <a:lnTo>
                  <a:pt x="86243" y="37619"/>
                </a:lnTo>
                <a:lnTo>
                  <a:pt x="48319" y="61537"/>
                </a:lnTo>
                <a:lnTo>
                  <a:pt x="35485" y="99540"/>
                </a:lnTo>
                <a:lnTo>
                  <a:pt x="34113" y="138423"/>
                </a:lnTo>
                <a:lnTo>
                  <a:pt x="34482" y="146245"/>
                </a:lnTo>
                <a:lnTo>
                  <a:pt x="43928" y="184383"/>
                </a:lnTo>
                <a:lnTo>
                  <a:pt x="74734" y="212768"/>
                </a:lnTo>
                <a:lnTo>
                  <a:pt x="166081" y="215380"/>
                </a:lnTo>
                <a:lnTo>
                  <a:pt x="158771" y="223682"/>
                </a:lnTo>
                <a:lnTo>
                  <a:pt x="118815" y="243335"/>
                </a:lnTo>
                <a:lnTo>
                  <a:pt x="109909" y="244156"/>
                </a:lnTo>
                <a:lnTo>
                  <a:pt x="95973" y="244273"/>
                </a:lnTo>
                <a:close/>
              </a:path>
              <a:path w="321945" h="340360">
                <a:moveTo>
                  <a:pt x="166081" y="215380"/>
                </a:moveTo>
                <a:lnTo>
                  <a:pt x="95973" y="215380"/>
                </a:lnTo>
                <a:lnTo>
                  <a:pt x="115288" y="215005"/>
                </a:lnTo>
                <a:lnTo>
                  <a:pt x="126671" y="212378"/>
                </a:lnTo>
                <a:lnTo>
                  <a:pt x="151791" y="176843"/>
                </a:lnTo>
                <a:lnTo>
                  <a:pt x="157773" y="114479"/>
                </a:lnTo>
                <a:lnTo>
                  <a:pt x="157660" y="102431"/>
                </a:lnTo>
                <a:lnTo>
                  <a:pt x="143439" y="61537"/>
                </a:lnTo>
                <a:lnTo>
                  <a:pt x="95973" y="37522"/>
                </a:lnTo>
                <a:lnTo>
                  <a:pt x="166011" y="37522"/>
                </a:lnTo>
                <a:lnTo>
                  <a:pt x="187567" y="82339"/>
                </a:lnTo>
                <a:lnTo>
                  <a:pt x="191656" y="112943"/>
                </a:lnTo>
                <a:lnTo>
                  <a:pt x="250942" y="112943"/>
                </a:lnTo>
                <a:lnTo>
                  <a:pt x="250942" y="142211"/>
                </a:lnTo>
                <a:lnTo>
                  <a:pt x="191656" y="142211"/>
                </a:lnTo>
                <a:lnTo>
                  <a:pt x="190689" y="155520"/>
                </a:lnTo>
                <a:lnTo>
                  <a:pt x="179907" y="194543"/>
                </a:lnTo>
                <a:lnTo>
                  <a:pt x="172590" y="207653"/>
                </a:lnTo>
                <a:lnTo>
                  <a:pt x="166081" y="215380"/>
                </a:lnTo>
                <a:close/>
              </a:path>
              <a:path w="321945" h="340360">
                <a:moveTo>
                  <a:pt x="250942" y="331701"/>
                </a:moveTo>
                <a:lnTo>
                  <a:pt x="217547" y="331701"/>
                </a:lnTo>
                <a:lnTo>
                  <a:pt x="217547" y="142211"/>
                </a:lnTo>
                <a:lnTo>
                  <a:pt x="250942" y="142211"/>
                </a:lnTo>
                <a:lnTo>
                  <a:pt x="250942" y="331701"/>
                </a:lnTo>
                <a:close/>
              </a:path>
              <a:path w="321945" h="340360">
                <a:moveTo>
                  <a:pt x="321485" y="340331"/>
                </a:moveTo>
                <a:lnTo>
                  <a:pt x="288089" y="340331"/>
                </a:lnTo>
                <a:lnTo>
                  <a:pt x="288089" y="0"/>
                </a:lnTo>
                <a:lnTo>
                  <a:pt x="321485" y="0"/>
                </a:lnTo>
                <a:lnTo>
                  <a:pt x="321485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93233" y="2250851"/>
            <a:ext cx="321945" cy="345440"/>
          </a:xfrm>
          <a:custGeom>
            <a:avLst/>
            <a:gdLst/>
            <a:ahLst/>
            <a:cxnLst/>
            <a:rect l="l" t="t" r="r" b="b"/>
            <a:pathLst>
              <a:path w="321945" h="345439">
                <a:moveTo>
                  <a:pt x="321570" y="344834"/>
                </a:moveTo>
                <a:lnTo>
                  <a:pt x="52531" y="344834"/>
                </a:lnTo>
                <a:lnTo>
                  <a:pt x="41650" y="333577"/>
                </a:lnTo>
                <a:lnTo>
                  <a:pt x="41650" y="269413"/>
                </a:lnTo>
                <a:lnTo>
                  <a:pt x="279919" y="269413"/>
                </a:lnTo>
                <a:lnTo>
                  <a:pt x="279919" y="251777"/>
                </a:lnTo>
                <a:lnTo>
                  <a:pt x="41650" y="251777"/>
                </a:lnTo>
                <a:lnTo>
                  <a:pt x="41650" y="223635"/>
                </a:lnTo>
                <a:lnTo>
                  <a:pt x="314065" y="223635"/>
                </a:lnTo>
                <a:lnTo>
                  <a:pt x="314065" y="297555"/>
                </a:lnTo>
                <a:lnTo>
                  <a:pt x="76171" y="297555"/>
                </a:lnTo>
                <a:lnTo>
                  <a:pt x="76171" y="316692"/>
                </a:lnTo>
                <a:lnTo>
                  <a:pt x="321570" y="316692"/>
                </a:lnTo>
                <a:lnTo>
                  <a:pt x="321570" y="344834"/>
                </a:lnTo>
                <a:close/>
              </a:path>
              <a:path w="321945" h="345439">
                <a:moveTo>
                  <a:pt x="126451" y="121949"/>
                </a:moveTo>
                <a:lnTo>
                  <a:pt x="84332" y="120026"/>
                </a:lnTo>
                <a:lnTo>
                  <a:pt x="43309" y="97195"/>
                </a:lnTo>
                <a:lnTo>
                  <a:pt x="33020" y="60786"/>
                </a:lnTo>
                <a:lnTo>
                  <a:pt x="33401" y="42978"/>
                </a:lnTo>
                <a:lnTo>
                  <a:pt x="72207" y="6411"/>
                </a:lnTo>
                <a:lnTo>
                  <a:pt x="126451" y="0"/>
                </a:lnTo>
                <a:lnTo>
                  <a:pt x="152864" y="237"/>
                </a:lnTo>
                <a:lnTo>
                  <a:pt x="195868" y="15196"/>
                </a:lnTo>
                <a:lnTo>
                  <a:pt x="213374" y="28142"/>
                </a:lnTo>
                <a:lnTo>
                  <a:pt x="114444" y="28142"/>
                </a:lnTo>
                <a:lnTo>
                  <a:pt x="93056" y="31519"/>
                </a:lnTo>
                <a:lnTo>
                  <a:pt x="76546" y="39398"/>
                </a:lnTo>
                <a:lnTo>
                  <a:pt x="67165" y="51781"/>
                </a:lnTo>
                <a:lnTo>
                  <a:pt x="67165" y="69792"/>
                </a:lnTo>
                <a:lnTo>
                  <a:pt x="76546" y="82174"/>
                </a:lnTo>
                <a:lnTo>
                  <a:pt x="93056" y="90054"/>
                </a:lnTo>
                <a:lnTo>
                  <a:pt x="114444" y="93431"/>
                </a:lnTo>
                <a:lnTo>
                  <a:pt x="213422" y="93431"/>
                </a:lnTo>
                <a:lnTo>
                  <a:pt x="209969" y="97195"/>
                </a:lnTo>
                <a:lnTo>
                  <a:pt x="195868" y="106564"/>
                </a:lnTo>
                <a:lnTo>
                  <a:pt x="181065" y="115458"/>
                </a:lnTo>
                <a:lnTo>
                  <a:pt x="168899" y="120026"/>
                </a:lnTo>
                <a:lnTo>
                  <a:pt x="152864" y="121708"/>
                </a:lnTo>
                <a:lnTo>
                  <a:pt x="126451" y="121949"/>
                </a:lnTo>
                <a:close/>
              </a:path>
              <a:path w="321945" h="345439">
                <a:moveTo>
                  <a:pt x="314065" y="214255"/>
                </a:moveTo>
                <a:lnTo>
                  <a:pt x="279919" y="214255"/>
                </a:lnTo>
                <a:lnTo>
                  <a:pt x="279919" y="207125"/>
                </a:lnTo>
                <a:lnTo>
                  <a:pt x="196244" y="207125"/>
                </a:lnTo>
                <a:lnTo>
                  <a:pt x="196244" y="180109"/>
                </a:lnTo>
                <a:lnTo>
                  <a:pt x="279919" y="180109"/>
                </a:lnTo>
                <a:lnTo>
                  <a:pt x="279919" y="4502"/>
                </a:lnTo>
                <a:lnTo>
                  <a:pt x="314065" y="4502"/>
                </a:lnTo>
                <a:lnTo>
                  <a:pt x="314065" y="214255"/>
                </a:lnTo>
                <a:close/>
              </a:path>
              <a:path w="321945" h="345439">
                <a:moveTo>
                  <a:pt x="213422" y="93431"/>
                </a:moveTo>
                <a:lnTo>
                  <a:pt x="138459" y="93431"/>
                </a:lnTo>
                <a:lnTo>
                  <a:pt x="160222" y="90054"/>
                </a:lnTo>
                <a:lnTo>
                  <a:pt x="176357" y="82174"/>
                </a:lnTo>
                <a:lnTo>
                  <a:pt x="186113" y="69792"/>
                </a:lnTo>
                <a:lnTo>
                  <a:pt x="186113" y="51781"/>
                </a:lnTo>
                <a:lnTo>
                  <a:pt x="176357" y="39398"/>
                </a:lnTo>
                <a:lnTo>
                  <a:pt x="160222" y="31519"/>
                </a:lnTo>
                <a:lnTo>
                  <a:pt x="138459" y="28142"/>
                </a:lnTo>
                <a:lnTo>
                  <a:pt x="213374" y="28142"/>
                </a:lnTo>
                <a:lnTo>
                  <a:pt x="217210" y="32293"/>
                </a:lnTo>
                <a:lnTo>
                  <a:pt x="219877" y="42978"/>
                </a:lnTo>
                <a:lnTo>
                  <a:pt x="220258" y="60786"/>
                </a:lnTo>
                <a:lnTo>
                  <a:pt x="219877" y="78598"/>
                </a:lnTo>
                <a:lnTo>
                  <a:pt x="217210" y="89304"/>
                </a:lnTo>
                <a:lnTo>
                  <a:pt x="213422" y="93431"/>
                </a:lnTo>
                <a:close/>
              </a:path>
              <a:path w="321945" h="345439">
                <a:moveTo>
                  <a:pt x="261158" y="166976"/>
                </a:moveTo>
                <a:lnTo>
                  <a:pt x="0" y="166976"/>
                </a:lnTo>
                <a:lnTo>
                  <a:pt x="0" y="138083"/>
                </a:lnTo>
                <a:lnTo>
                  <a:pt x="261158" y="138083"/>
                </a:lnTo>
                <a:lnTo>
                  <a:pt x="261158" y="166976"/>
                </a:lnTo>
                <a:close/>
              </a:path>
              <a:path w="321945" h="345439">
                <a:moveTo>
                  <a:pt x="143712" y="212378"/>
                </a:moveTo>
                <a:lnTo>
                  <a:pt x="109191" y="212378"/>
                </a:lnTo>
                <a:lnTo>
                  <a:pt x="109191" y="166976"/>
                </a:lnTo>
                <a:lnTo>
                  <a:pt x="143712" y="166976"/>
                </a:lnTo>
                <a:lnTo>
                  <a:pt x="143712" y="212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75965" y="2255354"/>
            <a:ext cx="306705" cy="340360"/>
          </a:xfrm>
          <a:custGeom>
            <a:avLst/>
            <a:gdLst/>
            <a:ahLst/>
            <a:cxnLst/>
            <a:rect l="l" t="t" r="r" b="b"/>
            <a:pathLst>
              <a:path w="306704" h="340360">
                <a:moveTo>
                  <a:pt x="306561" y="340331"/>
                </a:moveTo>
                <a:lnTo>
                  <a:pt x="33395" y="340331"/>
                </a:lnTo>
                <a:lnTo>
                  <a:pt x="22513" y="329074"/>
                </a:lnTo>
                <a:lnTo>
                  <a:pt x="22513" y="255530"/>
                </a:lnTo>
                <a:lnTo>
                  <a:pt x="264910" y="255530"/>
                </a:lnTo>
                <a:lnTo>
                  <a:pt x="264910" y="228513"/>
                </a:lnTo>
                <a:lnTo>
                  <a:pt x="22513" y="228513"/>
                </a:lnTo>
                <a:lnTo>
                  <a:pt x="22513" y="200371"/>
                </a:lnTo>
                <a:lnTo>
                  <a:pt x="299056" y="200371"/>
                </a:lnTo>
                <a:lnTo>
                  <a:pt x="299056" y="283672"/>
                </a:lnTo>
                <a:lnTo>
                  <a:pt x="57034" y="283672"/>
                </a:lnTo>
                <a:lnTo>
                  <a:pt x="57034" y="312189"/>
                </a:lnTo>
                <a:lnTo>
                  <a:pt x="306561" y="312189"/>
                </a:lnTo>
                <a:lnTo>
                  <a:pt x="306561" y="340331"/>
                </a:lnTo>
                <a:close/>
              </a:path>
              <a:path w="306704" h="340360">
                <a:moveTo>
                  <a:pt x="183486" y="168477"/>
                </a:moveTo>
                <a:lnTo>
                  <a:pt x="10881" y="168477"/>
                </a:lnTo>
                <a:lnTo>
                  <a:pt x="0" y="157220"/>
                </a:lnTo>
                <a:lnTo>
                  <a:pt x="0" y="4877"/>
                </a:lnTo>
                <a:lnTo>
                  <a:pt x="34145" y="4877"/>
                </a:lnTo>
                <a:lnTo>
                  <a:pt x="34145" y="60411"/>
                </a:lnTo>
                <a:lnTo>
                  <a:pt x="183486" y="60411"/>
                </a:lnTo>
                <a:lnTo>
                  <a:pt x="183486" y="89679"/>
                </a:lnTo>
                <a:lnTo>
                  <a:pt x="34145" y="89679"/>
                </a:lnTo>
                <a:lnTo>
                  <a:pt x="34145" y="140335"/>
                </a:lnTo>
                <a:lnTo>
                  <a:pt x="183486" y="140335"/>
                </a:lnTo>
                <a:lnTo>
                  <a:pt x="183486" y="168477"/>
                </a:lnTo>
                <a:close/>
              </a:path>
              <a:path w="306704" h="340360">
                <a:moveTo>
                  <a:pt x="183486" y="60411"/>
                </a:moveTo>
                <a:lnTo>
                  <a:pt x="149340" y="60411"/>
                </a:lnTo>
                <a:lnTo>
                  <a:pt x="149340" y="4877"/>
                </a:lnTo>
                <a:lnTo>
                  <a:pt x="183486" y="4877"/>
                </a:lnTo>
                <a:lnTo>
                  <a:pt x="183486" y="60411"/>
                </a:lnTo>
                <a:close/>
              </a:path>
              <a:path w="306704" h="340360">
                <a:moveTo>
                  <a:pt x="183486" y="140335"/>
                </a:moveTo>
                <a:lnTo>
                  <a:pt x="149340" y="140335"/>
                </a:lnTo>
                <a:lnTo>
                  <a:pt x="149340" y="89679"/>
                </a:lnTo>
                <a:lnTo>
                  <a:pt x="183486" y="89679"/>
                </a:lnTo>
                <a:lnTo>
                  <a:pt x="183486" y="140335"/>
                </a:lnTo>
                <a:close/>
              </a:path>
              <a:path w="306704" h="340360">
                <a:moveTo>
                  <a:pt x="299056" y="181610"/>
                </a:moveTo>
                <a:lnTo>
                  <a:pt x="264910" y="181610"/>
                </a:lnTo>
                <a:lnTo>
                  <a:pt x="264910" y="136582"/>
                </a:lnTo>
                <a:lnTo>
                  <a:pt x="198495" y="136582"/>
                </a:lnTo>
                <a:lnTo>
                  <a:pt x="198495" y="107315"/>
                </a:lnTo>
                <a:lnTo>
                  <a:pt x="264910" y="107315"/>
                </a:lnTo>
                <a:lnTo>
                  <a:pt x="264910" y="64163"/>
                </a:lnTo>
                <a:lnTo>
                  <a:pt x="198495" y="64163"/>
                </a:lnTo>
                <a:lnTo>
                  <a:pt x="198495" y="34896"/>
                </a:lnTo>
                <a:lnTo>
                  <a:pt x="264910" y="34896"/>
                </a:lnTo>
                <a:lnTo>
                  <a:pt x="264910" y="0"/>
                </a:lnTo>
                <a:lnTo>
                  <a:pt x="299056" y="0"/>
                </a:lnTo>
                <a:lnTo>
                  <a:pt x="299056" y="181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28680" y="2263984"/>
            <a:ext cx="336550" cy="301625"/>
          </a:xfrm>
          <a:custGeom>
            <a:avLst/>
            <a:gdLst/>
            <a:ahLst/>
            <a:cxnLst/>
            <a:rect l="l" t="t" r="r" b="b"/>
            <a:pathLst>
              <a:path w="336550" h="301625">
                <a:moveTo>
                  <a:pt x="311814" y="210127"/>
                </a:moveTo>
                <a:lnTo>
                  <a:pt x="42775" y="210127"/>
                </a:lnTo>
                <a:lnTo>
                  <a:pt x="31894" y="198870"/>
                </a:lnTo>
                <a:lnTo>
                  <a:pt x="31894" y="90805"/>
                </a:lnTo>
                <a:lnTo>
                  <a:pt x="269413" y="90805"/>
                </a:lnTo>
                <a:lnTo>
                  <a:pt x="269413" y="29267"/>
                </a:lnTo>
                <a:lnTo>
                  <a:pt x="31143" y="29267"/>
                </a:lnTo>
                <a:lnTo>
                  <a:pt x="31143" y="0"/>
                </a:lnTo>
                <a:lnTo>
                  <a:pt x="304309" y="0"/>
                </a:lnTo>
                <a:lnTo>
                  <a:pt x="304309" y="120072"/>
                </a:lnTo>
                <a:lnTo>
                  <a:pt x="66415" y="120072"/>
                </a:lnTo>
                <a:lnTo>
                  <a:pt x="66415" y="181610"/>
                </a:lnTo>
                <a:lnTo>
                  <a:pt x="311814" y="181610"/>
                </a:lnTo>
                <a:lnTo>
                  <a:pt x="311814" y="210127"/>
                </a:lnTo>
                <a:close/>
              </a:path>
              <a:path w="336550" h="301625">
                <a:moveTo>
                  <a:pt x="185362" y="272415"/>
                </a:moveTo>
                <a:lnTo>
                  <a:pt x="150841" y="272415"/>
                </a:lnTo>
                <a:lnTo>
                  <a:pt x="150841" y="210127"/>
                </a:lnTo>
                <a:lnTo>
                  <a:pt x="185362" y="210127"/>
                </a:lnTo>
                <a:lnTo>
                  <a:pt x="185362" y="272415"/>
                </a:lnTo>
                <a:close/>
              </a:path>
              <a:path w="336550" h="301625">
                <a:moveTo>
                  <a:pt x="336204" y="301307"/>
                </a:moveTo>
                <a:lnTo>
                  <a:pt x="0" y="301307"/>
                </a:lnTo>
                <a:lnTo>
                  <a:pt x="0" y="272415"/>
                </a:lnTo>
                <a:lnTo>
                  <a:pt x="336204" y="272415"/>
                </a:lnTo>
                <a:lnTo>
                  <a:pt x="336204" y="301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95788" y="2255354"/>
            <a:ext cx="319405" cy="340360"/>
          </a:xfrm>
          <a:custGeom>
            <a:avLst/>
            <a:gdLst/>
            <a:ahLst/>
            <a:cxnLst/>
            <a:rect l="l" t="t" r="r" b="b"/>
            <a:pathLst>
              <a:path w="319404" h="340360">
                <a:moveTo>
                  <a:pt x="22513" y="292677"/>
                </a:moveTo>
                <a:lnTo>
                  <a:pt x="0" y="272415"/>
                </a:lnTo>
                <a:lnTo>
                  <a:pt x="16817" y="257236"/>
                </a:lnTo>
                <a:lnTo>
                  <a:pt x="27602" y="246665"/>
                </a:lnTo>
                <a:lnTo>
                  <a:pt x="62208" y="203177"/>
                </a:lnTo>
                <a:lnTo>
                  <a:pt x="85927" y="160409"/>
                </a:lnTo>
                <a:lnTo>
                  <a:pt x="104580" y="113447"/>
                </a:lnTo>
                <a:lnTo>
                  <a:pt x="115514" y="69074"/>
                </a:lnTo>
                <a:lnTo>
                  <a:pt x="123825" y="8630"/>
                </a:lnTo>
                <a:lnTo>
                  <a:pt x="156845" y="12382"/>
                </a:lnTo>
                <a:lnTo>
                  <a:pt x="151674" y="56310"/>
                </a:lnTo>
                <a:lnTo>
                  <a:pt x="143008" y="100537"/>
                </a:lnTo>
                <a:lnTo>
                  <a:pt x="135457" y="125701"/>
                </a:lnTo>
                <a:lnTo>
                  <a:pt x="147379" y="149249"/>
                </a:lnTo>
                <a:lnTo>
                  <a:pt x="154865" y="162473"/>
                </a:lnTo>
                <a:lnTo>
                  <a:pt x="121949" y="162473"/>
                </a:lnTo>
                <a:lnTo>
                  <a:pt x="111803" y="185306"/>
                </a:lnTo>
                <a:lnTo>
                  <a:pt x="80486" y="232453"/>
                </a:lnTo>
                <a:lnTo>
                  <a:pt x="54806" y="263480"/>
                </a:lnTo>
                <a:lnTo>
                  <a:pt x="42204" y="275484"/>
                </a:lnTo>
                <a:lnTo>
                  <a:pt x="22513" y="292677"/>
                </a:lnTo>
                <a:close/>
              </a:path>
              <a:path w="319404" h="340360">
                <a:moveTo>
                  <a:pt x="220258" y="285173"/>
                </a:moveTo>
                <a:lnTo>
                  <a:pt x="182003" y="248526"/>
                </a:lnTo>
                <a:lnTo>
                  <a:pt x="151339" y="210939"/>
                </a:lnTo>
                <a:lnTo>
                  <a:pt x="121949" y="162473"/>
                </a:lnTo>
                <a:lnTo>
                  <a:pt x="154865" y="162473"/>
                </a:lnTo>
                <a:lnTo>
                  <a:pt x="156258" y="164936"/>
                </a:lnTo>
                <a:lnTo>
                  <a:pt x="166510" y="179813"/>
                </a:lnTo>
                <a:lnTo>
                  <a:pt x="198762" y="221827"/>
                </a:lnTo>
                <a:lnTo>
                  <a:pt x="240896" y="261533"/>
                </a:lnTo>
                <a:lnTo>
                  <a:pt x="220258" y="285173"/>
                </a:lnTo>
                <a:close/>
              </a:path>
              <a:path w="319404" h="340360">
                <a:moveTo>
                  <a:pt x="319318" y="340331"/>
                </a:moveTo>
                <a:lnTo>
                  <a:pt x="285173" y="340331"/>
                </a:lnTo>
                <a:lnTo>
                  <a:pt x="285173" y="0"/>
                </a:lnTo>
                <a:lnTo>
                  <a:pt x="319318" y="0"/>
                </a:lnTo>
                <a:lnTo>
                  <a:pt x="319318" y="340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68757" y="2255354"/>
            <a:ext cx="713105" cy="340360"/>
          </a:xfrm>
          <a:custGeom>
            <a:avLst/>
            <a:gdLst/>
            <a:ahLst/>
            <a:cxnLst/>
            <a:rect l="l" t="t" r="r" b="b"/>
            <a:pathLst>
              <a:path w="713104" h="340360">
                <a:moveTo>
                  <a:pt x="311810" y="190246"/>
                </a:moveTo>
                <a:lnTo>
                  <a:pt x="66421" y="190246"/>
                </a:lnTo>
                <a:lnTo>
                  <a:pt x="66421" y="128714"/>
                </a:lnTo>
                <a:lnTo>
                  <a:pt x="300558" y="128714"/>
                </a:lnTo>
                <a:lnTo>
                  <a:pt x="300558" y="99441"/>
                </a:lnTo>
                <a:lnTo>
                  <a:pt x="66421" y="99441"/>
                </a:lnTo>
                <a:lnTo>
                  <a:pt x="66421" y="37909"/>
                </a:lnTo>
                <a:lnTo>
                  <a:pt x="304317" y="37909"/>
                </a:lnTo>
                <a:lnTo>
                  <a:pt x="304317" y="8636"/>
                </a:lnTo>
                <a:lnTo>
                  <a:pt x="31902" y="8636"/>
                </a:lnTo>
                <a:lnTo>
                  <a:pt x="31902" y="207505"/>
                </a:lnTo>
                <a:lnTo>
                  <a:pt x="42773" y="218757"/>
                </a:lnTo>
                <a:lnTo>
                  <a:pt x="311810" y="218757"/>
                </a:lnTo>
                <a:lnTo>
                  <a:pt x="311810" y="190246"/>
                </a:lnTo>
                <a:close/>
              </a:path>
              <a:path w="713104" h="340360">
                <a:moveTo>
                  <a:pt x="336207" y="281051"/>
                </a:moveTo>
                <a:lnTo>
                  <a:pt x="0" y="281051"/>
                </a:lnTo>
                <a:lnTo>
                  <a:pt x="0" y="309943"/>
                </a:lnTo>
                <a:lnTo>
                  <a:pt x="336207" y="309943"/>
                </a:lnTo>
                <a:lnTo>
                  <a:pt x="336207" y="281051"/>
                </a:lnTo>
                <a:close/>
              </a:path>
              <a:path w="713104" h="340360">
                <a:moveTo>
                  <a:pt x="558711" y="8636"/>
                </a:moveTo>
                <a:lnTo>
                  <a:pt x="378612" y="8636"/>
                </a:lnTo>
                <a:lnTo>
                  <a:pt x="378612" y="37528"/>
                </a:lnTo>
                <a:lnTo>
                  <a:pt x="523443" y="37528"/>
                </a:lnTo>
                <a:lnTo>
                  <a:pt x="521690" y="66306"/>
                </a:lnTo>
                <a:lnTo>
                  <a:pt x="505993" y="123456"/>
                </a:lnTo>
                <a:lnTo>
                  <a:pt x="490207" y="159448"/>
                </a:lnTo>
                <a:lnTo>
                  <a:pt x="455218" y="205028"/>
                </a:lnTo>
                <a:lnTo>
                  <a:pt x="418566" y="236029"/>
                </a:lnTo>
                <a:lnTo>
                  <a:pt x="379552" y="260769"/>
                </a:lnTo>
                <a:lnTo>
                  <a:pt x="362851" y="268668"/>
                </a:lnTo>
                <a:lnTo>
                  <a:pt x="380111" y="294182"/>
                </a:lnTo>
                <a:lnTo>
                  <a:pt x="414997" y="276428"/>
                </a:lnTo>
                <a:lnTo>
                  <a:pt x="447649" y="253466"/>
                </a:lnTo>
                <a:lnTo>
                  <a:pt x="478980" y="228396"/>
                </a:lnTo>
                <a:lnTo>
                  <a:pt x="504685" y="195872"/>
                </a:lnTo>
                <a:lnTo>
                  <a:pt x="528180" y="160655"/>
                </a:lnTo>
                <a:lnTo>
                  <a:pt x="544080" y="116700"/>
                </a:lnTo>
                <a:lnTo>
                  <a:pt x="556882" y="69418"/>
                </a:lnTo>
                <a:lnTo>
                  <a:pt x="558711" y="10883"/>
                </a:lnTo>
                <a:lnTo>
                  <a:pt x="558711" y="8636"/>
                </a:lnTo>
                <a:close/>
              </a:path>
              <a:path w="713104" h="340360">
                <a:moveTo>
                  <a:pt x="712558" y="135458"/>
                </a:moveTo>
                <a:lnTo>
                  <a:pt x="655523" y="135458"/>
                </a:lnTo>
                <a:lnTo>
                  <a:pt x="655523" y="0"/>
                </a:lnTo>
                <a:lnTo>
                  <a:pt x="621372" y="0"/>
                </a:lnTo>
                <a:lnTo>
                  <a:pt x="621372" y="340334"/>
                </a:lnTo>
                <a:lnTo>
                  <a:pt x="655523" y="340334"/>
                </a:lnTo>
                <a:lnTo>
                  <a:pt x="655523" y="164731"/>
                </a:lnTo>
                <a:lnTo>
                  <a:pt x="712558" y="164731"/>
                </a:lnTo>
                <a:lnTo>
                  <a:pt x="712558" y="135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20266" y="2255354"/>
            <a:ext cx="670560" cy="340360"/>
          </a:xfrm>
          <a:custGeom>
            <a:avLst/>
            <a:gdLst/>
            <a:ahLst/>
            <a:cxnLst/>
            <a:rect l="l" t="t" r="r" b="b"/>
            <a:pathLst>
              <a:path w="670559" h="340360">
                <a:moveTo>
                  <a:pt x="202615" y="260032"/>
                </a:moveTo>
                <a:lnTo>
                  <a:pt x="34518" y="260032"/>
                </a:lnTo>
                <a:lnTo>
                  <a:pt x="34518" y="8636"/>
                </a:lnTo>
                <a:lnTo>
                  <a:pt x="0" y="8636"/>
                </a:lnTo>
                <a:lnTo>
                  <a:pt x="0" y="277304"/>
                </a:lnTo>
                <a:lnTo>
                  <a:pt x="10871" y="288556"/>
                </a:lnTo>
                <a:lnTo>
                  <a:pt x="202615" y="288556"/>
                </a:lnTo>
                <a:lnTo>
                  <a:pt x="202615" y="260032"/>
                </a:lnTo>
                <a:close/>
              </a:path>
              <a:path w="670559" h="340360">
                <a:moveTo>
                  <a:pt x="333578" y="135458"/>
                </a:moveTo>
                <a:lnTo>
                  <a:pt x="276542" y="135458"/>
                </a:lnTo>
                <a:lnTo>
                  <a:pt x="276542" y="0"/>
                </a:lnTo>
                <a:lnTo>
                  <a:pt x="242392" y="0"/>
                </a:lnTo>
                <a:lnTo>
                  <a:pt x="242392" y="340334"/>
                </a:lnTo>
                <a:lnTo>
                  <a:pt x="276542" y="340334"/>
                </a:lnTo>
                <a:lnTo>
                  <a:pt x="276542" y="164731"/>
                </a:lnTo>
                <a:lnTo>
                  <a:pt x="333578" y="164731"/>
                </a:lnTo>
                <a:lnTo>
                  <a:pt x="333578" y="135458"/>
                </a:lnTo>
                <a:close/>
              </a:path>
              <a:path w="670559" h="340360">
                <a:moveTo>
                  <a:pt x="581596" y="149352"/>
                </a:moveTo>
                <a:lnTo>
                  <a:pt x="421005" y="149352"/>
                </a:lnTo>
                <a:lnTo>
                  <a:pt x="421005" y="4889"/>
                </a:lnTo>
                <a:lnTo>
                  <a:pt x="386486" y="4889"/>
                </a:lnTo>
                <a:lnTo>
                  <a:pt x="386486" y="166611"/>
                </a:lnTo>
                <a:lnTo>
                  <a:pt x="397357" y="177863"/>
                </a:lnTo>
                <a:lnTo>
                  <a:pt x="581596" y="177863"/>
                </a:lnTo>
                <a:lnTo>
                  <a:pt x="581596" y="149352"/>
                </a:lnTo>
                <a:close/>
              </a:path>
              <a:path w="670559" h="340360">
                <a:moveTo>
                  <a:pt x="617626" y="212013"/>
                </a:moveTo>
                <a:lnTo>
                  <a:pt x="356463" y="212013"/>
                </a:lnTo>
                <a:lnTo>
                  <a:pt x="356463" y="240906"/>
                </a:lnTo>
                <a:lnTo>
                  <a:pt x="465658" y="240906"/>
                </a:lnTo>
                <a:lnTo>
                  <a:pt x="465658" y="330962"/>
                </a:lnTo>
                <a:lnTo>
                  <a:pt x="500176" y="330962"/>
                </a:lnTo>
                <a:lnTo>
                  <a:pt x="500176" y="240906"/>
                </a:lnTo>
                <a:lnTo>
                  <a:pt x="617626" y="240906"/>
                </a:lnTo>
                <a:lnTo>
                  <a:pt x="617626" y="212013"/>
                </a:lnTo>
                <a:close/>
              </a:path>
              <a:path w="670559" h="340360">
                <a:moveTo>
                  <a:pt x="670521" y="0"/>
                </a:moveTo>
                <a:lnTo>
                  <a:pt x="636384" y="0"/>
                </a:lnTo>
                <a:lnTo>
                  <a:pt x="636384" y="340334"/>
                </a:lnTo>
                <a:lnTo>
                  <a:pt x="670521" y="340334"/>
                </a:lnTo>
                <a:lnTo>
                  <a:pt x="6705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44944" y="2255354"/>
            <a:ext cx="313690" cy="344170"/>
          </a:xfrm>
          <a:custGeom>
            <a:avLst/>
            <a:gdLst/>
            <a:ahLst/>
            <a:cxnLst/>
            <a:rect l="l" t="t" r="r" b="b"/>
            <a:pathLst>
              <a:path w="313690" h="344169">
                <a:moveTo>
                  <a:pt x="313579" y="112943"/>
                </a:moveTo>
                <a:lnTo>
                  <a:pt x="279433" y="112943"/>
                </a:lnTo>
                <a:lnTo>
                  <a:pt x="279433" y="0"/>
                </a:lnTo>
                <a:lnTo>
                  <a:pt x="313579" y="0"/>
                </a:lnTo>
                <a:lnTo>
                  <a:pt x="313579" y="112943"/>
                </a:lnTo>
                <a:close/>
              </a:path>
              <a:path w="313690" h="344169">
                <a:moveTo>
                  <a:pt x="110956" y="244273"/>
                </a:moveTo>
                <a:lnTo>
                  <a:pt x="62926" y="235267"/>
                </a:lnTo>
                <a:lnTo>
                  <a:pt x="28218" y="210502"/>
                </a:lnTo>
                <a:lnTo>
                  <a:pt x="7017" y="173167"/>
                </a:lnTo>
                <a:lnTo>
                  <a:pt x="0" y="111580"/>
                </a:lnTo>
                <a:lnTo>
                  <a:pt x="779" y="101757"/>
                </a:lnTo>
                <a:lnTo>
                  <a:pt x="15014" y="58887"/>
                </a:lnTo>
                <a:lnTo>
                  <a:pt x="43110" y="27485"/>
                </a:lnTo>
                <a:lnTo>
                  <a:pt x="84408" y="9755"/>
                </a:lnTo>
                <a:lnTo>
                  <a:pt x="110956" y="8630"/>
                </a:lnTo>
                <a:lnTo>
                  <a:pt x="126015" y="8753"/>
                </a:lnTo>
                <a:lnTo>
                  <a:pt x="167776" y="21282"/>
                </a:lnTo>
                <a:lnTo>
                  <a:pt x="188986" y="37522"/>
                </a:lnTo>
                <a:lnTo>
                  <a:pt x="110956" y="37522"/>
                </a:lnTo>
                <a:lnTo>
                  <a:pt x="89169" y="37898"/>
                </a:lnTo>
                <a:lnTo>
                  <a:pt x="53921" y="61537"/>
                </a:lnTo>
                <a:lnTo>
                  <a:pt x="34345" y="102431"/>
                </a:lnTo>
                <a:lnTo>
                  <a:pt x="34034" y="126451"/>
                </a:lnTo>
                <a:lnTo>
                  <a:pt x="34345" y="150472"/>
                </a:lnTo>
                <a:lnTo>
                  <a:pt x="53921" y="191366"/>
                </a:lnTo>
                <a:lnTo>
                  <a:pt x="89169" y="215005"/>
                </a:lnTo>
                <a:lnTo>
                  <a:pt x="110956" y="215380"/>
                </a:lnTo>
                <a:lnTo>
                  <a:pt x="189191" y="215380"/>
                </a:lnTo>
                <a:lnTo>
                  <a:pt x="180965" y="223310"/>
                </a:lnTo>
                <a:lnTo>
                  <a:pt x="144014" y="241028"/>
                </a:lnTo>
                <a:lnTo>
                  <a:pt x="125798" y="244153"/>
                </a:lnTo>
                <a:lnTo>
                  <a:pt x="110956" y="244273"/>
                </a:lnTo>
                <a:close/>
              </a:path>
              <a:path w="313690" h="344169">
                <a:moveTo>
                  <a:pt x="189191" y="215380"/>
                </a:moveTo>
                <a:lnTo>
                  <a:pt x="110956" y="215380"/>
                </a:lnTo>
                <a:lnTo>
                  <a:pt x="132742" y="215005"/>
                </a:lnTo>
                <a:lnTo>
                  <a:pt x="145946" y="212378"/>
                </a:lnTo>
                <a:lnTo>
                  <a:pt x="179487" y="176843"/>
                </a:lnTo>
                <a:lnTo>
                  <a:pt x="187877" y="126451"/>
                </a:lnTo>
                <a:lnTo>
                  <a:pt x="187567" y="102431"/>
                </a:lnTo>
                <a:lnTo>
                  <a:pt x="167990" y="61537"/>
                </a:lnTo>
                <a:lnTo>
                  <a:pt x="132742" y="37898"/>
                </a:lnTo>
                <a:lnTo>
                  <a:pt x="110956" y="37522"/>
                </a:lnTo>
                <a:lnTo>
                  <a:pt x="188986" y="37522"/>
                </a:lnTo>
                <a:lnTo>
                  <a:pt x="211517" y="71293"/>
                </a:lnTo>
                <a:lnTo>
                  <a:pt x="221273" y="112943"/>
                </a:lnTo>
                <a:lnTo>
                  <a:pt x="313579" y="112943"/>
                </a:lnTo>
                <a:lnTo>
                  <a:pt x="313579" y="142211"/>
                </a:lnTo>
                <a:lnTo>
                  <a:pt x="221273" y="142211"/>
                </a:lnTo>
                <a:lnTo>
                  <a:pt x="219845" y="155303"/>
                </a:lnTo>
                <a:lnTo>
                  <a:pt x="206076" y="194168"/>
                </a:lnTo>
                <a:lnTo>
                  <a:pt x="197235" y="207278"/>
                </a:lnTo>
                <a:lnTo>
                  <a:pt x="189191" y="215380"/>
                </a:lnTo>
                <a:close/>
              </a:path>
              <a:path w="313690" h="344169">
                <a:moveTo>
                  <a:pt x="313579" y="344083"/>
                </a:moveTo>
                <a:lnTo>
                  <a:pt x="279433" y="344083"/>
                </a:lnTo>
                <a:lnTo>
                  <a:pt x="279433" y="142211"/>
                </a:lnTo>
                <a:lnTo>
                  <a:pt x="313579" y="142211"/>
                </a:lnTo>
                <a:lnTo>
                  <a:pt x="313579" y="344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924049" y="2252738"/>
            <a:ext cx="695960" cy="351790"/>
          </a:xfrm>
          <a:custGeom>
            <a:avLst/>
            <a:gdLst/>
            <a:ahLst/>
            <a:cxnLst/>
            <a:rect l="l" t="t" r="r" b="b"/>
            <a:pathLst>
              <a:path w="695959" h="351789">
                <a:moveTo>
                  <a:pt x="199034" y="80327"/>
                </a:moveTo>
                <a:lnTo>
                  <a:pt x="184505" y="38849"/>
                </a:lnTo>
                <a:lnTo>
                  <a:pt x="175234" y="28892"/>
                </a:lnTo>
                <a:lnTo>
                  <a:pt x="172313" y="26073"/>
                </a:lnTo>
                <a:lnTo>
                  <a:pt x="164922" y="19265"/>
                </a:lnTo>
                <a:lnTo>
                  <a:pt x="164922" y="83439"/>
                </a:lnTo>
                <a:lnTo>
                  <a:pt x="164922" y="101168"/>
                </a:lnTo>
                <a:lnTo>
                  <a:pt x="137604" y="147078"/>
                </a:lnTo>
                <a:lnTo>
                  <a:pt x="106222" y="155282"/>
                </a:lnTo>
                <a:lnTo>
                  <a:pt x="90893" y="155270"/>
                </a:lnTo>
                <a:lnTo>
                  <a:pt x="43789" y="130949"/>
                </a:lnTo>
                <a:lnTo>
                  <a:pt x="34112" y="101168"/>
                </a:lnTo>
                <a:lnTo>
                  <a:pt x="34112" y="83439"/>
                </a:lnTo>
                <a:lnTo>
                  <a:pt x="61061" y="37147"/>
                </a:lnTo>
                <a:lnTo>
                  <a:pt x="99326" y="28892"/>
                </a:lnTo>
                <a:lnTo>
                  <a:pt x="107759" y="28956"/>
                </a:lnTo>
                <a:lnTo>
                  <a:pt x="155244" y="53657"/>
                </a:lnTo>
                <a:lnTo>
                  <a:pt x="164922" y="83439"/>
                </a:lnTo>
                <a:lnTo>
                  <a:pt x="164922" y="19265"/>
                </a:lnTo>
                <a:lnTo>
                  <a:pt x="129692" y="2921"/>
                </a:lnTo>
                <a:lnTo>
                  <a:pt x="99326" y="0"/>
                </a:lnTo>
                <a:lnTo>
                  <a:pt x="85598" y="101"/>
                </a:lnTo>
                <a:lnTo>
                  <a:pt x="46850" y="11137"/>
                </a:lnTo>
                <a:lnTo>
                  <a:pt x="14503" y="38849"/>
                </a:lnTo>
                <a:lnTo>
                  <a:pt x="0" y="80327"/>
                </a:lnTo>
                <a:lnTo>
                  <a:pt x="0" y="104279"/>
                </a:lnTo>
                <a:lnTo>
                  <a:pt x="14503" y="145745"/>
                </a:lnTo>
                <a:lnTo>
                  <a:pt x="46850" y="173380"/>
                </a:lnTo>
                <a:lnTo>
                  <a:pt x="85598" y="184124"/>
                </a:lnTo>
                <a:lnTo>
                  <a:pt x="99326" y="184226"/>
                </a:lnTo>
                <a:lnTo>
                  <a:pt x="112852" y="184124"/>
                </a:lnTo>
                <a:lnTo>
                  <a:pt x="151726" y="173380"/>
                </a:lnTo>
                <a:lnTo>
                  <a:pt x="175628" y="155333"/>
                </a:lnTo>
                <a:lnTo>
                  <a:pt x="179908" y="151218"/>
                </a:lnTo>
                <a:lnTo>
                  <a:pt x="198272" y="112141"/>
                </a:lnTo>
                <a:lnTo>
                  <a:pt x="199034" y="104279"/>
                </a:lnTo>
                <a:lnTo>
                  <a:pt x="199034" y="80327"/>
                </a:lnTo>
                <a:close/>
              </a:path>
              <a:path w="695959" h="351789">
                <a:moveTo>
                  <a:pt x="306832" y="2616"/>
                </a:moveTo>
                <a:lnTo>
                  <a:pt x="272681" y="2616"/>
                </a:lnTo>
                <a:lnTo>
                  <a:pt x="272681" y="191731"/>
                </a:lnTo>
                <a:lnTo>
                  <a:pt x="306832" y="191731"/>
                </a:lnTo>
                <a:lnTo>
                  <a:pt x="306832" y="2616"/>
                </a:lnTo>
                <a:close/>
              </a:path>
              <a:path w="695959" h="351789">
                <a:moveTo>
                  <a:pt x="337972" y="326821"/>
                </a:moveTo>
                <a:lnTo>
                  <a:pt x="302729" y="305219"/>
                </a:lnTo>
                <a:lnTo>
                  <a:pt x="268185" y="274662"/>
                </a:lnTo>
                <a:lnTo>
                  <a:pt x="261048" y="264909"/>
                </a:lnTo>
                <a:lnTo>
                  <a:pt x="266979" y="251929"/>
                </a:lnTo>
                <a:lnTo>
                  <a:pt x="270484" y="242671"/>
                </a:lnTo>
                <a:lnTo>
                  <a:pt x="272923" y="232714"/>
                </a:lnTo>
                <a:lnTo>
                  <a:pt x="275691" y="217627"/>
                </a:lnTo>
                <a:lnTo>
                  <a:pt x="244919" y="213499"/>
                </a:lnTo>
                <a:lnTo>
                  <a:pt x="240538" y="232346"/>
                </a:lnTo>
                <a:lnTo>
                  <a:pt x="236588" y="244665"/>
                </a:lnTo>
                <a:lnTo>
                  <a:pt x="211048" y="286842"/>
                </a:lnTo>
                <a:lnTo>
                  <a:pt x="179247" y="315937"/>
                </a:lnTo>
                <a:lnTo>
                  <a:pt x="169684" y="310083"/>
                </a:lnTo>
                <a:lnTo>
                  <a:pt x="138671" y="284924"/>
                </a:lnTo>
                <a:lnTo>
                  <a:pt x="121462" y="264528"/>
                </a:lnTo>
                <a:lnTo>
                  <a:pt x="127317" y="251929"/>
                </a:lnTo>
                <a:lnTo>
                  <a:pt x="130873" y="242671"/>
                </a:lnTo>
                <a:lnTo>
                  <a:pt x="133337" y="232714"/>
                </a:lnTo>
                <a:lnTo>
                  <a:pt x="136105" y="217627"/>
                </a:lnTo>
                <a:lnTo>
                  <a:pt x="105333" y="213499"/>
                </a:lnTo>
                <a:lnTo>
                  <a:pt x="100203" y="236728"/>
                </a:lnTo>
                <a:lnTo>
                  <a:pt x="95199" y="251561"/>
                </a:lnTo>
                <a:lnTo>
                  <a:pt x="59817" y="298462"/>
                </a:lnTo>
                <a:lnTo>
                  <a:pt x="15278" y="327190"/>
                </a:lnTo>
                <a:lnTo>
                  <a:pt x="31407" y="351586"/>
                </a:lnTo>
                <a:lnTo>
                  <a:pt x="72872" y="325132"/>
                </a:lnTo>
                <a:lnTo>
                  <a:pt x="105714" y="290423"/>
                </a:lnTo>
                <a:lnTo>
                  <a:pt x="114922" y="301726"/>
                </a:lnTo>
                <a:lnTo>
                  <a:pt x="153644" y="334289"/>
                </a:lnTo>
                <a:lnTo>
                  <a:pt x="180009" y="350456"/>
                </a:lnTo>
                <a:lnTo>
                  <a:pt x="205041" y="335546"/>
                </a:lnTo>
                <a:lnTo>
                  <a:pt x="219443" y="324891"/>
                </a:lnTo>
                <a:lnTo>
                  <a:pt x="227495" y="315937"/>
                </a:lnTo>
                <a:lnTo>
                  <a:pt x="231114" y="311924"/>
                </a:lnTo>
                <a:lnTo>
                  <a:pt x="246049" y="291172"/>
                </a:lnTo>
                <a:lnTo>
                  <a:pt x="255485" y="302704"/>
                </a:lnTo>
                <a:lnTo>
                  <a:pt x="262458" y="310210"/>
                </a:lnTo>
                <a:lnTo>
                  <a:pt x="295249" y="335699"/>
                </a:lnTo>
                <a:lnTo>
                  <a:pt x="321843" y="351586"/>
                </a:lnTo>
                <a:lnTo>
                  <a:pt x="337972" y="326821"/>
                </a:lnTo>
                <a:close/>
              </a:path>
              <a:path w="695959" h="351789">
                <a:moveTo>
                  <a:pt x="664794" y="111442"/>
                </a:moveTo>
                <a:lnTo>
                  <a:pt x="430657" y="111442"/>
                </a:lnTo>
                <a:lnTo>
                  <a:pt x="430657" y="7505"/>
                </a:lnTo>
                <a:lnTo>
                  <a:pt x="396138" y="7505"/>
                </a:lnTo>
                <a:lnTo>
                  <a:pt x="396138" y="129070"/>
                </a:lnTo>
                <a:lnTo>
                  <a:pt x="407022" y="140335"/>
                </a:lnTo>
                <a:lnTo>
                  <a:pt x="664794" y="140335"/>
                </a:lnTo>
                <a:lnTo>
                  <a:pt x="664794" y="111442"/>
                </a:lnTo>
                <a:close/>
              </a:path>
              <a:path w="695959" h="351789">
                <a:moveTo>
                  <a:pt x="668553" y="314058"/>
                </a:moveTo>
                <a:lnTo>
                  <a:pt x="426897" y="314058"/>
                </a:lnTo>
                <a:lnTo>
                  <a:pt x="426897" y="236766"/>
                </a:lnTo>
                <a:lnTo>
                  <a:pt x="392379" y="236766"/>
                </a:lnTo>
                <a:lnTo>
                  <a:pt x="392379" y="331698"/>
                </a:lnTo>
                <a:lnTo>
                  <a:pt x="403263" y="342950"/>
                </a:lnTo>
                <a:lnTo>
                  <a:pt x="668553" y="342950"/>
                </a:lnTo>
                <a:lnTo>
                  <a:pt x="668553" y="314058"/>
                </a:lnTo>
                <a:close/>
              </a:path>
              <a:path w="695959" h="351789">
                <a:moveTo>
                  <a:pt x="695947" y="174853"/>
                </a:moveTo>
                <a:lnTo>
                  <a:pt x="360489" y="174853"/>
                </a:lnTo>
                <a:lnTo>
                  <a:pt x="360489" y="203746"/>
                </a:lnTo>
                <a:lnTo>
                  <a:pt x="695947" y="203746"/>
                </a:lnTo>
                <a:lnTo>
                  <a:pt x="695947" y="174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65310" y="2250858"/>
            <a:ext cx="695325" cy="354330"/>
          </a:xfrm>
          <a:custGeom>
            <a:avLst/>
            <a:gdLst/>
            <a:ahLst/>
            <a:cxnLst/>
            <a:rect l="l" t="t" r="r" b="b"/>
            <a:pathLst>
              <a:path w="695325" h="354330">
                <a:moveTo>
                  <a:pt x="186486" y="9385"/>
                </a:moveTo>
                <a:lnTo>
                  <a:pt x="15760" y="9385"/>
                </a:lnTo>
                <a:lnTo>
                  <a:pt x="15760" y="38277"/>
                </a:lnTo>
                <a:lnTo>
                  <a:pt x="151218" y="38277"/>
                </a:lnTo>
                <a:lnTo>
                  <a:pt x="150583" y="52730"/>
                </a:lnTo>
                <a:lnTo>
                  <a:pt x="130009" y="98793"/>
                </a:lnTo>
                <a:lnTo>
                  <a:pt x="104127" y="127393"/>
                </a:lnTo>
                <a:lnTo>
                  <a:pt x="72224" y="152742"/>
                </a:lnTo>
                <a:lnTo>
                  <a:pt x="28981" y="175983"/>
                </a:lnTo>
                <a:lnTo>
                  <a:pt x="0" y="185737"/>
                </a:lnTo>
                <a:lnTo>
                  <a:pt x="15379" y="211251"/>
                </a:lnTo>
                <a:lnTo>
                  <a:pt x="63246" y="192570"/>
                </a:lnTo>
                <a:lnTo>
                  <a:pt x="100164" y="171196"/>
                </a:lnTo>
                <a:lnTo>
                  <a:pt x="136207" y="140144"/>
                </a:lnTo>
                <a:lnTo>
                  <a:pt x="164807" y="104343"/>
                </a:lnTo>
                <a:lnTo>
                  <a:pt x="180784" y="69596"/>
                </a:lnTo>
                <a:lnTo>
                  <a:pt x="186486" y="23634"/>
                </a:lnTo>
                <a:lnTo>
                  <a:pt x="186486" y="9385"/>
                </a:lnTo>
                <a:close/>
              </a:path>
              <a:path w="695325" h="354330">
                <a:moveTo>
                  <a:pt x="305803" y="4495"/>
                </a:moveTo>
                <a:lnTo>
                  <a:pt x="271665" y="4495"/>
                </a:lnTo>
                <a:lnTo>
                  <a:pt x="271665" y="88925"/>
                </a:lnTo>
                <a:lnTo>
                  <a:pt x="193992" y="88925"/>
                </a:lnTo>
                <a:lnTo>
                  <a:pt x="193992" y="118198"/>
                </a:lnTo>
                <a:lnTo>
                  <a:pt x="271665" y="118198"/>
                </a:lnTo>
                <a:lnTo>
                  <a:pt x="271665" y="223634"/>
                </a:lnTo>
                <a:lnTo>
                  <a:pt x="305803" y="223634"/>
                </a:lnTo>
                <a:lnTo>
                  <a:pt x="305803" y="4495"/>
                </a:lnTo>
                <a:close/>
              </a:path>
              <a:path w="695325" h="354330">
                <a:moveTo>
                  <a:pt x="318935" y="327571"/>
                </a:moveTo>
                <a:lnTo>
                  <a:pt x="273735" y="310032"/>
                </a:lnTo>
                <a:lnTo>
                  <a:pt x="238328" y="291363"/>
                </a:lnTo>
                <a:lnTo>
                  <a:pt x="205168" y="269163"/>
                </a:lnTo>
                <a:lnTo>
                  <a:pt x="184988" y="251777"/>
                </a:lnTo>
                <a:lnTo>
                  <a:pt x="189115" y="245402"/>
                </a:lnTo>
                <a:lnTo>
                  <a:pt x="195110" y="231140"/>
                </a:lnTo>
                <a:lnTo>
                  <a:pt x="198120" y="223634"/>
                </a:lnTo>
                <a:lnTo>
                  <a:pt x="167728" y="214998"/>
                </a:lnTo>
                <a:lnTo>
                  <a:pt x="156743" y="241236"/>
                </a:lnTo>
                <a:lnTo>
                  <a:pt x="147408" y="257378"/>
                </a:lnTo>
                <a:lnTo>
                  <a:pt x="113322" y="286105"/>
                </a:lnTo>
                <a:lnTo>
                  <a:pt x="74853" y="310896"/>
                </a:lnTo>
                <a:lnTo>
                  <a:pt x="24015" y="325691"/>
                </a:lnTo>
                <a:lnTo>
                  <a:pt x="37147" y="351586"/>
                </a:lnTo>
                <a:lnTo>
                  <a:pt x="76149" y="340804"/>
                </a:lnTo>
                <a:lnTo>
                  <a:pt x="110502" y="323824"/>
                </a:lnTo>
                <a:lnTo>
                  <a:pt x="153530" y="294055"/>
                </a:lnTo>
                <a:lnTo>
                  <a:pt x="167728" y="277291"/>
                </a:lnTo>
                <a:lnTo>
                  <a:pt x="176225" y="285064"/>
                </a:lnTo>
                <a:lnTo>
                  <a:pt x="208610" y="308343"/>
                </a:lnTo>
                <a:lnTo>
                  <a:pt x="243497" y="328168"/>
                </a:lnTo>
                <a:lnTo>
                  <a:pt x="279641" y="344601"/>
                </a:lnTo>
                <a:lnTo>
                  <a:pt x="304685" y="353834"/>
                </a:lnTo>
                <a:lnTo>
                  <a:pt x="318935" y="327571"/>
                </a:lnTo>
                <a:close/>
              </a:path>
              <a:path w="695325" h="354330">
                <a:moveTo>
                  <a:pt x="635889" y="59334"/>
                </a:moveTo>
                <a:lnTo>
                  <a:pt x="613905" y="22072"/>
                </a:lnTo>
                <a:lnTo>
                  <a:pt x="601865" y="14820"/>
                </a:lnTo>
                <a:lnTo>
                  <a:pt x="601865" y="57785"/>
                </a:lnTo>
                <a:lnTo>
                  <a:pt x="601865" y="82550"/>
                </a:lnTo>
                <a:lnTo>
                  <a:pt x="569214" y="108445"/>
                </a:lnTo>
                <a:lnTo>
                  <a:pt x="534670" y="112179"/>
                </a:lnTo>
                <a:lnTo>
                  <a:pt x="518515" y="112166"/>
                </a:lnTo>
                <a:lnTo>
                  <a:pt x="464908" y="98679"/>
                </a:lnTo>
                <a:lnTo>
                  <a:pt x="452894" y="82550"/>
                </a:lnTo>
                <a:lnTo>
                  <a:pt x="452894" y="57785"/>
                </a:lnTo>
                <a:lnTo>
                  <a:pt x="485546" y="31889"/>
                </a:lnTo>
                <a:lnTo>
                  <a:pt x="527189" y="28143"/>
                </a:lnTo>
                <a:lnTo>
                  <a:pt x="536079" y="28168"/>
                </a:lnTo>
                <a:lnTo>
                  <a:pt x="589851" y="41643"/>
                </a:lnTo>
                <a:lnTo>
                  <a:pt x="601865" y="57785"/>
                </a:lnTo>
                <a:lnTo>
                  <a:pt x="601865" y="14820"/>
                </a:lnTo>
                <a:lnTo>
                  <a:pt x="558927" y="1739"/>
                </a:lnTo>
                <a:lnTo>
                  <a:pt x="527189" y="0"/>
                </a:lnTo>
                <a:lnTo>
                  <a:pt x="513219" y="63"/>
                </a:lnTo>
                <a:lnTo>
                  <a:pt x="471944" y="6642"/>
                </a:lnTo>
                <a:lnTo>
                  <a:pt x="435686" y="26073"/>
                </a:lnTo>
                <a:lnTo>
                  <a:pt x="418884" y="59334"/>
                </a:lnTo>
                <a:lnTo>
                  <a:pt x="418909" y="81000"/>
                </a:lnTo>
                <a:lnTo>
                  <a:pt x="440855" y="118325"/>
                </a:lnTo>
                <a:lnTo>
                  <a:pt x="483666" y="136575"/>
                </a:lnTo>
                <a:lnTo>
                  <a:pt x="527189" y="140703"/>
                </a:lnTo>
                <a:lnTo>
                  <a:pt x="541172" y="140639"/>
                </a:lnTo>
                <a:lnTo>
                  <a:pt x="582739" y="134061"/>
                </a:lnTo>
                <a:lnTo>
                  <a:pt x="619074" y="114604"/>
                </a:lnTo>
                <a:lnTo>
                  <a:pt x="635889" y="81000"/>
                </a:lnTo>
                <a:lnTo>
                  <a:pt x="635889" y="59334"/>
                </a:lnTo>
                <a:close/>
              </a:path>
              <a:path w="695325" h="354330">
                <a:moveTo>
                  <a:pt x="673150" y="316687"/>
                </a:moveTo>
                <a:lnTo>
                  <a:pt x="424002" y="316687"/>
                </a:lnTo>
                <a:lnTo>
                  <a:pt x="424002" y="290055"/>
                </a:lnTo>
                <a:lnTo>
                  <a:pt x="665657" y="290055"/>
                </a:lnTo>
                <a:lnTo>
                  <a:pt x="665657" y="208622"/>
                </a:lnTo>
                <a:lnTo>
                  <a:pt x="389483" y="208622"/>
                </a:lnTo>
                <a:lnTo>
                  <a:pt x="389483" y="236766"/>
                </a:lnTo>
                <a:lnTo>
                  <a:pt x="631507" y="236766"/>
                </a:lnTo>
                <a:lnTo>
                  <a:pt x="631507" y="261912"/>
                </a:lnTo>
                <a:lnTo>
                  <a:pt x="389483" y="261912"/>
                </a:lnTo>
                <a:lnTo>
                  <a:pt x="389483" y="333578"/>
                </a:lnTo>
                <a:lnTo>
                  <a:pt x="400367" y="344830"/>
                </a:lnTo>
                <a:lnTo>
                  <a:pt x="673150" y="344830"/>
                </a:lnTo>
                <a:lnTo>
                  <a:pt x="673150" y="316687"/>
                </a:lnTo>
                <a:close/>
              </a:path>
              <a:path w="695325" h="354330">
                <a:moveTo>
                  <a:pt x="694918" y="157594"/>
                </a:moveTo>
                <a:lnTo>
                  <a:pt x="359460" y="157594"/>
                </a:lnTo>
                <a:lnTo>
                  <a:pt x="359460" y="186486"/>
                </a:lnTo>
                <a:lnTo>
                  <a:pt x="694918" y="186486"/>
                </a:lnTo>
                <a:lnTo>
                  <a:pt x="694918" y="157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593705" y="2250858"/>
            <a:ext cx="1084580" cy="345440"/>
          </a:xfrm>
          <a:custGeom>
            <a:avLst/>
            <a:gdLst/>
            <a:ahLst/>
            <a:cxnLst/>
            <a:rect l="l" t="t" r="r" b="b"/>
            <a:pathLst>
              <a:path w="1084579" h="345439">
                <a:moveTo>
                  <a:pt x="179362" y="0"/>
                </a:moveTo>
                <a:lnTo>
                  <a:pt x="48780" y="0"/>
                </a:lnTo>
                <a:lnTo>
                  <a:pt x="48780" y="27762"/>
                </a:lnTo>
                <a:lnTo>
                  <a:pt x="179362" y="27762"/>
                </a:lnTo>
                <a:lnTo>
                  <a:pt x="179362" y="0"/>
                </a:lnTo>
                <a:close/>
              </a:path>
              <a:path w="1084579" h="345439">
                <a:moveTo>
                  <a:pt x="221018" y="43154"/>
                </a:moveTo>
                <a:lnTo>
                  <a:pt x="7505" y="43154"/>
                </a:lnTo>
                <a:lnTo>
                  <a:pt x="7505" y="70916"/>
                </a:lnTo>
                <a:lnTo>
                  <a:pt x="221018" y="70916"/>
                </a:lnTo>
                <a:lnTo>
                  <a:pt x="221018" y="43154"/>
                </a:lnTo>
                <a:close/>
              </a:path>
              <a:path w="1084579" h="345439">
                <a:moveTo>
                  <a:pt x="238645" y="196240"/>
                </a:moveTo>
                <a:lnTo>
                  <a:pt x="132461" y="196240"/>
                </a:lnTo>
                <a:lnTo>
                  <a:pt x="132461" y="181610"/>
                </a:lnTo>
                <a:lnTo>
                  <a:pt x="175196" y="178104"/>
                </a:lnTo>
                <a:lnTo>
                  <a:pt x="197142" y="171894"/>
                </a:lnTo>
                <a:lnTo>
                  <a:pt x="205219" y="158445"/>
                </a:lnTo>
                <a:lnTo>
                  <a:pt x="205435" y="153847"/>
                </a:lnTo>
                <a:lnTo>
                  <a:pt x="206375" y="133210"/>
                </a:lnTo>
                <a:lnTo>
                  <a:pt x="205320" y="112572"/>
                </a:lnTo>
                <a:lnTo>
                  <a:pt x="204939" y="105003"/>
                </a:lnTo>
                <a:lnTo>
                  <a:pt x="194843" y="90525"/>
                </a:lnTo>
                <a:lnTo>
                  <a:pt x="172605" y="86207"/>
                </a:lnTo>
                <a:lnTo>
                  <a:pt x="172605" y="129082"/>
                </a:lnTo>
                <a:lnTo>
                  <a:pt x="172605" y="137337"/>
                </a:lnTo>
                <a:lnTo>
                  <a:pt x="136626" y="153123"/>
                </a:lnTo>
                <a:lnTo>
                  <a:pt x="122682" y="153822"/>
                </a:lnTo>
                <a:lnTo>
                  <a:pt x="103708" y="153809"/>
                </a:lnTo>
                <a:lnTo>
                  <a:pt x="61163" y="144830"/>
                </a:lnTo>
                <a:lnTo>
                  <a:pt x="55918" y="136956"/>
                </a:lnTo>
                <a:lnTo>
                  <a:pt x="55918" y="129082"/>
                </a:lnTo>
                <a:lnTo>
                  <a:pt x="91960" y="113284"/>
                </a:lnTo>
                <a:lnTo>
                  <a:pt x="114071" y="112572"/>
                </a:lnTo>
                <a:lnTo>
                  <a:pt x="124663" y="112598"/>
                </a:lnTo>
                <a:lnTo>
                  <a:pt x="168109" y="121577"/>
                </a:lnTo>
                <a:lnTo>
                  <a:pt x="172605" y="129082"/>
                </a:lnTo>
                <a:lnTo>
                  <a:pt x="172605" y="86207"/>
                </a:lnTo>
                <a:lnTo>
                  <a:pt x="167436" y="85191"/>
                </a:lnTo>
                <a:lnTo>
                  <a:pt x="114071" y="84429"/>
                </a:lnTo>
                <a:lnTo>
                  <a:pt x="86817" y="84620"/>
                </a:lnTo>
                <a:lnTo>
                  <a:pt x="44843" y="96989"/>
                </a:lnTo>
                <a:lnTo>
                  <a:pt x="22250" y="129082"/>
                </a:lnTo>
                <a:lnTo>
                  <a:pt x="22339" y="137337"/>
                </a:lnTo>
                <a:lnTo>
                  <a:pt x="23329" y="158661"/>
                </a:lnTo>
                <a:lnTo>
                  <a:pt x="31623" y="172186"/>
                </a:lnTo>
                <a:lnTo>
                  <a:pt x="54114" y="178320"/>
                </a:lnTo>
                <a:lnTo>
                  <a:pt x="97942" y="181610"/>
                </a:lnTo>
                <a:lnTo>
                  <a:pt x="97942" y="196240"/>
                </a:lnTo>
                <a:lnTo>
                  <a:pt x="0" y="196240"/>
                </a:lnTo>
                <a:lnTo>
                  <a:pt x="0" y="225132"/>
                </a:lnTo>
                <a:lnTo>
                  <a:pt x="238645" y="225132"/>
                </a:lnTo>
                <a:lnTo>
                  <a:pt x="238645" y="196240"/>
                </a:lnTo>
                <a:close/>
              </a:path>
              <a:path w="1084579" h="345439">
                <a:moveTo>
                  <a:pt x="291553" y="248780"/>
                </a:moveTo>
                <a:lnTo>
                  <a:pt x="25895" y="248780"/>
                </a:lnTo>
                <a:lnTo>
                  <a:pt x="25895" y="277291"/>
                </a:lnTo>
                <a:lnTo>
                  <a:pt x="257416" y="277291"/>
                </a:lnTo>
                <a:lnTo>
                  <a:pt x="257416" y="344830"/>
                </a:lnTo>
                <a:lnTo>
                  <a:pt x="291553" y="344830"/>
                </a:lnTo>
                <a:lnTo>
                  <a:pt x="291553" y="248780"/>
                </a:lnTo>
                <a:close/>
              </a:path>
              <a:path w="1084579" h="345439">
                <a:moveTo>
                  <a:pt x="348589" y="94932"/>
                </a:moveTo>
                <a:lnTo>
                  <a:pt x="291553" y="94932"/>
                </a:lnTo>
                <a:lnTo>
                  <a:pt x="291553" y="4495"/>
                </a:lnTo>
                <a:lnTo>
                  <a:pt x="257416" y="4495"/>
                </a:lnTo>
                <a:lnTo>
                  <a:pt x="257416" y="228142"/>
                </a:lnTo>
                <a:lnTo>
                  <a:pt x="291553" y="228142"/>
                </a:lnTo>
                <a:lnTo>
                  <a:pt x="291553" y="124193"/>
                </a:lnTo>
                <a:lnTo>
                  <a:pt x="348589" y="124193"/>
                </a:lnTo>
                <a:lnTo>
                  <a:pt x="348589" y="94932"/>
                </a:lnTo>
                <a:close/>
              </a:path>
              <a:path w="1084579" h="345439">
                <a:moveTo>
                  <a:pt x="578116" y="86944"/>
                </a:moveTo>
                <a:lnTo>
                  <a:pt x="567067" y="49415"/>
                </a:lnTo>
                <a:lnTo>
                  <a:pt x="543636" y="21501"/>
                </a:lnTo>
                <a:lnTo>
                  <a:pt x="543636" y="90220"/>
                </a:lnTo>
                <a:lnTo>
                  <a:pt x="543636" y="110147"/>
                </a:lnTo>
                <a:lnTo>
                  <a:pt x="530313" y="146481"/>
                </a:lnTo>
                <a:lnTo>
                  <a:pt x="497141" y="167703"/>
                </a:lnTo>
                <a:lnTo>
                  <a:pt x="478040" y="169595"/>
                </a:lnTo>
                <a:lnTo>
                  <a:pt x="460844" y="169329"/>
                </a:lnTo>
                <a:lnTo>
                  <a:pt x="420649" y="141236"/>
                </a:lnTo>
                <a:lnTo>
                  <a:pt x="413131" y="100190"/>
                </a:lnTo>
                <a:lnTo>
                  <a:pt x="413410" y="80391"/>
                </a:lnTo>
                <a:lnTo>
                  <a:pt x="442010" y="38582"/>
                </a:lnTo>
                <a:lnTo>
                  <a:pt x="478040" y="31140"/>
                </a:lnTo>
                <a:lnTo>
                  <a:pt x="486473" y="31216"/>
                </a:lnTo>
                <a:lnTo>
                  <a:pt x="525132" y="48780"/>
                </a:lnTo>
                <a:lnTo>
                  <a:pt x="543102" y="83794"/>
                </a:lnTo>
                <a:lnTo>
                  <a:pt x="543636" y="90220"/>
                </a:lnTo>
                <a:lnTo>
                  <a:pt x="543636" y="21501"/>
                </a:lnTo>
                <a:lnTo>
                  <a:pt x="508787" y="4876"/>
                </a:lnTo>
                <a:lnTo>
                  <a:pt x="478040" y="1879"/>
                </a:lnTo>
                <a:lnTo>
                  <a:pt x="464312" y="1981"/>
                </a:lnTo>
                <a:lnTo>
                  <a:pt x="425564" y="13322"/>
                </a:lnTo>
                <a:lnTo>
                  <a:pt x="392887" y="42659"/>
                </a:lnTo>
                <a:lnTo>
                  <a:pt x="379450" y="78511"/>
                </a:lnTo>
                <a:lnTo>
                  <a:pt x="378714" y="86944"/>
                </a:lnTo>
                <a:lnTo>
                  <a:pt x="378714" y="112674"/>
                </a:lnTo>
                <a:lnTo>
                  <a:pt x="389470" y="150190"/>
                </a:lnTo>
                <a:lnTo>
                  <a:pt x="418693" y="182410"/>
                </a:lnTo>
                <a:lnTo>
                  <a:pt x="455396" y="196481"/>
                </a:lnTo>
                <a:lnTo>
                  <a:pt x="478040" y="197370"/>
                </a:lnTo>
                <a:lnTo>
                  <a:pt x="491782" y="197256"/>
                </a:lnTo>
                <a:lnTo>
                  <a:pt x="530821" y="185915"/>
                </a:lnTo>
                <a:lnTo>
                  <a:pt x="552145" y="169595"/>
                </a:lnTo>
                <a:lnTo>
                  <a:pt x="558990" y="162699"/>
                </a:lnTo>
                <a:lnTo>
                  <a:pt x="577367" y="121107"/>
                </a:lnTo>
                <a:lnTo>
                  <a:pt x="578116" y="112674"/>
                </a:lnTo>
                <a:lnTo>
                  <a:pt x="578116" y="86944"/>
                </a:lnTo>
                <a:close/>
              </a:path>
              <a:path w="1084579" h="345439">
                <a:moveTo>
                  <a:pt x="685546" y="4495"/>
                </a:moveTo>
                <a:lnTo>
                  <a:pt x="651395" y="4495"/>
                </a:lnTo>
                <a:lnTo>
                  <a:pt x="651395" y="255905"/>
                </a:lnTo>
                <a:lnTo>
                  <a:pt x="685546" y="255905"/>
                </a:lnTo>
                <a:lnTo>
                  <a:pt x="685546" y="4495"/>
                </a:lnTo>
                <a:close/>
              </a:path>
              <a:path w="1084579" h="345439">
                <a:moveTo>
                  <a:pt x="693051" y="315937"/>
                </a:moveTo>
                <a:lnTo>
                  <a:pt x="443522" y="315937"/>
                </a:lnTo>
                <a:lnTo>
                  <a:pt x="443522" y="227380"/>
                </a:lnTo>
                <a:lnTo>
                  <a:pt x="409003" y="227380"/>
                </a:lnTo>
                <a:lnTo>
                  <a:pt x="409003" y="333578"/>
                </a:lnTo>
                <a:lnTo>
                  <a:pt x="419887" y="344830"/>
                </a:lnTo>
                <a:lnTo>
                  <a:pt x="693051" y="344830"/>
                </a:lnTo>
                <a:lnTo>
                  <a:pt x="693051" y="315937"/>
                </a:lnTo>
                <a:close/>
              </a:path>
              <a:path w="1084579" h="345439">
                <a:moveTo>
                  <a:pt x="903554" y="0"/>
                </a:moveTo>
                <a:lnTo>
                  <a:pt x="780478" y="0"/>
                </a:lnTo>
                <a:lnTo>
                  <a:pt x="780478" y="28511"/>
                </a:lnTo>
                <a:lnTo>
                  <a:pt x="903554" y="28511"/>
                </a:lnTo>
                <a:lnTo>
                  <a:pt x="903554" y="0"/>
                </a:lnTo>
                <a:close/>
              </a:path>
              <a:path w="1084579" h="345439">
                <a:moveTo>
                  <a:pt x="934212" y="136956"/>
                </a:moveTo>
                <a:lnTo>
                  <a:pt x="933983" y="126873"/>
                </a:lnTo>
                <a:lnTo>
                  <a:pt x="931583" y="117817"/>
                </a:lnTo>
                <a:lnTo>
                  <a:pt x="931214" y="117449"/>
                </a:lnTo>
                <a:lnTo>
                  <a:pt x="925055" y="111023"/>
                </a:lnTo>
                <a:lnTo>
                  <a:pt x="912368" y="102806"/>
                </a:lnTo>
                <a:lnTo>
                  <a:pt x="900557" y="95948"/>
                </a:lnTo>
                <a:lnTo>
                  <a:pt x="900557" y="136956"/>
                </a:lnTo>
                <a:lnTo>
                  <a:pt x="900557" y="146710"/>
                </a:lnTo>
                <a:lnTo>
                  <a:pt x="864209" y="165354"/>
                </a:lnTo>
                <a:lnTo>
                  <a:pt x="850455" y="166204"/>
                </a:lnTo>
                <a:lnTo>
                  <a:pt x="832078" y="166192"/>
                </a:lnTo>
                <a:lnTo>
                  <a:pt x="789114" y="155346"/>
                </a:lnTo>
                <a:lnTo>
                  <a:pt x="783856" y="146342"/>
                </a:lnTo>
                <a:lnTo>
                  <a:pt x="783856" y="136956"/>
                </a:lnTo>
                <a:lnTo>
                  <a:pt x="820648" y="118313"/>
                </a:lnTo>
                <a:lnTo>
                  <a:pt x="842010" y="117449"/>
                </a:lnTo>
                <a:lnTo>
                  <a:pt x="852385" y="117475"/>
                </a:lnTo>
                <a:lnTo>
                  <a:pt x="895667" y="128320"/>
                </a:lnTo>
                <a:lnTo>
                  <a:pt x="900557" y="136956"/>
                </a:lnTo>
                <a:lnTo>
                  <a:pt x="900557" y="95948"/>
                </a:lnTo>
                <a:lnTo>
                  <a:pt x="898918" y="94996"/>
                </a:lnTo>
                <a:lnTo>
                  <a:pt x="887107" y="90995"/>
                </a:lnTo>
                <a:lnTo>
                  <a:pt x="870381" y="89522"/>
                </a:lnTo>
                <a:lnTo>
                  <a:pt x="842010" y="89306"/>
                </a:lnTo>
                <a:lnTo>
                  <a:pt x="813904" y="89522"/>
                </a:lnTo>
                <a:lnTo>
                  <a:pt x="772033" y="102997"/>
                </a:lnTo>
                <a:lnTo>
                  <a:pt x="750201" y="136956"/>
                </a:lnTo>
                <a:lnTo>
                  <a:pt x="750201" y="146710"/>
                </a:lnTo>
                <a:lnTo>
                  <a:pt x="772033" y="180670"/>
                </a:lnTo>
                <a:lnTo>
                  <a:pt x="813904" y="194157"/>
                </a:lnTo>
                <a:lnTo>
                  <a:pt x="842010" y="194360"/>
                </a:lnTo>
                <a:lnTo>
                  <a:pt x="870343" y="194157"/>
                </a:lnTo>
                <a:lnTo>
                  <a:pt x="912368" y="180860"/>
                </a:lnTo>
                <a:lnTo>
                  <a:pt x="931214" y="166230"/>
                </a:lnTo>
                <a:lnTo>
                  <a:pt x="931583" y="165849"/>
                </a:lnTo>
                <a:lnTo>
                  <a:pt x="933983" y="156794"/>
                </a:lnTo>
                <a:lnTo>
                  <a:pt x="934212" y="146710"/>
                </a:lnTo>
                <a:lnTo>
                  <a:pt x="934212" y="136956"/>
                </a:lnTo>
                <a:close/>
              </a:path>
              <a:path w="1084579" h="345439">
                <a:moveTo>
                  <a:pt x="948956" y="44272"/>
                </a:moveTo>
                <a:lnTo>
                  <a:pt x="735457" y="44272"/>
                </a:lnTo>
                <a:lnTo>
                  <a:pt x="735457" y="72796"/>
                </a:lnTo>
                <a:lnTo>
                  <a:pt x="948956" y="72796"/>
                </a:lnTo>
                <a:lnTo>
                  <a:pt x="948956" y="44272"/>
                </a:lnTo>
                <a:close/>
              </a:path>
              <a:path w="1084579" h="345439">
                <a:moveTo>
                  <a:pt x="1034503" y="316687"/>
                </a:moveTo>
                <a:lnTo>
                  <a:pt x="799985" y="316687"/>
                </a:lnTo>
                <a:lnTo>
                  <a:pt x="799985" y="293052"/>
                </a:lnTo>
                <a:lnTo>
                  <a:pt x="1026998" y="293052"/>
                </a:lnTo>
                <a:lnTo>
                  <a:pt x="1026998" y="212382"/>
                </a:lnTo>
                <a:lnTo>
                  <a:pt x="764717" y="212382"/>
                </a:lnTo>
                <a:lnTo>
                  <a:pt x="764717" y="240525"/>
                </a:lnTo>
                <a:lnTo>
                  <a:pt x="992860" y="240525"/>
                </a:lnTo>
                <a:lnTo>
                  <a:pt x="992860" y="264909"/>
                </a:lnTo>
                <a:lnTo>
                  <a:pt x="765467" y="264909"/>
                </a:lnTo>
                <a:lnTo>
                  <a:pt x="765467" y="333578"/>
                </a:lnTo>
                <a:lnTo>
                  <a:pt x="776351" y="344830"/>
                </a:lnTo>
                <a:lnTo>
                  <a:pt x="1034503" y="344830"/>
                </a:lnTo>
                <a:lnTo>
                  <a:pt x="1034503" y="316687"/>
                </a:lnTo>
                <a:close/>
              </a:path>
              <a:path w="1084579" h="345439">
                <a:moveTo>
                  <a:pt x="1084033" y="84048"/>
                </a:moveTo>
                <a:lnTo>
                  <a:pt x="1026998" y="84048"/>
                </a:lnTo>
                <a:lnTo>
                  <a:pt x="1026998" y="4495"/>
                </a:lnTo>
                <a:lnTo>
                  <a:pt x="992860" y="4495"/>
                </a:lnTo>
                <a:lnTo>
                  <a:pt x="992860" y="197370"/>
                </a:lnTo>
                <a:lnTo>
                  <a:pt x="1026998" y="197370"/>
                </a:lnTo>
                <a:lnTo>
                  <a:pt x="1026998" y="112941"/>
                </a:lnTo>
                <a:lnTo>
                  <a:pt x="1084033" y="112941"/>
                </a:lnTo>
                <a:lnTo>
                  <a:pt x="1084033" y="84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805276" y="2259856"/>
            <a:ext cx="335915" cy="334010"/>
          </a:xfrm>
          <a:custGeom>
            <a:avLst/>
            <a:gdLst/>
            <a:ahLst/>
            <a:cxnLst/>
            <a:rect l="l" t="t" r="r" b="b"/>
            <a:pathLst>
              <a:path w="335915" h="334010">
                <a:moveTo>
                  <a:pt x="335453" y="239770"/>
                </a:moveTo>
                <a:lnTo>
                  <a:pt x="0" y="239770"/>
                </a:lnTo>
                <a:lnTo>
                  <a:pt x="0" y="210878"/>
                </a:lnTo>
                <a:lnTo>
                  <a:pt x="335453" y="210878"/>
                </a:lnTo>
                <a:lnTo>
                  <a:pt x="335453" y="239770"/>
                </a:lnTo>
                <a:close/>
              </a:path>
              <a:path w="335915" h="334010">
                <a:moveTo>
                  <a:pt x="184236" y="333952"/>
                </a:moveTo>
                <a:lnTo>
                  <a:pt x="149715" y="333952"/>
                </a:lnTo>
                <a:lnTo>
                  <a:pt x="149715" y="239770"/>
                </a:lnTo>
                <a:lnTo>
                  <a:pt x="184236" y="239770"/>
                </a:lnTo>
                <a:lnTo>
                  <a:pt x="184236" y="333952"/>
                </a:lnTo>
                <a:close/>
              </a:path>
              <a:path w="335915" h="334010">
                <a:moveTo>
                  <a:pt x="24765" y="172604"/>
                </a:moveTo>
                <a:lnTo>
                  <a:pt x="10131" y="148965"/>
                </a:lnTo>
                <a:lnTo>
                  <a:pt x="27658" y="142870"/>
                </a:lnTo>
                <a:lnTo>
                  <a:pt x="39187" y="138201"/>
                </a:lnTo>
                <a:lnTo>
                  <a:pt x="79457" y="114552"/>
                </a:lnTo>
                <a:lnTo>
                  <a:pt x="109191" y="89304"/>
                </a:lnTo>
                <a:lnTo>
                  <a:pt x="142023" y="47653"/>
                </a:lnTo>
                <a:lnTo>
                  <a:pt x="161723" y="0"/>
                </a:lnTo>
                <a:lnTo>
                  <a:pt x="192116" y="4877"/>
                </a:lnTo>
                <a:lnTo>
                  <a:pt x="189407" y="15331"/>
                </a:lnTo>
                <a:lnTo>
                  <a:pt x="187332" y="22372"/>
                </a:lnTo>
                <a:lnTo>
                  <a:pt x="184834" y="29203"/>
                </a:lnTo>
                <a:lnTo>
                  <a:pt x="180859" y="39023"/>
                </a:lnTo>
                <a:lnTo>
                  <a:pt x="187605" y="48164"/>
                </a:lnTo>
                <a:lnTo>
                  <a:pt x="192609" y="54454"/>
                </a:lnTo>
                <a:lnTo>
                  <a:pt x="198351" y="60816"/>
                </a:lnTo>
                <a:lnTo>
                  <a:pt x="203357" y="66040"/>
                </a:lnTo>
                <a:lnTo>
                  <a:pt x="166601" y="66040"/>
                </a:lnTo>
                <a:lnTo>
                  <a:pt x="142023" y="101264"/>
                </a:lnTo>
                <a:lnTo>
                  <a:pt x="107315" y="129453"/>
                </a:lnTo>
                <a:lnTo>
                  <a:pt x="69698" y="155109"/>
                </a:lnTo>
                <a:lnTo>
                  <a:pt x="52015" y="162854"/>
                </a:lnTo>
                <a:lnTo>
                  <a:pt x="24765" y="172604"/>
                </a:lnTo>
                <a:close/>
              </a:path>
              <a:path w="335915" h="334010">
                <a:moveTo>
                  <a:pt x="303559" y="172604"/>
                </a:moveTo>
                <a:lnTo>
                  <a:pt x="252677" y="144884"/>
                </a:lnTo>
                <a:lnTo>
                  <a:pt x="215984" y="117513"/>
                </a:lnTo>
                <a:lnTo>
                  <a:pt x="184172" y="87304"/>
                </a:lnTo>
                <a:lnTo>
                  <a:pt x="166601" y="66040"/>
                </a:lnTo>
                <a:lnTo>
                  <a:pt x="203357" y="66040"/>
                </a:lnTo>
                <a:lnTo>
                  <a:pt x="207313" y="70167"/>
                </a:lnTo>
                <a:lnTo>
                  <a:pt x="216380" y="79504"/>
                </a:lnTo>
                <a:lnTo>
                  <a:pt x="251250" y="108918"/>
                </a:lnTo>
                <a:lnTo>
                  <a:pt x="290842" y="134489"/>
                </a:lnTo>
                <a:lnTo>
                  <a:pt x="320444" y="147839"/>
                </a:lnTo>
                <a:lnTo>
                  <a:pt x="303559" y="172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85180" y="2252738"/>
            <a:ext cx="1064260" cy="351790"/>
          </a:xfrm>
          <a:custGeom>
            <a:avLst/>
            <a:gdLst/>
            <a:ahLst/>
            <a:cxnLst/>
            <a:rect l="l" t="t" r="r" b="b"/>
            <a:pathLst>
              <a:path w="1064259" h="351789">
                <a:moveTo>
                  <a:pt x="199034" y="80327"/>
                </a:moveTo>
                <a:lnTo>
                  <a:pt x="184505" y="38849"/>
                </a:lnTo>
                <a:lnTo>
                  <a:pt x="175234" y="28892"/>
                </a:lnTo>
                <a:lnTo>
                  <a:pt x="172313" y="26073"/>
                </a:lnTo>
                <a:lnTo>
                  <a:pt x="164922" y="19265"/>
                </a:lnTo>
                <a:lnTo>
                  <a:pt x="164922" y="83439"/>
                </a:lnTo>
                <a:lnTo>
                  <a:pt x="164922" y="101168"/>
                </a:lnTo>
                <a:lnTo>
                  <a:pt x="137604" y="147078"/>
                </a:lnTo>
                <a:lnTo>
                  <a:pt x="106222" y="155282"/>
                </a:lnTo>
                <a:lnTo>
                  <a:pt x="90906" y="155270"/>
                </a:lnTo>
                <a:lnTo>
                  <a:pt x="43802" y="130949"/>
                </a:lnTo>
                <a:lnTo>
                  <a:pt x="34124" y="101168"/>
                </a:lnTo>
                <a:lnTo>
                  <a:pt x="34124" y="83439"/>
                </a:lnTo>
                <a:lnTo>
                  <a:pt x="61061" y="37147"/>
                </a:lnTo>
                <a:lnTo>
                  <a:pt x="99326" y="28892"/>
                </a:lnTo>
                <a:lnTo>
                  <a:pt x="107759" y="28956"/>
                </a:lnTo>
                <a:lnTo>
                  <a:pt x="155244" y="53657"/>
                </a:lnTo>
                <a:lnTo>
                  <a:pt x="164922" y="83439"/>
                </a:lnTo>
                <a:lnTo>
                  <a:pt x="164922" y="19265"/>
                </a:lnTo>
                <a:lnTo>
                  <a:pt x="129705" y="2921"/>
                </a:lnTo>
                <a:lnTo>
                  <a:pt x="99326" y="0"/>
                </a:lnTo>
                <a:lnTo>
                  <a:pt x="85598" y="101"/>
                </a:lnTo>
                <a:lnTo>
                  <a:pt x="46850" y="11137"/>
                </a:lnTo>
                <a:lnTo>
                  <a:pt x="14503" y="38849"/>
                </a:lnTo>
                <a:lnTo>
                  <a:pt x="0" y="80327"/>
                </a:lnTo>
                <a:lnTo>
                  <a:pt x="0" y="104279"/>
                </a:lnTo>
                <a:lnTo>
                  <a:pt x="14503" y="145745"/>
                </a:lnTo>
                <a:lnTo>
                  <a:pt x="46850" y="173380"/>
                </a:lnTo>
                <a:lnTo>
                  <a:pt x="85598" y="184124"/>
                </a:lnTo>
                <a:lnTo>
                  <a:pt x="99326" y="184226"/>
                </a:lnTo>
                <a:lnTo>
                  <a:pt x="112852" y="184124"/>
                </a:lnTo>
                <a:lnTo>
                  <a:pt x="151739" y="173380"/>
                </a:lnTo>
                <a:lnTo>
                  <a:pt x="175628" y="155333"/>
                </a:lnTo>
                <a:lnTo>
                  <a:pt x="179908" y="151218"/>
                </a:lnTo>
                <a:lnTo>
                  <a:pt x="198272" y="112141"/>
                </a:lnTo>
                <a:lnTo>
                  <a:pt x="199034" y="104279"/>
                </a:lnTo>
                <a:lnTo>
                  <a:pt x="199034" y="80327"/>
                </a:lnTo>
                <a:close/>
              </a:path>
              <a:path w="1064259" h="351789">
                <a:moveTo>
                  <a:pt x="306832" y="2616"/>
                </a:moveTo>
                <a:lnTo>
                  <a:pt x="272694" y="2616"/>
                </a:lnTo>
                <a:lnTo>
                  <a:pt x="272694" y="191731"/>
                </a:lnTo>
                <a:lnTo>
                  <a:pt x="306832" y="191731"/>
                </a:lnTo>
                <a:lnTo>
                  <a:pt x="306832" y="2616"/>
                </a:lnTo>
                <a:close/>
              </a:path>
              <a:path w="1064259" h="351789">
                <a:moveTo>
                  <a:pt x="337972" y="326821"/>
                </a:moveTo>
                <a:lnTo>
                  <a:pt x="302729" y="305219"/>
                </a:lnTo>
                <a:lnTo>
                  <a:pt x="285216" y="291172"/>
                </a:lnTo>
                <a:lnTo>
                  <a:pt x="282854" y="289001"/>
                </a:lnTo>
                <a:lnTo>
                  <a:pt x="268185" y="274662"/>
                </a:lnTo>
                <a:lnTo>
                  <a:pt x="261061" y="264909"/>
                </a:lnTo>
                <a:lnTo>
                  <a:pt x="266979" y="251929"/>
                </a:lnTo>
                <a:lnTo>
                  <a:pt x="270484" y="242671"/>
                </a:lnTo>
                <a:lnTo>
                  <a:pt x="272923" y="232714"/>
                </a:lnTo>
                <a:lnTo>
                  <a:pt x="275691" y="217627"/>
                </a:lnTo>
                <a:lnTo>
                  <a:pt x="244919" y="213499"/>
                </a:lnTo>
                <a:lnTo>
                  <a:pt x="240538" y="232346"/>
                </a:lnTo>
                <a:lnTo>
                  <a:pt x="236601" y="244665"/>
                </a:lnTo>
                <a:lnTo>
                  <a:pt x="211048" y="286842"/>
                </a:lnTo>
                <a:lnTo>
                  <a:pt x="179260" y="315937"/>
                </a:lnTo>
                <a:lnTo>
                  <a:pt x="169684" y="310083"/>
                </a:lnTo>
                <a:lnTo>
                  <a:pt x="138671" y="284924"/>
                </a:lnTo>
                <a:lnTo>
                  <a:pt x="121475" y="264528"/>
                </a:lnTo>
                <a:lnTo>
                  <a:pt x="127330" y="251929"/>
                </a:lnTo>
                <a:lnTo>
                  <a:pt x="130886" y="242671"/>
                </a:lnTo>
                <a:lnTo>
                  <a:pt x="133337" y="232714"/>
                </a:lnTo>
                <a:lnTo>
                  <a:pt x="136105" y="217627"/>
                </a:lnTo>
                <a:lnTo>
                  <a:pt x="105333" y="213499"/>
                </a:lnTo>
                <a:lnTo>
                  <a:pt x="100203" y="236728"/>
                </a:lnTo>
                <a:lnTo>
                  <a:pt x="95199" y="251561"/>
                </a:lnTo>
                <a:lnTo>
                  <a:pt x="59817" y="298462"/>
                </a:lnTo>
                <a:lnTo>
                  <a:pt x="15278" y="327190"/>
                </a:lnTo>
                <a:lnTo>
                  <a:pt x="31419" y="351586"/>
                </a:lnTo>
                <a:lnTo>
                  <a:pt x="72885" y="325132"/>
                </a:lnTo>
                <a:lnTo>
                  <a:pt x="105714" y="290423"/>
                </a:lnTo>
                <a:lnTo>
                  <a:pt x="114922" y="301726"/>
                </a:lnTo>
                <a:lnTo>
                  <a:pt x="153644" y="334289"/>
                </a:lnTo>
                <a:lnTo>
                  <a:pt x="180009" y="350456"/>
                </a:lnTo>
                <a:lnTo>
                  <a:pt x="205041" y="335546"/>
                </a:lnTo>
                <a:lnTo>
                  <a:pt x="219456" y="324891"/>
                </a:lnTo>
                <a:lnTo>
                  <a:pt x="227507" y="315937"/>
                </a:lnTo>
                <a:lnTo>
                  <a:pt x="231114" y="311924"/>
                </a:lnTo>
                <a:lnTo>
                  <a:pt x="246049" y="291172"/>
                </a:lnTo>
                <a:lnTo>
                  <a:pt x="255485" y="302704"/>
                </a:lnTo>
                <a:lnTo>
                  <a:pt x="295249" y="335699"/>
                </a:lnTo>
                <a:lnTo>
                  <a:pt x="321843" y="351586"/>
                </a:lnTo>
                <a:lnTo>
                  <a:pt x="337972" y="326821"/>
                </a:lnTo>
                <a:close/>
              </a:path>
              <a:path w="1064259" h="351789">
                <a:moveTo>
                  <a:pt x="674560" y="2616"/>
                </a:moveTo>
                <a:lnTo>
                  <a:pt x="640410" y="2616"/>
                </a:lnTo>
                <a:lnTo>
                  <a:pt x="640410" y="77673"/>
                </a:lnTo>
                <a:lnTo>
                  <a:pt x="565746" y="77673"/>
                </a:lnTo>
                <a:lnTo>
                  <a:pt x="550557" y="37744"/>
                </a:lnTo>
                <a:lnTo>
                  <a:pt x="532650" y="20027"/>
                </a:lnTo>
                <a:lnTo>
                  <a:pt x="532650" y="83439"/>
                </a:lnTo>
                <a:lnTo>
                  <a:pt x="532650" y="101168"/>
                </a:lnTo>
                <a:lnTo>
                  <a:pt x="505333" y="147078"/>
                </a:lnTo>
                <a:lnTo>
                  <a:pt x="473964" y="155282"/>
                </a:lnTo>
                <a:lnTo>
                  <a:pt x="458622" y="155270"/>
                </a:lnTo>
                <a:lnTo>
                  <a:pt x="411518" y="130949"/>
                </a:lnTo>
                <a:lnTo>
                  <a:pt x="401840" y="101168"/>
                </a:lnTo>
                <a:lnTo>
                  <a:pt x="401840" y="83439"/>
                </a:lnTo>
                <a:lnTo>
                  <a:pt x="428777" y="37147"/>
                </a:lnTo>
                <a:lnTo>
                  <a:pt x="467055" y="28892"/>
                </a:lnTo>
                <a:lnTo>
                  <a:pt x="475488" y="28956"/>
                </a:lnTo>
                <a:lnTo>
                  <a:pt x="522960" y="53657"/>
                </a:lnTo>
                <a:lnTo>
                  <a:pt x="532650" y="83439"/>
                </a:lnTo>
                <a:lnTo>
                  <a:pt x="532650" y="20027"/>
                </a:lnTo>
                <a:lnTo>
                  <a:pt x="494576" y="2374"/>
                </a:lnTo>
                <a:lnTo>
                  <a:pt x="467055" y="0"/>
                </a:lnTo>
                <a:lnTo>
                  <a:pt x="453313" y="101"/>
                </a:lnTo>
                <a:lnTo>
                  <a:pt x="414578" y="11137"/>
                </a:lnTo>
                <a:lnTo>
                  <a:pt x="382231" y="38849"/>
                </a:lnTo>
                <a:lnTo>
                  <a:pt x="367728" y="80327"/>
                </a:lnTo>
                <a:lnTo>
                  <a:pt x="367728" y="104279"/>
                </a:lnTo>
                <a:lnTo>
                  <a:pt x="382231" y="145745"/>
                </a:lnTo>
                <a:lnTo>
                  <a:pt x="414578" y="173380"/>
                </a:lnTo>
                <a:lnTo>
                  <a:pt x="453313" y="184124"/>
                </a:lnTo>
                <a:lnTo>
                  <a:pt x="467055" y="184226"/>
                </a:lnTo>
                <a:lnTo>
                  <a:pt x="479259" y="184150"/>
                </a:lnTo>
                <a:lnTo>
                  <a:pt x="521296" y="172415"/>
                </a:lnTo>
                <a:lnTo>
                  <a:pt x="543560" y="155333"/>
                </a:lnTo>
                <a:lnTo>
                  <a:pt x="546773" y="152196"/>
                </a:lnTo>
                <a:lnTo>
                  <a:pt x="564311" y="117132"/>
                </a:lnTo>
                <a:lnTo>
                  <a:pt x="565746" y="106934"/>
                </a:lnTo>
                <a:lnTo>
                  <a:pt x="640410" y="106934"/>
                </a:lnTo>
                <a:lnTo>
                  <a:pt x="640410" y="199237"/>
                </a:lnTo>
                <a:lnTo>
                  <a:pt x="674560" y="199237"/>
                </a:lnTo>
                <a:lnTo>
                  <a:pt x="674560" y="106934"/>
                </a:lnTo>
                <a:lnTo>
                  <a:pt x="674560" y="77673"/>
                </a:lnTo>
                <a:lnTo>
                  <a:pt x="674560" y="2616"/>
                </a:lnTo>
                <a:close/>
              </a:path>
              <a:path w="1064259" h="351789">
                <a:moveTo>
                  <a:pt x="705700" y="326821"/>
                </a:moveTo>
                <a:lnTo>
                  <a:pt x="670445" y="305511"/>
                </a:lnTo>
                <a:lnTo>
                  <a:pt x="635914" y="274662"/>
                </a:lnTo>
                <a:lnTo>
                  <a:pt x="628777" y="264909"/>
                </a:lnTo>
                <a:lnTo>
                  <a:pt x="634707" y="251929"/>
                </a:lnTo>
                <a:lnTo>
                  <a:pt x="638213" y="242671"/>
                </a:lnTo>
                <a:lnTo>
                  <a:pt x="640651" y="232714"/>
                </a:lnTo>
                <a:lnTo>
                  <a:pt x="643407" y="217627"/>
                </a:lnTo>
                <a:lnTo>
                  <a:pt x="612648" y="213499"/>
                </a:lnTo>
                <a:lnTo>
                  <a:pt x="608266" y="232346"/>
                </a:lnTo>
                <a:lnTo>
                  <a:pt x="604316" y="244665"/>
                </a:lnTo>
                <a:lnTo>
                  <a:pt x="578777" y="286842"/>
                </a:lnTo>
                <a:lnTo>
                  <a:pt x="546976" y="315937"/>
                </a:lnTo>
                <a:lnTo>
                  <a:pt x="537413" y="310083"/>
                </a:lnTo>
                <a:lnTo>
                  <a:pt x="530936" y="305739"/>
                </a:lnTo>
                <a:lnTo>
                  <a:pt x="524637" y="300736"/>
                </a:lnTo>
                <a:lnTo>
                  <a:pt x="515454" y="292862"/>
                </a:lnTo>
                <a:lnTo>
                  <a:pt x="512673" y="290423"/>
                </a:lnTo>
                <a:lnTo>
                  <a:pt x="506399" y="284924"/>
                </a:lnTo>
                <a:lnTo>
                  <a:pt x="500634" y="279323"/>
                </a:lnTo>
                <a:lnTo>
                  <a:pt x="495731" y="273418"/>
                </a:lnTo>
                <a:lnTo>
                  <a:pt x="489191" y="264528"/>
                </a:lnTo>
                <a:lnTo>
                  <a:pt x="495046" y="251929"/>
                </a:lnTo>
                <a:lnTo>
                  <a:pt x="498602" y="242671"/>
                </a:lnTo>
                <a:lnTo>
                  <a:pt x="501065" y="232714"/>
                </a:lnTo>
                <a:lnTo>
                  <a:pt x="503834" y="217627"/>
                </a:lnTo>
                <a:lnTo>
                  <a:pt x="473062" y="213499"/>
                </a:lnTo>
                <a:lnTo>
                  <a:pt x="467918" y="236728"/>
                </a:lnTo>
                <a:lnTo>
                  <a:pt x="462927" y="251561"/>
                </a:lnTo>
                <a:lnTo>
                  <a:pt x="427545" y="298462"/>
                </a:lnTo>
                <a:lnTo>
                  <a:pt x="383006" y="327190"/>
                </a:lnTo>
                <a:lnTo>
                  <a:pt x="399135" y="351586"/>
                </a:lnTo>
                <a:lnTo>
                  <a:pt x="440601" y="325132"/>
                </a:lnTo>
                <a:lnTo>
                  <a:pt x="473430" y="290423"/>
                </a:lnTo>
                <a:lnTo>
                  <a:pt x="482650" y="301726"/>
                </a:lnTo>
                <a:lnTo>
                  <a:pt x="521373" y="334289"/>
                </a:lnTo>
                <a:lnTo>
                  <a:pt x="547725" y="350456"/>
                </a:lnTo>
                <a:lnTo>
                  <a:pt x="559701" y="343496"/>
                </a:lnTo>
                <a:lnTo>
                  <a:pt x="567550" y="338429"/>
                </a:lnTo>
                <a:lnTo>
                  <a:pt x="574725" y="332752"/>
                </a:lnTo>
                <a:lnTo>
                  <a:pt x="584695" y="324002"/>
                </a:lnTo>
                <a:lnTo>
                  <a:pt x="593661" y="315937"/>
                </a:lnTo>
                <a:lnTo>
                  <a:pt x="594537" y="315150"/>
                </a:lnTo>
                <a:lnTo>
                  <a:pt x="600798" y="308825"/>
                </a:lnTo>
                <a:lnTo>
                  <a:pt x="606247" y="301942"/>
                </a:lnTo>
                <a:lnTo>
                  <a:pt x="613765" y="291172"/>
                </a:lnTo>
                <a:lnTo>
                  <a:pt x="623214" y="302704"/>
                </a:lnTo>
                <a:lnTo>
                  <a:pt x="662978" y="335699"/>
                </a:lnTo>
                <a:lnTo>
                  <a:pt x="689571" y="351586"/>
                </a:lnTo>
                <a:lnTo>
                  <a:pt x="705700" y="326821"/>
                </a:lnTo>
                <a:close/>
              </a:path>
              <a:path w="1064259" h="351789">
                <a:moveTo>
                  <a:pt x="1032522" y="218008"/>
                </a:moveTo>
                <a:lnTo>
                  <a:pt x="998385" y="218008"/>
                </a:lnTo>
                <a:lnTo>
                  <a:pt x="998385" y="251777"/>
                </a:lnTo>
                <a:lnTo>
                  <a:pt x="998385" y="279920"/>
                </a:lnTo>
                <a:lnTo>
                  <a:pt x="998385" y="314807"/>
                </a:lnTo>
                <a:lnTo>
                  <a:pt x="794626" y="314807"/>
                </a:lnTo>
                <a:lnTo>
                  <a:pt x="794626" y="279920"/>
                </a:lnTo>
                <a:lnTo>
                  <a:pt x="998385" y="279920"/>
                </a:lnTo>
                <a:lnTo>
                  <a:pt x="998385" y="251777"/>
                </a:lnTo>
                <a:lnTo>
                  <a:pt x="794626" y="251777"/>
                </a:lnTo>
                <a:lnTo>
                  <a:pt x="794626" y="218008"/>
                </a:lnTo>
                <a:lnTo>
                  <a:pt x="760107" y="218008"/>
                </a:lnTo>
                <a:lnTo>
                  <a:pt x="760107" y="331698"/>
                </a:lnTo>
                <a:lnTo>
                  <a:pt x="770991" y="342950"/>
                </a:lnTo>
                <a:lnTo>
                  <a:pt x="1032522" y="342950"/>
                </a:lnTo>
                <a:lnTo>
                  <a:pt x="1032522" y="314807"/>
                </a:lnTo>
                <a:lnTo>
                  <a:pt x="1032522" y="279920"/>
                </a:lnTo>
                <a:lnTo>
                  <a:pt x="1032522" y="251777"/>
                </a:lnTo>
                <a:lnTo>
                  <a:pt x="1032522" y="218008"/>
                </a:lnTo>
                <a:close/>
              </a:path>
              <a:path w="1064259" h="351789">
                <a:moveTo>
                  <a:pt x="1042657" y="109181"/>
                </a:moveTo>
                <a:lnTo>
                  <a:pt x="998639" y="92316"/>
                </a:lnTo>
                <a:lnTo>
                  <a:pt x="964425" y="74028"/>
                </a:lnTo>
                <a:lnTo>
                  <a:pt x="931506" y="52501"/>
                </a:lnTo>
                <a:lnTo>
                  <a:pt x="910945" y="35636"/>
                </a:lnTo>
                <a:lnTo>
                  <a:pt x="915073" y="28511"/>
                </a:lnTo>
                <a:lnTo>
                  <a:pt x="922578" y="13881"/>
                </a:lnTo>
                <a:lnTo>
                  <a:pt x="925588" y="5626"/>
                </a:lnTo>
                <a:lnTo>
                  <a:pt x="894435" y="368"/>
                </a:lnTo>
                <a:lnTo>
                  <a:pt x="888136" y="14528"/>
                </a:lnTo>
                <a:lnTo>
                  <a:pt x="883373" y="23609"/>
                </a:lnTo>
                <a:lnTo>
                  <a:pt x="853452" y="59448"/>
                </a:lnTo>
                <a:lnTo>
                  <a:pt x="815975" y="85763"/>
                </a:lnTo>
                <a:lnTo>
                  <a:pt x="771829" y="103530"/>
                </a:lnTo>
                <a:lnTo>
                  <a:pt x="747725" y="109562"/>
                </a:lnTo>
                <a:lnTo>
                  <a:pt x="760857" y="135077"/>
                </a:lnTo>
                <a:lnTo>
                  <a:pt x="799909" y="124358"/>
                </a:lnTo>
                <a:lnTo>
                  <a:pt x="834593" y="107873"/>
                </a:lnTo>
                <a:lnTo>
                  <a:pt x="878471" y="78193"/>
                </a:lnTo>
                <a:lnTo>
                  <a:pt x="893318" y="60782"/>
                </a:lnTo>
                <a:lnTo>
                  <a:pt x="901814" y="68326"/>
                </a:lnTo>
                <a:lnTo>
                  <a:pt x="933907" y="91160"/>
                </a:lnTo>
                <a:lnTo>
                  <a:pt x="968413" y="110604"/>
                </a:lnTo>
                <a:lnTo>
                  <a:pt x="1004176" y="126669"/>
                </a:lnTo>
                <a:lnTo>
                  <a:pt x="1028395" y="135458"/>
                </a:lnTo>
                <a:lnTo>
                  <a:pt x="1042657" y="109181"/>
                </a:lnTo>
                <a:close/>
              </a:path>
              <a:path w="1064259" h="351789">
                <a:moveTo>
                  <a:pt x="1063663" y="156845"/>
                </a:moveTo>
                <a:lnTo>
                  <a:pt x="728218" y="156845"/>
                </a:lnTo>
                <a:lnTo>
                  <a:pt x="728218" y="185737"/>
                </a:lnTo>
                <a:lnTo>
                  <a:pt x="1063663" y="185737"/>
                </a:lnTo>
                <a:lnTo>
                  <a:pt x="1063663" y="156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396132" y="2255354"/>
            <a:ext cx="299085" cy="340360"/>
          </a:xfrm>
          <a:custGeom>
            <a:avLst/>
            <a:gdLst/>
            <a:ahLst/>
            <a:cxnLst/>
            <a:rect l="l" t="t" r="r" b="b"/>
            <a:pathLst>
              <a:path w="299084" h="340360">
                <a:moveTo>
                  <a:pt x="299056" y="340331"/>
                </a:moveTo>
                <a:lnTo>
                  <a:pt x="264910" y="340331"/>
                </a:lnTo>
                <a:lnTo>
                  <a:pt x="264910" y="0"/>
                </a:lnTo>
                <a:lnTo>
                  <a:pt x="299056" y="0"/>
                </a:lnTo>
                <a:lnTo>
                  <a:pt x="299056" y="340331"/>
                </a:lnTo>
                <a:close/>
              </a:path>
              <a:path w="299084" h="340360">
                <a:moveTo>
                  <a:pt x="202623" y="288550"/>
                </a:moveTo>
                <a:lnTo>
                  <a:pt x="10881" y="288550"/>
                </a:lnTo>
                <a:lnTo>
                  <a:pt x="0" y="277293"/>
                </a:lnTo>
                <a:lnTo>
                  <a:pt x="0" y="8630"/>
                </a:lnTo>
                <a:lnTo>
                  <a:pt x="34520" y="8630"/>
                </a:lnTo>
                <a:lnTo>
                  <a:pt x="34520" y="260032"/>
                </a:lnTo>
                <a:lnTo>
                  <a:pt x="202623" y="260032"/>
                </a:lnTo>
                <a:lnTo>
                  <a:pt x="202623" y="288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760094" y="2255354"/>
            <a:ext cx="410209" cy="340360"/>
          </a:xfrm>
          <a:custGeom>
            <a:avLst/>
            <a:gdLst/>
            <a:ahLst/>
            <a:cxnLst/>
            <a:rect l="l" t="t" r="r" b="b"/>
            <a:pathLst>
              <a:path w="410209" h="340360">
                <a:moveTo>
                  <a:pt x="202247" y="260032"/>
                </a:moveTo>
                <a:lnTo>
                  <a:pt x="34518" y="260032"/>
                </a:lnTo>
                <a:lnTo>
                  <a:pt x="34518" y="37528"/>
                </a:lnTo>
                <a:lnTo>
                  <a:pt x="194741" y="37528"/>
                </a:lnTo>
                <a:lnTo>
                  <a:pt x="194741" y="8636"/>
                </a:lnTo>
                <a:lnTo>
                  <a:pt x="0" y="8636"/>
                </a:lnTo>
                <a:lnTo>
                  <a:pt x="0" y="277304"/>
                </a:lnTo>
                <a:lnTo>
                  <a:pt x="10883" y="288556"/>
                </a:lnTo>
                <a:lnTo>
                  <a:pt x="202247" y="288556"/>
                </a:lnTo>
                <a:lnTo>
                  <a:pt x="202247" y="260032"/>
                </a:lnTo>
                <a:close/>
              </a:path>
              <a:path w="410209" h="340360">
                <a:moveTo>
                  <a:pt x="333578" y="135458"/>
                </a:moveTo>
                <a:lnTo>
                  <a:pt x="276542" y="135458"/>
                </a:lnTo>
                <a:lnTo>
                  <a:pt x="276542" y="0"/>
                </a:lnTo>
                <a:lnTo>
                  <a:pt x="242404" y="0"/>
                </a:lnTo>
                <a:lnTo>
                  <a:pt x="242404" y="340334"/>
                </a:lnTo>
                <a:lnTo>
                  <a:pt x="276542" y="340334"/>
                </a:lnTo>
                <a:lnTo>
                  <a:pt x="276542" y="164731"/>
                </a:lnTo>
                <a:lnTo>
                  <a:pt x="333578" y="164731"/>
                </a:lnTo>
                <a:lnTo>
                  <a:pt x="333578" y="135458"/>
                </a:lnTo>
                <a:close/>
              </a:path>
              <a:path w="410209" h="340360">
                <a:moveTo>
                  <a:pt x="410121" y="297561"/>
                </a:moveTo>
                <a:lnTo>
                  <a:pt x="368096" y="297561"/>
                </a:lnTo>
                <a:lnTo>
                  <a:pt x="368096" y="340334"/>
                </a:lnTo>
                <a:lnTo>
                  <a:pt x="410121" y="340334"/>
                </a:lnTo>
                <a:lnTo>
                  <a:pt x="410121" y="297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513" y="4759452"/>
            <a:ext cx="16245105" cy="323813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39508" y="8222615"/>
            <a:ext cx="283845" cy="271145"/>
          </a:xfrm>
          <a:custGeom>
            <a:avLst/>
            <a:gdLst/>
            <a:ahLst/>
            <a:cxnLst/>
            <a:rect l="l" t="t" r="r" b="b"/>
            <a:pathLst>
              <a:path w="283844" h="271145">
                <a:moveTo>
                  <a:pt x="131445" y="157162"/>
                </a:moveTo>
                <a:lnTo>
                  <a:pt x="0" y="157162"/>
                </a:lnTo>
                <a:lnTo>
                  <a:pt x="0" y="181927"/>
                </a:lnTo>
                <a:lnTo>
                  <a:pt x="131445" y="181927"/>
                </a:lnTo>
                <a:lnTo>
                  <a:pt x="131445" y="157162"/>
                </a:lnTo>
                <a:close/>
              </a:path>
              <a:path w="283844" h="271145">
                <a:moveTo>
                  <a:pt x="131445" y="88900"/>
                </a:moveTo>
                <a:lnTo>
                  <a:pt x="0" y="88900"/>
                </a:lnTo>
                <a:lnTo>
                  <a:pt x="0" y="113665"/>
                </a:lnTo>
                <a:lnTo>
                  <a:pt x="131445" y="113665"/>
                </a:lnTo>
                <a:lnTo>
                  <a:pt x="131445" y="88900"/>
                </a:lnTo>
                <a:close/>
              </a:path>
              <a:path w="283844" h="271145">
                <a:moveTo>
                  <a:pt x="283845" y="135572"/>
                </a:moveTo>
                <a:lnTo>
                  <a:pt x="181610" y="0"/>
                </a:lnTo>
                <a:lnTo>
                  <a:pt x="160972" y="15557"/>
                </a:lnTo>
                <a:lnTo>
                  <a:pt x="251460" y="135572"/>
                </a:lnTo>
                <a:lnTo>
                  <a:pt x="160972" y="255574"/>
                </a:lnTo>
                <a:lnTo>
                  <a:pt x="181610" y="271132"/>
                </a:lnTo>
                <a:lnTo>
                  <a:pt x="283845" y="13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47331" y="8210856"/>
            <a:ext cx="270510" cy="288290"/>
          </a:xfrm>
          <a:custGeom>
            <a:avLst/>
            <a:gdLst/>
            <a:ahLst/>
            <a:cxnLst/>
            <a:rect l="l" t="t" r="r" b="b"/>
            <a:pathLst>
              <a:path w="270509" h="288290">
                <a:moveTo>
                  <a:pt x="19049" y="247647"/>
                </a:moveTo>
                <a:lnTo>
                  <a:pt x="0" y="230502"/>
                </a:lnTo>
                <a:lnTo>
                  <a:pt x="14230" y="217658"/>
                </a:lnTo>
                <a:lnTo>
                  <a:pt x="23355" y="208714"/>
                </a:lnTo>
                <a:lnTo>
                  <a:pt x="52637" y="171917"/>
                </a:lnTo>
                <a:lnTo>
                  <a:pt x="72706" y="135729"/>
                </a:lnTo>
                <a:lnTo>
                  <a:pt x="88489" y="95993"/>
                </a:lnTo>
                <a:lnTo>
                  <a:pt x="97741" y="58446"/>
                </a:lnTo>
                <a:lnTo>
                  <a:pt x="104773" y="7302"/>
                </a:lnTo>
                <a:lnTo>
                  <a:pt x="132713" y="10477"/>
                </a:lnTo>
                <a:lnTo>
                  <a:pt x="125728" y="61753"/>
                </a:lnTo>
                <a:lnTo>
                  <a:pt x="114616" y="106361"/>
                </a:lnTo>
                <a:lnTo>
                  <a:pt x="124704" y="126286"/>
                </a:lnTo>
                <a:lnTo>
                  <a:pt x="131038" y="137476"/>
                </a:lnTo>
                <a:lnTo>
                  <a:pt x="103186" y="137476"/>
                </a:lnTo>
                <a:lnTo>
                  <a:pt x="94601" y="156796"/>
                </a:lnTo>
                <a:lnTo>
                  <a:pt x="68103" y="196689"/>
                </a:lnTo>
                <a:lnTo>
                  <a:pt x="35710" y="233099"/>
                </a:lnTo>
                <a:lnTo>
                  <a:pt x="19049" y="247647"/>
                </a:lnTo>
                <a:close/>
              </a:path>
              <a:path w="270509" h="288290">
                <a:moveTo>
                  <a:pt x="186370" y="241297"/>
                </a:moveTo>
                <a:lnTo>
                  <a:pt x="154000" y="210289"/>
                </a:lnTo>
                <a:lnTo>
                  <a:pt x="128055" y="178485"/>
                </a:lnTo>
                <a:lnTo>
                  <a:pt x="103186" y="137476"/>
                </a:lnTo>
                <a:lnTo>
                  <a:pt x="131038" y="137476"/>
                </a:lnTo>
                <a:lnTo>
                  <a:pt x="132217" y="139559"/>
                </a:lnTo>
                <a:lnTo>
                  <a:pt x="140891" y="152147"/>
                </a:lnTo>
                <a:lnTo>
                  <a:pt x="168181" y="187697"/>
                </a:lnTo>
                <a:lnTo>
                  <a:pt x="203832" y="221295"/>
                </a:lnTo>
                <a:lnTo>
                  <a:pt x="186370" y="241297"/>
                </a:lnTo>
                <a:close/>
              </a:path>
              <a:path w="270509" h="288290">
                <a:moveTo>
                  <a:pt x="270189" y="287969"/>
                </a:moveTo>
                <a:lnTo>
                  <a:pt x="241297" y="287969"/>
                </a:lnTo>
                <a:lnTo>
                  <a:pt x="241297" y="0"/>
                </a:lnTo>
                <a:lnTo>
                  <a:pt x="270189" y="0"/>
                </a:lnTo>
                <a:lnTo>
                  <a:pt x="270189" y="287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62913" y="8210867"/>
            <a:ext cx="603250" cy="288290"/>
          </a:xfrm>
          <a:custGeom>
            <a:avLst/>
            <a:gdLst/>
            <a:ahLst/>
            <a:cxnLst/>
            <a:rect l="l" t="t" r="r" b="b"/>
            <a:pathLst>
              <a:path w="603250" h="288290">
                <a:moveTo>
                  <a:pt x="263842" y="160972"/>
                </a:moveTo>
                <a:lnTo>
                  <a:pt x="56197" y="160972"/>
                </a:lnTo>
                <a:lnTo>
                  <a:pt x="56197" y="108902"/>
                </a:lnTo>
                <a:lnTo>
                  <a:pt x="254317" y="108902"/>
                </a:lnTo>
                <a:lnTo>
                  <a:pt x="254317" y="84137"/>
                </a:lnTo>
                <a:lnTo>
                  <a:pt x="56197" y="84137"/>
                </a:lnTo>
                <a:lnTo>
                  <a:pt x="56197" y="32067"/>
                </a:lnTo>
                <a:lnTo>
                  <a:pt x="257492" y="32067"/>
                </a:lnTo>
                <a:lnTo>
                  <a:pt x="257492" y="7302"/>
                </a:lnTo>
                <a:lnTo>
                  <a:pt x="26987" y="7302"/>
                </a:lnTo>
                <a:lnTo>
                  <a:pt x="26987" y="175577"/>
                </a:lnTo>
                <a:lnTo>
                  <a:pt x="36195" y="185102"/>
                </a:lnTo>
                <a:lnTo>
                  <a:pt x="263842" y="185102"/>
                </a:lnTo>
                <a:lnTo>
                  <a:pt x="263842" y="160972"/>
                </a:lnTo>
                <a:close/>
              </a:path>
              <a:path w="603250" h="288290">
                <a:moveTo>
                  <a:pt x="284480" y="237807"/>
                </a:moveTo>
                <a:lnTo>
                  <a:pt x="0" y="237807"/>
                </a:lnTo>
                <a:lnTo>
                  <a:pt x="0" y="262242"/>
                </a:lnTo>
                <a:lnTo>
                  <a:pt x="284480" y="262242"/>
                </a:lnTo>
                <a:lnTo>
                  <a:pt x="284480" y="237807"/>
                </a:lnTo>
                <a:close/>
              </a:path>
              <a:path w="603250" h="288290">
                <a:moveTo>
                  <a:pt x="472757" y="7302"/>
                </a:moveTo>
                <a:lnTo>
                  <a:pt x="320357" y="7302"/>
                </a:lnTo>
                <a:lnTo>
                  <a:pt x="320357" y="31750"/>
                </a:lnTo>
                <a:lnTo>
                  <a:pt x="442912" y="31750"/>
                </a:lnTo>
                <a:lnTo>
                  <a:pt x="441426" y="56095"/>
                </a:lnTo>
                <a:lnTo>
                  <a:pt x="428142" y="104457"/>
                </a:lnTo>
                <a:lnTo>
                  <a:pt x="407771" y="145376"/>
                </a:lnTo>
                <a:lnTo>
                  <a:pt x="376974" y="182295"/>
                </a:lnTo>
                <a:lnTo>
                  <a:pt x="340309" y="209423"/>
                </a:lnTo>
                <a:lnTo>
                  <a:pt x="307022" y="227330"/>
                </a:lnTo>
                <a:lnTo>
                  <a:pt x="321627" y="248907"/>
                </a:lnTo>
                <a:lnTo>
                  <a:pt x="362521" y="226339"/>
                </a:lnTo>
                <a:lnTo>
                  <a:pt x="394893" y="202361"/>
                </a:lnTo>
                <a:lnTo>
                  <a:pt x="427037" y="165735"/>
                </a:lnTo>
                <a:lnTo>
                  <a:pt x="452882" y="121399"/>
                </a:lnTo>
                <a:lnTo>
                  <a:pt x="467537" y="75730"/>
                </a:lnTo>
                <a:lnTo>
                  <a:pt x="472567" y="39357"/>
                </a:lnTo>
                <a:lnTo>
                  <a:pt x="472757" y="7302"/>
                </a:lnTo>
                <a:close/>
              </a:path>
              <a:path w="603250" h="288290">
                <a:moveTo>
                  <a:pt x="602932" y="114617"/>
                </a:moveTo>
                <a:lnTo>
                  <a:pt x="554672" y="114617"/>
                </a:lnTo>
                <a:lnTo>
                  <a:pt x="554672" y="0"/>
                </a:lnTo>
                <a:lnTo>
                  <a:pt x="525780" y="0"/>
                </a:lnTo>
                <a:lnTo>
                  <a:pt x="525780" y="287959"/>
                </a:lnTo>
                <a:lnTo>
                  <a:pt x="554672" y="287959"/>
                </a:lnTo>
                <a:lnTo>
                  <a:pt x="554672" y="139382"/>
                </a:lnTo>
                <a:lnTo>
                  <a:pt x="602932" y="139382"/>
                </a:lnTo>
                <a:lnTo>
                  <a:pt x="602932" y="114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74258" y="8210856"/>
            <a:ext cx="265430" cy="291465"/>
          </a:xfrm>
          <a:custGeom>
            <a:avLst/>
            <a:gdLst/>
            <a:ahLst/>
            <a:cxnLst/>
            <a:rect l="l" t="t" r="r" b="b"/>
            <a:pathLst>
              <a:path w="265430" h="291465">
                <a:moveTo>
                  <a:pt x="93884" y="206690"/>
                </a:moveTo>
                <a:lnTo>
                  <a:pt x="53245" y="199070"/>
                </a:lnTo>
                <a:lnTo>
                  <a:pt x="16899" y="170121"/>
                </a:lnTo>
                <a:lnTo>
                  <a:pt x="659" y="127891"/>
                </a:lnTo>
                <a:lnTo>
                  <a:pt x="0" y="119579"/>
                </a:lnTo>
                <a:lnTo>
                  <a:pt x="0" y="94413"/>
                </a:lnTo>
                <a:lnTo>
                  <a:pt x="9611" y="56705"/>
                </a:lnTo>
                <a:lnTo>
                  <a:pt x="36477" y="23256"/>
                </a:lnTo>
                <a:lnTo>
                  <a:pt x="80212" y="7421"/>
                </a:lnTo>
                <a:lnTo>
                  <a:pt x="93884" y="7302"/>
                </a:lnTo>
                <a:lnTo>
                  <a:pt x="107559" y="7421"/>
                </a:lnTo>
                <a:lnTo>
                  <a:pt x="145053" y="19535"/>
                </a:lnTo>
                <a:lnTo>
                  <a:pt x="160325" y="31749"/>
                </a:lnTo>
                <a:lnTo>
                  <a:pt x="93884" y="31749"/>
                </a:lnTo>
                <a:lnTo>
                  <a:pt x="75450" y="32067"/>
                </a:lnTo>
                <a:lnTo>
                  <a:pt x="35896" y="64357"/>
                </a:lnTo>
                <a:lnTo>
                  <a:pt x="28797" y="106996"/>
                </a:lnTo>
                <a:lnTo>
                  <a:pt x="29060" y="127321"/>
                </a:lnTo>
                <a:lnTo>
                  <a:pt x="45625" y="161923"/>
                </a:lnTo>
                <a:lnTo>
                  <a:pt x="93884" y="182243"/>
                </a:lnTo>
                <a:lnTo>
                  <a:pt x="160325" y="182243"/>
                </a:lnTo>
                <a:lnTo>
                  <a:pt x="156984" y="185944"/>
                </a:lnTo>
                <a:lnTo>
                  <a:pt x="116367" y="205737"/>
                </a:lnTo>
                <a:lnTo>
                  <a:pt x="107559" y="206571"/>
                </a:lnTo>
                <a:lnTo>
                  <a:pt x="93884" y="206690"/>
                </a:lnTo>
                <a:close/>
              </a:path>
              <a:path w="265430" h="291465">
                <a:moveTo>
                  <a:pt x="160325" y="182243"/>
                </a:moveTo>
                <a:lnTo>
                  <a:pt x="93884" y="182243"/>
                </a:lnTo>
                <a:lnTo>
                  <a:pt x="112319" y="181925"/>
                </a:lnTo>
                <a:lnTo>
                  <a:pt x="123491" y="179703"/>
                </a:lnTo>
                <a:lnTo>
                  <a:pt x="151872" y="149635"/>
                </a:lnTo>
                <a:lnTo>
                  <a:pt x="158971" y="106996"/>
                </a:lnTo>
                <a:lnTo>
                  <a:pt x="158708" y="86671"/>
                </a:lnTo>
                <a:lnTo>
                  <a:pt x="142144" y="52069"/>
                </a:lnTo>
                <a:lnTo>
                  <a:pt x="93884" y="31749"/>
                </a:lnTo>
                <a:lnTo>
                  <a:pt x="160325" y="31749"/>
                </a:lnTo>
                <a:lnTo>
                  <a:pt x="181831" y="67468"/>
                </a:lnTo>
                <a:lnTo>
                  <a:pt x="187769" y="94413"/>
                </a:lnTo>
                <a:lnTo>
                  <a:pt x="187769" y="119579"/>
                </a:lnTo>
                <a:lnTo>
                  <a:pt x="178160" y="157287"/>
                </a:lnTo>
                <a:lnTo>
                  <a:pt x="164051" y="178115"/>
                </a:lnTo>
                <a:lnTo>
                  <a:pt x="160325" y="182243"/>
                </a:lnTo>
                <a:close/>
              </a:path>
              <a:path w="265430" h="291465">
                <a:moveTo>
                  <a:pt x="265333" y="291144"/>
                </a:moveTo>
                <a:lnTo>
                  <a:pt x="236440" y="291144"/>
                </a:lnTo>
                <a:lnTo>
                  <a:pt x="236440" y="164780"/>
                </a:lnTo>
                <a:lnTo>
                  <a:pt x="192943" y="164780"/>
                </a:lnTo>
                <a:lnTo>
                  <a:pt x="192943" y="140016"/>
                </a:lnTo>
                <a:lnTo>
                  <a:pt x="236440" y="140016"/>
                </a:lnTo>
                <a:lnTo>
                  <a:pt x="236440" y="69531"/>
                </a:lnTo>
                <a:lnTo>
                  <a:pt x="192943" y="69531"/>
                </a:lnTo>
                <a:lnTo>
                  <a:pt x="192943" y="44767"/>
                </a:lnTo>
                <a:lnTo>
                  <a:pt x="236440" y="44767"/>
                </a:lnTo>
                <a:lnTo>
                  <a:pt x="236440" y="0"/>
                </a:lnTo>
                <a:lnTo>
                  <a:pt x="265333" y="0"/>
                </a:lnTo>
                <a:lnTo>
                  <a:pt x="265333" y="291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97058" y="8210856"/>
            <a:ext cx="254000" cy="291465"/>
          </a:xfrm>
          <a:custGeom>
            <a:avLst/>
            <a:gdLst/>
            <a:ahLst/>
            <a:cxnLst/>
            <a:rect l="l" t="t" r="r" b="b"/>
            <a:pathLst>
              <a:path w="254000" h="291465">
                <a:moveTo>
                  <a:pt x="174940" y="244155"/>
                </a:moveTo>
                <a:lnTo>
                  <a:pt x="9842" y="244155"/>
                </a:lnTo>
                <a:lnTo>
                  <a:pt x="634" y="234630"/>
                </a:lnTo>
                <a:lnTo>
                  <a:pt x="634" y="111441"/>
                </a:lnTo>
                <a:lnTo>
                  <a:pt x="129538" y="111441"/>
                </a:lnTo>
                <a:lnTo>
                  <a:pt x="129538" y="32067"/>
                </a:lnTo>
                <a:lnTo>
                  <a:pt x="0" y="32067"/>
                </a:lnTo>
                <a:lnTo>
                  <a:pt x="0" y="7302"/>
                </a:lnTo>
                <a:lnTo>
                  <a:pt x="159065" y="7302"/>
                </a:lnTo>
                <a:lnTo>
                  <a:pt x="159065" y="136206"/>
                </a:lnTo>
                <a:lnTo>
                  <a:pt x="29844" y="136206"/>
                </a:lnTo>
                <a:lnTo>
                  <a:pt x="29844" y="220025"/>
                </a:lnTo>
                <a:lnTo>
                  <a:pt x="174940" y="220025"/>
                </a:lnTo>
                <a:lnTo>
                  <a:pt x="174940" y="244155"/>
                </a:lnTo>
                <a:close/>
              </a:path>
              <a:path w="254000" h="291465">
                <a:moveTo>
                  <a:pt x="253679" y="291144"/>
                </a:moveTo>
                <a:lnTo>
                  <a:pt x="224787" y="291144"/>
                </a:lnTo>
                <a:lnTo>
                  <a:pt x="224787" y="126681"/>
                </a:lnTo>
                <a:lnTo>
                  <a:pt x="178115" y="126681"/>
                </a:lnTo>
                <a:lnTo>
                  <a:pt x="178115" y="101916"/>
                </a:lnTo>
                <a:lnTo>
                  <a:pt x="224787" y="101916"/>
                </a:lnTo>
                <a:lnTo>
                  <a:pt x="224787" y="0"/>
                </a:lnTo>
                <a:lnTo>
                  <a:pt x="253679" y="0"/>
                </a:lnTo>
                <a:lnTo>
                  <a:pt x="253679" y="291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84030" y="8210867"/>
            <a:ext cx="577850" cy="288290"/>
          </a:xfrm>
          <a:custGeom>
            <a:avLst/>
            <a:gdLst/>
            <a:ahLst/>
            <a:cxnLst/>
            <a:rect l="l" t="t" r="r" b="b"/>
            <a:pathLst>
              <a:path w="577850" h="288290">
                <a:moveTo>
                  <a:pt x="146672" y="7302"/>
                </a:moveTo>
                <a:lnTo>
                  <a:pt x="13335" y="7302"/>
                </a:lnTo>
                <a:lnTo>
                  <a:pt x="13335" y="31750"/>
                </a:lnTo>
                <a:lnTo>
                  <a:pt x="117144" y="31750"/>
                </a:lnTo>
                <a:lnTo>
                  <a:pt x="117005" y="52209"/>
                </a:lnTo>
                <a:lnTo>
                  <a:pt x="108102" y="95402"/>
                </a:lnTo>
                <a:lnTo>
                  <a:pt x="92570" y="135648"/>
                </a:lnTo>
                <a:lnTo>
                  <a:pt x="66903" y="175488"/>
                </a:lnTo>
                <a:lnTo>
                  <a:pt x="33413" y="207454"/>
                </a:lnTo>
                <a:lnTo>
                  <a:pt x="0" y="227330"/>
                </a:lnTo>
                <a:lnTo>
                  <a:pt x="14605" y="248907"/>
                </a:lnTo>
                <a:lnTo>
                  <a:pt x="54292" y="225475"/>
                </a:lnTo>
                <a:lnTo>
                  <a:pt x="83299" y="199097"/>
                </a:lnTo>
                <a:lnTo>
                  <a:pt x="110642" y="161124"/>
                </a:lnTo>
                <a:lnTo>
                  <a:pt x="131622" y="117729"/>
                </a:lnTo>
                <a:lnTo>
                  <a:pt x="142722" y="76085"/>
                </a:lnTo>
                <a:lnTo>
                  <a:pt x="146608" y="33020"/>
                </a:lnTo>
                <a:lnTo>
                  <a:pt x="146672" y="7302"/>
                </a:lnTo>
                <a:close/>
              </a:path>
              <a:path w="577850" h="288290">
                <a:moveTo>
                  <a:pt x="273354" y="0"/>
                </a:moveTo>
                <a:lnTo>
                  <a:pt x="245097" y="0"/>
                </a:lnTo>
                <a:lnTo>
                  <a:pt x="245097" y="108585"/>
                </a:lnTo>
                <a:lnTo>
                  <a:pt x="207314" y="108585"/>
                </a:lnTo>
                <a:lnTo>
                  <a:pt x="207314" y="3175"/>
                </a:lnTo>
                <a:lnTo>
                  <a:pt x="179057" y="3175"/>
                </a:lnTo>
                <a:lnTo>
                  <a:pt x="179057" y="280657"/>
                </a:lnTo>
                <a:lnTo>
                  <a:pt x="207314" y="280657"/>
                </a:lnTo>
                <a:lnTo>
                  <a:pt x="207314" y="133032"/>
                </a:lnTo>
                <a:lnTo>
                  <a:pt x="245097" y="133032"/>
                </a:lnTo>
                <a:lnTo>
                  <a:pt x="245097" y="287959"/>
                </a:lnTo>
                <a:lnTo>
                  <a:pt x="273354" y="287959"/>
                </a:lnTo>
                <a:lnTo>
                  <a:pt x="273354" y="133032"/>
                </a:lnTo>
                <a:lnTo>
                  <a:pt x="273354" y="108585"/>
                </a:lnTo>
                <a:lnTo>
                  <a:pt x="273354" y="0"/>
                </a:lnTo>
                <a:close/>
              </a:path>
              <a:path w="577850" h="288290">
                <a:moveTo>
                  <a:pt x="500278" y="94411"/>
                </a:moveTo>
                <a:lnTo>
                  <a:pt x="490664" y="56705"/>
                </a:lnTo>
                <a:lnTo>
                  <a:pt x="471474" y="30251"/>
                </a:lnTo>
                <a:lnTo>
                  <a:pt x="471474" y="106997"/>
                </a:lnTo>
                <a:lnTo>
                  <a:pt x="471208" y="127317"/>
                </a:lnTo>
                <a:lnTo>
                  <a:pt x="454647" y="161925"/>
                </a:lnTo>
                <a:lnTo>
                  <a:pt x="406387" y="182245"/>
                </a:lnTo>
                <a:lnTo>
                  <a:pt x="387959" y="181927"/>
                </a:lnTo>
                <a:lnTo>
                  <a:pt x="348399" y="149631"/>
                </a:lnTo>
                <a:lnTo>
                  <a:pt x="341299" y="106997"/>
                </a:lnTo>
                <a:lnTo>
                  <a:pt x="341566" y="86664"/>
                </a:lnTo>
                <a:lnTo>
                  <a:pt x="358127" y="52070"/>
                </a:lnTo>
                <a:lnTo>
                  <a:pt x="406387" y="31750"/>
                </a:lnTo>
                <a:lnTo>
                  <a:pt x="424827" y="32067"/>
                </a:lnTo>
                <a:lnTo>
                  <a:pt x="464375" y="64350"/>
                </a:lnTo>
                <a:lnTo>
                  <a:pt x="471474" y="106997"/>
                </a:lnTo>
                <a:lnTo>
                  <a:pt x="471474" y="30251"/>
                </a:lnTo>
                <a:lnTo>
                  <a:pt x="436638" y="10515"/>
                </a:lnTo>
                <a:lnTo>
                  <a:pt x="406387" y="7302"/>
                </a:lnTo>
                <a:lnTo>
                  <a:pt x="392722" y="7416"/>
                </a:lnTo>
                <a:lnTo>
                  <a:pt x="355473" y="19532"/>
                </a:lnTo>
                <a:lnTo>
                  <a:pt x="325208" y="49822"/>
                </a:lnTo>
                <a:lnTo>
                  <a:pt x="313169" y="86093"/>
                </a:lnTo>
                <a:lnTo>
                  <a:pt x="312508" y="94411"/>
                </a:lnTo>
                <a:lnTo>
                  <a:pt x="312508" y="119570"/>
                </a:lnTo>
                <a:lnTo>
                  <a:pt x="322122" y="157289"/>
                </a:lnTo>
                <a:lnTo>
                  <a:pt x="348983" y="190728"/>
                </a:lnTo>
                <a:lnTo>
                  <a:pt x="392722" y="206565"/>
                </a:lnTo>
                <a:lnTo>
                  <a:pt x="406387" y="206692"/>
                </a:lnTo>
                <a:lnTo>
                  <a:pt x="420065" y="206565"/>
                </a:lnTo>
                <a:lnTo>
                  <a:pt x="457555" y="194449"/>
                </a:lnTo>
                <a:lnTo>
                  <a:pt x="487591" y="164160"/>
                </a:lnTo>
                <a:lnTo>
                  <a:pt x="499618" y="127889"/>
                </a:lnTo>
                <a:lnTo>
                  <a:pt x="500278" y="119570"/>
                </a:lnTo>
                <a:lnTo>
                  <a:pt x="500278" y="94411"/>
                </a:lnTo>
                <a:close/>
              </a:path>
              <a:path w="577850" h="288290">
                <a:moveTo>
                  <a:pt x="577837" y="0"/>
                </a:moveTo>
                <a:lnTo>
                  <a:pt x="548944" y="0"/>
                </a:lnTo>
                <a:lnTo>
                  <a:pt x="548944" y="287959"/>
                </a:lnTo>
                <a:lnTo>
                  <a:pt x="577837" y="287959"/>
                </a:lnTo>
                <a:lnTo>
                  <a:pt x="5778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507270" y="8218169"/>
            <a:ext cx="666115" cy="320040"/>
          </a:xfrm>
          <a:custGeom>
            <a:avLst/>
            <a:gdLst/>
            <a:ahLst/>
            <a:cxnLst/>
            <a:rect l="l" t="t" r="r" b="b"/>
            <a:pathLst>
              <a:path w="666114" h="320040">
                <a:moveTo>
                  <a:pt x="257492" y="0"/>
                </a:moveTo>
                <a:lnTo>
                  <a:pt x="228282" y="0"/>
                </a:lnTo>
                <a:lnTo>
                  <a:pt x="228282" y="24130"/>
                </a:lnTo>
                <a:lnTo>
                  <a:pt x="228282" y="137795"/>
                </a:lnTo>
                <a:lnTo>
                  <a:pt x="56197" y="137795"/>
                </a:lnTo>
                <a:lnTo>
                  <a:pt x="56197" y="24130"/>
                </a:lnTo>
                <a:lnTo>
                  <a:pt x="228282" y="24130"/>
                </a:lnTo>
                <a:lnTo>
                  <a:pt x="228282" y="0"/>
                </a:lnTo>
                <a:lnTo>
                  <a:pt x="26987" y="0"/>
                </a:lnTo>
                <a:lnTo>
                  <a:pt x="26987" y="152400"/>
                </a:lnTo>
                <a:lnTo>
                  <a:pt x="36195" y="161925"/>
                </a:lnTo>
                <a:lnTo>
                  <a:pt x="257492" y="161925"/>
                </a:lnTo>
                <a:lnTo>
                  <a:pt x="257492" y="137795"/>
                </a:lnTo>
                <a:lnTo>
                  <a:pt x="257492" y="24130"/>
                </a:lnTo>
                <a:lnTo>
                  <a:pt x="257492" y="0"/>
                </a:lnTo>
                <a:close/>
              </a:path>
              <a:path w="666114" h="320040">
                <a:moveTo>
                  <a:pt x="284480" y="230505"/>
                </a:moveTo>
                <a:lnTo>
                  <a:pt x="0" y="230505"/>
                </a:lnTo>
                <a:lnTo>
                  <a:pt x="0" y="254939"/>
                </a:lnTo>
                <a:lnTo>
                  <a:pt x="284480" y="254939"/>
                </a:lnTo>
                <a:lnTo>
                  <a:pt x="284480" y="230505"/>
                </a:lnTo>
                <a:close/>
              </a:path>
              <a:path w="666114" h="320040">
                <a:moveTo>
                  <a:pt x="595630" y="230505"/>
                </a:moveTo>
                <a:lnTo>
                  <a:pt x="467995" y="230505"/>
                </a:lnTo>
                <a:lnTo>
                  <a:pt x="467995" y="177800"/>
                </a:lnTo>
                <a:lnTo>
                  <a:pt x="574992" y="177800"/>
                </a:lnTo>
                <a:lnTo>
                  <a:pt x="574992" y="153670"/>
                </a:lnTo>
                <a:lnTo>
                  <a:pt x="367347" y="153670"/>
                </a:lnTo>
                <a:lnTo>
                  <a:pt x="367347" y="101600"/>
                </a:lnTo>
                <a:lnTo>
                  <a:pt x="568642" y="101600"/>
                </a:lnTo>
                <a:lnTo>
                  <a:pt x="568642" y="0"/>
                </a:lnTo>
                <a:lnTo>
                  <a:pt x="337502" y="0"/>
                </a:lnTo>
                <a:lnTo>
                  <a:pt x="337502" y="24765"/>
                </a:lnTo>
                <a:lnTo>
                  <a:pt x="539115" y="24765"/>
                </a:lnTo>
                <a:lnTo>
                  <a:pt x="539115" y="76835"/>
                </a:lnTo>
                <a:lnTo>
                  <a:pt x="338137" y="76835"/>
                </a:lnTo>
                <a:lnTo>
                  <a:pt x="338137" y="168275"/>
                </a:lnTo>
                <a:lnTo>
                  <a:pt x="347345" y="177800"/>
                </a:lnTo>
                <a:lnTo>
                  <a:pt x="438785" y="177800"/>
                </a:lnTo>
                <a:lnTo>
                  <a:pt x="438785" y="230505"/>
                </a:lnTo>
                <a:lnTo>
                  <a:pt x="311150" y="230505"/>
                </a:lnTo>
                <a:lnTo>
                  <a:pt x="311150" y="254939"/>
                </a:lnTo>
                <a:lnTo>
                  <a:pt x="595630" y="254939"/>
                </a:lnTo>
                <a:lnTo>
                  <a:pt x="595630" y="230505"/>
                </a:lnTo>
                <a:close/>
              </a:path>
              <a:path w="666114" h="320040">
                <a:moveTo>
                  <a:pt x="666115" y="244462"/>
                </a:moveTo>
                <a:lnTo>
                  <a:pt x="630555" y="244462"/>
                </a:lnTo>
                <a:lnTo>
                  <a:pt x="630555" y="280657"/>
                </a:lnTo>
                <a:lnTo>
                  <a:pt x="648652" y="280657"/>
                </a:lnTo>
                <a:lnTo>
                  <a:pt x="648652" y="287959"/>
                </a:lnTo>
                <a:lnTo>
                  <a:pt x="641985" y="305739"/>
                </a:lnTo>
                <a:lnTo>
                  <a:pt x="634682" y="312724"/>
                </a:lnTo>
                <a:lnTo>
                  <a:pt x="642937" y="319709"/>
                </a:lnTo>
                <a:lnTo>
                  <a:pt x="665822" y="284683"/>
                </a:lnTo>
                <a:lnTo>
                  <a:pt x="666115" y="275894"/>
                </a:lnTo>
                <a:lnTo>
                  <a:pt x="666115" y="244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11053" y="8210867"/>
            <a:ext cx="563245" cy="288290"/>
          </a:xfrm>
          <a:custGeom>
            <a:avLst/>
            <a:gdLst/>
            <a:ahLst/>
            <a:cxnLst/>
            <a:rect l="l" t="t" r="r" b="b"/>
            <a:pathLst>
              <a:path w="563245" h="288290">
                <a:moveTo>
                  <a:pt x="139700" y="220027"/>
                </a:moveTo>
                <a:lnTo>
                  <a:pt x="29210" y="220027"/>
                </a:lnTo>
                <a:lnTo>
                  <a:pt x="29210" y="31750"/>
                </a:lnTo>
                <a:lnTo>
                  <a:pt x="133350" y="31750"/>
                </a:lnTo>
                <a:lnTo>
                  <a:pt x="133350" y="7302"/>
                </a:lnTo>
                <a:lnTo>
                  <a:pt x="0" y="7302"/>
                </a:lnTo>
                <a:lnTo>
                  <a:pt x="0" y="234632"/>
                </a:lnTo>
                <a:lnTo>
                  <a:pt x="9207" y="244144"/>
                </a:lnTo>
                <a:lnTo>
                  <a:pt x="139700" y="244144"/>
                </a:lnTo>
                <a:lnTo>
                  <a:pt x="139700" y="220027"/>
                </a:lnTo>
                <a:close/>
              </a:path>
              <a:path w="563245" h="288290">
                <a:moveTo>
                  <a:pt x="199072" y="3175"/>
                </a:moveTo>
                <a:lnTo>
                  <a:pt x="170815" y="3175"/>
                </a:lnTo>
                <a:lnTo>
                  <a:pt x="170815" y="108267"/>
                </a:lnTo>
                <a:lnTo>
                  <a:pt x="114617" y="108267"/>
                </a:lnTo>
                <a:lnTo>
                  <a:pt x="114617" y="133032"/>
                </a:lnTo>
                <a:lnTo>
                  <a:pt x="170815" y="133032"/>
                </a:lnTo>
                <a:lnTo>
                  <a:pt x="170815" y="280657"/>
                </a:lnTo>
                <a:lnTo>
                  <a:pt x="199072" y="280657"/>
                </a:lnTo>
                <a:lnTo>
                  <a:pt x="199072" y="3175"/>
                </a:lnTo>
                <a:close/>
              </a:path>
              <a:path w="563245" h="288290">
                <a:moveTo>
                  <a:pt x="258762" y="0"/>
                </a:moveTo>
                <a:lnTo>
                  <a:pt x="230505" y="0"/>
                </a:lnTo>
                <a:lnTo>
                  <a:pt x="230505" y="287959"/>
                </a:lnTo>
                <a:lnTo>
                  <a:pt x="258762" y="287959"/>
                </a:lnTo>
                <a:lnTo>
                  <a:pt x="258762" y="0"/>
                </a:lnTo>
                <a:close/>
              </a:path>
              <a:path w="563245" h="288290">
                <a:moveTo>
                  <a:pt x="485673" y="94411"/>
                </a:moveTo>
                <a:lnTo>
                  <a:pt x="476072" y="56705"/>
                </a:lnTo>
                <a:lnTo>
                  <a:pt x="456882" y="30264"/>
                </a:lnTo>
                <a:lnTo>
                  <a:pt x="456882" y="106997"/>
                </a:lnTo>
                <a:lnTo>
                  <a:pt x="456615" y="127317"/>
                </a:lnTo>
                <a:lnTo>
                  <a:pt x="440055" y="161925"/>
                </a:lnTo>
                <a:lnTo>
                  <a:pt x="391795" y="182245"/>
                </a:lnTo>
                <a:lnTo>
                  <a:pt x="373354" y="181927"/>
                </a:lnTo>
                <a:lnTo>
                  <a:pt x="333806" y="149631"/>
                </a:lnTo>
                <a:lnTo>
                  <a:pt x="326707" y="106997"/>
                </a:lnTo>
                <a:lnTo>
                  <a:pt x="326961" y="86664"/>
                </a:lnTo>
                <a:lnTo>
                  <a:pt x="343535" y="52070"/>
                </a:lnTo>
                <a:lnTo>
                  <a:pt x="391795" y="31750"/>
                </a:lnTo>
                <a:lnTo>
                  <a:pt x="410222" y="32067"/>
                </a:lnTo>
                <a:lnTo>
                  <a:pt x="449783" y="64350"/>
                </a:lnTo>
                <a:lnTo>
                  <a:pt x="456882" y="106997"/>
                </a:lnTo>
                <a:lnTo>
                  <a:pt x="456882" y="30264"/>
                </a:lnTo>
                <a:lnTo>
                  <a:pt x="422046" y="10515"/>
                </a:lnTo>
                <a:lnTo>
                  <a:pt x="391795" y="7302"/>
                </a:lnTo>
                <a:lnTo>
                  <a:pt x="378117" y="7416"/>
                </a:lnTo>
                <a:lnTo>
                  <a:pt x="340868" y="19532"/>
                </a:lnTo>
                <a:lnTo>
                  <a:pt x="310616" y="49822"/>
                </a:lnTo>
                <a:lnTo>
                  <a:pt x="298564" y="86093"/>
                </a:lnTo>
                <a:lnTo>
                  <a:pt x="297903" y="94411"/>
                </a:lnTo>
                <a:lnTo>
                  <a:pt x="297903" y="119570"/>
                </a:lnTo>
                <a:lnTo>
                  <a:pt x="307517" y="157289"/>
                </a:lnTo>
                <a:lnTo>
                  <a:pt x="334378" y="190728"/>
                </a:lnTo>
                <a:lnTo>
                  <a:pt x="378117" y="206565"/>
                </a:lnTo>
                <a:lnTo>
                  <a:pt x="391795" y="206692"/>
                </a:lnTo>
                <a:lnTo>
                  <a:pt x="405460" y="206565"/>
                </a:lnTo>
                <a:lnTo>
                  <a:pt x="442963" y="194449"/>
                </a:lnTo>
                <a:lnTo>
                  <a:pt x="458228" y="182245"/>
                </a:lnTo>
                <a:lnTo>
                  <a:pt x="461962" y="178117"/>
                </a:lnTo>
                <a:lnTo>
                  <a:pt x="483222" y="135636"/>
                </a:lnTo>
                <a:lnTo>
                  <a:pt x="485673" y="119570"/>
                </a:lnTo>
                <a:lnTo>
                  <a:pt x="485673" y="94411"/>
                </a:lnTo>
                <a:close/>
              </a:path>
              <a:path w="563245" h="288290">
                <a:moveTo>
                  <a:pt x="563245" y="0"/>
                </a:moveTo>
                <a:lnTo>
                  <a:pt x="534352" y="0"/>
                </a:lnTo>
                <a:lnTo>
                  <a:pt x="534352" y="287959"/>
                </a:lnTo>
                <a:lnTo>
                  <a:pt x="563245" y="287959"/>
                </a:lnTo>
                <a:lnTo>
                  <a:pt x="5632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29225" y="8207057"/>
            <a:ext cx="896619" cy="299720"/>
          </a:xfrm>
          <a:custGeom>
            <a:avLst/>
            <a:gdLst/>
            <a:ahLst/>
            <a:cxnLst/>
            <a:rect l="l" t="t" r="r" b="b"/>
            <a:pathLst>
              <a:path w="896620" h="299720">
                <a:moveTo>
                  <a:pt x="171119" y="223837"/>
                </a:moveTo>
                <a:lnTo>
                  <a:pt x="29210" y="223837"/>
                </a:lnTo>
                <a:lnTo>
                  <a:pt x="29210" y="136842"/>
                </a:lnTo>
                <a:lnTo>
                  <a:pt x="149212" y="136842"/>
                </a:lnTo>
                <a:lnTo>
                  <a:pt x="149212" y="112077"/>
                </a:lnTo>
                <a:lnTo>
                  <a:pt x="29210" y="112077"/>
                </a:lnTo>
                <a:lnTo>
                  <a:pt x="29210" y="35560"/>
                </a:lnTo>
                <a:lnTo>
                  <a:pt x="164769" y="35560"/>
                </a:lnTo>
                <a:lnTo>
                  <a:pt x="164769" y="11112"/>
                </a:lnTo>
                <a:lnTo>
                  <a:pt x="0" y="11112"/>
                </a:lnTo>
                <a:lnTo>
                  <a:pt x="0" y="238442"/>
                </a:lnTo>
                <a:lnTo>
                  <a:pt x="9207" y="247954"/>
                </a:lnTo>
                <a:lnTo>
                  <a:pt x="171119" y="247954"/>
                </a:lnTo>
                <a:lnTo>
                  <a:pt x="171119" y="223837"/>
                </a:lnTo>
                <a:close/>
              </a:path>
              <a:path w="896620" h="299720">
                <a:moveTo>
                  <a:pt x="256209" y="3810"/>
                </a:moveTo>
                <a:lnTo>
                  <a:pt x="227317" y="3810"/>
                </a:lnTo>
                <a:lnTo>
                  <a:pt x="227317" y="108902"/>
                </a:lnTo>
                <a:lnTo>
                  <a:pt x="174294" y="108902"/>
                </a:lnTo>
                <a:lnTo>
                  <a:pt x="174294" y="133667"/>
                </a:lnTo>
                <a:lnTo>
                  <a:pt x="227317" y="133667"/>
                </a:lnTo>
                <a:lnTo>
                  <a:pt x="227317" y="294944"/>
                </a:lnTo>
                <a:lnTo>
                  <a:pt x="256209" y="294944"/>
                </a:lnTo>
                <a:lnTo>
                  <a:pt x="256209" y="3810"/>
                </a:lnTo>
                <a:close/>
              </a:path>
              <a:path w="896620" h="299720">
                <a:moveTo>
                  <a:pt x="456869" y="136842"/>
                </a:moveTo>
                <a:lnTo>
                  <a:pt x="420357" y="112395"/>
                </a:lnTo>
                <a:lnTo>
                  <a:pt x="387337" y="80962"/>
                </a:lnTo>
                <a:lnTo>
                  <a:pt x="395312" y="61810"/>
                </a:lnTo>
                <a:lnTo>
                  <a:pt x="399923" y="48056"/>
                </a:lnTo>
                <a:lnTo>
                  <a:pt x="402920" y="33045"/>
                </a:lnTo>
                <a:lnTo>
                  <a:pt x="406069" y="10160"/>
                </a:lnTo>
                <a:lnTo>
                  <a:pt x="379399" y="6350"/>
                </a:lnTo>
                <a:lnTo>
                  <a:pt x="374497" y="35890"/>
                </a:lnTo>
                <a:lnTo>
                  <a:pt x="369938" y="54622"/>
                </a:lnTo>
                <a:lnTo>
                  <a:pt x="351307" y="91592"/>
                </a:lnTo>
                <a:lnTo>
                  <a:pt x="329260" y="125069"/>
                </a:lnTo>
                <a:lnTo>
                  <a:pt x="295897" y="148907"/>
                </a:lnTo>
                <a:lnTo>
                  <a:pt x="313042" y="167322"/>
                </a:lnTo>
                <a:lnTo>
                  <a:pt x="335445" y="153301"/>
                </a:lnTo>
                <a:lnTo>
                  <a:pt x="349326" y="142151"/>
                </a:lnTo>
                <a:lnTo>
                  <a:pt x="360464" y="128028"/>
                </a:lnTo>
                <a:lnTo>
                  <a:pt x="374637" y="105092"/>
                </a:lnTo>
                <a:lnTo>
                  <a:pt x="383730" y="114668"/>
                </a:lnTo>
                <a:lnTo>
                  <a:pt x="417969" y="143243"/>
                </a:lnTo>
                <a:lnTo>
                  <a:pt x="443217" y="159385"/>
                </a:lnTo>
                <a:lnTo>
                  <a:pt x="456869" y="136842"/>
                </a:lnTo>
                <a:close/>
              </a:path>
              <a:path w="896620" h="299720">
                <a:moveTo>
                  <a:pt x="514337" y="6032"/>
                </a:moveTo>
                <a:lnTo>
                  <a:pt x="486079" y="6032"/>
                </a:lnTo>
                <a:lnTo>
                  <a:pt x="486079" y="64770"/>
                </a:lnTo>
                <a:lnTo>
                  <a:pt x="435914" y="64770"/>
                </a:lnTo>
                <a:lnTo>
                  <a:pt x="435914" y="89217"/>
                </a:lnTo>
                <a:lnTo>
                  <a:pt x="486079" y="89217"/>
                </a:lnTo>
                <a:lnTo>
                  <a:pt x="486079" y="170180"/>
                </a:lnTo>
                <a:lnTo>
                  <a:pt x="514337" y="170180"/>
                </a:lnTo>
                <a:lnTo>
                  <a:pt x="514337" y="6032"/>
                </a:lnTo>
                <a:close/>
              </a:path>
              <a:path w="896620" h="299720">
                <a:moveTo>
                  <a:pt x="574027" y="3810"/>
                </a:moveTo>
                <a:lnTo>
                  <a:pt x="545769" y="3810"/>
                </a:lnTo>
                <a:lnTo>
                  <a:pt x="545769" y="189230"/>
                </a:lnTo>
                <a:lnTo>
                  <a:pt x="574027" y="189230"/>
                </a:lnTo>
                <a:lnTo>
                  <a:pt x="574027" y="3810"/>
                </a:lnTo>
                <a:close/>
              </a:path>
              <a:path w="896620" h="299720">
                <a:moveTo>
                  <a:pt x="581647" y="277164"/>
                </a:moveTo>
                <a:lnTo>
                  <a:pt x="543394" y="262331"/>
                </a:lnTo>
                <a:lnTo>
                  <a:pt x="507492" y="243014"/>
                </a:lnTo>
                <a:lnTo>
                  <a:pt x="475119" y="219430"/>
                </a:lnTo>
                <a:lnTo>
                  <a:pt x="468299" y="213042"/>
                </a:lnTo>
                <a:lnTo>
                  <a:pt x="471792" y="207645"/>
                </a:lnTo>
                <a:lnTo>
                  <a:pt x="476872" y="195580"/>
                </a:lnTo>
                <a:lnTo>
                  <a:pt x="479412" y="189230"/>
                </a:lnTo>
                <a:lnTo>
                  <a:pt x="453694" y="181927"/>
                </a:lnTo>
                <a:lnTo>
                  <a:pt x="444411" y="204114"/>
                </a:lnTo>
                <a:lnTo>
                  <a:pt x="436511" y="217779"/>
                </a:lnTo>
                <a:lnTo>
                  <a:pt x="389153" y="255206"/>
                </a:lnTo>
                <a:lnTo>
                  <a:pt x="332092" y="275577"/>
                </a:lnTo>
                <a:lnTo>
                  <a:pt x="343204" y="297484"/>
                </a:lnTo>
                <a:lnTo>
                  <a:pt x="388327" y="282930"/>
                </a:lnTo>
                <a:lnTo>
                  <a:pt x="422021" y="264807"/>
                </a:lnTo>
                <a:lnTo>
                  <a:pt x="453694" y="234632"/>
                </a:lnTo>
                <a:lnTo>
                  <a:pt x="460895" y="241198"/>
                </a:lnTo>
                <a:lnTo>
                  <a:pt x="494118" y="264604"/>
                </a:lnTo>
                <a:lnTo>
                  <a:pt x="530123" y="283667"/>
                </a:lnTo>
                <a:lnTo>
                  <a:pt x="569582" y="299389"/>
                </a:lnTo>
                <a:lnTo>
                  <a:pt x="581647" y="277164"/>
                </a:lnTo>
                <a:close/>
              </a:path>
              <a:path w="896620" h="299720">
                <a:moveTo>
                  <a:pt x="846645" y="50203"/>
                </a:moveTo>
                <a:lnTo>
                  <a:pt x="833869" y="23812"/>
                </a:lnTo>
                <a:lnTo>
                  <a:pt x="832434" y="22059"/>
                </a:lnTo>
                <a:lnTo>
                  <a:pt x="828052" y="18681"/>
                </a:lnTo>
                <a:lnTo>
                  <a:pt x="820877" y="14287"/>
                </a:lnTo>
                <a:lnTo>
                  <a:pt x="817867" y="12534"/>
                </a:lnTo>
                <a:lnTo>
                  <a:pt x="817867" y="48895"/>
                </a:lnTo>
                <a:lnTo>
                  <a:pt x="817867" y="69850"/>
                </a:lnTo>
                <a:lnTo>
                  <a:pt x="807707" y="83502"/>
                </a:lnTo>
                <a:lnTo>
                  <a:pt x="790244" y="91757"/>
                </a:lnTo>
                <a:lnTo>
                  <a:pt x="767384" y="94932"/>
                </a:lnTo>
                <a:lnTo>
                  <a:pt x="742302" y="94932"/>
                </a:lnTo>
                <a:lnTo>
                  <a:pt x="719442" y="91757"/>
                </a:lnTo>
                <a:lnTo>
                  <a:pt x="701979" y="83502"/>
                </a:lnTo>
                <a:lnTo>
                  <a:pt x="691819" y="69850"/>
                </a:lnTo>
                <a:lnTo>
                  <a:pt x="691819" y="48895"/>
                </a:lnTo>
                <a:lnTo>
                  <a:pt x="701979" y="35242"/>
                </a:lnTo>
                <a:lnTo>
                  <a:pt x="719442" y="26987"/>
                </a:lnTo>
                <a:lnTo>
                  <a:pt x="742302" y="23812"/>
                </a:lnTo>
                <a:lnTo>
                  <a:pt x="767384" y="23812"/>
                </a:lnTo>
                <a:lnTo>
                  <a:pt x="790244" y="26987"/>
                </a:lnTo>
                <a:lnTo>
                  <a:pt x="807707" y="35242"/>
                </a:lnTo>
                <a:lnTo>
                  <a:pt x="817867" y="48895"/>
                </a:lnTo>
                <a:lnTo>
                  <a:pt x="817867" y="12534"/>
                </a:lnTo>
                <a:lnTo>
                  <a:pt x="774306" y="431"/>
                </a:lnTo>
                <a:lnTo>
                  <a:pt x="754684" y="0"/>
                </a:lnTo>
                <a:lnTo>
                  <a:pt x="742861" y="50"/>
                </a:lnTo>
                <a:lnTo>
                  <a:pt x="701598" y="7454"/>
                </a:lnTo>
                <a:lnTo>
                  <a:pt x="669759" y="32702"/>
                </a:lnTo>
                <a:lnTo>
                  <a:pt x="663028" y="50203"/>
                </a:lnTo>
                <a:lnTo>
                  <a:pt x="663054" y="68541"/>
                </a:lnTo>
                <a:lnTo>
                  <a:pt x="688809" y="104609"/>
                </a:lnTo>
                <a:lnTo>
                  <a:pt x="727900" y="117589"/>
                </a:lnTo>
                <a:lnTo>
                  <a:pt x="754684" y="119062"/>
                </a:lnTo>
                <a:lnTo>
                  <a:pt x="766508" y="118999"/>
                </a:lnTo>
                <a:lnTo>
                  <a:pt x="808062" y="111594"/>
                </a:lnTo>
                <a:lnTo>
                  <a:pt x="834085" y="94932"/>
                </a:lnTo>
                <a:lnTo>
                  <a:pt x="835799" y="92824"/>
                </a:lnTo>
                <a:lnTo>
                  <a:pt x="839927" y="86194"/>
                </a:lnTo>
                <a:lnTo>
                  <a:pt x="843876" y="79438"/>
                </a:lnTo>
                <a:lnTo>
                  <a:pt x="845908" y="74383"/>
                </a:lnTo>
                <a:lnTo>
                  <a:pt x="846645" y="68541"/>
                </a:lnTo>
                <a:lnTo>
                  <a:pt x="846645" y="50203"/>
                </a:lnTo>
                <a:close/>
              </a:path>
              <a:path w="896620" h="299720">
                <a:moveTo>
                  <a:pt x="878192" y="267957"/>
                </a:moveTo>
                <a:lnTo>
                  <a:pt x="667372" y="267957"/>
                </a:lnTo>
                <a:lnTo>
                  <a:pt x="667372" y="245427"/>
                </a:lnTo>
                <a:lnTo>
                  <a:pt x="871842" y="245427"/>
                </a:lnTo>
                <a:lnTo>
                  <a:pt x="871842" y="176530"/>
                </a:lnTo>
                <a:lnTo>
                  <a:pt x="638162" y="176530"/>
                </a:lnTo>
                <a:lnTo>
                  <a:pt x="638162" y="200342"/>
                </a:lnTo>
                <a:lnTo>
                  <a:pt x="842949" y="200342"/>
                </a:lnTo>
                <a:lnTo>
                  <a:pt x="842949" y="221615"/>
                </a:lnTo>
                <a:lnTo>
                  <a:pt x="638162" y="221615"/>
                </a:lnTo>
                <a:lnTo>
                  <a:pt x="638162" y="282244"/>
                </a:lnTo>
                <a:lnTo>
                  <a:pt x="647369" y="291769"/>
                </a:lnTo>
                <a:lnTo>
                  <a:pt x="878192" y="291769"/>
                </a:lnTo>
                <a:lnTo>
                  <a:pt x="878192" y="267957"/>
                </a:lnTo>
                <a:close/>
              </a:path>
              <a:path w="896620" h="299720">
                <a:moveTo>
                  <a:pt x="896607" y="133350"/>
                </a:moveTo>
                <a:lnTo>
                  <a:pt x="612762" y="133350"/>
                </a:lnTo>
                <a:lnTo>
                  <a:pt x="612762" y="157797"/>
                </a:lnTo>
                <a:lnTo>
                  <a:pt x="896607" y="157797"/>
                </a:lnTo>
                <a:lnTo>
                  <a:pt x="896607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39434" y="8210867"/>
            <a:ext cx="909319" cy="288290"/>
          </a:xfrm>
          <a:custGeom>
            <a:avLst/>
            <a:gdLst/>
            <a:ahLst/>
            <a:cxnLst/>
            <a:rect l="l" t="t" r="r" b="b"/>
            <a:pathLst>
              <a:path w="909320" h="288290">
                <a:moveTo>
                  <a:pt x="140970" y="6032"/>
                </a:moveTo>
                <a:lnTo>
                  <a:pt x="40005" y="6032"/>
                </a:lnTo>
                <a:lnTo>
                  <a:pt x="40005" y="30162"/>
                </a:lnTo>
                <a:lnTo>
                  <a:pt x="140970" y="30162"/>
                </a:lnTo>
                <a:lnTo>
                  <a:pt x="140970" y="6032"/>
                </a:lnTo>
                <a:close/>
              </a:path>
              <a:path w="909320" h="288290">
                <a:moveTo>
                  <a:pt x="168821" y="159219"/>
                </a:moveTo>
                <a:lnTo>
                  <a:pt x="154609" y="119367"/>
                </a:lnTo>
                <a:lnTo>
                  <a:pt x="151295" y="115887"/>
                </a:lnTo>
                <a:lnTo>
                  <a:pt x="148742" y="113182"/>
                </a:lnTo>
                <a:lnTo>
                  <a:pt x="142735" y="107124"/>
                </a:lnTo>
                <a:lnTo>
                  <a:pt x="140017" y="104952"/>
                </a:lnTo>
                <a:lnTo>
                  <a:pt x="140017" y="169545"/>
                </a:lnTo>
                <a:lnTo>
                  <a:pt x="139814" y="183896"/>
                </a:lnTo>
                <a:lnTo>
                  <a:pt x="119341" y="216789"/>
                </a:lnTo>
                <a:lnTo>
                  <a:pt x="90170" y="222885"/>
                </a:lnTo>
                <a:lnTo>
                  <a:pt x="76022" y="222656"/>
                </a:lnTo>
                <a:lnTo>
                  <a:pt x="42240" y="192760"/>
                </a:lnTo>
                <a:lnTo>
                  <a:pt x="40640" y="169545"/>
                </a:lnTo>
                <a:lnTo>
                  <a:pt x="40830" y="154990"/>
                </a:lnTo>
                <a:lnTo>
                  <a:pt x="61061" y="121970"/>
                </a:lnTo>
                <a:lnTo>
                  <a:pt x="90170" y="115887"/>
                </a:lnTo>
                <a:lnTo>
                  <a:pt x="104317" y="116103"/>
                </a:lnTo>
                <a:lnTo>
                  <a:pt x="138404" y="146062"/>
                </a:lnTo>
                <a:lnTo>
                  <a:pt x="140017" y="169545"/>
                </a:lnTo>
                <a:lnTo>
                  <a:pt x="140017" y="104952"/>
                </a:lnTo>
                <a:lnTo>
                  <a:pt x="101409" y="91528"/>
                </a:lnTo>
                <a:lnTo>
                  <a:pt x="90170" y="91440"/>
                </a:lnTo>
                <a:lnTo>
                  <a:pt x="78740" y="91528"/>
                </a:lnTo>
                <a:lnTo>
                  <a:pt x="42189" y="103441"/>
                </a:lnTo>
                <a:lnTo>
                  <a:pt x="16827" y="137795"/>
                </a:lnTo>
                <a:lnTo>
                  <a:pt x="11823" y="159219"/>
                </a:lnTo>
                <a:lnTo>
                  <a:pt x="11899" y="179857"/>
                </a:lnTo>
                <a:lnTo>
                  <a:pt x="31584" y="226212"/>
                </a:lnTo>
                <a:lnTo>
                  <a:pt x="67462" y="247002"/>
                </a:lnTo>
                <a:lnTo>
                  <a:pt x="90170" y="247319"/>
                </a:lnTo>
                <a:lnTo>
                  <a:pt x="101409" y="247243"/>
                </a:lnTo>
                <a:lnTo>
                  <a:pt x="137845" y="235623"/>
                </a:lnTo>
                <a:lnTo>
                  <a:pt x="163664" y="201295"/>
                </a:lnTo>
                <a:lnTo>
                  <a:pt x="168821" y="179857"/>
                </a:lnTo>
                <a:lnTo>
                  <a:pt x="168821" y="159219"/>
                </a:lnTo>
                <a:close/>
              </a:path>
              <a:path w="909320" h="288290">
                <a:moveTo>
                  <a:pt x="180975" y="48260"/>
                </a:moveTo>
                <a:lnTo>
                  <a:pt x="0" y="48260"/>
                </a:lnTo>
                <a:lnTo>
                  <a:pt x="0" y="73025"/>
                </a:lnTo>
                <a:lnTo>
                  <a:pt x="180975" y="73025"/>
                </a:lnTo>
                <a:lnTo>
                  <a:pt x="180975" y="48260"/>
                </a:lnTo>
                <a:close/>
              </a:path>
              <a:path w="909320" h="288290">
                <a:moveTo>
                  <a:pt x="294005" y="114617"/>
                </a:moveTo>
                <a:lnTo>
                  <a:pt x="245745" y="114617"/>
                </a:lnTo>
                <a:lnTo>
                  <a:pt x="245745" y="0"/>
                </a:lnTo>
                <a:lnTo>
                  <a:pt x="216852" y="0"/>
                </a:lnTo>
                <a:lnTo>
                  <a:pt x="216852" y="287959"/>
                </a:lnTo>
                <a:lnTo>
                  <a:pt x="245745" y="287959"/>
                </a:lnTo>
                <a:lnTo>
                  <a:pt x="245745" y="139382"/>
                </a:lnTo>
                <a:lnTo>
                  <a:pt x="294005" y="139382"/>
                </a:lnTo>
                <a:lnTo>
                  <a:pt x="294005" y="114617"/>
                </a:lnTo>
                <a:close/>
              </a:path>
              <a:path w="909320" h="288290">
                <a:moveTo>
                  <a:pt x="494334" y="220027"/>
                </a:moveTo>
                <a:lnTo>
                  <a:pt x="352107" y="220027"/>
                </a:lnTo>
                <a:lnTo>
                  <a:pt x="352107" y="7302"/>
                </a:lnTo>
                <a:lnTo>
                  <a:pt x="322897" y="7302"/>
                </a:lnTo>
                <a:lnTo>
                  <a:pt x="322897" y="234632"/>
                </a:lnTo>
                <a:lnTo>
                  <a:pt x="332105" y="244144"/>
                </a:lnTo>
                <a:lnTo>
                  <a:pt x="494334" y="244144"/>
                </a:lnTo>
                <a:lnTo>
                  <a:pt x="494334" y="220027"/>
                </a:lnTo>
                <a:close/>
              </a:path>
              <a:path w="909320" h="288290">
                <a:moveTo>
                  <a:pt x="605142" y="114617"/>
                </a:moveTo>
                <a:lnTo>
                  <a:pt x="556882" y="114617"/>
                </a:lnTo>
                <a:lnTo>
                  <a:pt x="556882" y="0"/>
                </a:lnTo>
                <a:lnTo>
                  <a:pt x="527989" y="0"/>
                </a:lnTo>
                <a:lnTo>
                  <a:pt x="527989" y="287959"/>
                </a:lnTo>
                <a:lnTo>
                  <a:pt x="556882" y="287959"/>
                </a:lnTo>
                <a:lnTo>
                  <a:pt x="556882" y="139382"/>
                </a:lnTo>
                <a:lnTo>
                  <a:pt x="605142" y="139382"/>
                </a:lnTo>
                <a:lnTo>
                  <a:pt x="605142" y="114617"/>
                </a:lnTo>
                <a:close/>
              </a:path>
              <a:path w="909320" h="288290">
                <a:moveTo>
                  <a:pt x="908989" y="237807"/>
                </a:moveTo>
                <a:lnTo>
                  <a:pt x="781354" y="237807"/>
                </a:lnTo>
                <a:lnTo>
                  <a:pt x="781354" y="185102"/>
                </a:lnTo>
                <a:lnTo>
                  <a:pt x="888352" y="185102"/>
                </a:lnTo>
                <a:lnTo>
                  <a:pt x="888352" y="160972"/>
                </a:lnTo>
                <a:lnTo>
                  <a:pt x="680707" y="160972"/>
                </a:lnTo>
                <a:lnTo>
                  <a:pt x="680707" y="108902"/>
                </a:lnTo>
                <a:lnTo>
                  <a:pt x="882002" y="108902"/>
                </a:lnTo>
                <a:lnTo>
                  <a:pt x="882002" y="7302"/>
                </a:lnTo>
                <a:lnTo>
                  <a:pt x="650862" y="7302"/>
                </a:lnTo>
                <a:lnTo>
                  <a:pt x="650862" y="32067"/>
                </a:lnTo>
                <a:lnTo>
                  <a:pt x="852474" y="32067"/>
                </a:lnTo>
                <a:lnTo>
                  <a:pt x="852474" y="84137"/>
                </a:lnTo>
                <a:lnTo>
                  <a:pt x="651497" y="84137"/>
                </a:lnTo>
                <a:lnTo>
                  <a:pt x="651497" y="175577"/>
                </a:lnTo>
                <a:lnTo>
                  <a:pt x="660704" y="185102"/>
                </a:lnTo>
                <a:lnTo>
                  <a:pt x="752144" y="185102"/>
                </a:lnTo>
                <a:lnTo>
                  <a:pt x="752144" y="237807"/>
                </a:lnTo>
                <a:lnTo>
                  <a:pt x="624509" y="237807"/>
                </a:lnTo>
                <a:lnTo>
                  <a:pt x="624509" y="262242"/>
                </a:lnTo>
                <a:lnTo>
                  <a:pt x="908989" y="262242"/>
                </a:lnTo>
                <a:lnTo>
                  <a:pt x="908989" y="237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60717" y="8207057"/>
            <a:ext cx="580390" cy="292100"/>
          </a:xfrm>
          <a:custGeom>
            <a:avLst/>
            <a:gdLst/>
            <a:ahLst/>
            <a:cxnLst/>
            <a:rect l="l" t="t" r="r" b="b"/>
            <a:pathLst>
              <a:path w="580390" h="292100">
                <a:moveTo>
                  <a:pt x="142240" y="0"/>
                </a:moveTo>
                <a:lnTo>
                  <a:pt x="38100" y="0"/>
                </a:lnTo>
                <a:lnTo>
                  <a:pt x="38100" y="24130"/>
                </a:lnTo>
                <a:lnTo>
                  <a:pt x="142240" y="24130"/>
                </a:lnTo>
                <a:lnTo>
                  <a:pt x="142240" y="0"/>
                </a:lnTo>
                <a:close/>
              </a:path>
              <a:path w="580390" h="292100">
                <a:moveTo>
                  <a:pt x="168275" y="113030"/>
                </a:moveTo>
                <a:lnTo>
                  <a:pt x="139700" y="81495"/>
                </a:lnTo>
                <a:lnTo>
                  <a:pt x="139700" y="112395"/>
                </a:lnTo>
                <a:lnTo>
                  <a:pt x="139700" y="135890"/>
                </a:lnTo>
                <a:lnTo>
                  <a:pt x="99961" y="150736"/>
                </a:lnTo>
                <a:lnTo>
                  <a:pt x="74764" y="150698"/>
                </a:lnTo>
                <a:lnTo>
                  <a:pt x="65684" y="149898"/>
                </a:lnTo>
                <a:lnTo>
                  <a:pt x="59410" y="147726"/>
                </a:lnTo>
                <a:lnTo>
                  <a:pt x="52387" y="143510"/>
                </a:lnTo>
                <a:lnTo>
                  <a:pt x="40957" y="136207"/>
                </a:lnTo>
                <a:lnTo>
                  <a:pt x="40957" y="112077"/>
                </a:lnTo>
                <a:lnTo>
                  <a:pt x="90170" y="97472"/>
                </a:lnTo>
                <a:lnTo>
                  <a:pt x="105587" y="97586"/>
                </a:lnTo>
                <a:lnTo>
                  <a:pt x="114681" y="98399"/>
                </a:lnTo>
                <a:lnTo>
                  <a:pt x="121005" y="100609"/>
                </a:lnTo>
                <a:lnTo>
                  <a:pt x="128117" y="104927"/>
                </a:lnTo>
                <a:lnTo>
                  <a:pt x="139700" y="112395"/>
                </a:lnTo>
                <a:lnTo>
                  <a:pt x="139700" y="81495"/>
                </a:lnTo>
                <a:lnTo>
                  <a:pt x="102146" y="73393"/>
                </a:lnTo>
                <a:lnTo>
                  <a:pt x="90170" y="73342"/>
                </a:lnTo>
                <a:lnTo>
                  <a:pt x="78193" y="73393"/>
                </a:lnTo>
                <a:lnTo>
                  <a:pt x="36855" y="83781"/>
                </a:lnTo>
                <a:lnTo>
                  <a:pt x="12382" y="113347"/>
                </a:lnTo>
                <a:lnTo>
                  <a:pt x="12382" y="135255"/>
                </a:lnTo>
                <a:lnTo>
                  <a:pt x="36855" y="164490"/>
                </a:lnTo>
                <a:lnTo>
                  <a:pt x="78193" y="174879"/>
                </a:lnTo>
                <a:lnTo>
                  <a:pt x="90170" y="174942"/>
                </a:lnTo>
                <a:lnTo>
                  <a:pt x="102146" y="174879"/>
                </a:lnTo>
                <a:lnTo>
                  <a:pt x="143802" y="164566"/>
                </a:lnTo>
                <a:lnTo>
                  <a:pt x="168275" y="135255"/>
                </a:lnTo>
                <a:lnTo>
                  <a:pt x="168275" y="113030"/>
                </a:lnTo>
                <a:close/>
              </a:path>
              <a:path w="580390" h="292100">
                <a:moveTo>
                  <a:pt x="180657" y="37465"/>
                </a:moveTo>
                <a:lnTo>
                  <a:pt x="0" y="37465"/>
                </a:lnTo>
                <a:lnTo>
                  <a:pt x="0" y="61595"/>
                </a:lnTo>
                <a:lnTo>
                  <a:pt x="180657" y="61595"/>
                </a:lnTo>
                <a:lnTo>
                  <a:pt x="180657" y="37465"/>
                </a:lnTo>
                <a:close/>
              </a:path>
              <a:path w="580390" h="292100">
                <a:moveTo>
                  <a:pt x="246697" y="189230"/>
                </a:moveTo>
                <a:lnTo>
                  <a:pt x="217805" y="189230"/>
                </a:lnTo>
                <a:lnTo>
                  <a:pt x="217805" y="216217"/>
                </a:lnTo>
                <a:lnTo>
                  <a:pt x="217805" y="240030"/>
                </a:lnTo>
                <a:lnTo>
                  <a:pt x="217805" y="267957"/>
                </a:lnTo>
                <a:lnTo>
                  <a:pt x="54610" y="267957"/>
                </a:lnTo>
                <a:lnTo>
                  <a:pt x="54610" y="240030"/>
                </a:lnTo>
                <a:lnTo>
                  <a:pt x="217805" y="240030"/>
                </a:lnTo>
                <a:lnTo>
                  <a:pt x="217805" y="216217"/>
                </a:lnTo>
                <a:lnTo>
                  <a:pt x="54610" y="216217"/>
                </a:lnTo>
                <a:lnTo>
                  <a:pt x="54610" y="189230"/>
                </a:lnTo>
                <a:lnTo>
                  <a:pt x="25400" y="189230"/>
                </a:lnTo>
                <a:lnTo>
                  <a:pt x="25400" y="282244"/>
                </a:lnTo>
                <a:lnTo>
                  <a:pt x="34607" y="291769"/>
                </a:lnTo>
                <a:lnTo>
                  <a:pt x="246697" y="291769"/>
                </a:lnTo>
                <a:lnTo>
                  <a:pt x="246697" y="267957"/>
                </a:lnTo>
                <a:lnTo>
                  <a:pt x="246697" y="240030"/>
                </a:lnTo>
                <a:lnTo>
                  <a:pt x="246697" y="216217"/>
                </a:lnTo>
                <a:lnTo>
                  <a:pt x="246697" y="189230"/>
                </a:lnTo>
                <a:close/>
              </a:path>
              <a:path w="580390" h="292100">
                <a:moveTo>
                  <a:pt x="294957" y="77470"/>
                </a:moveTo>
                <a:lnTo>
                  <a:pt x="246697" y="77470"/>
                </a:lnTo>
                <a:lnTo>
                  <a:pt x="246697" y="3810"/>
                </a:lnTo>
                <a:lnTo>
                  <a:pt x="217805" y="3810"/>
                </a:lnTo>
                <a:lnTo>
                  <a:pt x="217805" y="176530"/>
                </a:lnTo>
                <a:lnTo>
                  <a:pt x="246697" y="176530"/>
                </a:lnTo>
                <a:lnTo>
                  <a:pt x="246697" y="101917"/>
                </a:lnTo>
                <a:lnTo>
                  <a:pt x="294957" y="101917"/>
                </a:lnTo>
                <a:lnTo>
                  <a:pt x="294957" y="77470"/>
                </a:lnTo>
                <a:close/>
              </a:path>
              <a:path w="580390" h="292100">
                <a:moveTo>
                  <a:pt x="455930" y="4762"/>
                </a:moveTo>
                <a:lnTo>
                  <a:pt x="356552" y="4762"/>
                </a:lnTo>
                <a:lnTo>
                  <a:pt x="356552" y="29527"/>
                </a:lnTo>
                <a:lnTo>
                  <a:pt x="455930" y="29527"/>
                </a:lnTo>
                <a:lnTo>
                  <a:pt x="455930" y="4762"/>
                </a:lnTo>
                <a:close/>
              </a:path>
              <a:path w="580390" h="292100">
                <a:moveTo>
                  <a:pt x="513080" y="223202"/>
                </a:moveTo>
                <a:lnTo>
                  <a:pt x="473392" y="192874"/>
                </a:lnTo>
                <a:lnTo>
                  <a:pt x="436880" y="154305"/>
                </a:lnTo>
                <a:lnTo>
                  <a:pt x="445846" y="141452"/>
                </a:lnTo>
                <a:lnTo>
                  <a:pt x="451510" y="132511"/>
                </a:lnTo>
                <a:lnTo>
                  <a:pt x="468477" y="95745"/>
                </a:lnTo>
                <a:lnTo>
                  <a:pt x="477202" y="61595"/>
                </a:lnTo>
                <a:lnTo>
                  <a:pt x="477837" y="58737"/>
                </a:lnTo>
                <a:lnTo>
                  <a:pt x="475615" y="52387"/>
                </a:lnTo>
                <a:lnTo>
                  <a:pt x="331152" y="52387"/>
                </a:lnTo>
                <a:lnTo>
                  <a:pt x="331152" y="76517"/>
                </a:lnTo>
                <a:lnTo>
                  <a:pt x="446087" y="76517"/>
                </a:lnTo>
                <a:lnTo>
                  <a:pt x="441655" y="90995"/>
                </a:lnTo>
                <a:lnTo>
                  <a:pt x="417207" y="136842"/>
                </a:lnTo>
                <a:lnTo>
                  <a:pt x="383413" y="177622"/>
                </a:lnTo>
                <a:lnTo>
                  <a:pt x="342823" y="212483"/>
                </a:lnTo>
                <a:lnTo>
                  <a:pt x="312102" y="232092"/>
                </a:lnTo>
                <a:lnTo>
                  <a:pt x="327025" y="251447"/>
                </a:lnTo>
                <a:lnTo>
                  <a:pt x="362458" y="229285"/>
                </a:lnTo>
                <a:lnTo>
                  <a:pt x="400189" y="198208"/>
                </a:lnTo>
                <a:lnTo>
                  <a:pt x="420687" y="175260"/>
                </a:lnTo>
                <a:lnTo>
                  <a:pt x="431088" y="187642"/>
                </a:lnTo>
                <a:lnTo>
                  <a:pt x="470027" y="224472"/>
                </a:lnTo>
                <a:lnTo>
                  <a:pt x="498157" y="245110"/>
                </a:lnTo>
                <a:lnTo>
                  <a:pt x="513080" y="223202"/>
                </a:lnTo>
                <a:close/>
              </a:path>
              <a:path w="580390" h="292100">
                <a:moveTo>
                  <a:pt x="580072" y="3810"/>
                </a:moveTo>
                <a:lnTo>
                  <a:pt x="551180" y="3810"/>
                </a:lnTo>
                <a:lnTo>
                  <a:pt x="551180" y="291769"/>
                </a:lnTo>
                <a:lnTo>
                  <a:pt x="580072" y="291769"/>
                </a:lnTo>
                <a:lnTo>
                  <a:pt x="580072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91593" y="8210856"/>
            <a:ext cx="260350" cy="288290"/>
          </a:xfrm>
          <a:custGeom>
            <a:avLst/>
            <a:gdLst/>
            <a:ahLst/>
            <a:cxnLst/>
            <a:rect l="l" t="t" r="r" b="b"/>
            <a:pathLst>
              <a:path w="260350" h="288290">
                <a:moveTo>
                  <a:pt x="14604" y="248917"/>
                </a:moveTo>
                <a:lnTo>
                  <a:pt x="0" y="227327"/>
                </a:lnTo>
                <a:lnTo>
                  <a:pt x="14131" y="220645"/>
                </a:lnTo>
                <a:lnTo>
                  <a:pt x="23752" y="215540"/>
                </a:lnTo>
                <a:lnTo>
                  <a:pt x="60937" y="189791"/>
                </a:lnTo>
                <a:lnTo>
                  <a:pt x="89534" y="159542"/>
                </a:lnTo>
                <a:lnTo>
                  <a:pt x="113577" y="122997"/>
                </a:lnTo>
                <a:lnTo>
                  <a:pt x="128410" y="85639"/>
                </a:lnTo>
                <a:lnTo>
                  <a:pt x="135888" y="31749"/>
                </a:lnTo>
                <a:lnTo>
                  <a:pt x="13334" y="31749"/>
                </a:lnTo>
                <a:lnTo>
                  <a:pt x="13334" y="7302"/>
                </a:lnTo>
                <a:lnTo>
                  <a:pt x="165733" y="7302"/>
                </a:lnTo>
                <a:lnTo>
                  <a:pt x="165539" y="39359"/>
                </a:lnTo>
                <a:lnTo>
                  <a:pt x="153350" y="98741"/>
                </a:lnTo>
                <a:lnTo>
                  <a:pt x="139897" y="135928"/>
                </a:lnTo>
                <a:lnTo>
                  <a:pt x="107472" y="182568"/>
                </a:lnTo>
                <a:lnTo>
                  <a:pt x="71754" y="214469"/>
                </a:lnTo>
                <a:lnTo>
                  <a:pt x="32285" y="240342"/>
                </a:lnTo>
                <a:lnTo>
                  <a:pt x="14604" y="248917"/>
                </a:lnTo>
                <a:close/>
              </a:path>
              <a:path w="260350" h="288290">
                <a:moveTo>
                  <a:pt x="260347" y="287969"/>
                </a:moveTo>
                <a:lnTo>
                  <a:pt x="231455" y="287969"/>
                </a:lnTo>
                <a:lnTo>
                  <a:pt x="231455" y="0"/>
                </a:lnTo>
                <a:lnTo>
                  <a:pt x="260347" y="0"/>
                </a:lnTo>
                <a:lnTo>
                  <a:pt x="260347" y="287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985963" y="8210867"/>
            <a:ext cx="583565" cy="288290"/>
          </a:xfrm>
          <a:custGeom>
            <a:avLst/>
            <a:gdLst/>
            <a:ahLst/>
            <a:cxnLst/>
            <a:rect l="l" t="t" r="r" b="b"/>
            <a:pathLst>
              <a:path w="583565" h="288290">
                <a:moveTo>
                  <a:pt x="192303" y="68910"/>
                </a:moveTo>
                <a:lnTo>
                  <a:pt x="175983" y="28892"/>
                </a:lnTo>
                <a:lnTo>
                  <a:pt x="163499" y="17437"/>
                </a:lnTo>
                <a:lnTo>
                  <a:pt x="163499" y="79057"/>
                </a:lnTo>
                <a:lnTo>
                  <a:pt x="163258" y="94322"/>
                </a:lnTo>
                <a:lnTo>
                  <a:pt x="138303" y="126631"/>
                </a:lnTo>
                <a:lnTo>
                  <a:pt x="106349" y="132397"/>
                </a:lnTo>
                <a:lnTo>
                  <a:pt x="91249" y="132181"/>
                </a:lnTo>
                <a:lnTo>
                  <a:pt x="56083" y="110439"/>
                </a:lnTo>
                <a:lnTo>
                  <a:pt x="49530" y="79057"/>
                </a:lnTo>
                <a:lnTo>
                  <a:pt x="49771" y="63601"/>
                </a:lnTo>
                <a:lnTo>
                  <a:pt x="74472" y="31153"/>
                </a:lnTo>
                <a:lnTo>
                  <a:pt x="106349" y="25400"/>
                </a:lnTo>
                <a:lnTo>
                  <a:pt x="121475" y="25603"/>
                </a:lnTo>
                <a:lnTo>
                  <a:pt x="156870" y="47358"/>
                </a:lnTo>
                <a:lnTo>
                  <a:pt x="163499" y="79057"/>
                </a:lnTo>
                <a:lnTo>
                  <a:pt x="163499" y="17437"/>
                </a:lnTo>
                <a:lnTo>
                  <a:pt x="125844" y="1663"/>
                </a:lnTo>
                <a:lnTo>
                  <a:pt x="106349" y="952"/>
                </a:lnTo>
                <a:lnTo>
                  <a:pt x="94538" y="1041"/>
                </a:lnTo>
                <a:lnTo>
                  <a:pt x="54927" y="12954"/>
                </a:lnTo>
                <a:lnTo>
                  <a:pt x="26555" y="47358"/>
                </a:lnTo>
                <a:lnTo>
                  <a:pt x="20726" y="68910"/>
                </a:lnTo>
                <a:lnTo>
                  <a:pt x="20726" y="89192"/>
                </a:lnTo>
                <a:lnTo>
                  <a:pt x="36906" y="129146"/>
                </a:lnTo>
                <a:lnTo>
                  <a:pt x="70319" y="151130"/>
                </a:lnTo>
                <a:lnTo>
                  <a:pt x="106349" y="156845"/>
                </a:lnTo>
                <a:lnTo>
                  <a:pt x="118173" y="156756"/>
                </a:lnTo>
                <a:lnTo>
                  <a:pt x="157530" y="144856"/>
                </a:lnTo>
                <a:lnTo>
                  <a:pt x="186524" y="110642"/>
                </a:lnTo>
                <a:lnTo>
                  <a:pt x="192303" y="89192"/>
                </a:lnTo>
                <a:lnTo>
                  <a:pt x="192303" y="68910"/>
                </a:lnTo>
                <a:close/>
              </a:path>
              <a:path w="583565" h="288290">
                <a:moveTo>
                  <a:pt x="220967" y="179387"/>
                </a:moveTo>
                <a:lnTo>
                  <a:pt x="0" y="179387"/>
                </a:lnTo>
                <a:lnTo>
                  <a:pt x="0" y="203835"/>
                </a:lnTo>
                <a:lnTo>
                  <a:pt x="92379" y="203835"/>
                </a:lnTo>
                <a:lnTo>
                  <a:pt x="92379" y="280339"/>
                </a:lnTo>
                <a:lnTo>
                  <a:pt x="121589" y="280339"/>
                </a:lnTo>
                <a:lnTo>
                  <a:pt x="121589" y="203835"/>
                </a:lnTo>
                <a:lnTo>
                  <a:pt x="220967" y="203835"/>
                </a:lnTo>
                <a:lnTo>
                  <a:pt x="220967" y="179387"/>
                </a:lnTo>
                <a:close/>
              </a:path>
              <a:path w="583565" h="288290">
                <a:moveTo>
                  <a:pt x="265734" y="0"/>
                </a:moveTo>
                <a:lnTo>
                  <a:pt x="236842" y="0"/>
                </a:lnTo>
                <a:lnTo>
                  <a:pt x="236842" y="287959"/>
                </a:lnTo>
                <a:lnTo>
                  <a:pt x="265734" y="287959"/>
                </a:lnTo>
                <a:lnTo>
                  <a:pt x="265734" y="0"/>
                </a:lnTo>
                <a:close/>
              </a:path>
              <a:path w="583565" h="288290">
                <a:moveTo>
                  <a:pt x="437184" y="6032"/>
                </a:moveTo>
                <a:lnTo>
                  <a:pt x="342569" y="6032"/>
                </a:lnTo>
                <a:lnTo>
                  <a:pt x="342569" y="30162"/>
                </a:lnTo>
                <a:lnTo>
                  <a:pt x="437184" y="30162"/>
                </a:lnTo>
                <a:lnTo>
                  <a:pt x="437184" y="6032"/>
                </a:lnTo>
                <a:close/>
              </a:path>
              <a:path w="583565" h="288290">
                <a:moveTo>
                  <a:pt x="461886" y="160324"/>
                </a:moveTo>
                <a:lnTo>
                  <a:pt x="450075" y="121386"/>
                </a:lnTo>
                <a:lnTo>
                  <a:pt x="445719" y="115887"/>
                </a:lnTo>
                <a:lnTo>
                  <a:pt x="444969" y="114935"/>
                </a:lnTo>
                <a:lnTo>
                  <a:pt x="439699" y="108585"/>
                </a:lnTo>
                <a:lnTo>
                  <a:pt x="435597" y="104686"/>
                </a:lnTo>
                <a:lnTo>
                  <a:pt x="433057" y="103149"/>
                </a:lnTo>
                <a:lnTo>
                  <a:pt x="433057" y="159067"/>
                </a:lnTo>
                <a:lnTo>
                  <a:pt x="433057" y="180022"/>
                </a:lnTo>
                <a:lnTo>
                  <a:pt x="428612" y="199072"/>
                </a:lnTo>
                <a:lnTo>
                  <a:pt x="418134" y="213995"/>
                </a:lnTo>
                <a:lnTo>
                  <a:pt x="401624" y="222885"/>
                </a:lnTo>
                <a:lnTo>
                  <a:pt x="377494" y="222885"/>
                </a:lnTo>
                <a:lnTo>
                  <a:pt x="360984" y="213995"/>
                </a:lnTo>
                <a:lnTo>
                  <a:pt x="350824" y="199072"/>
                </a:lnTo>
                <a:lnTo>
                  <a:pt x="346379" y="180022"/>
                </a:lnTo>
                <a:lnTo>
                  <a:pt x="346379" y="159067"/>
                </a:lnTo>
                <a:lnTo>
                  <a:pt x="350824" y="139700"/>
                </a:lnTo>
                <a:lnTo>
                  <a:pt x="360984" y="124777"/>
                </a:lnTo>
                <a:lnTo>
                  <a:pt x="377494" y="115887"/>
                </a:lnTo>
                <a:lnTo>
                  <a:pt x="401624" y="115887"/>
                </a:lnTo>
                <a:lnTo>
                  <a:pt x="418134" y="124777"/>
                </a:lnTo>
                <a:lnTo>
                  <a:pt x="428612" y="139700"/>
                </a:lnTo>
                <a:lnTo>
                  <a:pt x="433057" y="159067"/>
                </a:lnTo>
                <a:lnTo>
                  <a:pt x="433057" y="103149"/>
                </a:lnTo>
                <a:lnTo>
                  <a:pt x="389559" y="91440"/>
                </a:lnTo>
                <a:lnTo>
                  <a:pt x="378155" y="91528"/>
                </a:lnTo>
                <a:lnTo>
                  <a:pt x="339420" y="108585"/>
                </a:lnTo>
                <a:lnTo>
                  <a:pt x="319163" y="148259"/>
                </a:lnTo>
                <a:lnTo>
                  <a:pt x="317550" y="160324"/>
                </a:lnTo>
                <a:lnTo>
                  <a:pt x="317627" y="180022"/>
                </a:lnTo>
                <a:lnTo>
                  <a:pt x="329044" y="217932"/>
                </a:lnTo>
                <a:lnTo>
                  <a:pt x="364744" y="244716"/>
                </a:lnTo>
                <a:lnTo>
                  <a:pt x="389559" y="247319"/>
                </a:lnTo>
                <a:lnTo>
                  <a:pt x="400786" y="247230"/>
                </a:lnTo>
                <a:lnTo>
                  <a:pt x="439458" y="230238"/>
                </a:lnTo>
                <a:lnTo>
                  <a:pt x="460209" y="190817"/>
                </a:lnTo>
                <a:lnTo>
                  <a:pt x="461797" y="180022"/>
                </a:lnTo>
                <a:lnTo>
                  <a:pt x="461886" y="160324"/>
                </a:lnTo>
                <a:close/>
              </a:path>
              <a:path w="583565" h="288290">
                <a:moveTo>
                  <a:pt x="470839" y="48260"/>
                </a:moveTo>
                <a:lnTo>
                  <a:pt x="308914" y="48260"/>
                </a:lnTo>
                <a:lnTo>
                  <a:pt x="308914" y="73025"/>
                </a:lnTo>
                <a:lnTo>
                  <a:pt x="470839" y="73025"/>
                </a:lnTo>
                <a:lnTo>
                  <a:pt x="470839" y="48260"/>
                </a:lnTo>
                <a:close/>
              </a:path>
              <a:path w="583565" h="288290">
                <a:moveTo>
                  <a:pt x="583552" y="0"/>
                </a:moveTo>
                <a:lnTo>
                  <a:pt x="555294" y="0"/>
                </a:lnTo>
                <a:lnTo>
                  <a:pt x="555294" y="118110"/>
                </a:lnTo>
                <a:lnTo>
                  <a:pt x="517194" y="118110"/>
                </a:lnTo>
                <a:lnTo>
                  <a:pt x="517194" y="3175"/>
                </a:lnTo>
                <a:lnTo>
                  <a:pt x="489254" y="3175"/>
                </a:lnTo>
                <a:lnTo>
                  <a:pt x="489254" y="280657"/>
                </a:lnTo>
                <a:lnTo>
                  <a:pt x="517194" y="280657"/>
                </a:lnTo>
                <a:lnTo>
                  <a:pt x="517194" y="142557"/>
                </a:lnTo>
                <a:lnTo>
                  <a:pt x="555294" y="142557"/>
                </a:lnTo>
                <a:lnTo>
                  <a:pt x="555294" y="287959"/>
                </a:lnTo>
                <a:lnTo>
                  <a:pt x="583552" y="287959"/>
                </a:lnTo>
                <a:lnTo>
                  <a:pt x="583552" y="142557"/>
                </a:lnTo>
                <a:lnTo>
                  <a:pt x="583552" y="118110"/>
                </a:lnTo>
                <a:lnTo>
                  <a:pt x="583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706460" y="8207057"/>
            <a:ext cx="585470" cy="292100"/>
          </a:xfrm>
          <a:custGeom>
            <a:avLst/>
            <a:gdLst/>
            <a:ahLst/>
            <a:cxnLst/>
            <a:rect l="l" t="t" r="r" b="b"/>
            <a:pathLst>
              <a:path w="585470" h="292100">
                <a:moveTo>
                  <a:pt x="171132" y="223837"/>
                </a:moveTo>
                <a:lnTo>
                  <a:pt x="29210" y="223837"/>
                </a:lnTo>
                <a:lnTo>
                  <a:pt x="29210" y="35560"/>
                </a:lnTo>
                <a:lnTo>
                  <a:pt x="164782" y="35560"/>
                </a:lnTo>
                <a:lnTo>
                  <a:pt x="164782" y="11112"/>
                </a:lnTo>
                <a:lnTo>
                  <a:pt x="0" y="11112"/>
                </a:lnTo>
                <a:lnTo>
                  <a:pt x="0" y="238442"/>
                </a:lnTo>
                <a:lnTo>
                  <a:pt x="9207" y="247954"/>
                </a:lnTo>
                <a:lnTo>
                  <a:pt x="171132" y="247954"/>
                </a:lnTo>
                <a:lnTo>
                  <a:pt x="171132" y="223837"/>
                </a:lnTo>
                <a:close/>
              </a:path>
              <a:path w="585470" h="292100">
                <a:moveTo>
                  <a:pt x="282257" y="118427"/>
                </a:moveTo>
                <a:lnTo>
                  <a:pt x="233997" y="118427"/>
                </a:lnTo>
                <a:lnTo>
                  <a:pt x="233997" y="3810"/>
                </a:lnTo>
                <a:lnTo>
                  <a:pt x="205105" y="3810"/>
                </a:lnTo>
                <a:lnTo>
                  <a:pt x="205105" y="291769"/>
                </a:lnTo>
                <a:lnTo>
                  <a:pt x="233997" y="291769"/>
                </a:lnTo>
                <a:lnTo>
                  <a:pt x="233997" y="143192"/>
                </a:lnTo>
                <a:lnTo>
                  <a:pt x="282257" y="143192"/>
                </a:lnTo>
                <a:lnTo>
                  <a:pt x="282257" y="118427"/>
                </a:lnTo>
                <a:close/>
              </a:path>
              <a:path w="585470" h="292100">
                <a:moveTo>
                  <a:pt x="535508" y="52819"/>
                </a:moveTo>
                <a:lnTo>
                  <a:pt x="521868" y="23812"/>
                </a:lnTo>
                <a:lnTo>
                  <a:pt x="521284" y="23050"/>
                </a:lnTo>
                <a:lnTo>
                  <a:pt x="516915" y="19507"/>
                </a:lnTo>
                <a:lnTo>
                  <a:pt x="509739" y="14922"/>
                </a:lnTo>
                <a:lnTo>
                  <a:pt x="506717" y="13081"/>
                </a:lnTo>
                <a:lnTo>
                  <a:pt x="506717" y="51117"/>
                </a:lnTo>
                <a:lnTo>
                  <a:pt x="506717" y="73977"/>
                </a:lnTo>
                <a:lnTo>
                  <a:pt x="496557" y="88900"/>
                </a:lnTo>
                <a:lnTo>
                  <a:pt x="479094" y="97790"/>
                </a:lnTo>
                <a:lnTo>
                  <a:pt x="456234" y="101282"/>
                </a:lnTo>
                <a:lnTo>
                  <a:pt x="431152" y="101282"/>
                </a:lnTo>
                <a:lnTo>
                  <a:pt x="408292" y="97790"/>
                </a:lnTo>
                <a:lnTo>
                  <a:pt x="390829" y="88900"/>
                </a:lnTo>
                <a:lnTo>
                  <a:pt x="380682" y="73977"/>
                </a:lnTo>
                <a:lnTo>
                  <a:pt x="380682" y="51117"/>
                </a:lnTo>
                <a:lnTo>
                  <a:pt x="390829" y="36195"/>
                </a:lnTo>
                <a:lnTo>
                  <a:pt x="408292" y="27305"/>
                </a:lnTo>
                <a:lnTo>
                  <a:pt x="431152" y="23812"/>
                </a:lnTo>
                <a:lnTo>
                  <a:pt x="456234" y="23812"/>
                </a:lnTo>
                <a:lnTo>
                  <a:pt x="479094" y="27305"/>
                </a:lnTo>
                <a:lnTo>
                  <a:pt x="496557" y="36195"/>
                </a:lnTo>
                <a:lnTo>
                  <a:pt x="506717" y="51117"/>
                </a:lnTo>
                <a:lnTo>
                  <a:pt x="506717" y="13081"/>
                </a:lnTo>
                <a:lnTo>
                  <a:pt x="470395" y="1536"/>
                </a:lnTo>
                <a:lnTo>
                  <a:pt x="443534" y="0"/>
                </a:lnTo>
                <a:lnTo>
                  <a:pt x="431711" y="50"/>
                </a:lnTo>
                <a:lnTo>
                  <a:pt x="390461" y="7797"/>
                </a:lnTo>
                <a:lnTo>
                  <a:pt x="358609" y="34290"/>
                </a:lnTo>
                <a:lnTo>
                  <a:pt x="351891" y="52819"/>
                </a:lnTo>
                <a:lnTo>
                  <a:pt x="351917" y="72275"/>
                </a:lnTo>
                <a:lnTo>
                  <a:pt x="370484" y="105638"/>
                </a:lnTo>
                <a:lnTo>
                  <a:pt x="406704" y="121754"/>
                </a:lnTo>
                <a:lnTo>
                  <a:pt x="443534" y="125412"/>
                </a:lnTo>
                <a:lnTo>
                  <a:pt x="455371" y="125349"/>
                </a:lnTo>
                <a:lnTo>
                  <a:pt x="496925" y="117614"/>
                </a:lnTo>
                <a:lnTo>
                  <a:pt x="528789" y="90957"/>
                </a:lnTo>
                <a:lnTo>
                  <a:pt x="535508" y="72275"/>
                </a:lnTo>
                <a:lnTo>
                  <a:pt x="535508" y="52819"/>
                </a:lnTo>
                <a:close/>
              </a:path>
              <a:path w="585470" h="292100">
                <a:moveTo>
                  <a:pt x="559104" y="189865"/>
                </a:moveTo>
                <a:lnTo>
                  <a:pt x="529894" y="189865"/>
                </a:lnTo>
                <a:lnTo>
                  <a:pt x="529894" y="214312"/>
                </a:lnTo>
                <a:lnTo>
                  <a:pt x="529894" y="267639"/>
                </a:lnTo>
                <a:lnTo>
                  <a:pt x="357822" y="267639"/>
                </a:lnTo>
                <a:lnTo>
                  <a:pt x="357822" y="214312"/>
                </a:lnTo>
                <a:lnTo>
                  <a:pt x="529894" y="214312"/>
                </a:lnTo>
                <a:lnTo>
                  <a:pt x="529894" y="189865"/>
                </a:lnTo>
                <a:lnTo>
                  <a:pt x="328612" y="189865"/>
                </a:lnTo>
                <a:lnTo>
                  <a:pt x="328612" y="282244"/>
                </a:lnTo>
                <a:lnTo>
                  <a:pt x="337820" y="291769"/>
                </a:lnTo>
                <a:lnTo>
                  <a:pt x="559104" y="291769"/>
                </a:lnTo>
                <a:lnTo>
                  <a:pt x="559104" y="267639"/>
                </a:lnTo>
                <a:lnTo>
                  <a:pt x="559104" y="214312"/>
                </a:lnTo>
                <a:lnTo>
                  <a:pt x="559104" y="189865"/>
                </a:lnTo>
                <a:close/>
              </a:path>
              <a:path w="585470" h="292100">
                <a:moveTo>
                  <a:pt x="585457" y="143192"/>
                </a:moveTo>
                <a:lnTo>
                  <a:pt x="301625" y="143192"/>
                </a:lnTo>
                <a:lnTo>
                  <a:pt x="301625" y="167640"/>
                </a:lnTo>
                <a:lnTo>
                  <a:pt x="585457" y="167640"/>
                </a:lnTo>
                <a:lnTo>
                  <a:pt x="585457" y="143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533852" y="8211184"/>
            <a:ext cx="77470" cy="287020"/>
          </a:xfrm>
          <a:custGeom>
            <a:avLst/>
            <a:gdLst/>
            <a:ahLst/>
            <a:cxnLst/>
            <a:rect l="l" t="t" r="r" b="b"/>
            <a:pathLst>
              <a:path w="77470" h="287020">
                <a:moveTo>
                  <a:pt x="77152" y="110490"/>
                </a:moveTo>
                <a:lnTo>
                  <a:pt x="28892" y="110490"/>
                </a:lnTo>
                <a:lnTo>
                  <a:pt x="28892" y="0"/>
                </a:lnTo>
                <a:lnTo>
                  <a:pt x="0" y="0"/>
                </a:lnTo>
                <a:lnTo>
                  <a:pt x="0" y="110490"/>
                </a:lnTo>
                <a:lnTo>
                  <a:pt x="0" y="135890"/>
                </a:lnTo>
                <a:lnTo>
                  <a:pt x="0" y="287020"/>
                </a:lnTo>
                <a:lnTo>
                  <a:pt x="28892" y="287020"/>
                </a:lnTo>
                <a:lnTo>
                  <a:pt x="28892" y="135890"/>
                </a:lnTo>
                <a:lnTo>
                  <a:pt x="77152" y="135890"/>
                </a:lnTo>
                <a:lnTo>
                  <a:pt x="77152" y="110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316047" y="8214994"/>
            <a:ext cx="201930" cy="239395"/>
          </a:xfrm>
          <a:custGeom>
            <a:avLst/>
            <a:gdLst/>
            <a:ahLst/>
            <a:cxnLst/>
            <a:rect l="l" t="t" r="r" b="b"/>
            <a:pathLst>
              <a:path w="201929" h="239395">
                <a:moveTo>
                  <a:pt x="171132" y="0"/>
                </a:moveTo>
                <a:lnTo>
                  <a:pt x="12700" y="0"/>
                </a:lnTo>
                <a:lnTo>
                  <a:pt x="12700" y="24130"/>
                </a:lnTo>
                <a:lnTo>
                  <a:pt x="142240" y="24130"/>
                </a:lnTo>
                <a:lnTo>
                  <a:pt x="142240" y="181610"/>
                </a:lnTo>
                <a:lnTo>
                  <a:pt x="171132" y="181610"/>
                </a:lnTo>
                <a:lnTo>
                  <a:pt x="171132" y="24130"/>
                </a:lnTo>
                <a:lnTo>
                  <a:pt x="171132" y="0"/>
                </a:lnTo>
                <a:close/>
              </a:path>
              <a:path w="201929" h="239395">
                <a:moveTo>
                  <a:pt x="201930" y="214630"/>
                </a:moveTo>
                <a:lnTo>
                  <a:pt x="90805" y="214630"/>
                </a:lnTo>
                <a:lnTo>
                  <a:pt x="90805" y="100965"/>
                </a:lnTo>
                <a:lnTo>
                  <a:pt x="61595" y="100965"/>
                </a:lnTo>
                <a:lnTo>
                  <a:pt x="61595" y="214630"/>
                </a:lnTo>
                <a:lnTo>
                  <a:pt x="0" y="214630"/>
                </a:lnTo>
                <a:lnTo>
                  <a:pt x="0" y="239077"/>
                </a:lnTo>
                <a:lnTo>
                  <a:pt x="201930" y="239077"/>
                </a:lnTo>
                <a:lnTo>
                  <a:pt x="201930" y="214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719805" y="8210867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90">
                <a:moveTo>
                  <a:pt x="157797" y="4127"/>
                </a:moveTo>
                <a:lnTo>
                  <a:pt x="13335" y="4127"/>
                </a:lnTo>
                <a:lnTo>
                  <a:pt x="13335" y="28575"/>
                </a:lnTo>
                <a:lnTo>
                  <a:pt x="126682" y="28575"/>
                </a:lnTo>
                <a:lnTo>
                  <a:pt x="124485" y="38912"/>
                </a:lnTo>
                <a:lnTo>
                  <a:pt x="99326" y="77165"/>
                </a:lnTo>
                <a:lnTo>
                  <a:pt x="65214" y="103797"/>
                </a:lnTo>
                <a:lnTo>
                  <a:pt x="22948" y="124993"/>
                </a:lnTo>
                <a:lnTo>
                  <a:pt x="0" y="132715"/>
                </a:lnTo>
                <a:lnTo>
                  <a:pt x="13017" y="154305"/>
                </a:lnTo>
                <a:lnTo>
                  <a:pt x="53517" y="138899"/>
                </a:lnTo>
                <a:lnTo>
                  <a:pt x="94742" y="115658"/>
                </a:lnTo>
                <a:lnTo>
                  <a:pt x="126809" y="86525"/>
                </a:lnTo>
                <a:lnTo>
                  <a:pt x="152984" y="42049"/>
                </a:lnTo>
                <a:lnTo>
                  <a:pt x="157619" y="21412"/>
                </a:lnTo>
                <a:lnTo>
                  <a:pt x="157797" y="4127"/>
                </a:lnTo>
                <a:close/>
              </a:path>
              <a:path w="576579" h="288290">
                <a:moveTo>
                  <a:pt x="247650" y="264147"/>
                </a:moveTo>
                <a:lnTo>
                  <a:pt x="50800" y="264147"/>
                </a:lnTo>
                <a:lnTo>
                  <a:pt x="50800" y="240030"/>
                </a:lnTo>
                <a:lnTo>
                  <a:pt x="242887" y="240030"/>
                </a:lnTo>
                <a:lnTo>
                  <a:pt x="242887" y="216217"/>
                </a:lnTo>
                <a:lnTo>
                  <a:pt x="50800" y="216217"/>
                </a:lnTo>
                <a:lnTo>
                  <a:pt x="50800" y="193357"/>
                </a:lnTo>
                <a:lnTo>
                  <a:pt x="244475" y="193357"/>
                </a:lnTo>
                <a:lnTo>
                  <a:pt x="244475" y="169545"/>
                </a:lnTo>
                <a:lnTo>
                  <a:pt x="21590" y="169545"/>
                </a:lnTo>
                <a:lnTo>
                  <a:pt x="21590" y="278434"/>
                </a:lnTo>
                <a:lnTo>
                  <a:pt x="30797" y="287959"/>
                </a:lnTo>
                <a:lnTo>
                  <a:pt x="247650" y="287959"/>
                </a:lnTo>
                <a:lnTo>
                  <a:pt x="247650" y="264147"/>
                </a:lnTo>
                <a:close/>
              </a:path>
              <a:path w="576579" h="288290">
                <a:moveTo>
                  <a:pt x="291147" y="57785"/>
                </a:moveTo>
                <a:lnTo>
                  <a:pt x="242887" y="57785"/>
                </a:lnTo>
                <a:lnTo>
                  <a:pt x="242887" y="0"/>
                </a:lnTo>
                <a:lnTo>
                  <a:pt x="213995" y="0"/>
                </a:lnTo>
                <a:lnTo>
                  <a:pt x="213995" y="153670"/>
                </a:lnTo>
                <a:lnTo>
                  <a:pt x="242887" y="153670"/>
                </a:lnTo>
                <a:lnTo>
                  <a:pt x="242887" y="82232"/>
                </a:lnTo>
                <a:lnTo>
                  <a:pt x="291147" y="82232"/>
                </a:lnTo>
                <a:lnTo>
                  <a:pt x="291147" y="57785"/>
                </a:lnTo>
                <a:close/>
              </a:path>
              <a:path w="576579" h="288290">
                <a:moveTo>
                  <a:pt x="498690" y="94411"/>
                </a:moveTo>
                <a:lnTo>
                  <a:pt x="489089" y="56705"/>
                </a:lnTo>
                <a:lnTo>
                  <a:pt x="469900" y="30251"/>
                </a:lnTo>
                <a:lnTo>
                  <a:pt x="469900" y="106997"/>
                </a:lnTo>
                <a:lnTo>
                  <a:pt x="469633" y="127317"/>
                </a:lnTo>
                <a:lnTo>
                  <a:pt x="453072" y="161925"/>
                </a:lnTo>
                <a:lnTo>
                  <a:pt x="404812" y="182245"/>
                </a:lnTo>
                <a:lnTo>
                  <a:pt x="386372" y="181927"/>
                </a:lnTo>
                <a:lnTo>
                  <a:pt x="346824" y="149631"/>
                </a:lnTo>
                <a:lnTo>
                  <a:pt x="339725" y="106997"/>
                </a:lnTo>
                <a:lnTo>
                  <a:pt x="339991" y="86664"/>
                </a:lnTo>
                <a:lnTo>
                  <a:pt x="356552" y="52070"/>
                </a:lnTo>
                <a:lnTo>
                  <a:pt x="404812" y="31750"/>
                </a:lnTo>
                <a:lnTo>
                  <a:pt x="423252" y="32067"/>
                </a:lnTo>
                <a:lnTo>
                  <a:pt x="462800" y="64350"/>
                </a:lnTo>
                <a:lnTo>
                  <a:pt x="469900" y="106997"/>
                </a:lnTo>
                <a:lnTo>
                  <a:pt x="469900" y="30251"/>
                </a:lnTo>
                <a:lnTo>
                  <a:pt x="435063" y="10515"/>
                </a:lnTo>
                <a:lnTo>
                  <a:pt x="404812" y="7302"/>
                </a:lnTo>
                <a:lnTo>
                  <a:pt x="391134" y="7416"/>
                </a:lnTo>
                <a:lnTo>
                  <a:pt x="353885" y="19532"/>
                </a:lnTo>
                <a:lnTo>
                  <a:pt x="323634" y="49822"/>
                </a:lnTo>
                <a:lnTo>
                  <a:pt x="311581" y="86093"/>
                </a:lnTo>
                <a:lnTo>
                  <a:pt x="310921" y="94411"/>
                </a:lnTo>
                <a:lnTo>
                  <a:pt x="310921" y="119570"/>
                </a:lnTo>
                <a:lnTo>
                  <a:pt x="320535" y="157289"/>
                </a:lnTo>
                <a:lnTo>
                  <a:pt x="347408" y="190728"/>
                </a:lnTo>
                <a:lnTo>
                  <a:pt x="391134" y="206565"/>
                </a:lnTo>
                <a:lnTo>
                  <a:pt x="404812" y="206692"/>
                </a:lnTo>
                <a:lnTo>
                  <a:pt x="418490" y="206565"/>
                </a:lnTo>
                <a:lnTo>
                  <a:pt x="455980" y="194449"/>
                </a:lnTo>
                <a:lnTo>
                  <a:pt x="486016" y="164160"/>
                </a:lnTo>
                <a:lnTo>
                  <a:pt x="498043" y="127889"/>
                </a:lnTo>
                <a:lnTo>
                  <a:pt x="498690" y="119570"/>
                </a:lnTo>
                <a:lnTo>
                  <a:pt x="498690" y="94411"/>
                </a:lnTo>
                <a:close/>
              </a:path>
              <a:path w="576579" h="288290">
                <a:moveTo>
                  <a:pt x="576262" y="0"/>
                </a:moveTo>
                <a:lnTo>
                  <a:pt x="547370" y="0"/>
                </a:lnTo>
                <a:lnTo>
                  <a:pt x="547370" y="287959"/>
                </a:lnTo>
                <a:lnTo>
                  <a:pt x="576262" y="287959"/>
                </a:lnTo>
                <a:lnTo>
                  <a:pt x="5762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431793" y="8210867"/>
            <a:ext cx="669290" cy="291465"/>
          </a:xfrm>
          <a:custGeom>
            <a:avLst/>
            <a:gdLst/>
            <a:ahLst/>
            <a:cxnLst/>
            <a:rect l="l" t="t" r="r" b="b"/>
            <a:pathLst>
              <a:path w="669290" h="291465">
                <a:moveTo>
                  <a:pt x="190436" y="7620"/>
                </a:moveTo>
                <a:lnTo>
                  <a:pt x="161861" y="7620"/>
                </a:lnTo>
                <a:lnTo>
                  <a:pt x="161861" y="110807"/>
                </a:lnTo>
                <a:lnTo>
                  <a:pt x="161861" y="141605"/>
                </a:lnTo>
                <a:lnTo>
                  <a:pt x="161861" y="233997"/>
                </a:lnTo>
                <a:lnTo>
                  <a:pt x="156781" y="242252"/>
                </a:lnTo>
                <a:lnTo>
                  <a:pt x="141859" y="254304"/>
                </a:lnTo>
                <a:lnTo>
                  <a:pt x="132969" y="258749"/>
                </a:lnTo>
                <a:lnTo>
                  <a:pt x="124079" y="262877"/>
                </a:lnTo>
                <a:lnTo>
                  <a:pt x="105676" y="266941"/>
                </a:lnTo>
                <a:lnTo>
                  <a:pt x="85420" y="266903"/>
                </a:lnTo>
                <a:lnTo>
                  <a:pt x="48539" y="248323"/>
                </a:lnTo>
                <a:lnTo>
                  <a:pt x="43751" y="241617"/>
                </a:lnTo>
                <a:lnTo>
                  <a:pt x="38925" y="234962"/>
                </a:lnTo>
                <a:lnTo>
                  <a:pt x="28244" y="195084"/>
                </a:lnTo>
                <a:lnTo>
                  <a:pt x="28244" y="177012"/>
                </a:lnTo>
                <a:lnTo>
                  <a:pt x="38925" y="137134"/>
                </a:lnTo>
                <a:lnTo>
                  <a:pt x="72517" y="108597"/>
                </a:lnTo>
                <a:lnTo>
                  <a:pt x="96456" y="105727"/>
                </a:lnTo>
                <a:lnTo>
                  <a:pt x="105346" y="105727"/>
                </a:lnTo>
                <a:lnTo>
                  <a:pt x="142176" y="119697"/>
                </a:lnTo>
                <a:lnTo>
                  <a:pt x="161861" y="141605"/>
                </a:lnTo>
                <a:lnTo>
                  <a:pt x="161861" y="110807"/>
                </a:lnTo>
                <a:lnTo>
                  <a:pt x="157251" y="105727"/>
                </a:lnTo>
                <a:lnTo>
                  <a:pt x="154432" y="102603"/>
                </a:lnTo>
                <a:lnTo>
                  <a:pt x="148894" y="97650"/>
                </a:lnTo>
                <a:lnTo>
                  <a:pt x="107200" y="82029"/>
                </a:lnTo>
                <a:lnTo>
                  <a:pt x="95186" y="81915"/>
                </a:lnTo>
                <a:lnTo>
                  <a:pt x="81686" y="82029"/>
                </a:lnTo>
                <a:lnTo>
                  <a:pt x="44323" y="93891"/>
                </a:lnTo>
                <a:lnTo>
                  <a:pt x="13385" y="124510"/>
                </a:lnTo>
                <a:lnTo>
                  <a:pt x="723" y="162814"/>
                </a:lnTo>
                <a:lnTo>
                  <a:pt x="0" y="177012"/>
                </a:lnTo>
                <a:lnTo>
                  <a:pt x="114" y="201206"/>
                </a:lnTo>
                <a:lnTo>
                  <a:pt x="10147" y="240639"/>
                </a:lnTo>
                <a:lnTo>
                  <a:pt x="37731" y="275399"/>
                </a:lnTo>
                <a:lnTo>
                  <a:pt x="72974" y="290207"/>
                </a:lnTo>
                <a:lnTo>
                  <a:pt x="95186" y="291134"/>
                </a:lnTo>
                <a:lnTo>
                  <a:pt x="107378" y="291020"/>
                </a:lnTo>
                <a:lnTo>
                  <a:pt x="149174" y="275399"/>
                </a:lnTo>
                <a:lnTo>
                  <a:pt x="157645" y="267004"/>
                </a:lnTo>
                <a:lnTo>
                  <a:pt x="161861" y="262242"/>
                </a:lnTo>
                <a:lnTo>
                  <a:pt x="161861" y="287959"/>
                </a:lnTo>
                <a:lnTo>
                  <a:pt x="190436" y="287959"/>
                </a:lnTo>
                <a:lnTo>
                  <a:pt x="190436" y="262242"/>
                </a:lnTo>
                <a:lnTo>
                  <a:pt x="190436" y="110807"/>
                </a:lnTo>
                <a:lnTo>
                  <a:pt x="190436" y="7620"/>
                </a:lnTo>
                <a:close/>
              </a:path>
              <a:path w="669290" h="291465">
                <a:moveTo>
                  <a:pt x="374269" y="38100"/>
                </a:moveTo>
                <a:lnTo>
                  <a:pt x="344220" y="10833"/>
                </a:lnTo>
                <a:lnTo>
                  <a:pt x="320611" y="7620"/>
                </a:lnTo>
                <a:lnTo>
                  <a:pt x="307911" y="7620"/>
                </a:lnTo>
                <a:lnTo>
                  <a:pt x="271399" y="29527"/>
                </a:lnTo>
                <a:lnTo>
                  <a:pt x="263144" y="87947"/>
                </a:lnTo>
                <a:lnTo>
                  <a:pt x="223456" y="87947"/>
                </a:lnTo>
                <a:lnTo>
                  <a:pt x="223456" y="112712"/>
                </a:lnTo>
                <a:lnTo>
                  <a:pt x="263144" y="112712"/>
                </a:lnTo>
                <a:lnTo>
                  <a:pt x="263144" y="287959"/>
                </a:lnTo>
                <a:lnTo>
                  <a:pt x="291719" y="287959"/>
                </a:lnTo>
                <a:lnTo>
                  <a:pt x="291719" y="112712"/>
                </a:lnTo>
                <a:lnTo>
                  <a:pt x="373316" y="112712"/>
                </a:lnTo>
                <a:lnTo>
                  <a:pt x="373316" y="87947"/>
                </a:lnTo>
                <a:lnTo>
                  <a:pt x="291719" y="87947"/>
                </a:lnTo>
                <a:lnTo>
                  <a:pt x="291719" y="56197"/>
                </a:lnTo>
                <a:lnTo>
                  <a:pt x="297116" y="42545"/>
                </a:lnTo>
                <a:lnTo>
                  <a:pt x="301561" y="38735"/>
                </a:lnTo>
                <a:lnTo>
                  <a:pt x="305689" y="34925"/>
                </a:lnTo>
                <a:lnTo>
                  <a:pt x="315849" y="32385"/>
                </a:lnTo>
                <a:lnTo>
                  <a:pt x="332676" y="32385"/>
                </a:lnTo>
                <a:lnTo>
                  <a:pt x="348869" y="43180"/>
                </a:lnTo>
                <a:lnTo>
                  <a:pt x="355219" y="52705"/>
                </a:lnTo>
                <a:lnTo>
                  <a:pt x="374269" y="38100"/>
                </a:lnTo>
                <a:close/>
              </a:path>
              <a:path w="669290" h="291465">
                <a:moveTo>
                  <a:pt x="609523" y="3175"/>
                </a:moveTo>
                <a:lnTo>
                  <a:pt x="581266" y="3175"/>
                </a:lnTo>
                <a:lnTo>
                  <a:pt x="581266" y="95567"/>
                </a:lnTo>
                <a:lnTo>
                  <a:pt x="559358" y="95567"/>
                </a:lnTo>
                <a:lnTo>
                  <a:pt x="549668" y="50457"/>
                </a:lnTo>
                <a:lnTo>
                  <a:pt x="530694" y="23863"/>
                </a:lnTo>
                <a:lnTo>
                  <a:pt x="530694" y="96862"/>
                </a:lnTo>
                <a:lnTo>
                  <a:pt x="530593" y="127317"/>
                </a:lnTo>
                <a:lnTo>
                  <a:pt x="511060" y="173672"/>
                </a:lnTo>
                <a:lnTo>
                  <a:pt x="478396" y="182245"/>
                </a:lnTo>
                <a:lnTo>
                  <a:pt x="464426" y="182245"/>
                </a:lnTo>
                <a:lnTo>
                  <a:pt x="434365" y="156006"/>
                </a:lnTo>
                <a:lnTo>
                  <a:pt x="426059" y="96862"/>
                </a:lnTo>
                <a:lnTo>
                  <a:pt x="426377" y="90246"/>
                </a:lnTo>
                <a:lnTo>
                  <a:pt x="438073" y="52070"/>
                </a:lnTo>
                <a:lnTo>
                  <a:pt x="464426" y="31750"/>
                </a:lnTo>
                <a:lnTo>
                  <a:pt x="478396" y="31750"/>
                </a:lnTo>
                <a:lnTo>
                  <a:pt x="518566" y="52070"/>
                </a:lnTo>
                <a:lnTo>
                  <a:pt x="530631" y="90246"/>
                </a:lnTo>
                <a:lnTo>
                  <a:pt x="530694" y="96862"/>
                </a:lnTo>
                <a:lnTo>
                  <a:pt x="530694" y="23863"/>
                </a:lnTo>
                <a:lnTo>
                  <a:pt x="490385" y="7404"/>
                </a:lnTo>
                <a:lnTo>
                  <a:pt x="478396" y="7302"/>
                </a:lnTo>
                <a:lnTo>
                  <a:pt x="465683" y="7416"/>
                </a:lnTo>
                <a:lnTo>
                  <a:pt x="426707" y="22948"/>
                </a:lnTo>
                <a:lnTo>
                  <a:pt x="404545" y="56388"/>
                </a:lnTo>
                <a:lnTo>
                  <a:pt x="397192" y="94221"/>
                </a:lnTo>
                <a:lnTo>
                  <a:pt x="397230" y="120332"/>
                </a:lnTo>
                <a:lnTo>
                  <a:pt x="406984" y="164477"/>
                </a:lnTo>
                <a:lnTo>
                  <a:pt x="432358" y="194703"/>
                </a:lnTo>
                <a:lnTo>
                  <a:pt x="478396" y="206692"/>
                </a:lnTo>
                <a:lnTo>
                  <a:pt x="490194" y="206590"/>
                </a:lnTo>
                <a:lnTo>
                  <a:pt x="527024" y="193357"/>
                </a:lnTo>
                <a:lnTo>
                  <a:pt x="552691" y="155257"/>
                </a:lnTo>
                <a:lnTo>
                  <a:pt x="559358" y="120332"/>
                </a:lnTo>
                <a:lnTo>
                  <a:pt x="581266" y="120332"/>
                </a:lnTo>
                <a:lnTo>
                  <a:pt x="581266" y="280657"/>
                </a:lnTo>
                <a:lnTo>
                  <a:pt x="609523" y="280657"/>
                </a:lnTo>
                <a:lnTo>
                  <a:pt x="609523" y="120332"/>
                </a:lnTo>
                <a:lnTo>
                  <a:pt x="609523" y="95567"/>
                </a:lnTo>
                <a:lnTo>
                  <a:pt x="609523" y="3175"/>
                </a:lnTo>
                <a:close/>
              </a:path>
              <a:path w="669290" h="291465">
                <a:moveTo>
                  <a:pt x="669213" y="0"/>
                </a:moveTo>
                <a:lnTo>
                  <a:pt x="640956" y="0"/>
                </a:lnTo>
                <a:lnTo>
                  <a:pt x="640956" y="287959"/>
                </a:lnTo>
                <a:lnTo>
                  <a:pt x="669213" y="287959"/>
                </a:lnTo>
                <a:lnTo>
                  <a:pt x="66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224105" y="8210856"/>
            <a:ext cx="270510" cy="288290"/>
          </a:xfrm>
          <a:custGeom>
            <a:avLst/>
            <a:gdLst/>
            <a:ahLst/>
            <a:cxnLst/>
            <a:rect l="l" t="t" r="r" b="b"/>
            <a:pathLst>
              <a:path w="270509" h="288290">
                <a:moveTo>
                  <a:pt x="19049" y="247647"/>
                </a:moveTo>
                <a:lnTo>
                  <a:pt x="0" y="230502"/>
                </a:lnTo>
                <a:lnTo>
                  <a:pt x="14230" y="217658"/>
                </a:lnTo>
                <a:lnTo>
                  <a:pt x="23355" y="208714"/>
                </a:lnTo>
                <a:lnTo>
                  <a:pt x="52637" y="171917"/>
                </a:lnTo>
                <a:lnTo>
                  <a:pt x="72706" y="135729"/>
                </a:lnTo>
                <a:lnTo>
                  <a:pt x="88489" y="95993"/>
                </a:lnTo>
                <a:lnTo>
                  <a:pt x="97741" y="58446"/>
                </a:lnTo>
                <a:lnTo>
                  <a:pt x="104773" y="7302"/>
                </a:lnTo>
                <a:lnTo>
                  <a:pt x="132713" y="10477"/>
                </a:lnTo>
                <a:lnTo>
                  <a:pt x="125728" y="61753"/>
                </a:lnTo>
                <a:lnTo>
                  <a:pt x="114616" y="106361"/>
                </a:lnTo>
                <a:lnTo>
                  <a:pt x="124704" y="126286"/>
                </a:lnTo>
                <a:lnTo>
                  <a:pt x="131038" y="137476"/>
                </a:lnTo>
                <a:lnTo>
                  <a:pt x="103186" y="137476"/>
                </a:lnTo>
                <a:lnTo>
                  <a:pt x="94601" y="156796"/>
                </a:lnTo>
                <a:lnTo>
                  <a:pt x="68103" y="196689"/>
                </a:lnTo>
                <a:lnTo>
                  <a:pt x="35710" y="233099"/>
                </a:lnTo>
                <a:lnTo>
                  <a:pt x="19049" y="247647"/>
                </a:lnTo>
                <a:close/>
              </a:path>
              <a:path w="270509" h="288290">
                <a:moveTo>
                  <a:pt x="186370" y="241297"/>
                </a:moveTo>
                <a:lnTo>
                  <a:pt x="154000" y="210289"/>
                </a:lnTo>
                <a:lnTo>
                  <a:pt x="128055" y="178485"/>
                </a:lnTo>
                <a:lnTo>
                  <a:pt x="103186" y="137476"/>
                </a:lnTo>
                <a:lnTo>
                  <a:pt x="131038" y="137476"/>
                </a:lnTo>
                <a:lnTo>
                  <a:pt x="132217" y="139559"/>
                </a:lnTo>
                <a:lnTo>
                  <a:pt x="140891" y="152147"/>
                </a:lnTo>
                <a:lnTo>
                  <a:pt x="168181" y="187697"/>
                </a:lnTo>
                <a:lnTo>
                  <a:pt x="203832" y="221295"/>
                </a:lnTo>
                <a:lnTo>
                  <a:pt x="186370" y="241297"/>
                </a:lnTo>
                <a:close/>
              </a:path>
              <a:path w="270509" h="288290">
                <a:moveTo>
                  <a:pt x="270189" y="287969"/>
                </a:moveTo>
                <a:lnTo>
                  <a:pt x="241297" y="287969"/>
                </a:lnTo>
                <a:lnTo>
                  <a:pt x="241297" y="0"/>
                </a:lnTo>
                <a:lnTo>
                  <a:pt x="270189" y="0"/>
                </a:lnTo>
                <a:lnTo>
                  <a:pt x="270189" y="287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539697" y="8218159"/>
            <a:ext cx="284480" cy="255270"/>
          </a:xfrm>
          <a:custGeom>
            <a:avLst/>
            <a:gdLst/>
            <a:ahLst/>
            <a:cxnLst/>
            <a:rect l="l" t="t" r="r" b="b"/>
            <a:pathLst>
              <a:path w="284479" h="255270">
                <a:moveTo>
                  <a:pt x="263839" y="177798"/>
                </a:moveTo>
                <a:lnTo>
                  <a:pt x="36194" y="177798"/>
                </a:lnTo>
                <a:lnTo>
                  <a:pt x="26987" y="168273"/>
                </a:lnTo>
                <a:lnTo>
                  <a:pt x="26987" y="0"/>
                </a:lnTo>
                <a:lnTo>
                  <a:pt x="257489" y="0"/>
                </a:lnTo>
                <a:lnTo>
                  <a:pt x="257489" y="24764"/>
                </a:lnTo>
                <a:lnTo>
                  <a:pt x="56196" y="24764"/>
                </a:lnTo>
                <a:lnTo>
                  <a:pt x="56196" y="76834"/>
                </a:lnTo>
                <a:lnTo>
                  <a:pt x="254314" y="76834"/>
                </a:lnTo>
                <a:lnTo>
                  <a:pt x="254314" y="101598"/>
                </a:lnTo>
                <a:lnTo>
                  <a:pt x="56196" y="101598"/>
                </a:lnTo>
                <a:lnTo>
                  <a:pt x="56196" y="153668"/>
                </a:lnTo>
                <a:lnTo>
                  <a:pt x="263839" y="153668"/>
                </a:lnTo>
                <a:lnTo>
                  <a:pt x="263839" y="177798"/>
                </a:lnTo>
                <a:close/>
              </a:path>
              <a:path w="284479" h="255270">
                <a:moveTo>
                  <a:pt x="284477" y="254949"/>
                </a:moveTo>
                <a:lnTo>
                  <a:pt x="0" y="254949"/>
                </a:lnTo>
                <a:lnTo>
                  <a:pt x="0" y="230502"/>
                </a:lnTo>
                <a:lnTo>
                  <a:pt x="284477" y="230502"/>
                </a:lnTo>
                <a:lnTo>
                  <a:pt x="284477" y="2549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937302" y="8210867"/>
            <a:ext cx="890905" cy="288290"/>
          </a:xfrm>
          <a:custGeom>
            <a:avLst/>
            <a:gdLst/>
            <a:ahLst/>
            <a:cxnLst/>
            <a:rect l="l" t="t" r="r" b="b"/>
            <a:pathLst>
              <a:path w="890904" h="288290">
                <a:moveTo>
                  <a:pt x="140957" y="6032"/>
                </a:moveTo>
                <a:lnTo>
                  <a:pt x="40005" y="6032"/>
                </a:lnTo>
                <a:lnTo>
                  <a:pt x="40005" y="30162"/>
                </a:lnTo>
                <a:lnTo>
                  <a:pt x="140957" y="30162"/>
                </a:lnTo>
                <a:lnTo>
                  <a:pt x="140957" y="6032"/>
                </a:lnTo>
                <a:close/>
              </a:path>
              <a:path w="890904" h="288290">
                <a:moveTo>
                  <a:pt x="168821" y="159219"/>
                </a:moveTo>
                <a:lnTo>
                  <a:pt x="154597" y="119367"/>
                </a:lnTo>
                <a:lnTo>
                  <a:pt x="151295" y="115887"/>
                </a:lnTo>
                <a:lnTo>
                  <a:pt x="148742" y="113182"/>
                </a:lnTo>
                <a:lnTo>
                  <a:pt x="142735" y="107124"/>
                </a:lnTo>
                <a:lnTo>
                  <a:pt x="140004" y="104940"/>
                </a:lnTo>
                <a:lnTo>
                  <a:pt x="140004" y="169545"/>
                </a:lnTo>
                <a:lnTo>
                  <a:pt x="139814" y="183896"/>
                </a:lnTo>
                <a:lnTo>
                  <a:pt x="119341" y="216789"/>
                </a:lnTo>
                <a:lnTo>
                  <a:pt x="90157" y="222885"/>
                </a:lnTo>
                <a:lnTo>
                  <a:pt x="76009" y="222656"/>
                </a:lnTo>
                <a:lnTo>
                  <a:pt x="42227" y="192760"/>
                </a:lnTo>
                <a:lnTo>
                  <a:pt x="40640" y="169545"/>
                </a:lnTo>
                <a:lnTo>
                  <a:pt x="40830" y="154990"/>
                </a:lnTo>
                <a:lnTo>
                  <a:pt x="61048" y="121970"/>
                </a:lnTo>
                <a:lnTo>
                  <a:pt x="90157" y="115887"/>
                </a:lnTo>
                <a:lnTo>
                  <a:pt x="104317" y="116103"/>
                </a:lnTo>
                <a:lnTo>
                  <a:pt x="138404" y="146062"/>
                </a:lnTo>
                <a:lnTo>
                  <a:pt x="140004" y="169545"/>
                </a:lnTo>
                <a:lnTo>
                  <a:pt x="140004" y="104940"/>
                </a:lnTo>
                <a:lnTo>
                  <a:pt x="101409" y="91528"/>
                </a:lnTo>
                <a:lnTo>
                  <a:pt x="90157" y="91440"/>
                </a:lnTo>
                <a:lnTo>
                  <a:pt x="78740" y="91528"/>
                </a:lnTo>
                <a:lnTo>
                  <a:pt x="42176" y="103441"/>
                </a:lnTo>
                <a:lnTo>
                  <a:pt x="16827" y="137795"/>
                </a:lnTo>
                <a:lnTo>
                  <a:pt x="11823" y="159219"/>
                </a:lnTo>
                <a:lnTo>
                  <a:pt x="11899" y="179857"/>
                </a:lnTo>
                <a:lnTo>
                  <a:pt x="31584" y="226212"/>
                </a:lnTo>
                <a:lnTo>
                  <a:pt x="67462" y="247002"/>
                </a:lnTo>
                <a:lnTo>
                  <a:pt x="90157" y="247319"/>
                </a:lnTo>
                <a:lnTo>
                  <a:pt x="101409" y="247243"/>
                </a:lnTo>
                <a:lnTo>
                  <a:pt x="137845" y="235623"/>
                </a:lnTo>
                <a:lnTo>
                  <a:pt x="163664" y="201295"/>
                </a:lnTo>
                <a:lnTo>
                  <a:pt x="168821" y="179857"/>
                </a:lnTo>
                <a:lnTo>
                  <a:pt x="168821" y="159219"/>
                </a:lnTo>
                <a:close/>
              </a:path>
              <a:path w="890904" h="288290">
                <a:moveTo>
                  <a:pt x="180962" y="48260"/>
                </a:moveTo>
                <a:lnTo>
                  <a:pt x="0" y="48260"/>
                </a:lnTo>
                <a:lnTo>
                  <a:pt x="0" y="73025"/>
                </a:lnTo>
                <a:lnTo>
                  <a:pt x="180962" y="73025"/>
                </a:lnTo>
                <a:lnTo>
                  <a:pt x="180962" y="48260"/>
                </a:lnTo>
                <a:close/>
              </a:path>
              <a:path w="890904" h="288290">
                <a:moveTo>
                  <a:pt x="293992" y="114617"/>
                </a:moveTo>
                <a:lnTo>
                  <a:pt x="245732" y="114617"/>
                </a:lnTo>
                <a:lnTo>
                  <a:pt x="245732" y="0"/>
                </a:lnTo>
                <a:lnTo>
                  <a:pt x="216839" y="0"/>
                </a:lnTo>
                <a:lnTo>
                  <a:pt x="216839" y="287959"/>
                </a:lnTo>
                <a:lnTo>
                  <a:pt x="245732" y="287959"/>
                </a:lnTo>
                <a:lnTo>
                  <a:pt x="245732" y="139382"/>
                </a:lnTo>
                <a:lnTo>
                  <a:pt x="293992" y="139382"/>
                </a:lnTo>
                <a:lnTo>
                  <a:pt x="293992" y="114617"/>
                </a:lnTo>
                <a:close/>
              </a:path>
              <a:path w="890904" h="288290">
                <a:moveTo>
                  <a:pt x="494334" y="220027"/>
                </a:moveTo>
                <a:lnTo>
                  <a:pt x="352094" y="220027"/>
                </a:lnTo>
                <a:lnTo>
                  <a:pt x="352094" y="7302"/>
                </a:lnTo>
                <a:lnTo>
                  <a:pt x="322884" y="7302"/>
                </a:lnTo>
                <a:lnTo>
                  <a:pt x="322884" y="234632"/>
                </a:lnTo>
                <a:lnTo>
                  <a:pt x="332092" y="244144"/>
                </a:lnTo>
                <a:lnTo>
                  <a:pt x="494334" y="244144"/>
                </a:lnTo>
                <a:lnTo>
                  <a:pt x="494334" y="220027"/>
                </a:lnTo>
                <a:close/>
              </a:path>
              <a:path w="890904" h="288290">
                <a:moveTo>
                  <a:pt x="605142" y="114617"/>
                </a:moveTo>
                <a:lnTo>
                  <a:pt x="556882" y="114617"/>
                </a:lnTo>
                <a:lnTo>
                  <a:pt x="556882" y="0"/>
                </a:lnTo>
                <a:lnTo>
                  <a:pt x="527989" y="0"/>
                </a:lnTo>
                <a:lnTo>
                  <a:pt x="527989" y="287959"/>
                </a:lnTo>
                <a:lnTo>
                  <a:pt x="556882" y="287959"/>
                </a:lnTo>
                <a:lnTo>
                  <a:pt x="556882" y="139382"/>
                </a:lnTo>
                <a:lnTo>
                  <a:pt x="605142" y="139382"/>
                </a:lnTo>
                <a:lnTo>
                  <a:pt x="605142" y="114617"/>
                </a:lnTo>
                <a:close/>
              </a:path>
              <a:path w="890904" h="288290">
                <a:moveTo>
                  <a:pt x="831202" y="127635"/>
                </a:moveTo>
                <a:lnTo>
                  <a:pt x="799922" y="103505"/>
                </a:lnTo>
                <a:lnTo>
                  <a:pt x="795756" y="99695"/>
                </a:lnTo>
                <a:lnTo>
                  <a:pt x="790816" y="95186"/>
                </a:lnTo>
                <a:lnTo>
                  <a:pt x="784783" y="89369"/>
                </a:lnTo>
                <a:lnTo>
                  <a:pt x="779145" y="83324"/>
                </a:lnTo>
                <a:lnTo>
                  <a:pt x="771194" y="74295"/>
                </a:lnTo>
                <a:lnTo>
                  <a:pt x="774369" y="64833"/>
                </a:lnTo>
                <a:lnTo>
                  <a:pt x="776376" y="58216"/>
                </a:lnTo>
                <a:lnTo>
                  <a:pt x="784504" y="15595"/>
                </a:lnTo>
                <a:lnTo>
                  <a:pt x="785482" y="4127"/>
                </a:lnTo>
                <a:lnTo>
                  <a:pt x="757859" y="1905"/>
                </a:lnTo>
                <a:lnTo>
                  <a:pt x="756272" y="18986"/>
                </a:lnTo>
                <a:lnTo>
                  <a:pt x="754710" y="30276"/>
                </a:lnTo>
                <a:lnTo>
                  <a:pt x="743381" y="70192"/>
                </a:lnTo>
                <a:lnTo>
                  <a:pt x="729602" y="100647"/>
                </a:lnTo>
                <a:lnTo>
                  <a:pt x="720394" y="93345"/>
                </a:lnTo>
                <a:lnTo>
                  <a:pt x="718947" y="92075"/>
                </a:lnTo>
                <a:lnTo>
                  <a:pt x="701979" y="77152"/>
                </a:lnTo>
                <a:lnTo>
                  <a:pt x="693724" y="68262"/>
                </a:lnTo>
                <a:lnTo>
                  <a:pt x="697090" y="59385"/>
                </a:lnTo>
                <a:lnTo>
                  <a:pt x="699185" y="53213"/>
                </a:lnTo>
                <a:lnTo>
                  <a:pt x="707491" y="14465"/>
                </a:lnTo>
                <a:lnTo>
                  <a:pt x="708647" y="4127"/>
                </a:lnTo>
                <a:lnTo>
                  <a:pt x="681024" y="1905"/>
                </a:lnTo>
                <a:lnTo>
                  <a:pt x="678230" y="24434"/>
                </a:lnTo>
                <a:lnTo>
                  <a:pt x="675309" y="39268"/>
                </a:lnTo>
                <a:lnTo>
                  <a:pt x="653059" y="91262"/>
                </a:lnTo>
                <a:lnTo>
                  <a:pt x="617524" y="130492"/>
                </a:lnTo>
                <a:lnTo>
                  <a:pt x="637209" y="147320"/>
                </a:lnTo>
                <a:lnTo>
                  <a:pt x="654177" y="132524"/>
                </a:lnTo>
                <a:lnTo>
                  <a:pt x="664552" y="121831"/>
                </a:lnTo>
                <a:lnTo>
                  <a:pt x="672617" y="110083"/>
                </a:lnTo>
                <a:lnTo>
                  <a:pt x="682612" y="92075"/>
                </a:lnTo>
                <a:lnTo>
                  <a:pt x="690867" y="100330"/>
                </a:lnTo>
                <a:lnTo>
                  <a:pt x="707694" y="114935"/>
                </a:lnTo>
                <a:lnTo>
                  <a:pt x="716584" y="121920"/>
                </a:lnTo>
                <a:lnTo>
                  <a:pt x="710145" y="131279"/>
                </a:lnTo>
                <a:lnTo>
                  <a:pt x="705548" y="137274"/>
                </a:lnTo>
                <a:lnTo>
                  <a:pt x="700595" y="142494"/>
                </a:lnTo>
                <a:lnTo>
                  <a:pt x="693089" y="149542"/>
                </a:lnTo>
                <a:lnTo>
                  <a:pt x="712774" y="166370"/>
                </a:lnTo>
                <a:lnTo>
                  <a:pt x="738492" y="137477"/>
                </a:lnTo>
                <a:lnTo>
                  <a:pt x="760564" y="100647"/>
                </a:lnTo>
                <a:lnTo>
                  <a:pt x="761034" y="99695"/>
                </a:lnTo>
                <a:lnTo>
                  <a:pt x="795197" y="132359"/>
                </a:lnTo>
                <a:lnTo>
                  <a:pt x="815644" y="147320"/>
                </a:lnTo>
                <a:lnTo>
                  <a:pt x="831202" y="127635"/>
                </a:lnTo>
                <a:close/>
              </a:path>
              <a:path w="890904" h="288290">
                <a:moveTo>
                  <a:pt x="890257" y="0"/>
                </a:moveTo>
                <a:lnTo>
                  <a:pt x="861364" y="0"/>
                </a:lnTo>
                <a:lnTo>
                  <a:pt x="861364" y="166370"/>
                </a:lnTo>
                <a:lnTo>
                  <a:pt x="890257" y="166370"/>
                </a:lnTo>
                <a:lnTo>
                  <a:pt x="890257" y="0"/>
                </a:lnTo>
                <a:close/>
              </a:path>
              <a:path w="890904" h="288290">
                <a:moveTo>
                  <a:pt x="890574" y="185420"/>
                </a:moveTo>
                <a:lnTo>
                  <a:pt x="653402" y="185420"/>
                </a:lnTo>
                <a:lnTo>
                  <a:pt x="653402" y="209550"/>
                </a:lnTo>
                <a:lnTo>
                  <a:pt x="861682" y="209550"/>
                </a:lnTo>
                <a:lnTo>
                  <a:pt x="861682" y="287959"/>
                </a:lnTo>
                <a:lnTo>
                  <a:pt x="890574" y="287959"/>
                </a:lnTo>
                <a:lnTo>
                  <a:pt x="890574" y="185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2961582" y="8208644"/>
            <a:ext cx="906780" cy="264795"/>
          </a:xfrm>
          <a:custGeom>
            <a:avLst/>
            <a:gdLst/>
            <a:ahLst/>
            <a:cxnLst/>
            <a:rect l="l" t="t" r="r" b="b"/>
            <a:pathLst>
              <a:path w="906780" h="264795">
                <a:moveTo>
                  <a:pt x="245300" y="80772"/>
                </a:moveTo>
                <a:lnTo>
                  <a:pt x="229730" y="38112"/>
                </a:lnTo>
                <a:lnTo>
                  <a:pt x="216115" y="24765"/>
                </a:lnTo>
                <a:lnTo>
                  <a:pt x="216115" y="82677"/>
                </a:lnTo>
                <a:lnTo>
                  <a:pt x="216115" y="104000"/>
                </a:lnTo>
                <a:lnTo>
                  <a:pt x="199580" y="140817"/>
                </a:lnTo>
                <a:lnTo>
                  <a:pt x="161671" y="160566"/>
                </a:lnTo>
                <a:lnTo>
                  <a:pt x="148805" y="162191"/>
                </a:lnTo>
                <a:lnTo>
                  <a:pt x="133451" y="162179"/>
                </a:lnTo>
                <a:lnTo>
                  <a:pt x="96507" y="150812"/>
                </a:lnTo>
                <a:lnTo>
                  <a:pt x="70231" y="116649"/>
                </a:lnTo>
                <a:lnTo>
                  <a:pt x="67716" y="104000"/>
                </a:lnTo>
                <a:lnTo>
                  <a:pt x="67716" y="82677"/>
                </a:lnTo>
                <a:lnTo>
                  <a:pt x="84264" y="45859"/>
                </a:lnTo>
                <a:lnTo>
                  <a:pt x="122161" y="26123"/>
                </a:lnTo>
                <a:lnTo>
                  <a:pt x="141922" y="24447"/>
                </a:lnTo>
                <a:lnTo>
                  <a:pt x="150393" y="24511"/>
                </a:lnTo>
                <a:lnTo>
                  <a:pt x="187337" y="35864"/>
                </a:lnTo>
                <a:lnTo>
                  <a:pt x="213601" y="70027"/>
                </a:lnTo>
                <a:lnTo>
                  <a:pt x="216115" y="82677"/>
                </a:lnTo>
                <a:lnTo>
                  <a:pt x="216115" y="24765"/>
                </a:lnTo>
                <a:lnTo>
                  <a:pt x="215747" y="24447"/>
                </a:lnTo>
                <a:lnTo>
                  <a:pt x="208661" y="18313"/>
                </a:lnTo>
                <a:lnTo>
                  <a:pt x="202526" y="14008"/>
                </a:lnTo>
                <a:lnTo>
                  <a:pt x="164579" y="825"/>
                </a:lnTo>
                <a:lnTo>
                  <a:pt x="141922" y="0"/>
                </a:lnTo>
                <a:lnTo>
                  <a:pt x="128219" y="101"/>
                </a:lnTo>
                <a:lnTo>
                  <a:pt x="88468" y="10706"/>
                </a:lnTo>
                <a:lnTo>
                  <a:pt x="54114" y="38112"/>
                </a:lnTo>
                <a:lnTo>
                  <a:pt x="38531" y="80772"/>
                </a:lnTo>
                <a:lnTo>
                  <a:pt x="38531" y="105905"/>
                </a:lnTo>
                <a:lnTo>
                  <a:pt x="50406" y="142113"/>
                </a:lnTo>
                <a:lnTo>
                  <a:pt x="81318" y="172669"/>
                </a:lnTo>
                <a:lnTo>
                  <a:pt x="119253" y="185851"/>
                </a:lnTo>
                <a:lnTo>
                  <a:pt x="141922" y="186690"/>
                </a:lnTo>
                <a:lnTo>
                  <a:pt x="155613" y="186575"/>
                </a:lnTo>
                <a:lnTo>
                  <a:pt x="195376" y="175971"/>
                </a:lnTo>
                <a:lnTo>
                  <a:pt x="215747" y="162242"/>
                </a:lnTo>
                <a:lnTo>
                  <a:pt x="216852" y="161290"/>
                </a:lnTo>
                <a:lnTo>
                  <a:pt x="242277" y="121577"/>
                </a:lnTo>
                <a:lnTo>
                  <a:pt x="245300" y="105905"/>
                </a:lnTo>
                <a:lnTo>
                  <a:pt x="245300" y="80772"/>
                </a:lnTo>
                <a:close/>
              </a:path>
              <a:path w="906780" h="264795">
                <a:moveTo>
                  <a:pt x="284480" y="240030"/>
                </a:moveTo>
                <a:lnTo>
                  <a:pt x="225425" y="240030"/>
                </a:lnTo>
                <a:lnTo>
                  <a:pt x="225425" y="187325"/>
                </a:lnTo>
                <a:lnTo>
                  <a:pt x="196215" y="187325"/>
                </a:lnTo>
                <a:lnTo>
                  <a:pt x="196215" y="240030"/>
                </a:lnTo>
                <a:lnTo>
                  <a:pt x="87947" y="240030"/>
                </a:lnTo>
                <a:lnTo>
                  <a:pt x="87947" y="187325"/>
                </a:lnTo>
                <a:lnTo>
                  <a:pt x="58737" y="187325"/>
                </a:lnTo>
                <a:lnTo>
                  <a:pt x="58737" y="240030"/>
                </a:lnTo>
                <a:lnTo>
                  <a:pt x="0" y="240030"/>
                </a:lnTo>
                <a:lnTo>
                  <a:pt x="0" y="264464"/>
                </a:lnTo>
                <a:lnTo>
                  <a:pt x="284480" y="264464"/>
                </a:lnTo>
                <a:lnTo>
                  <a:pt x="284480" y="240030"/>
                </a:lnTo>
                <a:close/>
              </a:path>
              <a:path w="906780" h="264795">
                <a:moveTo>
                  <a:pt x="586409" y="154940"/>
                </a:moveTo>
                <a:lnTo>
                  <a:pt x="550214" y="136207"/>
                </a:lnTo>
                <a:lnTo>
                  <a:pt x="516407" y="112077"/>
                </a:lnTo>
                <a:lnTo>
                  <a:pt x="486879" y="84924"/>
                </a:lnTo>
                <a:lnTo>
                  <a:pt x="463854" y="56832"/>
                </a:lnTo>
                <a:lnTo>
                  <a:pt x="469595" y="43802"/>
                </a:lnTo>
                <a:lnTo>
                  <a:pt x="472871" y="34798"/>
                </a:lnTo>
                <a:lnTo>
                  <a:pt x="474891" y="25615"/>
                </a:lnTo>
                <a:lnTo>
                  <a:pt x="476872" y="12065"/>
                </a:lnTo>
                <a:lnTo>
                  <a:pt x="451472" y="9207"/>
                </a:lnTo>
                <a:lnTo>
                  <a:pt x="448716" y="23863"/>
                </a:lnTo>
                <a:lnTo>
                  <a:pt x="446100" y="33629"/>
                </a:lnTo>
                <a:lnTo>
                  <a:pt x="427977" y="69088"/>
                </a:lnTo>
                <a:lnTo>
                  <a:pt x="395566" y="108407"/>
                </a:lnTo>
                <a:lnTo>
                  <a:pt x="353148" y="141439"/>
                </a:lnTo>
                <a:lnTo>
                  <a:pt x="318770" y="160337"/>
                </a:lnTo>
                <a:lnTo>
                  <a:pt x="333057" y="179705"/>
                </a:lnTo>
                <a:lnTo>
                  <a:pt x="372084" y="159880"/>
                </a:lnTo>
                <a:lnTo>
                  <a:pt x="403377" y="135407"/>
                </a:lnTo>
                <a:lnTo>
                  <a:pt x="431927" y="109512"/>
                </a:lnTo>
                <a:lnTo>
                  <a:pt x="451789" y="79692"/>
                </a:lnTo>
                <a:lnTo>
                  <a:pt x="457517" y="87795"/>
                </a:lnTo>
                <a:lnTo>
                  <a:pt x="488886" y="120827"/>
                </a:lnTo>
                <a:lnTo>
                  <a:pt x="520230" y="146126"/>
                </a:lnTo>
                <a:lnTo>
                  <a:pt x="554304" y="167551"/>
                </a:lnTo>
                <a:lnTo>
                  <a:pt x="571169" y="175577"/>
                </a:lnTo>
                <a:lnTo>
                  <a:pt x="586409" y="154940"/>
                </a:lnTo>
                <a:close/>
              </a:path>
              <a:path w="906780" h="264795">
                <a:moveTo>
                  <a:pt x="595617" y="240030"/>
                </a:moveTo>
                <a:lnTo>
                  <a:pt x="467982" y="240030"/>
                </a:lnTo>
                <a:lnTo>
                  <a:pt x="467982" y="168592"/>
                </a:lnTo>
                <a:lnTo>
                  <a:pt x="438772" y="168592"/>
                </a:lnTo>
                <a:lnTo>
                  <a:pt x="438772" y="240030"/>
                </a:lnTo>
                <a:lnTo>
                  <a:pt x="311150" y="240030"/>
                </a:lnTo>
                <a:lnTo>
                  <a:pt x="311150" y="264464"/>
                </a:lnTo>
                <a:lnTo>
                  <a:pt x="595617" y="264464"/>
                </a:lnTo>
                <a:lnTo>
                  <a:pt x="595617" y="240030"/>
                </a:lnTo>
                <a:close/>
              </a:path>
              <a:path w="906780" h="264795">
                <a:moveTo>
                  <a:pt x="906767" y="240030"/>
                </a:moveTo>
                <a:lnTo>
                  <a:pt x="779132" y="240030"/>
                </a:lnTo>
                <a:lnTo>
                  <a:pt x="779132" y="187325"/>
                </a:lnTo>
                <a:lnTo>
                  <a:pt x="886129" y="187325"/>
                </a:lnTo>
                <a:lnTo>
                  <a:pt x="886129" y="163195"/>
                </a:lnTo>
                <a:lnTo>
                  <a:pt x="678484" y="163195"/>
                </a:lnTo>
                <a:lnTo>
                  <a:pt x="678484" y="111125"/>
                </a:lnTo>
                <a:lnTo>
                  <a:pt x="879779" y="111125"/>
                </a:lnTo>
                <a:lnTo>
                  <a:pt x="879779" y="9525"/>
                </a:lnTo>
                <a:lnTo>
                  <a:pt x="648639" y="9525"/>
                </a:lnTo>
                <a:lnTo>
                  <a:pt x="648639" y="34290"/>
                </a:lnTo>
                <a:lnTo>
                  <a:pt x="850252" y="34290"/>
                </a:lnTo>
                <a:lnTo>
                  <a:pt x="850252" y="86360"/>
                </a:lnTo>
                <a:lnTo>
                  <a:pt x="649274" y="86360"/>
                </a:lnTo>
                <a:lnTo>
                  <a:pt x="649274" y="177800"/>
                </a:lnTo>
                <a:lnTo>
                  <a:pt x="658482" y="187325"/>
                </a:lnTo>
                <a:lnTo>
                  <a:pt x="749922" y="187325"/>
                </a:lnTo>
                <a:lnTo>
                  <a:pt x="749922" y="240030"/>
                </a:lnTo>
                <a:lnTo>
                  <a:pt x="622287" y="240030"/>
                </a:lnTo>
                <a:lnTo>
                  <a:pt x="622287" y="264464"/>
                </a:lnTo>
                <a:lnTo>
                  <a:pt x="906767" y="264464"/>
                </a:lnTo>
                <a:lnTo>
                  <a:pt x="906767" y="240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983817" y="8210867"/>
            <a:ext cx="1199515" cy="291465"/>
          </a:xfrm>
          <a:custGeom>
            <a:avLst/>
            <a:gdLst/>
            <a:ahLst/>
            <a:cxnLst/>
            <a:rect l="l" t="t" r="r" b="b"/>
            <a:pathLst>
              <a:path w="1199515" h="291465">
                <a:moveTo>
                  <a:pt x="257492" y="4127"/>
                </a:moveTo>
                <a:lnTo>
                  <a:pt x="228282" y="4127"/>
                </a:lnTo>
                <a:lnTo>
                  <a:pt x="228282" y="31750"/>
                </a:lnTo>
                <a:lnTo>
                  <a:pt x="228282" y="55562"/>
                </a:lnTo>
                <a:lnTo>
                  <a:pt x="228282" y="80010"/>
                </a:lnTo>
                <a:lnTo>
                  <a:pt x="56197" y="80010"/>
                </a:lnTo>
                <a:lnTo>
                  <a:pt x="56197" y="55562"/>
                </a:lnTo>
                <a:lnTo>
                  <a:pt x="228282" y="55562"/>
                </a:lnTo>
                <a:lnTo>
                  <a:pt x="228282" y="31750"/>
                </a:lnTo>
                <a:lnTo>
                  <a:pt x="56197" y="31750"/>
                </a:lnTo>
                <a:lnTo>
                  <a:pt x="56197" y="4127"/>
                </a:lnTo>
                <a:lnTo>
                  <a:pt x="26987" y="4127"/>
                </a:lnTo>
                <a:lnTo>
                  <a:pt x="26987" y="94297"/>
                </a:lnTo>
                <a:lnTo>
                  <a:pt x="36195" y="103822"/>
                </a:lnTo>
                <a:lnTo>
                  <a:pt x="257492" y="103822"/>
                </a:lnTo>
                <a:lnTo>
                  <a:pt x="257492" y="80010"/>
                </a:lnTo>
                <a:lnTo>
                  <a:pt x="257492" y="55562"/>
                </a:lnTo>
                <a:lnTo>
                  <a:pt x="257492" y="31750"/>
                </a:lnTo>
                <a:lnTo>
                  <a:pt x="257492" y="4127"/>
                </a:lnTo>
                <a:close/>
              </a:path>
              <a:path w="1199515" h="291465">
                <a:moveTo>
                  <a:pt x="283845" y="125730"/>
                </a:moveTo>
                <a:lnTo>
                  <a:pt x="0" y="125730"/>
                </a:lnTo>
                <a:lnTo>
                  <a:pt x="0" y="150177"/>
                </a:lnTo>
                <a:lnTo>
                  <a:pt x="127317" y="150177"/>
                </a:lnTo>
                <a:lnTo>
                  <a:pt x="127317" y="172720"/>
                </a:lnTo>
                <a:lnTo>
                  <a:pt x="25400" y="172720"/>
                </a:lnTo>
                <a:lnTo>
                  <a:pt x="25400" y="196532"/>
                </a:lnTo>
                <a:lnTo>
                  <a:pt x="230187" y="196532"/>
                </a:lnTo>
                <a:lnTo>
                  <a:pt x="230187" y="217805"/>
                </a:lnTo>
                <a:lnTo>
                  <a:pt x="25400" y="217805"/>
                </a:lnTo>
                <a:lnTo>
                  <a:pt x="25400" y="278434"/>
                </a:lnTo>
                <a:lnTo>
                  <a:pt x="34607" y="287959"/>
                </a:lnTo>
                <a:lnTo>
                  <a:pt x="265430" y="287959"/>
                </a:lnTo>
                <a:lnTo>
                  <a:pt x="265430" y="264147"/>
                </a:lnTo>
                <a:lnTo>
                  <a:pt x="54610" y="264147"/>
                </a:lnTo>
                <a:lnTo>
                  <a:pt x="54610" y="241617"/>
                </a:lnTo>
                <a:lnTo>
                  <a:pt x="259080" y="241617"/>
                </a:lnTo>
                <a:lnTo>
                  <a:pt x="259080" y="172720"/>
                </a:lnTo>
                <a:lnTo>
                  <a:pt x="156527" y="172720"/>
                </a:lnTo>
                <a:lnTo>
                  <a:pt x="156527" y="150177"/>
                </a:lnTo>
                <a:lnTo>
                  <a:pt x="283845" y="150177"/>
                </a:lnTo>
                <a:lnTo>
                  <a:pt x="283845" y="125730"/>
                </a:lnTo>
                <a:close/>
              </a:path>
              <a:path w="1199515" h="291465">
                <a:moveTo>
                  <a:pt x="498157" y="220027"/>
                </a:moveTo>
                <a:lnTo>
                  <a:pt x="353060" y="220027"/>
                </a:lnTo>
                <a:lnTo>
                  <a:pt x="353060" y="136207"/>
                </a:lnTo>
                <a:lnTo>
                  <a:pt x="482282" y="136207"/>
                </a:lnTo>
                <a:lnTo>
                  <a:pt x="482282" y="7302"/>
                </a:lnTo>
                <a:lnTo>
                  <a:pt x="323215" y="7302"/>
                </a:lnTo>
                <a:lnTo>
                  <a:pt x="323215" y="32067"/>
                </a:lnTo>
                <a:lnTo>
                  <a:pt x="452755" y="32067"/>
                </a:lnTo>
                <a:lnTo>
                  <a:pt x="452755" y="111442"/>
                </a:lnTo>
                <a:lnTo>
                  <a:pt x="323850" y="111442"/>
                </a:lnTo>
                <a:lnTo>
                  <a:pt x="323850" y="234632"/>
                </a:lnTo>
                <a:lnTo>
                  <a:pt x="333057" y="244144"/>
                </a:lnTo>
                <a:lnTo>
                  <a:pt x="498157" y="244144"/>
                </a:lnTo>
                <a:lnTo>
                  <a:pt x="498157" y="220027"/>
                </a:lnTo>
                <a:close/>
              </a:path>
              <a:path w="1199515" h="291465">
                <a:moveTo>
                  <a:pt x="576897" y="0"/>
                </a:moveTo>
                <a:lnTo>
                  <a:pt x="548005" y="0"/>
                </a:lnTo>
                <a:lnTo>
                  <a:pt x="548005" y="101917"/>
                </a:lnTo>
                <a:lnTo>
                  <a:pt x="501332" y="101917"/>
                </a:lnTo>
                <a:lnTo>
                  <a:pt x="501332" y="126682"/>
                </a:lnTo>
                <a:lnTo>
                  <a:pt x="548005" y="126682"/>
                </a:lnTo>
                <a:lnTo>
                  <a:pt x="548005" y="291134"/>
                </a:lnTo>
                <a:lnTo>
                  <a:pt x="576897" y="291134"/>
                </a:lnTo>
                <a:lnTo>
                  <a:pt x="576897" y="0"/>
                </a:lnTo>
                <a:close/>
              </a:path>
              <a:path w="1199515" h="291465">
                <a:moveTo>
                  <a:pt x="821055" y="218757"/>
                </a:moveTo>
                <a:lnTo>
                  <a:pt x="731202" y="218757"/>
                </a:lnTo>
                <a:lnTo>
                  <a:pt x="731202" y="168592"/>
                </a:lnTo>
                <a:lnTo>
                  <a:pt x="740956" y="167195"/>
                </a:lnTo>
                <a:lnTo>
                  <a:pt x="747293" y="165773"/>
                </a:lnTo>
                <a:lnTo>
                  <a:pt x="780034" y="145097"/>
                </a:lnTo>
                <a:lnTo>
                  <a:pt x="799896" y="108000"/>
                </a:lnTo>
                <a:lnTo>
                  <a:pt x="801928" y="95351"/>
                </a:lnTo>
                <a:lnTo>
                  <a:pt x="801903" y="74510"/>
                </a:lnTo>
                <a:lnTo>
                  <a:pt x="789584" y="36423"/>
                </a:lnTo>
                <a:lnTo>
                  <a:pt x="773049" y="19037"/>
                </a:lnTo>
                <a:lnTo>
                  <a:pt x="773049" y="76974"/>
                </a:lnTo>
                <a:lnTo>
                  <a:pt x="772960" y="95351"/>
                </a:lnTo>
                <a:lnTo>
                  <a:pt x="747903" y="138531"/>
                </a:lnTo>
                <a:lnTo>
                  <a:pt x="715962" y="145097"/>
                </a:lnTo>
                <a:lnTo>
                  <a:pt x="700849" y="144843"/>
                </a:lnTo>
                <a:lnTo>
                  <a:pt x="665695" y="120091"/>
                </a:lnTo>
                <a:lnTo>
                  <a:pt x="659130" y="85407"/>
                </a:lnTo>
                <a:lnTo>
                  <a:pt x="659371" y="68453"/>
                </a:lnTo>
                <a:lnTo>
                  <a:pt x="684085" y="31953"/>
                </a:lnTo>
                <a:lnTo>
                  <a:pt x="715962" y="25400"/>
                </a:lnTo>
                <a:lnTo>
                  <a:pt x="728662" y="25400"/>
                </a:lnTo>
                <a:lnTo>
                  <a:pt x="764857" y="48895"/>
                </a:lnTo>
                <a:lnTo>
                  <a:pt x="773049" y="76974"/>
                </a:lnTo>
                <a:lnTo>
                  <a:pt x="773049" y="19037"/>
                </a:lnTo>
                <a:lnTo>
                  <a:pt x="735444" y="1739"/>
                </a:lnTo>
                <a:lnTo>
                  <a:pt x="715962" y="952"/>
                </a:lnTo>
                <a:lnTo>
                  <a:pt x="704138" y="1054"/>
                </a:lnTo>
                <a:lnTo>
                  <a:pt x="664527" y="14249"/>
                </a:lnTo>
                <a:lnTo>
                  <a:pt x="636104" y="51435"/>
                </a:lnTo>
                <a:lnTo>
                  <a:pt x="630313" y="95351"/>
                </a:lnTo>
                <a:lnTo>
                  <a:pt x="630834" y="101892"/>
                </a:lnTo>
                <a:lnTo>
                  <a:pt x="648970" y="141757"/>
                </a:lnTo>
                <a:lnTo>
                  <a:pt x="685317" y="166090"/>
                </a:lnTo>
                <a:lnTo>
                  <a:pt x="701992" y="168910"/>
                </a:lnTo>
                <a:lnTo>
                  <a:pt x="701992" y="218757"/>
                </a:lnTo>
                <a:lnTo>
                  <a:pt x="619125" y="218757"/>
                </a:lnTo>
                <a:lnTo>
                  <a:pt x="619125" y="243205"/>
                </a:lnTo>
                <a:lnTo>
                  <a:pt x="821055" y="243205"/>
                </a:lnTo>
                <a:lnTo>
                  <a:pt x="821055" y="218757"/>
                </a:lnTo>
                <a:close/>
              </a:path>
              <a:path w="1199515" h="291465">
                <a:moveTo>
                  <a:pt x="914082" y="111442"/>
                </a:moveTo>
                <a:lnTo>
                  <a:pt x="865822" y="111442"/>
                </a:lnTo>
                <a:lnTo>
                  <a:pt x="865822" y="0"/>
                </a:lnTo>
                <a:lnTo>
                  <a:pt x="836930" y="0"/>
                </a:lnTo>
                <a:lnTo>
                  <a:pt x="836930" y="287959"/>
                </a:lnTo>
                <a:lnTo>
                  <a:pt x="865822" y="287959"/>
                </a:lnTo>
                <a:lnTo>
                  <a:pt x="865822" y="136207"/>
                </a:lnTo>
                <a:lnTo>
                  <a:pt x="914082" y="136207"/>
                </a:lnTo>
                <a:lnTo>
                  <a:pt x="914082" y="111442"/>
                </a:lnTo>
                <a:close/>
              </a:path>
              <a:path w="1199515" h="291465">
                <a:moveTo>
                  <a:pt x="1123302" y="221297"/>
                </a:moveTo>
                <a:lnTo>
                  <a:pt x="1087653" y="187693"/>
                </a:lnTo>
                <a:lnTo>
                  <a:pt x="1060361" y="152146"/>
                </a:lnTo>
                <a:lnTo>
                  <a:pt x="1050518" y="137477"/>
                </a:lnTo>
                <a:lnTo>
                  <a:pt x="1044181" y="126288"/>
                </a:lnTo>
                <a:lnTo>
                  <a:pt x="1034097" y="106362"/>
                </a:lnTo>
                <a:lnTo>
                  <a:pt x="1038009" y="93878"/>
                </a:lnTo>
                <a:lnTo>
                  <a:pt x="1040485" y="85064"/>
                </a:lnTo>
                <a:lnTo>
                  <a:pt x="1047813" y="47637"/>
                </a:lnTo>
                <a:lnTo>
                  <a:pt x="1052182" y="10477"/>
                </a:lnTo>
                <a:lnTo>
                  <a:pt x="1024255" y="7302"/>
                </a:lnTo>
                <a:lnTo>
                  <a:pt x="1021930" y="29997"/>
                </a:lnTo>
                <a:lnTo>
                  <a:pt x="1019937" y="44856"/>
                </a:lnTo>
                <a:lnTo>
                  <a:pt x="1007960" y="95986"/>
                </a:lnTo>
                <a:lnTo>
                  <a:pt x="992187" y="135724"/>
                </a:lnTo>
                <a:lnTo>
                  <a:pt x="972108" y="171907"/>
                </a:lnTo>
                <a:lnTo>
                  <a:pt x="942835" y="208711"/>
                </a:lnTo>
                <a:lnTo>
                  <a:pt x="919480" y="230505"/>
                </a:lnTo>
                <a:lnTo>
                  <a:pt x="938530" y="247637"/>
                </a:lnTo>
                <a:lnTo>
                  <a:pt x="975118" y="212394"/>
                </a:lnTo>
                <a:lnTo>
                  <a:pt x="999820" y="180848"/>
                </a:lnTo>
                <a:lnTo>
                  <a:pt x="1022667" y="137477"/>
                </a:lnTo>
                <a:lnTo>
                  <a:pt x="1032179" y="155333"/>
                </a:lnTo>
                <a:lnTo>
                  <a:pt x="1060437" y="194462"/>
                </a:lnTo>
                <a:lnTo>
                  <a:pt x="1091920" y="229311"/>
                </a:lnTo>
                <a:lnTo>
                  <a:pt x="1105839" y="241300"/>
                </a:lnTo>
                <a:lnTo>
                  <a:pt x="1123302" y="221297"/>
                </a:lnTo>
                <a:close/>
              </a:path>
              <a:path w="1199515" h="291465">
                <a:moveTo>
                  <a:pt x="1199184" y="0"/>
                </a:moveTo>
                <a:lnTo>
                  <a:pt x="1170292" y="0"/>
                </a:lnTo>
                <a:lnTo>
                  <a:pt x="1170292" y="101917"/>
                </a:lnTo>
                <a:lnTo>
                  <a:pt x="1104252" y="101917"/>
                </a:lnTo>
                <a:lnTo>
                  <a:pt x="1104252" y="126682"/>
                </a:lnTo>
                <a:lnTo>
                  <a:pt x="1170292" y="126682"/>
                </a:lnTo>
                <a:lnTo>
                  <a:pt x="1170292" y="291134"/>
                </a:lnTo>
                <a:lnTo>
                  <a:pt x="1199184" y="291134"/>
                </a:lnTo>
                <a:lnTo>
                  <a:pt x="1199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236669" y="8462632"/>
            <a:ext cx="35560" cy="75565"/>
          </a:xfrm>
          <a:custGeom>
            <a:avLst/>
            <a:gdLst/>
            <a:ahLst/>
            <a:cxnLst/>
            <a:rect l="l" t="t" r="r" b="b"/>
            <a:pathLst>
              <a:path w="35559" h="75565">
                <a:moveTo>
                  <a:pt x="12382" y="75246"/>
                </a:moveTo>
                <a:lnTo>
                  <a:pt x="4127" y="68261"/>
                </a:lnTo>
                <a:lnTo>
                  <a:pt x="11429" y="61276"/>
                </a:lnTo>
                <a:lnTo>
                  <a:pt x="18097" y="43497"/>
                </a:lnTo>
                <a:lnTo>
                  <a:pt x="18097" y="36194"/>
                </a:lnTo>
                <a:lnTo>
                  <a:pt x="0" y="36194"/>
                </a:lnTo>
                <a:lnTo>
                  <a:pt x="0" y="0"/>
                </a:lnTo>
                <a:lnTo>
                  <a:pt x="35559" y="0"/>
                </a:lnTo>
                <a:lnTo>
                  <a:pt x="35559" y="31432"/>
                </a:lnTo>
                <a:lnTo>
                  <a:pt x="21907" y="66674"/>
                </a:lnTo>
                <a:lnTo>
                  <a:pt x="12382" y="75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77112" y="8591867"/>
            <a:ext cx="1199515" cy="288290"/>
          </a:xfrm>
          <a:custGeom>
            <a:avLst/>
            <a:gdLst/>
            <a:ahLst/>
            <a:cxnLst/>
            <a:rect l="l" t="t" r="r" b="b"/>
            <a:pathLst>
              <a:path w="1199514" h="288290">
                <a:moveTo>
                  <a:pt x="187007" y="132397"/>
                </a:moveTo>
                <a:lnTo>
                  <a:pt x="144145" y="132397"/>
                </a:lnTo>
                <a:lnTo>
                  <a:pt x="150177" y="28575"/>
                </a:lnTo>
                <a:lnTo>
                  <a:pt x="180657" y="28575"/>
                </a:lnTo>
                <a:lnTo>
                  <a:pt x="180657" y="4127"/>
                </a:lnTo>
                <a:lnTo>
                  <a:pt x="121602" y="4127"/>
                </a:lnTo>
                <a:lnTo>
                  <a:pt x="121602" y="28575"/>
                </a:lnTo>
                <a:lnTo>
                  <a:pt x="115570" y="132397"/>
                </a:lnTo>
                <a:lnTo>
                  <a:pt x="67310" y="132397"/>
                </a:lnTo>
                <a:lnTo>
                  <a:pt x="60960" y="28575"/>
                </a:lnTo>
                <a:lnTo>
                  <a:pt x="121602" y="28575"/>
                </a:lnTo>
                <a:lnTo>
                  <a:pt x="121602" y="4127"/>
                </a:lnTo>
                <a:lnTo>
                  <a:pt x="3175" y="4127"/>
                </a:lnTo>
                <a:lnTo>
                  <a:pt x="3175" y="28575"/>
                </a:lnTo>
                <a:lnTo>
                  <a:pt x="32702" y="28575"/>
                </a:lnTo>
                <a:lnTo>
                  <a:pt x="39052" y="132397"/>
                </a:lnTo>
                <a:lnTo>
                  <a:pt x="0" y="132397"/>
                </a:lnTo>
                <a:lnTo>
                  <a:pt x="0" y="156845"/>
                </a:lnTo>
                <a:lnTo>
                  <a:pt x="187007" y="156845"/>
                </a:lnTo>
                <a:lnTo>
                  <a:pt x="187007" y="132397"/>
                </a:lnTo>
                <a:close/>
              </a:path>
              <a:path w="1199514" h="288290">
                <a:moveTo>
                  <a:pt x="249872" y="263512"/>
                </a:moveTo>
                <a:lnTo>
                  <a:pt x="51435" y="263512"/>
                </a:lnTo>
                <a:lnTo>
                  <a:pt x="51435" y="188595"/>
                </a:lnTo>
                <a:lnTo>
                  <a:pt x="22225" y="188595"/>
                </a:lnTo>
                <a:lnTo>
                  <a:pt x="22225" y="278434"/>
                </a:lnTo>
                <a:lnTo>
                  <a:pt x="31432" y="287959"/>
                </a:lnTo>
                <a:lnTo>
                  <a:pt x="249872" y="287959"/>
                </a:lnTo>
                <a:lnTo>
                  <a:pt x="249872" y="263512"/>
                </a:lnTo>
                <a:close/>
              </a:path>
              <a:path w="1199514" h="288290">
                <a:moveTo>
                  <a:pt x="291782" y="83502"/>
                </a:moveTo>
                <a:lnTo>
                  <a:pt x="243522" y="83502"/>
                </a:lnTo>
                <a:lnTo>
                  <a:pt x="243522" y="0"/>
                </a:lnTo>
                <a:lnTo>
                  <a:pt x="214630" y="0"/>
                </a:lnTo>
                <a:lnTo>
                  <a:pt x="214630" y="212725"/>
                </a:lnTo>
                <a:lnTo>
                  <a:pt x="243522" y="212725"/>
                </a:lnTo>
                <a:lnTo>
                  <a:pt x="243522" y="107950"/>
                </a:lnTo>
                <a:lnTo>
                  <a:pt x="291782" y="107950"/>
                </a:lnTo>
                <a:lnTo>
                  <a:pt x="291782" y="83502"/>
                </a:lnTo>
                <a:close/>
              </a:path>
              <a:path w="1199514" h="288290">
                <a:moveTo>
                  <a:pt x="491807" y="220027"/>
                </a:moveTo>
                <a:lnTo>
                  <a:pt x="349885" y="220027"/>
                </a:lnTo>
                <a:lnTo>
                  <a:pt x="349885" y="31750"/>
                </a:lnTo>
                <a:lnTo>
                  <a:pt x="485457" y="31750"/>
                </a:lnTo>
                <a:lnTo>
                  <a:pt x="485457" y="7302"/>
                </a:lnTo>
                <a:lnTo>
                  <a:pt x="320675" y="7302"/>
                </a:lnTo>
                <a:lnTo>
                  <a:pt x="320675" y="234632"/>
                </a:lnTo>
                <a:lnTo>
                  <a:pt x="329882" y="244157"/>
                </a:lnTo>
                <a:lnTo>
                  <a:pt x="491807" y="244157"/>
                </a:lnTo>
                <a:lnTo>
                  <a:pt x="491807" y="220027"/>
                </a:lnTo>
                <a:close/>
              </a:path>
              <a:path w="1199514" h="288290">
                <a:moveTo>
                  <a:pt x="602932" y="114617"/>
                </a:moveTo>
                <a:lnTo>
                  <a:pt x="554672" y="114617"/>
                </a:lnTo>
                <a:lnTo>
                  <a:pt x="554672" y="0"/>
                </a:lnTo>
                <a:lnTo>
                  <a:pt x="525780" y="0"/>
                </a:lnTo>
                <a:lnTo>
                  <a:pt x="525780" y="287959"/>
                </a:lnTo>
                <a:lnTo>
                  <a:pt x="554672" y="287959"/>
                </a:lnTo>
                <a:lnTo>
                  <a:pt x="554672" y="139382"/>
                </a:lnTo>
                <a:lnTo>
                  <a:pt x="602932" y="139382"/>
                </a:lnTo>
                <a:lnTo>
                  <a:pt x="602932" y="114617"/>
                </a:lnTo>
                <a:close/>
              </a:path>
              <a:path w="1199514" h="288290">
                <a:moveTo>
                  <a:pt x="897572" y="152717"/>
                </a:moveTo>
                <a:lnTo>
                  <a:pt x="861377" y="133985"/>
                </a:lnTo>
                <a:lnTo>
                  <a:pt x="827557" y="109855"/>
                </a:lnTo>
                <a:lnTo>
                  <a:pt x="798029" y="82702"/>
                </a:lnTo>
                <a:lnTo>
                  <a:pt x="775017" y="54610"/>
                </a:lnTo>
                <a:lnTo>
                  <a:pt x="780757" y="41579"/>
                </a:lnTo>
                <a:lnTo>
                  <a:pt x="784021" y="32575"/>
                </a:lnTo>
                <a:lnTo>
                  <a:pt x="786041" y="23393"/>
                </a:lnTo>
                <a:lnTo>
                  <a:pt x="788035" y="9842"/>
                </a:lnTo>
                <a:lnTo>
                  <a:pt x="762635" y="6985"/>
                </a:lnTo>
                <a:lnTo>
                  <a:pt x="759879" y="21640"/>
                </a:lnTo>
                <a:lnTo>
                  <a:pt x="757250" y="31407"/>
                </a:lnTo>
                <a:lnTo>
                  <a:pt x="739127" y="66865"/>
                </a:lnTo>
                <a:lnTo>
                  <a:pt x="706716" y="106184"/>
                </a:lnTo>
                <a:lnTo>
                  <a:pt x="664298" y="139217"/>
                </a:lnTo>
                <a:lnTo>
                  <a:pt x="629920" y="158115"/>
                </a:lnTo>
                <a:lnTo>
                  <a:pt x="644207" y="177482"/>
                </a:lnTo>
                <a:lnTo>
                  <a:pt x="683234" y="157657"/>
                </a:lnTo>
                <a:lnTo>
                  <a:pt x="714527" y="133184"/>
                </a:lnTo>
                <a:lnTo>
                  <a:pt x="743089" y="107289"/>
                </a:lnTo>
                <a:lnTo>
                  <a:pt x="762952" y="77470"/>
                </a:lnTo>
                <a:lnTo>
                  <a:pt x="768667" y="85572"/>
                </a:lnTo>
                <a:lnTo>
                  <a:pt x="800036" y="118605"/>
                </a:lnTo>
                <a:lnTo>
                  <a:pt x="831392" y="143903"/>
                </a:lnTo>
                <a:lnTo>
                  <a:pt x="865454" y="165328"/>
                </a:lnTo>
                <a:lnTo>
                  <a:pt x="882332" y="173355"/>
                </a:lnTo>
                <a:lnTo>
                  <a:pt x="897572" y="152717"/>
                </a:lnTo>
                <a:close/>
              </a:path>
              <a:path w="1199514" h="288290">
                <a:moveTo>
                  <a:pt x="906780" y="237807"/>
                </a:moveTo>
                <a:lnTo>
                  <a:pt x="622300" y="237807"/>
                </a:lnTo>
                <a:lnTo>
                  <a:pt x="622300" y="262242"/>
                </a:lnTo>
                <a:lnTo>
                  <a:pt x="906780" y="262242"/>
                </a:lnTo>
                <a:lnTo>
                  <a:pt x="906780" y="237807"/>
                </a:lnTo>
                <a:close/>
              </a:path>
              <a:path w="1199514" h="288290">
                <a:moveTo>
                  <a:pt x="1135583" y="80251"/>
                </a:moveTo>
                <a:lnTo>
                  <a:pt x="1121981" y="39916"/>
                </a:lnTo>
                <a:lnTo>
                  <a:pt x="1106716" y="23710"/>
                </a:lnTo>
                <a:lnTo>
                  <a:pt x="1106716" y="82702"/>
                </a:lnTo>
                <a:lnTo>
                  <a:pt x="1106716" y="101244"/>
                </a:lnTo>
                <a:lnTo>
                  <a:pt x="1079804" y="147637"/>
                </a:lnTo>
                <a:lnTo>
                  <a:pt x="1049477" y="155841"/>
                </a:lnTo>
                <a:lnTo>
                  <a:pt x="1034719" y="155816"/>
                </a:lnTo>
                <a:lnTo>
                  <a:pt x="989012" y="131445"/>
                </a:lnTo>
                <a:lnTo>
                  <a:pt x="979551" y="101244"/>
                </a:lnTo>
                <a:lnTo>
                  <a:pt x="979551" y="82702"/>
                </a:lnTo>
                <a:lnTo>
                  <a:pt x="1005840" y="35560"/>
                </a:lnTo>
                <a:lnTo>
                  <a:pt x="1042974" y="26987"/>
                </a:lnTo>
                <a:lnTo>
                  <a:pt x="1051052" y="27051"/>
                </a:lnTo>
                <a:lnTo>
                  <a:pt x="1096949" y="52070"/>
                </a:lnTo>
                <a:lnTo>
                  <a:pt x="1106716" y="82702"/>
                </a:lnTo>
                <a:lnTo>
                  <a:pt x="1106716" y="23710"/>
                </a:lnTo>
                <a:lnTo>
                  <a:pt x="1071156" y="5283"/>
                </a:lnTo>
                <a:lnTo>
                  <a:pt x="1042974" y="2540"/>
                </a:lnTo>
                <a:lnTo>
                  <a:pt x="1030236" y="2641"/>
                </a:lnTo>
                <a:lnTo>
                  <a:pt x="987755" y="16230"/>
                </a:lnTo>
                <a:lnTo>
                  <a:pt x="960793" y="46075"/>
                </a:lnTo>
                <a:lnTo>
                  <a:pt x="950683" y="80251"/>
                </a:lnTo>
                <a:lnTo>
                  <a:pt x="950683" y="103708"/>
                </a:lnTo>
                <a:lnTo>
                  <a:pt x="963980" y="143865"/>
                </a:lnTo>
                <a:lnTo>
                  <a:pt x="994143" y="170205"/>
                </a:lnTo>
                <a:lnTo>
                  <a:pt x="1042974" y="180657"/>
                </a:lnTo>
                <a:lnTo>
                  <a:pt x="1055547" y="180555"/>
                </a:lnTo>
                <a:lnTo>
                  <a:pt x="1097902" y="167005"/>
                </a:lnTo>
                <a:lnTo>
                  <a:pt x="1125232" y="137744"/>
                </a:lnTo>
                <a:lnTo>
                  <a:pt x="1135583" y="103708"/>
                </a:lnTo>
                <a:lnTo>
                  <a:pt x="1135583" y="80251"/>
                </a:lnTo>
                <a:close/>
              </a:path>
              <a:path w="1199514" h="288290">
                <a:moveTo>
                  <a:pt x="1154417" y="218757"/>
                </a:moveTo>
                <a:lnTo>
                  <a:pt x="933450" y="218757"/>
                </a:lnTo>
                <a:lnTo>
                  <a:pt x="933450" y="243205"/>
                </a:lnTo>
                <a:lnTo>
                  <a:pt x="1154417" y="243205"/>
                </a:lnTo>
                <a:lnTo>
                  <a:pt x="1154417" y="218757"/>
                </a:lnTo>
                <a:close/>
              </a:path>
              <a:path w="1199514" h="288290">
                <a:moveTo>
                  <a:pt x="1199184" y="0"/>
                </a:moveTo>
                <a:lnTo>
                  <a:pt x="1170292" y="0"/>
                </a:lnTo>
                <a:lnTo>
                  <a:pt x="1170292" y="287959"/>
                </a:lnTo>
                <a:lnTo>
                  <a:pt x="1199184" y="287959"/>
                </a:lnTo>
                <a:lnTo>
                  <a:pt x="1199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2511231" y="8613447"/>
            <a:ext cx="1243965" cy="269875"/>
            <a:chOff x="2511231" y="8613447"/>
            <a:chExt cx="1243965" cy="269875"/>
          </a:xfrm>
        </p:grpSpPr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31" y="8673771"/>
              <a:ext cx="187005" cy="2092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1528" y="8673771"/>
              <a:ext cx="212174" cy="20923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3189" y="8673771"/>
              <a:ext cx="168590" cy="20605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6705" y="8673771"/>
              <a:ext cx="187005" cy="20923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6888" y="8673771"/>
              <a:ext cx="177480" cy="20923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599928" y="8613447"/>
              <a:ext cx="155575" cy="269875"/>
            </a:xfrm>
            <a:custGeom>
              <a:avLst/>
              <a:gdLst/>
              <a:ahLst/>
              <a:cxnLst/>
              <a:rect l="l" t="t" r="r" b="b"/>
              <a:pathLst>
                <a:path w="155575" h="269875">
                  <a:moveTo>
                    <a:pt x="63816" y="66356"/>
                  </a:moveTo>
                  <a:lnTo>
                    <a:pt x="35559" y="66356"/>
                  </a:lnTo>
                  <a:lnTo>
                    <a:pt x="35559" y="0"/>
                  </a:lnTo>
                  <a:lnTo>
                    <a:pt x="63816" y="0"/>
                  </a:lnTo>
                  <a:lnTo>
                    <a:pt x="63816" y="66356"/>
                  </a:lnTo>
                  <a:close/>
                </a:path>
                <a:path w="155575" h="269875">
                  <a:moveTo>
                    <a:pt x="138746" y="91121"/>
                  </a:moveTo>
                  <a:lnTo>
                    <a:pt x="0" y="91121"/>
                  </a:lnTo>
                  <a:lnTo>
                    <a:pt x="0" y="66356"/>
                  </a:lnTo>
                  <a:lnTo>
                    <a:pt x="138746" y="66356"/>
                  </a:lnTo>
                  <a:lnTo>
                    <a:pt x="138746" y="91121"/>
                  </a:lnTo>
                  <a:close/>
                </a:path>
                <a:path w="155575" h="269875">
                  <a:moveTo>
                    <a:pt x="95884" y="269554"/>
                  </a:moveTo>
                  <a:lnTo>
                    <a:pt x="51910" y="255584"/>
                  </a:lnTo>
                  <a:lnTo>
                    <a:pt x="35559" y="91121"/>
                  </a:lnTo>
                  <a:lnTo>
                    <a:pt x="63816" y="91121"/>
                  </a:lnTo>
                  <a:lnTo>
                    <a:pt x="63816" y="221295"/>
                  </a:lnTo>
                  <a:lnTo>
                    <a:pt x="68896" y="234312"/>
                  </a:lnTo>
                  <a:lnTo>
                    <a:pt x="73341" y="238440"/>
                  </a:lnTo>
                  <a:lnTo>
                    <a:pt x="77786" y="242250"/>
                  </a:lnTo>
                  <a:lnTo>
                    <a:pt x="89534" y="246060"/>
                  </a:lnTo>
                  <a:lnTo>
                    <a:pt x="150607" y="246060"/>
                  </a:lnTo>
                  <a:lnTo>
                    <a:pt x="149684" y="247508"/>
                  </a:lnTo>
                  <a:lnTo>
                    <a:pt x="113981" y="268562"/>
                  </a:lnTo>
                  <a:lnTo>
                    <a:pt x="106778" y="269430"/>
                  </a:lnTo>
                  <a:lnTo>
                    <a:pt x="95884" y="269554"/>
                  </a:lnTo>
                  <a:close/>
                </a:path>
                <a:path w="155575" h="269875">
                  <a:moveTo>
                    <a:pt x="150607" y="246060"/>
                  </a:moveTo>
                  <a:lnTo>
                    <a:pt x="96201" y="246060"/>
                  </a:lnTo>
                  <a:lnTo>
                    <a:pt x="104091" y="245968"/>
                  </a:lnTo>
                  <a:lnTo>
                    <a:pt x="109318" y="245325"/>
                  </a:lnTo>
                  <a:lnTo>
                    <a:pt x="114217" y="243582"/>
                  </a:lnTo>
                  <a:lnTo>
                    <a:pt x="121125" y="240186"/>
                  </a:lnTo>
                  <a:lnTo>
                    <a:pt x="132713" y="234312"/>
                  </a:lnTo>
                  <a:lnTo>
                    <a:pt x="140651" y="224152"/>
                  </a:lnTo>
                  <a:lnTo>
                    <a:pt x="155255" y="238757"/>
                  </a:lnTo>
                  <a:lnTo>
                    <a:pt x="150607" y="246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/>
          <p:nvPr/>
        </p:nvSpPr>
        <p:spPr>
          <a:xfrm>
            <a:off x="3858120" y="8588057"/>
            <a:ext cx="909319" cy="292100"/>
          </a:xfrm>
          <a:custGeom>
            <a:avLst/>
            <a:gdLst/>
            <a:ahLst/>
            <a:cxnLst/>
            <a:rect l="l" t="t" r="r" b="b"/>
            <a:pathLst>
              <a:path w="909320" h="292100">
                <a:moveTo>
                  <a:pt x="142227" y="0"/>
                </a:moveTo>
                <a:lnTo>
                  <a:pt x="38100" y="0"/>
                </a:lnTo>
                <a:lnTo>
                  <a:pt x="38100" y="24130"/>
                </a:lnTo>
                <a:lnTo>
                  <a:pt x="142227" y="24130"/>
                </a:lnTo>
                <a:lnTo>
                  <a:pt x="142227" y="0"/>
                </a:lnTo>
                <a:close/>
              </a:path>
              <a:path w="909320" h="292100">
                <a:moveTo>
                  <a:pt x="168262" y="113030"/>
                </a:moveTo>
                <a:lnTo>
                  <a:pt x="139687" y="81495"/>
                </a:lnTo>
                <a:lnTo>
                  <a:pt x="139687" y="112395"/>
                </a:lnTo>
                <a:lnTo>
                  <a:pt x="139687" y="135890"/>
                </a:lnTo>
                <a:lnTo>
                  <a:pt x="99949" y="150736"/>
                </a:lnTo>
                <a:lnTo>
                  <a:pt x="74752" y="150698"/>
                </a:lnTo>
                <a:lnTo>
                  <a:pt x="65671" y="149898"/>
                </a:lnTo>
                <a:lnTo>
                  <a:pt x="59397" y="147726"/>
                </a:lnTo>
                <a:lnTo>
                  <a:pt x="52387" y="143510"/>
                </a:lnTo>
                <a:lnTo>
                  <a:pt x="40957" y="136207"/>
                </a:lnTo>
                <a:lnTo>
                  <a:pt x="40957" y="112077"/>
                </a:lnTo>
                <a:lnTo>
                  <a:pt x="90157" y="97472"/>
                </a:lnTo>
                <a:lnTo>
                  <a:pt x="105575" y="97586"/>
                </a:lnTo>
                <a:lnTo>
                  <a:pt x="114668" y="98399"/>
                </a:lnTo>
                <a:lnTo>
                  <a:pt x="120992" y="100609"/>
                </a:lnTo>
                <a:lnTo>
                  <a:pt x="128104" y="104927"/>
                </a:lnTo>
                <a:lnTo>
                  <a:pt x="139687" y="112395"/>
                </a:lnTo>
                <a:lnTo>
                  <a:pt x="139687" y="81495"/>
                </a:lnTo>
                <a:lnTo>
                  <a:pt x="102146" y="73393"/>
                </a:lnTo>
                <a:lnTo>
                  <a:pt x="90157" y="73342"/>
                </a:lnTo>
                <a:lnTo>
                  <a:pt x="78193" y="73393"/>
                </a:lnTo>
                <a:lnTo>
                  <a:pt x="36842" y="83781"/>
                </a:lnTo>
                <a:lnTo>
                  <a:pt x="12382" y="113347"/>
                </a:lnTo>
                <a:lnTo>
                  <a:pt x="12382" y="135255"/>
                </a:lnTo>
                <a:lnTo>
                  <a:pt x="36842" y="164490"/>
                </a:lnTo>
                <a:lnTo>
                  <a:pt x="78193" y="174879"/>
                </a:lnTo>
                <a:lnTo>
                  <a:pt x="90157" y="174942"/>
                </a:lnTo>
                <a:lnTo>
                  <a:pt x="102146" y="174879"/>
                </a:lnTo>
                <a:lnTo>
                  <a:pt x="143802" y="164566"/>
                </a:lnTo>
                <a:lnTo>
                  <a:pt x="168262" y="135255"/>
                </a:lnTo>
                <a:lnTo>
                  <a:pt x="168262" y="113030"/>
                </a:lnTo>
                <a:close/>
              </a:path>
              <a:path w="909320" h="292100">
                <a:moveTo>
                  <a:pt x="180644" y="37465"/>
                </a:moveTo>
                <a:lnTo>
                  <a:pt x="0" y="37465"/>
                </a:lnTo>
                <a:lnTo>
                  <a:pt x="0" y="61595"/>
                </a:lnTo>
                <a:lnTo>
                  <a:pt x="180644" y="61595"/>
                </a:lnTo>
                <a:lnTo>
                  <a:pt x="180644" y="37465"/>
                </a:lnTo>
                <a:close/>
              </a:path>
              <a:path w="909320" h="292100">
                <a:moveTo>
                  <a:pt x="246684" y="192405"/>
                </a:moveTo>
                <a:lnTo>
                  <a:pt x="217792" y="192405"/>
                </a:lnTo>
                <a:lnTo>
                  <a:pt x="217792" y="216217"/>
                </a:lnTo>
                <a:lnTo>
                  <a:pt x="217792" y="267957"/>
                </a:lnTo>
                <a:lnTo>
                  <a:pt x="54927" y="267957"/>
                </a:lnTo>
                <a:lnTo>
                  <a:pt x="54927" y="216217"/>
                </a:lnTo>
                <a:lnTo>
                  <a:pt x="217792" y="216217"/>
                </a:lnTo>
                <a:lnTo>
                  <a:pt x="217792" y="192405"/>
                </a:lnTo>
                <a:lnTo>
                  <a:pt x="25717" y="192405"/>
                </a:lnTo>
                <a:lnTo>
                  <a:pt x="25717" y="282244"/>
                </a:lnTo>
                <a:lnTo>
                  <a:pt x="34925" y="291769"/>
                </a:lnTo>
                <a:lnTo>
                  <a:pt x="246684" y="291769"/>
                </a:lnTo>
                <a:lnTo>
                  <a:pt x="246684" y="267957"/>
                </a:lnTo>
                <a:lnTo>
                  <a:pt x="246684" y="216217"/>
                </a:lnTo>
                <a:lnTo>
                  <a:pt x="246684" y="192405"/>
                </a:lnTo>
                <a:close/>
              </a:path>
              <a:path w="909320" h="292100">
                <a:moveTo>
                  <a:pt x="294944" y="77470"/>
                </a:moveTo>
                <a:lnTo>
                  <a:pt x="246684" y="77470"/>
                </a:lnTo>
                <a:lnTo>
                  <a:pt x="246684" y="3810"/>
                </a:lnTo>
                <a:lnTo>
                  <a:pt x="217792" y="3810"/>
                </a:lnTo>
                <a:lnTo>
                  <a:pt x="217792" y="176530"/>
                </a:lnTo>
                <a:lnTo>
                  <a:pt x="246684" y="176530"/>
                </a:lnTo>
                <a:lnTo>
                  <a:pt x="246684" y="101917"/>
                </a:lnTo>
                <a:lnTo>
                  <a:pt x="294944" y="101917"/>
                </a:lnTo>
                <a:lnTo>
                  <a:pt x="294944" y="77470"/>
                </a:lnTo>
                <a:close/>
              </a:path>
              <a:path w="909320" h="292100">
                <a:moveTo>
                  <a:pt x="585457" y="132715"/>
                </a:moveTo>
                <a:lnTo>
                  <a:pt x="550214" y="115252"/>
                </a:lnTo>
                <a:lnTo>
                  <a:pt x="517829" y="92544"/>
                </a:lnTo>
                <a:lnTo>
                  <a:pt x="486384" y="63500"/>
                </a:lnTo>
                <a:lnTo>
                  <a:pt x="467347" y="40640"/>
                </a:lnTo>
                <a:lnTo>
                  <a:pt x="470712" y="32321"/>
                </a:lnTo>
                <a:lnTo>
                  <a:pt x="472821" y="26543"/>
                </a:lnTo>
                <a:lnTo>
                  <a:pt x="474586" y="20586"/>
                </a:lnTo>
                <a:lnTo>
                  <a:pt x="476872" y="11747"/>
                </a:lnTo>
                <a:lnTo>
                  <a:pt x="451154" y="7620"/>
                </a:lnTo>
                <a:lnTo>
                  <a:pt x="447865" y="20205"/>
                </a:lnTo>
                <a:lnTo>
                  <a:pt x="445020" y="28613"/>
                </a:lnTo>
                <a:lnTo>
                  <a:pt x="422567" y="66636"/>
                </a:lnTo>
                <a:lnTo>
                  <a:pt x="389623" y="98958"/>
                </a:lnTo>
                <a:lnTo>
                  <a:pt x="356489" y="119799"/>
                </a:lnTo>
                <a:lnTo>
                  <a:pt x="322884" y="133667"/>
                </a:lnTo>
                <a:lnTo>
                  <a:pt x="335267" y="153670"/>
                </a:lnTo>
                <a:lnTo>
                  <a:pt x="373291" y="138861"/>
                </a:lnTo>
                <a:lnTo>
                  <a:pt x="405117" y="117157"/>
                </a:lnTo>
                <a:lnTo>
                  <a:pt x="443611" y="81661"/>
                </a:lnTo>
                <a:lnTo>
                  <a:pt x="455282" y="63500"/>
                </a:lnTo>
                <a:lnTo>
                  <a:pt x="460997" y="71043"/>
                </a:lnTo>
                <a:lnTo>
                  <a:pt x="491121" y="102095"/>
                </a:lnTo>
                <a:lnTo>
                  <a:pt x="521500" y="125844"/>
                </a:lnTo>
                <a:lnTo>
                  <a:pt x="554647" y="146265"/>
                </a:lnTo>
                <a:lnTo>
                  <a:pt x="571169" y="153670"/>
                </a:lnTo>
                <a:lnTo>
                  <a:pt x="585457" y="132715"/>
                </a:lnTo>
                <a:close/>
              </a:path>
              <a:path w="909320" h="292100">
                <a:moveTo>
                  <a:pt x="598157" y="186055"/>
                </a:moveTo>
                <a:lnTo>
                  <a:pt x="314312" y="186055"/>
                </a:lnTo>
                <a:lnTo>
                  <a:pt x="314312" y="210502"/>
                </a:lnTo>
                <a:lnTo>
                  <a:pt x="440994" y="210502"/>
                </a:lnTo>
                <a:lnTo>
                  <a:pt x="440994" y="290182"/>
                </a:lnTo>
                <a:lnTo>
                  <a:pt x="470204" y="290182"/>
                </a:lnTo>
                <a:lnTo>
                  <a:pt x="470204" y="210502"/>
                </a:lnTo>
                <a:lnTo>
                  <a:pt x="598157" y="210502"/>
                </a:lnTo>
                <a:lnTo>
                  <a:pt x="598157" y="186055"/>
                </a:lnTo>
                <a:close/>
              </a:path>
              <a:path w="909320" h="292100">
                <a:moveTo>
                  <a:pt x="889304" y="93027"/>
                </a:moveTo>
                <a:lnTo>
                  <a:pt x="681659" y="93027"/>
                </a:lnTo>
                <a:lnTo>
                  <a:pt x="681659" y="73660"/>
                </a:lnTo>
                <a:lnTo>
                  <a:pt x="882954" y="73660"/>
                </a:lnTo>
                <a:lnTo>
                  <a:pt x="882954" y="7937"/>
                </a:lnTo>
                <a:lnTo>
                  <a:pt x="652449" y="7937"/>
                </a:lnTo>
                <a:lnTo>
                  <a:pt x="652449" y="31750"/>
                </a:lnTo>
                <a:lnTo>
                  <a:pt x="854062" y="31750"/>
                </a:lnTo>
                <a:lnTo>
                  <a:pt x="854062" y="49847"/>
                </a:lnTo>
                <a:lnTo>
                  <a:pt x="652449" y="49847"/>
                </a:lnTo>
                <a:lnTo>
                  <a:pt x="652449" y="107315"/>
                </a:lnTo>
                <a:lnTo>
                  <a:pt x="661657" y="116840"/>
                </a:lnTo>
                <a:lnTo>
                  <a:pt x="889304" y="116840"/>
                </a:lnTo>
                <a:lnTo>
                  <a:pt x="889304" y="93027"/>
                </a:lnTo>
                <a:close/>
              </a:path>
              <a:path w="909320" h="292100">
                <a:moveTo>
                  <a:pt x="890892" y="267957"/>
                </a:moveTo>
                <a:lnTo>
                  <a:pt x="680072" y="267957"/>
                </a:lnTo>
                <a:lnTo>
                  <a:pt x="680072" y="248602"/>
                </a:lnTo>
                <a:lnTo>
                  <a:pt x="884542" y="248602"/>
                </a:lnTo>
                <a:lnTo>
                  <a:pt x="884542" y="182880"/>
                </a:lnTo>
                <a:lnTo>
                  <a:pt x="650862" y="182880"/>
                </a:lnTo>
                <a:lnTo>
                  <a:pt x="650862" y="206692"/>
                </a:lnTo>
                <a:lnTo>
                  <a:pt x="855649" y="206692"/>
                </a:lnTo>
                <a:lnTo>
                  <a:pt x="855649" y="224790"/>
                </a:lnTo>
                <a:lnTo>
                  <a:pt x="650862" y="224790"/>
                </a:lnTo>
                <a:lnTo>
                  <a:pt x="650862" y="282244"/>
                </a:lnTo>
                <a:lnTo>
                  <a:pt x="660069" y="291769"/>
                </a:lnTo>
                <a:lnTo>
                  <a:pt x="890892" y="291769"/>
                </a:lnTo>
                <a:lnTo>
                  <a:pt x="890892" y="267957"/>
                </a:lnTo>
                <a:close/>
              </a:path>
              <a:path w="909320" h="292100">
                <a:moveTo>
                  <a:pt x="909307" y="137477"/>
                </a:moveTo>
                <a:lnTo>
                  <a:pt x="625462" y="137477"/>
                </a:lnTo>
                <a:lnTo>
                  <a:pt x="625462" y="161925"/>
                </a:lnTo>
                <a:lnTo>
                  <a:pt x="909307" y="161925"/>
                </a:lnTo>
                <a:lnTo>
                  <a:pt x="909307" y="137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69396" y="8588057"/>
            <a:ext cx="1213485" cy="301625"/>
          </a:xfrm>
          <a:custGeom>
            <a:avLst/>
            <a:gdLst/>
            <a:ahLst/>
            <a:cxnLst/>
            <a:rect l="l" t="t" r="r" b="b"/>
            <a:pathLst>
              <a:path w="1213485" h="301625">
                <a:moveTo>
                  <a:pt x="203822" y="225107"/>
                </a:moveTo>
                <a:lnTo>
                  <a:pt x="168173" y="191503"/>
                </a:lnTo>
                <a:lnTo>
                  <a:pt x="140881" y="155956"/>
                </a:lnTo>
                <a:lnTo>
                  <a:pt x="131038" y="141287"/>
                </a:lnTo>
                <a:lnTo>
                  <a:pt x="124701" y="130098"/>
                </a:lnTo>
                <a:lnTo>
                  <a:pt x="114604" y="110172"/>
                </a:lnTo>
                <a:lnTo>
                  <a:pt x="118529" y="97688"/>
                </a:lnTo>
                <a:lnTo>
                  <a:pt x="121005" y="88874"/>
                </a:lnTo>
                <a:lnTo>
                  <a:pt x="128333" y="51447"/>
                </a:lnTo>
                <a:lnTo>
                  <a:pt x="132702" y="14287"/>
                </a:lnTo>
                <a:lnTo>
                  <a:pt x="104762" y="11112"/>
                </a:lnTo>
                <a:lnTo>
                  <a:pt x="102438" y="33807"/>
                </a:lnTo>
                <a:lnTo>
                  <a:pt x="100457" y="48666"/>
                </a:lnTo>
                <a:lnTo>
                  <a:pt x="88480" y="99796"/>
                </a:lnTo>
                <a:lnTo>
                  <a:pt x="72707" y="139534"/>
                </a:lnTo>
                <a:lnTo>
                  <a:pt x="52628" y="175717"/>
                </a:lnTo>
                <a:lnTo>
                  <a:pt x="23355" y="212521"/>
                </a:lnTo>
                <a:lnTo>
                  <a:pt x="0" y="234315"/>
                </a:lnTo>
                <a:lnTo>
                  <a:pt x="19050" y="251447"/>
                </a:lnTo>
                <a:lnTo>
                  <a:pt x="55638" y="216204"/>
                </a:lnTo>
                <a:lnTo>
                  <a:pt x="80340" y="184658"/>
                </a:lnTo>
                <a:lnTo>
                  <a:pt x="103174" y="141287"/>
                </a:lnTo>
                <a:lnTo>
                  <a:pt x="112699" y="159143"/>
                </a:lnTo>
                <a:lnTo>
                  <a:pt x="140957" y="198272"/>
                </a:lnTo>
                <a:lnTo>
                  <a:pt x="172440" y="233121"/>
                </a:lnTo>
                <a:lnTo>
                  <a:pt x="186359" y="245110"/>
                </a:lnTo>
                <a:lnTo>
                  <a:pt x="203822" y="225107"/>
                </a:lnTo>
                <a:close/>
              </a:path>
              <a:path w="1213485" h="301625">
                <a:moveTo>
                  <a:pt x="305739" y="118427"/>
                </a:moveTo>
                <a:lnTo>
                  <a:pt x="257479" y="118427"/>
                </a:lnTo>
                <a:lnTo>
                  <a:pt x="257479" y="3810"/>
                </a:lnTo>
                <a:lnTo>
                  <a:pt x="228587" y="3810"/>
                </a:lnTo>
                <a:lnTo>
                  <a:pt x="228587" y="291769"/>
                </a:lnTo>
                <a:lnTo>
                  <a:pt x="257479" y="291769"/>
                </a:lnTo>
                <a:lnTo>
                  <a:pt x="257479" y="143192"/>
                </a:lnTo>
                <a:lnTo>
                  <a:pt x="305739" y="143192"/>
                </a:lnTo>
                <a:lnTo>
                  <a:pt x="305739" y="118427"/>
                </a:lnTo>
                <a:close/>
              </a:path>
              <a:path w="1213485" h="301625">
                <a:moveTo>
                  <a:pt x="562178" y="232435"/>
                </a:moveTo>
                <a:lnTo>
                  <a:pt x="549579" y="206057"/>
                </a:lnTo>
                <a:lnTo>
                  <a:pt x="547916" y="204025"/>
                </a:lnTo>
                <a:lnTo>
                  <a:pt x="543445" y="200672"/>
                </a:lnTo>
                <a:lnTo>
                  <a:pt x="536092" y="196367"/>
                </a:lnTo>
                <a:lnTo>
                  <a:pt x="533387" y="194868"/>
                </a:lnTo>
                <a:lnTo>
                  <a:pt x="533387" y="231140"/>
                </a:lnTo>
                <a:lnTo>
                  <a:pt x="533387" y="252082"/>
                </a:lnTo>
                <a:lnTo>
                  <a:pt x="522592" y="265734"/>
                </a:lnTo>
                <a:lnTo>
                  <a:pt x="504177" y="273989"/>
                </a:lnTo>
                <a:lnTo>
                  <a:pt x="480364" y="277164"/>
                </a:lnTo>
                <a:lnTo>
                  <a:pt x="454012" y="277164"/>
                </a:lnTo>
                <a:lnTo>
                  <a:pt x="429564" y="273989"/>
                </a:lnTo>
                <a:lnTo>
                  <a:pt x="410832" y="265734"/>
                </a:lnTo>
                <a:lnTo>
                  <a:pt x="399402" y="252082"/>
                </a:lnTo>
                <a:lnTo>
                  <a:pt x="399402" y="231140"/>
                </a:lnTo>
                <a:lnTo>
                  <a:pt x="410832" y="217487"/>
                </a:lnTo>
                <a:lnTo>
                  <a:pt x="429564" y="209232"/>
                </a:lnTo>
                <a:lnTo>
                  <a:pt x="454012" y="206057"/>
                </a:lnTo>
                <a:lnTo>
                  <a:pt x="480364" y="206057"/>
                </a:lnTo>
                <a:lnTo>
                  <a:pt x="504177" y="209232"/>
                </a:lnTo>
                <a:lnTo>
                  <a:pt x="522592" y="217487"/>
                </a:lnTo>
                <a:lnTo>
                  <a:pt x="533387" y="231140"/>
                </a:lnTo>
                <a:lnTo>
                  <a:pt x="533387" y="194868"/>
                </a:lnTo>
                <a:lnTo>
                  <a:pt x="495401" y="183718"/>
                </a:lnTo>
                <a:lnTo>
                  <a:pt x="467029" y="182245"/>
                </a:lnTo>
                <a:lnTo>
                  <a:pt x="454456" y="182295"/>
                </a:lnTo>
                <a:lnTo>
                  <a:pt x="411111" y="189674"/>
                </a:lnTo>
                <a:lnTo>
                  <a:pt x="377659" y="214782"/>
                </a:lnTo>
                <a:lnTo>
                  <a:pt x="370624" y="232435"/>
                </a:lnTo>
                <a:lnTo>
                  <a:pt x="370624" y="250786"/>
                </a:lnTo>
                <a:lnTo>
                  <a:pt x="397662" y="287007"/>
                </a:lnTo>
                <a:lnTo>
                  <a:pt x="438658" y="299821"/>
                </a:lnTo>
                <a:lnTo>
                  <a:pt x="467029" y="301294"/>
                </a:lnTo>
                <a:lnTo>
                  <a:pt x="479602" y="301244"/>
                </a:lnTo>
                <a:lnTo>
                  <a:pt x="522909" y="293839"/>
                </a:lnTo>
                <a:lnTo>
                  <a:pt x="555459" y="268439"/>
                </a:lnTo>
                <a:lnTo>
                  <a:pt x="562178" y="250786"/>
                </a:lnTo>
                <a:lnTo>
                  <a:pt x="562178" y="232435"/>
                </a:lnTo>
                <a:close/>
              </a:path>
              <a:path w="1213485" h="301625">
                <a:moveTo>
                  <a:pt x="608952" y="141287"/>
                </a:moveTo>
                <a:lnTo>
                  <a:pt x="550532" y="141287"/>
                </a:lnTo>
                <a:lnTo>
                  <a:pt x="550532" y="116205"/>
                </a:lnTo>
                <a:lnTo>
                  <a:pt x="550532" y="110807"/>
                </a:lnTo>
                <a:lnTo>
                  <a:pt x="531799" y="110807"/>
                </a:lnTo>
                <a:lnTo>
                  <a:pt x="539445" y="106210"/>
                </a:lnTo>
                <a:lnTo>
                  <a:pt x="544080" y="102628"/>
                </a:lnTo>
                <a:lnTo>
                  <a:pt x="559003" y="52997"/>
                </a:lnTo>
                <a:lnTo>
                  <a:pt x="558253" y="46901"/>
                </a:lnTo>
                <a:lnTo>
                  <a:pt x="556221" y="41643"/>
                </a:lnTo>
                <a:lnTo>
                  <a:pt x="552284" y="34607"/>
                </a:lnTo>
                <a:lnTo>
                  <a:pt x="548144" y="27698"/>
                </a:lnTo>
                <a:lnTo>
                  <a:pt x="545122" y="23812"/>
                </a:lnTo>
                <a:lnTo>
                  <a:pt x="544779" y="23368"/>
                </a:lnTo>
                <a:lnTo>
                  <a:pt x="540397" y="19824"/>
                </a:lnTo>
                <a:lnTo>
                  <a:pt x="533234" y="15240"/>
                </a:lnTo>
                <a:lnTo>
                  <a:pt x="530212" y="13411"/>
                </a:lnTo>
                <a:lnTo>
                  <a:pt x="530212" y="51752"/>
                </a:lnTo>
                <a:lnTo>
                  <a:pt x="530212" y="73342"/>
                </a:lnTo>
                <a:lnTo>
                  <a:pt x="521322" y="86410"/>
                </a:lnTo>
                <a:lnTo>
                  <a:pt x="521322" y="116205"/>
                </a:lnTo>
                <a:lnTo>
                  <a:pt x="521322" y="141287"/>
                </a:lnTo>
                <a:lnTo>
                  <a:pt x="413054" y="141287"/>
                </a:lnTo>
                <a:lnTo>
                  <a:pt x="413054" y="116205"/>
                </a:lnTo>
                <a:lnTo>
                  <a:pt x="419696" y="118986"/>
                </a:lnTo>
                <a:lnTo>
                  <a:pt x="424484" y="120650"/>
                </a:lnTo>
                <a:lnTo>
                  <a:pt x="467029" y="125412"/>
                </a:lnTo>
                <a:lnTo>
                  <a:pt x="476237" y="125374"/>
                </a:lnTo>
                <a:lnTo>
                  <a:pt x="514680" y="118986"/>
                </a:lnTo>
                <a:lnTo>
                  <a:pt x="521322" y="116205"/>
                </a:lnTo>
                <a:lnTo>
                  <a:pt x="521322" y="86410"/>
                </a:lnTo>
                <a:lnTo>
                  <a:pt x="520052" y="88265"/>
                </a:lnTo>
                <a:lnTo>
                  <a:pt x="502589" y="97155"/>
                </a:lnTo>
                <a:lnTo>
                  <a:pt x="479729" y="101282"/>
                </a:lnTo>
                <a:lnTo>
                  <a:pt x="454647" y="101282"/>
                </a:lnTo>
                <a:lnTo>
                  <a:pt x="431787" y="97155"/>
                </a:lnTo>
                <a:lnTo>
                  <a:pt x="414324" y="88265"/>
                </a:lnTo>
                <a:lnTo>
                  <a:pt x="404164" y="73342"/>
                </a:lnTo>
                <a:lnTo>
                  <a:pt x="404164" y="51752"/>
                </a:lnTo>
                <a:lnTo>
                  <a:pt x="414324" y="36830"/>
                </a:lnTo>
                <a:lnTo>
                  <a:pt x="431787" y="27940"/>
                </a:lnTo>
                <a:lnTo>
                  <a:pt x="454647" y="23812"/>
                </a:lnTo>
                <a:lnTo>
                  <a:pt x="479729" y="23812"/>
                </a:lnTo>
                <a:lnTo>
                  <a:pt x="502589" y="27940"/>
                </a:lnTo>
                <a:lnTo>
                  <a:pt x="520052" y="36830"/>
                </a:lnTo>
                <a:lnTo>
                  <a:pt x="530212" y="51752"/>
                </a:lnTo>
                <a:lnTo>
                  <a:pt x="530212" y="13411"/>
                </a:lnTo>
                <a:lnTo>
                  <a:pt x="493890" y="1600"/>
                </a:lnTo>
                <a:lnTo>
                  <a:pt x="467029" y="0"/>
                </a:lnTo>
                <a:lnTo>
                  <a:pt x="455206" y="50"/>
                </a:lnTo>
                <a:lnTo>
                  <a:pt x="413956" y="8089"/>
                </a:lnTo>
                <a:lnTo>
                  <a:pt x="382104" y="34607"/>
                </a:lnTo>
                <a:lnTo>
                  <a:pt x="375386" y="52997"/>
                </a:lnTo>
                <a:lnTo>
                  <a:pt x="375386" y="72275"/>
                </a:lnTo>
                <a:lnTo>
                  <a:pt x="394944" y="106210"/>
                </a:lnTo>
                <a:lnTo>
                  <a:pt x="402577" y="110807"/>
                </a:lnTo>
                <a:lnTo>
                  <a:pt x="383844" y="110807"/>
                </a:lnTo>
                <a:lnTo>
                  <a:pt x="383844" y="141287"/>
                </a:lnTo>
                <a:lnTo>
                  <a:pt x="325107" y="141287"/>
                </a:lnTo>
                <a:lnTo>
                  <a:pt x="325107" y="165735"/>
                </a:lnTo>
                <a:lnTo>
                  <a:pt x="608952" y="165735"/>
                </a:lnTo>
                <a:lnTo>
                  <a:pt x="608952" y="141287"/>
                </a:lnTo>
                <a:close/>
              </a:path>
              <a:path w="1213485" h="301625">
                <a:moveTo>
                  <a:pt x="775004" y="9842"/>
                </a:moveTo>
                <a:lnTo>
                  <a:pt x="674039" y="9842"/>
                </a:lnTo>
                <a:lnTo>
                  <a:pt x="674039" y="33972"/>
                </a:lnTo>
                <a:lnTo>
                  <a:pt x="775004" y="33972"/>
                </a:lnTo>
                <a:lnTo>
                  <a:pt x="775004" y="9842"/>
                </a:lnTo>
                <a:close/>
              </a:path>
              <a:path w="1213485" h="301625">
                <a:moveTo>
                  <a:pt x="802868" y="163029"/>
                </a:moveTo>
                <a:lnTo>
                  <a:pt x="788644" y="123177"/>
                </a:lnTo>
                <a:lnTo>
                  <a:pt x="785342" y="119697"/>
                </a:lnTo>
                <a:lnTo>
                  <a:pt x="782777" y="116992"/>
                </a:lnTo>
                <a:lnTo>
                  <a:pt x="776770" y="110934"/>
                </a:lnTo>
                <a:lnTo>
                  <a:pt x="774052" y="108762"/>
                </a:lnTo>
                <a:lnTo>
                  <a:pt x="774052" y="173355"/>
                </a:lnTo>
                <a:lnTo>
                  <a:pt x="773849" y="187706"/>
                </a:lnTo>
                <a:lnTo>
                  <a:pt x="753376" y="220599"/>
                </a:lnTo>
                <a:lnTo>
                  <a:pt x="724204" y="226695"/>
                </a:lnTo>
                <a:lnTo>
                  <a:pt x="710057" y="226466"/>
                </a:lnTo>
                <a:lnTo>
                  <a:pt x="676275" y="196570"/>
                </a:lnTo>
                <a:lnTo>
                  <a:pt x="674674" y="173355"/>
                </a:lnTo>
                <a:lnTo>
                  <a:pt x="674878" y="158800"/>
                </a:lnTo>
                <a:lnTo>
                  <a:pt x="695096" y="125780"/>
                </a:lnTo>
                <a:lnTo>
                  <a:pt x="724204" y="119697"/>
                </a:lnTo>
                <a:lnTo>
                  <a:pt x="738352" y="119913"/>
                </a:lnTo>
                <a:lnTo>
                  <a:pt x="772439" y="149872"/>
                </a:lnTo>
                <a:lnTo>
                  <a:pt x="774052" y="173355"/>
                </a:lnTo>
                <a:lnTo>
                  <a:pt x="774052" y="108762"/>
                </a:lnTo>
                <a:lnTo>
                  <a:pt x="735444" y="95338"/>
                </a:lnTo>
                <a:lnTo>
                  <a:pt x="724204" y="95250"/>
                </a:lnTo>
                <a:lnTo>
                  <a:pt x="712774" y="95338"/>
                </a:lnTo>
                <a:lnTo>
                  <a:pt x="676224" y="107251"/>
                </a:lnTo>
                <a:lnTo>
                  <a:pt x="650862" y="141605"/>
                </a:lnTo>
                <a:lnTo>
                  <a:pt x="645858" y="163029"/>
                </a:lnTo>
                <a:lnTo>
                  <a:pt x="645934" y="183667"/>
                </a:lnTo>
                <a:lnTo>
                  <a:pt x="665632" y="230022"/>
                </a:lnTo>
                <a:lnTo>
                  <a:pt x="701497" y="250812"/>
                </a:lnTo>
                <a:lnTo>
                  <a:pt x="724204" y="251129"/>
                </a:lnTo>
                <a:lnTo>
                  <a:pt x="735444" y="251053"/>
                </a:lnTo>
                <a:lnTo>
                  <a:pt x="771893" y="239433"/>
                </a:lnTo>
                <a:lnTo>
                  <a:pt x="797699" y="205105"/>
                </a:lnTo>
                <a:lnTo>
                  <a:pt x="802855" y="183667"/>
                </a:lnTo>
                <a:lnTo>
                  <a:pt x="802868" y="163029"/>
                </a:lnTo>
                <a:close/>
              </a:path>
              <a:path w="1213485" h="301625">
                <a:moveTo>
                  <a:pt x="815009" y="52070"/>
                </a:moveTo>
                <a:lnTo>
                  <a:pt x="634034" y="52070"/>
                </a:lnTo>
                <a:lnTo>
                  <a:pt x="634034" y="76835"/>
                </a:lnTo>
                <a:lnTo>
                  <a:pt x="815009" y="76835"/>
                </a:lnTo>
                <a:lnTo>
                  <a:pt x="815009" y="52070"/>
                </a:lnTo>
                <a:close/>
              </a:path>
              <a:path w="1213485" h="301625">
                <a:moveTo>
                  <a:pt x="928039" y="118427"/>
                </a:moveTo>
                <a:lnTo>
                  <a:pt x="879779" y="118427"/>
                </a:lnTo>
                <a:lnTo>
                  <a:pt x="879779" y="3810"/>
                </a:lnTo>
                <a:lnTo>
                  <a:pt x="850887" y="3810"/>
                </a:lnTo>
                <a:lnTo>
                  <a:pt x="850887" y="291769"/>
                </a:lnTo>
                <a:lnTo>
                  <a:pt x="879779" y="291769"/>
                </a:lnTo>
                <a:lnTo>
                  <a:pt x="879779" y="143192"/>
                </a:lnTo>
                <a:lnTo>
                  <a:pt x="928039" y="143192"/>
                </a:lnTo>
                <a:lnTo>
                  <a:pt x="928039" y="118427"/>
                </a:lnTo>
                <a:close/>
              </a:path>
              <a:path w="1213485" h="301625">
                <a:moveTo>
                  <a:pt x="1135583" y="98221"/>
                </a:moveTo>
                <a:lnTo>
                  <a:pt x="1125982" y="60515"/>
                </a:lnTo>
                <a:lnTo>
                  <a:pt x="1106792" y="34074"/>
                </a:lnTo>
                <a:lnTo>
                  <a:pt x="1106792" y="110807"/>
                </a:lnTo>
                <a:lnTo>
                  <a:pt x="1106525" y="131127"/>
                </a:lnTo>
                <a:lnTo>
                  <a:pt x="1089964" y="165735"/>
                </a:lnTo>
                <a:lnTo>
                  <a:pt x="1041704" y="186055"/>
                </a:lnTo>
                <a:lnTo>
                  <a:pt x="1023264" y="185737"/>
                </a:lnTo>
                <a:lnTo>
                  <a:pt x="983716" y="153441"/>
                </a:lnTo>
                <a:lnTo>
                  <a:pt x="976617" y="110807"/>
                </a:lnTo>
                <a:lnTo>
                  <a:pt x="976871" y="90474"/>
                </a:lnTo>
                <a:lnTo>
                  <a:pt x="993444" y="55880"/>
                </a:lnTo>
                <a:lnTo>
                  <a:pt x="1041704" y="35560"/>
                </a:lnTo>
                <a:lnTo>
                  <a:pt x="1060132" y="35877"/>
                </a:lnTo>
                <a:lnTo>
                  <a:pt x="1099693" y="68160"/>
                </a:lnTo>
                <a:lnTo>
                  <a:pt x="1106792" y="110807"/>
                </a:lnTo>
                <a:lnTo>
                  <a:pt x="1106792" y="34074"/>
                </a:lnTo>
                <a:lnTo>
                  <a:pt x="1071956" y="14325"/>
                </a:lnTo>
                <a:lnTo>
                  <a:pt x="1041704" y="11112"/>
                </a:lnTo>
                <a:lnTo>
                  <a:pt x="1028026" y="11226"/>
                </a:lnTo>
                <a:lnTo>
                  <a:pt x="990777" y="23342"/>
                </a:lnTo>
                <a:lnTo>
                  <a:pt x="960526" y="53632"/>
                </a:lnTo>
                <a:lnTo>
                  <a:pt x="948474" y="89903"/>
                </a:lnTo>
                <a:lnTo>
                  <a:pt x="947813" y="98221"/>
                </a:lnTo>
                <a:lnTo>
                  <a:pt x="947813" y="123380"/>
                </a:lnTo>
                <a:lnTo>
                  <a:pt x="957427" y="161099"/>
                </a:lnTo>
                <a:lnTo>
                  <a:pt x="984288" y="194538"/>
                </a:lnTo>
                <a:lnTo>
                  <a:pt x="1028026" y="210375"/>
                </a:lnTo>
                <a:lnTo>
                  <a:pt x="1041704" y="210502"/>
                </a:lnTo>
                <a:lnTo>
                  <a:pt x="1055370" y="210375"/>
                </a:lnTo>
                <a:lnTo>
                  <a:pt x="1092873" y="198259"/>
                </a:lnTo>
                <a:lnTo>
                  <a:pt x="1108138" y="186055"/>
                </a:lnTo>
                <a:lnTo>
                  <a:pt x="1111872" y="181927"/>
                </a:lnTo>
                <a:lnTo>
                  <a:pt x="1133132" y="139446"/>
                </a:lnTo>
                <a:lnTo>
                  <a:pt x="1135583" y="123380"/>
                </a:lnTo>
                <a:lnTo>
                  <a:pt x="1135583" y="98221"/>
                </a:lnTo>
                <a:close/>
              </a:path>
              <a:path w="1213485" h="301625">
                <a:moveTo>
                  <a:pt x="1213154" y="3810"/>
                </a:moveTo>
                <a:lnTo>
                  <a:pt x="1184262" y="3810"/>
                </a:lnTo>
                <a:lnTo>
                  <a:pt x="1184262" y="48577"/>
                </a:lnTo>
                <a:lnTo>
                  <a:pt x="1140764" y="48577"/>
                </a:lnTo>
                <a:lnTo>
                  <a:pt x="1140764" y="73342"/>
                </a:lnTo>
                <a:lnTo>
                  <a:pt x="1184262" y="73342"/>
                </a:lnTo>
                <a:lnTo>
                  <a:pt x="1184262" y="143827"/>
                </a:lnTo>
                <a:lnTo>
                  <a:pt x="1140764" y="143827"/>
                </a:lnTo>
                <a:lnTo>
                  <a:pt x="1140764" y="168592"/>
                </a:lnTo>
                <a:lnTo>
                  <a:pt x="1184262" y="168592"/>
                </a:lnTo>
                <a:lnTo>
                  <a:pt x="1184262" y="294944"/>
                </a:lnTo>
                <a:lnTo>
                  <a:pt x="1213154" y="294944"/>
                </a:lnTo>
                <a:lnTo>
                  <a:pt x="1213154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36209" y="8843632"/>
            <a:ext cx="35560" cy="75565"/>
          </a:xfrm>
          <a:custGeom>
            <a:avLst/>
            <a:gdLst/>
            <a:ahLst/>
            <a:cxnLst/>
            <a:rect l="l" t="t" r="r" b="b"/>
            <a:pathLst>
              <a:path w="35560" h="75565">
                <a:moveTo>
                  <a:pt x="12382" y="75246"/>
                </a:moveTo>
                <a:lnTo>
                  <a:pt x="4127" y="68261"/>
                </a:lnTo>
                <a:lnTo>
                  <a:pt x="11429" y="61276"/>
                </a:lnTo>
                <a:lnTo>
                  <a:pt x="18097" y="43497"/>
                </a:lnTo>
                <a:lnTo>
                  <a:pt x="18097" y="36194"/>
                </a:lnTo>
                <a:lnTo>
                  <a:pt x="0" y="36194"/>
                </a:lnTo>
                <a:lnTo>
                  <a:pt x="0" y="0"/>
                </a:lnTo>
                <a:lnTo>
                  <a:pt x="35559" y="0"/>
                </a:lnTo>
                <a:lnTo>
                  <a:pt x="35559" y="31432"/>
                </a:lnTo>
                <a:lnTo>
                  <a:pt x="21907" y="66674"/>
                </a:lnTo>
                <a:lnTo>
                  <a:pt x="12382" y="75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298298" y="8591867"/>
            <a:ext cx="806450" cy="291465"/>
          </a:xfrm>
          <a:custGeom>
            <a:avLst/>
            <a:gdLst/>
            <a:ahLst/>
            <a:cxnLst/>
            <a:rect l="l" t="t" r="r" b="b"/>
            <a:pathLst>
              <a:path w="806450" h="291465">
                <a:moveTo>
                  <a:pt x="200456" y="144691"/>
                </a:moveTo>
                <a:lnTo>
                  <a:pt x="198158" y="96850"/>
                </a:lnTo>
                <a:lnTo>
                  <a:pt x="183591" y="53479"/>
                </a:lnTo>
                <a:lnTo>
                  <a:pt x="171958" y="38277"/>
                </a:lnTo>
                <a:lnTo>
                  <a:pt x="171958" y="113347"/>
                </a:lnTo>
                <a:lnTo>
                  <a:pt x="164299" y="128435"/>
                </a:lnTo>
                <a:lnTo>
                  <a:pt x="126758" y="161607"/>
                </a:lnTo>
                <a:lnTo>
                  <a:pt x="95618" y="167576"/>
                </a:lnTo>
                <a:lnTo>
                  <a:pt x="81191" y="167551"/>
                </a:lnTo>
                <a:lnTo>
                  <a:pt x="43700" y="147320"/>
                </a:lnTo>
                <a:lnTo>
                  <a:pt x="35763" y="137795"/>
                </a:lnTo>
                <a:lnTo>
                  <a:pt x="28244" y="89357"/>
                </a:lnTo>
                <a:lnTo>
                  <a:pt x="28409" y="78155"/>
                </a:lnTo>
                <a:lnTo>
                  <a:pt x="55968" y="36703"/>
                </a:lnTo>
                <a:lnTo>
                  <a:pt x="96393" y="29210"/>
                </a:lnTo>
                <a:lnTo>
                  <a:pt x="104127" y="29260"/>
                </a:lnTo>
                <a:lnTo>
                  <a:pt x="145288" y="46037"/>
                </a:lnTo>
                <a:lnTo>
                  <a:pt x="167005" y="81749"/>
                </a:lnTo>
                <a:lnTo>
                  <a:pt x="171958" y="113347"/>
                </a:lnTo>
                <a:lnTo>
                  <a:pt x="171958" y="38277"/>
                </a:lnTo>
                <a:lnTo>
                  <a:pt x="171094" y="37236"/>
                </a:lnTo>
                <a:lnTo>
                  <a:pt x="164058" y="29210"/>
                </a:lnTo>
                <a:lnTo>
                  <a:pt x="163017" y="28016"/>
                </a:lnTo>
                <a:lnTo>
                  <a:pt x="128003" y="8305"/>
                </a:lnTo>
                <a:lnTo>
                  <a:pt x="97345" y="4762"/>
                </a:lnTo>
                <a:lnTo>
                  <a:pt x="83299" y="4864"/>
                </a:lnTo>
                <a:lnTo>
                  <a:pt x="44780" y="16230"/>
                </a:lnTo>
                <a:lnTo>
                  <a:pt x="13335" y="44729"/>
                </a:lnTo>
                <a:lnTo>
                  <a:pt x="0" y="87439"/>
                </a:lnTo>
                <a:lnTo>
                  <a:pt x="114" y="113347"/>
                </a:lnTo>
                <a:lnTo>
                  <a:pt x="13246" y="153352"/>
                </a:lnTo>
                <a:lnTo>
                  <a:pt x="25742" y="167551"/>
                </a:lnTo>
                <a:lnTo>
                  <a:pt x="31191" y="173316"/>
                </a:lnTo>
                <a:lnTo>
                  <a:pt x="68541" y="191528"/>
                </a:lnTo>
                <a:lnTo>
                  <a:pt x="87503" y="192405"/>
                </a:lnTo>
                <a:lnTo>
                  <a:pt x="101625" y="192239"/>
                </a:lnTo>
                <a:lnTo>
                  <a:pt x="146646" y="176491"/>
                </a:lnTo>
                <a:lnTo>
                  <a:pt x="171640" y="148590"/>
                </a:lnTo>
                <a:lnTo>
                  <a:pt x="169799" y="166547"/>
                </a:lnTo>
                <a:lnTo>
                  <a:pt x="148691" y="214363"/>
                </a:lnTo>
                <a:lnTo>
                  <a:pt x="112242" y="246672"/>
                </a:lnTo>
                <a:lnTo>
                  <a:pt x="64058" y="264248"/>
                </a:lnTo>
                <a:lnTo>
                  <a:pt x="25603" y="267639"/>
                </a:lnTo>
                <a:lnTo>
                  <a:pt x="28143" y="291134"/>
                </a:lnTo>
                <a:lnTo>
                  <a:pt x="69151" y="288975"/>
                </a:lnTo>
                <a:lnTo>
                  <a:pt x="122059" y="269862"/>
                </a:lnTo>
                <a:lnTo>
                  <a:pt x="157353" y="242570"/>
                </a:lnTo>
                <a:lnTo>
                  <a:pt x="183540" y="207822"/>
                </a:lnTo>
                <a:lnTo>
                  <a:pt x="196532" y="171678"/>
                </a:lnTo>
                <a:lnTo>
                  <a:pt x="200228" y="148590"/>
                </a:lnTo>
                <a:lnTo>
                  <a:pt x="200456" y="144691"/>
                </a:lnTo>
                <a:close/>
              </a:path>
              <a:path w="806450" h="291465">
                <a:moveTo>
                  <a:pt x="375158" y="7302"/>
                </a:moveTo>
                <a:lnTo>
                  <a:pt x="241808" y="7302"/>
                </a:lnTo>
                <a:lnTo>
                  <a:pt x="241808" y="31750"/>
                </a:lnTo>
                <a:lnTo>
                  <a:pt x="345630" y="31750"/>
                </a:lnTo>
                <a:lnTo>
                  <a:pt x="345490" y="52209"/>
                </a:lnTo>
                <a:lnTo>
                  <a:pt x="336588" y="95402"/>
                </a:lnTo>
                <a:lnTo>
                  <a:pt x="321043" y="135648"/>
                </a:lnTo>
                <a:lnTo>
                  <a:pt x="295389" y="175488"/>
                </a:lnTo>
                <a:lnTo>
                  <a:pt x="261899" y="207454"/>
                </a:lnTo>
                <a:lnTo>
                  <a:pt x="228473" y="227330"/>
                </a:lnTo>
                <a:lnTo>
                  <a:pt x="243078" y="248907"/>
                </a:lnTo>
                <a:lnTo>
                  <a:pt x="282778" y="225475"/>
                </a:lnTo>
                <a:lnTo>
                  <a:pt x="311772" y="199097"/>
                </a:lnTo>
                <a:lnTo>
                  <a:pt x="339128" y="161124"/>
                </a:lnTo>
                <a:lnTo>
                  <a:pt x="360108" y="117729"/>
                </a:lnTo>
                <a:lnTo>
                  <a:pt x="371208" y="76085"/>
                </a:lnTo>
                <a:lnTo>
                  <a:pt x="375094" y="33020"/>
                </a:lnTo>
                <a:lnTo>
                  <a:pt x="375158" y="7302"/>
                </a:lnTo>
                <a:close/>
              </a:path>
              <a:path w="806450" h="291465">
                <a:moveTo>
                  <a:pt x="501840" y="0"/>
                </a:moveTo>
                <a:lnTo>
                  <a:pt x="473583" y="0"/>
                </a:lnTo>
                <a:lnTo>
                  <a:pt x="473583" y="108585"/>
                </a:lnTo>
                <a:lnTo>
                  <a:pt x="435800" y="108585"/>
                </a:lnTo>
                <a:lnTo>
                  <a:pt x="435800" y="3175"/>
                </a:lnTo>
                <a:lnTo>
                  <a:pt x="407543" y="3175"/>
                </a:lnTo>
                <a:lnTo>
                  <a:pt x="407543" y="280657"/>
                </a:lnTo>
                <a:lnTo>
                  <a:pt x="435800" y="280657"/>
                </a:lnTo>
                <a:lnTo>
                  <a:pt x="435800" y="133032"/>
                </a:lnTo>
                <a:lnTo>
                  <a:pt x="473583" y="133032"/>
                </a:lnTo>
                <a:lnTo>
                  <a:pt x="473583" y="287959"/>
                </a:lnTo>
                <a:lnTo>
                  <a:pt x="501840" y="287959"/>
                </a:lnTo>
                <a:lnTo>
                  <a:pt x="501840" y="133032"/>
                </a:lnTo>
                <a:lnTo>
                  <a:pt x="501840" y="108585"/>
                </a:lnTo>
                <a:lnTo>
                  <a:pt x="501840" y="0"/>
                </a:lnTo>
                <a:close/>
              </a:path>
              <a:path w="806450" h="291465">
                <a:moveTo>
                  <a:pt x="742721" y="80251"/>
                </a:moveTo>
                <a:lnTo>
                  <a:pt x="729107" y="39916"/>
                </a:lnTo>
                <a:lnTo>
                  <a:pt x="717245" y="26987"/>
                </a:lnTo>
                <a:lnTo>
                  <a:pt x="713854" y="23723"/>
                </a:lnTo>
                <a:lnTo>
                  <a:pt x="713854" y="82702"/>
                </a:lnTo>
                <a:lnTo>
                  <a:pt x="713854" y="101244"/>
                </a:lnTo>
                <a:lnTo>
                  <a:pt x="713320" y="107175"/>
                </a:lnTo>
                <a:lnTo>
                  <a:pt x="686943" y="147637"/>
                </a:lnTo>
                <a:lnTo>
                  <a:pt x="656615" y="155841"/>
                </a:lnTo>
                <a:lnTo>
                  <a:pt x="641858" y="155816"/>
                </a:lnTo>
                <a:lnTo>
                  <a:pt x="596138" y="131445"/>
                </a:lnTo>
                <a:lnTo>
                  <a:pt x="586689" y="101244"/>
                </a:lnTo>
                <a:lnTo>
                  <a:pt x="586689" y="82702"/>
                </a:lnTo>
                <a:lnTo>
                  <a:pt x="612965" y="35560"/>
                </a:lnTo>
                <a:lnTo>
                  <a:pt x="650113" y="26987"/>
                </a:lnTo>
                <a:lnTo>
                  <a:pt x="658190" y="27051"/>
                </a:lnTo>
                <a:lnTo>
                  <a:pt x="704088" y="52070"/>
                </a:lnTo>
                <a:lnTo>
                  <a:pt x="713854" y="82702"/>
                </a:lnTo>
                <a:lnTo>
                  <a:pt x="713854" y="23723"/>
                </a:lnTo>
                <a:lnTo>
                  <a:pt x="678281" y="5283"/>
                </a:lnTo>
                <a:lnTo>
                  <a:pt x="650113" y="2540"/>
                </a:lnTo>
                <a:lnTo>
                  <a:pt x="637362" y="2641"/>
                </a:lnTo>
                <a:lnTo>
                  <a:pt x="594893" y="16230"/>
                </a:lnTo>
                <a:lnTo>
                  <a:pt x="567931" y="46075"/>
                </a:lnTo>
                <a:lnTo>
                  <a:pt x="557822" y="80251"/>
                </a:lnTo>
                <a:lnTo>
                  <a:pt x="557822" y="103708"/>
                </a:lnTo>
                <a:lnTo>
                  <a:pt x="571119" y="143865"/>
                </a:lnTo>
                <a:lnTo>
                  <a:pt x="601281" y="170205"/>
                </a:lnTo>
                <a:lnTo>
                  <a:pt x="650113" y="180657"/>
                </a:lnTo>
                <a:lnTo>
                  <a:pt x="662673" y="180555"/>
                </a:lnTo>
                <a:lnTo>
                  <a:pt x="705040" y="167005"/>
                </a:lnTo>
                <a:lnTo>
                  <a:pt x="732358" y="137744"/>
                </a:lnTo>
                <a:lnTo>
                  <a:pt x="742721" y="103708"/>
                </a:lnTo>
                <a:lnTo>
                  <a:pt x="742721" y="80251"/>
                </a:lnTo>
                <a:close/>
              </a:path>
              <a:path w="806450" h="291465">
                <a:moveTo>
                  <a:pt x="761555" y="218757"/>
                </a:moveTo>
                <a:lnTo>
                  <a:pt x="540575" y="218757"/>
                </a:lnTo>
                <a:lnTo>
                  <a:pt x="540575" y="243205"/>
                </a:lnTo>
                <a:lnTo>
                  <a:pt x="761555" y="243205"/>
                </a:lnTo>
                <a:lnTo>
                  <a:pt x="761555" y="218757"/>
                </a:lnTo>
                <a:close/>
              </a:path>
              <a:path w="806450" h="291465">
                <a:moveTo>
                  <a:pt x="806323" y="0"/>
                </a:moveTo>
                <a:lnTo>
                  <a:pt x="777430" y="0"/>
                </a:lnTo>
                <a:lnTo>
                  <a:pt x="777430" y="287959"/>
                </a:lnTo>
                <a:lnTo>
                  <a:pt x="806323" y="287959"/>
                </a:lnTo>
                <a:lnTo>
                  <a:pt x="806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234320" y="8591856"/>
            <a:ext cx="270510" cy="288290"/>
          </a:xfrm>
          <a:custGeom>
            <a:avLst/>
            <a:gdLst/>
            <a:ahLst/>
            <a:cxnLst/>
            <a:rect l="l" t="t" r="r" b="b"/>
            <a:pathLst>
              <a:path w="270509" h="288290">
                <a:moveTo>
                  <a:pt x="19049" y="247647"/>
                </a:moveTo>
                <a:lnTo>
                  <a:pt x="0" y="230502"/>
                </a:lnTo>
                <a:lnTo>
                  <a:pt x="14230" y="217658"/>
                </a:lnTo>
                <a:lnTo>
                  <a:pt x="23355" y="208714"/>
                </a:lnTo>
                <a:lnTo>
                  <a:pt x="52637" y="171917"/>
                </a:lnTo>
                <a:lnTo>
                  <a:pt x="72706" y="135729"/>
                </a:lnTo>
                <a:lnTo>
                  <a:pt x="88489" y="95993"/>
                </a:lnTo>
                <a:lnTo>
                  <a:pt x="97741" y="58446"/>
                </a:lnTo>
                <a:lnTo>
                  <a:pt x="104773" y="7302"/>
                </a:lnTo>
                <a:lnTo>
                  <a:pt x="132713" y="10477"/>
                </a:lnTo>
                <a:lnTo>
                  <a:pt x="125728" y="61753"/>
                </a:lnTo>
                <a:lnTo>
                  <a:pt x="114616" y="106361"/>
                </a:lnTo>
                <a:lnTo>
                  <a:pt x="124704" y="126286"/>
                </a:lnTo>
                <a:lnTo>
                  <a:pt x="131038" y="137476"/>
                </a:lnTo>
                <a:lnTo>
                  <a:pt x="103186" y="137476"/>
                </a:lnTo>
                <a:lnTo>
                  <a:pt x="94601" y="156796"/>
                </a:lnTo>
                <a:lnTo>
                  <a:pt x="68103" y="196689"/>
                </a:lnTo>
                <a:lnTo>
                  <a:pt x="35710" y="233099"/>
                </a:lnTo>
                <a:lnTo>
                  <a:pt x="19049" y="247647"/>
                </a:lnTo>
                <a:close/>
              </a:path>
              <a:path w="270509" h="288290">
                <a:moveTo>
                  <a:pt x="186370" y="241297"/>
                </a:moveTo>
                <a:lnTo>
                  <a:pt x="154000" y="210289"/>
                </a:lnTo>
                <a:lnTo>
                  <a:pt x="128055" y="178485"/>
                </a:lnTo>
                <a:lnTo>
                  <a:pt x="103186" y="137476"/>
                </a:lnTo>
                <a:lnTo>
                  <a:pt x="131038" y="137476"/>
                </a:lnTo>
                <a:lnTo>
                  <a:pt x="132217" y="139559"/>
                </a:lnTo>
                <a:lnTo>
                  <a:pt x="140891" y="152147"/>
                </a:lnTo>
                <a:lnTo>
                  <a:pt x="168181" y="187697"/>
                </a:lnTo>
                <a:lnTo>
                  <a:pt x="203832" y="221295"/>
                </a:lnTo>
                <a:lnTo>
                  <a:pt x="186370" y="241297"/>
                </a:lnTo>
                <a:close/>
              </a:path>
              <a:path w="270509" h="288290">
                <a:moveTo>
                  <a:pt x="270189" y="287969"/>
                </a:moveTo>
                <a:lnTo>
                  <a:pt x="241297" y="287969"/>
                </a:lnTo>
                <a:lnTo>
                  <a:pt x="241297" y="0"/>
                </a:lnTo>
                <a:lnTo>
                  <a:pt x="270189" y="0"/>
                </a:lnTo>
                <a:lnTo>
                  <a:pt x="270189" y="287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549908" y="8595994"/>
            <a:ext cx="594995" cy="283845"/>
          </a:xfrm>
          <a:custGeom>
            <a:avLst/>
            <a:gdLst/>
            <a:ahLst/>
            <a:cxnLst/>
            <a:rect l="l" t="t" r="r" b="b"/>
            <a:pathLst>
              <a:path w="594995" h="283845">
                <a:moveTo>
                  <a:pt x="263842" y="156845"/>
                </a:moveTo>
                <a:lnTo>
                  <a:pt x="56197" y="156845"/>
                </a:lnTo>
                <a:lnTo>
                  <a:pt x="56197" y="104775"/>
                </a:lnTo>
                <a:lnTo>
                  <a:pt x="254317" y="104775"/>
                </a:lnTo>
                <a:lnTo>
                  <a:pt x="254317" y="80010"/>
                </a:lnTo>
                <a:lnTo>
                  <a:pt x="56197" y="80010"/>
                </a:lnTo>
                <a:lnTo>
                  <a:pt x="56197" y="27940"/>
                </a:lnTo>
                <a:lnTo>
                  <a:pt x="257492" y="27940"/>
                </a:lnTo>
                <a:lnTo>
                  <a:pt x="257492" y="3175"/>
                </a:lnTo>
                <a:lnTo>
                  <a:pt x="26987" y="3175"/>
                </a:lnTo>
                <a:lnTo>
                  <a:pt x="26987" y="171450"/>
                </a:lnTo>
                <a:lnTo>
                  <a:pt x="36195" y="180975"/>
                </a:lnTo>
                <a:lnTo>
                  <a:pt x="263842" y="180975"/>
                </a:lnTo>
                <a:lnTo>
                  <a:pt x="263842" y="156845"/>
                </a:lnTo>
                <a:close/>
              </a:path>
              <a:path w="594995" h="283845">
                <a:moveTo>
                  <a:pt x="284480" y="233680"/>
                </a:moveTo>
                <a:lnTo>
                  <a:pt x="0" y="233680"/>
                </a:lnTo>
                <a:lnTo>
                  <a:pt x="0" y="258114"/>
                </a:lnTo>
                <a:lnTo>
                  <a:pt x="284480" y="258114"/>
                </a:lnTo>
                <a:lnTo>
                  <a:pt x="284480" y="233680"/>
                </a:lnTo>
                <a:close/>
              </a:path>
              <a:path w="594995" h="283845">
                <a:moveTo>
                  <a:pt x="574979" y="85090"/>
                </a:moveTo>
                <a:lnTo>
                  <a:pt x="367347" y="85090"/>
                </a:lnTo>
                <a:lnTo>
                  <a:pt x="367347" y="65722"/>
                </a:lnTo>
                <a:lnTo>
                  <a:pt x="568629" y="65722"/>
                </a:lnTo>
                <a:lnTo>
                  <a:pt x="568629" y="0"/>
                </a:lnTo>
                <a:lnTo>
                  <a:pt x="338137" y="0"/>
                </a:lnTo>
                <a:lnTo>
                  <a:pt x="338137" y="23812"/>
                </a:lnTo>
                <a:lnTo>
                  <a:pt x="539737" y="23812"/>
                </a:lnTo>
                <a:lnTo>
                  <a:pt x="539737" y="41910"/>
                </a:lnTo>
                <a:lnTo>
                  <a:pt x="338137" y="41910"/>
                </a:lnTo>
                <a:lnTo>
                  <a:pt x="338137" y="99377"/>
                </a:lnTo>
                <a:lnTo>
                  <a:pt x="347345" y="108902"/>
                </a:lnTo>
                <a:lnTo>
                  <a:pt x="574979" y="108902"/>
                </a:lnTo>
                <a:lnTo>
                  <a:pt x="574979" y="85090"/>
                </a:lnTo>
                <a:close/>
              </a:path>
              <a:path w="594995" h="283845">
                <a:moveTo>
                  <a:pt x="576567" y="260019"/>
                </a:moveTo>
                <a:lnTo>
                  <a:pt x="365760" y="260019"/>
                </a:lnTo>
                <a:lnTo>
                  <a:pt x="365760" y="240665"/>
                </a:lnTo>
                <a:lnTo>
                  <a:pt x="570217" y="240665"/>
                </a:lnTo>
                <a:lnTo>
                  <a:pt x="570217" y="174942"/>
                </a:lnTo>
                <a:lnTo>
                  <a:pt x="336550" y="174942"/>
                </a:lnTo>
                <a:lnTo>
                  <a:pt x="336550" y="198755"/>
                </a:lnTo>
                <a:lnTo>
                  <a:pt x="541324" y="198755"/>
                </a:lnTo>
                <a:lnTo>
                  <a:pt x="541324" y="216852"/>
                </a:lnTo>
                <a:lnTo>
                  <a:pt x="336550" y="216852"/>
                </a:lnTo>
                <a:lnTo>
                  <a:pt x="336550" y="274307"/>
                </a:lnTo>
                <a:lnTo>
                  <a:pt x="345757" y="283832"/>
                </a:lnTo>
                <a:lnTo>
                  <a:pt x="576567" y="283832"/>
                </a:lnTo>
                <a:lnTo>
                  <a:pt x="576567" y="260019"/>
                </a:lnTo>
                <a:close/>
              </a:path>
              <a:path w="594995" h="283845">
                <a:moveTo>
                  <a:pt x="594982" y="129540"/>
                </a:moveTo>
                <a:lnTo>
                  <a:pt x="311150" y="129540"/>
                </a:lnTo>
                <a:lnTo>
                  <a:pt x="311150" y="153987"/>
                </a:lnTo>
                <a:lnTo>
                  <a:pt x="594982" y="153987"/>
                </a:lnTo>
                <a:lnTo>
                  <a:pt x="594982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266951" y="8589634"/>
            <a:ext cx="266065" cy="290195"/>
          </a:xfrm>
          <a:custGeom>
            <a:avLst/>
            <a:gdLst/>
            <a:ahLst/>
            <a:cxnLst/>
            <a:rect l="l" t="t" r="r" b="b"/>
            <a:pathLst>
              <a:path w="266065" h="290195">
                <a:moveTo>
                  <a:pt x="84044" y="149541"/>
                </a:moveTo>
                <a:lnTo>
                  <a:pt x="39639" y="140869"/>
                </a:lnTo>
                <a:lnTo>
                  <a:pt x="9346" y="113388"/>
                </a:lnTo>
                <a:lnTo>
                  <a:pt x="0" y="84689"/>
                </a:lnTo>
                <a:lnTo>
                  <a:pt x="0" y="65168"/>
                </a:lnTo>
                <a:lnTo>
                  <a:pt x="16117" y="26860"/>
                </a:lnTo>
                <a:lnTo>
                  <a:pt x="48802" y="5556"/>
                </a:lnTo>
                <a:lnTo>
                  <a:pt x="84044" y="0"/>
                </a:lnTo>
                <a:lnTo>
                  <a:pt x="95487" y="86"/>
                </a:lnTo>
                <a:lnTo>
                  <a:pt x="134249" y="11648"/>
                </a:lnTo>
                <a:lnTo>
                  <a:pt x="149597" y="24447"/>
                </a:lnTo>
                <a:lnTo>
                  <a:pt x="71980" y="24447"/>
                </a:lnTo>
                <a:lnTo>
                  <a:pt x="51660" y="30797"/>
                </a:lnTo>
                <a:lnTo>
                  <a:pt x="37055" y="43814"/>
                </a:lnTo>
                <a:lnTo>
                  <a:pt x="28800" y="62546"/>
                </a:lnTo>
                <a:lnTo>
                  <a:pt x="28800" y="87311"/>
                </a:lnTo>
                <a:lnTo>
                  <a:pt x="37055" y="106043"/>
                </a:lnTo>
                <a:lnTo>
                  <a:pt x="51660" y="118743"/>
                </a:lnTo>
                <a:lnTo>
                  <a:pt x="71980" y="125093"/>
                </a:lnTo>
                <a:lnTo>
                  <a:pt x="149942" y="125093"/>
                </a:lnTo>
                <a:lnTo>
                  <a:pt x="145798" y="128903"/>
                </a:lnTo>
                <a:lnTo>
                  <a:pt x="109739" y="147263"/>
                </a:lnTo>
                <a:lnTo>
                  <a:pt x="95487" y="149456"/>
                </a:lnTo>
                <a:lnTo>
                  <a:pt x="84044" y="149541"/>
                </a:lnTo>
                <a:close/>
              </a:path>
              <a:path w="266065" h="290195">
                <a:moveTo>
                  <a:pt x="149942" y="125093"/>
                </a:moveTo>
                <a:lnTo>
                  <a:pt x="96109" y="125093"/>
                </a:lnTo>
                <a:lnTo>
                  <a:pt x="116429" y="118743"/>
                </a:lnTo>
                <a:lnTo>
                  <a:pt x="131351" y="106043"/>
                </a:lnTo>
                <a:lnTo>
                  <a:pt x="139606" y="87311"/>
                </a:lnTo>
                <a:lnTo>
                  <a:pt x="139606" y="62546"/>
                </a:lnTo>
                <a:lnTo>
                  <a:pt x="131351" y="43814"/>
                </a:lnTo>
                <a:lnTo>
                  <a:pt x="116429" y="30797"/>
                </a:lnTo>
                <a:lnTo>
                  <a:pt x="96109" y="24447"/>
                </a:lnTo>
                <a:lnTo>
                  <a:pt x="149597" y="24447"/>
                </a:lnTo>
                <a:lnTo>
                  <a:pt x="167764" y="58756"/>
                </a:lnTo>
                <a:lnTo>
                  <a:pt x="168407" y="65168"/>
                </a:lnTo>
                <a:lnTo>
                  <a:pt x="168407" y="84689"/>
                </a:lnTo>
                <a:lnTo>
                  <a:pt x="152222" y="122997"/>
                </a:lnTo>
                <a:lnTo>
                  <a:pt x="149942" y="125093"/>
                </a:lnTo>
                <a:close/>
              </a:path>
              <a:path w="266065" h="290195">
                <a:moveTo>
                  <a:pt x="265970" y="290192"/>
                </a:moveTo>
                <a:lnTo>
                  <a:pt x="34832" y="290192"/>
                </a:lnTo>
                <a:lnTo>
                  <a:pt x="25625" y="280667"/>
                </a:lnTo>
                <a:lnTo>
                  <a:pt x="25625" y="218437"/>
                </a:lnTo>
                <a:lnTo>
                  <a:pt x="230728" y="218437"/>
                </a:lnTo>
                <a:lnTo>
                  <a:pt x="230728" y="195578"/>
                </a:lnTo>
                <a:lnTo>
                  <a:pt x="25625" y="195578"/>
                </a:lnTo>
                <a:lnTo>
                  <a:pt x="25625" y="171765"/>
                </a:lnTo>
                <a:lnTo>
                  <a:pt x="259620" y="171765"/>
                </a:lnTo>
                <a:lnTo>
                  <a:pt x="259620" y="242250"/>
                </a:lnTo>
                <a:lnTo>
                  <a:pt x="54835" y="242250"/>
                </a:lnTo>
                <a:lnTo>
                  <a:pt x="54835" y="266379"/>
                </a:lnTo>
                <a:lnTo>
                  <a:pt x="265970" y="266379"/>
                </a:lnTo>
                <a:lnTo>
                  <a:pt x="265970" y="290192"/>
                </a:lnTo>
                <a:close/>
              </a:path>
              <a:path w="266065" h="290195">
                <a:moveTo>
                  <a:pt x="259620" y="155890"/>
                </a:moveTo>
                <a:lnTo>
                  <a:pt x="230728" y="155890"/>
                </a:lnTo>
                <a:lnTo>
                  <a:pt x="230728" y="120648"/>
                </a:lnTo>
                <a:lnTo>
                  <a:pt x="176753" y="120648"/>
                </a:lnTo>
                <a:lnTo>
                  <a:pt x="176753" y="95884"/>
                </a:lnTo>
                <a:lnTo>
                  <a:pt x="230728" y="95884"/>
                </a:lnTo>
                <a:lnTo>
                  <a:pt x="230728" y="57149"/>
                </a:lnTo>
                <a:lnTo>
                  <a:pt x="176753" y="57149"/>
                </a:lnTo>
                <a:lnTo>
                  <a:pt x="176753" y="32384"/>
                </a:lnTo>
                <a:lnTo>
                  <a:pt x="230728" y="32384"/>
                </a:lnTo>
                <a:lnTo>
                  <a:pt x="230728" y="2222"/>
                </a:lnTo>
                <a:lnTo>
                  <a:pt x="259620" y="2222"/>
                </a:lnTo>
                <a:lnTo>
                  <a:pt x="259620" y="155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581491" y="8588057"/>
            <a:ext cx="1208405" cy="301625"/>
          </a:xfrm>
          <a:custGeom>
            <a:avLst/>
            <a:gdLst/>
            <a:ahLst/>
            <a:cxnLst/>
            <a:rect l="l" t="t" r="r" b="b"/>
            <a:pathLst>
              <a:path w="1208404" h="301625">
                <a:moveTo>
                  <a:pt x="155257" y="7937"/>
                </a:moveTo>
                <a:lnTo>
                  <a:pt x="126365" y="7937"/>
                </a:lnTo>
                <a:lnTo>
                  <a:pt x="126365" y="54927"/>
                </a:lnTo>
                <a:lnTo>
                  <a:pt x="126365" y="79692"/>
                </a:lnTo>
                <a:lnTo>
                  <a:pt x="126365" y="122555"/>
                </a:lnTo>
                <a:lnTo>
                  <a:pt x="28892" y="122555"/>
                </a:lnTo>
                <a:lnTo>
                  <a:pt x="28892" y="79692"/>
                </a:lnTo>
                <a:lnTo>
                  <a:pt x="126365" y="79692"/>
                </a:lnTo>
                <a:lnTo>
                  <a:pt x="126365" y="54927"/>
                </a:lnTo>
                <a:lnTo>
                  <a:pt x="28892" y="54927"/>
                </a:lnTo>
                <a:lnTo>
                  <a:pt x="28892" y="7937"/>
                </a:lnTo>
                <a:lnTo>
                  <a:pt x="0" y="7937"/>
                </a:lnTo>
                <a:lnTo>
                  <a:pt x="0" y="136842"/>
                </a:lnTo>
                <a:lnTo>
                  <a:pt x="9207" y="146367"/>
                </a:lnTo>
                <a:lnTo>
                  <a:pt x="155257" y="146367"/>
                </a:lnTo>
                <a:lnTo>
                  <a:pt x="155257" y="122555"/>
                </a:lnTo>
                <a:lnTo>
                  <a:pt x="155257" y="79692"/>
                </a:lnTo>
                <a:lnTo>
                  <a:pt x="155257" y="54927"/>
                </a:lnTo>
                <a:lnTo>
                  <a:pt x="155257" y="7937"/>
                </a:lnTo>
                <a:close/>
              </a:path>
              <a:path w="1208404" h="301625">
                <a:moveTo>
                  <a:pt x="233260" y="224028"/>
                </a:moveTo>
                <a:lnTo>
                  <a:pt x="216636" y="189230"/>
                </a:lnTo>
                <a:lnTo>
                  <a:pt x="216255" y="188849"/>
                </a:lnTo>
                <a:lnTo>
                  <a:pt x="209550" y="183515"/>
                </a:lnTo>
                <a:lnTo>
                  <a:pt x="204787" y="179895"/>
                </a:lnTo>
                <a:lnTo>
                  <a:pt x="204787" y="222250"/>
                </a:lnTo>
                <a:lnTo>
                  <a:pt x="204787" y="244157"/>
                </a:lnTo>
                <a:lnTo>
                  <a:pt x="195580" y="260972"/>
                </a:lnTo>
                <a:lnTo>
                  <a:pt x="180022" y="272402"/>
                </a:lnTo>
                <a:lnTo>
                  <a:pt x="158750" y="278117"/>
                </a:lnTo>
                <a:lnTo>
                  <a:pt x="135255" y="278117"/>
                </a:lnTo>
                <a:lnTo>
                  <a:pt x="114617" y="272402"/>
                </a:lnTo>
                <a:lnTo>
                  <a:pt x="99377" y="260972"/>
                </a:lnTo>
                <a:lnTo>
                  <a:pt x="90487" y="244157"/>
                </a:lnTo>
                <a:lnTo>
                  <a:pt x="90487" y="222250"/>
                </a:lnTo>
                <a:lnTo>
                  <a:pt x="99377" y="205740"/>
                </a:lnTo>
                <a:lnTo>
                  <a:pt x="114617" y="194945"/>
                </a:lnTo>
                <a:lnTo>
                  <a:pt x="135255" y="189230"/>
                </a:lnTo>
                <a:lnTo>
                  <a:pt x="158750" y="189230"/>
                </a:lnTo>
                <a:lnTo>
                  <a:pt x="180022" y="194945"/>
                </a:lnTo>
                <a:lnTo>
                  <a:pt x="195580" y="205740"/>
                </a:lnTo>
                <a:lnTo>
                  <a:pt x="204787" y="222250"/>
                </a:lnTo>
                <a:lnTo>
                  <a:pt x="204787" y="179895"/>
                </a:lnTo>
                <a:lnTo>
                  <a:pt x="165938" y="165392"/>
                </a:lnTo>
                <a:lnTo>
                  <a:pt x="147002" y="164782"/>
                </a:lnTo>
                <a:lnTo>
                  <a:pt x="135737" y="164858"/>
                </a:lnTo>
                <a:lnTo>
                  <a:pt x="97078" y="175120"/>
                </a:lnTo>
                <a:lnTo>
                  <a:pt x="67945" y="205105"/>
                </a:lnTo>
                <a:lnTo>
                  <a:pt x="62001" y="224028"/>
                </a:lnTo>
                <a:lnTo>
                  <a:pt x="62001" y="242227"/>
                </a:lnTo>
                <a:lnTo>
                  <a:pt x="78638" y="277545"/>
                </a:lnTo>
                <a:lnTo>
                  <a:pt x="112229" y="296532"/>
                </a:lnTo>
                <a:lnTo>
                  <a:pt x="147002" y="301294"/>
                </a:lnTo>
                <a:lnTo>
                  <a:pt x="158445" y="301231"/>
                </a:lnTo>
                <a:lnTo>
                  <a:pt x="197561" y="291261"/>
                </a:lnTo>
                <a:lnTo>
                  <a:pt x="215531" y="278117"/>
                </a:lnTo>
                <a:lnTo>
                  <a:pt x="216255" y="277545"/>
                </a:lnTo>
                <a:lnTo>
                  <a:pt x="233260" y="242227"/>
                </a:lnTo>
                <a:lnTo>
                  <a:pt x="233260" y="224028"/>
                </a:lnTo>
                <a:close/>
              </a:path>
              <a:path w="1208404" h="301625">
                <a:moveTo>
                  <a:pt x="282257" y="61595"/>
                </a:moveTo>
                <a:lnTo>
                  <a:pt x="233997" y="61595"/>
                </a:lnTo>
                <a:lnTo>
                  <a:pt x="233997" y="3810"/>
                </a:lnTo>
                <a:lnTo>
                  <a:pt x="205105" y="3810"/>
                </a:lnTo>
                <a:lnTo>
                  <a:pt x="205105" y="157480"/>
                </a:lnTo>
                <a:lnTo>
                  <a:pt x="233997" y="157480"/>
                </a:lnTo>
                <a:lnTo>
                  <a:pt x="233997" y="86042"/>
                </a:lnTo>
                <a:lnTo>
                  <a:pt x="282257" y="86042"/>
                </a:lnTo>
                <a:lnTo>
                  <a:pt x="282257" y="61595"/>
                </a:lnTo>
                <a:close/>
              </a:path>
              <a:path w="1208404" h="301625">
                <a:moveTo>
                  <a:pt x="440690" y="0"/>
                </a:moveTo>
                <a:lnTo>
                  <a:pt x="336550" y="0"/>
                </a:lnTo>
                <a:lnTo>
                  <a:pt x="336550" y="24130"/>
                </a:lnTo>
                <a:lnTo>
                  <a:pt x="440690" y="24130"/>
                </a:lnTo>
                <a:lnTo>
                  <a:pt x="440690" y="0"/>
                </a:lnTo>
                <a:close/>
              </a:path>
              <a:path w="1208404" h="301625">
                <a:moveTo>
                  <a:pt x="466725" y="114300"/>
                </a:moveTo>
                <a:lnTo>
                  <a:pt x="458724" y="97472"/>
                </a:lnTo>
                <a:lnTo>
                  <a:pt x="457517" y="94932"/>
                </a:lnTo>
                <a:lnTo>
                  <a:pt x="447992" y="88099"/>
                </a:lnTo>
                <a:lnTo>
                  <a:pt x="442341" y="84162"/>
                </a:lnTo>
                <a:lnTo>
                  <a:pt x="438150" y="81826"/>
                </a:lnTo>
                <a:lnTo>
                  <a:pt x="438150" y="113665"/>
                </a:lnTo>
                <a:lnTo>
                  <a:pt x="438150" y="137795"/>
                </a:lnTo>
                <a:lnTo>
                  <a:pt x="399326" y="153911"/>
                </a:lnTo>
                <a:lnTo>
                  <a:pt x="373202" y="153860"/>
                </a:lnTo>
                <a:lnTo>
                  <a:pt x="364134" y="152984"/>
                </a:lnTo>
                <a:lnTo>
                  <a:pt x="357860" y="150634"/>
                </a:lnTo>
                <a:lnTo>
                  <a:pt x="350837" y="146050"/>
                </a:lnTo>
                <a:lnTo>
                  <a:pt x="339407" y="138112"/>
                </a:lnTo>
                <a:lnTo>
                  <a:pt x="339407" y="113347"/>
                </a:lnTo>
                <a:lnTo>
                  <a:pt x="388620" y="97472"/>
                </a:lnTo>
                <a:lnTo>
                  <a:pt x="404037" y="97599"/>
                </a:lnTo>
                <a:lnTo>
                  <a:pt x="413118" y="98475"/>
                </a:lnTo>
                <a:lnTo>
                  <a:pt x="419442" y="100888"/>
                </a:lnTo>
                <a:lnTo>
                  <a:pt x="426554" y="105562"/>
                </a:lnTo>
                <a:lnTo>
                  <a:pt x="438150" y="113665"/>
                </a:lnTo>
                <a:lnTo>
                  <a:pt x="438150" y="81826"/>
                </a:lnTo>
                <a:lnTo>
                  <a:pt x="400596" y="73406"/>
                </a:lnTo>
                <a:lnTo>
                  <a:pt x="388620" y="73342"/>
                </a:lnTo>
                <a:lnTo>
                  <a:pt x="376643" y="73406"/>
                </a:lnTo>
                <a:lnTo>
                  <a:pt x="335292" y="84162"/>
                </a:lnTo>
                <a:lnTo>
                  <a:pt x="310832" y="114300"/>
                </a:lnTo>
                <a:lnTo>
                  <a:pt x="310832" y="137160"/>
                </a:lnTo>
                <a:lnTo>
                  <a:pt x="335292" y="167284"/>
                </a:lnTo>
                <a:lnTo>
                  <a:pt x="376643" y="178054"/>
                </a:lnTo>
                <a:lnTo>
                  <a:pt x="388620" y="178117"/>
                </a:lnTo>
                <a:lnTo>
                  <a:pt x="400596" y="178054"/>
                </a:lnTo>
                <a:lnTo>
                  <a:pt x="437807" y="169811"/>
                </a:lnTo>
                <a:lnTo>
                  <a:pt x="458724" y="153987"/>
                </a:lnTo>
                <a:lnTo>
                  <a:pt x="466725" y="137160"/>
                </a:lnTo>
                <a:lnTo>
                  <a:pt x="466725" y="114300"/>
                </a:lnTo>
                <a:close/>
              </a:path>
              <a:path w="1208404" h="301625">
                <a:moveTo>
                  <a:pt x="479107" y="37465"/>
                </a:moveTo>
                <a:lnTo>
                  <a:pt x="298450" y="37465"/>
                </a:lnTo>
                <a:lnTo>
                  <a:pt x="298450" y="61595"/>
                </a:lnTo>
                <a:lnTo>
                  <a:pt x="479107" y="61595"/>
                </a:lnTo>
                <a:lnTo>
                  <a:pt x="479107" y="37465"/>
                </a:lnTo>
                <a:close/>
              </a:path>
              <a:path w="1208404" h="301625">
                <a:moveTo>
                  <a:pt x="547585" y="233946"/>
                </a:moveTo>
                <a:lnTo>
                  <a:pt x="522922" y="198437"/>
                </a:lnTo>
                <a:lnTo>
                  <a:pt x="519112" y="196126"/>
                </a:lnTo>
                <a:lnTo>
                  <a:pt x="519112" y="233045"/>
                </a:lnTo>
                <a:lnTo>
                  <a:pt x="519112" y="252717"/>
                </a:lnTo>
                <a:lnTo>
                  <a:pt x="509587" y="266052"/>
                </a:lnTo>
                <a:lnTo>
                  <a:pt x="492760" y="274624"/>
                </a:lnTo>
                <a:lnTo>
                  <a:pt x="470535" y="278117"/>
                </a:lnTo>
                <a:lnTo>
                  <a:pt x="445770" y="278117"/>
                </a:lnTo>
                <a:lnTo>
                  <a:pt x="423862" y="274624"/>
                </a:lnTo>
                <a:lnTo>
                  <a:pt x="407670" y="266052"/>
                </a:lnTo>
                <a:lnTo>
                  <a:pt x="398462" y="252717"/>
                </a:lnTo>
                <a:lnTo>
                  <a:pt x="398462" y="233045"/>
                </a:lnTo>
                <a:lnTo>
                  <a:pt x="407670" y="219710"/>
                </a:lnTo>
                <a:lnTo>
                  <a:pt x="423862" y="211772"/>
                </a:lnTo>
                <a:lnTo>
                  <a:pt x="445770" y="208280"/>
                </a:lnTo>
                <a:lnTo>
                  <a:pt x="470535" y="208280"/>
                </a:lnTo>
                <a:lnTo>
                  <a:pt x="492760" y="211772"/>
                </a:lnTo>
                <a:lnTo>
                  <a:pt x="509587" y="219710"/>
                </a:lnTo>
                <a:lnTo>
                  <a:pt x="519112" y="233045"/>
                </a:lnTo>
                <a:lnTo>
                  <a:pt x="519112" y="196126"/>
                </a:lnTo>
                <a:lnTo>
                  <a:pt x="477710" y="184277"/>
                </a:lnTo>
                <a:lnTo>
                  <a:pt x="458152" y="183832"/>
                </a:lnTo>
                <a:lnTo>
                  <a:pt x="446506" y="183883"/>
                </a:lnTo>
                <a:lnTo>
                  <a:pt x="406361" y="191579"/>
                </a:lnTo>
                <a:lnTo>
                  <a:pt x="376237" y="216852"/>
                </a:lnTo>
                <a:lnTo>
                  <a:pt x="369989" y="233946"/>
                </a:lnTo>
                <a:lnTo>
                  <a:pt x="369989" y="251358"/>
                </a:lnTo>
                <a:lnTo>
                  <a:pt x="394169" y="287007"/>
                </a:lnTo>
                <a:lnTo>
                  <a:pt x="431876" y="299821"/>
                </a:lnTo>
                <a:lnTo>
                  <a:pt x="458152" y="301294"/>
                </a:lnTo>
                <a:lnTo>
                  <a:pt x="469976" y="301244"/>
                </a:lnTo>
                <a:lnTo>
                  <a:pt x="510578" y="293839"/>
                </a:lnTo>
                <a:lnTo>
                  <a:pt x="541172" y="268592"/>
                </a:lnTo>
                <a:lnTo>
                  <a:pt x="547585" y="251358"/>
                </a:lnTo>
                <a:lnTo>
                  <a:pt x="547585" y="233946"/>
                </a:lnTo>
                <a:close/>
              </a:path>
              <a:path w="1208404" h="301625">
                <a:moveTo>
                  <a:pt x="593407" y="49847"/>
                </a:moveTo>
                <a:lnTo>
                  <a:pt x="545147" y="49847"/>
                </a:lnTo>
                <a:lnTo>
                  <a:pt x="545147" y="3810"/>
                </a:lnTo>
                <a:lnTo>
                  <a:pt x="516255" y="3810"/>
                </a:lnTo>
                <a:lnTo>
                  <a:pt x="516255" y="179705"/>
                </a:lnTo>
                <a:lnTo>
                  <a:pt x="545147" y="179705"/>
                </a:lnTo>
                <a:lnTo>
                  <a:pt x="545147" y="134620"/>
                </a:lnTo>
                <a:lnTo>
                  <a:pt x="593407" y="134620"/>
                </a:lnTo>
                <a:lnTo>
                  <a:pt x="593407" y="110172"/>
                </a:lnTo>
                <a:lnTo>
                  <a:pt x="545147" y="110172"/>
                </a:lnTo>
                <a:lnTo>
                  <a:pt x="545147" y="74295"/>
                </a:lnTo>
                <a:lnTo>
                  <a:pt x="593407" y="74295"/>
                </a:lnTo>
                <a:lnTo>
                  <a:pt x="593407" y="49847"/>
                </a:lnTo>
                <a:close/>
              </a:path>
              <a:path w="1208404" h="301625">
                <a:moveTo>
                  <a:pt x="858075" y="82359"/>
                </a:moveTo>
                <a:lnTo>
                  <a:pt x="842492" y="39700"/>
                </a:lnTo>
                <a:lnTo>
                  <a:pt x="828890" y="26365"/>
                </a:lnTo>
                <a:lnTo>
                  <a:pt x="828890" y="84264"/>
                </a:lnTo>
                <a:lnTo>
                  <a:pt x="828890" y="105587"/>
                </a:lnTo>
                <a:lnTo>
                  <a:pt x="812342" y="142405"/>
                </a:lnTo>
                <a:lnTo>
                  <a:pt x="774446" y="162153"/>
                </a:lnTo>
                <a:lnTo>
                  <a:pt x="761568" y="163779"/>
                </a:lnTo>
                <a:lnTo>
                  <a:pt x="746213" y="163766"/>
                </a:lnTo>
                <a:lnTo>
                  <a:pt x="709269" y="152400"/>
                </a:lnTo>
                <a:lnTo>
                  <a:pt x="683006" y="118237"/>
                </a:lnTo>
                <a:lnTo>
                  <a:pt x="680491" y="105587"/>
                </a:lnTo>
                <a:lnTo>
                  <a:pt x="680491" y="84264"/>
                </a:lnTo>
                <a:lnTo>
                  <a:pt x="697039" y="47447"/>
                </a:lnTo>
                <a:lnTo>
                  <a:pt x="734936" y="27711"/>
                </a:lnTo>
                <a:lnTo>
                  <a:pt x="754684" y="26035"/>
                </a:lnTo>
                <a:lnTo>
                  <a:pt x="763155" y="26098"/>
                </a:lnTo>
                <a:lnTo>
                  <a:pt x="800112" y="37452"/>
                </a:lnTo>
                <a:lnTo>
                  <a:pt x="826376" y="71615"/>
                </a:lnTo>
                <a:lnTo>
                  <a:pt x="828890" y="84264"/>
                </a:lnTo>
                <a:lnTo>
                  <a:pt x="828890" y="26365"/>
                </a:lnTo>
                <a:lnTo>
                  <a:pt x="785545" y="4394"/>
                </a:lnTo>
                <a:lnTo>
                  <a:pt x="754684" y="1587"/>
                </a:lnTo>
                <a:lnTo>
                  <a:pt x="740994" y="1689"/>
                </a:lnTo>
                <a:lnTo>
                  <a:pt x="701243" y="12293"/>
                </a:lnTo>
                <a:lnTo>
                  <a:pt x="666877" y="39700"/>
                </a:lnTo>
                <a:lnTo>
                  <a:pt x="651306" y="82359"/>
                </a:lnTo>
                <a:lnTo>
                  <a:pt x="651306" y="107492"/>
                </a:lnTo>
                <a:lnTo>
                  <a:pt x="663168" y="143700"/>
                </a:lnTo>
                <a:lnTo>
                  <a:pt x="694093" y="174256"/>
                </a:lnTo>
                <a:lnTo>
                  <a:pt x="732028" y="187439"/>
                </a:lnTo>
                <a:lnTo>
                  <a:pt x="754684" y="188277"/>
                </a:lnTo>
                <a:lnTo>
                  <a:pt x="768388" y="188163"/>
                </a:lnTo>
                <a:lnTo>
                  <a:pt x="808139" y="177558"/>
                </a:lnTo>
                <a:lnTo>
                  <a:pt x="842492" y="150152"/>
                </a:lnTo>
                <a:lnTo>
                  <a:pt x="858075" y="107492"/>
                </a:lnTo>
                <a:lnTo>
                  <a:pt x="858075" y="82359"/>
                </a:lnTo>
                <a:close/>
              </a:path>
              <a:path w="1208404" h="301625">
                <a:moveTo>
                  <a:pt x="897242" y="241617"/>
                </a:moveTo>
                <a:lnTo>
                  <a:pt x="612775" y="241617"/>
                </a:lnTo>
                <a:lnTo>
                  <a:pt x="612775" y="266052"/>
                </a:lnTo>
                <a:lnTo>
                  <a:pt x="897242" y="266052"/>
                </a:lnTo>
                <a:lnTo>
                  <a:pt x="897242" y="241617"/>
                </a:lnTo>
                <a:close/>
              </a:path>
              <a:path w="1208404" h="301625">
                <a:moveTo>
                  <a:pt x="1208392" y="241617"/>
                </a:moveTo>
                <a:lnTo>
                  <a:pt x="1080757" y="241617"/>
                </a:lnTo>
                <a:lnTo>
                  <a:pt x="1080757" y="188912"/>
                </a:lnTo>
                <a:lnTo>
                  <a:pt x="1187754" y="188912"/>
                </a:lnTo>
                <a:lnTo>
                  <a:pt x="1187754" y="164782"/>
                </a:lnTo>
                <a:lnTo>
                  <a:pt x="980109" y="164782"/>
                </a:lnTo>
                <a:lnTo>
                  <a:pt x="980109" y="112712"/>
                </a:lnTo>
                <a:lnTo>
                  <a:pt x="1181404" y="112712"/>
                </a:lnTo>
                <a:lnTo>
                  <a:pt x="1181404" y="11112"/>
                </a:lnTo>
                <a:lnTo>
                  <a:pt x="950264" y="11112"/>
                </a:lnTo>
                <a:lnTo>
                  <a:pt x="950264" y="35877"/>
                </a:lnTo>
                <a:lnTo>
                  <a:pt x="1151877" y="35877"/>
                </a:lnTo>
                <a:lnTo>
                  <a:pt x="1151877" y="87947"/>
                </a:lnTo>
                <a:lnTo>
                  <a:pt x="950899" y="87947"/>
                </a:lnTo>
                <a:lnTo>
                  <a:pt x="950899" y="179387"/>
                </a:lnTo>
                <a:lnTo>
                  <a:pt x="960107" y="188912"/>
                </a:lnTo>
                <a:lnTo>
                  <a:pt x="1051547" y="188912"/>
                </a:lnTo>
                <a:lnTo>
                  <a:pt x="1051547" y="241617"/>
                </a:lnTo>
                <a:lnTo>
                  <a:pt x="923912" y="241617"/>
                </a:lnTo>
                <a:lnTo>
                  <a:pt x="923912" y="266052"/>
                </a:lnTo>
                <a:lnTo>
                  <a:pt x="1208392" y="266052"/>
                </a:lnTo>
                <a:lnTo>
                  <a:pt x="1208392" y="24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901898" y="8588057"/>
            <a:ext cx="580390" cy="292100"/>
          </a:xfrm>
          <a:custGeom>
            <a:avLst/>
            <a:gdLst/>
            <a:ahLst/>
            <a:cxnLst/>
            <a:rect l="l" t="t" r="r" b="b"/>
            <a:pathLst>
              <a:path w="580390" h="292100">
                <a:moveTo>
                  <a:pt x="142240" y="0"/>
                </a:moveTo>
                <a:lnTo>
                  <a:pt x="38100" y="0"/>
                </a:lnTo>
                <a:lnTo>
                  <a:pt x="38100" y="24130"/>
                </a:lnTo>
                <a:lnTo>
                  <a:pt x="142240" y="24130"/>
                </a:lnTo>
                <a:lnTo>
                  <a:pt x="142240" y="0"/>
                </a:lnTo>
                <a:close/>
              </a:path>
              <a:path w="580390" h="292100">
                <a:moveTo>
                  <a:pt x="168275" y="113030"/>
                </a:moveTo>
                <a:lnTo>
                  <a:pt x="139700" y="81508"/>
                </a:lnTo>
                <a:lnTo>
                  <a:pt x="139700" y="112395"/>
                </a:lnTo>
                <a:lnTo>
                  <a:pt x="139700" y="135890"/>
                </a:lnTo>
                <a:lnTo>
                  <a:pt x="99961" y="150736"/>
                </a:lnTo>
                <a:lnTo>
                  <a:pt x="74752" y="150698"/>
                </a:lnTo>
                <a:lnTo>
                  <a:pt x="65684" y="149898"/>
                </a:lnTo>
                <a:lnTo>
                  <a:pt x="59410" y="147726"/>
                </a:lnTo>
                <a:lnTo>
                  <a:pt x="52387" y="143510"/>
                </a:lnTo>
                <a:lnTo>
                  <a:pt x="40957" y="136207"/>
                </a:lnTo>
                <a:lnTo>
                  <a:pt x="40957" y="112077"/>
                </a:lnTo>
                <a:lnTo>
                  <a:pt x="90170" y="97472"/>
                </a:lnTo>
                <a:lnTo>
                  <a:pt x="105587" y="97586"/>
                </a:lnTo>
                <a:lnTo>
                  <a:pt x="114681" y="98399"/>
                </a:lnTo>
                <a:lnTo>
                  <a:pt x="121005" y="100609"/>
                </a:lnTo>
                <a:lnTo>
                  <a:pt x="128104" y="104927"/>
                </a:lnTo>
                <a:lnTo>
                  <a:pt x="139700" y="112395"/>
                </a:lnTo>
                <a:lnTo>
                  <a:pt x="139700" y="81508"/>
                </a:lnTo>
                <a:lnTo>
                  <a:pt x="102146" y="73393"/>
                </a:lnTo>
                <a:lnTo>
                  <a:pt x="90170" y="73342"/>
                </a:lnTo>
                <a:lnTo>
                  <a:pt x="78193" y="73393"/>
                </a:lnTo>
                <a:lnTo>
                  <a:pt x="36855" y="83781"/>
                </a:lnTo>
                <a:lnTo>
                  <a:pt x="12382" y="113347"/>
                </a:lnTo>
                <a:lnTo>
                  <a:pt x="12382" y="135255"/>
                </a:lnTo>
                <a:lnTo>
                  <a:pt x="36855" y="164490"/>
                </a:lnTo>
                <a:lnTo>
                  <a:pt x="78193" y="174879"/>
                </a:lnTo>
                <a:lnTo>
                  <a:pt x="90170" y="174942"/>
                </a:lnTo>
                <a:lnTo>
                  <a:pt x="102146" y="174879"/>
                </a:lnTo>
                <a:lnTo>
                  <a:pt x="143802" y="164566"/>
                </a:lnTo>
                <a:lnTo>
                  <a:pt x="168275" y="135255"/>
                </a:lnTo>
                <a:lnTo>
                  <a:pt x="168275" y="113030"/>
                </a:lnTo>
                <a:close/>
              </a:path>
              <a:path w="580390" h="292100">
                <a:moveTo>
                  <a:pt x="180657" y="37465"/>
                </a:moveTo>
                <a:lnTo>
                  <a:pt x="0" y="37465"/>
                </a:lnTo>
                <a:lnTo>
                  <a:pt x="0" y="61595"/>
                </a:lnTo>
                <a:lnTo>
                  <a:pt x="180657" y="61595"/>
                </a:lnTo>
                <a:lnTo>
                  <a:pt x="180657" y="37465"/>
                </a:lnTo>
                <a:close/>
              </a:path>
              <a:path w="580390" h="292100">
                <a:moveTo>
                  <a:pt x="246697" y="189230"/>
                </a:moveTo>
                <a:lnTo>
                  <a:pt x="217805" y="189230"/>
                </a:lnTo>
                <a:lnTo>
                  <a:pt x="217805" y="216217"/>
                </a:lnTo>
                <a:lnTo>
                  <a:pt x="217805" y="240030"/>
                </a:lnTo>
                <a:lnTo>
                  <a:pt x="217805" y="267957"/>
                </a:lnTo>
                <a:lnTo>
                  <a:pt x="54610" y="267957"/>
                </a:lnTo>
                <a:lnTo>
                  <a:pt x="54610" y="240030"/>
                </a:lnTo>
                <a:lnTo>
                  <a:pt x="217805" y="240030"/>
                </a:lnTo>
                <a:lnTo>
                  <a:pt x="217805" y="216217"/>
                </a:lnTo>
                <a:lnTo>
                  <a:pt x="54610" y="216217"/>
                </a:lnTo>
                <a:lnTo>
                  <a:pt x="54610" y="189230"/>
                </a:lnTo>
                <a:lnTo>
                  <a:pt x="25400" y="189230"/>
                </a:lnTo>
                <a:lnTo>
                  <a:pt x="25400" y="282244"/>
                </a:lnTo>
                <a:lnTo>
                  <a:pt x="34607" y="291769"/>
                </a:lnTo>
                <a:lnTo>
                  <a:pt x="246697" y="291769"/>
                </a:lnTo>
                <a:lnTo>
                  <a:pt x="246697" y="267957"/>
                </a:lnTo>
                <a:lnTo>
                  <a:pt x="246697" y="240030"/>
                </a:lnTo>
                <a:lnTo>
                  <a:pt x="246697" y="216217"/>
                </a:lnTo>
                <a:lnTo>
                  <a:pt x="246697" y="189230"/>
                </a:lnTo>
                <a:close/>
              </a:path>
              <a:path w="580390" h="292100">
                <a:moveTo>
                  <a:pt x="294957" y="77470"/>
                </a:moveTo>
                <a:lnTo>
                  <a:pt x="246697" y="77470"/>
                </a:lnTo>
                <a:lnTo>
                  <a:pt x="246697" y="3810"/>
                </a:lnTo>
                <a:lnTo>
                  <a:pt x="217805" y="3810"/>
                </a:lnTo>
                <a:lnTo>
                  <a:pt x="217805" y="176530"/>
                </a:lnTo>
                <a:lnTo>
                  <a:pt x="246697" y="176530"/>
                </a:lnTo>
                <a:lnTo>
                  <a:pt x="246697" y="101917"/>
                </a:lnTo>
                <a:lnTo>
                  <a:pt x="294957" y="101917"/>
                </a:lnTo>
                <a:lnTo>
                  <a:pt x="294957" y="77470"/>
                </a:lnTo>
                <a:close/>
              </a:path>
              <a:path w="580390" h="292100">
                <a:moveTo>
                  <a:pt x="455930" y="4762"/>
                </a:moveTo>
                <a:lnTo>
                  <a:pt x="356552" y="4762"/>
                </a:lnTo>
                <a:lnTo>
                  <a:pt x="356552" y="29527"/>
                </a:lnTo>
                <a:lnTo>
                  <a:pt x="455930" y="29527"/>
                </a:lnTo>
                <a:lnTo>
                  <a:pt x="455930" y="4762"/>
                </a:lnTo>
                <a:close/>
              </a:path>
              <a:path w="580390" h="292100">
                <a:moveTo>
                  <a:pt x="513080" y="223202"/>
                </a:moveTo>
                <a:lnTo>
                  <a:pt x="473392" y="192874"/>
                </a:lnTo>
                <a:lnTo>
                  <a:pt x="436880" y="154305"/>
                </a:lnTo>
                <a:lnTo>
                  <a:pt x="445846" y="141452"/>
                </a:lnTo>
                <a:lnTo>
                  <a:pt x="451497" y="132511"/>
                </a:lnTo>
                <a:lnTo>
                  <a:pt x="468464" y="95745"/>
                </a:lnTo>
                <a:lnTo>
                  <a:pt x="477202" y="61595"/>
                </a:lnTo>
                <a:lnTo>
                  <a:pt x="477837" y="58737"/>
                </a:lnTo>
                <a:lnTo>
                  <a:pt x="475615" y="52387"/>
                </a:lnTo>
                <a:lnTo>
                  <a:pt x="331152" y="52387"/>
                </a:lnTo>
                <a:lnTo>
                  <a:pt x="331152" y="76517"/>
                </a:lnTo>
                <a:lnTo>
                  <a:pt x="446087" y="76517"/>
                </a:lnTo>
                <a:lnTo>
                  <a:pt x="441655" y="90995"/>
                </a:lnTo>
                <a:lnTo>
                  <a:pt x="417207" y="136842"/>
                </a:lnTo>
                <a:lnTo>
                  <a:pt x="383413" y="177622"/>
                </a:lnTo>
                <a:lnTo>
                  <a:pt x="342823" y="212483"/>
                </a:lnTo>
                <a:lnTo>
                  <a:pt x="312102" y="232092"/>
                </a:lnTo>
                <a:lnTo>
                  <a:pt x="327025" y="251447"/>
                </a:lnTo>
                <a:lnTo>
                  <a:pt x="362445" y="229285"/>
                </a:lnTo>
                <a:lnTo>
                  <a:pt x="400189" y="198208"/>
                </a:lnTo>
                <a:lnTo>
                  <a:pt x="420687" y="175260"/>
                </a:lnTo>
                <a:lnTo>
                  <a:pt x="431088" y="187642"/>
                </a:lnTo>
                <a:lnTo>
                  <a:pt x="470027" y="224472"/>
                </a:lnTo>
                <a:lnTo>
                  <a:pt x="498157" y="245110"/>
                </a:lnTo>
                <a:lnTo>
                  <a:pt x="513080" y="223202"/>
                </a:lnTo>
                <a:close/>
              </a:path>
              <a:path w="580390" h="292100">
                <a:moveTo>
                  <a:pt x="580072" y="3810"/>
                </a:moveTo>
                <a:lnTo>
                  <a:pt x="551180" y="3810"/>
                </a:lnTo>
                <a:lnTo>
                  <a:pt x="551180" y="291769"/>
                </a:lnTo>
                <a:lnTo>
                  <a:pt x="580072" y="291769"/>
                </a:lnTo>
                <a:lnTo>
                  <a:pt x="580072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527373" y="8595994"/>
            <a:ext cx="594995" cy="283845"/>
          </a:xfrm>
          <a:custGeom>
            <a:avLst/>
            <a:gdLst/>
            <a:ahLst/>
            <a:cxnLst/>
            <a:rect l="l" t="t" r="r" b="b"/>
            <a:pathLst>
              <a:path w="594995" h="283845">
                <a:moveTo>
                  <a:pt x="284467" y="233680"/>
                </a:moveTo>
                <a:lnTo>
                  <a:pt x="156832" y="233680"/>
                </a:lnTo>
                <a:lnTo>
                  <a:pt x="156832" y="165100"/>
                </a:lnTo>
                <a:lnTo>
                  <a:pt x="263829" y="165100"/>
                </a:lnTo>
                <a:lnTo>
                  <a:pt x="263829" y="140970"/>
                </a:lnTo>
                <a:lnTo>
                  <a:pt x="56197" y="140970"/>
                </a:lnTo>
                <a:lnTo>
                  <a:pt x="56197" y="27940"/>
                </a:lnTo>
                <a:lnTo>
                  <a:pt x="257479" y="27940"/>
                </a:lnTo>
                <a:lnTo>
                  <a:pt x="257479" y="3175"/>
                </a:lnTo>
                <a:lnTo>
                  <a:pt x="26987" y="3175"/>
                </a:lnTo>
                <a:lnTo>
                  <a:pt x="26987" y="155575"/>
                </a:lnTo>
                <a:lnTo>
                  <a:pt x="36195" y="165100"/>
                </a:lnTo>
                <a:lnTo>
                  <a:pt x="127622" y="165100"/>
                </a:lnTo>
                <a:lnTo>
                  <a:pt x="127622" y="233680"/>
                </a:lnTo>
                <a:lnTo>
                  <a:pt x="0" y="233680"/>
                </a:lnTo>
                <a:lnTo>
                  <a:pt x="0" y="258114"/>
                </a:lnTo>
                <a:lnTo>
                  <a:pt x="284467" y="258114"/>
                </a:lnTo>
                <a:lnTo>
                  <a:pt x="284467" y="233680"/>
                </a:lnTo>
                <a:close/>
              </a:path>
              <a:path w="594995" h="283845">
                <a:moveTo>
                  <a:pt x="570217" y="188277"/>
                </a:moveTo>
                <a:lnTo>
                  <a:pt x="336219" y="188277"/>
                </a:lnTo>
                <a:lnTo>
                  <a:pt x="336219" y="212407"/>
                </a:lnTo>
                <a:lnTo>
                  <a:pt x="541324" y="212407"/>
                </a:lnTo>
                <a:lnTo>
                  <a:pt x="541324" y="283832"/>
                </a:lnTo>
                <a:lnTo>
                  <a:pt x="570217" y="283832"/>
                </a:lnTo>
                <a:lnTo>
                  <a:pt x="570217" y="188277"/>
                </a:lnTo>
                <a:close/>
              </a:path>
              <a:path w="594995" h="283845">
                <a:moveTo>
                  <a:pt x="594982" y="140017"/>
                </a:moveTo>
                <a:lnTo>
                  <a:pt x="467664" y="140017"/>
                </a:lnTo>
                <a:lnTo>
                  <a:pt x="467664" y="118427"/>
                </a:lnTo>
                <a:lnTo>
                  <a:pt x="574979" y="118427"/>
                </a:lnTo>
                <a:lnTo>
                  <a:pt x="574979" y="94615"/>
                </a:lnTo>
                <a:lnTo>
                  <a:pt x="367334" y="94615"/>
                </a:lnTo>
                <a:lnTo>
                  <a:pt x="367334" y="71120"/>
                </a:lnTo>
                <a:lnTo>
                  <a:pt x="568629" y="71120"/>
                </a:lnTo>
                <a:lnTo>
                  <a:pt x="568629" y="0"/>
                </a:lnTo>
                <a:lnTo>
                  <a:pt x="338124" y="0"/>
                </a:lnTo>
                <a:lnTo>
                  <a:pt x="338124" y="23812"/>
                </a:lnTo>
                <a:lnTo>
                  <a:pt x="539737" y="23812"/>
                </a:lnTo>
                <a:lnTo>
                  <a:pt x="539737" y="47307"/>
                </a:lnTo>
                <a:lnTo>
                  <a:pt x="338124" y="47307"/>
                </a:lnTo>
                <a:lnTo>
                  <a:pt x="338124" y="108902"/>
                </a:lnTo>
                <a:lnTo>
                  <a:pt x="347332" y="118427"/>
                </a:lnTo>
                <a:lnTo>
                  <a:pt x="438454" y="118427"/>
                </a:lnTo>
                <a:lnTo>
                  <a:pt x="438454" y="140017"/>
                </a:lnTo>
                <a:lnTo>
                  <a:pt x="311137" y="140017"/>
                </a:lnTo>
                <a:lnTo>
                  <a:pt x="311137" y="164465"/>
                </a:lnTo>
                <a:lnTo>
                  <a:pt x="594982" y="164465"/>
                </a:lnTo>
                <a:lnTo>
                  <a:pt x="594982" y="140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236185" y="8589644"/>
            <a:ext cx="1201420" cy="297815"/>
          </a:xfrm>
          <a:custGeom>
            <a:avLst/>
            <a:gdLst/>
            <a:ahLst/>
            <a:cxnLst/>
            <a:rect l="l" t="t" r="r" b="b"/>
            <a:pathLst>
              <a:path w="1201420" h="297815">
                <a:moveTo>
                  <a:pt x="140957" y="8255"/>
                </a:moveTo>
                <a:lnTo>
                  <a:pt x="40005" y="8255"/>
                </a:lnTo>
                <a:lnTo>
                  <a:pt x="40005" y="32385"/>
                </a:lnTo>
                <a:lnTo>
                  <a:pt x="140957" y="32385"/>
                </a:lnTo>
                <a:lnTo>
                  <a:pt x="140957" y="8255"/>
                </a:lnTo>
                <a:close/>
              </a:path>
              <a:path w="1201420" h="297815">
                <a:moveTo>
                  <a:pt x="168821" y="161442"/>
                </a:moveTo>
                <a:lnTo>
                  <a:pt x="154597" y="121589"/>
                </a:lnTo>
                <a:lnTo>
                  <a:pt x="151295" y="118110"/>
                </a:lnTo>
                <a:lnTo>
                  <a:pt x="148742" y="115404"/>
                </a:lnTo>
                <a:lnTo>
                  <a:pt x="142735" y="109347"/>
                </a:lnTo>
                <a:lnTo>
                  <a:pt x="140004" y="107162"/>
                </a:lnTo>
                <a:lnTo>
                  <a:pt x="140004" y="171767"/>
                </a:lnTo>
                <a:lnTo>
                  <a:pt x="139814" y="186118"/>
                </a:lnTo>
                <a:lnTo>
                  <a:pt x="119341" y="219011"/>
                </a:lnTo>
                <a:lnTo>
                  <a:pt x="90157" y="225107"/>
                </a:lnTo>
                <a:lnTo>
                  <a:pt x="76009" y="224878"/>
                </a:lnTo>
                <a:lnTo>
                  <a:pt x="42227" y="194983"/>
                </a:lnTo>
                <a:lnTo>
                  <a:pt x="40640" y="171767"/>
                </a:lnTo>
                <a:lnTo>
                  <a:pt x="40830" y="157213"/>
                </a:lnTo>
                <a:lnTo>
                  <a:pt x="61048" y="124193"/>
                </a:lnTo>
                <a:lnTo>
                  <a:pt x="90157" y="118110"/>
                </a:lnTo>
                <a:lnTo>
                  <a:pt x="104317" y="118325"/>
                </a:lnTo>
                <a:lnTo>
                  <a:pt x="138404" y="148285"/>
                </a:lnTo>
                <a:lnTo>
                  <a:pt x="140004" y="171767"/>
                </a:lnTo>
                <a:lnTo>
                  <a:pt x="140004" y="107162"/>
                </a:lnTo>
                <a:lnTo>
                  <a:pt x="101409" y="93751"/>
                </a:lnTo>
                <a:lnTo>
                  <a:pt x="90157" y="93662"/>
                </a:lnTo>
                <a:lnTo>
                  <a:pt x="78740" y="93751"/>
                </a:lnTo>
                <a:lnTo>
                  <a:pt x="42176" y="105664"/>
                </a:lnTo>
                <a:lnTo>
                  <a:pt x="16827" y="140017"/>
                </a:lnTo>
                <a:lnTo>
                  <a:pt x="11823" y="161442"/>
                </a:lnTo>
                <a:lnTo>
                  <a:pt x="11899" y="182079"/>
                </a:lnTo>
                <a:lnTo>
                  <a:pt x="31584" y="228434"/>
                </a:lnTo>
                <a:lnTo>
                  <a:pt x="67462" y="249224"/>
                </a:lnTo>
                <a:lnTo>
                  <a:pt x="90157" y="249542"/>
                </a:lnTo>
                <a:lnTo>
                  <a:pt x="101409" y="249466"/>
                </a:lnTo>
                <a:lnTo>
                  <a:pt x="137845" y="237845"/>
                </a:lnTo>
                <a:lnTo>
                  <a:pt x="163664" y="203517"/>
                </a:lnTo>
                <a:lnTo>
                  <a:pt x="168821" y="182079"/>
                </a:lnTo>
                <a:lnTo>
                  <a:pt x="168821" y="161442"/>
                </a:lnTo>
                <a:close/>
              </a:path>
              <a:path w="1201420" h="297815">
                <a:moveTo>
                  <a:pt x="180962" y="50482"/>
                </a:moveTo>
                <a:lnTo>
                  <a:pt x="0" y="50482"/>
                </a:lnTo>
                <a:lnTo>
                  <a:pt x="0" y="75247"/>
                </a:lnTo>
                <a:lnTo>
                  <a:pt x="180962" y="75247"/>
                </a:lnTo>
                <a:lnTo>
                  <a:pt x="180962" y="50482"/>
                </a:lnTo>
                <a:close/>
              </a:path>
              <a:path w="1201420" h="297815">
                <a:moveTo>
                  <a:pt x="293992" y="116840"/>
                </a:moveTo>
                <a:lnTo>
                  <a:pt x="245732" y="116840"/>
                </a:lnTo>
                <a:lnTo>
                  <a:pt x="245732" y="2222"/>
                </a:lnTo>
                <a:lnTo>
                  <a:pt x="216839" y="2222"/>
                </a:lnTo>
                <a:lnTo>
                  <a:pt x="216839" y="290182"/>
                </a:lnTo>
                <a:lnTo>
                  <a:pt x="245732" y="290182"/>
                </a:lnTo>
                <a:lnTo>
                  <a:pt x="245732" y="141605"/>
                </a:lnTo>
                <a:lnTo>
                  <a:pt x="293992" y="141605"/>
                </a:lnTo>
                <a:lnTo>
                  <a:pt x="293992" y="116840"/>
                </a:lnTo>
                <a:close/>
              </a:path>
              <a:path w="1201420" h="297815">
                <a:moveTo>
                  <a:pt x="487895" y="67970"/>
                </a:moveTo>
                <a:lnTo>
                  <a:pt x="471716" y="28244"/>
                </a:lnTo>
                <a:lnTo>
                  <a:pt x="467753" y="24447"/>
                </a:lnTo>
                <a:lnTo>
                  <a:pt x="465289" y="22059"/>
                </a:lnTo>
                <a:lnTo>
                  <a:pt x="459092" y="16357"/>
                </a:lnTo>
                <a:lnTo>
                  <a:pt x="459092" y="65405"/>
                </a:lnTo>
                <a:lnTo>
                  <a:pt x="459092" y="90805"/>
                </a:lnTo>
                <a:lnTo>
                  <a:pt x="450837" y="110807"/>
                </a:lnTo>
                <a:lnTo>
                  <a:pt x="435914" y="124460"/>
                </a:lnTo>
                <a:lnTo>
                  <a:pt x="415594" y="131445"/>
                </a:lnTo>
                <a:lnTo>
                  <a:pt x="391464" y="131445"/>
                </a:lnTo>
                <a:lnTo>
                  <a:pt x="371144" y="124460"/>
                </a:lnTo>
                <a:lnTo>
                  <a:pt x="356539" y="110807"/>
                </a:lnTo>
                <a:lnTo>
                  <a:pt x="348284" y="90805"/>
                </a:lnTo>
                <a:lnTo>
                  <a:pt x="348284" y="65405"/>
                </a:lnTo>
                <a:lnTo>
                  <a:pt x="356539" y="45402"/>
                </a:lnTo>
                <a:lnTo>
                  <a:pt x="371144" y="31432"/>
                </a:lnTo>
                <a:lnTo>
                  <a:pt x="391464" y="24447"/>
                </a:lnTo>
                <a:lnTo>
                  <a:pt x="415594" y="24447"/>
                </a:lnTo>
                <a:lnTo>
                  <a:pt x="435914" y="31432"/>
                </a:lnTo>
                <a:lnTo>
                  <a:pt x="450837" y="45402"/>
                </a:lnTo>
                <a:lnTo>
                  <a:pt x="459092" y="65405"/>
                </a:lnTo>
                <a:lnTo>
                  <a:pt x="459092" y="16357"/>
                </a:lnTo>
                <a:lnTo>
                  <a:pt x="422440" y="736"/>
                </a:lnTo>
                <a:lnTo>
                  <a:pt x="403529" y="0"/>
                </a:lnTo>
                <a:lnTo>
                  <a:pt x="391909" y="88"/>
                </a:lnTo>
                <a:lnTo>
                  <a:pt x="353326" y="12293"/>
                </a:lnTo>
                <a:lnTo>
                  <a:pt x="325272" y="46672"/>
                </a:lnTo>
                <a:lnTo>
                  <a:pt x="319493" y="67970"/>
                </a:lnTo>
                <a:lnTo>
                  <a:pt x="319493" y="88239"/>
                </a:lnTo>
                <a:lnTo>
                  <a:pt x="335610" y="127952"/>
                </a:lnTo>
                <a:lnTo>
                  <a:pt x="368287" y="150177"/>
                </a:lnTo>
                <a:lnTo>
                  <a:pt x="403529" y="155892"/>
                </a:lnTo>
                <a:lnTo>
                  <a:pt x="414972" y="155803"/>
                </a:lnTo>
                <a:lnTo>
                  <a:pt x="453732" y="143878"/>
                </a:lnTo>
                <a:lnTo>
                  <a:pt x="468083" y="131445"/>
                </a:lnTo>
                <a:lnTo>
                  <a:pt x="471716" y="127952"/>
                </a:lnTo>
                <a:lnTo>
                  <a:pt x="487895" y="88239"/>
                </a:lnTo>
                <a:lnTo>
                  <a:pt x="487895" y="67970"/>
                </a:lnTo>
                <a:close/>
              </a:path>
              <a:path w="1201420" h="297815">
                <a:moveTo>
                  <a:pt x="579107" y="2222"/>
                </a:moveTo>
                <a:lnTo>
                  <a:pt x="550214" y="2222"/>
                </a:lnTo>
                <a:lnTo>
                  <a:pt x="550214" y="32385"/>
                </a:lnTo>
                <a:lnTo>
                  <a:pt x="496239" y="32385"/>
                </a:lnTo>
                <a:lnTo>
                  <a:pt x="496239" y="57150"/>
                </a:lnTo>
                <a:lnTo>
                  <a:pt x="550214" y="57150"/>
                </a:lnTo>
                <a:lnTo>
                  <a:pt x="550214" y="99060"/>
                </a:lnTo>
                <a:lnTo>
                  <a:pt x="496239" y="99060"/>
                </a:lnTo>
                <a:lnTo>
                  <a:pt x="496239" y="123825"/>
                </a:lnTo>
                <a:lnTo>
                  <a:pt x="550214" y="123825"/>
                </a:lnTo>
                <a:lnTo>
                  <a:pt x="550214" y="168592"/>
                </a:lnTo>
                <a:lnTo>
                  <a:pt x="579107" y="168592"/>
                </a:lnTo>
                <a:lnTo>
                  <a:pt x="579107" y="2222"/>
                </a:lnTo>
                <a:close/>
              </a:path>
              <a:path w="1201420" h="297815">
                <a:moveTo>
                  <a:pt x="605459" y="276529"/>
                </a:moveTo>
                <a:lnTo>
                  <a:pt x="561962" y="247637"/>
                </a:lnTo>
                <a:lnTo>
                  <a:pt x="540372" y="224155"/>
                </a:lnTo>
                <a:lnTo>
                  <a:pt x="545388" y="213169"/>
                </a:lnTo>
                <a:lnTo>
                  <a:pt x="548347" y="205333"/>
                </a:lnTo>
                <a:lnTo>
                  <a:pt x="550418" y="196913"/>
                </a:lnTo>
                <a:lnTo>
                  <a:pt x="552754" y="184150"/>
                </a:lnTo>
                <a:lnTo>
                  <a:pt x="526719" y="180657"/>
                </a:lnTo>
                <a:lnTo>
                  <a:pt x="523011" y="196596"/>
                </a:lnTo>
                <a:lnTo>
                  <a:pt x="519671" y="207022"/>
                </a:lnTo>
                <a:lnTo>
                  <a:pt x="498055" y="242709"/>
                </a:lnTo>
                <a:lnTo>
                  <a:pt x="471157" y="267322"/>
                </a:lnTo>
                <a:lnTo>
                  <a:pt x="463067" y="262382"/>
                </a:lnTo>
                <a:lnTo>
                  <a:pt x="431952" y="236347"/>
                </a:lnTo>
                <a:lnTo>
                  <a:pt x="422262" y="223837"/>
                </a:lnTo>
                <a:lnTo>
                  <a:pt x="427215" y="213169"/>
                </a:lnTo>
                <a:lnTo>
                  <a:pt x="430225" y="205333"/>
                </a:lnTo>
                <a:lnTo>
                  <a:pt x="432308" y="196913"/>
                </a:lnTo>
                <a:lnTo>
                  <a:pt x="434644" y="184150"/>
                </a:lnTo>
                <a:lnTo>
                  <a:pt x="408609" y="180657"/>
                </a:lnTo>
                <a:lnTo>
                  <a:pt x="404266" y="200304"/>
                </a:lnTo>
                <a:lnTo>
                  <a:pt x="400037" y="212852"/>
                </a:lnTo>
                <a:lnTo>
                  <a:pt x="370090" y="252539"/>
                </a:lnTo>
                <a:lnTo>
                  <a:pt x="332409" y="276847"/>
                </a:lnTo>
                <a:lnTo>
                  <a:pt x="346062" y="297484"/>
                </a:lnTo>
                <a:lnTo>
                  <a:pt x="381152" y="275107"/>
                </a:lnTo>
                <a:lnTo>
                  <a:pt x="408927" y="245745"/>
                </a:lnTo>
                <a:lnTo>
                  <a:pt x="416725" y="255308"/>
                </a:lnTo>
                <a:lnTo>
                  <a:pt x="449491" y="282854"/>
                </a:lnTo>
                <a:lnTo>
                  <a:pt x="471792" y="296532"/>
                </a:lnTo>
                <a:lnTo>
                  <a:pt x="481926" y="290652"/>
                </a:lnTo>
                <a:lnTo>
                  <a:pt x="488556" y="286359"/>
                </a:lnTo>
                <a:lnTo>
                  <a:pt x="494626" y="281559"/>
                </a:lnTo>
                <a:lnTo>
                  <a:pt x="503072" y="274154"/>
                </a:lnTo>
                <a:lnTo>
                  <a:pt x="510667" y="267322"/>
                </a:lnTo>
                <a:lnTo>
                  <a:pt x="511403" y="266661"/>
                </a:lnTo>
                <a:lnTo>
                  <a:pt x="516699" y="261315"/>
                </a:lnTo>
                <a:lnTo>
                  <a:pt x="521309" y="255485"/>
                </a:lnTo>
                <a:lnTo>
                  <a:pt x="527672" y="246380"/>
                </a:lnTo>
                <a:lnTo>
                  <a:pt x="535660" y="256120"/>
                </a:lnTo>
                <a:lnTo>
                  <a:pt x="569302" y="284048"/>
                </a:lnTo>
                <a:lnTo>
                  <a:pt x="591807" y="297484"/>
                </a:lnTo>
                <a:lnTo>
                  <a:pt x="605459" y="276529"/>
                </a:lnTo>
                <a:close/>
              </a:path>
              <a:path w="1201420" h="297815">
                <a:moveTo>
                  <a:pt x="882002" y="184467"/>
                </a:moveTo>
                <a:lnTo>
                  <a:pt x="853109" y="184467"/>
                </a:lnTo>
                <a:lnTo>
                  <a:pt x="853109" y="213042"/>
                </a:lnTo>
                <a:lnTo>
                  <a:pt x="853109" y="236855"/>
                </a:lnTo>
                <a:lnTo>
                  <a:pt x="853109" y="266369"/>
                </a:lnTo>
                <a:lnTo>
                  <a:pt x="680707" y="266369"/>
                </a:lnTo>
                <a:lnTo>
                  <a:pt x="680707" y="236855"/>
                </a:lnTo>
                <a:lnTo>
                  <a:pt x="853109" y="236855"/>
                </a:lnTo>
                <a:lnTo>
                  <a:pt x="853109" y="213042"/>
                </a:lnTo>
                <a:lnTo>
                  <a:pt x="680707" y="213042"/>
                </a:lnTo>
                <a:lnTo>
                  <a:pt x="680707" y="184467"/>
                </a:lnTo>
                <a:lnTo>
                  <a:pt x="651497" y="184467"/>
                </a:lnTo>
                <a:lnTo>
                  <a:pt x="651497" y="280657"/>
                </a:lnTo>
                <a:lnTo>
                  <a:pt x="660704" y="290182"/>
                </a:lnTo>
                <a:lnTo>
                  <a:pt x="882002" y="290182"/>
                </a:lnTo>
                <a:lnTo>
                  <a:pt x="882002" y="266369"/>
                </a:lnTo>
                <a:lnTo>
                  <a:pt x="882002" y="236855"/>
                </a:lnTo>
                <a:lnTo>
                  <a:pt x="882002" y="213042"/>
                </a:lnTo>
                <a:lnTo>
                  <a:pt x="882002" y="184467"/>
                </a:lnTo>
                <a:close/>
              </a:path>
              <a:path w="1201420" h="297815">
                <a:moveTo>
                  <a:pt x="890574" y="92392"/>
                </a:moveTo>
                <a:lnTo>
                  <a:pt x="853325" y="78117"/>
                </a:lnTo>
                <a:lnTo>
                  <a:pt x="818578" y="59207"/>
                </a:lnTo>
                <a:lnTo>
                  <a:pt x="786142" y="36360"/>
                </a:lnTo>
                <a:lnTo>
                  <a:pt x="779132" y="30162"/>
                </a:lnTo>
                <a:lnTo>
                  <a:pt x="782624" y="24130"/>
                </a:lnTo>
                <a:lnTo>
                  <a:pt x="788974" y="11747"/>
                </a:lnTo>
                <a:lnTo>
                  <a:pt x="791514" y="4762"/>
                </a:lnTo>
                <a:lnTo>
                  <a:pt x="765162" y="317"/>
                </a:lnTo>
                <a:lnTo>
                  <a:pt x="759828" y="12293"/>
                </a:lnTo>
                <a:lnTo>
                  <a:pt x="755789" y="19977"/>
                </a:lnTo>
                <a:lnTo>
                  <a:pt x="730478" y="50304"/>
                </a:lnTo>
                <a:lnTo>
                  <a:pt x="698766" y="72567"/>
                </a:lnTo>
                <a:lnTo>
                  <a:pt x="661416" y="87604"/>
                </a:lnTo>
                <a:lnTo>
                  <a:pt x="641019" y="92710"/>
                </a:lnTo>
                <a:lnTo>
                  <a:pt x="652132" y="114300"/>
                </a:lnTo>
                <a:lnTo>
                  <a:pt x="697382" y="99936"/>
                </a:lnTo>
                <a:lnTo>
                  <a:pt x="731456" y="82346"/>
                </a:lnTo>
                <a:lnTo>
                  <a:pt x="764209" y="51435"/>
                </a:lnTo>
                <a:lnTo>
                  <a:pt x="771398" y="57823"/>
                </a:lnTo>
                <a:lnTo>
                  <a:pt x="804316" y="80784"/>
                </a:lnTo>
                <a:lnTo>
                  <a:pt x="839939" y="99453"/>
                </a:lnTo>
                <a:lnTo>
                  <a:pt x="878509" y="114617"/>
                </a:lnTo>
                <a:lnTo>
                  <a:pt x="890574" y="92392"/>
                </a:lnTo>
                <a:close/>
              </a:path>
              <a:path w="1201420" h="297815">
                <a:moveTo>
                  <a:pt x="908354" y="132715"/>
                </a:moveTo>
                <a:lnTo>
                  <a:pt x="624509" y="132715"/>
                </a:lnTo>
                <a:lnTo>
                  <a:pt x="624509" y="157162"/>
                </a:lnTo>
                <a:lnTo>
                  <a:pt x="908354" y="157162"/>
                </a:lnTo>
                <a:lnTo>
                  <a:pt x="908354" y="132715"/>
                </a:lnTo>
                <a:close/>
              </a:path>
              <a:path w="1201420" h="297815">
                <a:moveTo>
                  <a:pt x="1119809" y="222250"/>
                </a:moveTo>
                <a:lnTo>
                  <a:pt x="977569" y="222250"/>
                </a:lnTo>
                <a:lnTo>
                  <a:pt x="977569" y="9525"/>
                </a:lnTo>
                <a:lnTo>
                  <a:pt x="948359" y="9525"/>
                </a:lnTo>
                <a:lnTo>
                  <a:pt x="948359" y="236855"/>
                </a:lnTo>
                <a:lnTo>
                  <a:pt x="957567" y="246380"/>
                </a:lnTo>
                <a:lnTo>
                  <a:pt x="1119809" y="246380"/>
                </a:lnTo>
                <a:lnTo>
                  <a:pt x="1119809" y="222250"/>
                </a:lnTo>
                <a:close/>
              </a:path>
              <a:path w="1201420" h="297815">
                <a:moveTo>
                  <a:pt x="1201407" y="2222"/>
                </a:moveTo>
                <a:lnTo>
                  <a:pt x="1172514" y="2222"/>
                </a:lnTo>
                <a:lnTo>
                  <a:pt x="1172514" y="290182"/>
                </a:lnTo>
                <a:lnTo>
                  <a:pt x="1201407" y="290182"/>
                </a:lnTo>
                <a:lnTo>
                  <a:pt x="1201407" y="2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492520" y="8591867"/>
            <a:ext cx="347345" cy="288290"/>
          </a:xfrm>
          <a:custGeom>
            <a:avLst/>
            <a:gdLst/>
            <a:ahLst/>
            <a:cxnLst/>
            <a:rect l="l" t="t" r="r" b="b"/>
            <a:pathLst>
              <a:path w="347345" h="288290">
                <a:moveTo>
                  <a:pt x="171119" y="220027"/>
                </a:moveTo>
                <a:lnTo>
                  <a:pt x="29210" y="220027"/>
                </a:lnTo>
                <a:lnTo>
                  <a:pt x="29210" y="31750"/>
                </a:lnTo>
                <a:lnTo>
                  <a:pt x="164769" y="31750"/>
                </a:lnTo>
                <a:lnTo>
                  <a:pt x="164769" y="7302"/>
                </a:lnTo>
                <a:lnTo>
                  <a:pt x="0" y="7302"/>
                </a:lnTo>
                <a:lnTo>
                  <a:pt x="0" y="234632"/>
                </a:lnTo>
                <a:lnTo>
                  <a:pt x="9207" y="244157"/>
                </a:lnTo>
                <a:lnTo>
                  <a:pt x="171119" y="244157"/>
                </a:lnTo>
                <a:lnTo>
                  <a:pt x="171119" y="220027"/>
                </a:lnTo>
                <a:close/>
              </a:path>
              <a:path w="347345" h="288290">
                <a:moveTo>
                  <a:pt x="282244" y="114617"/>
                </a:moveTo>
                <a:lnTo>
                  <a:pt x="233984" y="114617"/>
                </a:lnTo>
                <a:lnTo>
                  <a:pt x="233984" y="0"/>
                </a:lnTo>
                <a:lnTo>
                  <a:pt x="205092" y="0"/>
                </a:lnTo>
                <a:lnTo>
                  <a:pt x="205092" y="287959"/>
                </a:lnTo>
                <a:lnTo>
                  <a:pt x="233984" y="287959"/>
                </a:lnTo>
                <a:lnTo>
                  <a:pt x="233984" y="139382"/>
                </a:lnTo>
                <a:lnTo>
                  <a:pt x="282244" y="139382"/>
                </a:lnTo>
                <a:lnTo>
                  <a:pt x="282244" y="114617"/>
                </a:lnTo>
                <a:close/>
              </a:path>
              <a:path w="347345" h="288290">
                <a:moveTo>
                  <a:pt x="347014" y="251764"/>
                </a:moveTo>
                <a:lnTo>
                  <a:pt x="311454" y="251764"/>
                </a:lnTo>
                <a:lnTo>
                  <a:pt x="311454" y="287959"/>
                </a:lnTo>
                <a:lnTo>
                  <a:pt x="347014" y="287959"/>
                </a:lnTo>
                <a:lnTo>
                  <a:pt x="347014" y="251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/>
          <p:cNvGrpSpPr/>
          <p:nvPr/>
        </p:nvGrpSpPr>
        <p:grpSpPr>
          <a:xfrm>
            <a:off x="1246510" y="3950065"/>
            <a:ext cx="281305" cy="344805"/>
            <a:chOff x="1246510" y="3950065"/>
            <a:chExt cx="281305" cy="344805"/>
          </a:xfrm>
        </p:grpSpPr>
        <p:sp>
          <p:nvSpPr>
            <p:cNvPr id="87" name="object 87"/>
            <p:cNvSpPr/>
            <p:nvPr/>
          </p:nvSpPr>
          <p:spPr>
            <a:xfrm>
              <a:off x="1250419" y="3953974"/>
              <a:ext cx="273685" cy="337185"/>
            </a:xfrm>
            <a:custGeom>
              <a:avLst/>
              <a:gdLst/>
              <a:ahLst/>
              <a:cxnLst/>
              <a:rect l="l" t="t" r="r" b="b"/>
              <a:pathLst>
                <a:path w="273684" h="337185">
                  <a:moveTo>
                    <a:pt x="205249" y="319694"/>
                  </a:moveTo>
                  <a:lnTo>
                    <a:pt x="176357" y="319694"/>
                  </a:lnTo>
                  <a:lnTo>
                    <a:pt x="176357" y="153843"/>
                  </a:lnTo>
                  <a:lnTo>
                    <a:pt x="103938" y="153843"/>
                  </a:lnTo>
                  <a:lnTo>
                    <a:pt x="103938" y="128327"/>
                  </a:lnTo>
                  <a:lnTo>
                    <a:pt x="176357" y="128327"/>
                  </a:lnTo>
                  <a:lnTo>
                    <a:pt x="176357" y="8255"/>
                  </a:lnTo>
                  <a:lnTo>
                    <a:pt x="205249" y="8255"/>
                  </a:lnTo>
                  <a:lnTo>
                    <a:pt x="205249" y="319694"/>
                  </a:lnTo>
                  <a:close/>
                </a:path>
                <a:path w="273684" h="337185">
                  <a:moveTo>
                    <a:pt x="21763" y="255530"/>
                  </a:moveTo>
                  <a:lnTo>
                    <a:pt x="0" y="255530"/>
                  </a:lnTo>
                  <a:lnTo>
                    <a:pt x="0" y="41275"/>
                  </a:lnTo>
                  <a:lnTo>
                    <a:pt x="126451" y="41275"/>
                  </a:lnTo>
                  <a:lnTo>
                    <a:pt x="126451" y="66040"/>
                  </a:lnTo>
                  <a:lnTo>
                    <a:pt x="30393" y="66040"/>
                  </a:lnTo>
                  <a:lnTo>
                    <a:pt x="30393" y="230014"/>
                  </a:lnTo>
                  <a:lnTo>
                    <a:pt x="144457" y="230014"/>
                  </a:lnTo>
                  <a:lnTo>
                    <a:pt x="146338" y="245774"/>
                  </a:lnTo>
                  <a:lnTo>
                    <a:pt x="118272" y="250781"/>
                  </a:lnTo>
                  <a:lnTo>
                    <a:pt x="89820" y="253747"/>
                  </a:lnTo>
                  <a:lnTo>
                    <a:pt x="58482" y="255166"/>
                  </a:lnTo>
                  <a:lnTo>
                    <a:pt x="21763" y="255530"/>
                  </a:lnTo>
                  <a:close/>
                </a:path>
                <a:path w="273684" h="337185">
                  <a:moveTo>
                    <a:pt x="144457" y="230014"/>
                  </a:moveTo>
                  <a:lnTo>
                    <a:pt x="30393" y="230014"/>
                  </a:lnTo>
                  <a:lnTo>
                    <a:pt x="63184" y="229445"/>
                  </a:lnTo>
                  <a:lnTo>
                    <a:pt x="91508" y="227997"/>
                  </a:lnTo>
                  <a:lnTo>
                    <a:pt x="117510" y="225212"/>
                  </a:lnTo>
                  <a:lnTo>
                    <a:pt x="143337" y="220633"/>
                  </a:lnTo>
                  <a:lnTo>
                    <a:pt x="144457" y="230014"/>
                  </a:lnTo>
                  <a:close/>
                </a:path>
                <a:path w="273684" h="337185">
                  <a:moveTo>
                    <a:pt x="273165" y="336579"/>
                  </a:moveTo>
                  <a:lnTo>
                    <a:pt x="243898" y="336579"/>
                  </a:lnTo>
                  <a:lnTo>
                    <a:pt x="243898" y="0"/>
                  </a:lnTo>
                  <a:lnTo>
                    <a:pt x="273165" y="0"/>
                  </a:lnTo>
                  <a:lnTo>
                    <a:pt x="273165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510" y="3991340"/>
              <a:ext cx="154156" cy="22207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354357" y="3953974"/>
              <a:ext cx="169545" cy="337185"/>
            </a:xfrm>
            <a:custGeom>
              <a:avLst/>
              <a:gdLst/>
              <a:ahLst/>
              <a:cxnLst/>
              <a:rect l="l" t="t" r="r" b="b"/>
              <a:pathLst>
                <a:path w="169544" h="337185">
                  <a:moveTo>
                    <a:pt x="72418" y="128327"/>
                  </a:moveTo>
                  <a:lnTo>
                    <a:pt x="0" y="128327"/>
                  </a:lnTo>
                  <a:lnTo>
                    <a:pt x="0" y="153843"/>
                  </a:lnTo>
                  <a:lnTo>
                    <a:pt x="72418" y="153843"/>
                  </a:lnTo>
                  <a:lnTo>
                    <a:pt x="72418" y="319694"/>
                  </a:lnTo>
                  <a:lnTo>
                    <a:pt x="101311" y="319694"/>
                  </a:lnTo>
                  <a:lnTo>
                    <a:pt x="101311" y="8255"/>
                  </a:lnTo>
                  <a:lnTo>
                    <a:pt x="72418" y="8255"/>
                  </a:lnTo>
                  <a:lnTo>
                    <a:pt x="72418" y="128327"/>
                  </a:lnTo>
                  <a:close/>
                </a:path>
                <a:path w="169544" h="337185">
                  <a:moveTo>
                    <a:pt x="139959" y="0"/>
                  </a:moveTo>
                  <a:lnTo>
                    <a:pt x="139959" y="336579"/>
                  </a:lnTo>
                  <a:lnTo>
                    <a:pt x="169227" y="336579"/>
                  </a:lnTo>
                  <a:lnTo>
                    <a:pt x="169227" y="0"/>
                  </a:lnTo>
                  <a:lnTo>
                    <a:pt x="139959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/>
          <p:cNvGrpSpPr/>
          <p:nvPr/>
        </p:nvGrpSpPr>
        <p:grpSpPr>
          <a:xfrm>
            <a:off x="1591720" y="3950065"/>
            <a:ext cx="271145" cy="345440"/>
            <a:chOff x="1591720" y="3950065"/>
            <a:chExt cx="271145" cy="345440"/>
          </a:xfrm>
        </p:grpSpPr>
        <p:sp>
          <p:nvSpPr>
            <p:cNvPr id="91" name="object 91"/>
            <p:cNvSpPr/>
            <p:nvPr/>
          </p:nvSpPr>
          <p:spPr>
            <a:xfrm>
              <a:off x="1595628" y="3953974"/>
              <a:ext cx="263525" cy="337820"/>
            </a:xfrm>
            <a:custGeom>
              <a:avLst/>
              <a:gdLst/>
              <a:ahLst/>
              <a:cxnLst/>
              <a:rect l="l" t="t" r="r" b="b"/>
              <a:pathLst>
                <a:path w="263525" h="337820">
                  <a:moveTo>
                    <a:pt x="263034" y="337329"/>
                  </a:moveTo>
                  <a:lnTo>
                    <a:pt x="232266" y="337329"/>
                  </a:lnTo>
                  <a:lnTo>
                    <a:pt x="232266" y="0"/>
                  </a:lnTo>
                  <a:lnTo>
                    <a:pt x="263034" y="0"/>
                  </a:lnTo>
                  <a:lnTo>
                    <a:pt x="263034" y="337329"/>
                  </a:lnTo>
                  <a:close/>
                </a:path>
                <a:path w="263525" h="337820">
                  <a:moveTo>
                    <a:pt x="85551" y="260783"/>
                  </a:moveTo>
                  <a:lnTo>
                    <a:pt x="51130" y="252510"/>
                  </a:lnTo>
                  <a:lnTo>
                    <a:pt x="24061" y="228935"/>
                  </a:lnTo>
                  <a:lnTo>
                    <a:pt x="6349" y="191923"/>
                  </a:lnTo>
                  <a:lnTo>
                    <a:pt x="0" y="143337"/>
                  </a:lnTo>
                  <a:lnTo>
                    <a:pt x="6349" y="94750"/>
                  </a:lnTo>
                  <a:lnTo>
                    <a:pt x="24061" y="57738"/>
                  </a:lnTo>
                  <a:lnTo>
                    <a:pt x="51130" y="34163"/>
                  </a:lnTo>
                  <a:lnTo>
                    <a:pt x="85551" y="25890"/>
                  </a:lnTo>
                  <a:lnTo>
                    <a:pt x="119973" y="34163"/>
                  </a:lnTo>
                  <a:lnTo>
                    <a:pt x="142356" y="53657"/>
                  </a:lnTo>
                  <a:lnTo>
                    <a:pt x="85551" y="53657"/>
                  </a:lnTo>
                  <a:lnTo>
                    <a:pt x="62827" y="60018"/>
                  </a:lnTo>
                  <a:lnTo>
                    <a:pt x="45027" y="78094"/>
                  </a:lnTo>
                  <a:lnTo>
                    <a:pt x="33418" y="106371"/>
                  </a:lnTo>
                  <a:lnTo>
                    <a:pt x="29267" y="143337"/>
                  </a:lnTo>
                  <a:lnTo>
                    <a:pt x="33418" y="180519"/>
                  </a:lnTo>
                  <a:lnTo>
                    <a:pt x="45027" y="208908"/>
                  </a:lnTo>
                  <a:lnTo>
                    <a:pt x="62827" y="227024"/>
                  </a:lnTo>
                  <a:lnTo>
                    <a:pt x="85551" y="233391"/>
                  </a:lnTo>
                  <a:lnTo>
                    <a:pt x="141926" y="233391"/>
                  </a:lnTo>
                  <a:lnTo>
                    <a:pt x="119973" y="252510"/>
                  </a:lnTo>
                  <a:lnTo>
                    <a:pt x="85551" y="260783"/>
                  </a:lnTo>
                  <a:close/>
                </a:path>
                <a:path w="263525" h="337820">
                  <a:moveTo>
                    <a:pt x="141926" y="233391"/>
                  </a:moveTo>
                  <a:lnTo>
                    <a:pt x="85551" y="233391"/>
                  </a:lnTo>
                  <a:lnTo>
                    <a:pt x="108059" y="227024"/>
                  </a:lnTo>
                  <a:lnTo>
                    <a:pt x="125748" y="208908"/>
                  </a:lnTo>
                  <a:lnTo>
                    <a:pt x="137315" y="180519"/>
                  </a:lnTo>
                  <a:lnTo>
                    <a:pt x="141460" y="143337"/>
                  </a:lnTo>
                  <a:lnTo>
                    <a:pt x="137315" y="106371"/>
                  </a:lnTo>
                  <a:lnTo>
                    <a:pt x="125748" y="78094"/>
                  </a:lnTo>
                  <a:lnTo>
                    <a:pt x="108059" y="60018"/>
                  </a:lnTo>
                  <a:lnTo>
                    <a:pt x="85551" y="53657"/>
                  </a:lnTo>
                  <a:lnTo>
                    <a:pt x="142356" y="53657"/>
                  </a:lnTo>
                  <a:lnTo>
                    <a:pt x="147042" y="57738"/>
                  </a:lnTo>
                  <a:lnTo>
                    <a:pt x="164754" y="94750"/>
                  </a:lnTo>
                  <a:lnTo>
                    <a:pt x="171103" y="143337"/>
                  </a:lnTo>
                  <a:lnTo>
                    <a:pt x="164754" y="191923"/>
                  </a:lnTo>
                  <a:lnTo>
                    <a:pt x="147042" y="228935"/>
                  </a:lnTo>
                  <a:lnTo>
                    <a:pt x="141926" y="233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827894" y="3953974"/>
              <a:ext cx="31115" cy="337820"/>
            </a:xfrm>
            <a:custGeom>
              <a:avLst/>
              <a:gdLst/>
              <a:ahLst/>
              <a:cxnLst/>
              <a:rect l="l" t="t" r="r" b="b"/>
              <a:pathLst>
                <a:path w="31114" h="337820">
                  <a:moveTo>
                    <a:pt x="0" y="0"/>
                  </a:moveTo>
                  <a:lnTo>
                    <a:pt x="0" y="337329"/>
                  </a:lnTo>
                  <a:lnTo>
                    <a:pt x="30768" y="337329"/>
                  </a:lnTo>
                  <a:lnTo>
                    <a:pt x="30768" y="0"/>
                  </a:lnTo>
                  <a:lnTo>
                    <a:pt x="0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1720" y="3975956"/>
              <a:ext cx="178921" cy="242709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1939931" y="3949690"/>
            <a:ext cx="269875" cy="345440"/>
            <a:chOff x="1939931" y="3949690"/>
            <a:chExt cx="269875" cy="345440"/>
          </a:xfrm>
        </p:grpSpPr>
        <p:sp>
          <p:nvSpPr>
            <p:cNvPr id="95" name="object 95"/>
            <p:cNvSpPr/>
            <p:nvPr/>
          </p:nvSpPr>
          <p:spPr>
            <a:xfrm>
              <a:off x="1943840" y="3953598"/>
              <a:ext cx="262255" cy="337820"/>
            </a:xfrm>
            <a:custGeom>
              <a:avLst/>
              <a:gdLst/>
              <a:ahLst/>
              <a:cxnLst/>
              <a:rect l="l" t="t" r="r" b="b"/>
              <a:pathLst>
                <a:path w="262255" h="337820">
                  <a:moveTo>
                    <a:pt x="261909" y="337329"/>
                  </a:moveTo>
                  <a:lnTo>
                    <a:pt x="231140" y="337329"/>
                  </a:lnTo>
                  <a:lnTo>
                    <a:pt x="231140" y="152717"/>
                  </a:lnTo>
                  <a:lnTo>
                    <a:pt x="161723" y="152717"/>
                  </a:lnTo>
                  <a:lnTo>
                    <a:pt x="161723" y="127202"/>
                  </a:lnTo>
                  <a:lnTo>
                    <a:pt x="231140" y="127202"/>
                  </a:lnTo>
                  <a:lnTo>
                    <a:pt x="231140" y="0"/>
                  </a:lnTo>
                  <a:lnTo>
                    <a:pt x="261909" y="0"/>
                  </a:lnTo>
                  <a:lnTo>
                    <a:pt x="261909" y="337329"/>
                  </a:lnTo>
                  <a:close/>
                </a:path>
                <a:path w="262255" h="337820">
                  <a:moveTo>
                    <a:pt x="25890" y="256280"/>
                  </a:moveTo>
                  <a:lnTo>
                    <a:pt x="0" y="256280"/>
                  </a:lnTo>
                  <a:lnTo>
                    <a:pt x="0" y="30768"/>
                  </a:lnTo>
                  <a:lnTo>
                    <a:pt x="155719" y="30768"/>
                  </a:lnTo>
                  <a:lnTo>
                    <a:pt x="155719" y="56284"/>
                  </a:lnTo>
                  <a:lnTo>
                    <a:pt x="30768" y="56284"/>
                  </a:lnTo>
                  <a:lnTo>
                    <a:pt x="30768" y="125701"/>
                  </a:lnTo>
                  <a:lnTo>
                    <a:pt x="141085" y="125701"/>
                  </a:lnTo>
                  <a:lnTo>
                    <a:pt x="141085" y="150466"/>
                  </a:lnTo>
                  <a:lnTo>
                    <a:pt x="30768" y="150466"/>
                  </a:lnTo>
                  <a:lnTo>
                    <a:pt x="30768" y="231140"/>
                  </a:lnTo>
                  <a:lnTo>
                    <a:pt x="177768" y="231140"/>
                  </a:lnTo>
                  <a:lnTo>
                    <a:pt x="179734" y="245774"/>
                  </a:lnTo>
                  <a:lnTo>
                    <a:pt x="144140" y="251056"/>
                  </a:lnTo>
                  <a:lnTo>
                    <a:pt x="108581" y="254263"/>
                  </a:lnTo>
                  <a:lnTo>
                    <a:pt x="70138" y="255852"/>
                  </a:lnTo>
                  <a:lnTo>
                    <a:pt x="25890" y="256280"/>
                  </a:lnTo>
                  <a:close/>
                </a:path>
                <a:path w="262255" h="337820">
                  <a:moveTo>
                    <a:pt x="177768" y="231140"/>
                  </a:moveTo>
                  <a:lnTo>
                    <a:pt x="30768" y="231140"/>
                  </a:lnTo>
                  <a:lnTo>
                    <a:pt x="72723" y="230659"/>
                  </a:lnTo>
                  <a:lnTo>
                    <a:pt x="109191" y="228982"/>
                  </a:lnTo>
                  <a:lnTo>
                    <a:pt x="142844" y="225758"/>
                  </a:lnTo>
                  <a:lnTo>
                    <a:pt x="176357" y="220633"/>
                  </a:lnTo>
                  <a:lnTo>
                    <a:pt x="177768" y="231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9931" y="3980458"/>
              <a:ext cx="187551" cy="23332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105563" y="3953598"/>
              <a:ext cx="100330" cy="337820"/>
            </a:xfrm>
            <a:custGeom>
              <a:avLst/>
              <a:gdLst/>
              <a:ahLst/>
              <a:cxnLst/>
              <a:rect l="l" t="t" r="r" b="b"/>
              <a:pathLst>
                <a:path w="100330" h="337820">
                  <a:moveTo>
                    <a:pt x="69417" y="0"/>
                  </a:moveTo>
                  <a:lnTo>
                    <a:pt x="69417" y="127202"/>
                  </a:lnTo>
                  <a:lnTo>
                    <a:pt x="0" y="127202"/>
                  </a:lnTo>
                  <a:lnTo>
                    <a:pt x="0" y="152717"/>
                  </a:lnTo>
                  <a:lnTo>
                    <a:pt x="69417" y="152717"/>
                  </a:lnTo>
                  <a:lnTo>
                    <a:pt x="69417" y="337329"/>
                  </a:lnTo>
                  <a:lnTo>
                    <a:pt x="100185" y="337329"/>
                  </a:lnTo>
                  <a:lnTo>
                    <a:pt x="100185" y="0"/>
                  </a:lnTo>
                  <a:lnTo>
                    <a:pt x="69417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/>
          <p:nvPr/>
        </p:nvSpPr>
        <p:spPr>
          <a:xfrm>
            <a:off x="2404999" y="3987748"/>
            <a:ext cx="249554" cy="167005"/>
          </a:xfrm>
          <a:custGeom>
            <a:avLst/>
            <a:gdLst/>
            <a:ahLst/>
            <a:cxnLst/>
            <a:rect l="l" t="t" r="r" b="b"/>
            <a:pathLst>
              <a:path w="249555" h="167004">
                <a:moveTo>
                  <a:pt x="249529" y="0"/>
                </a:moveTo>
                <a:lnTo>
                  <a:pt x="166598" y="0"/>
                </a:lnTo>
                <a:lnTo>
                  <a:pt x="166598" y="24765"/>
                </a:lnTo>
                <a:lnTo>
                  <a:pt x="166598" y="141833"/>
                </a:lnTo>
                <a:lnTo>
                  <a:pt x="82931" y="141833"/>
                </a:lnTo>
                <a:lnTo>
                  <a:pt x="82931" y="24765"/>
                </a:lnTo>
                <a:lnTo>
                  <a:pt x="166598" y="24765"/>
                </a:lnTo>
                <a:lnTo>
                  <a:pt x="166598" y="0"/>
                </a:lnTo>
                <a:lnTo>
                  <a:pt x="0" y="0"/>
                </a:lnTo>
                <a:lnTo>
                  <a:pt x="0" y="24765"/>
                </a:lnTo>
                <a:lnTo>
                  <a:pt x="52158" y="24765"/>
                </a:lnTo>
                <a:lnTo>
                  <a:pt x="52158" y="141833"/>
                </a:lnTo>
                <a:lnTo>
                  <a:pt x="749" y="141833"/>
                </a:lnTo>
                <a:lnTo>
                  <a:pt x="749" y="166979"/>
                </a:lnTo>
                <a:lnTo>
                  <a:pt x="248780" y="166979"/>
                </a:lnTo>
                <a:lnTo>
                  <a:pt x="248780" y="141833"/>
                </a:lnTo>
                <a:lnTo>
                  <a:pt x="197370" y="141833"/>
                </a:lnTo>
                <a:lnTo>
                  <a:pt x="197370" y="24765"/>
                </a:lnTo>
                <a:lnTo>
                  <a:pt x="249529" y="24765"/>
                </a:lnTo>
                <a:lnTo>
                  <a:pt x="2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377988" y="4221886"/>
            <a:ext cx="305435" cy="26034"/>
          </a:xfrm>
          <a:custGeom>
            <a:avLst/>
            <a:gdLst/>
            <a:ahLst/>
            <a:cxnLst/>
            <a:rect l="l" t="t" r="r" b="b"/>
            <a:pathLst>
              <a:path w="305435" h="26035">
                <a:moveTo>
                  <a:pt x="305060" y="25515"/>
                </a:moveTo>
                <a:lnTo>
                  <a:pt x="0" y="25515"/>
                </a:lnTo>
                <a:lnTo>
                  <a:pt x="0" y="0"/>
                </a:lnTo>
                <a:lnTo>
                  <a:pt x="305060" y="0"/>
                </a:lnTo>
                <a:lnTo>
                  <a:pt x="305060" y="25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405004" y="3987744"/>
            <a:ext cx="249554" cy="167005"/>
          </a:xfrm>
          <a:custGeom>
            <a:avLst/>
            <a:gdLst/>
            <a:ahLst/>
            <a:cxnLst/>
            <a:rect l="l" t="t" r="r" b="b"/>
            <a:pathLst>
              <a:path w="249555" h="167004">
                <a:moveTo>
                  <a:pt x="166601" y="141836"/>
                </a:moveTo>
                <a:lnTo>
                  <a:pt x="82925" y="141836"/>
                </a:lnTo>
                <a:lnTo>
                  <a:pt x="82925" y="24765"/>
                </a:lnTo>
                <a:lnTo>
                  <a:pt x="166601" y="24765"/>
                </a:lnTo>
                <a:lnTo>
                  <a:pt x="166601" y="141836"/>
                </a:lnTo>
                <a:close/>
              </a:path>
              <a:path w="249555" h="167004">
                <a:moveTo>
                  <a:pt x="52156" y="141836"/>
                </a:moveTo>
                <a:lnTo>
                  <a:pt x="750" y="141836"/>
                </a:lnTo>
                <a:lnTo>
                  <a:pt x="750" y="166976"/>
                </a:lnTo>
                <a:lnTo>
                  <a:pt x="248776" y="166976"/>
                </a:lnTo>
                <a:lnTo>
                  <a:pt x="248776" y="141836"/>
                </a:lnTo>
                <a:lnTo>
                  <a:pt x="197369" y="141836"/>
                </a:lnTo>
                <a:lnTo>
                  <a:pt x="197369" y="24765"/>
                </a:lnTo>
                <a:lnTo>
                  <a:pt x="249526" y="24765"/>
                </a:lnTo>
                <a:lnTo>
                  <a:pt x="249526" y="0"/>
                </a:lnTo>
                <a:lnTo>
                  <a:pt x="0" y="0"/>
                </a:lnTo>
                <a:lnTo>
                  <a:pt x="0" y="24765"/>
                </a:lnTo>
                <a:lnTo>
                  <a:pt x="52156" y="24765"/>
                </a:lnTo>
                <a:lnTo>
                  <a:pt x="52156" y="141836"/>
                </a:lnTo>
                <a:close/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377988" y="4221886"/>
            <a:ext cx="305435" cy="26034"/>
          </a:xfrm>
          <a:custGeom>
            <a:avLst/>
            <a:gdLst/>
            <a:ahLst/>
            <a:cxnLst/>
            <a:rect l="l" t="t" r="r" b="b"/>
            <a:pathLst>
              <a:path w="305435" h="26035">
                <a:moveTo>
                  <a:pt x="0" y="0"/>
                </a:moveTo>
                <a:lnTo>
                  <a:pt x="0" y="25515"/>
                </a:lnTo>
                <a:lnTo>
                  <a:pt x="305060" y="25515"/>
                </a:lnTo>
                <a:lnTo>
                  <a:pt x="305060" y="0"/>
                </a:lnTo>
                <a:lnTo>
                  <a:pt x="0" y="0"/>
                </a:lnTo>
                <a:close/>
              </a:path>
            </a:pathLst>
          </a:custGeom>
          <a:ln w="78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2729420" y="3950065"/>
            <a:ext cx="283845" cy="344805"/>
            <a:chOff x="2729420" y="3950065"/>
            <a:chExt cx="283845" cy="344805"/>
          </a:xfrm>
        </p:grpSpPr>
        <p:sp>
          <p:nvSpPr>
            <p:cNvPr id="103" name="object 103"/>
            <p:cNvSpPr/>
            <p:nvPr/>
          </p:nvSpPr>
          <p:spPr>
            <a:xfrm>
              <a:off x="2733329" y="3953974"/>
              <a:ext cx="276225" cy="337185"/>
            </a:xfrm>
            <a:custGeom>
              <a:avLst/>
              <a:gdLst/>
              <a:ahLst/>
              <a:cxnLst/>
              <a:rect l="l" t="t" r="r" b="b"/>
              <a:pathLst>
                <a:path w="276225" h="337185">
                  <a:moveTo>
                    <a:pt x="207125" y="318943"/>
                  </a:moveTo>
                  <a:lnTo>
                    <a:pt x="178233" y="318943"/>
                  </a:lnTo>
                  <a:lnTo>
                    <a:pt x="178233" y="146338"/>
                  </a:lnTo>
                  <a:lnTo>
                    <a:pt x="136582" y="146338"/>
                  </a:lnTo>
                  <a:lnTo>
                    <a:pt x="136582" y="120823"/>
                  </a:lnTo>
                  <a:lnTo>
                    <a:pt x="178233" y="120823"/>
                  </a:lnTo>
                  <a:lnTo>
                    <a:pt x="178233" y="8255"/>
                  </a:lnTo>
                  <a:lnTo>
                    <a:pt x="207125" y="8255"/>
                  </a:lnTo>
                  <a:lnTo>
                    <a:pt x="207125" y="318943"/>
                  </a:lnTo>
                  <a:close/>
                </a:path>
                <a:path w="276225" h="337185">
                  <a:moveTo>
                    <a:pt x="23264" y="254029"/>
                  </a:moveTo>
                  <a:lnTo>
                    <a:pt x="1125" y="254029"/>
                  </a:lnTo>
                  <a:lnTo>
                    <a:pt x="1125" y="129453"/>
                  </a:lnTo>
                  <a:lnTo>
                    <a:pt x="91180" y="129453"/>
                  </a:lnTo>
                  <a:lnTo>
                    <a:pt x="91180" y="62287"/>
                  </a:lnTo>
                  <a:lnTo>
                    <a:pt x="0" y="62287"/>
                  </a:lnTo>
                  <a:lnTo>
                    <a:pt x="0" y="37147"/>
                  </a:lnTo>
                  <a:lnTo>
                    <a:pt x="120823" y="37147"/>
                  </a:lnTo>
                  <a:lnTo>
                    <a:pt x="120823" y="153843"/>
                  </a:lnTo>
                  <a:lnTo>
                    <a:pt x="30768" y="153843"/>
                  </a:lnTo>
                  <a:lnTo>
                    <a:pt x="30768" y="228138"/>
                  </a:lnTo>
                  <a:lnTo>
                    <a:pt x="149531" y="228138"/>
                  </a:lnTo>
                  <a:lnTo>
                    <a:pt x="151216" y="244273"/>
                  </a:lnTo>
                  <a:lnTo>
                    <a:pt x="117452" y="249121"/>
                  </a:lnTo>
                  <a:lnTo>
                    <a:pt x="85692" y="252106"/>
                  </a:lnTo>
                  <a:lnTo>
                    <a:pt x="54707" y="253612"/>
                  </a:lnTo>
                  <a:lnTo>
                    <a:pt x="23264" y="254029"/>
                  </a:lnTo>
                  <a:close/>
                </a:path>
                <a:path w="276225" h="337185">
                  <a:moveTo>
                    <a:pt x="149531" y="228138"/>
                  </a:moveTo>
                  <a:lnTo>
                    <a:pt x="30768" y="228138"/>
                  </a:lnTo>
                  <a:lnTo>
                    <a:pt x="59256" y="227786"/>
                  </a:lnTo>
                  <a:lnTo>
                    <a:pt x="87850" y="226450"/>
                  </a:lnTo>
                  <a:lnTo>
                    <a:pt x="117358" y="223706"/>
                  </a:lnTo>
                  <a:lnTo>
                    <a:pt x="148590" y="219133"/>
                  </a:lnTo>
                  <a:lnTo>
                    <a:pt x="149531" y="228138"/>
                  </a:lnTo>
                  <a:close/>
                </a:path>
                <a:path w="276225" h="337185">
                  <a:moveTo>
                    <a:pt x="275792" y="336579"/>
                  </a:moveTo>
                  <a:lnTo>
                    <a:pt x="246149" y="336579"/>
                  </a:lnTo>
                  <a:lnTo>
                    <a:pt x="246149" y="0"/>
                  </a:lnTo>
                  <a:lnTo>
                    <a:pt x="275792" y="0"/>
                  </a:lnTo>
                  <a:lnTo>
                    <a:pt x="275792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9420" y="3987213"/>
              <a:ext cx="159034" cy="22469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869912" y="3953974"/>
              <a:ext cx="139700" cy="337185"/>
            </a:xfrm>
            <a:custGeom>
              <a:avLst/>
              <a:gdLst/>
              <a:ahLst/>
              <a:cxnLst/>
              <a:rect l="l" t="t" r="r" b="b"/>
              <a:pathLst>
                <a:path w="139700" h="337185">
                  <a:moveTo>
                    <a:pt x="41650" y="120823"/>
                  </a:moveTo>
                  <a:lnTo>
                    <a:pt x="0" y="120823"/>
                  </a:lnTo>
                  <a:lnTo>
                    <a:pt x="0" y="146338"/>
                  </a:lnTo>
                  <a:lnTo>
                    <a:pt x="41650" y="146338"/>
                  </a:lnTo>
                  <a:lnTo>
                    <a:pt x="41650" y="318943"/>
                  </a:lnTo>
                  <a:lnTo>
                    <a:pt x="70542" y="318943"/>
                  </a:lnTo>
                  <a:lnTo>
                    <a:pt x="70542" y="8255"/>
                  </a:lnTo>
                  <a:lnTo>
                    <a:pt x="41650" y="8255"/>
                  </a:lnTo>
                  <a:lnTo>
                    <a:pt x="41650" y="120823"/>
                  </a:lnTo>
                  <a:close/>
                </a:path>
                <a:path w="139700" h="337185">
                  <a:moveTo>
                    <a:pt x="109566" y="0"/>
                  </a:moveTo>
                  <a:lnTo>
                    <a:pt x="109566" y="336579"/>
                  </a:lnTo>
                  <a:lnTo>
                    <a:pt x="139209" y="336579"/>
                  </a:lnTo>
                  <a:lnTo>
                    <a:pt x="139209" y="0"/>
                  </a:lnTo>
                  <a:lnTo>
                    <a:pt x="109566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3072378" y="3950440"/>
            <a:ext cx="276225" cy="339725"/>
            <a:chOff x="3072378" y="3950440"/>
            <a:chExt cx="276225" cy="339725"/>
          </a:xfrm>
        </p:grpSpPr>
        <p:sp>
          <p:nvSpPr>
            <p:cNvPr id="107" name="object 107"/>
            <p:cNvSpPr/>
            <p:nvPr/>
          </p:nvSpPr>
          <p:spPr>
            <a:xfrm>
              <a:off x="3076287" y="3954349"/>
              <a:ext cx="268605" cy="332105"/>
            </a:xfrm>
            <a:custGeom>
              <a:avLst/>
              <a:gdLst/>
              <a:ahLst/>
              <a:cxnLst/>
              <a:rect l="l" t="t" r="r" b="b"/>
              <a:pathLst>
                <a:path w="268604" h="332104">
                  <a:moveTo>
                    <a:pt x="268287" y="192491"/>
                  </a:moveTo>
                  <a:lnTo>
                    <a:pt x="237519" y="192491"/>
                  </a:lnTo>
                  <a:lnTo>
                    <a:pt x="237519" y="0"/>
                  </a:lnTo>
                  <a:lnTo>
                    <a:pt x="268287" y="0"/>
                  </a:lnTo>
                  <a:lnTo>
                    <a:pt x="268287" y="192491"/>
                  </a:lnTo>
                  <a:close/>
                </a:path>
                <a:path w="268604" h="332104">
                  <a:moveTo>
                    <a:pt x="268287" y="331701"/>
                  </a:moveTo>
                  <a:lnTo>
                    <a:pt x="50655" y="331701"/>
                  </a:lnTo>
                  <a:lnTo>
                    <a:pt x="50655" y="210502"/>
                  </a:lnTo>
                  <a:lnTo>
                    <a:pt x="268287" y="210502"/>
                  </a:lnTo>
                  <a:lnTo>
                    <a:pt x="268287" y="234892"/>
                  </a:lnTo>
                  <a:lnTo>
                    <a:pt x="80673" y="234892"/>
                  </a:lnTo>
                  <a:lnTo>
                    <a:pt x="80673" y="306936"/>
                  </a:lnTo>
                  <a:lnTo>
                    <a:pt x="268287" y="306936"/>
                  </a:lnTo>
                  <a:lnTo>
                    <a:pt x="268287" y="331701"/>
                  </a:lnTo>
                  <a:close/>
                </a:path>
                <a:path w="268604" h="332104">
                  <a:moveTo>
                    <a:pt x="268287" y="306936"/>
                  </a:moveTo>
                  <a:lnTo>
                    <a:pt x="238269" y="306936"/>
                  </a:lnTo>
                  <a:lnTo>
                    <a:pt x="238269" y="234892"/>
                  </a:lnTo>
                  <a:lnTo>
                    <a:pt x="268287" y="234892"/>
                  </a:lnTo>
                  <a:lnTo>
                    <a:pt x="268287" y="306936"/>
                  </a:lnTo>
                  <a:close/>
                </a:path>
                <a:path w="268604" h="332104">
                  <a:moveTo>
                    <a:pt x="87428" y="174480"/>
                  </a:moveTo>
                  <a:lnTo>
                    <a:pt x="52397" y="168770"/>
                  </a:lnTo>
                  <a:lnTo>
                    <a:pt x="24718" y="152717"/>
                  </a:lnTo>
                  <a:lnTo>
                    <a:pt x="6537" y="127940"/>
                  </a:lnTo>
                  <a:lnTo>
                    <a:pt x="0" y="96058"/>
                  </a:lnTo>
                  <a:lnTo>
                    <a:pt x="6537" y="64175"/>
                  </a:lnTo>
                  <a:lnTo>
                    <a:pt x="24718" y="39398"/>
                  </a:lnTo>
                  <a:lnTo>
                    <a:pt x="52397" y="23346"/>
                  </a:lnTo>
                  <a:lnTo>
                    <a:pt x="87428" y="17635"/>
                  </a:lnTo>
                  <a:lnTo>
                    <a:pt x="122734" y="23346"/>
                  </a:lnTo>
                  <a:lnTo>
                    <a:pt x="150653" y="39398"/>
                  </a:lnTo>
                  <a:lnTo>
                    <a:pt x="153433" y="43151"/>
                  </a:lnTo>
                  <a:lnTo>
                    <a:pt x="87428" y="43151"/>
                  </a:lnTo>
                  <a:lnTo>
                    <a:pt x="64369" y="47091"/>
                  </a:lnTo>
                  <a:lnTo>
                    <a:pt x="46199" y="58066"/>
                  </a:lnTo>
                  <a:lnTo>
                    <a:pt x="34292" y="74811"/>
                  </a:lnTo>
                  <a:lnTo>
                    <a:pt x="30018" y="96058"/>
                  </a:lnTo>
                  <a:lnTo>
                    <a:pt x="34292" y="117463"/>
                  </a:lnTo>
                  <a:lnTo>
                    <a:pt x="46199" y="134190"/>
                  </a:lnTo>
                  <a:lnTo>
                    <a:pt x="64369" y="145078"/>
                  </a:lnTo>
                  <a:lnTo>
                    <a:pt x="87428" y="148965"/>
                  </a:lnTo>
                  <a:lnTo>
                    <a:pt x="153433" y="148965"/>
                  </a:lnTo>
                  <a:lnTo>
                    <a:pt x="150653" y="152717"/>
                  </a:lnTo>
                  <a:lnTo>
                    <a:pt x="122734" y="168770"/>
                  </a:lnTo>
                  <a:lnTo>
                    <a:pt x="87428" y="174480"/>
                  </a:lnTo>
                  <a:close/>
                </a:path>
                <a:path w="268604" h="332104">
                  <a:moveTo>
                    <a:pt x="153433" y="148965"/>
                  </a:moveTo>
                  <a:lnTo>
                    <a:pt x="87428" y="148965"/>
                  </a:lnTo>
                  <a:lnTo>
                    <a:pt x="110762" y="145078"/>
                  </a:lnTo>
                  <a:lnTo>
                    <a:pt x="129172" y="134190"/>
                  </a:lnTo>
                  <a:lnTo>
                    <a:pt x="141249" y="117463"/>
                  </a:lnTo>
                  <a:lnTo>
                    <a:pt x="145588" y="96058"/>
                  </a:lnTo>
                  <a:lnTo>
                    <a:pt x="141249" y="74811"/>
                  </a:lnTo>
                  <a:lnTo>
                    <a:pt x="129172" y="58066"/>
                  </a:lnTo>
                  <a:lnTo>
                    <a:pt x="110762" y="47091"/>
                  </a:lnTo>
                  <a:lnTo>
                    <a:pt x="87428" y="43151"/>
                  </a:lnTo>
                  <a:lnTo>
                    <a:pt x="153433" y="43151"/>
                  </a:lnTo>
                  <a:lnTo>
                    <a:pt x="169004" y="64175"/>
                  </a:lnTo>
                  <a:lnTo>
                    <a:pt x="175606" y="96058"/>
                  </a:lnTo>
                  <a:lnTo>
                    <a:pt x="169004" y="127940"/>
                  </a:lnTo>
                  <a:lnTo>
                    <a:pt x="153433" y="148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2378" y="3950440"/>
              <a:ext cx="276105" cy="339518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3512155" y="3950065"/>
            <a:ext cx="668020" cy="344805"/>
            <a:chOff x="3512155" y="3950065"/>
            <a:chExt cx="668020" cy="344805"/>
          </a:xfrm>
        </p:grpSpPr>
        <p:sp>
          <p:nvSpPr>
            <p:cNvPr id="110" name="object 110"/>
            <p:cNvSpPr/>
            <p:nvPr/>
          </p:nvSpPr>
          <p:spPr>
            <a:xfrm>
              <a:off x="3516064" y="3954349"/>
              <a:ext cx="316865" cy="336550"/>
            </a:xfrm>
            <a:custGeom>
              <a:avLst/>
              <a:gdLst/>
              <a:ahLst/>
              <a:cxnLst/>
              <a:rect l="l" t="t" r="r" b="b"/>
              <a:pathLst>
                <a:path w="316864" h="336550">
                  <a:moveTo>
                    <a:pt x="100561" y="261158"/>
                  </a:moveTo>
                  <a:lnTo>
                    <a:pt x="67892" y="255518"/>
                  </a:lnTo>
                  <a:lnTo>
                    <a:pt x="42119" y="239676"/>
                  </a:lnTo>
                  <a:lnTo>
                    <a:pt x="25210" y="215251"/>
                  </a:lnTo>
                  <a:lnTo>
                    <a:pt x="19136" y="183861"/>
                  </a:lnTo>
                  <a:lnTo>
                    <a:pt x="25210" y="152571"/>
                  </a:lnTo>
                  <a:lnTo>
                    <a:pt x="42119" y="127999"/>
                  </a:lnTo>
                  <a:lnTo>
                    <a:pt x="67892" y="111941"/>
                  </a:lnTo>
                  <a:lnTo>
                    <a:pt x="100561" y="106189"/>
                  </a:lnTo>
                  <a:lnTo>
                    <a:pt x="133663" y="111941"/>
                  </a:lnTo>
                  <a:lnTo>
                    <a:pt x="159659" y="127999"/>
                  </a:lnTo>
                  <a:lnTo>
                    <a:pt x="162221" y="131704"/>
                  </a:lnTo>
                  <a:lnTo>
                    <a:pt x="100561" y="131704"/>
                  </a:lnTo>
                  <a:lnTo>
                    <a:pt x="79530" y="135580"/>
                  </a:lnTo>
                  <a:lnTo>
                    <a:pt x="62897" y="146385"/>
                  </a:lnTo>
                  <a:lnTo>
                    <a:pt x="51963" y="162889"/>
                  </a:lnTo>
                  <a:lnTo>
                    <a:pt x="48029" y="183861"/>
                  </a:lnTo>
                  <a:lnTo>
                    <a:pt x="51963" y="204616"/>
                  </a:lnTo>
                  <a:lnTo>
                    <a:pt x="62897" y="221009"/>
                  </a:lnTo>
                  <a:lnTo>
                    <a:pt x="79530" y="231773"/>
                  </a:lnTo>
                  <a:lnTo>
                    <a:pt x="100561" y="235643"/>
                  </a:lnTo>
                  <a:lnTo>
                    <a:pt x="162465" y="235643"/>
                  </a:lnTo>
                  <a:lnTo>
                    <a:pt x="159659" y="239676"/>
                  </a:lnTo>
                  <a:lnTo>
                    <a:pt x="133663" y="255518"/>
                  </a:lnTo>
                  <a:lnTo>
                    <a:pt x="100561" y="261158"/>
                  </a:lnTo>
                  <a:close/>
                </a:path>
                <a:path w="316864" h="336550">
                  <a:moveTo>
                    <a:pt x="162465" y="235643"/>
                  </a:moveTo>
                  <a:lnTo>
                    <a:pt x="100561" y="235643"/>
                  </a:lnTo>
                  <a:lnTo>
                    <a:pt x="121808" y="231773"/>
                  </a:lnTo>
                  <a:lnTo>
                    <a:pt x="138552" y="221009"/>
                  </a:lnTo>
                  <a:lnTo>
                    <a:pt x="149528" y="204616"/>
                  </a:lnTo>
                  <a:lnTo>
                    <a:pt x="153468" y="183861"/>
                  </a:lnTo>
                  <a:lnTo>
                    <a:pt x="149528" y="162889"/>
                  </a:lnTo>
                  <a:lnTo>
                    <a:pt x="138552" y="146385"/>
                  </a:lnTo>
                  <a:lnTo>
                    <a:pt x="121808" y="135580"/>
                  </a:lnTo>
                  <a:lnTo>
                    <a:pt x="100561" y="131704"/>
                  </a:lnTo>
                  <a:lnTo>
                    <a:pt x="162221" y="131704"/>
                  </a:lnTo>
                  <a:lnTo>
                    <a:pt x="176650" y="152571"/>
                  </a:lnTo>
                  <a:lnTo>
                    <a:pt x="182735" y="183861"/>
                  </a:lnTo>
                  <a:lnTo>
                    <a:pt x="176650" y="215251"/>
                  </a:lnTo>
                  <a:lnTo>
                    <a:pt x="162465" y="235643"/>
                  </a:lnTo>
                  <a:close/>
                </a:path>
                <a:path w="316864" h="336550">
                  <a:moveTo>
                    <a:pt x="115570" y="53657"/>
                  </a:moveTo>
                  <a:lnTo>
                    <a:pt x="84801" y="53657"/>
                  </a:lnTo>
                  <a:lnTo>
                    <a:pt x="84801" y="3752"/>
                  </a:lnTo>
                  <a:lnTo>
                    <a:pt x="115570" y="3752"/>
                  </a:lnTo>
                  <a:lnTo>
                    <a:pt x="115570" y="53657"/>
                  </a:lnTo>
                  <a:close/>
                </a:path>
                <a:path w="316864" h="336550">
                  <a:moveTo>
                    <a:pt x="198495" y="78422"/>
                  </a:moveTo>
                  <a:lnTo>
                    <a:pt x="0" y="78422"/>
                  </a:lnTo>
                  <a:lnTo>
                    <a:pt x="0" y="53657"/>
                  </a:lnTo>
                  <a:lnTo>
                    <a:pt x="198495" y="53657"/>
                  </a:lnTo>
                  <a:lnTo>
                    <a:pt x="198495" y="78422"/>
                  </a:lnTo>
                  <a:close/>
                </a:path>
                <a:path w="316864" h="336550">
                  <a:moveTo>
                    <a:pt x="261158" y="336204"/>
                  </a:moveTo>
                  <a:lnTo>
                    <a:pt x="230389" y="336204"/>
                  </a:lnTo>
                  <a:lnTo>
                    <a:pt x="230389" y="0"/>
                  </a:lnTo>
                  <a:lnTo>
                    <a:pt x="261158" y="0"/>
                  </a:lnTo>
                  <a:lnTo>
                    <a:pt x="261158" y="138083"/>
                  </a:lnTo>
                  <a:lnTo>
                    <a:pt x="316317" y="138083"/>
                  </a:lnTo>
                  <a:lnTo>
                    <a:pt x="316317" y="163974"/>
                  </a:lnTo>
                  <a:lnTo>
                    <a:pt x="261158" y="163974"/>
                  </a:lnTo>
                  <a:lnTo>
                    <a:pt x="261158" y="336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1292" y="4056630"/>
              <a:ext cx="171416" cy="162786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516064" y="3954349"/>
              <a:ext cx="316865" cy="336550"/>
            </a:xfrm>
            <a:custGeom>
              <a:avLst/>
              <a:gdLst/>
              <a:ahLst/>
              <a:cxnLst/>
              <a:rect l="l" t="t" r="r" b="b"/>
              <a:pathLst>
                <a:path w="316864" h="336550">
                  <a:moveTo>
                    <a:pt x="115570" y="3752"/>
                  </a:moveTo>
                  <a:lnTo>
                    <a:pt x="84801" y="3752"/>
                  </a:lnTo>
                  <a:lnTo>
                    <a:pt x="84801" y="53657"/>
                  </a:lnTo>
                  <a:lnTo>
                    <a:pt x="0" y="53657"/>
                  </a:lnTo>
                  <a:lnTo>
                    <a:pt x="0" y="78422"/>
                  </a:lnTo>
                  <a:lnTo>
                    <a:pt x="198495" y="78422"/>
                  </a:lnTo>
                  <a:lnTo>
                    <a:pt x="198495" y="53657"/>
                  </a:lnTo>
                  <a:lnTo>
                    <a:pt x="115570" y="53657"/>
                  </a:lnTo>
                  <a:lnTo>
                    <a:pt x="115570" y="3752"/>
                  </a:lnTo>
                  <a:close/>
                </a:path>
                <a:path w="316864" h="336550">
                  <a:moveTo>
                    <a:pt x="316317" y="138083"/>
                  </a:moveTo>
                  <a:lnTo>
                    <a:pt x="261158" y="138083"/>
                  </a:lnTo>
                  <a:lnTo>
                    <a:pt x="261158" y="0"/>
                  </a:lnTo>
                  <a:lnTo>
                    <a:pt x="230389" y="0"/>
                  </a:lnTo>
                  <a:lnTo>
                    <a:pt x="230389" y="336204"/>
                  </a:lnTo>
                  <a:lnTo>
                    <a:pt x="261158" y="336204"/>
                  </a:lnTo>
                  <a:lnTo>
                    <a:pt x="261158" y="163974"/>
                  </a:lnTo>
                  <a:lnTo>
                    <a:pt x="316317" y="163974"/>
                  </a:lnTo>
                  <a:lnTo>
                    <a:pt x="316317" y="138083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3876658" y="3953974"/>
              <a:ext cx="299720" cy="337185"/>
            </a:xfrm>
            <a:custGeom>
              <a:avLst/>
              <a:gdLst/>
              <a:ahLst/>
              <a:cxnLst/>
              <a:rect l="l" t="t" r="r" b="b"/>
              <a:pathLst>
                <a:path w="299720" h="337185">
                  <a:moveTo>
                    <a:pt x="26641" y="251402"/>
                  </a:moveTo>
                  <a:lnTo>
                    <a:pt x="0" y="251402"/>
                  </a:lnTo>
                  <a:lnTo>
                    <a:pt x="0" y="32644"/>
                  </a:lnTo>
                  <a:lnTo>
                    <a:pt x="30393" y="32644"/>
                  </a:lnTo>
                  <a:lnTo>
                    <a:pt x="30393" y="225511"/>
                  </a:lnTo>
                  <a:lnTo>
                    <a:pt x="185318" y="225511"/>
                  </a:lnTo>
                  <a:lnTo>
                    <a:pt x="186863" y="236018"/>
                  </a:lnTo>
                  <a:lnTo>
                    <a:pt x="144837" y="243329"/>
                  </a:lnTo>
                  <a:lnTo>
                    <a:pt x="104500" y="248072"/>
                  </a:lnTo>
                  <a:lnTo>
                    <a:pt x="65289" y="250634"/>
                  </a:lnTo>
                  <a:lnTo>
                    <a:pt x="26641" y="251402"/>
                  </a:lnTo>
                  <a:close/>
                </a:path>
                <a:path w="299720" h="337185">
                  <a:moveTo>
                    <a:pt x="185318" y="225511"/>
                  </a:moveTo>
                  <a:lnTo>
                    <a:pt x="30393" y="225511"/>
                  </a:lnTo>
                  <a:lnTo>
                    <a:pt x="67025" y="224696"/>
                  </a:lnTo>
                  <a:lnTo>
                    <a:pt x="104500" y="222087"/>
                  </a:lnTo>
                  <a:lnTo>
                    <a:pt x="143102" y="217438"/>
                  </a:lnTo>
                  <a:lnTo>
                    <a:pt x="183111" y="210502"/>
                  </a:lnTo>
                  <a:lnTo>
                    <a:pt x="185318" y="225511"/>
                  </a:lnTo>
                  <a:close/>
                </a:path>
                <a:path w="299720" h="337185">
                  <a:moveTo>
                    <a:pt x="245399" y="336579"/>
                  </a:moveTo>
                  <a:lnTo>
                    <a:pt x="214630" y="336579"/>
                  </a:lnTo>
                  <a:lnTo>
                    <a:pt x="214630" y="0"/>
                  </a:lnTo>
                  <a:lnTo>
                    <a:pt x="245399" y="0"/>
                  </a:lnTo>
                  <a:lnTo>
                    <a:pt x="245399" y="134331"/>
                  </a:lnTo>
                  <a:lnTo>
                    <a:pt x="299431" y="134331"/>
                  </a:lnTo>
                  <a:lnTo>
                    <a:pt x="299431" y="159847"/>
                  </a:lnTo>
                  <a:lnTo>
                    <a:pt x="245399" y="159847"/>
                  </a:lnTo>
                  <a:lnTo>
                    <a:pt x="245399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2749" y="3982710"/>
              <a:ext cx="194680" cy="22657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091288" y="3953974"/>
              <a:ext cx="85090" cy="337185"/>
            </a:xfrm>
            <a:custGeom>
              <a:avLst/>
              <a:gdLst/>
              <a:ahLst/>
              <a:cxnLst/>
              <a:rect l="l" t="t" r="r" b="b"/>
              <a:pathLst>
                <a:path w="85089" h="337185">
                  <a:moveTo>
                    <a:pt x="84801" y="134331"/>
                  </a:moveTo>
                  <a:lnTo>
                    <a:pt x="30768" y="134331"/>
                  </a:lnTo>
                  <a:lnTo>
                    <a:pt x="30768" y="0"/>
                  </a:lnTo>
                  <a:lnTo>
                    <a:pt x="0" y="0"/>
                  </a:lnTo>
                  <a:lnTo>
                    <a:pt x="0" y="336579"/>
                  </a:lnTo>
                  <a:lnTo>
                    <a:pt x="30768" y="336579"/>
                  </a:lnTo>
                  <a:lnTo>
                    <a:pt x="30768" y="159847"/>
                  </a:lnTo>
                  <a:lnTo>
                    <a:pt x="84801" y="159847"/>
                  </a:lnTo>
                  <a:lnTo>
                    <a:pt x="84801" y="134331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/>
          <p:cNvGrpSpPr/>
          <p:nvPr/>
        </p:nvGrpSpPr>
        <p:grpSpPr>
          <a:xfrm>
            <a:off x="4204075" y="3974830"/>
            <a:ext cx="313690" cy="278130"/>
            <a:chOff x="4204075" y="3974830"/>
            <a:chExt cx="313690" cy="278130"/>
          </a:xfrm>
        </p:grpSpPr>
        <p:sp>
          <p:nvSpPr>
            <p:cNvPr id="117" name="object 117"/>
            <p:cNvSpPr/>
            <p:nvPr/>
          </p:nvSpPr>
          <p:spPr>
            <a:xfrm>
              <a:off x="4207980" y="3978731"/>
              <a:ext cx="306070" cy="270510"/>
            </a:xfrm>
            <a:custGeom>
              <a:avLst/>
              <a:gdLst/>
              <a:ahLst/>
              <a:cxnLst/>
              <a:rect l="l" t="t" r="r" b="b"/>
              <a:pathLst>
                <a:path w="306070" h="270510">
                  <a:moveTo>
                    <a:pt x="305803" y="245110"/>
                  </a:moveTo>
                  <a:lnTo>
                    <a:pt x="168097" y="245110"/>
                  </a:lnTo>
                  <a:lnTo>
                    <a:pt x="168097" y="181610"/>
                  </a:lnTo>
                  <a:lnTo>
                    <a:pt x="275793" y="181610"/>
                  </a:lnTo>
                  <a:lnTo>
                    <a:pt x="275793" y="157480"/>
                  </a:lnTo>
                  <a:lnTo>
                    <a:pt x="68668" y="157480"/>
                  </a:lnTo>
                  <a:lnTo>
                    <a:pt x="68668" y="102870"/>
                  </a:lnTo>
                  <a:lnTo>
                    <a:pt x="267906" y="102870"/>
                  </a:lnTo>
                  <a:lnTo>
                    <a:pt x="267906" y="77470"/>
                  </a:lnTo>
                  <a:lnTo>
                    <a:pt x="267906" y="25400"/>
                  </a:lnTo>
                  <a:lnTo>
                    <a:pt x="267906" y="0"/>
                  </a:lnTo>
                  <a:lnTo>
                    <a:pt x="37515" y="0"/>
                  </a:lnTo>
                  <a:lnTo>
                    <a:pt x="37515" y="25400"/>
                  </a:lnTo>
                  <a:lnTo>
                    <a:pt x="237896" y="25400"/>
                  </a:lnTo>
                  <a:lnTo>
                    <a:pt x="237896" y="77470"/>
                  </a:lnTo>
                  <a:lnTo>
                    <a:pt x="38277" y="77470"/>
                  </a:lnTo>
                  <a:lnTo>
                    <a:pt x="38277" y="102870"/>
                  </a:lnTo>
                  <a:lnTo>
                    <a:pt x="38277" y="157480"/>
                  </a:lnTo>
                  <a:lnTo>
                    <a:pt x="38277" y="181610"/>
                  </a:lnTo>
                  <a:lnTo>
                    <a:pt x="136956" y="181610"/>
                  </a:lnTo>
                  <a:lnTo>
                    <a:pt x="136956" y="245110"/>
                  </a:lnTo>
                  <a:lnTo>
                    <a:pt x="0" y="245110"/>
                  </a:lnTo>
                  <a:lnTo>
                    <a:pt x="0" y="270510"/>
                  </a:lnTo>
                  <a:lnTo>
                    <a:pt x="305803" y="270510"/>
                  </a:lnTo>
                  <a:lnTo>
                    <a:pt x="305803" y="245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207984" y="3978738"/>
              <a:ext cx="306070" cy="270510"/>
            </a:xfrm>
            <a:custGeom>
              <a:avLst/>
              <a:gdLst/>
              <a:ahLst/>
              <a:cxnLst/>
              <a:rect l="l" t="t" r="r" b="b"/>
              <a:pathLst>
                <a:path w="306070" h="270510">
                  <a:moveTo>
                    <a:pt x="168102" y="245023"/>
                  </a:moveTo>
                  <a:lnTo>
                    <a:pt x="168102" y="181610"/>
                  </a:lnTo>
                  <a:lnTo>
                    <a:pt x="275792" y="181610"/>
                  </a:lnTo>
                  <a:lnTo>
                    <a:pt x="275792" y="156845"/>
                  </a:lnTo>
                  <a:lnTo>
                    <a:pt x="68666" y="156845"/>
                  </a:lnTo>
                  <a:lnTo>
                    <a:pt x="68666" y="102437"/>
                  </a:lnTo>
                  <a:lnTo>
                    <a:pt x="267912" y="102437"/>
                  </a:lnTo>
                  <a:lnTo>
                    <a:pt x="267912" y="0"/>
                  </a:lnTo>
                  <a:lnTo>
                    <a:pt x="37522" y="0"/>
                  </a:lnTo>
                  <a:lnTo>
                    <a:pt x="37522" y="25140"/>
                  </a:lnTo>
                  <a:lnTo>
                    <a:pt x="237894" y="25140"/>
                  </a:lnTo>
                  <a:lnTo>
                    <a:pt x="237894" y="77672"/>
                  </a:lnTo>
                  <a:lnTo>
                    <a:pt x="38273" y="77672"/>
                  </a:lnTo>
                  <a:lnTo>
                    <a:pt x="38273" y="181610"/>
                  </a:lnTo>
                  <a:lnTo>
                    <a:pt x="136958" y="181610"/>
                  </a:lnTo>
                  <a:lnTo>
                    <a:pt x="136958" y="245023"/>
                  </a:lnTo>
                  <a:lnTo>
                    <a:pt x="0" y="245023"/>
                  </a:lnTo>
                  <a:lnTo>
                    <a:pt x="0" y="270164"/>
                  </a:lnTo>
                  <a:lnTo>
                    <a:pt x="305810" y="270164"/>
                  </a:lnTo>
                  <a:lnTo>
                    <a:pt x="305810" y="245023"/>
                  </a:lnTo>
                  <a:lnTo>
                    <a:pt x="168102" y="245023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9" name="object 119"/>
          <p:cNvGrpSpPr/>
          <p:nvPr/>
        </p:nvGrpSpPr>
        <p:grpSpPr>
          <a:xfrm>
            <a:off x="4655109" y="3946688"/>
            <a:ext cx="628015" cy="347980"/>
            <a:chOff x="4655109" y="3946688"/>
            <a:chExt cx="628015" cy="347980"/>
          </a:xfrm>
        </p:grpSpPr>
        <p:sp>
          <p:nvSpPr>
            <p:cNvPr id="120" name="object 120"/>
            <p:cNvSpPr/>
            <p:nvPr/>
          </p:nvSpPr>
          <p:spPr>
            <a:xfrm>
              <a:off x="4659018" y="3950596"/>
              <a:ext cx="310515" cy="335915"/>
            </a:xfrm>
            <a:custGeom>
              <a:avLst/>
              <a:gdLst/>
              <a:ahLst/>
              <a:cxnLst/>
              <a:rect l="l" t="t" r="r" b="b"/>
              <a:pathLst>
                <a:path w="310514" h="335914">
                  <a:moveTo>
                    <a:pt x="114444" y="37898"/>
                  </a:moveTo>
                  <a:lnTo>
                    <a:pt x="83675" y="37898"/>
                  </a:lnTo>
                  <a:lnTo>
                    <a:pt x="83675" y="0"/>
                  </a:lnTo>
                  <a:lnTo>
                    <a:pt x="114444" y="0"/>
                  </a:lnTo>
                  <a:lnTo>
                    <a:pt x="114444" y="37898"/>
                  </a:lnTo>
                  <a:close/>
                </a:path>
                <a:path w="310514" h="335914">
                  <a:moveTo>
                    <a:pt x="198495" y="62663"/>
                  </a:moveTo>
                  <a:lnTo>
                    <a:pt x="0" y="62663"/>
                  </a:lnTo>
                  <a:lnTo>
                    <a:pt x="0" y="37898"/>
                  </a:lnTo>
                  <a:lnTo>
                    <a:pt x="198495" y="37898"/>
                  </a:lnTo>
                  <a:lnTo>
                    <a:pt x="198495" y="62663"/>
                  </a:lnTo>
                  <a:close/>
                </a:path>
                <a:path w="310514" h="335914">
                  <a:moveTo>
                    <a:pt x="99060" y="196244"/>
                  </a:moveTo>
                  <a:lnTo>
                    <a:pt x="66251" y="192104"/>
                  </a:lnTo>
                  <a:lnTo>
                    <a:pt x="40899" y="180296"/>
                  </a:lnTo>
                  <a:lnTo>
                    <a:pt x="24553" y="161734"/>
                  </a:lnTo>
                  <a:lnTo>
                    <a:pt x="18761" y="137333"/>
                  </a:lnTo>
                  <a:lnTo>
                    <a:pt x="24553" y="113148"/>
                  </a:lnTo>
                  <a:lnTo>
                    <a:pt x="40899" y="94698"/>
                  </a:lnTo>
                  <a:lnTo>
                    <a:pt x="66251" y="82931"/>
                  </a:lnTo>
                  <a:lnTo>
                    <a:pt x="99060" y="78797"/>
                  </a:lnTo>
                  <a:lnTo>
                    <a:pt x="131927" y="82931"/>
                  </a:lnTo>
                  <a:lnTo>
                    <a:pt x="157408" y="94698"/>
                  </a:lnTo>
                  <a:lnTo>
                    <a:pt x="163648" y="101686"/>
                  </a:lnTo>
                  <a:lnTo>
                    <a:pt x="99060" y="101686"/>
                  </a:lnTo>
                  <a:lnTo>
                    <a:pt x="78106" y="104196"/>
                  </a:lnTo>
                  <a:lnTo>
                    <a:pt x="62006" y="111348"/>
                  </a:lnTo>
                  <a:lnTo>
                    <a:pt x="51675" y="122582"/>
                  </a:lnTo>
                  <a:lnTo>
                    <a:pt x="48029" y="137333"/>
                  </a:lnTo>
                  <a:lnTo>
                    <a:pt x="51675" y="152242"/>
                  </a:lnTo>
                  <a:lnTo>
                    <a:pt x="62006" y="163458"/>
                  </a:lnTo>
                  <a:lnTo>
                    <a:pt x="78106" y="170523"/>
                  </a:lnTo>
                  <a:lnTo>
                    <a:pt x="99060" y="172980"/>
                  </a:lnTo>
                  <a:lnTo>
                    <a:pt x="163902" y="172980"/>
                  </a:lnTo>
                  <a:lnTo>
                    <a:pt x="157408" y="180296"/>
                  </a:lnTo>
                  <a:lnTo>
                    <a:pt x="131927" y="192104"/>
                  </a:lnTo>
                  <a:lnTo>
                    <a:pt x="99060" y="196244"/>
                  </a:lnTo>
                  <a:close/>
                </a:path>
                <a:path w="310514" h="335914">
                  <a:moveTo>
                    <a:pt x="163902" y="172980"/>
                  </a:moveTo>
                  <a:lnTo>
                    <a:pt x="99060" y="172980"/>
                  </a:lnTo>
                  <a:lnTo>
                    <a:pt x="120072" y="170523"/>
                  </a:lnTo>
                  <a:lnTo>
                    <a:pt x="136301" y="163458"/>
                  </a:lnTo>
                  <a:lnTo>
                    <a:pt x="146760" y="152242"/>
                  </a:lnTo>
                  <a:lnTo>
                    <a:pt x="150466" y="137333"/>
                  </a:lnTo>
                  <a:lnTo>
                    <a:pt x="146760" y="122582"/>
                  </a:lnTo>
                  <a:lnTo>
                    <a:pt x="136301" y="111348"/>
                  </a:lnTo>
                  <a:lnTo>
                    <a:pt x="120072" y="104196"/>
                  </a:lnTo>
                  <a:lnTo>
                    <a:pt x="99060" y="101686"/>
                  </a:lnTo>
                  <a:lnTo>
                    <a:pt x="163648" y="101686"/>
                  </a:lnTo>
                  <a:lnTo>
                    <a:pt x="173882" y="113148"/>
                  </a:lnTo>
                  <a:lnTo>
                    <a:pt x="179734" y="137333"/>
                  </a:lnTo>
                  <a:lnTo>
                    <a:pt x="173882" y="161734"/>
                  </a:lnTo>
                  <a:lnTo>
                    <a:pt x="163902" y="172980"/>
                  </a:lnTo>
                  <a:close/>
                </a:path>
                <a:path w="310514" h="335914">
                  <a:moveTo>
                    <a:pt x="260032" y="335453"/>
                  </a:moveTo>
                  <a:lnTo>
                    <a:pt x="48404" y="335453"/>
                  </a:lnTo>
                  <a:lnTo>
                    <a:pt x="48404" y="213879"/>
                  </a:lnTo>
                  <a:lnTo>
                    <a:pt x="78797" y="213879"/>
                  </a:lnTo>
                  <a:lnTo>
                    <a:pt x="78797" y="249526"/>
                  </a:lnTo>
                  <a:lnTo>
                    <a:pt x="260032" y="249526"/>
                  </a:lnTo>
                  <a:lnTo>
                    <a:pt x="260032" y="273541"/>
                  </a:lnTo>
                  <a:lnTo>
                    <a:pt x="78797" y="273541"/>
                  </a:lnTo>
                  <a:lnTo>
                    <a:pt x="78797" y="310688"/>
                  </a:lnTo>
                  <a:lnTo>
                    <a:pt x="260032" y="310688"/>
                  </a:lnTo>
                  <a:lnTo>
                    <a:pt x="260032" y="335453"/>
                  </a:lnTo>
                  <a:close/>
                </a:path>
                <a:path w="310514" h="335914">
                  <a:moveTo>
                    <a:pt x="260032" y="249526"/>
                  </a:moveTo>
                  <a:lnTo>
                    <a:pt x="229639" y="249526"/>
                  </a:lnTo>
                  <a:lnTo>
                    <a:pt x="229639" y="213879"/>
                  </a:lnTo>
                  <a:lnTo>
                    <a:pt x="260032" y="213879"/>
                  </a:lnTo>
                  <a:lnTo>
                    <a:pt x="260032" y="249526"/>
                  </a:lnTo>
                  <a:close/>
                </a:path>
                <a:path w="310514" h="335914">
                  <a:moveTo>
                    <a:pt x="260032" y="310688"/>
                  </a:moveTo>
                  <a:lnTo>
                    <a:pt x="229639" y="310688"/>
                  </a:lnTo>
                  <a:lnTo>
                    <a:pt x="229639" y="273541"/>
                  </a:lnTo>
                  <a:lnTo>
                    <a:pt x="260032" y="273541"/>
                  </a:lnTo>
                  <a:lnTo>
                    <a:pt x="260032" y="310688"/>
                  </a:lnTo>
                  <a:close/>
                </a:path>
                <a:path w="310514" h="335914">
                  <a:moveTo>
                    <a:pt x="260032" y="198870"/>
                  </a:moveTo>
                  <a:lnTo>
                    <a:pt x="229264" y="198870"/>
                  </a:lnTo>
                  <a:lnTo>
                    <a:pt x="229264" y="3377"/>
                  </a:lnTo>
                  <a:lnTo>
                    <a:pt x="260032" y="3377"/>
                  </a:lnTo>
                  <a:lnTo>
                    <a:pt x="260032" y="88929"/>
                  </a:lnTo>
                  <a:lnTo>
                    <a:pt x="309938" y="88929"/>
                  </a:lnTo>
                  <a:lnTo>
                    <a:pt x="309938" y="114819"/>
                  </a:lnTo>
                  <a:lnTo>
                    <a:pt x="260032" y="114819"/>
                  </a:lnTo>
                  <a:lnTo>
                    <a:pt x="260032" y="19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5109" y="3946688"/>
              <a:ext cx="317755" cy="34327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009481" y="3953598"/>
              <a:ext cx="269875" cy="337185"/>
            </a:xfrm>
            <a:custGeom>
              <a:avLst/>
              <a:gdLst/>
              <a:ahLst/>
              <a:cxnLst/>
              <a:rect l="l" t="t" r="r" b="b"/>
              <a:pathLst>
                <a:path w="269875" h="337185">
                  <a:moveTo>
                    <a:pt x="117821" y="58535"/>
                  </a:moveTo>
                  <a:lnTo>
                    <a:pt x="86677" y="58535"/>
                  </a:lnTo>
                  <a:lnTo>
                    <a:pt x="86677" y="6378"/>
                  </a:lnTo>
                  <a:lnTo>
                    <a:pt x="117821" y="6378"/>
                  </a:lnTo>
                  <a:lnTo>
                    <a:pt x="117821" y="58535"/>
                  </a:lnTo>
                  <a:close/>
                </a:path>
                <a:path w="269875" h="337185">
                  <a:moveTo>
                    <a:pt x="194368" y="83300"/>
                  </a:moveTo>
                  <a:lnTo>
                    <a:pt x="9005" y="83300"/>
                  </a:lnTo>
                  <a:lnTo>
                    <a:pt x="9005" y="58535"/>
                  </a:lnTo>
                  <a:lnTo>
                    <a:pt x="194368" y="58535"/>
                  </a:lnTo>
                  <a:lnTo>
                    <a:pt x="194368" y="83300"/>
                  </a:lnTo>
                  <a:close/>
                </a:path>
                <a:path w="269875" h="337185">
                  <a:moveTo>
                    <a:pt x="17260" y="271664"/>
                  </a:moveTo>
                  <a:lnTo>
                    <a:pt x="0" y="248400"/>
                  </a:lnTo>
                  <a:lnTo>
                    <a:pt x="34655" y="224960"/>
                  </a:lnTo>
                  <a:lnTo>
                    <a:pt x="62240" y="192022"/>
                  </a:lnTo>
                  <a:lnTo>
                    <a:pt x="80468" y="152471"/>
                  </a:lnTo>
                  <a:lnTo>
                    <a:pt x="87052" y="109191"/>
                  </a:lnTo>
                  <a:lnTo>
                    <a:pt x="87052" y="83300"/>
                  </a:lnTo>
                  <a:lnTo>
                    <a:pt x="117446" y="83300"/>
                  </a:lnTo>
                  <a:lnTo>
                    <a:pt x="117446" y="109191"/>
                  </a:lnTo>
                  <a:lnTo>
                    <a:pt x="124212" y="150630"/>
                  </a:lnTo>
                  <a:lnTo>
                    <a:pt x="132622" y="167726"/>
                  </a:lnTo>
                  <a:lnTo>
                    <a:pt x="102812" y="167726"/>
                  </a:lnTo>
                  <a:lnTo>
                    <a:pt x="88547" y="201116"/>
                  </a:lnTo>
                  <a:lnTo>
                    <a:pt x="68901" y="230249"/>
                  </a:lnTo>
                  <a:lnTo>
                    <a:pt x="44822" y="254105"/>
                  </a:lnTo>
                  <a:lnTo>
                    <a:pt x="17260" y="271664"/>
                  </a:lnTo>
                  <a:close/>
                </a:path>
                <a:path w="269875" h="337185">
                  <a:moveTo>
                    <a:pt x="188739" y="266036"/>
                  </a:moveTo>
                  <a:lnTo>
                    <a:pt x="161172" y="249462"/>
                  </a:lnTo>
                  <a:lnTo>
                    <a:pt x="137051" y="226872"/>
                  </a:lnTo>
                  <a:lnTo>
                    <a:pt x="117293" y="199287"/>
                  </a:lnTo>
                  <a:lnTo>
                    <a:pt x="102812" y="167726"/>
                  </a:lnTo>
                  <a:lnTo>
                    <a:pt x="132622" y="167726"/>
                  </a:lnTo>
                  <a:lnTo>
                    <a:pt x="142868" y="188552"/>
                  </a:lnTo>
                  <a:lnTo>
                    <a:pt x="170951" y="220000"/>
                  </a:lnTo>
                  <a:lnTo>
                    <a:pt x="206000" y="242021"/>
                  </a:lnTo>
                  <a:lnTo>
                    <a:pt x="188739" y="266036"/>
                  </a:lnTo>
                  <a:close/>
                </a:path>
                <a:path w="269875" h="337185">
                  <a:moveTo>
                    <a:pt x="269413" y="336579"/>
                  </a:moveTo>
                  <a:lnTo>
                    <a:pt x="238269" y="336579"/>
                  </a:lnTo>
                  <a:lnTo>
                    <a:pt x="238269" y="0"/>
                  </a:lnTo>
                  <a:lnTo>
                    <a:pt x="269413" y="0"/>
                  </a:lnTo>
                  <a:lnTo>
                    <a:pt x="269413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009481" y="3953598"/>
              <a:ext cx="269875" cy="337185"/>
            </a:xfrm>
            <a:custGeom>
              <a:avLst/>
              <a:gdLst/>
              <a:ahLst/>
              <a:cxnLst/>
              <a:rect l="l" t="t" r="r" b="b"/>
              <a:pathLst>
                <a:path w="269875" h="337185">
                  <a:moveTo>
                    <a:pt x="117446" y="83300"/>
                  </a:moveTo>
                  <a:lnTo>
                    <a:pt x="194368" y="83300"/>
                  </a:lnTo>
                  <a:lnTo>
                    <a:pt x="194368" y="58535"/>
                  </a:lnTo>
                  <a:lnTo>
                    <a:pt x="117821" y="58535"/>
                  </a:lnTo>
                  <a:lnTo>
                    <a:pt x="117821" y="6378"/>
                  </a:lnTo>
                  <a:lnTo>
                    <a:pt x="86677" y="6378"/>
                  </a:lnTo>
                  <a:lnTo>
                    <a:pt x="86677" y="58535"/>
                  </a:lnTo>
                  <a:lnTo>
                    <a:pt x="9005" y="58535"/>
                  </a:lnTo>
                  <a:lnTo>
                    <a:pt x="9005" y="83300"/>
                  </a:lnTo>
                  <a:lnTo>
                    <a:pt x="87052" y="83300"/>
                  </a:lnTo>
                  <a:lnTo>
                    <a:pt x="87052" y="109191"/>
                  </a:lnTo>
                  <a:lnTo>
                    <a:pt x="80468" y="152471"/>
                  </a:lnTo>
                  <a:lnTo>
                    <a:pt x="62240" y="192022"/>
                  </a:lnTo>
                  <a:lnTo>
                    <a:pt x="34655" y="224960"/>
                  </a:lnTo>
                  <a:lnTo>
                    <a:pt x="0" y="248400"/>
                  </a:lnTo>
                  <a:lnTo>
                    <a:pt x="17260" y="271664"/>
                  </a:lnTo>
                  <a:lnTo>
                    <a:pt x="44822" y="254105"/>
                  </a:lnTo>
                  <a:lnTo>
                    <a:pt x="68901" y="230249"/>
                  </a:lnTo>
                  <a:lnTo>
                    <a:pt x="88547" y="201116"/>
                  </a:lnTo>
                  <a:lnTo>
                    <a:pt x="102812" y="167726"/>
                  </a:lnTo>
                  <a:lnTo>
                    <a:pt x="117293" y="199287"/>
                  </a:lnTo>
                  <a:lnTo>
                    <a:pt x="137051" y="226872"/>
                  </a:lnTo>
                  <a:lnTo>
                    <a:pt x="161172" y="249462"/>
                  </a:lnTo>
                  <a:lnTo>
                    <a:pt x="188739" y="266036"/>
                  </a:lnTo>
                  <a:lnTo>
                    <a:pt x="206000" y="242021"/>
                  </a:lnTo>
                  <a:lnTo>
                    <a:pt x="170951" y="220000"/>
                  </a:lnTo>
                  <a:lnTo>
                    <a:pt x="142868" y="188551"/>
                  </a:lnTo>
                  <a:lnTo>
                    <a:pt x="124212" y="150630"/>
                  </a:lnTo>
                  <a:lnTo>
                    <a:pt x="117446" y="109191"/>
                  </a:lnTo>
                  <a:lnTo>
                    <a:pt x="117446" y="83300"/>
                  </a:lnTo>
                  <a:close/>
                </a:path>
                <a:path w="269875" h="337185">
                  <a:moveTo>
                    <a:pt x="238269" y="0"/>
                  </a:moveTo>
                  <a:lnTo>
                    <a:pt x="238269" y="336579"/>
                  </a:lnTo>
                  <a:lnTo>
                    <a:pt x="269413" y="336579"/>
                  </a:lnTo>
                  <a:lnTo>
                    <a:pt x="269413" y="0"/>
                  </a:lnTo>
                  <a:lnTo>
                    <a:pt x="238269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667069" y="3713226"/>
            <a:ext cx="5558155" cy="871855"/>
            <a:chOff x="667069" y="3713226"/>
            <a:chExt cx="5558155" cy="871855"/>
          </a:xfrm>
        </p:grpSpPr>
        <p:sp>
          <p:nvSpPr>
            <p:cNvPr id="125" name="object 125"/>
            <p:cNvSpPr/>
            <p:nvPr/>
          </p:nvSpPr>
          <p:spPr>
            <a:xfrm>
              <a:off x="5352814" y="3953974"/>
              <a:ext cx="271780" cy="337185"/>
            </a:xfrm>
            <a:custGeom>
              <a:avLst/>
              <a:gdLst/>
              <a:ahLst/>
              <a:cxnLst/>
              <a:rect l="l" t="t" r="r" b="b"/>
              <a:pathLst>
                <a:path w="271779" h="337185">
                  <a:moveTo>
                    <a:pt x="16510" y="273916"/>
                  </a:moveTo>
                  <a:lnTo>
                    <a:pt x="0" y="248776"/>
                  </a:lnTo>
                  <a:lnTo>
                    <a:pt x="48863" y="220366"/>
                  </a:lnTo>
                  <a:lnTo>
                    <a:pt x="87154" y="187112"/>
                  </a:lnTo>
                  <a:lnTo>
                    <a:pt x="115197" y="149301"/>
                  </a:lnTo>
                  <a:lnTo>
                    <a:pt x="133316" y="107222"/>
                  </a:lnTo>
                  <a:lnTo>
                    <a:pt x="141836" y="61162"/>
                  </a:lnTo>
                  <a:lnTo>
                    <a:pt x="15384" y="61162"/>
                  </a:lnTo>
                  <a:lnTo>
                    <a:pt x="15384" y="36397"/>
                  </a:lnTo>
                  <a:lnTo>
                    <a:pt x="172980" y="36397"/>
                  </a:lnTo>
                  <a:lnTo>
                    <a:pt x="169154" y="83931"/>
                  </a:lnTo>
                  <a:lnTo>
                    <a:pt x="157262" y="128995"/>
                  </a:lnTo>
                  <a:lnTo>
                    <a:pt x="136676" y="171057"/>
                  </a:lnTo>
                  <a:lnTo>
                    <a:pt x="106773" y="209585"/>
                  </a:lnTo>
                  <a:lnTo>
                    <a:pt x="66926" y="244049"/>
                  </a:lnTo>
                  <a:lnTo>
                    <a:pt x="16510" y="273916"/>
                  </a:lnTo>
                  <a:close/>
                </a:path>
                <a:path w="271779" h="337185">
                  <a:moveTo>
                    <a:pt x="271664" y="336579"/>
                  </a:moveTo>
                  <a:lnTo>
                    <a:pt x="240896" y="336579"/>
                  </a:lnTo>
                  <a:lnTo>
                    <a:pt x="240896" y="0"/>
                  </a:lnTo>
                  <a:lnTo>
                    <a:pt x="271664" y="0"/>
                  </a:lnTo>
                  <a:lnTo>
                    <a:pt x="271664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48905" y="3986462"/>
              <a:ext cx="180797" cy="24533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593710" y="3953974"/>
              <a:ext cx="31115" cy="337185"/>
            </a:xfrm>
            <a:custGeom>
              <a:avLst/>
              <a:gdLst/>
              <a:ahLst/>
              <a:cxnLst/>
              <a:rect l="l" t="t" r="r" b="b"/>
              <a:pathLst>
                <a:path w="31114" h="337185">
                  <a:moveTo>
                    <a:pt x="0" y="0"/>
                  </a:moveTo>
                  <a:lnTo>
                    <a:pt x="0" y="336579"/>
                  </a:lnTo>
                  <a:lnTo>
                    <a:pt x="30768" y="336579"/>
                  </a:lnTo>
                  <a:lnTo>
                    <a:pt x="30768" y="0"/>
                  </a:lnTo>
                  <a:lnTo>
                    <a:pt x="0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62319" y="3808476"/>
              <a:ext cx="5367655" cy="681355"/>
            </a:xfrm>
            <a:custGeom>
              <a:avLst/>
              <a:gdLst/>
              <a:ahLst/>
              <a:cxnLst/>
              <a:rect l="l" t="t" r="r" b="b"/>
              <a:pathLst>
                <a:path w="5367655" h="681354">
                  <a:moveTo>
                    <a:pt x="119132" y="0"/>
                  </a:moveTo>
                  <a:lnTo>
                    <a:pt x="73542" y="9068"/>
                  </a:lnTo>
                  <a:lnTo>
                    <a:pt x="34893" y="34893"/>
                  </a:lnTo>
                  <a:lnTo>
                    <a:pt x="9068" y="73542"/>
                  </a:lnTo>
                  <a:lnTo>
                    <a:pt x="0" y="119132"/>
                  </a:lnTo>
                  <a:lnTo>
                    <a:pt x="0" y="561626"/>
                  </a:lnTo>
                  <a:lnTo>
                    <a:pt x="9068" y="607216"/>
                  </a:lnTo>
                  <a:lnTo>
                    <a:pt x="34893" y="645865"/>
                  </a:lnTo>
                  <a:lnTo>
                    <a:pt x="73542" y="671690"/>
                  </a:lnTo>
                  <a:lnTo>
                    <a:pt x="119132" y="680758"/>
                  </a:lnTo>
                  <a:lnTo>
                    <a:pt x="5247941" y="680758"/>
                  </a:lnTo>
                  <a:lnTo>
                    <a:pt x="5293532" y="671690"/>
                  </a:lnTo>
                  <a:lnTo>
                    <a:pt x="5332181" y="645865"/>
                  </a:lnTo>
                  <a:lnTo>
                    <a:pt x="5358006" y="607216"/>
                  </a:lnTo>
                  <a:lnTo>
                    <a:pt x="5367074" y="561626"/>
                  </a:lnTo>
                  <a:lnTo>
                    <a:pt x="5367074" y="119132"/>
                  </a:lnTo>
                  <a:lnTo>
                    <a:pt x="5358006" y="73542"/>
                  </a:lnTo>
                  <a:lnTo>
                    <a:pt x="5332181" y="34893"/>
                  </a:lnTo>
                  <a:lnTo>
                    <a:pt x="5293532" y="9068"/>
                  </a:lnTo>
                  <a:lnTo>
                    <a:pt x="5247941" y="0"/>
                  </a:lnTo>
                  <a:lnTo>
                    <a:pt x="119132" y="0"/>
                  </a:lnTo>
                  <a:close/>
                </a:path>
              </a:pathLst>
            </a:custGeom>
            <a:ln w="1905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756" y="2015697"/>
            <a:ext cx="11055827" cy="747081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784190" y="2107983"/>
            <a:ext cx="289560" cy="276860"/>
          </a:xfrm>
          <a:custGeom>
            <a:avLst/>
            <a:gdLst/>
            <a:ahLst/>
            <a:cxnLst/>
            <a:rect l="l" t="t" r="r" b="b"/>
            <a:pathLst>
              <a:path w="289559" h="276860">
                <a:moveTo>
                  <a:pt x="134061" y="160299"/>
                </a:moveTo>
                <a:lnTo>
                  <a:pt x="0" y="160299"/>
                </a:lnTo>
                <a:lnTo>
                  <a:pt x="0" y="185559"/>
                </a:lnTo>
                <a:lnTo>
                  <a:pt x="134061" y="185559"/>
                </a:lnTo>
                <a:lnTo>
                  <a:pt x="134061" y="160299"/>
                </a:lnTo>
                <a:close/>
              </a:path>
              <a:path w="289559" h="276860">
                <a:moveTo>
                  <a:pt x="134061" y="90678"/>
                </a:moveTo>
                <a:lnTo>
                  <a:pt x="0" y="90678"/>
                </a:lnTo>
                <a:lnTo>
                  <a:pt x="0" y="115938"/>
                </a:lnTo>
                <a:lnTo>
                  <a:pt x="134061" y="115938"/>
                </a:lnTo>
                <a:lnTo>
                  <a:pt x="134061" y="90678"/>
                </a:lnTo>
                <a:close/>
              </a:path>
              <a:path w="289559" h="276860">
                <a:moveTo>
                  <a:pt x="289509" y="138277"/>
                </a:moveTo>
                <a:lnTo>
                  <a:pt x="185229" y="0"/>
                </a:lnTo>
                <a:lnTo>
                  <a:pt x="164185" y="15862"/>
                </a:lnTo>
                <a:lnTo>
                  <a:pt x="256476" y="138277"/>
                </a:lnTo>
                <a:lnTo>
                  <a:pt x="164185" y="260692"/>
                </a:lnTo>
                <a:lnTo>
                  <a:pt x="185229" y="276555"/>
                </a:lnTo>
                <a:lnTo>
                  <a:pt x="289509" y="138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202376" y="2095994"/>
            <a:ext cx="927735" cy="294005"/>
          </a:xfrm>
          <a:custGeom>
            <a:avLst/>
            <a:gdLst/>
            <a:ahLst/>
            <a:cxnLst/>
            <a:rect l="l" t="t" r="r" b="b"/>
            <a:pathLst>
              <a:path w="927734" h="294005">
                <a:moveTo>
                  <a:pt x="143789" y="6159"/>
                </a:moveTo>
                <a:lnTo>
                  <a:pt x="40805" y="6159"/>
                </a:lnTo>
                <a:lnTo>
                  <a:pt x="40805" y="30772"/>
                </a:lnTo>
                <a:lnTo>
                  <a:pt x="143789" y="30772"/>
                </a:lnTo>
                <a:lnTo>
                  <a:pt x="143789" y="6159"/>
                </a:lnTo>
                <a:close/>
              </a:path>
              <a:path w="927734" h="294005">
                <a:moveTo>
                  <a:pt x="172212" y="162407"/>
                </a:moveTo>
                <a:lnTo>
                  <a:pt x="157695" y="121767"/>
                </a:lnTo>
                <a:lnTo>
                  <a:pt x="154330" y="118211"/>
                </a:lnTo>
                <a:lnTo>
                  <a:pt x="151726" y="115455"/>
                </a:lnTo>
                <a:lnTo>
                  <a:pt x="145592" y="109283"/>
                </a:lnTo>
                <a:lnTo>
                  <a:pt x="142824" y="107061"/>
                </a:lnTo>
                <a:lnTo>
                  <a:pt x="142824" y="172935"/>
                </a:lnTo>
                <a:lnTo>
                  <a:pt x="142608" y="187579"/>
                </a:lnTo>
                <a:lnTo>
                  <a:pt x="121729" y="221119"/>
                </a:lnTo>
                <a:lnTo>
                  <a:pt x="91973" y="227342"/>
                </a:lnTo>
                <a:lnTo>
                  <a:pt x="77546" y="227114"/>
                </a:lnTo>
                <a:lnTo>
                  <a:pt x="46926" y="203695"/>
                </a:lnTo>
                <a:lnTo>
                  <a:pt x="41452" y="172935"/>
                </a:lnTo>
                <a:lnTo>
                  <a:pt x="41656" y="158102"/>
                </a:lnTo>
                <a:lnTo>
                  <a:pt x="62280" y="124421"/>
                </a:lnTo>
                <a:lnTo>
                  <a:pt x="91973" y="118211"/>
                </a:lnTo>
                <a:lnTo>
                  <a:pt x="106413" y="118440"/>
                </a:lnTo>
                <a:lnTo>
                  <a:pt x="137287" y="141859"/>
                </a:lnTo>
                <a:lnTo>
                  <a:pt x="142824" y="172935"/>
                </a:lnTo>
                <a:lnTo>
                  <a:pt x="142824" y="107061"/>
                </a:lnTo>
                <a:lnTo>
                  <a:pt x="103441" y="93357"/>
                </a:lnTo>
                <a:lnTo>
                  <a:pt x="91973" y="93268"/>
                </a:lnTo>
                <a:lnTo>
                  <a:pt x="80327" y="93357"/>
                </a:lnTo>
                <a:lnTo>
                  <a:pt x="43040" y="105511"/>
                </a:lnTo>
                <a:lnTo>
                  <a:pt x="17170" y="140550"/>
                </a:lnTo>
                <a:lnTo>
                  <a:pt x="12065" y="162407"/>
                </a:lnTo>
                <a:lnTo>
                  <a:pt x="12141" y="183464"/>
                </a:lnTo>
                <a:lnTo>
                  <a:pt x="32232" y="230746"/>
                </a:lnTo>
                <a:lnTo>
                  <a:pt x="68821" y="251942"/>
                </a:lnTo>
                <a:lnTo>
                  <a:pt x="91973" y="252272"/>
                </a:lnTo>
                <a:lnTo>
                  <a:pt x="103441" y="252183"/>
                </a:lnTo>
                <a:lnTo>
                  <a:pt x="140614" y="240334"/>
                </a:lnTo>
                <a:lnTo>
                  <a:pt x="166941" y="205320"/>
                </a:lnTo>
                <a:lnTo>
                  <a:pt x="172199" y="183464"/>
                </a:lnTo>
                <a:lnTo>
                  <a:pt x="172212" y="162407"/>
                </a:lnTo>
                <a:close/>
              </a:path>
              <a:path w="927734" h="294005">
                <a:moveTo>
                  <a:pt x="184594" y="49225"/>
                </a:moveTo>
                <a:lnTo>
                  <a:pt x="0" y="49225"/>
                </a:lnTo>
                <a:lnTo>
                  <a:pt x="0" y="74485"/>
                </a:lnTo>
                <a:lnTo>
                  <a:pt x="184594" y="74485"/>
                </a:lnTo>
                <a:lnTo>
                  <a:pt x="184594" y="49225"/>
                </a:lnTo>
                <a:close/>
              </a:path>
              <a:path w="927734" h="294005">
                <a:moveTo>
                  <a:pt x="299885" y="116916"/>
                </a:moveTo>
                <a:lnTo>
                  <a:pt x="250659" y="116916"/>
                </a:lnTo>
                <a:lnTo>
                  <a:pt x="250659" y="0"/>
                </a:lnTo>
                <a:lnTo>
                  <a:pt x="221183" y="0"/>
                </a:lnTo>
                <a:lnTo>
                  <a:pt x="221183" y="293725"/>
                </a:lnTo>
                <a:lnTo>
                  <a:pt x="250659" y="293725"/>
                </a:lnTo>
                <a:lnTo>
                  <a:pt x="250659" y="142163"/>
                </a:lnTo>
                <a:lnTo>
                  <a:pt x="299885" y="142163"/>
                </a:lnTo>
                <a:lnTo>
                  <a:pt x="299885" y="116916"/>
                </a:lnTo>
                <a:close/>
              </a:path>
              <a:path w="927734" h="294005">
                <a:moveTo>
                  <a:pt x="504228" y="224421"/>
                </a:moveTo>
                <a:lnTo>
                  <a:pt x="359143" y="224421"/>
                </a:lnTo>
                <a:lnTo>
                  <a:pt x="359143" y="7454"/>
                </a:lnTo>
                <a:lnTo>
                  <a:pt x="329349" y="7454"/>
                </a:lnTo>
                <a:lnTo>
                  <a:pt x="329349" y="239318"/>
                </a:lnTo>
                <a:lnTo>
                  <a:pt x="338747" y="249034"/>
                </a:lnTo>
                <a:lnTo>
                  <a:pt x="504228" y="249034"/>
                </a:lnTo>
                <a:lnTo>
                  <a:pt x="504228" y="224421"/>
                </a:lnTo>
                <a:close/>
              </a:path>
              <a:path w="927734" h="294005">
                <a:moveTo>
                  <a:pt x="617245" y="116916"/>
                </a:moveTo>
                <a:lnTo>
                  <a:pt x="568020" y="116916"/>
                </a:lnTo>
                <a:lnTo>
                  <a:pt x="568020" y="0"/>
                </a:lnTo>
                <a:lnTo>
                  <a:pt x="538556" y="0"/>
                </a:lnTo>
                <a:lnTo>
                  <a:pt x="538556" y="293725"/>
                </a:lnTo>
                <a:lnTo>
                  <a:pt x="568020" y="293725"/>
                </a:lnTo>
                <a:lnTo>
                  <a:pt x="568020" y="142163"/>
                </a:lnTo>
                <a:lnTo>
                  <a:pt x="617245" y="142163"/>
                </a:lnTo>
                <a:lnTo>
                  <a:pt x="617245" y="116916"/>
                </a:lnTo>
                <a:close/>
              </a:path>
              <a:path w="927734" h="294005">
                <a:moveTo>
                  <a:pt x="927163" y="242557"/>
                </a:moveTo>
                <a:lnTo>
                  <a:pt x="796975" y="242557"/>
                </a:lnTo>
                <a:lnTo>
                  <a:pt x="796975" y="188798"/>
                </a:lnTo>
                <a:lnTo>
                  <a:pt x="906106" y="188798"/>
                </a:lnTo>
                <a:lnTo>
                  <a:pt x="906106" y="164185"/>
                </a:lnTo>
                <a:lnTo>
                  <a:pt x="694321" y="164185"/>
                </a:lnTo>
                <a:lnTo>
                  <a:pt x="694321" y="111086"/>
                </a:lnTo>
                <a:lnTo>
                  <a:pt x="899629" y="111086"/>
                </a:lnTo>
                <a:lnTo>
                  <a:pt x="899629" y="7454"/>
                </a:lnTo>
                <a:lnTo>
                  <a:pt x="663879" y="7454"/>
                </a:lnTo>
                <a:lnTo>
                  <a:pt x="663879" y="32715"/>
                </a:lnTo>
                <a:lnTo>
                  <a:pt x="869518" y="32715"/>
                </a:lnTo>
                <a:lnTo>
                  <a:pt x="869518" y="85826"/>
                </a:lnTo>
                <a:lnTo>
                  <a:pt x="664527" y="85826"/>
                </a:lnTo>
                <a:lnTo>
                  <a:pt x="664527" y="179082"/>
                </a:lnTo>
                <a:lnTo>
                  <a:pt x="673912" y="188798"/>
                </a:lnTo>
                <a:lnTo>
                  <a:pt x="767181" y="188798"/>
                </a:lnTo>
                <a:lnTo>
                  <a:pt x="767181" y="242557"/>
                </a:lnTo>
                <a:lnTo>
                  <a:pt x="636993" y="242557"/>
                </a:lnTo>
                <a:lnTo>
                  <a:pt x="636993" y="267500"/>
                </a:lnTo>
                <a:lnTo>
                  <a:pt x="927163" y="267500"/>
                </a:lnTo>
                <a:lnTo>
                  <a:pt x="927163" y="242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43890" y="2092108"/>
            <a:ext cx="591820" cy="297815"/>
          </a:xfrm>
          <a:custGeom>
            <a:avLst/>
            <a:gdLst/>
            <a:ahLst/>
            <a:cxnLst/>
            <a:rect l="l" t="t" r="r" b="b"/>
            <a:pathLst>
              <a:path w="591819" h="297814">
                <a:moveTo>
                  <a:pt x="145084" y="0"/>
                </a:moveTo>
                <a:lnTo>
                  <a:pt x="38862" y="0"/>
                </a:lnTo>
                <a:lnTo>
                  <a:pt x="38862" y="24612"/>
                </a:lnTo>
                <a:lnTo>
                  <a:pt x="145084" y="24612"/>
                </a:lnTo>
                <a:lnTo>
                  <a:pt x="145084" y="0"/>
                </a:lnTo>
                <a:close/>
              </a:path>
              <a:path w="591819" h="297814">
                <a:moveTo>
                  <a:pt x="171640" y="115290"/>
                </a:moveTo>
                <a:lnTo>
                  <a:pt x="146773" y="85458"/>
                </a:lnTo>
                <a:lnTo>
                  <a:pt x="142494" y="83146"/>
                </a:lnTo>
                <a:lnTo>
                  <a:pt x="142494" y="114642"/>
                </a:lnTo>
                <a:lnTo>
                  <a:pt x="142494" y="138607"/>
                </a:lnTo>
                <a:lnTo>
                  <a:pt x="102908" y="153746"/>
                </a:lnTo>
                <a:lnTo>
                  <a:pt x="76250" y="153708"/>
                </a:lnTo>
                <a:lnTo>
                  <a:pt x="66992" y="152895"/>
                </a:lnTo>
                <a:lnTo>
                  <a:pt x="60591" y="150685"/>
                </a:lnTo>
                <a:lnTo>
                  <a:pt x="53428" y="146380"/>
                </a:lnTo>
                <a:lnTo>
                  <a:pt x="41770" y="138938"/>
                </a:lnTo>
                <a:lnTo>
                  <a:pt x="41770" y="114325"/>
                </a:lnTo>
                <a:lnTo>
                  <a:pt x="91973" y="99428"/>
                </a:lnTo>
                <a:lnTo>
                  <a:pt x="107696" y="99542"/>
                </a:lnTo>
                <a:lnTo>
                  <a:pt x="116967" y="100380"/>
                </a:lnTo>
                <a:lnTo>
                  <a:pt x="123418" y="102628"/>
                </a:lnTo>
                <a:lnTo>
                  <a:pt x="130670" y="107035"/>
                </a:lnTo>
                <a:lnTo>
                  <a:pt x="142494" y="114642"/>
                </a:lnTo>
                <a:lnTo>
                  <a:pt x="142494" y="83146"/>
                </a:lnTo>
                <a:lnTo>
                  <a:pt x="104190" y="74866"/>
                </a:lnTo>
                <a:lnTo>
                  <a:pt x="91973" y="74815"/>
                </a:lnTo>
                <a:lnTo>
                  <a:pt x="79756" y="74866"/>
                </a:lnTo>
                <a:lnTo>
                  <a:pt x="42164" y="82943"/>
                </a:lnTo>
                <a:lnTo>
                  <a:pt x="12636" y="115620"/>
                </a:lnTo>
                <a:lnTo>
                  <a:pt x="12636" y="137960"/>
                </a:lnTo>
                <a:lnTo>
                  <a:pt x="37592" y="167792"/>
                </a:lnTo>
                <a:lnTo>
                  <a:pt x="79756" y="178384"/>
                </a:lnTo>
                <a:lnTo>
                  <a:pt x="91973" y="178435"/>
                </a:lnTo>
                <a:lnTo>
                  <a:pt x="104190" y="178384"/>
                </a:lnTo>
                <a:lnTo>
                  <a:pt x="142151" y="170307"/>
                </a:lnTo>
                <a:lnTo>
                  <a:pt x="171640" y="137960"/>
                </a:lnTo>
                <a:lnTo>
                  <a:pt x="171640" y="115290"/>
                </a:lnTo>
                <a:close/>
              </a:path>
              <a:path w="591819" h="297814">
                <a:moveTo>
                  <a:pt x="184264" y="38214"/>
                </a:moveTo>
                <a:lnTo>
                  <a:pt x="0" y="38214"/>
                </a:lnTo>
                <a:lnTo>
                  <a:pt x="0" y="62826"/>
                </a:lnTo>
                <a:lnTo>
                  <a:pt x="184264" y="62826"/>
                </a:lnTo>
                <a:lnTo>
                  <a:pt x="184264" y="38214"/>
                </a:lnTo>
                <a:close/>
              </a:path>
              <a:path w="591819" h="297814">
                <a:moveTo>
                  <a:pt x="251625" y="193014"/>
                </a:moveTo>
                <a:lnTo>
                  <a:pt x="222161" y="193014"/>
                </a:lnTo>
                <a:lnTo>
                  <a:pt x="222161" y="220535"/>
                </a:lnTo>
                <a:lnTo>
                  <a:pt x="222161" y="244830"/>
                </a:lnTo>
                <a:lnTo>
                  <a:pt x="222161" y="273329"/>
                </a:lnTo>
                <a:lnTo>
                  <a:pt x="55702" y="273329"/>
                </a:lnTo>
                <a:lnTo>
                  <a:pt x="55702" y="244830"/>
                </a:lnTo>
                <a:lnTo>
                  <a:pt x="222161" y="244830"/>
                </a:lnTo>
                <a:lnTo>
                  <a:pt x="222161" y="220535"/>
                </a:lnTo>
                <a:lnTo>
                  <a:pt x="55702" y="220535"/>
                </a:lnTo>
                <a:lnTo>
                  <a:pt x="55702" y="193014"/>
                </a:lnTo>
                <a:lnTo>
                  <a:pt x="25908" y="193014"/>
                </a:lnTo>
                <a:lnTo>
                  <a:pt x="25908" y="287896"/>
                </a:lnTo>
                <a:lnTo>
                  <a:pt x="35306" y="297611"/>
                </a:lnTo>
                <a:lnTo>
                  <a:pt x="251625" y="297611"/>
                </a:lnTo>
                <a:lnTo>
                  <a:pt x="251625" y="273329"/>
                </a:lnTo>
                <a:lnTo>
                  <a:pt x="251625" y="244830"/>
                </a:lnTo>
                <a:lnTo>
                  <a:pt x="251625" y="220535"/>
                </a:lnTo>
                <a:lnTo>
                  <a:pt x="251625" y="193014"/>
                </a:lnTo>
                <a:close/>
              </a:path>
              <a:path w="591819" h="297814">
                <a:moveTo>
                  <a:pt x="300850" y="79019"/>
                </a:moveTo>
                <a:lnTo>
                  <a:pt x="251625" y="79019"/>
                </a:lnTo>
                <a:lnTo>
                  <a:pt x="251625" y="3886"/>
                </a:lnTo>
                <a:lnTo>
                  <a:pt x="222161" y="3886"/>
                </a:lnTo>
                <a:lnTo>
                  <a:pt x="222161" y="180060"/>
                </a:lnTo>
                <a:lnTo>
                  <a:pt x="251625" y="180060"/>
                </a:lnTo>
                <a:lnTo>
                  <a:pt x="251625" y="103962"/>
                </a:lnTo>
                <a:lnTo>
                  <a:pt x="300850" y="103962"/>
                </a:lnTo>
                <a:lnTo>
                  <a:pt x="300850" y="79019"/>
                </a:lnTo>
                <a:close/>
              </a:path>
              <a:path w="591819" h="297814">
                <a:moveTo>
                  <a:pt x="465035" y="4864"/>
                </a:moveTo>
                <a:lnTo>
                  <a:pt x="363677" y="4864"/>
                </a:lnTo>
                <a:lnTo>
                  <a:pt x="363677" y="30124"/>
                </a:lnTo>
                <a:lnTo>
                  <a:pt x="465035" y="30124"/>
                </a:lnTo>
                <a:lnTo>
                  <a:pt x="465035" y="4864"/>
                </a:lnTo>
                <a:close/>
              </a:path>
              <a:path w="591819" h="297814">
                <a:moveTo>
                  <a:pt x="523328" y="227660"/>
                </a:moveTo>
                <a:lnTo>
                  <a:pt x="482841" y="196735"/>
                </a:lnTo>
                <a:lnTo>
                  <a:pt x="445604" y="157391"/>
                </a:lnTo>
                <a:lnTo>
                  <a:pt x="454761" y="144284"/>
                </a:lnTo>
                <a:lnTo>
                  <a:pt x="460527" y="135166"/>
                </a:lnTo>
                <a:lnTo>
                  <a:pt x="477824" y="97663"/>
                </a:lnTo>
                <a:lnTo>
                  <a:pt x="486727" y="62826"/>
                </a:lnTo>
                <a:lnTo>
                  <a:pt x="487375" y="59918"/>
                </a:lnTo>
                <a:lnTo>
                  <a:pt x="485114" y="53441"/>
                </a:lnTo>
                <a:lnTo>
                  <a:pt x="337769" y="53441"/>
                </a:lnTo>
                <a:lnTo>
                  <a:pt x="337769" y="78054"/>
                </a:lnTo>
                <a:lnTo>
                  <a:pt x="455002" y="78054"/>
                </a:lnTo>
                <a:lnTo>
                  <a:pt x="450481" y="92824"/>
                </a:lnTo>
                <a:lnTo>
                  <a:pt x="425551" y="139585"/>
                </a:lnTo>
                <a:lnTo>
                  <a:pt x="391071" y="181178"/>
                </a:lnTo>
                <a:lnTo>
                  <a:pt x="362381" y="206616"/>
                </a:lnTo>
                <a:lnTo>
                  <a:pt x="318338" y="236728"/>
                </a:lnTo>
                <a:lnTo>
                  <a:pt x="333552" y="256489"/>
                </a:lnTo>
                <a:lnTo>
                  <a:pt x="369697" y="233870"/>
                </a:lnTo>
                <a:lnTo>
                  <a:pt x="408178" y="202184"/>
                </a:lnTo>
                <a:lnTo>
                  <a:pt x="429094" y="178765"/>
                </a:lnTo>
                <a:lnTo>
                  <a:pt x="439699" y="191401"/>
                </a:lnTo>
                <a:lnTo>
                  <a:pt x="467309" y="218274"/>
                </a:lnTo>
                <a:lnTo>
                  <a:pt x="508101" y="250012"/>
                </a:lnTo>
                <a:lnTo>
                  <a:pt x="523328" y="227660"/>
                </a:lnTo>
                <a:close/>
              </a:path>
              <a:path w="591819" h="297814">
                <a:moveTo>
                  <a:pt x="591654" y="3886"/>
                </a:moveTo>
                <a:lnTo>
                  <a:pt x="562190" y="3886"/>
                </a:lnTo>
                <a:lnTo>
                  <a:pt x="562190" y="297611"/>
                </a:lnTo>
                <a:lnTo>
                  <a:pt x="591654" y="297611"/>
                </a:lnTo>
                <a:lnTo>
                  <a:pt x="591654" y="3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881862" y="2103081"/>
            <a:ext cx="290195" cy="260985"/>
          </a:xfrm>
          <a:custGeom>
            <a:avLst/>
            <a:gdLst/>
            <a:ahLst/>
            <a:cxnLst/>
            <a:rect l="l" t="t" r="r" b="b"/>
            <a:pathLst>
              <a:path w="290194" h="260985">
                <a:moveTo>
                  <a:pt x="262636" y="0"/>
                </a:moveTo>
                <a:lnTo>
                  <a:pt x="27520" y="0"/>
                </a:lnTo>
                <a:lnTo>
                  <a:pt x="27520" y="25400"/>
                </a:lnTo>
                <a:lnTo>
                  <a:pt x="233159" y="25400"/>
                </a:lnTo>
                <a:lnTo>
                  <a:pt x="233159" y="181610"/>
                </a:lnTo>
                <a:lnTo>
                  <a:pt x="262636" y="181610"/>
                </a:lnTo>
                <a:lnTo>
                  <a:pt x="262636" y="25400"/>
                </a:lnTo>
                <a:lnTo>
                  <a:pt x="262636" y="0"/>
                </a:lnTo>
                <a:close/>
              </a:path>
              <a:path w="290194" h="260985">
                <a:moveTo>
                  <a:pt x="290156" y="235470"/>
                </a:moveTo>
                <a:lnTo>
                  <a:pt x="140220" y="235470"/>
                </a:lnTo>
                <a:lnTo>
                  <a:pt x="140220" y="102374"/>
                </a:lnTo>
                <a:lnTo>
                  <a:pt x="110426" y="102374"/>
                </a:lnTo>
                <a:lnTo>
                  <a:pt x="110426" y="235470"/>
                </a:lnTo>
                <a:lnTo>
                  <a:pt x="0" y="235470"/>
                </a:lnTo>
                <a:lnTo>
                  <a:pt x="0" y="260413"/>
                </a:lnTo>
                <a:lnTo>
                  <a:pt x="290156" y="260413"/>
                </a:lnTo>
                <a:lnTo>
                  <a:pt x="290156" y="235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89609" y="2095992"/>
            <a:ext cx="271145" cy="303530"/>
          </a:xfrm>
          <a:custGeom>
            <a:avLst/>
            <a:gdLst/>
            <a:ahLst/>
            <a:cxnLst/>
            <a:rect l="l" t="t" r="r" b="b"/>
            <a:pathLst>
              <a:path w="271144" h="303530">
                <a:moveTo>
                  <a:pt x="271054" y="159977"/>
                </a:moveTo>
                <a:lnTo>
                  <a:pt x="241585" y="159977"/>
                </a:lnTo>
                <a:lnTo>
                  <a:pt x="241585" y="80312"/>
                </a:lnTo>
                <a:lnTo>
                  <a:pt x="184265" y="80312"/>
                </a:lnTo>
                <a:lnTo>
                  <a:pt x="184265" y="55052"/>
                </a:lnTo>
                <a:lnTo>
                  <a:pt x="241585" y="55052"/>
                </a:lnTo>
                <a:lnTo>
                  <a:pt x="241585" y="0"/>
                </a:lnTo>
                <a:lnTo>
                  <a:pt x="271054" y="0"/>
                </a:lnTo>
                <a:lnTo>
                  <a:pt x="271054" y="159977"/>
                </a:lnTo>
                <a:close/>
              </a:path>
              <a:path w="271144" h="303530">
                <a:moveTo>
                  <a:pt x="15220" y="171635"/>
                </a:moveTo>
                <a:lnTo>
                  <a:pt x="0" y="151557"/>
                </a:lnTo>
                <a:lnTo>
                  <a:pt x="13044" y="145551"/>
                </a:lnTo>
                <a:lnTo>
                  <a:pt x="21778" y="141153"/>
                </a:lnTo>
                <a:lnTo>
                  <a:pt x="61813" y="115287"/>
                </a:lnTo>
                <a:lnTo>
                  <a:pt x="96038" y="84239"/>
                </a:lnTo>
                <a:lnTo>
                  <a:pt x="122796" y="48616"/>
                </a:lnTo>
                <a:lnTo>
                  <a:pt x="132126" y="28821"/>
                </a:lnTo>
                <a:lnTo>
                  <a:pt x="20401" y="28821"/>
                </a:lnTo>
                <a:lnTo>
                  <a:pt x="20401" y="4209"/>
                </a:lnTo>
                <a:lnTo>
                  <a:pt x="162567" y="4209"/>
                </a:lnTo>
                <a:lnTo>
                  <a:pt x="165482" y="6476"/>
                </a:lnTo>
                <a:lnTo>
                  <a:pt x="166777" y="9391"/>
                </a:lnTo>
                <a:lnTo>
                  <a:pt x="166454" y="12629"/>
                </a:lnTo>
                <a:lnTo>
                  <a:pt x="153014" y="49061"/>
                </a:lnTo>
                <a:lnTo>
                  <a:pt x="132774" y="80960"/>
                </a:lnTo>
                <a:lnTo>
                  <a:pt x="141644" y="89190"/>
                </a:lnTo>
                <a:lnTo>
                  <a:pt x="147873" y="94581"/>
                </a:lnTo>
                <a:lnTo>
                  <a:pt x="154406" y="99517"/>
                </a:lnTo>
                <a:lnTo>
                  <a:pt x="155649" y="100390"/>
                </a:lnTo>
                <a:lnTo>
                  <a:pt x="115934" y="100390"/>
                </a:lnTo>
                <a:lnTo>
                  <a:pt x="83884" y="129447"/>
                </a:lnTo>
                <a:lnTo>
                  <a:pt x="52502" y="151658"/>
                </a:lnTo>
                <a:lnTo>
                  <a:pt x="22160" y="168526"/>
                </a:lnTo>
                <a:lnTo>
                  <a:pt x="15220" y="171635"/>
                </a:lnTo>
                <a:close/>
              </a:path>
              <a:path w="271144" h="303530">
                <a:moveTo>
                  <a:pt x="181998" y="147671"/>
                </a:moveTo>
                <a:lnTo>
                  <a:pt x="138203" y="119403"/>
                </a:lnTo>
                <a:lnTo>
                  <a:pt x="115934" y="100390"/>
                </a:lnTo>
                <a:lnTo>
                  <a:pt x="155649" y="100390"/>
                </a:lnTo>
                <a:lnTo>
                  <a:pt x="164187" y="106381"/>
                </a:lnTo>
                <a:lnTo>
                  <a:pt x="174013" y="113169"/>
                </a:lnTo>
                <a:lnTo>
                  <a:pt x="180864" y="117574"/>
                </a:lnTo>
                <a:lnTo>
                  <a:pt x="187959" y="121523"/>
                </a:lnTo>
                <a:lnTo>
                  <a:pt x="198514" y="126945"/>
                </a:lnTo>
                <a:lnTo>
                  <a:pt x="181998" y="147671"/>
                </a:lnTo>
                <a:close/>
              </a:path>
              <a:path w="271144" h="303530">
                <a:moveTo>
                  <a:pt x="176169" y="303438"/>
                </a:moveTo>
                <a:lnTo>
                  <a:pt x="130100" y="295630"/>
                </a:lnTo>
                <a:lnTo>
                  <a:pt x="97584" y="270265"/>
                </a:lnTo>
                <a:lnTo>
                  <a:pt x="87535" y="224623"/>
                </a:lnTo>
                <a:lnTo>
                  <a:pt x="88226" y="218592"/>
                </a:lnTo>
                <a:lnTo>
                  <a:pt x="111724" y="183293"/>
                </a:lnTo>
                <a:lnTo>
                  <a:pt x="149505" y="166304"/>
                </a:lnTo>
                <a:lnTo>
                  <a:pt x="176169" y="164187"/>
                </a:lnTo>
                <a:lnTo>
                  <a:pt x="188222" y="164265"/>
                </a:lnTo>
                <a:lnTo>
                  <a:pt x="228995" y="174732"/>
                </a:lnTo>
                <a:lnTo>
                  <a:pt x="248488" y="189122"/>
                </a:lnTo>
                <a:lnTo>
                  <a:pt x="163539" y="189122"/>
                </a:lnTo>
                <a:lnTo>
                  <a:pt x="141842" y="194951"/>
                </a:lnTo>
                <a:lnTo>
                  <a:pt x="125650" y="205962"/>
                </a:lnTo>
                <a:lnTo>
                  <a:pt x="116582" y="222802"/>
                </a:lnTo>
                <a:lnTo>
                  <a:pt x="116582" y="245147"/>
                </a:lnTo>
                <a:lnTo>
                  <a:pt x="125650" y="262310"/>
                </a:lnTo>
                <a:lnTo>
                  <a:pt x="141842" y="273969"/>
                </a:lnTo>
                <a:lnTo>
                  <a:pt x="163539" y="279798"/>
                </a:lnTo>
                <a:lnTo>
                  <a:pt x="247362" y="279798"/>
                </a:lnTo>
                <a:lnTo>
                  <a:pt x="241261" y="284655"/>
                </a:lnTo>
                <a:lnTo>
                  <a:pt x="203220" y="301389"/>
                </a:lnTo>
                <a:lnTo>
                  <a:pt x="188222" y="303362"/>
                </a:lnTo>
                <a:lnTo>
                  <a:pt x="176169" y="303438"/>
                </a:lnTo>
                <a:close/>
              </a:path>
              <a:path w="271144" h="303530">
                <a:moveTo>
                  <a:pt x="247362" y="279798"/>
                </a:moveTo>
                <a:lnTo>
                  <a:pt x="188799" y="279798"/>
                </a:lnTo>
                <a:lnTo>
                  <a:pt x="210820" y="273969"/>
                </a:lnTo>
                <a:lnTo>
                  <a:pt x="227012" y="262310"/>
                </a:lnTo>
                <a:lnTo>
                  <a:pt x="236403" y="245147"/>
                </a:lnTo>
                <a:lnTo>
                  <a:pt x="236403" y="222802"/>
                </a:lnTo>
                <a:lnTo>
                  <a:pt x="227012" y="205962"/>
                </a:lnTo>
                <a:lnTo>
                  <a:pt x="210820" y="194951"/>
                </a:lnTo>
                <a:lnTo>
                  <a:pt x="188799" y="189122"/>
                </a:lnTo>
                <a:lnTo>
                  <a:pt x="248488" y="189122"/>
                </a:lnTo>
                <a:lnTo>
                  <a:pt x="265450" y="224623"/>
                </a:lnTo>
                <a:lnTo>
                  <a:pt x="265450" y="243189"/>
                </a:lnTo>
                <a:lnTo>
                  <a:pt x="248099" y="279211"/>
                </a:lnTo>
                <a:lnTo>
                  <a:pt x="247362" y="279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619275" y="2092108"/>
            <a:ext cx="603250" cy="297815"/>
          </a:xfrm>
          <a:custGeom>
            <a:avLst/>
            <a:gdLst/>
            <a:ahLst/>
            <a:cxnLst/>
            <a:rect l="l" t="t" r="r" b="b"/>
            <a:pathLst>
              <a:path w="603250" h="297814">
                <a:moveTo>
                  <a:pt x="171958" y="124688"/>
                </a:moveTo>
                <a:lnTo>
                  <a:pt x="30441" y="124688"/>
                </a:lnTo>
                <a:lnTo>
                  <a:pt x="30441" y="91008"/>
                </a:lnTo>
                <a:lnTo>
                  <a:pt x="159004" y="91008"/>
                </a:lnTo>
                <a:lnTo>
                  <a:pt x="159004" y="8102"/>
                </a:lnTo>
                <a:lnTo>
                  <a:pt x="0" y="8102"/>
                </a:lnTo>
                <a:lnTo>
                  <a:pt x="0" y="33362"/>
                </a:lnTo>
                <a:lnTo>
                  <a:pt x="128892" y="33362"/>
                </a:lnTo>
                <a:lnTo>
                  <a:pt x="128892" y="65747"/>
                </a:lnTo>
                <a:lnTo>
                  <a:pt x="647" y="65747"/>
                </a:lnTo>
                <a:lnTo>
                  <a:pt x="647" y="139585"/>
                </a:lnTo>
                <a:lnTo>
                  <a:pt x="10033" y="149288"/>
                </a:lnTo>
                <a:lnTo>
                  <a:pt x="171958" y="149288"/>
                </a:lnTo>
                <a:lnTo>
                  <a:pt x="171958" y="124688"/>
                </a:lnTo>
                <a:close/>
              </a:path>
              <a:path w="603250" h="297814">
                <a:moveTo>
                  <a:pt x="258749" y="3886"/>
                </a:moveTo>
                <a:lnTo>
                  <a:pt x="229273" y="3886"/>
                </a:lnTo>
                <a:lnTo>
                  <a:pt x="229273" y="34010"/>
                </a:lnTo>
                <a:lnTo>
                  <a:pt x="175196" y="34010"/>
                </a:lnTo>
                <a:lnTo>
                  <a:pt x="175196" y="59270"/>
                </a:lnTo>
                <a:lnTo>
                  <a:pt x="229273" y="59270"/>
                </a:lnTo>
                <a:lnTo>
                  <a:pt x="229273" y="83553"/>
                </a:lnTo>
                <a:lnTo>
                  <a:pt x="175196" y="83553"/>
                </a:lnTo>
                <a:lnTo>
                  <a:pt x="175196" y="108813"/>
                </a:lnTo>
                <a:lnTo>
                  <a:pt x="229273" y="108813"/>
                </a:lnTo>
                <a:lnTo>
                  <a:pt x="229273" y="160629"/>
                </a:lnTo>
                <a:lnTo>
                  <a:pt x="258749" y="160629"/>
                </a:lnTo>
                <a:lnTo>
                  <a:pt x="258749" y="3886"/>
                </a:lnTo>
                <a:close/>
              </a:path>
              <a:path w="603250" h="297814">
                <a:moveTo>
                  <a:pt x="265226" y="273329"/>
                </a:moveTo>
                <a:lnTo>
                  <a:pt x="49872" y="273329"/>
                </a:lnTo>
                <a:lnTo>
                  <a:pt x="49872" y="248716"/>
                </a:lnTo>
                <a:lnTo>
                  <a:pt x="258749" y="248716"/>
                </a:lnTo>
                <a:lnTo>
                  <a:pt x="258749" y="176822"/>
                </a:lnTo>
                <a:lnTo>
                  <a:pt x="20078" y="176822"/>
                </a:lnTo>
                <a:lnTo>
                  <a:pt x="20078" y="201104"/>
                </a:lnTo>
                <a:lnTo>
                  <a:pt x="229273" y="201104"/>
                </a:lnTo>
                <a:lnTo>
                  <a:pt x="229273" y="224421"/>
                </a:lnTo>
                <a:lnTo>
                  <a:pt x="20078" y="224421"/>
                </a:lnTo>
                <a:lnTo>
                  <a:pt x="20078" y="287896"/>
                </a:lnTo>
                <a:lnTo>
                  <a:pt x="29464" y="297611"/>
                </a:lnTo>
                <a:lnTo>
                  <a:pt x="265226" y="297611"/>
                </a:lnTo>
                <a:lnTo>
                  <a:pt x="265226" y="273329"/>
                </a:lnTo>
                <a:close/>
              </a:path>
              <a:path w="603250" h="297814">
                <a:moveTo>
                  <a:pt x="446900" y="0"/>
                </a:moveTo>
                <a:lnTo>
                  <a:pt x="340677" y="0"/>
                </a:lnTo>
                <a:lnTo>
                  <a:pt x="340677" y="24612"/>
                </a:lnTo>
                <a:lnTo>
                  <a:pt x="446900" y="24612"/>
                </a:lnTo>
                <a:lnTo>
                  <a:pt x="446900" y="0"/>
                </a:lnTo>
                <a:close/>
              </a:path>
              <a:path w="603250" h="297814">
                <a:moveTo>
                  <a:pt x="473456" y="125984"/>
                </a:moveTo>
                <a:lnTo>
                  <a:pt x="448487" y="94335"/>
                </a:lnTo>
                <a:lnTo>
                  <a:pt x="444309" y="91909"/>
                </a:lnTo>
                <a:lnTo>
                  <a:pt x="444309" y="125006"/>
                </a:lnTo>
                <a:lnTo>
                  <a:pt x="444309" y="150914"/>
                </a:lnTo>
                <a:lnTo>
                  <a:pt x="409511" y="168262"/>
                </a:lnTo>
                <a:lnTo>
                  <a:pt x="404685" y="168313"/>
                </a:lnTo>
                <a:lnTo>
                  <a:pt x="378066" y="168262"/>
                </a:lnTo>
                <a:lnTo>
                  <a:pt x="368808" y="167322"/>
                </a:lnTo>
                <a:lnTo>
                  <a:pt x="362407" y="164782"/>
                </a:lnTo>
                <a:lnTo>
                  <a:pt x="355257" y="159816"/>
                </a:lnTo>
                <a:lnTo>
                  <a:pt x="343598" y="151231"/>
                </a:lnTo>
                <a:lnTo>
                  <a:pt x="343598" y="124688"/>
                </a:lnTo>
                <a:lnTo>
                  <a:pt x="378040" y="107657"/>
                </a:lnTo>
                <a:lnTo>
                  <a:pt x="393788" y="107518"/>
                </a:lnTo>
                <a:lnTo>
                  <a:pt x="409511" y="107657"/>
                </a:lnTo>
                <a:lnTo>
                  <a:pt x="418782" y="108610"/>
                </a:lnTo>
                <a:lnTo>
                  <a:pt x="425234" y="111213"/>
                </a:lnTo>
                <a:lnTo>
                  <a:pt x="432485" y="116268"/>
                </a:lnTo>
                <a:lnTo>
                  <a:pt x="444309" y="125006"/>
                </a:lnTo>
                <a:lnTo>
                  <a:pt x="444309" y="91909"/>
                </a:lnTo>
                <a:lnTo>
                  <a:pt x="406006" y="82969"/>
                </a:lnTo>
                <a:lnTo>
                  <a:pt x="393788" y="82905"/>
                </a:lnTo>
                <a:lnTo>
                  <a:pt x="381571" y="82969"/>
                </a:lnTo>
                <a:lnTo>
                  <a:pt x="343916" y="91706"/>
                </a:lnTo>
                <a:lnTo>
                  <a:pt x="314452" y="126301"/>
                </a:lnTo>
                <a:lnTo>
                  <a:pt x="314452" y="149618"/>
                </a:lnTo>
                <a:lnTo>
                  <a:pt x="339407" y="181584"/>
                </a:lnTo>
                <a:lnTo>
                  <a:pt x="381571" y="192951"/>
                </a:lnTo>
                <a:lnTo>
                  <a:pt x="393788" y="193014"/>
                </a:lnTo>
                <a:lnTo>
                  <a:pt x="406006" y="192951"/>
                </a:lnTo>
                <a:lnTo>
                  <a:pt x="443966" y="184213"/>
                </a:lnTo>
                <a:lnTo>
                  <a:pt x="473456" y="149936"/>
                </a:lnTo>
                <a:lnTo>
                  <a:pt x="473456" y="125984"/>
                </a:lnTo>
                <a:close/>
              </a:path>
              <a:path w="603250" h="297814">
                <a:moveTo>
                  <a:pt x="486079" y="41452"/>
                </a:moveTo>
                <a:lnTo>
                  <a:pt x="301815" y="41452"/>
                </a:lnTo>
                <a:lnTo>
                  <a:pt x="301815" y="66065"/>
                </a:lnTo>
                <a:lnTo>
                  <a:pt x="486079" y="66065"/>
                </a:lnTo>
                <a:lnTo>
                  <a:pt x="486079" y="41452"/>
                </a:lnTo>
                <a:close/>
              </a:path>
              <a:path w="603250" h="297814">
                <a:moveTo>
                  <a:pt x="559917" y="272681"/>
                </a:moveTo>
                <a:lnTo>
                  <a:pt x="357517" y="272681"/>
                </a:lnTo>
                <a:lnTo>
                  <a:pt x="357517" y="209207"/>
                </a:lnTo>
                <a:lnTo>
                  <a:pt x="327723" y="209207"/>
                </a:lnTo>
                <a:lnTo>
                  <a:pt x="327723" y="287896"/>
                </a:lnTo>
                <a:lnTo>
                  <a:pt x="337121" y="297611"/>
                </a:lnTo>
                <a:lnTo>
                  <a:pt x="559917" y="297611"/>
                </a:lnTo>
                <a:lnTo>
                  <a:pt x="559917" y="272681"/>
                </a:lnTo>
                <a:close/>
              </a:path>
              <a:path w="603250" h="297814">
                <a:moveTo>
                  <a:pt x="602665" y="95542"/>
                </a:moveTo>
                <a:lnTo>
                  <a:pt x="553440" y="95542"/>
                </a:lnTo>
                <a:lnTo>
                  <a:pt x="553440" y="3886"/>
                </a:lnTo>
                <a:lnTo>
                  <a:pt x="523976" y="3886"/>
                </a:lnTo>
                <a:lnTo>
                  <a:pt x="523976" y="220865"/>
                </a:lnTo>
                <a:lnTo>
                  <a:pt x="553440" y="220865"/>
                </a:lnTo>
                <a:lnTo>
                  <a:pt x="553440" y="120472"/>
                </a:lnTo>
                <a:lnTo>
                  <a:pt x="602665" y="120472"/>
                </a:lnTo>
                <a:lnTo>
                  <a:pt x="602665" y="9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33605" y="2103765"/>
            <a:ext cx="1918689" cy="28918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8017" y="2965094"/>
            <a:ext cx="467492" cy="22475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3971981" y="2965106"/>
            <a:ext cx="1431290" cy="224790"/>
          </a:xfrm>
          <a:custGeom>
            <a:avLst/>
            <a:gdLst/>
            <a:ahLst/>
            <a:cxnLst/>
            <a:rect l="l" t="t" r="r" b="b"/>
            <a:pathLst>
              <a:path w="1431290" h="224789">
                <a:moveTo>
                  <a:pt x="110566" y="172123"/>
                </a:moveTo>
                <a:lnTo>
                  <a:pt x="24993" y="172123"/>
                </a:lnTo>
                <a:lnTo>
                  <a:pt x="59601" y="7366"/>
                </a:lnTo>
                <a:lnTo>
                  <a:pt x="36969" y="7366"/>
                </a:lnTo>
                <a:lnTo>
                  <a:pt x="0" y="183438"/>
                </a:lnTo>
                <a:lnTo>
                  <a:pt x="5588" y="190804"/>
                </a:lnTo>
                <a:lnTo>
                  <a:pt x="106641" y="190804"/>
                </a:lnTo>
                <a:lnTo>
                  <a:pt x="110566" y="172123"/>
                </a:lnTo>
                <a:close/>
              </a:path>
              <a:path w="1431290" h="224789">
                <a:moveTo>
                  <a:pt x="238569" y="1714"/>
                </a:moveTo>
                <a:lnTo>
                  <a:pt x="216687" y="1714"/>
                </a:lnTo>
                <a:lnTo>
                  <a:pt x="199021" y="85813"/>
                </a:lnTo>
                <a:lnTo>
                  <a:pt x="169760" y="85813"/>
                </a:lnTo>
                <a:lnTo>
                  <a:pt x="186905" y="4178"/>
                </a:lnTo>
                <a:lnTo>
                  <a:pt x="165023" y="4178"/>
                </a:lnTo>
                <a:lnTo>
                  <a:pt x="119888" y="219087"/>
                </a:lnTo>
                <a:lnTo>
                  <a:pt x="141770" y="219087"/>
                </a:lnTo>
                <a:lnTo>
                  <a:pt x="165785" y="104749"/>
                </a:lnTo>
                <a:lnTo>
                  <a:pt x="195046" y="104749"/>
                </a:lnTo>
                <a:lnTo>
                  <a:pt x="169849" y="224739"/>
                </a:lnTo>
                <a:lnTo>
                  <a:pt x="191731" y="224739"/>
                </a:lnTo>
                <a:lnTo>
                  <a:pt x="216928" y="104749"/>
                </a:lnTo>
                <a:lnTo>
                  <a:pt x="220903" y="85813"/>
                </a:lnTo>
                <a:lnTo>
                  <a:pt x="238569" y="1714"/>
                </a:lnTo>
                <a:close/>
              </a:path>
              <a:path w="1431290" h="224789">
                <a:moveTo>
                  <a:pt x="400431" y="4914"/>
                </a:moveTo>
                <a:lnTo>
                  <a:pt x="277241" y="4914"/>
                </a:lnTo>
                <a:lnTo>
                  <a:pt x="273215" y="24091"/>
                </a:lnTo>
                <a:lnTo>
                  <a:pt x="373532" y="24091"/>
                </a:lnTo>
                <a:lnTo>
                  <a:pt x="367601" y="52374"/>
                </a:lnTo>
                <a:lnTo>
                  <a:pt x="267766" y="52374"/>
                </a:lnTo>
                <a:lnTo>
                  <a:pt x="254952" y="113347"/>
                </a:lnTo>
                <a:lnTo>
                  <a:pt x="260540" y="120726"/>
                </a:lnTo>
                <a:lnTo>
                  <a:pt x="388404" y="120726"/>
                </a:lnTo>
                <a:lnTo>
                  <a:pt x="392328" y="102044"/>
                </a:lnTo>
                <a:lnTo>
                  <a:pt x="279958" y="102044"/>
                </a:lnTo>
                <a:lnTo>
                  <a:pt x="286359" y="71551"/>
                </a:lnTo>
                <a:lnTo>
                  <a:pt x="386435" y="71551"/>
                </a:lnTo>
                <a:lnTo>
                  <a:pt x="400431" y="4914"/>
                </a:lnTo>
                <a:close/>
              </a:path>
              <a:path w="1431290" h="224789">
                <a:moveTo>
                  <a:pt x="444741" y="142862"/>
                </a:moveTo>
                <a:lnTo>
                  <a:pt x="418490" y="142862"/>
                </a:lnTo>
                <a:lnTo>
                  <a:pt x="418490" y="161302"/>
                </a:lnTo>
                <a:lnTo>
                  <a:pt x="409041" y="206298"/>
                </a:lnTo>
                <a:lnTo>
                  <a:pt x="273062" y="206298"/>
                </a:lnTo>
                <a:lnTo>
                  <a:pt x="282511" y="161302"/>
                </a:lnTo>
                <a:lnTo>
                  <a:pt x="418490" y="161302"/>
                </a:lnTo>
                <a:lnTo>
                  <a:pt x="418490" y="142862"/>
                </a:lnTo>
                <a:lnTo>
                  <a:pt x="263766" y="142862"/>
                </a:lnTo>
                <a:lnTo>
                  <a:pt x="248119" y="217373"/>
                </a:lnTo>
                <a:lnTo>
                  <a:pt x="253695" y="224739"/>
                </a:lnTo>
                <a:lnTo>
                  <a:pt x="427545" y="224739"/>
                </a:lnTo>
                <a:lnTo>
                  <a:pt x="431419" y="206298"/>
                </a:lnTo>
                <a:lnTo>
                  <a:pt x="440867" y="161302"/>
                </a:lnTo>
                <a:lnTo>
                  <a:pt x="444741" y="142862"/>
                </a:lnTo>
                <a:close/>
              </a:path>
              <a:path w="1431290" h="224789">
                <a:moveTo>
                  <a:pt x="474383" y="1714"/>
                </a:moveTo>
                <a:lnTo>
                  <a:pt x="452005" y="1714"/>
                </a:lnTo>
                <a:lnTo>
                  <a:pt x="424942" y="130568"/>
                </a:lnTo>
                <a:lnTo>
                  <a:pt x="447319" y="130568"/>
                </a:lnTo>
                <a:lnTo>
                  <a:pt x="474383" y="1714"/>
                </a:lnTo>
                <a:close/>
              </a:path>
              <a:path w="1431290" h="224789">
                <a:moveTo>
                  <a:pt x="614146" y="2451"/>
                </a:moveTo>
                <a:lnTo>
                  <a:pt x="537171" y="2451"/>
                </a:lnTo>
                <a:lnTo>
                  <a:pt x="533146" y="21628"/>
                </a:lnTo>
                <a:lnTo>
                  <a:pt x="610120" y="21628"/>
                </a:lnTo>
                <a:lnTo>
                  <a:pt x="614146" y="2451"/>
                </a:lnTo>
                <a:close/>
              </a:path>
              <a:path w="1431290" h="224789">
                <a:moveTo>
                  <a:pt x="622871" y="171627"/>
                </a:moveTo>
                <a:lnTo>
                  <a:pt x="589902" y="140004"/>
                </a:lnTo>
                <a:lnTo>
                  <a:pt x="585482" y="134505"/>
                </a:lnTo>
                <a:lnTo>
                  <a:pt x="585216" y="134175"/>
                </a:lnTo>
                <a:lnTo>
                  <a:pt x="580961" y="127863"/>
                </a:lnTo>
                <a:lnTo>
                  <a:pt x="575068" y="118275"/>
                </a:lnTo>
                <a:lnTo>
                  <a:pt x="584111" y="108318"/>
                </a:lnTo>
                <a:lnTo>
                  <a:pt x="589940" y="101396"/>
                </a:lnTo>
                <a:lnTo>
                  <a:pt x="613371" y="65493"/>
                </a:lnTo>
                <a:lnTo>
                  <a:pt x="621372" y="46469"/>
                </a:lnTo>
                <a:lnTo>
                  <a:pt x="622338" y="44259"/>
                </a:lnTo>
                <a:lnTo>
                  <a:pt x="621639" y="39331"/>
                </a:lnTo>
                <a:lnTo>
                  <a:pt x="509765" y="39331"/>
                </a:lnTo>
                <a:lnTo>
                  <a:pt x="505841" y="58026"/>
                </a:lnTo>
                <a:lnTo>
                  <a:pt x="594855" y="58026"/>
                </a:lnTo>
                <a:lnTo>
                  <a:pt x="589064" y="69240"/>
                </a:lnTo>
                <a:lnTo>
                  <a:pt x="562673" y="104749"/>
                </a:lnTo>
                <a:lnTo>
                  <a:pt x="529869" y="136334"/>
                </a:lnTo>
                <a:lnTo>
                  <a:pt x="492760" y="163334"/>
                </a:lnTo>
                <a:lnTo>
                  <a:pt x="465772" y="178511"/>
                </a:lnTo>
                <a:lnTo>
                  <a:pt x="474179" y="193509"/>
                </a:lnTo>
                <a:lnTo>
                  <a:pt x="518121" y="167576"/>
                </a:lnTo>
                <a:lnTo>
                  <a:pt x="559117" y="134505"/>
                </a:lnTo>
                <a:lnTo>
                  <a:pt x="565162" y="144094"/>
                </a:lnTo>
                <a:lnTo>
                  <a:pt x="594525" y="177838"/>
                </a:lnTo>
                <a:lnTo>
                  <a:pt x="607758" y="188595"/>
                </a:lnTo>
                <a:lnTo>
                  <a:pt x="622871" y="171627"/>
                </a:lnTo>
                <a:close/>
              </a:path>
              <a:path w="1431290" h="224789">
                <a:moveTo>
                  <a:pt x="716889" y="90487"/>
                </a:moveTo>
                <a:lnTo>
                  <a:pt x="679513" y="90487"/>
                </a:lnTo>
                <a:lnTo>
                  <a:pt x="698144" y="1714"/>
                </a:lnTo>
                <a:lnTo>
                  <a:pt x="675767" y="1714"/>
                </a:lnTo>
                <a:lnTo>
                  <a:pt x="628942" y="224739"/>
                </a:lnTo>
                <a:lnTo>
                  <a:pt x="651319" y="224739"/>
                </a:lnTo>
                <a:lnTo>
                  <a:pt x="675474" y="109664"/>
                </a:lnTo>
                <a:lnTo>
                  <a:pt x="712851" y="109664"/>
                </a:lnTo>
                <a:lnTo>
                  <a:pt x="716889" y="90487"/>
                </a:lnTo>
                <a:close/>
              </a:path>
              <a:path w="1431290" h="224789">
                <a:moveTo>
                  <a:pt x="909548" y="205816"/>
                </a:moveTo>
                <a:lnTo>
                  <a:pt x="751192" y="205816"/>
                </a:lnTo>
                <a:lnTo>
                  <a:pt x="761822" y="155155"/>
                </a:lnTo>
                <a:lnTo>
                  <a:pt x="739203" y="155155"/>
                </a:lnTo>
                <a:lnTo>
                  <a:pt x="726135" y="217373"/>
                </a:lnTo>
                <a:lnTo>
                  <a:pt x="731723" y="224739"/>
                </a:lnTo>
                <a:lnTo>
                  <a:pt x="905573" y="224739"/>
                </a:lnTo>
                <a:lnTo>
                  <a:pt x="909548" y="205816"/>
                </a:lnTo>
                <a:close/>
              </a:path>
              <a:path w="1431290" h="224789">
                <a:moveTo>
                  <a:pt x="939850" y="81381"/>
                </a:moveTo>
                <a:lnTo>
                  <a:pt x="904684" y="65443"/>
                </a:lnTo>
                <a:lnTo>
                  <a:pt x="874293" y="42316"/>
                </a:lnTo>
                <a:lnTo>
                  <a:pt x="863358" y="29997"/>
                </a:lnTo>
                <a:lnTo>
                  <a:pt x="868692" y="23215"/>
                </a:lnTo>
                <a:lnTo>
                  <a:pt x="872223" y="18224"/>
                </a:lnTo>
                <a:lnTo>
                  <a:pt x="875525" y="12534"/>
                </a:lnTo>
                <a:lnTo>
                  <a:pt x="880186" y="3683"/>
                </a:lnTo>
                <a:lnTo>
                  <a:pt x="860501" y="241"/>
                </a:lnTo>
                <a:lnTo>
                  <a:pt x="854773" y="10541"/>
                </a:lnTo>
                <a:lnTo>
                  <a:pt x="850544" y="17157"/>
                </a:lnTo>
                <a:lnTo>
                  <a:pt x="819492" y="47904"/>
                </a:lnTo>
                <a:lnTo>
                  <a:pt x="779792" y="70192"/>
                </a:lnTo>
                <a:lnTo>
                  <a:pt x="746531" y="81635"/>
                </a:lnTo>
                <a:lnTo>
                  <a:pt x="751624" y="98348"/>
                </a:lnTo>
                <a:lnTo>
                  <a:pt x="788504" y="86144"/>
                </a:lnTo>
                <a:lnTo>
                  <a:pt x="827570" y="65684"/>
                </a:lnTo>
                <a:lnTo>
                  <a:pt x="848537" y="46710"/>
                </a:lnTo>
                <a:lnTo>
                  <a:pt x="852944" y="52235"/>
                </a:lnTo>
                <a:lnTo>
                  <a:pt x="890549" y="81915"/>
                </a:lnTo>
                <a:lnTo>
                  <a:pt x="926896" y="98602"/>
                </a:lnTo>
                <a:lnTo>
                  <a:pt x="939850" y="81381"/>
                </a:lnTo>
                <a:close/>
              </a:path>
              <a:path w="1431290" h="224789">
                <a:moveTo>
                  <a:pt x="945629" y="119494"/>
                </a:moveTo>
                <a:lnTo>
                  <a:pt x="725792" y="119494"/>
                </a:lnTo>
                <a:lnTo>
                  <a:pt x="721817" y="138430"/>
                </a:lnTo>
                <a:lnTo>
                  <a:pt x="820420" y="138430"/>
                </a:lnTo>
                <a:lnTo>
                  <a:pt x="812419" y="176542"/>
                </a:lnTo>
                <a:lnTo>
                  <a:pt x="835037" y="176542"/>
                </a:lnTo>
                <a:lnTo>
                  <a:pt x="843038" y="138430"/>
                </a:lnTo>
                <a:lnTo>
                  <a:pt x="941641" y="138430"/>
                </a:lnTo>
                <a:lnTo>
                  <a:pt x="945629" y="119494"/>
                </a:lnTo>
                <a:close/>
              </a:path>
              <a:path w="1431290" h="224789">
                <a:moveTo>
                  <a:pt x="1169416" y="56197"/>
                </a:moveTo>
                <a:lnTo>
                  <a:pt x="1155687" y="19659"/>
                </a:lnTo>
                <a:lnTo>
                  <a:pt x="1147089" y="11391"/>
                </a:lnTo>
                <a:lnTo>
                  <a:pt x="1147089" y="58267"/>
                </a:lnTo>
                <a:lnTo>
                  <a:pt x="1141196" y="86309"/>
                </a:lnTo>
                <a:lnTo>
                  <a:pt x="1127379" y="106464"/>
                </a:lnTo>
                <a:lnTo>
                  <a:pt x="1108659" y="119494"/>
                </a:lnTo>
                <a:lnTo>
                  <a:pt x="1086459" y="125653"/>
                </a:lnTo>
                <a:lnTo>
                  <a:pt x="1064336" y="125653"/>
                </a:lnTo>
                <a:lnTo>
                  <a:pt x="1044714" y="119494"/>
                </a:lnTo>
                <a:lnTo>
                  <a:pt x="1031468" y="106464"/>
                </a:lnTo>
                <a:lnTo>
                  <a:pt x="1026121" y="86309"/>
                </a:lnTo>
                <a:lnTo>
                  <a:pt x="1032002" y="58267"/>
                </a:lnTo>
                <a:lnTo>
                  <a:pt x="1045832" y="38112"/>
                </a:lnTo>
                <a:lnTo>
                  <a:pt x="1064552" y="25069"/>
                </a:lnTo>
                <a:lnTo>
                  <a:pt x="1086739" y="18923"/>
                </a:lnTo>
                <a:lnTo>
                  <a:pt x="1108875" y="18923"/>
                </a:lnTo>
                <a:lnTo>
                  <a:pt x="1128483" y="25069"/>
                </a:lnTo>
                <a:lnTo>
                  <a:pt x="1141730" y="38112"/>
                </a:lnTo>
                <a:lnTo>
                  <a:pt x="1147089" y="58267"/>
                </a:lnTo>
                <a:lnTo>
                  <a:pt x="1147089" y="11391"/>
                </a:lnTo>
                <a:lnTo>
                  <a:pt x="1101788" y="0"/>
                </a:lnTo>
                <a:lnTo>
                  <a:pt x="1091158" y="76"/>
                </a:lnTo>
                <a:lnTo>
                  <a:pt x="1052563" y="10845"/>
                </a:lnTo>
                <a:lnTo>
                  <a:pt x="1018489" y="42405"/>
                </a:lnTo>
                <a:lnTo>
                  <a:pt x="1004481" y="82016"/>
                </a:lnTo>
                <a:lnTo>
                  <a:pt x="1003782" y="88379"/>
                </a:lnTo>
                <a:lnTo>
                  <a:pt x="1004277" y="94157"/>
                </a:lnTo>
                <a:lnTo>
                  <a:pt x="1022705" y="130390"/>
                </a:lnTo>
                <a:lnTo>
                  <a:pt x="1060831" y="144500"/>
                </a:lnTo>
                <a:lnTo>
                  <a:pt x="1071422" y="144576"/>
                </a:lnTo>
                <a:lnTo>
                  <a:pt x="1082040" y="144500"/>
                </a:lnTo>
                <a:lnTo>
                  <a:pt x="1120635" y="133731"/>
                </a:lnTo>
                <a:lnTo>
                  <a:pt x="1154709" y="102158"/>
                </a:lnTo>
                <a:lnTo>
                  <a:pt x="1168717" y="62560"/>
                </a:lnTo>
                <a:lnTo>
                  <a:pt x="1169416" y="56197"/>
                </a:lnTo>
                <a:close/>
              </a:path>
              <a:path w="1431290" h="224789">
                <a:moveTo>
                  <a:pt x="1173149" y="185889"/>
                </a:moveTo>
                <a:lnTo>
                  <a:pt x="952830" y="185889"/>
                </a:lnTo>
                <a:lnTo>
                  <a:pt x="948855" y="204825"/>
                </a:lnTo>
                <a:lnTo>
                  <a:pt x="1169174" y="204825"/>
                </a:lnTo>
                <a:lnTo>
                  <a:pt x="1173149" y="185889"/>
                </a:lnTo>
                <a:close/>
              </a:path>
              <a:path w="1431290" h="224789">
                <a:moveTo>
                  <a:pt x="1430718" y="7366"/>
                </a:moveTo>
                <a:lnTo>
                  <a:pt x="1251712" y="7366"/>
                </a:lnTo>
                <a:lnTo>
                  <a:pt x="1247673" y="26555"/>
                </a:lnTo>
                <a:lnTo>
                  <a:pt x="1403819" y="26555"/>
                </a:lnTo>
                <a:lnTo>
                  <a:pt x="1395349" y="66878"/>
                </a:lnTo>
                <a:lnTo>
                  <a:pt x="1239697" y="66878"/>
                </a:lnTo>
                <a:lnTo>
                  <a:pt x="1224826" y="137693"/>
                </a:lnTo>
                <a:lnTo>
                  <a:pt x="1230414" y="145072"/>
                </a:lnTo>
                <a:lnTo>
                  <a:pt x="1301229" y="145072"/>
                </a:lnTo>
                <a:lnTo>
                  <a:pt x="1292656" y="185889"/>
                </a:lnTo>
                <a:lnTo>
                  <a:pt x="1193812" y="185889"/>
                </a:lnTo>
                <a:lnTo>
                  <a:pt x="1189824" y="204825"/>
                </a:lnTo>
                <a:lnTo>
                  <a:pt x="1410157" y="204825"/>
                </a:lnTo>
                <a:lnTo>
                  <a:pt x="1414132" y="185889"/>
                </a:lnTo>
                <a:lnTo>
                  <a:pt x="1315275" y="185889"/>
                </a:lnTo>
                <a:lnTo>
                  <a:pt x="1323848" y="145072"/>
                </a:lnTo>
                <a:lnTo>
                  <a:pt x="1406715" y="145072"/>
                </a:lnTo>
                <a:lnTo>
                  <a:pt x="1410639" y="126390"/>
                </a:lnTo>
                <a:lnTo>
                  <a:pt x="1249832" y="126390"/>
                </a:lnTo>
                <a:lnTo>
                  <a:pt x="1258290" y="86055"/>
                </a:lnTo>
                <a:lnTo>
                  <a:pt x="1414195" y="86055"/>
                </a:lnTo>
                <a:lnTo>
                  <a:pt x="1430718" y="7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278505" y="2963874"/>
            <a:ext cx="1672589" cy="228600"/>
          </a:xfrm>
          <a:custGeom>
            <a:avLst/>
            <a:gdLst/>
            <a:ahLst/>
            <a:cxnLst/>
            <a:rect l="l" t="t" r="r" b="b"/>
            <a:pathLst>
              <a:path w="1672590" h="228600">
                <a:moveTo>
                  <a:pt x="140258" y="8597"/>
                </a:moveTo>
                <a:lnTo>
                  <a:pt x="36982" y="8597"/>
                </a:lnTo>
                <a:lnTo>
                  <a:pt x="0" y="184670"/>
                </a:lnTo>
                <a:lnTo>
                  <a:pt x="5588" y="192036"/>
                </a:lnTo>
                <a:lnTo>
                  <a:pt x="106654" y="192036"/>
                </a:lnTo>
                <a:lnTo>
                  <a:pt x="110578" y="173355"/>
                </a:lnTo>
                <a:lnTo>
                  <a:pt x="25006" y="173355"/>
                </a:lnTo>
                <a:lnTo>
                  <a:pt x="55626" y="27533"/>
                </a:lnTo>
                <a:lnTo>
                  <a:pt x="136271" y="27533"/>
                </a:lnTo>
                <a:lnTo>
                  <a:pt x="140258" y="8597"/>
                </a:lnTo>
                <a:close/>
              </a:path>
              <a:path w="1672590" h="228600">
                <a:moveTo>
                  <a:pt x="191820" y="5410"/>
                </a:moveTo>
                <a:lnTo>
                  <a:pt x="169938" y="5410"/>
                </a:lnTo>
                <a:lnTo>
                  <a:pt x="152844" y="86804"/>
                </a:lnTo>
                <a:lnTo>
                  <a:pt x="109321" y="86804"/>
                </a:lnTo>
                <a:lnTo>
                  <a:pt x="105295" y="105981"/>
                </a:lnTo>
                <a:lnTo>
                  <a:pt x="148818" y="105981"/>
                </a:lnTo>
                <a:lnTo>
                  <a:pt x="124802" y="220319"/>
                </a:lnTo>
                <a:lnTo>
                  <a:pt x="146697" y="220319"/>
                </a:lnTo>
                <a:lnTo>
                  <a:pt x="191820" y="5410"/>
                </a:lnTo>
                <a:close/>
              </a:path>
              <a:path w="1672590" h="228600">
                <a:moveTo>
                  <a:pt x="238569" y="2946"/>
                </a:moveTo>
                <a:lnTo>
                  <a:pt x="216687" y="2946"/>
                </a:lnTo>
                <a:lnTo>
                  <a:pt x="169849" y="225971"/>
                </a:lnTo>
                <a:lnTo>
                  <a:pt x="191731" y="225971"/>
                </a:lnTo>
                <a:lnTo>
                  <a:pt x="238569" y="2946"/>
                </a:lnTo>
                <a:close/>
              </a:path>
              <a:path w="1672590" h="228600">
                <a:moveTo>
                  <a:pt x="399796" y="69634"/>
                </a:moveTo>
                <a:lnTo>
                  <a:pt x="390105" y="30734"/>
                </a:lnTo>
                <a:lnTo>
                  <a:pt x="378320" y="18249"/>
                </a:lnTo>
                <a:lnTo>
                  <a:pt x="378320" y="60401"/>
                </a:lnTo>
                <a:lnTo>
                  <a:pt x="377710" y="70078"/>
                </a:lnTo>
                <a:lnTo>
                  <a:pt x="367639" y="111239"/>
                </a:lnTo>
                <a:lnTo>
                  <a:pt x="335305" y="142125"/>
                </a:lnTo>
                <a:lnTo>
                  <a:pt x="311962" y="144094"/>
                </a:lnTo>
                <a:lnTo>
                  <a:pt x="297738" y="143840"/>
                </a:lnTo>
                <a:lnTo>
                  <a:pt x="270078" y="111239"/>
                </a:lnTo>
                <a:lnTo>
                  <a:pt x="270687" y="101561"/>
                </a:lnTo>
                <a:lnTo>
                  <a:pt x="280758" y="60401"/>
                </a:lnTo>
                <a:lnTo>
                  <a:pt x="313093" y="29502"/>
                </a:lnTo>
                <a:lnTo>
                  <a:pt x="336435" y="27533"/>
                </a:lnTo>
                <a:lnTo>
                  <a:pt x="350659" y="27787"/>
                </a:lnTo>
                <a:lnTo>
                  <a:pt x="378320" y="60401"/>
                </a:lnTo>
                <a:lnTo>
                  <a:pt x="378320" y="18249"/>
                </a:lnTo>
                <a:lnTo>
                  <a:pt x="340410" y="8597"/>
                </a:lnTo>
                <a:lnTo>
                  <a:pt x="329806" y="8699"/>
                </a:lnTo>
                <a:lnTo>
                  <a:pt x="293357" y="20955"/>
                </a:lnTo>
                <a:lnTo>
                  <a:pt x="262509" y="55194"/>
                </a:lnTo>
                <a:lnTo>
                  <a:pt x="249440" y="95554"/>
                </a:lnTo>
                <a:lnTo>
                  <a:pt x="248602" y="101993"/>
                </a:lnTo>
                <a:lnTo>
                  <a:pt x="248729" y="108000"/>
                </a:lnTo>
                <a:lnTo>
                  <a:pt x="262686" y="146964"/>
                </a:lnTo>
                <a:lnTo>
                  <a:pt x="297421" y="162928"/>
                </a:lnTo>
                <a:lnTo>
                  <a:pt x="307987" y="163029"/>
                </a:lnTo>
                <a:lnTo>
                  <a:pt x="318592" y="162928"/>
                </a:lnTo>
                <a:lnTo>
                  <a:pt x="355257" y="150672"/>
                </a:lnTo>
                <a:lnTo>
                  <a:pt x="363423" y="144094"/>
                </a:lnTo>
                <a:lnTo>
                  <a:pt x="366979" y="140893"/>
                </a:lnTo>
                <a:lnTo>
                  <a:pt x="390359" y="108000"/>
                </a:lnTo>
                <a:lnTo>
                  <a:pt x="398957" y="76073"/>
                </a:lnTo>
                <a:lnTo>
                  <a:pt x="399796" y="69634"/>
                </a:lnTo>
                <a:close/>
              </a:path>
              <a:path w="1672590" h="228600">
                <a:moveTo>
                  <a:pt x="474383" y="2946"/>
                </a:moveTo>
                <a:lnTo>
                  <a:pt x="452005" y="2946"/>
                </a:lnTo>
                <a:lnTo>
                  <a:pt x="405168" y="225971"/>
                </a:lnTo>
                <a:lnTo>
                  <a:pt x="427545" y="225971"/>
                </a:lnTo>
                <a:lnTo>
                  <a:pt x="474383" y="2946"/>
                </a:lnTo>
                <a:close/>
              </a:path>
              <a:path w="1672590" h="228600">
                <a:moveTo>
                  <a:pt x="643356" y="8597"/>
                </a:moveTo>
                <a:lnTo>
                  <a:pt x="515734" y="8597"/>
                </a:lnTo>
                <a:lnTo>
                  <a:pt x="478764" y="184670"/>
                </a:lnTo>
                <a:lnTo>
                  <a:pt x="484352" y="192036"/>
                </a:lnTo>
                <a:lnTo>
                  <a:pt x="609752" y="192036"/>
                </a:lnTo>
                <a:lnTo>
                  <a:pt x="613676" y="173355"/>
                </a:lnTo>
                <a:lnTo>
                  <a:pt x="503758" y="173355"/>
                </a:lnTo>
                <a:lnTo>
                  <a:pt x="517906" y="105981"/>
                </a:lnTo>
                <a:lnTo>
                  <a:pt x="610857" y="105981"/>
                </a:lnTo>
                <a:lnTo>
                  <a:pt x="614883" y="86804"/>
                </a:lnTo>
                <a:lnTo>
                  <a:pt x="521944" y="86804"/>
                </a:lnTo>
                <a:lnTo>
                  <a:pt x="534390" y="27533"/>
                </a:lnTo>
                <a:lnTo>
                  <a:pt x="639381" y="27533"/>
                </a:lnTo>
                <a:lnTo>
                  <a:pt x="643356" y="8597"/>
                </a:lnTo>
                <a:close/>
              </a:path>
              <a:path w="1672590" h="228600">
                <a:moveTo>
                  <a:pt x="715365" y="2946"/>
                </a:moveTo>
                <a:lnTo>
                  <a:pt x="692988" y="2946"/>
                </a:lnTo>
                <a:lnTo>
                  <a:pt x="675894" y="84340"/>
                </a:lnTo>
                <a:lnTo>
                  <a:pt x="634834" y="84340"/>
                </a:lnTo>
                <a:lnTo>
                  <a:pt x="630809" y="103517"/>
                </a:lnTo>
                <a:lnTo>
                  <a:pt x="671868" y="103517"/>
                </a:lnTo>
                <a:lnTo>
                  <a:pt x="645642" y="228434"/>
                </a:lnTo>
                <a:lnTo>
                  <a:pt x="668007" y="228434"/>
                </a:lnTo>
                <a:lnTo>
                  <a:pt x="715365" y="2946"/>
                </a:lnTo>
                <a:close/>
              </a:path>
              <a:path w="1672590" h="228600">
                <a:moveTo>
                  <a:pt x="932180" y="187121"/>
                </a:moveTo>
                <a:lnTo>
                  <a:pt x="711847" y="187121"/>
                </a:lnTo>
                <a:lnTo>
                  <a:pt x="707872" y="206057"/>
                </a:lnTo>
                <a:lnTo>
                  <a:pt x="928204" y="206057"/>
                </a:lnTo>
                <a:lnTo>
                  <a:pt x="932180" y="187121"/>
                </a:lnTo>
                <a:close/>
              </a:path>
              <a:path w="1672590" h="228600">
                <a:moveTo>
                  <a:pt x="949998" y="8597"/>
                </a:moveTo>
                <a:lnTo>
                  <a:pt x="891425" y="8597"/>
                </a:lnTo>
                <a:lnTo>
                  <a:pt x="891425" y="27533"/>
                </a:lnTo>
                <a:lnTo>
                  <a:pt x="865911" y="115074"/>
                </a:lnTo>
                <a:lnTo>
                  <a:pt x="808126" y="115074"/>
                </a:lnTo>
                <a:lnTo>
                  <a:pt x="819873" y="27533"/>
                </a:lnTo>
                <a:lnTo>
                  <a:pt x="891425" y="27533"/>
                </a:lnTo>
                <a:lnTo>
                  <a:pt x="891425" y="8597"/>
                </a:lnTo>
                <a:lnTo>
                  <a:pt x="769010" y="8597"/>
                </a:lnTo>
                <a:lnTo>
                  <a:pt x="765035" y="27533"/>
                </a:lnTo>
                <a:lnTo>
                  <a:pt x="797001" y="27533"/>
                </a:lnTo>
                <a:lnTo>
                  <a:pt x="785507" y="115074"/>
                </a:lnTo>
                <a:lnTo>
                  <a:pt x="741730" y="115074"/>
                </a:lnTo>
                <a:lnTo>
                  <a:pt x="737755" y="134010"/>
                </a:lnTo>
                <a:lnTo>
                  <a:pt x="928573" y="134010"/>
                </a:lnTo>
                <a:lnTo>
                  <a:pt x="932548" y="115074"/>
                </a:lnTo>
                <a:lnTo>
                  <a:pt x="888784" y="115074"/>
                </a:lnTo>
                <a:lnTo>
                  <a:pt x="914044" y="27533"/>
                </a:lnTo>
                <a:lnTo>
                  <a:pt x="946023" y="27533"/>
                </a:lnTo>
                <a:lnTo>
                  <a:pt x="949998" y="8597"/>
                </a:lnTo>
                <a:close/>
              </a:path>
              <a:path w="1672590" h="228600">
                <a:moveTo>
                  <a:pt x="1099248" y="8597"/>
                </a:moveTo>
                <a:lnTo>
                  <a:pt x="1000404" y="8597"/>
                </a:lnTo>
                <a:lnTo>
                  <a:pt x="996378" y="27787"/>
                </a:lnTo>
                <a:lnTo>
                  <a:pt x="1072362" y="27787"/>
                </a:lnTo>
                <a:lnTo>
                  <a:pt x="1059446" y="89255"/>
                </a:lnTo>
                <a:lnTo>
                  <a:pt x="983957" y="89255"/>
                </a:lnTo>
                <a:lnTo>
                  <a:pt x="963917" y="184670"/>
                </a:lnTo>
                <a:lnTo>
                  <a:pt x="969505" y="192036"/>
                </a:lnTo>
                <a:lnTo>
                  <a:pt x="1070571" y="192036"/>
                </a:lnTo>
                <a:lnTo>
                  <a:pt x="1074496" y="173355"/>
                </a:lnTo>
                <a:lnTo>
                  <a:pt x="988923" y="173355"/>
                </a:lnTo>
                <a:lnTo>
                  <a:pt x="1002550" y="108432"/>
                </a:lnTo>
                <a:lnTo>
                  <a:pt x="1078293" y="108432"/>
                </a:lnTo>
                <a:lnTo>
                  <a:pt x="1099248" y="8597"/>
                </a:lnTo>
                <a:close/>
              </a:path>
              <a:path w="1672590" h="228600">
                <a:moveTo>
                  <a:pt x="1155738" y="5410"/>
                </a:moveTo>
                <a:lnTo>
                  <a:pt x="1133856" y="5410"/>
                </a:lnTo>
                <a:lnTo>
                  <a:pt x="1117803" y="81876"/>
                </a:lnTo>
                <a:lnTo>
                  <a:pt x="1093698" y="81876"/>
                </a:lnTo>
                <a:lnTo>
                  <a:pt x="1089672" y="101066"/>
                </a:lnTo>
                <a:lnTo>
                  <a:pt x="1113764" y="101066"/>
                </a:lnTo>
                <a:lnTo>
                  <a:pt x="1088720" y="220319"/>
                </a:lnTo>
                <a:lnTo>
                  <a:pt x="1110615" y="220319"/>
                </a:lnTo>
                <a:lnTo>
                  <a:pt x="1155738" y="5410"/>
                </a:lnTo>
                <a:close/>
              </a:path>
              <a:path w="1672590" h="228600">
                <a:moveTo>
                  <a:pt x="1202486" y="2946"/>
                </a:moveTo>
                <a:lnTo>
                  <a:pt x="1180604" y="2946"/>
                </a:lnTo>
                <a:lnTo>
                  <a:pt x="1133767" y="225971"/>
                </a:lnTo>
                <a:lnTo>
                  <a:pt x="1155649" y="225971"/>
                </a:lnTo>
                <a:lnTo>
                  <a:pt x="1202486" y="2946"/>
                </a:lnTo>
                <a:close/>
              </a:path>
              <a:path w="1672590" h="228600">
                <a:moveTo>
                  <a:pt x="1358176" y="48437"/>
                </a:moveTo>
                <a:lnTo>
                  <a:pt x="1353731" y="26301"/>
                </a:lnTo>
                <a:lnTo>
                  <a:pt x="1348498" y="20154"/>
                </a:lnTo>
                <a:lnTo>
                  <a:pt x="1340116" y="10325"/>
                </a:lnTo>
                <a:lnTo>
                  <a:pt x="1335074" y="8293"/>
                </a:lnTo>
                <a:lnTo>
                  <a:pt x="1335074" y="51879"/>
                </a:lnTo>
                <a:lnTo>
                  <a:pt x="1330947" y="71551"/>
                </a:lnTo>
                <a:lnTo>
                  <a:pt x="1321295" y="87045"/>
                </a:lnTo>
                <a:lnTo>
                  <a:pt x="1307528" y="97612"/>
                </a:lnTo>
                <a:lnTo>
                  <a:pt x="1290650" y="103022"/>
                </a:lnTo>
                <a:lnTo>
                  <a:pt x="1271955" y="103022"/>
                </a:lnTo>
                <a:lnTo>
                  <a:pt x="1257363" y="97612"/>
                </a:lnTo>
                <a:lnTo>
                  <a:pt x="1248270" y="87045"/>
                </a:lnTo>
                <a:lnTo>
                  <a:pt x="1245133" y="71551"/>
                </a:lnTo>
                <a:lnTo>
                  <a:pt x="1249260" y="51879"/>
                </a:lnTo>
                <a:lnTo>
                  <a:pt x="1258912" y="36385"/>
                </a:lnTo>
                <a:lnTo>
                  <a:pt x="1272489" y="25565"/>
                </a:lnTo>
                <a:lnTo>
                  <a:pt x="1289367" y="20154"/>
                </a:lnTo>
                <a:lnTo>
                  <a:pt x="1308049" y="20154"/>
                </a:lnTo>
                <a:lnTo>
                  <a:pt x="1322654" y="25565"/>
                </a:lnTo>
                <a:lnTo>
                  <a:pt x="1331937" y="36385"/>
                </a:lnTo>
                <a:lnTo>
                  <a:pt x="1335074" y="51879"/>
                </a:lnTo>
                <a:lnTo>
                  <a:pt x="1335074" y="8293"/>
                </a:lnTo>
                <a:lnTo>
                  <a:pt x="1302689" y="1231"/>
                </a:lnTo>
                <a:lnTo>
                  <a:pt x="1293672" y="1295"/>
                </a:lnTo>
                <a:lnTo>
                  <a:pt x="1241348" y="26301"/>
                </a:lnTo>
                <a:lnTo>
                  <a:pt x="1222032" y="74993"/>
                </a:lnTo>
                <a:lnTo>
                  <a:pt x="1226477" y="97129"/>
                </a:lnTo>
                <a:lnTo>
                  <a:pt x="1257630" y="120091"/>
                </a:lnTo>
                <a:lnTo>
                  <a:pt x="1277327" y="121958"/>
                </a:lnTo>
                <a:lnTo>
                  <a:pt x="1286205" y="121894"/>
                </a:lnTo>
                <a:lnTo>
                  <a:pt x="1331353" y="103022"/>
                </a:lnTo>
                <a:lnTo>
                  <a:pt x="1338859" y="97129"/>
                </a:lnTo>
                <a:lnTo>
                  <a:pt x="1352600" y="74993"/>
                </a:lnTo>
                <a:lnTo>
                  <a:pt x="1358176" y="48437"/>
                </a:lnTo>
                <a:close/>
              </a:path>
              <a:path w="1672590" h="228600">
                <a:moveTo>
                  <a:pt x="1408658" y="144094"/>
                </a:moveTo>
                <a:lnTo>
                  <a:pt x="1382407" y="144094"/>
                </a:lnTo>
                <a:lnTo>
                  <a:pt x="1382407" y="162534"/>
                </a:lnTo>
                <a:lnTo>
                  <a:pt x="1372958" y="207530"/>
                </a:lnTo>
                <a:lnTo>
                  <a:pt x="1236980" y="207530"/>
                </a:lnTo>
                <a:lnTo>
                  <a:pt x="1246428" y="162534"/>
                </a:lnTo>
                <a:lnTo>
                  <a:pt x="1382407" y="162534"/>
                </a:lnTo>
                <a:lnTo>
                  <a:pt x="1382407" y="144094"/>
                </a:lnTo>
                <a:lnTo>
                  <a:pt x="1227683" y="144094"/>
                </a:lnTo>
                <a:lnTo>
                  <a:pt x="1212037" y="218605"/>
                </a:lnTo>
                <a:lnTo>
                  <a:pt x="1217612" y="225971"/>
                </a:lnTo>
                <a:lnTo>
                  <a:pt x="1391462" y="225971"/>
                </a:lnTo>
                <a:lnTo>
                  <a:pt x="1395336" y="207530"/>
                </a:lnTo>
                <a:lnTo>
                  <a:pt x="1404785" y="162534"/>
                </a:lnTo>
                <a:lnTo>
                  <a:pt x="1408658" y="144094"/>
                </a:lnTo>
                <a:close/>
              </a:path>
              <a:path w="1672590" h="228600">
                <a:moveTo>
                  <a:pt x="1438300" y="2946"/>
                </a:moveTo>
                <a:lnTo>
                  <a:pt x="1415923" y="2946"/>
                </a:lnTo>
                <a:lnTo>
                  <a:pt x="1388872" y="131800"/>
                </a:lnTo>
                <a:lnTo>
                  <a:pt x="1411249" y="131800"/>
                </a:lnTo>
                <a:lnTo>
                  <a:pt x="1438300" y="2946"/>
                </a:lnTo>
                <a:close/>
              </a:path>
              <a:path w="1672590" h="228600">
                <a:moveTo>
                  <a:pt x="1646034" y="136715"/>
                </a:moveTo>
                <a:lnTo>
                  <a:pt x="1465046" y="136715"/>
                </a:lnTo>
                <a:lnTo>
                  <a:pt x="1461173" y="155155"/>
                </a:lnTo>
                <a:lnTo>
                  <a:pt x="1619783" y="155155"/>
                </a:lnTo>
                <a:lnTo>
                  <a:pt x="1616316" y="171627"/>
                </a:lnTo>
                <a:lnTo>
                  <a:pt x="1457718" y="171627"/>
                </a:lnTo>
                <a:lnTo>
                  <a:pt x="1447850" y="218605"/>
                </a:lnTo>
                <a:lnTo>
                  <a:pt x="1453438" y="225971"/>
                </a:lnTo>
                <a:lnTo>
                  <a:pt x="1632204" y="225971"/>
                </a:lnTo>
                <a:lnTo>
                  <a:pt x="1636077" y="207530"/>
                </a:lnTo>
                <a:lnTo>
                  <a:pt x="1472793" y="207530"/>
                </a:lnTo>
                <a:lnTo>
                  <a:pt x="1476463" y="190080"/>
                </a:lnTo>
                <a:lnTo>
                  <a:pt x="1634820" y="190080"/>
                </a:lnTo>
                <a:lnTo>
                  <a:pt x="1646034" y="136715"/>
                </a:lnTo>
                <a:close/>
              </a:path>
              <a:path w="1672590" h="228600">
                <a:moveTo>
                  <a:pt x="1648193" y="33934"/>
                </a:moveTo>
                <a:lnTo>
                  <a:pt x="1641919" y="18440"/>
                </a:lnTo>
                <a:lnTo>
                  <a:pt x="1641233" y="16713"/>
                </a:lnTo>
                <a:lnTo>
                  <a:pt x="1624990" y="5638"/>
                </a:lnTo>
                <a:lnTo>
                  <a:pt x="1624990" y="37858"/>
                </a:lnTo>
                <a:lnTo>
                  <a:pt x="1621574" y="54089"/>
                </a:lnTo>
                <a:lnTo>
                  <a:pt x="1611490" y="64668"/>
                </a:lnTo>
                <a:lnTo>
                  <a:pt x="1596618" y="71056"/>
                </a:lnTo>
                <a:lnTo>
                  <a:pt x="1578394" y="73520"/>
                </a:lnTo>
                <a:lnTo>
                  <a:pt x="1558975" y="73520"/>
                </a:lnTo>
                <a:lnTo>
                  <a:pt x="1541780" y="71056"/>
                </a:lnTo>
                <a:lnTo>
                  <a:pt x="1529600" y="64668"/>
                </a:lnTo>
                <a:lnTo>
                  <a:pt x="1523949" y="54089"/>
                </a:lnTo>
                <a:lnTo>
                  <a:pt x="1527365" y="37858"/>
                </a:lnTo>
                <a:lnTo>
                  <a:pt x="1570545" y="18440"/>
                </a:lnTo>
                <a:lnTo>
                  <a:pt x="1619338" y="27292"/>
                </a:lnTo>
                <a:lnTo>
                  <a:pt x="1624990" y="37858"/>
                </a:lnTo>
                <a:lnTo>
                  <a:pt x="1624990" y="5638"/>
                </a:lnTo>
                <a:lnTo>
                  <a:pt x="1584007" y="0"/>
                </a:lnTo>
                <a:lnTo>
                  <a:pt x="1574838" y="38"/>
                </a:lnTo>
                <a:lnTo>
                  <a:pt x="1519999" y="16713"/>
                </a:lnTo>
                <a:lnTo>
                  <a:pt x="1500809" y="57785"/>
                </a:lnTo>
                <a:lnTo>
                  <a:pt x="1507705" y="75234"/>
                </a:lnTo>
                <a:lnTo>
                  <a:pt x="1544129" y="91071"/>
                </a:lnTo>
                <a:lnTo>
                  <a:pt x="1564640" y="92202"/>
                </a:lnTo>
                <a:lnTo>
                  <a:pt x="1573809" y="92163"/>
                </a:lnTo>
                <a:lnTo>
                  <a:pt x="1628889" y="75488"/>
                </a:lnTo>
                <a:lnTo>
                  <a:pt x="1630489" y="73520"/>
                </a:lnTo>
                <a:lnTo>
                  <a:pt x="1643126" y="58026"/>
                </a:lnTo>
                <a:lnTo>
                  <a:pt x="1648193" y="33934"/>
                </a:lnTo>
                <a:close/>
              </a:path>
              <a:path w="1672590" h="228600">
                <a:moveTo>
                  <a:pt x="1672234" y="103276"/>
                </a:moveTo>
                <a:lnTo>
                  <a:pt x="1452397" y="103276"/>
                </a:lnTo>
                <a:lnTo>
                  <a:pt x="1448422" y="122212"/>
                </a:lnTo>
                <a:lnTo>
                  <a:pt x="1668259" y="122212"/>
                </a:lnTo>
                <a:lnTo>
                  <a:pt x="1672234" y="103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11757800" y="2963865"/>
            <a:ext cx="6130925" cy="823594"/>
            <a:chOff x="11757800" y="2963865"/>
            <a:chExt cx="6130925" cy="823594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800" y="2963865"/>
              <a:ext cx="3946218" cy="8234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5954" y="2966816"/>
              <a:ext cx="3192416" cy="518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0885" y="2783405"/>
            <a:ext cx="2560938" cy="69455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3670" y="2792779"/>
            <a:ext cx="4068529" cy="676838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663" y="3149165"/>
            <a:ext cx="8289109" cy="3776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6663" y="3793732"/>
            <a:ext cx="8289109" cy="149342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845626" y="7020280"/>
            <a:ext cx="994410" cy="226060"/>
          </a:xfrm>
          <a:custGeom>
            <a:avLst/>
            <a:gdLst/>
            <a:ahLst/>
            <a:cxnLst/>
            <a:rect l="l" t="t" r="r" b="b"/>
            <a:pathLst>
              <a:path w="994409" h="226059">
                <a:moveTo>
                  <a:pt x="31343" y="0"/>
                </a:moveTo>
                <a:lnTo>
                  <a:pt x="10934" y="0"/>
                </a:lnTo>
                <a:lnTo>
                  <a:pt x="0" y="52082"/>
                </a:lnTo>
                <a:lnTo>
                  <a:pt x="20396" y="52082"/>
                </a:lnTo>
                <a:lnTo>
                  <a:pt x="31343" y="0"/>
                </a:lnTo>
                <a:close/>
              </a:path>
              <a:path w="994409" h="226059">
                <a:moveTo>
                  <a:pt x="63982" y="0"/>
                </a:moveTo>
                <a:lnTo>
                  <a:pt x="43573" y="0"/>
                </a:lnTo>
                <a:lnTo>
                  <a:pt x="32639" y="52082"/>
                </a:lnTo>
                <a:lnTo>
                  <a:pt x="53047" y="52082"/>
                </a:lnTo>
                <a:lnTo>
                  <a:pt x="63982" y="0"/>
                </a:lnTo>
                <a:close/>
              </a:path>
              <a:path w="994409" h="226059">
                <a:moveTo>
                  <a:pt x="211772" y="5994"/>
                </a:moveTo>
                <a:lnTo>
                  <a:pt x="102565" y="5994"/>
                </a:lnTo>
                <a:lnTo>
                  <a:pt x="98679" y="24485"/>
                </a:lnTo>
                <a:lnTo>
                  <a:pt x="184365" y="24485"/>
                </a:lnTo>
                <a:lnTo>
                  <a:pt x="181063" y="32296"/>
                </a:lnTo>
                <a:lnTo>
                  <a:pt x="155968" y="61214"/>
                </a:lnTo>
                <a:lnTo>
                  <a:pt x="119024" y="84836"/>
                </a:lnTo>
                <a:lnTo>
                  <a:pt x="83146" y="99885"/>
                </a:lnTo>
                <a:lnTo>
                  <a:pt x="72072" y="103200"/>
                </a:lnTo>
                <a:lnTo>
                  <a:pt x="78486" y="119532"/>
                </a:lnTo>
                <a:lnTo>
                  <a:pt x="124752" y="101523"/>
                </a:lnTo>
                <a:lnTo>
                  <a:pt x="164769" y="76682"/>
                </a:lnTo>
                <a:lnTo>
                  <a:pt x="194919" y="45123"/>
                </a:lnTo>
                <a:lnTo>
                  <a:pt x="208889" y="19062"/>
                </a:lnTo>
                <a:lnTo>
                  <a:pt x="211772" y="5994"/>
                </a:lnTo>
                <a:close/>
              </a:path>
              <a:path w="994409" h="226059">
                <a:moveTo>
                  <a:pt x="261835" y="131051"/>
                </a:moveTo>
                <a:lnTo>
                  <a:pt x="84937" y="131051"/>
                </a:lnTo>
                <a:lnTo>
                  <a:pt x="81165" y="149047"/>
                </a:lnTo>
                <a:lnTo>
                  <a:pt x="236220" y="149047"/>
                </a:lnTo>
                <a:lnTo>
                  <a:pt x="232587" y="166331"/>
                </a:lnTo>
                <a:lnTo>
                  <a:pt x="77533" y="166331"/>
                </a:lnTo>
                <a:lnTo>
                  <a:pt x="67652" y="213372"/>
                </a:lnTo>
                <a:lnTo>
                  <a:pt x="73101" y="220573"/>
                </a:lnTo>
                <a:lnTo>
                  <a:pt x="247840" y="220573"/>
                </a:lnTo>
                <a:lnTo>
                  <a:pt x="251625" y="202577"/>
                </a:lnTo>
                <a:lnTo>
                  <a:pt x="92011" y="202577"/>
                </a:lnTo>
                <a:lnTo>
                  <a:pt x="95834" y="184327"/>
                </a:lnTo>
                <a:lnTo>
                  <a:pt x="250647" y="184327"/>
                </a:lnTo>
                <a:lnTo>
                  <a:pt x="261835" y="131051"/>
                </a:lnTo>
                <a:close/>
              </a:path>
              <a:path w="994409" h="226059">
                <a:moveTo>
                  <a:pt x="288759" y="2882"/>
                </a:moveTo>
                <a:lnTo>
                  <a:pt x="266915" y="2882"/>
                </a:lnTo>
                <a:lnTo>
                  <a:pt x="261721" y="27597"/>
                </a:lnTo>
                <a:lnTo>
                  <a:pt x="216839" y="27597"/>
                </a:lnTo>
                <a:lnTo>
                  <a:pt x="212902" y="46316"/>
                </a:lnTo>
                <a:lnTo>
                  <a:pt x="257784" y="46316"/>
                </a:lnTo>
                <a:lnTo>
                  <a:pt x="252196" y="72961"/>
                </a:lnTo>
                <a:lnTo>
                  <a:pt x="202514" y="72961"/>
                </a:lnTo>
                <a:lnTo>
                  <a:pt x="198577" y="91681"/>
                </a:lnTo>
                <a:lnTo>
                  <a:pt x="248259" y="91681"/>
                </a:lnTo>
                <a:lnTo>
                  <a:pt x="242519" y="119049"/>
                </a:lnTo>
                <a:lnTo>
                  <a:pt x="264363" y="119049"/>
                </a:lnTo>
                <a:lnTo>
                  <a:pt x="288759" y="2882"/>
                </a:lnTo>
                <a:close/>
              </a:path>
              <a:path w="994409" h="226059">
                <a:moveTo>
                  <a:pt x="471297" y="0"/>
                </a:moveTo>
                <a:lnTo>
                  <a:pt x="387769" y="0"/>
                </a:lnTo>
                <a:lnTo>
                  <a:pt x="383832" y="18719"/>
                </a:lnTo>
                <a:lnTo>
                  <a:pt x="467360" y="18719"/>
                </a:lnTo>
                <a:lnTo>
                  <a:pt x="471297" y="0"/>
                </a:lnTo>
                <a:close/>
              </a:path>
              <a:path w="994409" h="226059">
                <a:moveTo>
                  <a:pt x="486371" y="157924"/>
                </a:moveTo>
                <a:lnTo>
                  <a:pt x="309473" y="157924"/>
                </a:lnTo>
                <a:lnTo>
                  <a:pt x="305650" y="176174"/>
                </a:lnTo>
                <a:lnTo>
                  <a:pt x="460705" y="176174"/>
                </a:lnTo>
                <a:lnTo>
                  <a:pt x="451370" y="220573"/>
                </a:lnTo>
                <a:lnTo>
                  <a:pt x="473214" y="220573"/>
                </a:lnTo>
                <a:lnTo>
                  <a:pt x="486371" y="157924"/>
                </a:lnTo>
                <a:close/>
              </a:path>
              <a:path w="994409" h="226059">
                <a:moveTo>
                  <a:pt x="505510" y="91922"/>
                </a:moveTo>
                <a:lnTo>
                  <a:pt x="464058" y="84683"/>
                </a:lnTo>
                <a:lnTo>
                  <a:pt x="441375" y="78486"/>
                </a:lnTo>
                <a:lnTo>
                  <a:pt x="450494" y="74917"/>
                </a:lnTo>
                <a:lnTo>
                  <a:pt x="456539" y="72453"/>
                </a:lnTo>
                <a:lnTo>
                  <a:pt x="502742" y="48006"/>
                </a:lnTo>
                <a:lnTo>
                  <a:pt x="504901" y="37680"/>
                </a:lnTo>
                <a:lnTo>
                  <a:pt x="500253" y="32397"/>
                </a:lnTo>
                <a:lnTo>
                  <a:pt x="342557" y="32397"/>
                </a:lnTo>
                <a:lnTo>
                  <a:pt x="338785" y="50406"/>
                </a:lnTo>
                <a:lnTo>
                  <a:pt x="465988" y="50406"/>
                </a:lnTo>
                <a:lnTo>
                  <a:pt x="456107" y="54660"/>
                </a:lnTo>
                <a:lnTo>
                  <a:pt x="415201" y="69723"/>
                </a:lnTo>
                <a:lnTo>
                  <a:pt x="371157" y="81851"/>
                </a:lnTo>
                <a:lnTo>
                  <a:pt x="331304" y="90017"/>
                </a:lnTo>
                <a:lnTo>
                  <a:pt x="318490" y="92163"/>
                </a:lnTo>
                <a:lnTo>
                  <a:pt x="321386" y="109207"/>
                </a:lnTo>
                <a:lnTo>
                  <a:pt x="381927" y="97218"/>
                </a:lnTo>
                <a:lnTo>
                  <a:pt x="413143" y="88328"/>
                </a:lnTo>
                <a:lnTo>
                  <a:pt x="422706" y="91922"/>
                </a:lnTo>
                <a:lnTo>
                  <a:pt x="444144" y="98399"/>
                </a:lnTo>
                <a:lnTo>
                  <a:pt x="465658" y="103441"/>
                </a:lnTo>
                <a:lnTo>
                  <a:pt x="486448" y="107289"/>
                </a:lnTo>
                <a:lnTo>
                  <a:pt x="495020" y="108724"/>
                </a:lnTo>
                <a:lnTo>
                  <a:pt x="505510" y="91922"/>
                </a:lnTo>
                <a:close/>
              </a:path>
              <a:path w="994409" h="226059">
                <a:moveTo>
                  <a:pt x="513003" y="120243"/>
                </a:moveTo>
                <a:lnTo>
                  <a:pt x="298424" y="120243"/>
                </a:lnTo>
                <a:lnTo>
                  <a:pt x="294551" y="138734"/>
                </a:lnTo>
                <a:lnTo>
                  <a:pt x="509130" y="138734"/>
                </a:lnTo>
                <a:lnTo>
                  <a:pt x="513003" y="120243"/>
                </a:lnTo>
                <a:close/>
              </a:path>
              <a:path w="994409" h="226059">
                <a:moveTo>
                  <a:pt x="635546" y="131051"/>
                </a:moveTo>
                <a:lnTo>
                  <a:pt x="613714" y="131051"/>
                </a:lnTo>
                <a:lnTo>
                  <a:pt x="607910" y="158648"/>
                </a:lnTo>
                <a:lnTo>
                  <a:pt x="604126" y="158648"/>
                </a:lnTo>
                <a:lnTo>
                  <a:pt x="604126" y="176657"/>
                </a:lnTo>
                <a:lnTo>
                  <a:pt x="598690" y="202577"/>
                </a:lnTo>
                <a:lnTo>
                  <a:pt x="553808" y="202577"/>
                </a:lnTo>
                <a:lnTo>
                  <a:pt x="559244" y="176657"/>
                </a:lnTo>
                <a:lnTo>
                  <a:pt x="604126" y="176657"/>
                </a:lnTo>
                <a:lnTo>
                  <a:pt x="604126" y="158648"/>
                </a:lnTo>
                <a:lnTo>
                  <a:pt x="563029" y="158648"/>
                </a:lnTo>
                <a:lnTo>
                  <a:pt x="568820" y="131051"/>
                </a:lnTo>
                <a:lnTo>
                  <a:pt x="546747" y="131051"/>
                </a:lnTo>
                <a:lnTo>
                  <a:pt x="529450" y="213372"/>
                </a:lnTo>
                <a:lnTo>
                  <a:pt x="534898" y="220573"/>
                </a:lnTo>
                <a:lnTo>
                  <a:pt x="616750" y="220573"/>
                </a:lnTo>
                <a:lnTo>
                  <a:pt x="620534" y="202577"/>
                </a:lnTo>
                <a:lnTo>
                  <a:pt x="625970" y="176657"/>
                </a:lnTo>
                <a:lnTo>
                  <a:pt x="629754" y="158648"/>
                </a:lnTo>
                <a:lnTo>
                  <a:pt x="635546" y="131051"/>
                </a:lnTo>
                <a:close/>
              </a:path>
              <a:path w="994409" h="226059">
                <a:moveTo>
                  <a:pt x="677418" y="5994"/>
                </a:moveTo>
                <a:lnTo>
                  <a:pt x="568198" y="5994"/>
                </a:lnTo>
                <a:lnTo>
                  <a:pt x="564324" y="24485"/>
                </a:lnTo>
                <a:lnTo>
                  <a:pt x="650011" y="24485"/>
                </a:lnTo>
                <a:lnTo>
                  <a:pt x="646709" y="32296"/>
                </a:lnTo>
                <a:lnTo>
                  <a:pt x="621614" y="61214"/>
                </a:lnTo>
                <a:lnTo>
                  <a:pt x="584669" y="84836"/>
                </a:lnTo>
                <a:lnTo>
                  <a:pt x="548792" y="99885"/>
                </a:lnTo>
                <a:lnTo>
                  <a:pt x="537705" y="103200"/>
                </a:lnTo>
                <a:lnTo>
                  <a:pt x="544118" y="119532"/>
                </a:lnTo>
                <a:lnTo>
                  <a:pt x="590384" y="101523"/>
                </a:lnTo>
                <a:lnTo>
                  <a:pt x="630402" y="76682"/>
                </a:lnTo>
                <a:lnTo>
                  <a:pt x="660552" y="45123"/>
                </a:lnTo>
                <a:lnTo>
                  <a:pt x="674535" y="19062"/>
                </a:lnTo>
                <a:lnTo>
                  <a:pt x="677418" y="5994"/>
                </a:lnTo>
                <a:close/>
              </a:path>
              <a:path w="994409" h="226059">
                <a:moveTo>
                  <a:pt x="729513" y="210489"/>
                </a:moveTo>
                <a:lnTo>
                  <a:pt x="703351" y="188887"/>
                </a:lnTo>
                <a:lnTo>
                  <a:pt x="701852" y="187439"/>
                </a:lnTo>
                <a:lnTo>
                  <a:pt x="698055" y="183108"/>
                </a:lnTo>
                <a:lnTo>
                  <a:pt x="695083" y="178447"/>
                </a:lnTo>
                <a:lnTo>
                  <a:pt x="691222" y="171132"/>
                </a:lnTo>
                <a:lnTo>
                  <a:pt x="696391" y="162496"/>
                </a:lnTo>
                <a:lnTo>
                  <a:pt x="704265" y="143294"/>
                </a:lnTo>
                <a:lnTo>
                  <a:pt x="707783" y="132245"/>
                </a:lnTo>
                <a:lnTo>
                  <a:pt x="688555" y="130086"/>
                </a:lnTo>
                <a:lnTo>
                  <a:pt x="682879" y="147040"/>
                </a:lnTo>
                <a:lnTo>
                  <a:pt x="678395" y="157734"/>
                </a:lnTo>
                <a:lnTo>
                  <a:pt x="654481" y="189966"/>
                </a:lnTo>
                <a:lnTo>
                  <a:pt x="623862" y="210731"/>
                </a:lnTo>
                <a:lnTo>
                  <a:pt x="632256" y="225615"/>
                </a:lnTo>
                <a:lnTo>
                  <a:pt x="648614" y="216801"/>
                </a:lnTo>
                <a:lnTo>
                  <a:pt x="658888" y="210045"/>
                </a:lnTo>
                <a:lnTo>
                  <a:pt x="667448" y="201891"/>
                </a:lnTo>
                <a:lnTo>
                  <a:pt x="678611" y="188887"/>
                </a:lnTo>
                <a:lnTo>
                  <a:pt x="682777" y="195694"/>
                </a:lnTo>
                <a:lnTo>
                  <a:pt x="714921" y="225132"/>
                </a:lnTo>
                <a:lnTo>
                  <a:pt x="729513" y="210489"/>
                </a:lnTo>
                <a:close/>
              </a:path>
              <a:path w="994409" h="226059">
                <a:moveTo>
                  <a:pt x="769708" y="46558"/>
                </a:moveTo>
                <a:lnTo>
                  <a:pt x="733221" y="46558"/>
                </a:lnTo>
                <a:lnTo>
                  <a:pt x="742391" y="2882"/>
                </a:lnTo>
                <a:lnTo>
                  <a:pt x="720547" y="2882"/>
                </a:lnTo>
                <a:lnTo>
                  <a:pt x="696150" y="119049"/>
                </a:lnTo>
                <a:lnTo>
                  <a:pt x="717994" y="119049"/>
                </a:lnTo>
                <a:lnTo>
                  <a:pt x="729335" y="65036"/>
                </a:lnTo>
                <a:lnTo>
                  <a:pt x="765822" y="65036"/>
                </a:lnTo>
                <a:lnTo>
                  <a:pt x="769708" y="46558"/>
                </a:lnTo>
                <a:close/>
              </a:path>
              <a:path w="994409" h="226059">
                <a:moveTo>
                  <a:pt x="915276" y="50215"/>
                </a:moveTo>
                <a:lnTo>
                  <a:pt x="914996" y="45275"/>
                </a:lnTo>
                <a:lnTo>
                  <a:pt x="913866" y="38404"/>
                </a:lnTo>
                <a:lnTo>
                  <a:pt x="911847" y="26873"/>
                </a:lnTo>
                <a:lnTo>
                  <a:pt x="906348" y="19913"/>
                </a:lnTo>
                <a:lnTo>
                  <a:pt x="898766" y="10312"/>
                </a:lnTo>
                <a:lnTo>
                  <a:pt x="893102" y="7950"/>
                </a:lnTo>
                <a:lnTo>
                  <a:pt x="893102" y="53276"/>
                </a:lnTo>
                <a:lnTo>
                  <a:pt x="888568" y="74879"/>
                </a:lnTo>
                <a:lnTo>
                  <a:pt x="878852" y="91440"/>
                </a:lnTo>
                <a:lnTo>
                  <a:pt x="865200" y="102730"/>
                </a:lnTo>
                <a:lnTo>
                  <a:pt x="848626" y="108483"/>
                </a:lnTo>
                <a:lnTo>
                  <a:pt x="839508" y="108483"/>
                </a:lnTo>
                <a:lnTo>
                  <a:pt x="804418" y="84607"/>
                </a:lnTo>
                <a:lnTo>
                  <a:pt x="804799" y="76885"/>
                </a:lnTo>
                <a:lnTo>
                  <a:pt x="817638" y="38061"/>
                </a:lnTo>
                <a:lnTo>
                  <a:pt x="858100" y="19913"/>
                </a:lnTo>
                <a:lnTo>
                  <a:pt x="867219" y="19913"/>
                </a:lnTo>
                <a:lnTo>
                  <a:pt x="881380" y="25679"/>
                </a:lnTo>
                <a:lnTo>
                  <a:pt x="890333" y="36715"/>
                </a:lnTo>
                <a:lnTo>
                  <a:pt x="893102" y="53276"/>
                </a:lnTo>
                <a:lnTo>
                  <a:pt x="893102" y="7950"/>
                </a:lnTo>
                <a:lnTo>
                  <a:pt x="862037" y="1193"/>
                </a:lnTo>
                <a:lnTo>
                  <a:pt x="853236" y="1270"/>
                </a:lnTo>
                <a:lnTo>
                  <a:pt x="801674" y="26873"/>
                </a:lnTo>
                <a:lnTo>
                  <a:pt x="783615" y="72072"/>
                </a:lnTo>
                <a:lnTo>
                  <a:pt x="782955" y="77470"/>
                </a:lnTo>
                <a:lnTo>
                  <a:pt x="783196" y="82410"/>
                </a:lnTo>
                <a:lnTo>
                  <a:pt x="799287" y="117132"/>
                </a:lnTo>
                <a:lnTo>
                  <a:pt x="835774" y="126250"/>
                </a:lnTo>
                <a:lnTo>
                  <a:pt x="844575" y="126174"/>
                </a:lnTo>
                <a:lnTo>
                  <a:pt x="886917" y="108483"/>
                </a:lnTo>
                <a:lnTo>
                  <a:pt x="896327" y="100799"/>
                </a:lnTo>
                <a:lnTo>
                  <a:pt x="914628" y="55613"/>
                </a:lnTo>
                <a:lnTo>
                  <a:pt x="915276" y="50215"/>
                </a:lnTo>
                <a:close/>
              </a:path>
              <a:path w="994409" h="226059">
                <a:moveTo>
                  <a:pt x="957376" y="202095"/>
                </a:moveTo>
                <a:lnTo>
                  <a:pt x="797763" y="202095"/>
                </a:lnTo>
                <a:lnTo>
                  <a:pt x="809663" y="145453"/>
                </a:lnTo>
                <a:lnTo>
                  <a:pt x="787577" y="145453"/>
                </a:lnTo>
                <a:lnTo>
                  <a:pt x="773315" y="213372"/>
                </a:lnTo>
                <a:lnTo>
                  <a:pt x="778764" y="220573"/>
                </a:lnTo>
                <a:lnTo>
                  <a:pt x="953503" y="220573"/>
                </a:lnTo>
                <a:lnTo>
                  <a:pt x="957376" y="202095"/>
                </a:lnTo>
                <a:close/>
              </a:path>
              <a:path w="994409" h="226059">
                <a:moveTo>
                  <a:pt x="994410" y="2882"/>
                </a:moveTo>
                <a:lnTo>
                  <a:pt x="972578" y="2882"/>
                </a:lnTo>
                <a:lnTo>
                  <a:pt x="938796" y="163690"/>
                </a:lnTo>
                <a:lnTo>
                  <a:pt x="960640" y="163690"/>
                </a:lnTo>
                <a:lnTo>
                  <a:pt x="994410" y="2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9914121" y="7023151"/>
            <a:ext cx="1260475" cy="220345"/>
            <a:chOff x="9914121" y="7023151"/>
            <a:chExt cx="1260475" cy="220345"/>
          </a:xfrm>
        </p:grpSpPr>
        <p:sp>
          <p:nvSpPr>
            <p:cNvPr id="22" name="object 22"/>
            <p:cNvSpPr/>
            <p:nvPr/>
          </p:nvSpPr>
          <p:spPr>
            <a:xfrm>
              <a:off x="9914115" y="7023163"/>
              <a:ext cx="1071245" cy="220345"/>
            </a:xfrm>
            <a:custGeom>
              <a:avLst/>
              <a:gdLst/>
              <a:ahLst/>
              <a:cxnLst/>
              <a:rect l="l" t="t" r="r" b="b"/>
              <a:pathLst>
                <a:path w="1071245" h="220345">
                  <a:moveTo>
                    <a:pt x="146519" y="3111"/>
                  </a:moveTo>
                  <a:lnTo>
                    <a:pt x="37312" y="3111"/>
                  </a:lnTo>
                  <a:lnTo>
                    <a:pt x="33426" y="21602"/>
                  </a:lnTo>
                  <a:lnTo>
                    <a:pt x="119113" y="21602"/>
                  </a:lnTo>
                  <a:lnTo>
                    <a:pt x="116598" y="27838"/>
                  </a:lnTo>
                  <a:lnTo>
                    <a:pt x="108508" y="40081"/>
                  </a:lnTo>
                  <a:lnTo>
                    <a:pt x="103276" y="45593"/>
                  </a:lnTo>
                  <a:lnTo>
                    <a:pt x="23825" y="45593"/>
                  </a:lnTo>
                  <a:lnTo>
                    <a:pt x="19900" y="64325"/>
                  </a:lnTo>
                  <a:lnTo>
                    <a:pt x="82296" y="64325"/>
                  </a:lnTo>
                  <a:lnTo>
                    <a:pt x="72656" y="71259"/>
                  </a:lnTo>
                  <a:lnTo>
                    <a:pt x="35344" y="90563"/>
                  </a:lnTo>
                  <a:lnTo>
                    <a:pt x="6819" y="100317"/>
                  </a:lnTo>
                  <a:lnTo>
                    <a:pt x="13220" y="116649"/>
                  </a:lnTo>
                  <a:lnTo>
                    <a:pt x="59486" y="98640"/>
                  </a:lnTo>
                  <a:lnTo>
                    <a:pt x="99504" y="73799"/>
                  </a:lnTo>
                  <a:lnTo>
                    <a:pt x="129667" y="42240"/>
                  </a:lnTo>
                  <a:lnTo>
                    <a:pt x="143637" y="16179"/>
                  </a:lnTo>
                  <a:lnTo>
                    <a:pt x="146519" y="3111"/>
                  </a:lnTo>
                  <a:close/>
                </a:path>
                <a:path w="1071245" h="220345">
                  <a:moveTo>
                    <a:pt x="184581" y="128168"/>
                  </a:moveTo>
                  <a:lnTo>
                    <a:pt x="17284" y="128168"/>
                  </a:lnTo>
                  <a:lnTo>
                    <a:pt x="13512" y="146164"/>
                  </a:lnTo>
                  <a:lnTo>
                    <a:pt x="158965" y="146164"/>
                  </a:lnTo>
                  <a:lnTo>
                    <a:pt x="155333" y="163449"/>
                  </a:lnTo>
                  <a:lnTo>
                    <a:pt x="9880" y="163449"/>
                  </a:lnTo>
                  <a:lnTo>
                    <a:pt x="0" y="210489"/>
                  </a:lnTo>
                  <a:lnTo>
                    <a:pt x="5448" y="217690"/>
                  </a:lnTo>
                  <a:lnTo>
                    <a:pt x="170586" y="217690"/>
                  </a:lnTo>
                  <a:lnTo>
                    <a:pt x="174358" y="199694"/>
                  </a:lnTo>
                  <a:lnTo>
                    <a:pt x="24345" y="199694"/>
                  </a:lnTo>
                  <a:lnTo>
                    <a:pt x="28181" y="181444"/>
                  </a:lnTo>
                  <a:lnTo>
                    <a:pt x="173393" y="181444"/>
                  </a:lnTo>
                  <a:lnTo>
                    <a:pt x="184581" y="128168"/>
                  </a:lnTo>
                  <a:close/>
                </a:path>
                <a:path w="1071245" h="220345">
                  <a:moveTo>
                    <a:pt x="238810" y="43675"/>
                  </a:moveTo>
                  <a:lnTo>
                    <a:pt x="202323" y="43675"/>
                  </a:lnTo>
                  <a:lnTo>
                    <a:pt x="211493" y="0"/>
                  </a:lnTo>
                  <a:lnTo>
                    <a:pt x="189661" y="0"/>
                  </a:lnTo>
                  <a:lnTo>
                    <a:pt x="165265" y="116166"/>
                  </a:lnTo>
                  <a:lnTo>
                    <a:pt x="187096" y="116166"/>
                  </a:lnTo>
                  <a:lnTo>
                    <a:pt x="198437" y="62153"/>
                  </a:lnTo>
                  <a:lnTo>
                    <a:pt x="234924" y="62153"/>
                  </a:lnTo>
                  <a:lnTo>
                    <a:pt x="238810" y="43675"/>
                  </a:lnTo>
                  <a:close/>
                </a:path>
                <a:path w="1071245" h="220345">
                  <a:moveTo>
                    <a:pt x="391337" y="3111"/>
                  </a:moveTo>
                  <a:lnTo>
                    <a:pt x="271094" y="3111"/>
                  </a:lnTo>
                  <a:lnTo>
                    <a:pt x="267157" y="21831"/>
                  </a:lnTo>
                  <a:lnTo>
                    <a:pt x="365086" y="21831"/>
                  </a:lnTo>
                  <a:lnTo>
                    <a:pt x="359283" y="49441"/>
                  </a:lnTo>
                  <a:lnTo>
                    <a:pt x="261835" y="49441"/>
                  </a:lnTo>
                  <a:lnTo>
                    <a:pt x="249339" y="108966"/>
                  </a:lnTo>
                  <a:lnTo>
                    <a:pt x="254787" y="116166"/>
                  </a:lnTo>
                  <a:lnTo>
                    <a:pt x="379603" y="116166"/>
                  </a:lnTo>
                  <a:lnTo>
                    <a:pt x="383425" y="97917"/>
                  </a:lnTo>
                  <a:lnTo>
                    <a:pt x="273735" y="97917"/>
                  </a:lnTo>
                  <a:lnTo>
                    <a:pt x="279996" y="68160"/>
                  </a:lnTo>
                  <a:lnTo>
                    <a:pt x="377672" y="68160"/>
                  </a:lnTo>
                  <a:lnTo>
                    <a:pt x="391337" y="3111"/>
                  </a:lnTo>
                  <a:close/>
                </a:path>
                <a:path w="1071245" h="220345">
                  <a:moveTo>
                    <a:pt x="434594" y="137769"/>
                  </a:moveTo>
                  <a:lnTo>
                    <a:pt x="408965" y="137769"/>
                  </a:lnTo>
                  <a:lnTo>
                    <a:pt x="408965" y="155765"/>
                  </a:lnTo>
                  <a:lnTo>
                    <a:pt x="399745" y="199694"/>
                  </a:lnTo>
                  <a:lnTo>
                    <a:pt x="267004" y="199694"/>
                  </a:lnTo>
                  <a:lnTo>
                    <a:pt x="276237" y="155765"/>
                  </a:lnTo>
                  <a:lnTo>
                    <a:pt x="408965" y="155765"/>
                  </a:lnTo>
                  <a:lnTo>
                    <a:pt x="408965" y="137769"/>
                  </a:lnTo>
                  <a:lnTo>
                    <a:pt x="257937" y="137769"/>
                  </a:lnTo>
                  <a:lnTo>
                    <a:pt x="242658" y="210489"/>
                  </a:lnTo>
                  <a:lnTo>
                    <a:pt x="248107" y="217690"/>
                  </a:lnTo>
                  <a:lnTo>
                    <a:pt x="417804" y="217690"/>
                  </a:lnTo>
                  <a:lnTo>
                    <a:pt x="421589" y="199694"/>
                  </a:lnTo>
                  <a:lnTo>
                    <a:pt x="430809" y="155765"/>
                  </a:lnTo>
                  <a:lnTo>
                    <a:pt x="434594" y="137769"/>
                  </a:lnTo>
                  <a:close/>
                </a:path>
                <a:path w="1071245" h="220345">
                  <a:moveTo>
                    <a:pt x="463524" y="0"/>
                  </a:moveTo>
                  <a:lnTo>
                    <a:pt x="441680" y="0"/>
                  </a:lnTo>
                  <a:lnTo>
                    <a:pt x="431342" y="49199"/>
                  </a:lnTo>
                  <a:lnTo>
                    <a:pt x="396062" y="49199"/>
                  </a:lnTo>
                  <a:lnTo>
                    <a:pt x="392125" y="67919"/>
                  </a:lnTo>
                  <a:lnTo>
                    <a:pt x="427418" y="67919"/>
                  </a:lnTo>
                  <a:lnTo>
                    <a:pt x="415264" y="125768"/>
                  </a:lnTo>
                  <a:lnTo>
                    <a:pt x="437108" y="125768"/>
                  </a:lnTo>
                  <a:lnTo>
                    <a:pt x="463524" y="0"/>
                  </a:lnTo>
                  <a:close/>
                </a:path>
                <a:path w="1071245" h="220345">
                  <a:moveTo>
                    <a:pt x="572960" y="5753"/>
                  </a:moveTo>
                  <a:lnTo>
                    <a:pt x="552792" y="5753"/>
                  </a:lnTo>
                  <a:lnTo>
                    <a:pt x="536917" y="16992"/>
                  </a:lnTo>
                  <a:lnTo>
                    <a:pt x="507339" y="51358"/>
                  </a:lnTo>
                  <a:lnTo>
                    <a:pt x="486181" y="91897"/>
                  </a:lnTo>
                  <a:lnTo>
                    <a:pt x="477901" y="131318"/>
                  </a:lnTo>
                  <a:lnTo>
                    <a:pt x="476618" y="144157"/>
                  </a:lnTo>
                  <a:lnTo>
                    <a:pt x="477989" y="155790"/>
                  </a:lnTo>
                  <a:lnTo>
                    <a:pt x="490715" y="197713"/>
                  </a:lnTo>
                  <a:lnTo>
                    <a:pt x="508342" y="217449"/>
                  </a:lnTo>
                  <a:lnTo>
                    <a:pt x="528497" y="217449"/>
                  </a:lnTo>
                  <a:lnTo>
                    <a:pt x="522122" y="210172"/>
                  </a:lnTo>
                  <a:lnTo>
                    <a:pt x="518185" y="205079"/>
                  </a:lnTo>
                  <a:lnTo>
                    <a:pt x="500570" y="156768"/>
                  </a:lnTo>
                  <a:lnTo>
                    <a:pt x="499668" y="145745"/>
                  </a:lnTo>
                  <a:lnTo>
                    <a:pt x="500164" y="129794"/>
                  </a:lnTo>
                  <a:lnTo>
                    <a:pt x="514007" y="77457"/>
                  </a:lnTo>
                  <a:lnTo>
                    <a:pt x="537819" y="39230"/>
                  </a:lnTo>
                  <a:lnTo>
                    <a:pt x="563511" y="13042"/>
                  </a:lnTo>
                  <a:lnTo>
                    <a:pt x="572960" y="5753"/>
                  </a:lnTo>
                  <a:close/>
                </a:path>
                <a:path w="1071245" h="220345">
                  <a:moveTo>
                    <a:pt x="605091" y="66484"/>
                  </a:moveTo>
                  <a:lnTo>
                    <a:pt x="583488" y="66484"/>
                  </a:lnTo>
                  <a:lnTo>
                    <a:pt x="551738" y="217690"/>
                  </a:lnTo>
                  <a:lnTo>
                    <a:pt x="573341" y="217690"/>
                  </a:lnTo>
                  <a:lnTo>
                    <a:pt x="605091" y="66484"/>
                  </a:lnTo>
                  <a:close/>
                </a:path>
                <a:path w="1071245" h="220345">
                  <a:moveTo>
                    <a:pt x="616534" y="12001"/>
                  </a:moveTo>
                  <a:lnTo>
                    <a:pt x="594931" y="12001"/>
                  </a:lnTo>
                  <a:lnTo>
                    <a:pt x="588530" y="42481"/>
                  </a:lnTo>
                  <a:lnTo>
                    <a:pt x="610133" y="42481"/>
                  </a:lnTo>
                  <a:lnTo>
                    <a:pt x="616534" y="12001"/>
                  </a:lnTo>
                  <a:close/>
                </a:path>
                <a:path w="1071245" h="220345">
                  <a:moveTo>
                    <a:pt x="751687" y="101041"/>
                  </a:moveTo>
                  <a:lnTo>
                    <a:pt x="750697" y="80403"/>
                  </a:lnTo>
                  <a:lnTo>
                    <a:pt x="750608" y="78422"/>
                  </a:lnTo>
                  <a:lnTo>
                    <a:pt x="744651" y="66814"/>
                  </a:lnTo>
                  <a:lnTo>
                    <a:pt x="728789" y="62534"/>
                  </a:lnTo>
                  <a:lnTo>
                    <a:pt x="697979" y="61925"/>
                  </a:lnTo>
                  <a:lnTo>
                    <a:pt x="680910" y="62090"/>
                  </a:lnTo>
                  <a:lnTo>
                    <a:pt x="640435" y="79438"/>
                  </a:lnTo>
                  <a:lnTo>
                    <a:pt x="626440" y="111125"/>
                  </a:lnTo>
                  <a:lnTo>
                    <a:pt x="629513" y="125044"/>
                  </a:lnTo>
                  <a:lnTo>
                    <a:pt x="635127" y="130327"/>
                  </a:lnTo>
                  <a:lnTo>
                    <a:pt x="640689" y="135851"/>
                  </a:lnTo>
                  <a:lnTo>
                    <a:pt x="656374" y="142532"/>
                  </a:lnTo>
                  <a:lnTo>
                    <a:pt x="660857" y="144145"/>
                  </a:lnTo>
                  <a:lnTo>
                    <a:pt x="666216" y="145592"/>
                  </a:lnTo>
                  <a:lnTo>
                    <a:pt x="685914" y="150253"/>
                  </a:lnTo>
                  <a:lnTo>
                    <a:pt x="703859" y="155041"/>
                  </a:lnTo>
                  <a:lnTo>
                    <a:pt x="710171" y="158165"/>
                  </a:lnTo>
                  <a:lnTo>
                    <a:pt x="716229" y="161290"/>
                  </a:lnTo>
                  <a:lnTo>
                    <a:pt x="721804" y="170167"/>
                  </a:lnTo>
                  <a:lnTo>
                    <a:pt x="718934" y="183845"/>
                  </a:lnTo>
                  <a:lnTo>
                    <a:pt x="709764" y="193205"/>
                  </a:lnTo>
                  <a:lnTo>
                    <a:pt x="696074" y="198970"/>
                  </a:lnTo>
                  <a:lnTo>
                    <a:pt x="679704" y="201536"/>
                  </a:lnTo>
                  <a:lnTo>
                    <a:pt x="658952" y="201498"/>
                  </a:lnTo>
                  <a:lnTo>
                    <a:pt x="629145" y="171373"/>
                  </a:lnTo>
                  <a:lnTo>
                    <a:pt x="608761" y="174726"/>
                  </a:lnTo>
                  <a:lnTo>
                    <a:pt x="627341" y="213131"/>
                  </a:lnTo>
                  <a:lnTo>
                    <a:pt x="664997" y="220091"/>
                  </a:lnTo>
                  <a:lnTo>
                    <a:pt x="673658" y="220052"/>
                  </a:lnTo>
                  <a:lnTo>
                    <a:pt x="715175" y="209778"/>
                  </a:lnTo>
                  <a:lnTo>
                    <a:pt x="727329" y="201612"/>
                  </a:lnTo>
                  <a:lnTo>
                    <a:pt x="738530" y="187693"/>
                  </a:lnTo>
                  <a:lnTo>
                    <a:pt x="742810" y="167284"/>
                  </a:lnTo>
                  <a:lnTo>
                    <a:pt x="740067" y="154089"/>
                  </a:lnTo>
                  <a:lnTo>
                    <a:pt x="729221" y="144005"/>
                  </a:lnTo>
                  <a:lnTo>
                    <a:pt x="713981" y="137896"/>
                  </a:lnTo>
                  <a:lnTo>
                    <a:pt x="709574" y="136410"/>
                  </a:lnTo>
                  <a:lnTo>
                    <a:pt x="704240" y="135064"/>
                  </a:lnTo>
                  <a:lnTo>
                    <a:pt x="682409" y="130327"/>
                  </a:lnTo>
                  <a:lnTo>
                    <a:pt x="663600" y="125044"/>
                  </a:lnTo>
                  <a:lnTo>
                    <a:pt x="657872" y="121450"/>
                  </a:lnTo>
                  <a:lnTo>
                    <a:pt x="652094" y="118084"/>
                  </a:lnTo>
                  <a:lnTo>
                    <a:pt x="647966" y="109207"/>
                  </a:lnTo>
                  <a:lnTo>
                    <a:pt x="648970" y="105117"/>
                  </a:lnTo>
                  <a:lnTo>
                    <a:pt x="649947" y="101041"/>
                  </a:lnTo>
                  <a:lnTo>
                    <a:pt x="652272" y="90957"/>
                  </a:lnTo>
                  <a:lnTo>
                    <a:pt x="663460" y="85686"/>
                  </a:lnTo>
                  <a:lnTo>
                    <a:pt x="670242" y="82626"/>
                  </a:lnTo>
                  <a:lnTo>
                    <a:pt x="675690" y="81064"/>
                  </a:lnTo>
                  <a:lnTo>
                    <a:pt x="682612" y="80492"/>
                  </a:lnTo>
                  <a:lnTo>
                    <a:pt x="694093" y="80403"/>
                  </a:lnTo>
                  <a:lnTo>
                    <a:pt x="703961" y="80492"/>
                  </a:lnTo>
                  <a:lnTo>
                    <a:pt x="730910" y="105117"/>
                  </a:lnTo>
                  <a:lnTo>
                    <a:pt x="751687" y="101041"/>
                  </a:lnTo>
                  <a:close/>
                </a:path>
                <a:path w="1071245" h="220345">
                  <a:moveTo>
                    <a:pt x="909828" y="103797"/>
                  </a:moveTo>
                  <a:lnTo>
                    <a:pt x="909167" y="96367"/>
                  </a:lnTo>
                  <a:lnTo>
                    <a:pt x="907923" y="83997"/>
                  </a:lnTo>
                  <a:lnTo>
                    <a:pt x="905294" y="80403"/>
                  </a:lnTo>
                  <a:lnTo>
                    <a:pt x="896747" y="68643"/>
                  </a:lnTo>
                  <a:lnTo>
                    <a:pt x="877747" y="61925"/>
                  </a:lnTo>
                  <a:lnTo>
                    <a:pt x="865276" y="61925"/>
                  </a:lnTo>
                  <a:lnTo>
                    <a:pt x="827011" y="73088"/>
                  </a:lnTo>
                  <a:lnTo>
                    <a:pt x="808939" y="87845"/>
                  </a:lnTo>
                  <a:lnTo>
                    <a:pt x="813435" y="66484"/>
                  </a:lnTo>
                  <a:lnTo>
                    <a:pt x="791832" y="66484"/>
                  </a:lnTo>
                  <a:lnTo>
                    <a:pt x="760069" y="217690"/>
                  </a:lnTo>
                  <a:lnTo>
                    <a:pt x="781672" y="217690"/>
                  </a:lnTo>
                  <a:lnTo>
                    <a:pt x="804100" y="110883"/>
                  </a:lnTo>
                  <a:lnTo>
                    <a:pt x="808774" y="104648"/>
                  </a:lnTo>
                  <a:lnTo>
                    <a:pt x="820940" y="93599"/>
                  </a:lnTo>
                  <a:lnTo>
                    <a:pt x="828319" y="89281"/>
                  </a:lnTo>
                  <a:lnTo>
                    <a:pt x="830910" y="87845"/>
                  </a:lnTo>
                  <a:lnTo>
                    <a:pt x="835660" y="85204"/>
                  </a:lnTo>
                  <a:lnTo>
                    <a:pt x="852030" y="80403"/>
                  </a:lnTo>
                  <a:lnTo>
                    <a:pt x="860666" y="80403"/>
                  </a:lnTo>
                  <a:lnTo>
                    <a:pt x="888746" y="104127"/>
                  </a:lnTo>
                  <a:lnTo>
                    <a:pt x="887882" y="112534"/>
                  </a:lnTo>
                  <a:lnTo>
                    <a:pt x="887133" y="116230"/>
                  </a:lnTo>
                  <a:lnTo>
                    <a:pt x="865924" y="217690"/>
                  </a:lnTo>
                  <a:lnTo>
                    <a:pt x="887526" y="217690"/>
                  </a:lnTo>
                  <a:lnTo>
                    <a:pt x="908773" y="116230"/>
                  </a:lnTo>
                  <a:lnTo>
                    <a:pt x="909777" y="109461"/>
                  </a:lnTo>
                  <a:lnTo>
                    <a:pt x="909828" y="103797"/>
                  </a:lnTo>
                  <a:close/>
                </a:path>
                <a:path w="1071245" h="220345">
                  <a:moveTo>
                    <a:pt x="1070749" y="112090"/>
                  </a:moveTo>
                  <a:lnTo>
                    <a:pt x="1070597" y="90004"/>
                  </a:lnTo>
                  <a:lnTo>
                    <a:pt x="1065403" y="80403"/>
                  </a:lnTo>
                  <a:lnTo>
                    <a:pt x="1061262" y="72720"/>
                  </a:lnTo>
                  <a:lnTo>
                    <a:pt x="1021524" y="61925"/>
                  </a:lnTo>
                  <a:lnTo>
                    <a:pt x="1009319" y="62001"/>
                  </a:lnTo>
                  <a:lnTo>
                    <a:pt x="967435" y="72237"/>
                  </a:lnTo>
                  <a:lnTo>
                    <a:pt x="954582" y="78955"/>
                  </a:lnTo>
                  <a:lnTo>
                    <a:pt x="960183" y="94564"/>
                  </a:lnTo>
                  <a:lnTo>
                    <a:pt x="965403" y="91440"/>
                  </a:lnTo>
                  <a:lnTo>
                    <a:pt x="978458" y="86398"/>
                  </a:lnTo>
                  <a:lnTo>
                    <a:pt x="985583" y="84480"/>
                  </a:lnTo>
                  <a:lnTo>
                    <a:pt x="992466" y="82562"/>
                  </a:lnTo>
                  <a:lnTo>
                    <a:pt x="1006360" y="80403"/>
                  </a:lnTo>
                  <a:lnTo>
                    <a:pt x="1024839" y="80403"/>
                  </a:lnTo>
                  <a:lnTo>
                    <a:pt x="1040345" y="85445"/>
                  </a:lnTo>
                  <a:lnTo>
                    <a:pt x="1044384" y="90246"/>
                  </a:lnTo>
                  <a:lnTo>
                    <a:pt x="1048169" y="95046"/>
                  </a:lnTo>
                  <a:lnTo>
                    <a:pt x="1049566" y="108966"/>
                  </a:lnTo>
                  <a:lnTo>
                    <a:pt x="1048181" y="117843"/>
                  </a:lnTo>
                  <a:lnTo>
                    <a:pt x="1044435" y="117563"/>
                  </a:lnTo>
                  <a:lnTo>
                    <a:pt x="1044435" y="136804"/>
                  </a:lnTo>
                  <a:lnTo>
                    <a:pt x="1036027" y="176885"/>
                  </a:lnTo>
                  <a:lnTo>
                    <a:pt x="997064" y="198970"/>
                  </a:lnTo>
                  <a:lnTo>
                    <a:pt x="981202" y="201371"/>
                  </a:lnTo>
                  <a:lnTo>
                    <a:pt x="964399" y="201371"/>
                  </a:lnTo>
                  <a:lnTo>
                    <a:pt x="951623" y="197053"/>
                  </a:lnTo>
                  <a:lnTo>
                    <a:pt x="945362" y="189128"/>
                  </a:lnTo>
                  <a:lnTo>
                    <a:pt x="944372" y="177850"/>
                  </a:lnTo>
                  <a:lnTo>
                    <a:pt x="947699" y="162013"/>
                  </a:lnTo>
                  <a:lnTo>
                    <a:pt x="981481" y="139446"/>
                  </a:lnTo>
                  <a:lnTo>
                    <a:pt x="1020368" y="134886"/>
                  </a:lnTo>
                  <a:lnTo>
                    <a:pt x="1026363" y="134886"/>
                  </a:lnTo>
                  <a:lnTo>
                    <a:pt x="1038352" y="136080"/>
                  </a:lnTo>
                  <a:lnTo>
                    <a:pt x="1044435" y="136804"/>
                  </a:lnTo>
                  <a:lnTo>
                    <a:pt x="1044435" y="117563"/>
                  </a:lnTo>
                  <a:lnTo>
                    <a:pt x="1041806" y="117360"/>
                  </a:lnTo>
                  <a:lnTo>
                    <a:pt x="1030198" y="116649"/>
                  </a:lnTo>
                  <a:lnTo>
                    <a:pt x="1024432" y="116649"/>
                  </a:lnTo>
                  <a:lnTo>
                    <a:pt x="986523" y="120599"/>
                  </a:lnTo>
                  <a:lnTo>
                    <a:pt x="943178" y="138963"/>
                  </a:lnTo>
                  <a:lnTo>
                    <a:pt x="922070" y="181216"/>
                  </a:lnTo>
                  <a:lnTo>
                    <a:pt x="924382" y="198729"/>
                  </a:lnTo>
                  <a:lnTo>
                    <a:pt x="959637" y="220027"/>
                  </a:lnTo>
                  <a:lnTo>
                    <a:pt x="968387" y="220091"/>
                  </a:lnTo>
                  <a:lnTo>
                    <a:pt x="979182" y="220014"/>
                  </a:lnTo>
                  <a:lnTo>
                    <a:pt x="1018438" y="208711"/>
                  </a:lnTo>
                  <a:lnTo>
                    <a:pt x="1028611" y="201371"/>
                  </a:lnTo>
                  <a:lnTo>
                    <a:pt x="1031341" y="199212"/>
                  </a:lnTo>
                  <a:lnTo>
                    <a:pt x="1027455" y="217690"/>
                  </a:lnTo>
                  <a:lnTo>
                    <a:pt x="1048575" y="217690"/>
                  </a:lnTo>
                  <a:lnTo>
                    <a:pt x="1052461" y="199212"/>
                  </a:lnTo>
                  <a:lnTo>
                    <a:pt x="1065961" y="134886"/>
                  </a:lnTo>
                  <a:lnTo>
                    <a:pt x="1069543" y="117843"/>
                  </a:lnTo>
                  <a:lnTo>
                    <a:pt x="1070749" y="11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6229" y="7028912"/>
              <a:ext cx="157834" cy="211698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1239958" y="7020280"/>
            <a:ext cx="601980" cy="250190"/>
          </a:xfrm>
          <a:custGeom>
            <a:avLst/>
            <a:gdLst/>
            <a:ahLst/>
            <a:cxnLst/>
            <a:rect l="l" t="t" r="r" b="b"/>
            <a:pathLst>
              <a:path w="601979" h="250190">
                <a:moveTo>
                  <a:pt x="155562" y="170167"/>
                </a:moveTo>
                <a:lnTo>
                  <a:pt x="126377" y="131406"/>
                </a:lnTo>
                <a:lnTo>
                  <a:pt x="113830" y="106807"/>
                </a:lnTo>
                <a:lnTo>
                  <a:pt x="110820" y="98348"/>
                </a:lnTo>
                <a:lnTo>
                  <a:pt x="106362" y="83286"/>
                </a:lnTo>
                <a:lnTo>
                  <a:pt x="111302" y="73850"/>
                </a:lnTo>
                <a:lnTo>
                  <a:pt x="114566" y="67183"/>
                </a:lnTo>
                <a:lnTo>
                  <a:pt x="128854" y="31305"/>
                </a:lnTo>
                <a:lnTo>
                  <a:pt x="135267" y="10795"/>
                </a:lnTo>
                <a:lnTo>
                  <a:pt x="114642" y="8394"/>
                </a:lnTo>
                <a:lnTo>
                  <a:pt x="109283" y="25565"/>
                </a:lnTo>
                <a:lnTo>
                  <a:pt x="105422" y="36791"/>
                </a:lnTo>
                <a:lnTo>
                  <a:pt x="88252" y="75450"/>
                </a:lnTo>
                <a:lnTo>
                  <a:pt x="61734" y="117487"/>
                </a:lnTo>
                <a:lnTo>
                  <a:pt x="28613" y="153670"/>
                </a:lnTo>
                <a:lnTo>
                  <a:pt x="0" y="177126"/>
                </a:lnTo>
                <a:lnTo>
                  <a:pt x="11684" y="190093"/>
                </a:lnTo>
                <a:lnTo>
                  <a:pt x="44945" y="163449"/>
                </a:lnTo>
                <a:lnTo>
                  <a:pt x="76288" y="130949"/>
                </a:lnTo>
                <a:lnTo>
                  <a:pt x="92773" y="106807"/>
                </a:lnTo>
                <a:lnTo>
                  <a:pt x="97142" y="120307"/>
                </a:lnTo>
                <a:lnTo>
                  <a:pt x="119634" y="161848"/>
                </a:lnTo>
                <a:lnTo>
                  <a:pt x="139179" y="185293"/>
                </a:lnTo>
                <a:lnTo>
                  <a:pt x="155562" y="170167"/>
                </a:lnTo>
                <a:close/>
              </a:path>
              <a:path w="601979" h="250190">
                <a:moveTo>
                  <a:pt x="249542" y="89522"/>
                </a:moveTo>
                <a:lnTo>
                  <a:pt x="213055" y="89522"/>
                </a:lnTo>
                <a:lnTo>
                  <a:pt x="231254" y="2882"/>
                </a:lnTo>
                <a:lnTo>
                  <a:pt x="209410" y="2882"/>
                </a:lnTo>
                <a:lnTo>
                  <a:pt x="163690" y="220573"/>
                </a:lnTo>
                <a:lnTo>
                  <a:pt x="185534" y="220573"/>
                </a:lnTo>
                <a:lnTo>
                  <a:pt x="209130" y="108242"/>
                </a:lnTo>
                <a:lnTo>
                  <a:pt x="245605" y="108242"/>
                </a:lnTo>
                <a:lnTo>
                  <a:pt x="249542" y="89522"/>
                </a:lnTo>
                <a:close/>
              </a:path>
              <a:path w="601979" h="250190">
                <a:moveTo>
                  <a:pt x="426389" y="170891"/>
                </a:moveTo>
                <a:lnTo>
                  <a:pt x="420408" y="155765"/>
                </a:lnTo>
                <a:lnTo>
                  <a:pt x="419646" y="153847"/>
                </a:lnTo>
                <a:lnTo>
                  <a:pt x="403745" y="143573"/>
                </a:lnTo>
                <a:lnTo>
                  <a:pt x="403745" y="174726"/>
                </a:lnTo>
                <a:lnTo>
                  <a:pt x="400418" y="190576"/>
                </a:lnTo>
                <a:lnTo>
                  <a:pt x="390080" y="200888"/>
                </a:lnTo>
                <a:lnTo>
                  <a:pt x="374853" y="207137"/>
                </a:lnTo>
                <a:lnTo>
                  <a:pt x="356349" y="209537"/>
                </a:lnTo>
                <a:lnTo>
                  <a:pt x="336423" y="209537"/>
                </a:lnTo>
                <a:lnTo>
                  <a:pt x="318452" y="207137"/>
                </a:lnTo>
                <a:lnTo>
                  <a:pt x="305600" y="200888"/>
                </a:lnTo>
                <a:lnTo>
                  <a:pt x="299123" y="190576"/>
                </a:lnTo>
                <a:lnTo>
                  <a:pt x="302450" y="174726"/>
                </a:lnTo>
                <a:lnTo>
                  <a:pt x="313258" y="164414"/>
                </a:lnTo>
                <a:lnTo>
                  <a:pt x="328726" y="158165"/>
                </a:lnTo>
                <a:lnTo>
                  <a:pt x="347713" y="155765"/>
                </a:lnTo>
                <a:lnTo>
                  <a:pt x="367639" y="155765"/>
                </a:lnTo>
                <a:lnTo>
                  <a:pt x="385140" y="158165"/>
                </a:lnTo>
                <a:lnTo>
                  <a:pt x="397751" y="164414"/>
                </a:lnTo>
                <a:lnTo>
                  <a:pt x="403745" y="174726"/>
                </a:lnTo>
                <a:lnTo>
                  <a:pt x="403745" y="143573"/>
                </a:lnTo>
                <a:lnTo>
                  <a:pt x="361340" y="137769"/>
                </a:lnTo>
                <a:lnTo>
                  <a:pt x="351828" y="137807"/>
                </a:lnTo>
                <a:lnTo>
                  <a:pt x="295795" y="153847"/>
                </a:lnTo>
                <a:lnTo>
                  <a:pt x="276479" y="194411"/>
                </a:lnTo>
                <a:lnTo>
                  <a:pt x="283705" y="211455"/>
                </a:lnTo>
                <a:lnTo>
                  <a:pt x="321221" y="226656"/>
                </a:lnTo>
                <a:lnTo>
                  <a:pt x="342442" y="227774"/>
                </a:lnTo>
                <a:lnTo>
                  <a:pt x="351955" y="227736"/>
                </a:lnTo>
                <a:lnTo>
                  <a:pt x="407555" y="211455"/>
                </a:lnTo>
                <a:lnTo>
                  <a:pt x="409117" y="209537"/>
                </a:lnTo>
                <a:lnTo>
                  <a:pt x="421449" y="194411"/>
                </a:lnTo>
                <a:lnTo>
                  <a:pt x="426389" y="170891"/>
                </a:lnTo>
                <a:close/>
              </a:path>
              <a:path w="601979" h="250190">
                <a:moveTo>
                  <a:pt x="475132" y="106807"/>
                </a:moveTo>
                <a:lnTo>
                  <a:pt x="430961" y="106807"/>
                </a:lnTo>
                <a:lnTo>
                  <a:pt x="434949" y="87845"/>
                </a:lnTo>
                <a:lnTo>
                  <a:pt x="435800" y="83769"/>
                </a:lnTo>
                <a:lnTo>
                  <a:pt x="421640" y="83769"/>
                </a:lnTo>
                <a:lnTo>
                  <a:pt x="432689" y="78003"/>
                </a:lnTo>
                <a:lnTo>
                  <a:pt x="433844" y="76568"/>
                </a:lnTo>
                <a:lnTo>
                  <a:pt x="447332" y="59766"/>
                </a:lnTo>
                <a:lnTo>
                  <a:pt x="452513" y="35039"/>
                </a:lnTo>
                <a:lnTo>
                  <a:pt x="446189" y="17995"/>
                </a:lnTo>
                <a:lnTo>
                  <a:pt x="445922" y="17284"/>
                </a:lnTo>
                <a:lnTo>
                  <a:pt x="429869" y="5753"/>
                </a:lnTo>
                <a:lnTo>
                  <a:pt x="429818" y="39116"/>
                </a:lnTo>
                <a:lnTo>
                  <a:pt x="426389" y="55448"/>
                </a:lnTo>
                <a:lnTo>
                  <a:pt x="416344" y="66725"/>
                </a:lnTo>
                <a:lnTo>
                  <a:pt x="412864" y="68326"/>
                </a:lnTo>
                <a:lnTo>
                  <a:pt x="412864" y="87845"/>
                </a:lnTo>
                <a:lnTo>
                  <a:pt x="408889" y="106807"/>
                </a:lnTo>
                <a:lnTo>
                  <a:pt x="327037" y="106807"/>
                </a:lnTo>
                <a:lnTo>
                  <a:pt x="331025" y="87845"/>
                </a:lnTo>
                <a:lnTo>
                  <a:pt x="338670" y="91440"/>
                </a:lnTo>
                <a:lnTo>
                  <a:pt x="358597" y="94805"/>
                </a:lnTo>
                <a:lnTo>
                  <a:pt x="382117" y="94805"/>
                </a:lnTo>
                <a:lnTo>
                  <a:pt x="403707" y="91440"/>
                </a:lnTo>
                <a:lnTo>
                  <a:pt x="412864" y="87845"/>
                </a:lnTo>
                <a:lnTo>
                  <a:pt x="412864" y="68326"/>
                </a:lnTo>
                <a:lnTo>
                  <a:pt x="401726" y="73444"/>
                </a:lnTo>
                <a:lnTo>
                  <a:pt x="383794" y="76568"/>
                </a:lnTo>
                <a:lnTo>
                  <a:pt x="364832" y="76568"/>
                </a:lnTo>
                <a:lnTo>
                  <a:pt x="348208" y="73444"/>
                </a:lnTo>
                <a:lnTo>
                  <a:pt x="336410" y="66725"/>
                </a:lnTo>
                <a:lnTo>
                  <a:pt x="331101" y="55448"/>
                </a:lnTo>
                <a:lnTo>
                  <a:pt x="334530" y="39116"/>
                </a:lnTo>
                <a:lnTo>
                  <a:pt x="344576" y="27838"/>
                </a:lnTo>
                <a:lnTo>
                  <a:pt x="359194" y="21120"/>
                </a:lnTo>
                <a:lnTo>
                  <a:pt x="377126" y="17995"/>
                </a:lnTo>
                <a:lnTo>
                  <a:pt x="396087" y="17995"/>
                </a:lnTo>
                <a:lnTo>
                  <a:pt x="412724" y="21120"/>
                </a:lnTo>
                <a:lnTo>
                  <a:pt x="424510" y="27838"/>
                </a:lnTo>
                <a:lnTo>
                  <a:pt x="429818" y="39116"/>
                </a:lnTo>
                <a:lnTo>
                  <a:pt x="429818" y="5753"/>
                </a:lnTo>
                <a:lnTo>
                  <a:pt x="410324" y="1206"/>
                </a:lnTo>
                <a:lnTo>
                  <a:pt x="405028" y="355"/>
                </a:lnTo>
                <a:lnTo>
                  <a:pt x="399199" y="38"/>
                </a:lnTo>
                <a:lnTo>
                  <a:pt x="390271" y="0"/>
                </a:lnTo>
                <a:lnTo>
                  <a:pt x="381317" y="38"/>
                </a:lnTo>
                <a:lnTo>
                  <a:pt x="327596" y="17284"/>
                </a:lnTo>
                <a:lnTo>
                  <a:pt x="308356" y="59766"/>
                </a:lnTo>
                <a:lnTo>
                  <a:pt x="315328" y="78003"/>
                </a:lnTo>
                <a:lnTo>
                  <a:pt x="323951" y="83769"/>
                </a:lnTo>
                <a:lnTo>
                  <a:pt x="309791" y="83769"/>
                </a:lnTo>
                <a:lnTo>
                  <a:pt x="304952" y="106807"/>
                </a:lnTo>
                <a:lnTo>
                  <a:pt x="260553" y="106807"/>
                </a:lnTo>
                <a:lnTo>
                  <a:pt x="256667" y="125285"/>
                </a:lnTo>
                <a:lnTo>
                  <a:pt x="471246" y="125285"/>
                </a:lnTo>
                <a:lnTo>
                  <a:pt x="475132" y="106807"/>
                </a:lnTo>
                <a:close/>
              </a:path>
              <a:path w="601979" h="250190">
                <a:moveTo>
                  <a:pt x="562991" y="81940"/>
                </a:moveTo>
                <a:lnTo>
                  <a:pt x="553110" y="38404"/>
                </a:lnTo>
                <a:lnTo>
                  <a:pt x="531266" y="8636"/>
                </a:lnTo>
                <a:lnTo>
                  <a:pt x="511111" y="8636"/>
                </a:lnTo>
                <a:lnTo>
                  <a:pt x="517486" y="15925"/>
                </a:lnTo>
                <a:lnTo>
                  <a:pt x="521411" y="21018"/>
                </a:lnTo>
                <a:lnTo>
                  <a:pt x="537514" y="61201"/>
                </a:lnTo>
                <a:lnTo>
                  <a:pt x="539940" y="80340"/>
                </a:lnTo>
                <a:lnTo>
                  <a:pt x="539445" y="96291"/>
                </a:lnTo>
                <a:lnTo>
                  <a:pt x="525602" y="148628"/>
                </a:lnTo>
                <a:lnTo>
                  <a:pt x="506082" y="181406"/>
                </a:lnTo>
                <a:lnTo>
                  <a:pt x="476097" y="213055"/>
                </a:lnTo>
                <a:lnTo>
                  <a:pt x="466648" y="220332"/>
                </a:lnTo>
                <a:lnTo>
                  <a:pt x="486816" y="220332"/>
                </a:lnTo>
                <a:lnTo>
                  <a:pt x="521157" y="190563"/>
                </a:lnTo>
                <a:lnTo>
                  <a:pt x="543064" y="158673"/>
                </a:lnTo>
                <a:lnTo>
                  <a:pt x="557771" y="114490"/>
                </a:lnTo>
                <a:lnTo>
                  <a:pt x="561708" y="94780"/>
                </a:lnTo>
                <a:lnTo>
                  <a:pt x="562991" y="81940"/>
                </a:lnTo>
                <a:close/>
              </a:path>
              <a:path w="601979" h="250190">
                <a:moveTo>
                  <a:pt x="601954" y="193217"/>
                </a:moveTo>
                <a:lnTo>
                  <a:pt x="575081" y="193217"/>
                </a:lnTo>
                <a:lnTo>
                  <a:pt x="569328" y="220573"/>
                </a:lnTo>
                <a:lnTo>
                  <a:pt x="583006" y="220573"/>
                </a:lnTo>
                <a:lnTo>
                  <a:pt x="581850" y="226098"/>
                </a:lnTo>
                <a:lnTo>
                  <a:pt x="573989" y="239534"/>
                </a:lnTo>
                <a:lnTo>
                  <a:pt x="567359" y="244817"/>
                </a:lnTo>
                <a:lnTo>
                  <a:pt x="572490" y="250101"/>
                </a:lnTo>
                <a:lnTo>
                  <a:pt x="581050" y="243624"/>
                </a:lnTo>
                <a:lnTo>
                  <a:pt x="594360" y="228257"/>
                </a:lnTo>
                <a:lnTo>
                  <a:pt x="596138" y="220573"/>
                </a:lnTo>
                <a:lnTo>
                  <a:pt x="601954" y="19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49176" y="7023151"/>
            <a:ext cx="462881" cy="22489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5885693" y="7020280"/>
            <a:ext cx="935355" cy="220979"/>
          </a:xfrm>
          <a:custGeom>
            <a:avLst/>
            <a:gdLst/>
            <a:ahLst/>
            <a:cxnLst/>
            <a:rect l="l" t="t" r="r" b="b"/>
            <a:pathLst>
              <a:path w="935355" h="220979">
                <a:moveTo>
                  <a:pt x="160388" y="3594"/>
                </a:moveTo>
                <a:lnTo>
                  <a:pt x="76860" y="3594"/>
                </a:lnTo>
                <a:lnTo>
                  <a:pt x="73037" y="21844"/>
                </a:lnTo>
                <a:lnTo>
                  <a:pt x="156552" y="21844"/>
                </a:lnTo>
                <a:lnTo>
                  <a:pt x="160388" y="3594"/>
                </a:lnTo>
                <a:close/>
              </a:path>
              <a:path w="935355" h="220979">
                <a:moveTo>
                  <a:pt x="170942" y="168249"/>
                </a:moveTo>
                <a:lnTo>
                  <a:pt x="95808" y="168249"/>
                </a:lnTo>
                <a:lnTo>
                  <a:pt x="100444" y="146164"/>
                </a:lnTo>
                <a:lnTo>
                  <a:pt x="115074" y="144741"/>
                </a:lnTo>
                <a:lnTo>
                  <a:pt x="123990" y="142887"/>
                </a:lnTo>
                <a:lnTo>
                  <a:pt x="130797" y="139331"/>
                </a:lnTo>
                <a:lnTo>
                  <a:pt x="139128" y="132854"/>
                </a:lnTo>
                <a:lnTo>
                  <a:pt x="144424" y="128409"/>
                </a:lnTo>
                <a:lnTo>
                  <a:pt x="147129" y="126149"/>
                </a:lnTo>
                <a:lnTo>
                  <a:pt x="151574" y="121107"/>
                </a:lnTo>
                <a:lnTo>
                  <a:pt x="154063" y="115176"/>
                </a:lnTo>
                <a:lnTo>
                  <a:pt x="156197" y="105841"/>
                </a:lnTo>
                <a:lnTo>
                  <a:pt x="158064" y="96964"/>
                </a:lnTo>
                <a:lnTo>
                  <a:pt x="154533" y="83286"/>
                </a:lnTo>
                <a:lnTo>
                  <a:pt x="154228" y="82080"/>
                </a:lnTo>
                <a:lnTo>
                  <a:pt x="142100" y="71285"/>
                </a:lnTo>
                <a:lnTo>
                  <a:pt x="136613" y="69659"/>
                </a:lnTo>
                <a:lnTo>
                  <a:pt x="136613" y="96240"/>
                </a:lnTo>
                <a:lnTo>
                  <a:pt x="132575" y="115443"/>
                </a:lnTo>
                <a:lnTo>
                  <a:pt x="100469" y="128346"/>
                </a:lnTo>
                <a:lnTo>
                  <a:pt x="80784" y="128308"/>
                </a:lnTo>
                <a:lnTo>
                  <a:pt x="74066" y="127609"/>
                </a:lnTo>
                <a:lnTo>
                  <a:pt x="69723" y="125730"/>
                </a:lnTo>
                <a:lnTo>
                  <a:pt x="65189" y="122047"/>
                </a:lnTo>
                <a:lnTo>
                  <a:pt x="57886" y="115684"/>
                </a:lnTo>
                <a:lnTo>
                  <a:pt x="62014" y="95999"/>
                </a:lnTo>
                <a:lnTo>
                  <a:pt x="101892" y="83286"/>
                </a:lnTo>
                <a:lnTo>
                  <a:pt x="113525" y="83388"/>
                </a:lnTo>
                <a:lnTo>
                  <a:pt x="120243" y="84099"/>
                </a:lnTo>
                <a:lnTo>
                  <a:pt x="124625" y="86017"/>
                </a:lnTo>
                <a:lnTo>
                  <a:pt x="129209" y="89763"/>
                </a:lnTo>
                <a:lnTo>
                  <a:pt x="136613" y="96240"/>
                </a:lnTo>
                <a:lnTo>
                  <a:pt x="136613" y="69659"/>
                </a:lnTo>
                <a:lnTo>
                  <a:pt x="105727" y="65036"/>
                </a:lnTo>
                <a:lnTo>
                  <a:pt x="96659" y="65087"/>
                </a:lnTo>
                <a:lnTo>
                  <a:pt x="50304" y="82080"/>
                </a:lnTo>
                <a:lnTo>
                  <a:pt x="36537" y="115443"/>
                </a:lnTo>
                <a:lnTo>
                  <a:pt x="36550" y="121310"/>
                </a:lnTo>
                <a:lnTo>
                  <a:pt x="78320" y="146405"/>
                </a:lnTo>
                <a:lnTo>
                  <a:pt x="73723" y="168249"/>
                </a:lnTo>
                <a:lnTo>
                  <a:pt x="3886" y="168249"/>
                </a:lnTo>
                <a:lnTo>
                  <a:pt x="0" y="186728"/>
                </a:lnTo>
                <a:lnTo>
                  <a:pt x="167055" y="186728"/>
                </a:lnTo>
                <a:lnTo>
                  <a:pt x="170942" y="168249"/>
                </a:lnTo>
                <a:close/>
              </a:path>
              <a:path w="935355" h="220979">
                <a:moveTo>
                  <a:pt x="180581" y="34315"/>
                </a:moveTo>
                <a:lnTo>
                  <a:pt x="44005" y="34315"/>
                </a:lnTo>
                <a:lnTo>
                  <a:pt x="40182" y="52565"/>
                </a:lnTo>
                <a:lnTo>
                  <a:pt x="176745" y="52565"/>
                </a:lnTo>
                <a:lnTo>
                  <a:pt x="180581" y="34315"/>
                </a:lnTo>
                <a:close/>
              </a:path>
              <a:path w="935355" h="220979">
                <a:moveTo>
                  <a:pt x="239509" y="2882"/>
                </a:moveTo>
                <a:lnTo>
                  <a:pt x="217665" y="2882"/>
                </a:lnTo>
                <a:lnTo>
                  <a:pt x="171945" y="220573"/>
                </a:lnTo>
                <a:lnTo>
                  <a:pt x="193789" y="220573"/>
                </a:lnTo>
                <a:lnTo>
                  <a:pt x="239509" y="2882"/>
                </a:lnTo>
                <a:close/>
              </a:path>
              <a:path w="935355" h="220979">
                <a:moveTo>
                  <a:pt x="407936" y="34048"/>
                </a:moveTo>
                <a:lnTo>
                  <a:pt x="386676" y="3911"/>
                </a:lnTo>
                <a:lnTo>
                  <a:pt x="386676" y="32397"/>
                </a:lnTo>
                <a:lnTo>
                  <a:pt x="380428" y="62166"/>
                </a:lnTo>
                <a:lnTo>
                  <a:pt x="339242" y="76568"/>
                </a:lnTo>
                <a:lnTo>
                  <a:pt x="329120" y="76454"/>
                </a:lnTo>
                <a:lnTo>
                  <a:pt x="323024" y="75666"/>
                </a:lnTo>
                <a:lnTo>
                  <a:pt x="318516" y="73520"/>
                </a:lnTo>
                <a:lnTo>
                  <a:pt x="313156" y="69367"/>
                </a:lnTo>
                <a:lnTo>
                  <a:pt x="304342" y="62166"/>
                </a:lnTo>
                <a:lnTo>
                  <a:pt x="310591" y="32397"/>
                </a:lnTo>
                <a:lnTo>
                  <a:pt x="351536" y="17995"/>
                </a:lnTo>
                <a:lnTo>
                  <a:pt x="361670" y="18110"/>
                </a:lnTo>
                <a:lnTo>
                  <a:pt x="367779" y="18897"/>
                </a:lnTo>
                <a:lnTo>
                  <a:pt x="372325" y="21031"/>
                </a:lnTo>
                <a:lnTo>
                  <a:pt x="377748" y="25196"/>
                </a:lnTo>
                <a:lnTo>
                  <a:pt x="386676" y="32397"/>
                </a:lnTo>
                <a:lnTo>
                  <a:pt x="386676" y="3911"/>
                </a:lnTo>
                <a:lnTo>
                  <a:pt x="382155" y="1536"/>
                </a:lnTo>
                <a:lnTo>
                  <a:pt x="372173" y="190"/>
                </a:lnTo>
                <a:lnTo>
                  <a:pt x="355320" y="0"/>
                </a:lnTo>
                <a:lnTo>
                  <a:pt x="338531" y="190"/>
                </a:lnTo>
                <a:lnTo>
                  <a:pt x="297967" y="19862"/>
                </a:lnTo>
                <a:lnTo>
                  <a:pt x="283121" y="60388"/>
                </a:lnTo>
                <a:lnTo>
                  <a:pt x="283146" y="68389"/>
                </a:lnTo>
                <a:lnTo>
                  <a:pt x="318693" y="94602"/>
                </a:lnTo>
                <a:lnTo>
                  <a:pt x="335407" y="94805"/>
                </a:lnTo>
                <a:lnTo>
                  <a:pt x="352348" y="94615"/>
                </a:lnTo>
                <a:lnTo>
                  <a:pt x="390512" y="76568"/>
                </a:lnTo>
                <a:lnTo>
                  <a:pt x="405396" y="47282"/>
                </a:lnTo>
                <a:lnTo>
                  <a:pt x="407936" y="34048"/>
                </a:lnTo>
                <a:close/>
              </a:path>
              <a:path w="935355" h="220979">
                <a:moveTo>
                  <a:pt x="418604" y="108966"/>
                </a:moveTo>
                <a:lnTo>
                  <a:pt x="251548" y="108966"/>
                </a:lnTo>
                <a:lnTo>
                  <a:pt x="247675" y="127444"/>
                </a:lnTo>
                <a:lnTo>
                  <a:pt x="317512" y="127444"/>
                </a:lnTo>
                <a:lnTo>
                  <a:pt x="309295" y="166573"/>
                </a:lnTo>
                <a:lnTo>
                  <a:pt x="331381" y="166573"/>
                </a:lnTo>
                <a:lnTo>
                  <a:pt x="339598" y="127444"/>
                </a:lnTo>
                <a:lnTo>
                  <a:pt x="414731" y="127444"/>
                </a:lnTo>
                <a:lnTo>
                  <a:pt x="418604" y="108966"/>
                </a:lnTo>
                <a:close/>
              </a:path>
              <a:path w="935355" h="220979">
                <a:moveTo>
                  <a:pt x="437692" y="202095"/>
                </a:moveTo>
                <a:lnTo>
                  <a:pt x="280720" y="202095"/>
                </a:lnTo>
                <a:lnTo>
                  <a:pt x="290855" y="153847"/>
                </a:lnTo>
                <a:lnTo>
                  <a:pt x="268770" y="153847"/>
                </a:lnTo>
                <a:lnTo>
                  <a:pt x="256273" y="213372"/>
                </a:lnTo>
                <a:lnTo>
                  <a:pt x="261721" y="220573"/>
                </a:lnTo>
                <a:lnTo>
                  <a:pt x="433806" y="220573"/>
                </a:lnTo>
                <a:lnTo>
                  <a:pt x="437692" y="202095"/>
                </a:lnTo>
                <a:close/>
              </a:path>
              <a:path w="935355" h="220979">
                <a:moveTo>
                  <a:pt x="474726" y="2882"/>
                </a:moveTo>
                <a:lnTo>
                  <a:pt x="452882" y="2882"/>
                </a:lnTo>
                <a:lnTo>
                  <a:pt x="423595" y="142328"/>
                </a:lnTo>
                <a:lnTo>
                  <a:pt x="370078" y="142328"/>
                </a:lnTo>
                <a:lnTo>
                  <a:pt x="366141" y="161048"/>
                </a:lnTo>
                <a:lnTo>
                  <a:pt x="419671" y="161048"/>
                </a:lnTo>
                <a:lnTo>
                  <a:pt x="415239" y="182168"/>
                </a:lnTo>
                <a:lnTo>
                  <a:pt x="437070" y="182168"/>
                </a:lnTo>
                <a:lnTo>
                  <a:pt x="474726" y="2882"/>
                </a:lnTo>
                <a:close/>
              </a:path>
              <a:path w="935355" h="220979">
                <a:moveTo>
                  <a:pt x="635368" y="5994"/>
                </a:moveTo>
                <a:lnTo>
                  <a:pt x="613524" y="5994"/>
                </a:lnTo>
                <a:lnTo>
                  <a:pt x="604799" y="47523"/>
                </a:lnTo>
                <a:lnTo>
                  <a:pt x="600875" y="47523"/>
                </a:lnTo>
                <a:lnTo>
                  <a:pt x="600875" y="66243"/>
                </a:lnTo>
                <a:lnTo>
                  <a:pt x="593064" y="103441"/>
                </a:lnTo>
                <a:lnTo>
                  <a:pt x="519379" y="103441"/>
                </a:lnTo>
                <a:lnTo>
                  <a:pt x="527189" y="66243"/>
                </a:lnTo>
                <a:lnTo>
                  <a:pt x="600875" y="66243"/>
                </a:lnTo>
                <a:lnTo>
                  <a:pt x="600875" y="47523"/>
                </a:lnTo>
                <a:lnTo>
                  <a:pt x="531114" y="47523"/>
                </a:lnTo>
                <a:lnTo>
                  <a:pt x="539838" y="5994"/>
                </a:lnTo>
                <a:lnTo>
                  <a:pt x="517994" y="5994"/>
                </a:lnTo>
                <a:lnTo>
                  <a:pt x="495261" y="114249"/>
                </a:lnTo>
                <a:lnTo>
                  <a:pt x="500710" y="121450"/>
                </a:lnTo>
                <a:lnTo>
                  <a:pt x="611124" y="121450"/>
                </a:lnTo>
                <a:lnTo>
                  <a:pt x="614895" y="103441"/>
                </a:lnTo>
                <a:lnTo>
                  <a:pt x="622719" y="66243"/>
                </a:lnTo>
                <a:lnTo>
                  <a:pt x="626643" y="47523"/>
                </a:lnTo>
                <a:lnTo>
                  <a:pt x="635368" y="5994"/>
                </a:lnTo>
                <a:close/>
              </a:path>
              <a:path w="935355" h="220979">
                <a:moveTo>
                  <a:pt x="672909" y="202095"/>
                </a:moveTo>
                <a:lnTo>
                  <a:pt x="513295" y="202095"/>
                </a:lnTo>
                <a:lnTo>
                  <a:pt x="525195" y="145453"/>
                </a:lnTo>
                <a:lnTo>
                  <a:pt x="503110" y="145453"/>
                </a:lnTo>
                <a:lnTo>
                  <a:pt x="488848" y="213372"/>
                </a:lnTo>
                <a:lnTo>
                  <a:pt x="494296" y="220573"/>
                </a:lnTo>
                <a:lnTo>
                  <a:pt x="669036" y="220573"/>
                </a:lnTo>
                <a:lnTo>
                  <a:pt x="672909" y="202095"/>
                </a:lnTo>
                <a:close/>
              </a:path>
              <a:path w="935355" h="220979">
                <a:moveTo>
                  <a:pt x="709942" y="2882"/>
                </a:moveTo>
                <a:lnTo>
                  <a:pt x="688111" y="2882"/>
                </a:lnTo>
                <a:lnTo>
                  <a:pt x="677773" y="52082"/>
                </a:lnTo>
                <a:lnTo>
                  <a:pt x="635292" y="52082"/>
                </a:lnTo>
                <a:lnTo>
                  <a:pt x="631355" y="70802"/>
                </a:lnTo>
                <a:lnTo>
                  <a:pt x="673836" y="70802"/>
                </a:lnTo>
                <a:lnTo>
                  <a:pt x="653834" y="166090"/>
                </a:lnTo>
                <a:lnTo>
                  <a:pt x="675678" y="166090"/>
                </a:lnTo>
                <a:lnTo>
                  <a:pt x="709942" y="2882"/>
                </a:lnTo>
                <a:close/>
              </a:path>
              <a:path w="935355" h="220979">
                <a:moveTo>
                  <a:pt x="894613" y="3594"/>
                </a:moveTo>
                <a:lnTo>
                  <a:pt x="808443" y="3594"/>
                </a:lnTo>
                <a:lnTo>
                  <a:pt x="804519" y="22313"/>
                </a:lnTo>
                <a:lnTo>
                  <a:pt x="890676" y="22313"/>
                </a:lnTo>
                <a:lnTo>
                  <a:pt x="894613" y="3594"/>
                </a:lnTo>
                <a:close/>
              </a:path>
              <a:path w="935355" h="220979">
                <a:moveTo>
                  <a:pt x="921575" y="182651"/>
                </a:moveTo>
                <a:lnTo>
                  <a:pt x="825093" y="182651"/>
                </a:lnTo>
                <a:lnTo>
                  <a:pt x="829424" y="162013"/>
                </a:lnTo>
                <a:lnTo>
                  <a:pt x="842822" y="161048"/>
                </a:lnTo>
                <a:lnTo>
                  <a:pt x="865886" y="154089"/>
                </a:lnTo>
                <a:lnTo>
                  <a:pt x="879970" y="144970"/>
                </a:lnTo>
                <a:lnTo>
                  <a:pt x="883666" y="142570"/>
                </a:lnTo>
                <a:lnTo>
                  <a:pt x="895502" y="126250"/>
                </a:lnTo>
                <a:lnTo>
                  <a:pt x="900137" y="104165"/>
                </a:lnTo>
                <a:lnTo>
                  <a:pt x="893635" y="87363"/>
                </a:lnTo>
                <a:lnTo>
                  <a:pt x="893445" y="86880"/>
                </a:lnTo>
                <a:lnTo>
                  <a:pt x="877773" y="75107"/>
                </a:lnTo>
                <a:lnTo>
                  <a:pt x="877773" y="107772"/>
                </a:lnTo>
                <a:lnTo>
                  <a:pt x="874395" y="123850"/>
                </a:lnTo>
                <a:lnTo>
                  <a:pt x="864400" y="134886"/>
                </a:lnTo>
                <a:lnTo>
                  <a:pt x="849744" y="141846"/>
                </a:lnTo>
                <a:lnTo>
                  <a:pt x="831316" y="144970"/>
                </a:lnTo>
                <a:lnTo>
                  <a:pt x="811644" y="144970"/>
                </a:lnTo>
                <a:lnTo>
                  <a:pt x="795007" y="141846"/>
                </a:lnTo>
                <a:lnTo>
                  <a:pt x="783513" y="134886"/>
                </a:lnTo>
                <a:lnTo>
                  <a:pt x="778395" y="123850"/>
                </a:lnTo>
                <a:lnTo>
                  <a:pt x="781773" y="107772"/>
                </a:lnTo>
                <a:lnTo>
                  <a:pt x="791476" y="96964"/>
                </a:lnTo>
                <a:lnTo>
                  <a:pt x="805853" y="90246"/>
                </a:lnTo>
                <a:lnTo>
                  <a:pt x="823734" y="87363"/>
                </a:lnTo>
                <a:lnTo>
                  <a:pt x="843419" y="87363"/>
                </a:lnTo>
                <a:lnTo>
                  <a:pt x="860577" y="90246"/>
                </a:lnTo>
                <a:lnTo>
                  <a:pt x="872363" y="96964"/>
                </a:lnTo>
                <a:lnTo>
                  <a:pt x="877773" y="107772"/>
                </a:lnTo>
                <a:lnTo>
                  <a:pt x="877773" y="75107"/>
                </a:lnTo>
                <a:lnTo>
                  <a:pt x="837463" y="68884"/>
                </a:lnTo>
                <a:lnTo>
                  <a:pt x="828370" y="68935"/>
                </a:lnTo>
                <a:lnTo>
                  <a:pt x="774636" y="86880"/>
                </a:lnTo>
                <a:lnTo>
                  <a:pt x="756285" y="126250"/>
                </a:lnTo>
                <a:lnTo>
                  <a:pt x="761212" y="142811"/>
                </a:lnTo>
                <a:lnTo>
                  <a:pt x="774153" y="154330"/>
                </a:lnTo>
                <a:lnTo>
                  <a:pt x="794296" y="161290"/>
                </a:lnTo>
                <a:lnTo>
                  <a:pt x="807288" y="162255"/>
                </a:lnTo>
                <a:lnTo>
                  <a:pt x="803008" y="182651"/>
                </a:lnTo>
                <a:lnTo>
                  <a:pt x="706513" y="182651"/>
                </a:lnTo>
                <a:lnTo>
                  <a:pt x="702640" y="201129"/>
                </a:lnTo>
                <a:lnTo>
                  <a:pt x="917689" y="201129"/>
                </a:lnTo>
                <a:lnTo>
                  <a:pt x="921575" y="182651"/>
                </a:lnTo>
                <a:close/>
              </a:path>
              <a:path w="935355" h="220979">
                <a:moveTo>
                  <a:pt x="935316" y="37198"/>
                </a:moveTo>
                <a:lnTo>
                  <a:pt x="753859" y="37198"/>
                </a:lnTo>
                <a:lnTo>
                  <a:pt x="749935" y="55918"/>
                </a:lnTo>
                <a:lnTo>
                  <a:pt x="931392" y="55918"/>
                </a:lnTo>
                <a:lnTo>
                  <a:pt x="935316" y="37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907428" y="7026271"/>
            <a:ext cx="344530" cy="2441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08167" y="7314269"/>
            <a:ext cx="470855" cy="21457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8860421" y="7311161"/>
            <a:ext cx="934085" cy="220345"/>
          </a:xfrm>
          <a:custGeom>
            <a:avLst/>
            <a:gdLst/>
            <a:ahLst/>
            <a:cxnLst/>
            <a:rect l="l" t="t" r="r" b="b"/>
            <a:pathLst>
              <a:path w="934084" h="220345">
                <a:moveTo>
                  <a:pt x="136893" y="5511"/>
                </a:moveTo>
                <a:lnTo>
                  <a:pt x="36093" y="5511"/>
                </a:lnTo>
                <a:lnTo>
                  <a:pt x="0" y="177368"/>
                </a:lnTo>
                <a:lnTo>
                  <a:pt x="5448" y="184569"/>
                </a:lnTo>
                <a:lnTo>
                  <a:pt x="104089" y="184569"/>
                </a:lnTo>
                <a:lnTo>
                  <a:pt x="107924" y="166331"/>
                </a:lnTo>
                <a:lnTo>
                  <a:pt x="24396" y="166331"/>
                </a:lnTo>
                <a:lnTo>
                  <a:pt x="54292" y="23990"/>
                </a:lnTo>
                <a:lnTo>
                  <a:pt x="133019" y="23990"/>
                </a:lnTo>
                <a:lnTo>
                  <a:pt x="136893" y="5511"/>
                </a:lnTo>
                <a:close/>
              </a:path>
              <a:path w="934084" h="220345">
                <a:moveTo>
                  <a:pt x="187236" y="2400"/>
                </a:moveTo>
                <a:lnTo>
                  <a:pt x="165874" y="2400"/>
                </a:lnTo>
                <a:lnTo>
                  <a:pt x="149186" y="81838"/>
                </a:lnTo>
                <a:lnTo>
                  <a:pt x="106705" y="81838"/>
                </a:lnTo>
                <a:lnTo>
                  <a:pt x="102781" y="100558"/>
                </a:lnTo>
                <a:lnTo>
                  <a:pt x="145262" y="100558"/>
                </a:lnTo>
                <a:lnTo>
                  <a:pt x="121818" y="212178"/>
                </a:lnTo>
                <a:lnTo>
                  <a:pt x="143179" y="212178"/>
                </a:lnTo>
                <a:lnTo>
                  <a:pt x="187236" y="2400"/>
                </a:lnTo>
                <a:close/>
              </a:path>
              <a:path w="934084" h="220345">
                <a:moveTo>
                  <a:pt x="232867" y="0"/>
                </a:moveTo>
                <a:lnTo>
                  <a:pt x="211505" y="0"/>
                </a:lnTo>
                <a:lnTo>
                  <a:pt x="165785" y="217690"/>
                </a:lnTo>
                <a:lnTo>
                  <a:pt x="187147" y="217690"/>
                </a:lnTo>
                <a:lnTo>
                  <a:pt x="232867" y="0"/>
                </a:lnTo>
                <a:close/>
              </a:path>
              <a:path w="934084" h="220345">
                <a:moveTo>
                  <a:pt x="390245" y="65087"/>
                </a:moveTo>
                <a:lnTo>
                  <a:pt x="380784" y="27114"/>
                </a:lnTo>
                <a:lnTo>
                  <a:pt x="369265" y="14922"/>
                </a:lnTo>
                <a:lnTo>
                  <a:pt x="369265" y="56070"/>
                </a:lnTo>
                <a:lnTo>
                  <a:pt x="368681" y="65519"/>
                </a:lnTo>
                <a:lnTo>
                  <a:pt x="358851" y="105689"/>
                </a:lnTo>
                <a:lnTo>
                  <a:pt x="327291" y="135851"/>
                </a:lnTo>
                <a:lnTo>
                  <a:pt x="304495" y="137769"/>
                </a:lnTo>
                <a:lnTo>
                  <a:pt x="290614" y="137528"/>
                </a:lnTo>
                <a:lnTo>
                  <a:pt x="263626" y="105689"/>
                </a:lnTo>
                <a:lnTo>
                  <a:pt x="264210" y="96240"/>
                </a:lnTo>
                <a:lnTo>
                  <a:pt x="274040" y="56070"/>
                </a:lnTo>
                <a:lnTo>
                  <a:pt x="305612" y="25920"/>
                </a:lnTo>
                <a:lnTo>
                  <a:pt x="328396" y="23990"/>
                </a:lnTo>
                <a:lnTo>
                  <a:pt x="342277" y="24231"/>
                </a:lnTo>
                <a:lnTo>
                  <a:pt x="369265" y="56070"/>
                </a:lnTo>
                <a:lnTo>
                  <a:pt x="369265" y="14922"/>
                </a:lnTo>
                <a:lnTo>
                  <a:pt x="332270" y="5511"/>
                </a:lnTo>
                <a:lnTo>
                  <a:pt x="321919" y="5600"/>
                </a:lnTo>
                <a:lnTo>
                  <a:pt x="281470" y="21196"/>
                </a:lnTo>
                <a:lnTo>
                  <a:pt x="256235" y="51003"/>
                </a:lnTo>
                <a:lnTo>
                  <a:pt x="243471" y="90398"/>
                </a:lnTo>
                <a:lnTo>
                  <a:pt x="242658" y="96672"/>
                </a:lnTo>
                <a:lnTo>
                  <a:pt x="242773" y="102539"/>
                </a:lnTo>
                <a:lnTo>
                  <a:pt x="256400" y="140563"/>
                </a:lnTo>
                <a:lnTo>
                  <a:pt x="300621" y="156248"/>
                </a:lnTo>
                <a:lnTo>
                  <a:pt x="310972" y="156159"/>
                </a:lnTo>
                <a:lnTo>
                  <a:pt x="351612" y="140563"/>
                </a:lnTo>
                <a:lnTo>
                  <a:pt x="354723" y="137769"/>
                </a:lnTo>
                <a:lnTo>
                  <a:pt x="358203" y="134645"/>
                </a:lnTo>
                <a:lnTo>
                  <a:pt x="381025" y="102539"/>
                </a:lnTo>
                <a:lnTo>
                  <a:pt x="389420" y="71374"/>
                </a:lnTo>
                <a:lnTo>
                  <a:pt x="390245" y="65087"/>
                </a:lnTo>
                <a:close/>
              </a:path>
              <a:path w="934084" h="220345">
                <a:moveTo>
                  <a:pt x="463042" y="0"/>
                </a:moveTo>
                <a:lnTo>
                  <a:pt x="441198" y="0"/>
                </a:lnTo>
                <a:lnTo>
                  <a:pt x="395490" y="217690"/>
                </a:lnTo>
                <a:lnTo>
                  <a:pt x="417322" y="217690"/>
                </a:lnTo>
                <a:lnTo>
                  <a:pt x="463042" y="0"/>
                </a:lnTo>
                <a:close/>
              </a:path>
              <a:path w="934084" h="220345">
                <a:moveTo>
                  <a:pt x="627976" y="5511"/>
                </a:moveTo>
                <a:lnTo>
                  <a:pt x="503402" y="5511"/>
                </a:lnTo>
                <a:lnTo>
                  <a:pt x="467321" y="177368"/>
                </a:lnTo>
                <a:lnTo>
                  <a:pt x="472770" y="184569"/>
                </a:lnTo>
                <a:lnTo>
                  <a:pt x="595172" y="184569"/>
                </a:lnTo>
                <a:lnTo>
                  <a:pt x="599008" y="166331"/>
                </a:lnTo>
                <a:lnTo>
                  <a:pt x="491718" y="166331"/>
                </a:lnTo>
                <a:lnTo>
                  <a:pt x="505523" y="100558"/>
                </a:lnTo>
                <a:lnTo>
                  <a:pt x="596252" y="100558"/>
                </a:lnTo>
                <a:lnTo>
                  <a:pt x="600189" y="81838"/>
                </a:lnTo>
                <a:lnTo>
                  <a:pt x="509460" y="81838"/>
                </a:lnTo>
                <a:lnTo>
                  <a:pt x="521614" y="23990"/>
                </a:lnTo>
                <a:lnTo>
                  <a:pt x="624103" y="23990"/>
                </a:lnTo>
                <a:lnTo>
                  <a:pt x="627976" y="5511"/>
                </a:lnTo>
                <a:close/>
              </a:path>
              <a:path w="934084" h="220345">
                <a:moveTo>
                  <a:pt x="698258" y="0"/>
                </a:moveTo>
                <a:lnTo>
                  <a:pt x="676427" y="0"/>
                </a:lnTo>
                <a:lnTo>
                  <a:pt x="659739" y="79438"/>
                </a:lnTo>
                <a:lnTo>
                  <a:pt x="619658" y="79438"/>
                </a:lnTo>
                <a:lnTo>
                  <a:pt x="615721" y="98158"/>
                </a:lnTo>
                <a:lnTo>
                  <a:pt x="655802" y="98158"/>
                </a:lnTo>
                <a:lnTo>
                  <a:pt x="630199" y="220091"/>
                </a:lnTo>
                <a:lnTo>
                  <a:pt x="652043" y="220091"/>
                </a:lnTo>
                <a:lnTo>
                  <a:pt x="698258" y="0"/>
                </a:lnTo>
                <a:close/>
              </a:path>
              <a:path w="934084" h="220345">
                <a:moveTo>
                  <a:pt x="864908" y="165366"/>
                </a:moveTo>
                <a:lnTo>
                  <a:pt x="697852" y="165366"/>
                </a:lnTo>
                <a:lnTo>
                  <a:pt x="693978" y="183845"/>
                </a:lnTo>
                <a:lnTo>
                  <a:pt x="861034" y="183845"/>
                </a:lnTo>
                <a:lnTo>
                  <a:pt x="864908" y="165366"/>
                </a:lnTo>
                <a:close/>
              </a:path>
              <a:path w="934084" h="220345">
                <a:moveTo>
                  <a:pt x="873353" y="54825"/>
                </a:moveTo>
                <a:lnTo>
                  <a:pt x="857796" y="15481"/>
                </a:lnTo>
                <a:lnTo>
                  <a:pt x="851535" y="10680"/>
                </a:lnTo>
                <a:lnTo>
                  <a:pt x="851535" y="57594"/>
                </a:lnTo>
                <a:lnTo>
                  <a:pt x="846556" y="81356"/>
                </a:lnTo>
                <a:lnTo>
                  <a:pt x="835329" y="99364"/>
                </a:lnTo>
                <a:lnTo>
                  <a:pt x="819797" y="111607"/>
                </a:lnTo>
                <a:lnTo>
                  <a:pt x="800963" y="117843"/>
                </a:lnTo>
                <a:lnTo>
                  <a:pt x="780084" y="117843"/>
                </a:lnTo>
                <a:lnTo>
                  <a:pt x="763879" y="111607"/>
                </a:lnTo>
                <a:lnTo>
                  <a:pt x="753719" y="99364"/>
                </a:lnTo>
                <a:lnTo>
                  <a:pt x="750303" y="81356"/>
                </a:lnTo>
                <a:lnTo>
                  <a:pt x="755294" y="57594"/>
                </a:lnTo>
                <a:lnTo>
                  <a:pt x="766318" y="39357"/>
                </a:lnTo>
                <a:lnTo>
                  <a:pt x="781672" y="26873"/>
                </a:lnTo>
                <a:lnTo>
                  <a:pt x="800544" y="20396"/>
                </a:lnTo>
                <a:lnTo>
                  <a:pt x="821436" y="20396"/>
                </a:lnTo>
                <a:lnTo>
                  <a:pt x="837590" y="26873"/>
                </a:lnTo>
                <a:lnTo>
                  <a:pt x="847928" y="39357"/>
                </a:lnTo>
                <a:lnTo>
                  <a:pt x="851535" y="57594"/>
                </a:lnTo>
                <a:lnTo>
                  <a:pt x="851535" y="10680"/>
                </a:lnTo>
                <a:lnTo>
                  <a:pt x="814984" y="1917"/>
                </a:lnTo>
                <a:lnTo>
                  <a:pt x="805332" y="1993"/>
                </a:lnTo>
                <a:lnTo>
                  <a:pt x="766305" y="15481"/>
                </a:lnTo>
                <a:lnTo>
                  <a:pt x="737171" y="49504"/>
                </a:lnTo>
                <a:lnTo>
                  <a:pt x="728472" y="84162"/>
                </a:lnTo>
                <a:lnTo>
                  <a:pt x="728789" y="89458"/>
                </a:lnTo>
                <a:lnTo>
                  <a:pt x="747128" y="126250"/>
                </a:lnTo>
                <a:lnTo>
                  <a:pt x="786714" y="136563"/>
                </a:lnTo>
                <a:lnTo>
                  <a:pt x="796226" y="136486"/>
                </a:lnTo>
                <a:lnTo>
                  <a:pt x="835190" y="123101"/>
                </a:lnTo>
                <a:lnTo>
                  <a:pt x="864616" y="89458"/>
                </a:lnTo>
                <a:lnTo>
                  <a:pt x="872667" y="60667"/>
                </a:lnTo>
                <a:lnTo>
                  <a:pt x="873353" y="54825"/>
                </a:lnTo>
                <a:close/>
              </a:path>
              <a:path w="934084" h="220345">
                <a:moveTo>
                  <a:pt x="933488" y="0"/>
                </a:moveTo>
                <a:lnTo>
                  <a:pt x="911644" y="0"/>
                </a:lnTo>
                <a:lnTo>
                  <a:pt x="865924" y="217690"/>
                </a:lnTo>
                <a:lnTo>
                  <a:pt x="887768" y="217690"/>
                </a:lnTo>
                <a:lnTo>
                  <a:pt x="933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66579" y="7311149"/>
            <a:ext cx="464960" cy="2227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05725" y="7308269"/>
            <a:ext cx="453057" cy="22057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943440" y="7020271"/>
            <a:ext cx="5828030" cy="803910"/>
            <a:chOff x="10943440" y="7020271"/>
            <a:chExt cx="5828030" cy="803910"/>
          </a:xfrm>
        </p:grpSpPr>
        <p:sp>
          <p:nvSpPr>
            <p:cNvPr id="33" name="object 33"/>
            <p:cNvSpPr/>
            <p:nvPr/>
          </p:nvSpPr>
          <p:spPr>
            <a:xfrm>
              <a:off x="10943438" y="7311161"/>
              <a:ext cx="1021715" cy="220345"/>
            </a:xfrm>
            <a:custGeom>
              <a:avLst/>
              <a:gdLst/>
              <a:ahLst/>
              <a:cxnLst/>
              <a:rect l="l" t="t" r="r" b="b"/>
              <a:pathLst>
                <a:path w="1021715" h="220345">
                  <a:moveTo>
                    <a:pt x="146519" y="3111"/>
                  </a:moveTo>
                  <a:lnTo>
                    <a:pt x="37299" y="3111"/>
                  </a:lnTo>
                  <a:lnTo>
                    <a:pt x="33426" y="21602"/>
                  </a:lnTo>
                  <a:lnTo>
                    <a:pt x="119113" y="21602"/>
                  </a:lnTo>
                  <a:lnTo>
                    <a:pt x="116598" y="27838"/>
                  </a:lnTo>
                  <a:lnTo>
                    <a:pt x="108508" y="40081"/>
                  </a:lnTo>
                  <a:lnTo>
                    <a:pt x="103263" y="45593"/>
                  </a:lnTo>
                  <a:lnTo>
                    <a:pt x="23825" y="45593"/>
                  </a:lnTo>
                  <a:lnTo>
                    <a:pt x="19888" y="64325"/>
                  </a:lnTo>
                  <a:lnTo>
                    <a:pt x="82296" y="64325"/>
                  </a:lnTo>
                  <a:lnTo>
                    <a:pt x="72656" y="71259"/>
                  </a:lnTo>
                  <a:lnTo>
                    <a:pt x="35344" y="90563"/>
                  </a:lnTo>
                  <a:lnTo>
                    <a:pt x="6807" y="100317"/>
                  </a:lnTo>
                  <a:lnTo>
                    <a:pt x="13220" y="116649"/>
                  </a:lnTo>
                  <a:lnTo>
                    <a:pt x="59486" y="98640"/>
                  </a:lnTo>
                  <a:lnTo>
                    <a:pt x="99504" y="73799"/>
                  </a:lnTo>
                  <a:lnTo>
                    <a:pt x="129654" y="42240"/>
                  </a:lnTo>
                  <a:lnTo>
                    <a:pt x="143637" y="16179"/>
                  </a:lnTo>
                  <a:lnTo>
                    <a:pt x="146519" y="3111"/>
                  </a:lnTo>
                  <a:close/>
                </a:path>
                <a:path w="1021715" h="220345">
                  <a:moveTo>
                    <a:pt x="184581" y="128168"/>
                  </a:moveTo>
                  <a:lnTo>
                    <a:pt x="17284" y="128168"/>
                  </a:lnTo>
                  <a:lnTo>
                    <a:pt x="13500" y="146164"/>
                  </a:lnTo>
                  <a:lnTo>
                    <a:pt x="158953" y="146164"/>
                  </a:lnTo>
                  <a:lnTo>
                    <a:pt x="155333" y="163449"/>
                  </a:lnTo>
                  <a:lnTo>
                    <a:pt x="9880" y="163449"/>
                  </a:lnTo>
                  <a:lnTo>
                    <a:pt x="0" y="210489"/>
                  </a:lnTo>
                  <a:lnTo>
                    <a:pt x="5448" y="217690"/>
                  </a:lnTo>
                  <a:lnTo>
                    <a:pt x="170573" y="217690"/>
                  </a:lnTo>
                  <a:lnTo>
                    <a:pt x="174358" y="199694"/>
                  </a:lnTo>
                  <a:lnTo>
                    <a:pt x="24345" y="199694"/>
                  </a:lnTo>
                  <a:lnTo>
                    <a:pt x="28181" y="181444"/>
                  </a:lnTo>
                  <a:lnTo>
                    <a:pt x="173393" y="181444"/>
                  </a:lnTo>
                  <a:lnTo>
                    <a:pt x="184581" y="128168"/>
                  </a:lnTo>
                  <a:close/>
                </a:path>
                <a:path w="1021715" h="220345">
                  <a:moveTo>
                    <a:pt x="238810" y="43675"/>
                  </a:moveTo>
                  <a:lnTo>
                    <a:pt x="202323" y="43675"/>
                  </a:lnTo>
                  <a:lnTo>
                    <a:pt x="211493" y="0"/>
                  </a:lnTo>
                  <a:lnTo>
                    <a:pt x="189649" y="0"/>
                  </a:lnTo>
                  <a:lnTo>
                    <a:pt x="165252" y="116166"/>
                  </a:lnTo>
                  <a:lnTo>
                    <a:pt x="187096" y="116166"/>
                  </a:lnTo>
                  <a:lnTo>
                    <a:pt x="198437" y="62153"/>
                  </a:lnTo>
                  <a:lnTo>
                    <a:pt x="234924" y="62153"/>
                  </a:lnTo>
                  <a:lnTo>
                    <a:pt x="238810" y="43675"/>
                  </a:lnTo>
                  <a:close/>
                </a:path>
                <a:path w="1021715" h="220345">
                  <a:moveTo>
                    <a:pt x="391337" y="3111"/>
                  </a:moveTo>
                  <a:lnTo>
                    <a:pt x="271081" y="3111"/>
                  </a:lnTo>
                  <a:lnTo>
                    <a:pt x="267157" y="21831"/>
                  </a:lnTo>
                  <a:lnTo>
                    <a:pt x="365086" y="21831"/>
                  </a:lnTo>
                  <a:lnTo>
                    <a:pt x="359283" y="49441"/>
                  </a:lnTo>
                  <a:lnTo>
                    <a:pt x="261835" y="49441"/>
                  </a:lnTo>
                  <a:lnTo>
                    <a:pt x="249339" y="108966"/>
                  </a:lnTo>
                  <a:lnTo>
                    <a:pt x="254787" y="116166"/>
                  </a:lnTo>
                  <a:lnTo>
                    <a:pt x="379590" y="116166"/>
                  </a:lnTo>
                  <a:lnTo>
                    <a:pt x="383425" y="97917"/>
                  </a:lnTo>
                  <a:lnTo>
                    <a:pt x="273735" y="97917"/>
                  </a:lnTo>
                  <a:lnTo>
                    <a:pt x="279984" y="68160"/>
                  </a:lnTo>
                  <a:lnTo>
                    <a:pt x="377672" y="68160"/>
                  </a:lnTo>
                  <a:lnTo>
                    <a:pt x="391337" y="3111"/>
                  </a:lnTo>
                  <a:close/>
                </a:path>
                <a:path w="1021715" h="220345">
                  <a:moveTo>
                    <a:pt x="434581" y="137769"/>
                  </a:moveTo>
                  <a:lnTo>
                    <a:pt x="408965" y="137769"/>
                  </a:lnTo>
                  <a:lnTo>
                    <a:pt x="408965" y="155765"/>
                  </a:lnTo>
                  <a:lnTo>
                    <a:pt x="399732" y="199694"/>
                  </a:lnTo>
                  <a:lnTo>
                    <a:pt x="267004" y="199694"/>
                  </a:lnTo>
                  <a:lnTo>
                    <a:pt x="276225" y="155765"/>
                  </a:lnTo>
                  <a:lnTo>
                    <a:pt x="408965" y="155765"/>
                  </a:lnTo>
                  <a:lnTo>
                    <a:pt x="408965" y="137769"/>
                  </a:lnTo>
                  <a:lnTo>
                    <a:pt x="257924" y="137769"/>
                  </a:lnTo>
                  <a:lnTo>
                    <a:pt x="242658" y="210489"/>
                  </a:lnTo>
                  <a:lnTo>
                    <a:pt x="248107" y="217690"/>
                  </a:lnTo>
                  <a:lnTo>
                    <a:pt x="417804" y="217690"/>
                  </a:lnTo>
                  <a:lnTo>
                    <a:pt x="421576" y="199694"/>
                  </a:lnTo>
                  <a:lnTo>
                    <a:pt x="430809" y="155765"/>
                  </a:lnTo>
                  <a:lnTo>
                    <a:pt x="434581" y="137769"/>
                  </a:lnTo>
                  <a:close/>
                </a:path>
                <a:path w="1021715" h="220345">
                  <a:moveTo>
                    <a:pt x="463511" y="0"/>
                  </a:moveTo>
                  <a:lnTo>
                    <a:pt x="441680" y="0"/>
                  </a:lnTo>
                  <a:lnTo>
                    <a:pt x="431342" y="49199"/>
                  </a:lnTo>
                  <a:lnTo>
                    <a:pt x="396062" y="49199"/>
                  </a:lnTo>
                  <a:lnTo>
                    <a:pt x="392125" y="67919"/>
                  </a:lnTo>
                  <a:lnTo>
                    <a:pt x="427405" y="67919"/>
                  </a:lnTo>
                  <a:lnTo>
                    <a:pt x="415264" y="125768"/>
                  </a:lnTo>
                  <a:lnTo>
                    <a:pt x="437108" y="125768"/>
                  </a:lnTo>
                  <a:lnTo>
                    <a:pt x="463511" y="0"/>
                  </a:lnTo>
                  <a:close/>
                </a:path>
                <a:path w="1021715" h="220345">
                  <a:moveTo>
                    <a:pt x="572960" y="5753"/>
                  </a:moveTo>
                  <a:lnTo>
                    <a:pt x="552792" y="5753"/>
                  </a:lnTo>
                  <a:lnTo>
                    <a:pt x="536917" y="16992"/>
                  </a:lnTo>
                  <a:lnTo>
                    <a:pt x="507339" y="51358"/>
                  </a:lnTo>
                  <a:lnTo>
                    <a:pt x="486181" y="91897"/>
                  </a:lnTo>
                  <a:lnTo>
                    <a:pt x="477901" y="131318"/>
                  </a:lnTo>
                  <a:lnTo>
                    <a:pt x="476605" y="144157"/>
                  </a:lnTo>
                  <a:lnTo>
                    <a:pt x="477977" y="155790"/>
                  </a:lnTo>
                  <a:lnTo>
                    <a:pt x="490715" y="197713"/>
                  </a:lnTo>
                  <a:lnTo>
                    <a:pt x="508342" y="217449"/>
                  </a:lnTo>
                  <a:lnTo>
                    <a:pt x="528497" y="217449"/>
                  </a:lnTo>
                  <a:lnTo>
                    <a:pt x="522109" y="210172"/>
                  </a:lnTo>
                  <a:lnTo>
                    <a:pt x="518185" y="205079"/>
                  </a:lnTo>
                  <a:lnTo>
                    <a:pt x="500570" y="156768"/>
                  </a:lnTo>
                  <a:lnTo>
                    <a:pt x="499668" y="145745"/>
                  </a:lnTo>
                  <a:lnTo>
                    <a:pt x="500151" y="129794"/>
                  </a:lnTo>
                  <a:lnTo>
                    <a:pt x="514007" y="77457"/>
                  </a:lnTo>
                  <a:lnTo>
                    <a:pt x="537819" y="39230"/>
                  </a:lnTo>
                  <a:lnTo>
                    <a:pt x="563511" y="13042"/>
                  </a:lnTo>
                  <a:lnTo>
                    <a:pt x="572960" y="5753"/>
                  </a:lnTo>
                  <a:close/>
                </a:path>
                <a:path w="1021715" h="220345">
                  <a:moveTo>
                    <a:pt x="699795" y="103797"/>
                  </a:moveTo>
                  <a:lnTo>
                    <a:pt x="699135" y="96367"/>
                  </a:lnTo>
                  <a:lnTo>
                    <a:pt x="697890" y="83997"/>
                  </a:lnTo>
                  <a:lnTo>
                    <a:pt x="695274" y="80403"/>
                  </a:lnTo>
                  <a:lnTo>
                    <a:pt x="686727" y="68643"/>
                  </a:lnTo>
                  <a:lnTo>
                    <a:pt x="667727" y="61925"/>
                  </a:lnTo>
                  <a:lnTo>
                    <a:pt x="655243" y="61925"/>
                  </a:lnTo>
                  <a:lnTo>
                    <a:pt x="616991" y="73088"/>
                  </a:lnTo>
                  <a:lnTo>
                    <a:pt x="598919" y="87845"/>
                  </a:lnTo>
                  <a:lnTo>
                    <a:pt x="603402" y="66484"/>
                  </a:lnTo>
                  <a:lnTo>
                    <a:pt x="581799" y="66484"/>
                  </a:lnTo>
                  <a:lnTo>
                    <a:pt x="550049" y="217690"/>
                  </a:lnTo>
                  <a:lnTo>
                    <a:pt x="571652" y="217690"/>
                  </a:lnTo>
                  <a:lnTo>
                    <a:pt x="594080" y="110883"/>
                  </a:lnTo>
                  <a:lnTo>
                    <a:pt x="598754" y="104648"/>
                  </a:lnTo>
                  <a:lnTo>
                    <a:pt x="610908" y="93599"/>
                  </a:lnTo>
                  <a:lnTo>
                    <a:pt x="618299" y="89281"/>
                  </a:lnTo>
                  <a:lnTo>
                    <a:pt x="620890" y="87845"/>
                  </a:lnTo>
                  <a:lnTo>
                    <a:pt x="625640" y="85204"/>
                  </a:lnTo>
                  <a:lnTo>
                    <a:pt x="642010" y="80403"/>
                  </a:lnTo>
                  <a:lnTo>
                    <a:pt x="650646" y="80403"/>
                  </a:lnTo>
                  <a:lnTo>
                    <a:pt x="678726" y="104127"/>
                  </a:lnTo>
                  <a:lnTo>
                    <a:pt x="677849" y="112534"/>
                  </a:lnTo>
                  <a:lnTo>
                    <a:pt x="677113" y="116230"/>
                  </a:lnTo>
                  <a:lnTo>
                    <a:pt x="655904" y="217690"/>
                  </a:lnTo>
                  <a:lnTo>
                    <a:pt x="677506" y="217690"/>
                  </a:lnTo>
                  <a:lnTo>
                    <a:pt x="698754" y="116230"/>
                  </a:lnTo>
                  <a:lnTo>
                    <a:pt x="699757" y="109461"/>
                  </a:lnTo>
                  <a:lnTo>
                    <a:pt x="699795" y="103797"/>
                  </a:lnTo>
                  <a:close/>
                </a:path>
                <a:path w="1021715" h="220345">
                  <a:moveTo>
                    <a:pt x="869111" y="66484"/>
                  </a:moveTo>
                  <a:lnTo>
                    <a:pt x="847509" y="66484"/>
                  </a:lnTo>
                  <a:lnTo>
                    <a:pt x="825588" y="170891"/>
                  </a:lnTo>
                  <a:lnTo>
                    <a:pt x="820915" y="177126"/>
                  </a:lnTo>
                  <a:lnTo>
                    <a:pt x="808507" y="188175"/>
                  </a:lnTo>
                  <a:lnTo>
                    <a:pt x="801370" y="192493"/>
                  </a:lnTo>
                  <a:lnTo>
                    <a:pt x="794029" y="196570"/>
                  </a:lnTo>
                  <a:lnTo>
                    <a:pt x="777659" y="201371"/>
                  </a:lnTo>
                  <a:lnTo>
                    <a:pt x="769023" y="201371"/>
                  </a:lnTo>
                  <a:lnTo>
                    <a:pt x="740943" y="177634"/>
                  </a:lnTo>
                  <a:lnTo>
                    <a:pt x="741807" y="169240"/>
                  </a:lnTo>
                  <a:lnTo>
                    <a:pt x="742505" y="165785"/>
                  </a:lnTo>
                  <a:lnTo>
                    <a:pt x="763257" y="66484"/>
                  </a:lnTo>
                  <a:lnTo>
                    <a:pt x="741654" y="66484"/>
                  </a:lnTo>
                  <a:lnTo>
                    <a:pt x="720864" y="165785"/>
                  </a:lnTo>
                  <a:lnTo>
                    <a:pt x="719861" y="172554"/>
                  </a:lnTo>
                  <a:lnTo>
                    <a:pt x="719810" y="178219"/>
                  </a:lnTo>
                  <a:lnTo>
                    <a:pt x="720471" y="185648"/>
                  </a:lnTo>
                  <a:lnTo>
                    <a:pt x="721715" y="198005"/>
                  </a:lnTo>
                  <a:lnTo>
                    <a:pt x="732891" y="213372"/>
                  </a:lnTo>
                  <a:lnTo>
                    <a:pt x="751649" y="220091"/>
                  </a:lnTo>
                  <a:lnTo>
                    <a:pt x="764362" y="220091"/>
                  </a:lnTo>
                  <a:lnTo>
                    <a:pt x="802386" y="208915"/>
                  </a:lnTo>
                  <a:lnTo>
                    <a:pt x="813130" y="201371"/>
                  </a:lnTo>
                  <a:lnTo>
                    <a:pt x="813320" y="201218"/>
                  </a:lnTo>
                  <a:lnTo>
                    <a:pt x="820699" y="194170"/>
                  </a:lnTo>
                  <a:lnTo>
                    <a:pt x="815759" y="217690"/>
                  </a:lnTo>
                  <a:lnTo>
                    <a:pt x="837361" y="217690"/>
                  </a:lnTo>
                  <a:lnTo>
                    <a:pt x="842289" y="194170"/>
                  </a:lnTo>
                  <a:lnTo>
                    <a:pt x="869111" y="66484"/>
                  </a:lnTo>
                  <a:close/>
                </a:path>
                <a:path w="1021715" h="220345">
                  <a:moveTo>
                    <a:pt x="1021664" y="103797"/>
                  </a:moveTo>
                  <a:lnTo>
                    <a:pt x="1021003" y="96367"/>
                  </a:lnTo>
                  <a:lnTo>
                    <a:pt x="1019759" y="83997"/>
                  </a:lnTo>
                  <a:lnTo>
                    <a:pt x="1017143" y="80403"/>
                  </a:lnTo>
                  <a:lnTo>
                    <a:pt x="1008583" y="68643"/>
                  </a:lnTo>
                  <a:lnTo>
                    <a:pt x="989596" y="61925"/>
                  </a:lnTo>
                  <a:lnTo>
                    <a:pt x="977112" y="61925"/>
                  </a:lnTo>
                  <a:lnTo>
                    <a:pt x="938860" y="73088"/>
                  </a:lnTo>
                  <a:lnTo>
                    <a:pt x="920788" y="87845"/>
                  </a:lnTo>
                  <a:lnTo>
                    <a:pt x="925271" y="66484"/>
                  </a:lnTo>
                  <a:lnTo>
                    <a:pt x="903668" y="66484"/>
                  </a:lnTo>
                  <a:lnTo>
                    <a:pt x="871918" y="217690"/>
                  </a:lnTo>
                  <a:lnTo>
                    <a:pt x="893521" y="217690"/>
                  </a:lnTo>
                  <a:lnTo>
                    <a:pt x="915949" y="110883"/>
                  </a:lnTo>
                  <a:lnTo>
                    <a:pt x="920623" y="104648"/>
                  </a:lnTo>
                  <a:lnTo>
                    <a:pt x="932776" y="93599"/>
                  </a:lnTo>
                  <a:lnTo>
                    <a:pt x="940168" y="89281"/>
                  </a:lnTo>
                  <a:lnTo>
                    <a:pt x="942759" y="87845"/>
                  </a:lnTo>
                  <a:lnTo>
                    <a:pt x="947508" y="85204"/>
                  </a:lnTo>
                  <a:lnTo>
                    <a:pt x="963879" y="80403"/>
                  </a:lnTo>
                  <a:lnTo>
                    <a:pt x="972515" y="80403"/>
                  </a:lnTo>
                  <a:lnTo>
                    <a:pt x="1000594" y="104127"/>
                  </a:lnTo>
                  <a:lnTo>
                    <a:pt x="999718" y="112534"/>
                  </a:lnTo>
                  <a:lnTo>
                    <a:pt x="998982" y="116230"/>
                  </a:lnTo>
                  <a:lnTo>
                    <a:pt x="977773" y="217690"/>
                  </a:lnTo>
                  <a:lnTo>
                    <a:pt x="999375" y="217690"/>
                  </a:lnTo>
                  <a:lnTo>
                    <a:pt x="1020622" y="116230"/>
                  </a:lnTo>
                  <a:lnTo>
                    <a:pt x="1021613" y="109461"/>
                  </a:lnTo>
                  <a:lnTo>
                    <a:pt x="1021664" y="103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7668" y="7020271"/>
              <a:ext cx="5013640" cy="803775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16852774" y="7311161"/>
            <a:ext cx="934085" cy="220345"/>
          </a:xfrm>
          <a:custGeom>
            <a:avLst/>
            <a:gdLst/>
            <a:ahLst/>
            <a:cxnLst/>
            <a:rect l="l" t="t" r="r" b="b"/>
            <a:pathLst>
              <a:path w="934084" h="220345">
                <a:moveTo>
                  <a:pt x="163322" y="3111"/>
                </a:moveTo>
                <a:lnTo>
                  <a:pt x="114795" y="3111"/>
                </a:lnTo>
                <a:lnTo>
                  <a:pt x="114795" y="21602"/>
                </a:lnTo>
                <a:lnTo>
                  <a:pt x="93751" y="100088"/>
                </a:lnTo>
                <a:lnTo>
                  <a:pt x="57264" y="100088"/>
                </a:lnTo>
                <a:lnTo>
                  <a:pt x="68948" y="21602"/>
                </a:lnTo>
                <a:lnTo>
                  <a:pt x="114795" y="21602"/>
                </a:lnTo>
                <a:lnTo>
                  <a:pt x="114795" y="3111"/>
                </a:lnTo>
                <a:lnTo>
                  <a:pt x="29146" y="3111"/>
                </a:lnTo>
                <a:lnTo>
                  <a:pt x="25273" y="21602"/>
                </a:lnTo>
                <a:lnTo>
                  <a:pt x="47586" y="21602"/>
                </a:lnTo>
                <a:lnTo>
                  <a:pt x="35902" y="100088"/>
                </a:lnTo>
                <a:lnTo>
                  <a:pt x="6388" y="100088"/>
                </a:lnTo>
                <a:lnTo>
                  <a:pt x="2501" y="118567"/>
                </a:lnTo>
                <a:lnTo>
                  <a:pt x="143878" y="118567"/>
                </a:lnTo>
                <a:lnTo>
                  <a:pt x="147751" y="100088"/>
                </a:lnTo>
                <a:lnTo>
                  <a:pt x="115354" y="100088"/>
                </a:lnTo>
                <a:lnTo>
                  <a:pt x="136398" y="21602"/>
                </a:lnTo>
                <a:lnTo>
                  <a:pt x="159435" y="21602"/>
                </a:lnTo>
                <a:lnTo>
                  <a:pt x="163322" y="3111"/>
                </a:lnTo>
                <a:close/>
              </a:path>
              <a:path w="934084" h="220345">
                <a:moveTo>
                  <a:pt x="174459" y="199212"/>
                </a:moveTo>
                <a:lnTo>
                  <a:pt x="24447" y="199212"/>
                </a:lnTo>
                <a:lnTo>
                  <a:pt x="36347" y="142570"/>
                </a:lnTo>
                <a:lnTo>
                  <a:pt x="14262" y="142570"/>
                </a:lnTo>
                <a:lnTo>
                  <a:pt x="0" y="210489"/>
                </a:lnTo>
                <a:lnTo>
                  <a:pt x="5448" y="217690"/>
                </a:lnTo>
                <a:lnTo>
                  <a:pt x="170586" y="217690"/>
                </a:lnTo>
                <a:lnTo>
                  <a:pt x="174459" y="199212"/>
                </a:lnTo>
                <a:close/>
              </a:path>
              <a:path w="934084" h="220345">
                <a:moveTo>
                  <a:pt x="234721" y="63119"/>
                </a:moveTo>
                <a:lnTo>
                  <a:pt x="198247" y="63119"/>
                </a:lnTo>
                <a:lnTo>
                  <a:pt x="211493" y="0"/>
                </a:lnTo>
                <a:lnTo>
                  <a:pt x="189661" y="0"/>
                </a:lnTo>
                <a:lnTo>
                  <a:pt x="155879" y="160807"/>
                </a:lnTo>
                <a:lnTo>
                  <a:pt x="177723" y="160807"/>
                </a:lnTo>
                <a:lnTo>
                  <a:pt x="194360" y="81597"/>
                </a:lnTo>
                <a:lnTo>
                  <a:pt x="230847" y="81597"/>
                </a:lnTo>
                <a:lnTo>
                  <a:pt x="234721" y="63119"/>
                </a:lnTo>
                <a:close/>
              </a:path>
              <a:path w="934084" h="220345">
                <a:moveTo>
                  <a:pt x="388937" y="3111"/>
                </a:moveTo>
                <a:lnTo>
                  <a:pt x="269163" y="3111"/>
                </a:lnTo>
                <a:lnTo>
                  <a:pt x="246938" y="108966"/>
                </a:lnTo>
                <a:lnTo>
                  <a:pt x="252387" y="116166"/>
                </a:lnTo>
                <a:lnTo>
                  <a:pt x="370001" y="116166"/>
                </a:lnTo>
                <a:lnTo>
                  <a:pt x="373824" y="97917"/>
                </a:lnTo>
                <a:lnTo>
                  <a:pt x="271335" y="97917"/>
                </a:lnTo>
                <a:lnTo>
                  <a:pt x="287362" y="21602"/>
                </a:lnTo>
                <a:lnTo>
                  <a:pt x="385051" y="21602"/>
                </a:lnTo>
                <a:lnTo>
                  <a:pt x="388937" y="3111"/>
                </a:lnTo>
                <a:close/>
              </a:path>
              <a:path w="934084" h="220345">
                <a:moveTo>
                  <a:pt x="409689" y="199212"/>
                </a:moveTo>
                <a:lnTo>
                  <a:pt x="259676" y="199212"/>
                </a:lnTo>
                <a:lnTo>
                  <a:pt x="271564" y="142570"/>
                </a:lnTo>
                <a:lnTo>
                  <a:pt x="249478" y="142570"/>
                </a:lnTo>
                <a:lnTo>
                  <a:pt x="235216" y="210489"/>
                </a:lnTo>
                <a:lnTo>
                  <a:pt x="240665" y="217690"/>
                </a:lnTo>
                <a:lnTo>
                  <a:pt x="405803" y="217690"/>
                </a:lnTo>
                <a:lnTo>
                  <a:pt x="409689" y="199212"/>
                </a:lnTo>
                <a:close/>
              </a:path>
              <a:path w="934084" h="220345">
                <a:moveTo>
                  <a:pt x="469950" y="63119"/>
                </a:moveTo>
                <a:lnTo>
                  <a:pt x="433463" y="63119"/>
                </a:lnTo>
                <a:lnTo>
                  <a:pt x="446722" y="0"/>
                </a:lnTo>
                <a:lnTo>
                  <a:pt x="424878" y="0"/>
                </a:lnTo>
                <a:lnTo>
                  <a:pt x="391109" y="160807"/>
                </a:lnTo>
                <a:lnTo>
                  <a:pt x="412953" y="160807"/>
                </a:lnTo>
                <a:lnTo>
                  <a:pt x="429577" y="81597"/>
                </a:lnTo>
                <a:lnTo>
                  <a:pt x="466064" y="81597"/>
                </a:lnTo>
                <a:lnTo>
                  <a:pt x="469950" y="63119"/>
                </a:lnTo>
                <a:close/>
              </a:path>
              <a:path w="934084" h="220345">
                <a:moveTo>
                  <a:pt x="638556" y="3111"/>
                </a:moveTo>
                <a:lnTo>
                  <a:pt x="513994" y="3111"/>
                </a:lnTo>
                <a:lnTo>
                  <a:pt x="489496" y="119761"/>
                </a:lnTo>
                <a:lnTo>
                  <a:pt x="494944" y="126961"/>
                </a:lnTo>
                <a:lnTo>
                  <a:pt x="541020" y="126961"/>
                </a:lnTo>
                <a:lnTo>
                  <a:pt x="532955" y="165366"/>
                </a:lnTo>
                <a:lnTo>
                  <a:pt x="463118" y="165366"/>
                </a:lnTo>
                <a:lnTo>
                  <a:pt x="459232" y="183845"/>
                </a:lnTo>
                <a:lnTo>
                  <a:pt x="626287" y="183845"/>
                </a:lnTo>
                <a:lnTo>
                  <a:pt x="630174" y="165366"/>
                </a:lnTo>
                <a:lnTo>
                  <a:pt x="555040" y="165366"/>
                </a:lnTo>
                <a:lnTo>
                  <a:pt x="563105" y="126961"/>
                </a:lnTo>
                <a:lnTo>
                  <a:pt x="614946" y="126961"/>
                </a:lnTo>
                <a:lnTo>
                  <a:pt x="618782" y="108724"/>
                </a:lnTo>
                <a:lnTo>
                  <a:pt x="513892" y="108724"/>
                </a:lnTo>
                <a:lnTo>
                  <a:pt x="532193" y="21602"/>
                </a:lnTo>
                <a:lnTo>
                  <a:pt x="634682" y="21602"/>
                </a:lnTo>
                <a:lnTo>
                  <a:pt x="638556" y="3111"/>
                </a:lnTo>
                <a:close/>
              </a:path>
              <a:path w="934084" h="220345">
                <a:moveTo>
                  <a:pt x="698741" y="0"/>
                </a:moveTo>
                <a:lnTo>
                  <a:pt x="676897" y="0"/>
                </a:lnTo>
                <a:lnTo>
                  <a:pt x="631177" y="217690"/>
                </a:lnTo>
                <a:lnTo>
                  <a:pt x="653021" y="217690"/>
                </a:lnTo>
                <a:lnTo>
                  <a:pt x="698741" y="0"/>
                </a:lnTo>
                <a:close/>
              </a:path>
              <a:path w="934084" h="220345">
                <a:moveTo>
                  <a:pt x="933958" y="0"/>
                </a:moveTo>
                <a:lnTo>
                  <a:pt x="912114" y="0"/>
                </a:lnTo>
                <a:lnTo>
                  <a:pt x="896950" y="72237"/>
                </a:lnTo>
                <a:lnTo>
                  <a:pt x="859739" y="72237"/>
                </a:lnTo>
                <a:lnTo>
                  <a:pt x="860755" y="63728"/>
                </a:lnTo>
                <a:lnTo>
                  <a:pt x="861034" y="58115"/>
                </a:lnTo>
                <a:lnTo>
                  <a:pt x="860501" y="52895"/>
                </a:lnTo>
                <a:lnTo>
                  <a:pt x="849223" y="23990"/>
                </a:lnTo>
                <a:lnTo>
                  <a:pt x="845375" y="19265"/>
                </a:lnTo>
                <a:lnTo>
                  <a:pt x="842035" y="16078"/>
                </a:lnTo>
                <a:lnTo>
                  <a:pt x="840181" y="14998"/>
                </a:lnTo>
                <a:lnTo>
                  <a:pt x="840181" y="56070"/>
                </a:lnTo>
                <a:lnTo>
                  <a:pt x="839597" y="65519"/>
                </a:lnTo>
                <a:lnTo>
                  <a:pt x="829767" y="105689"/>
                </a:lnTo>
                <a:lnTo>
                  <a:pt x="798207" y="135851"/>
                </a:lnTo>
                <a:lnTo>
                  <a:pt x="775411" y="137769"/>
                </a:lnTo>
                <a:lnTo>
                  <a:pt x="761530" y="137528"/>
                </a:lnTo>
                <a:lnTo>
                  <a:pt x="734542" y="105689"/>
                </a:lnTo>
                <a:lnTo>
                  <a:pt x="735126" y="96240"/>
                </a:lnTo>
                <a:lnTo>
                  <a:pt x="744956" y="56070"/>
                </a:lnTo>
                <a:lnTo>
                  <a:pt x="776528" y="25920"/>
                </a:lnTo>
                <a:lnTo>
                  <a:pt x="799312" y="23990"/>
                </a:lnTo>
                <a:lnTo>
                  <a:pt x="813193" y="24231"/>
                </a:lnTo>
                <a:lnTo>
                  <a:pt x="840181" y="56070"/>
                </a:lnTo>
                <a:lnTo>
                  <a:pt x="840181" y="14998"/>
                </a:lnTo>
                <a:lnTo>
                  <a:pt x="803186" y="5511"/>
                </a:lnTo>
                <a:lnTo>
                  <a:pt x="792835" y="5600"/>
                </a:lnTo>
                <a:lnTo>
                  <a:pt x="752386" y="21196"/>
                </a:lnTo>
                <a:lnTo>
                  <a:pt x="727151" y="51003"/>
                </a:lnTo>
                <a:lnTo>
                  <a:pt x="714311" y="90957"/>
                </a:lnTo>
                <a:lnTo>
                  <a:pt x="713574" y="96672"/>
                </a:lnTo>
                <a:lnTo>
                  <a:pt x="713689" y="102539"/>
                </a:lnTo>
                <a:lnTo>
                  <a:pt x="727316" y="140563"/>
                </a:lnTo>
                <a:lnTo>
                  <a:pt x="771537" y="156248"/>
                </a:lnTo>
                <a:lnTo>
                  <a:pt x="781050" y="156171"/>
                </a:lnTo>
                <a:lnTo>
                  <a:pt x="819137" y="142836"/>
                </a:lnTo>
                <a:lnTo>
                  <a:pt x="848233" y="109969"/>
                </a:lnTo>
                <a:lnTo>
                  <a:pt x="855814" y="90957"/>
                </a:lnTo>
                <a:lnTo>
                  <a:pt x="893013" y="90957"/>
                </a:lnTo>
                <a:lnTo>
                  <a:pt x="865898" y="220091"/>
                </a:lnTo>
                <a:lnTo>
                  <a:pt x="887742" y="220091"/>
                </a:lnTo>
                <a:lnTo>
                  <a:pt x="914857" y="90957"/>
                </a:lnTo>
                <a:lnTo>
                  <a:pt x="918794" y="72237"/>
                </a:lnTo>
                <a:lnTo>
                  <a:pt x="933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10782995" y="7604907"/>
            <a:ext cx="889000" cy="264795"/>
            <a:chOff x="10782995" y="7604907"/>
            <a:chExt cx="889000" cy="264795"/>
          </a:xfrm>
        </p:grpSpPr>
        <p:sp>
          <p:nvSpPr>
            <p:cNvPr id="37" name="object 37"/>
            <p:cNvSpPr/>
            <p:nvPr/>
          </p:nvSpPr>
          <p:spPr>
            <a:xfrm>
              <a:off x="10782986" y="7604912"/>
              <a:ext cx="637540" cy="264795"/>
            </a:xfrm>
            <a:custGeom>
              <a:avLst/>
              <a:gdLst/>
              <a:ahLst/>
              <a:cxnLst/>
              <a:rect l="l" t="t" r="r" b="b"/>
              <a:pathLst>
                <a:path w="637540" h="264795">
                  <a:moveTo>
                    <a:pt x="175437" y="0"/>
                  </a:moveTo>
                  <a:lnTo>
                    <a:pt x="153835" y="0"/>
                  </a:lnTo>
                  <a:lnTo>
                    <a:pt x="137452" y="78003"/>
                  </a:lnTo>
                  <a:lnTo>
                    <a:pt x="134772" y="74168"/>
                  </a:lnTo>
                  <a:lnTo>
                    <a:pt x="133134" y="71818"/>
                  </a:lnTo>
                  <a:lnTo>
                    <a:pt x="132562" y="71196"/>
                  </a:lnTo>
                  <a:lnTo>
                    <a:pt x="132562" y="101295"/>
                  </a:lnTo>
                  <a:lnTo>
                    <a:pt x="117894" y="171132"/>
                  </a:lnTo>
                  <a:lnTo>
                    <a:pt x="84747" y="192976"/>
                  </a:lnTo>
                  <a:lnTo>
                    <a:pt x="69926" y="196100"/>
                  </a:lnTo>
                  <a:lnTo>
                    <a:pt x="49047" y="196100"/>
                  </a:lnTo>
                  <a:lnTo>
                    <a:pt x="31584" y="185534"/>
                  </a:lnTo>
                  <a:lnTo>
                    <a:pt x="27393" y="176898"/>
                  </a:lnTo>
                  <a:lnTo>
                    <a:pt x="22923" y="168490"/>
                  </a:lnTo>
                  <a:lnTo>
                    <a:pt x="22034" y="146418"/>
                  </a:lnTo>
                  <a:lnTo>
                    <a:pt x="26873" y="123367"/>
                  </a:lnTo>
                  <a:lnTo>
                    <a:pt x="37033" y="101295"/>
                  </a:lnTo>
                  <a:lnTo>
                    <a:pt x="45034" y="92887"/>
                  </a:lnTo>
                  <a:lnTo>
                    <a:pt x="52806" y="84493"/>
                  </a:lnTo>
                  <a:lnTo>
                    <a:pt x="74650" y="74168"/>
                  </a:lnTo>
                  <a:lnTo>
                    <a:pt x="95529" y="74168"/>
                  </a:lnTo>
                  <a:lnTo>
                    <a:pt x="130327" y="94805"/>
                  </a:lnTo>
                  <a:lnTo>
                    <a:pt x="132562" y="101295"/>
                  </a:lnTo>
                  <a:lnTo>
                    <a:pt x="132562" y="71196"/>
                  </a:lnTo>
                  <a:lnTo>
                    <a:pt x="91630" y="56172"/>
                  </a:lnTo>
                  <a:lnTo>
                    <a:pt x="81419" y="56261"/>
                  </a:lnTo>
                  <a:lnTo>
                    <a:pt x="40830" y="71615"/>
                  </a:lnTo>
                  <a:lnTo>
                    <a:pt x="14719" y="102374"/>
                  </a:lnTo>
                  <a:lnTo>
                    <a:pt x="812" y="146418"/>
                  </a:lnTo>
                  <a:lnTo>
                    <a:pt x="0" y="152476"/>
                  </a:lnTo>
                  <a:lnTo>
                    <a:pt x="101" y="158788"/>
                  </a:lnTo>
                  <a:lnTo>
                    <a:pt x="14122" y="198793"/>
                  </a:lnTo>
                  <a:lnTo>
                    <a:pt x="58420" y="214337"/>
                  </a:lnTo>
                  <a:lnTo>
                    <a:pt x="67652" y="214249"/>
                  </a:lnTo>
                  <a:lnTo>
                    <a:pt x="106629" y="198691"/>
                  </a:lnTo>
                  <a:lnTo>
                    <a:pt x="113411" y="192493"/>
                  </a:lnTo>
                  <a:lnTo>
                    <a:pt x="109321" y="211937"/>
                  </a:lnTo>
                  <a:lnTo>
                    <a:pt x="130924" y="211937"/>
                  </a:lnTo>
                  <a:lnTo>
                    <a:pt x="135013" y="192493"/>
                  </a:lnTo>
                  <a:lnTo>
                    <a:pt x="159054" y="78003"/>
                  </a:lnTo>
                  <a:lnTo>
                    <a:pt x="175437" y="0"/>
                  </a:lnTo>
                  <a:close/>
                </a:path>
                <a:path w="637540" h="264795">
                  <a:moveTo>
                    <a:pt x="296900" y="65049"/>
                  </a:moveTo>
                  <a:lnTo>
                    <a:pt x="291528" y="60972"/>
                  </a:lnTo>
                  <a:lnTo>
                    <a:pt x="274053" y="56172"/>
                  </a:lnTo>
                  <a:lnTo>
                    <a:pt x="252450" y="56172"/>
                  </a:lnTo>
                  <a:lnTo>
                    <a:pt x="226847" y="67208"/>
                  </a:lnTo>
                  <a:lnTo>
                    <a:pt x="216433" y="76809"/>
                  </a:lnTo>
                  <a:lnTo>
                    <a:pt x="219811" y="60731"/>
                  </a:lnTo>
                  <a:lnTo>
                    <a:pt x="198208" y="60731"/>
                  </a:lnTo>
                  <a:lnTo>
                    <a:pt x="166446" y="211937"/>
                  </a:lnTo>
                  <a:lnTo>
                    <a:pt x="188048" y="211937"/>
                  </a:lnTo>
                  <a:lnTo>
                    <a:pt x="211988" y="97929"/>
                  </a:lnTo>
                  <a:lnTo>
                    <a:pt x="220637" y="87604"/>
                  </a:lnTo>
                  <a:lnTo>
                    <a:pt x="233591" y="81368"/>
                  </a:lnTo>
                  <a:lnTo>
                    <a:pt x="241312" y="77762"/>
                  </a:lnTo>
                  <a:lnTo>
                    <a:pt x="244094" y="76809"/>
                  </a:lnTo>
                  <a:lnTo>
                    <a:pt x="246722" y="75907"/>
                  </a:lnTo>
                  <a:lnTo>
                    <a:pt x="252412" y="75222"/>
                  </a:lnTo>
                  <a:lnTo>
                    <a:pt x="260946" y="75133"/>
                  </a:lnTo>
                  <a:lnTo>
                    <a:pt x="267182" y="75133"/>
                  </a:lnTo>
                  <a:lnTo>
                    <a:pt x="281508" y="78968"/>
                  </a:lnTo>
                  <a:lnTo>
                    <a:pt x="285648" y="82092"/>
                  </a:lnTo>
                  <a:lnTo>
                    <a:pt x="290245" y="75133"/>
                  </a:lnTo>
                  <a:lnTo>
                    <a:pt x="296900" y="65049"/>
                  </a:lnTo>
                  <a:close/>
                </a:path>
                <a:path w="637540" h="264795">
                  <a:moveTo>
                    <a:pt x="462889" y="118211"/>
                  </a:moveTo>
                  <a:lnTo>
                    <a:pt x="450443" y="78003"/>
                  </a:lnTo>
                  <a:lnTo>
                    <a:pt x="447624" y="74650"/>
                  </a:lnTo>
                  <a:lnTo>
                    <a:pt x="445376" y="71958"/>
                  </a:lnTo>
                  <a:lnTo>
                    <a:pt x="441388" y="68262"/>
                  </a:lnTo>
                  <a:lnTo>
                    <a:pt x="441337" y="120954"/>
                  </a:lnTo>
                  <a:lnTo>
                    <a:pt x="440626" y="126695"/>
                  </a:lnTo>
                  <a:lnTo>
                    <a:pt x="422122" y="172821"/>
                  </a:lnTo>
                  <a:lnTo>
                    <a:pt x="379603" y="195859"/>
                  </a:lnTo>
                  <a:lnTo>
                    <a:pt x="353682" y="195859"/>
                  </a:lnTo>
                  <a:lnTo>
                    <a:pt x="333692" y="188175"/>
                  </a:lnTo>
                  <a:lnTo>
                    <a:pt x="327621" y="180492"/>
                  </a:lnTo>
                  <a:lnTo>
                    <a:pt x="321322" y="172821"/>
                  </a:lnTo>
                  <a:lnTo>
                    <a:pt x="319341" y="161658"/>
                  </a:lnTo>
                  <a:lnTo>
                    <a:pt x="318249" y="154965"/>
                  </a:lnTo>
                  <a:lnTo>
                    <a:pt x="318008" y="150025"/>
                  </a:lnTo>
                  <a:lnTo>
                    <a:pt x="318528" y="145872"/>
                  </a:lnTo>
                  <a:lnTo>
                    <a:pt x="330377" y="109093"/>
                  </a:lnTo>
                  <a:lnTo>
                    <a:pt x="346633" y="90004"/>
                  </a:lnTo>
                  <a:lnTo>
                    <a:pt x="355917" y="82334"/>
                  </a:lnTo>
                  <a:lnTo>
                    <a:pt x="379133" y="74650"/>
                  </a:lnTo>
                  <a:lnTo>
                    <a:pt x="405053" y="74650"/>
                  </a:lnTo>
                  <a:lnTo>
                    <a:pt x="437908" y="97688"/>
                  </a:lnTo>
                  <a:lnTo>
                    <a:pt x="441337" y="120954"/>
                  </a:lnTo>
                  <a:lnTo>
                    <a:pt x="441337" y="68237"/>
                  </a:lnTo>
                  <a:lnTo>
                    <a:pt x="395986" y="56172"/>
                  </a:lnTo>
                  <a:lnTo>
                    <a:pt x="384911" y="56261"/>
                  </a:lnTo>
                  <a:lnTo>
                    <a:pt x="345757" y="68262"/>
                  </a:lnTo>
                  <a:lnTo>
                    <a:pt x="316865" y="94576"/>
                  </a:lnTo>
                  <a:lnTo>
                    <a:pt x="297307" y="145872"/>
                  </a:lnTo>
                  <a:lnTo>
                    <a:pt x="296468" y="152730"/>
                  </a:lnTo>
                  <a:lnTo>
                    <a:pt x="296786" y="158978"/>
                  </a:lnTo>
                  <a:lnTo>
                    <a:pt x="313664" y="198793"/>
                  </a:lnTo>
                  <a:lnTo>
                    <a:pt x="351726" y="214249"/>
                  </a:lnTo>
                  <a:lnTo>
                    <a:pt x="362762" y="214337"/>
                  </a:lnTo>
                  <a:lnTo>
                    <a:pt x="373837" y="214249"/>
                  </a:lnTo>
                  <a:lnTo>
                    <a:pt x="413194" y="202476"/>
                  </a:lnTo>
                  <a:lnTo>
                    <a:pt x="442353" y="176212"/>
                  </a:lnTo>
                  <a:lnTo>
                    <a:pt x="462076" y="125018"/>
                  </a:lnTo>
                  <a:lnTo>
                    <a:pt x="462889" y="118211"/>
                  </a:lnTo>
                  <a:close/>
                </a:path>
                <a:path w="637540" h="264795">
                  <a:moveTo>
                    <a:pt x="636955" y="117322"/>
                  </a:moveTo>
                  <a:lnTo>
                    <a:pt x="627189" y="77533"/>
                  </a:lnTo>
                  <a:lnTo>
                    <a:pt x="614921" y="65214"/>
                  </a:lnTo>
                  <a:lnTo>
                    <a:pt x="614921" y="123367"/>
                  </a:lnTo>
                  <a:lnTo>
                    <a:pt x="610082" y="146418"/>
                  </a:lnTo>
                  <a:lnTo>
                    <a:pt x="599935" y="168490"/>
                  </a:lnTo>
                  <a:lnTo>
                    <a:pt x="592162" y="176898"/>
                  </a:lnTo>
                  <a:lnTo>
                    <a:pt x="584111" y="185534"/>
                  </a:lnTo>
                  <a:lnTo>
                    <a:pt x="562216" y="196100"/>
                  </a:lnTo>
                  <a:lnTo>
                    <a:pt x="541324" y="196100"/>
                  </a:lnTo>
                  <a:lnTo>
                    <a:pt x="506133" y="177380"/>
                  </a:lnTo>
                  <a:lnTo>
                    <a:pt x="503847" y="171132"/>
                  </a:lnTo>
                  <a:lnTo>
                    <a:pt x="518515" y="101295"/>
                  </a:lnTo>
                  <a:lnTo>
                    <a:pt x="551002" y="78003"/>
                  </a:lnTo>
                  <a:lnTo>
                    <a:pt x="566699" y="74168"/>
                  </a:lnTo>
                  <a:lnTo>
                    <a:pt x="587819" y="74168"/>
                  </a:lnTo>
                  <a:lnTo>
                    <a:pt x="605332" y="84493"/>
                  </a:lnTo>
                  <a:lnTo>
                    <a:pt x="609803" y="92887"/>
                  </a:lnTo>
                  <a:lnTo>
                    <a:pt x="614045" y="101295"/>
                  </a:lnTo>
                  <a:lnTo>
                    <a:pt x="614921" y="123367"/>
                  </a:lnTo>
                  <a:lnTo>
                    <a:pt x="614921" y="65214"/>
                  </a:lnTo>
                  <a:lnTo>
                    <a:pt x="578396" y="56172"/>
                  </a:lnTo>
                  <a:lnTo>
                    <a:pt x="569150" y="56261"/>
                  </a:lnTo>
                  <a:lnTo>
                    <a:pt x="530174" y="71818"/>
                  </a:lnTo>
                  <a:lnTo>
                    <a:pt x="523405" y="78003"/>
                  </a:lnTo>
                  <a:lnTo>
                    <a:pt x="527037" y="60731"/>
                  </a:lnTo>
                  <a:lnTo>
                    <a:pt x="505434" y="60731"/>
                  </a:lnTo>
                  <a:lnTo>
                    <a:pt x="462686" y="264261"/>
                  </a:lnTo>
                  <a:lnTo>
                    <a:pt x="484289" y="264261"/>
                  </a:lnTo>
                  <a:lnTo>
                    <a:pt x="499364" y="192493"/>
                  </a:lnTo>
                  <a:lnTo>
                    <a:pt x="503529" y="198691"/>
                  </a:lnTo>
                  <a:lnTo>
                    <a:pt x="545172" y="214337"/>
                  </a:lnTo>
                  <a:lnTo>
                    <a:pt x="555396" y="214249"/>
                  </a:lnTo>
                  <a:lnTo>
                    <a:pt x="596112" y="198793"/>
                  </a:lnTo>
                  <a:lnTo>
                    <a:pt x="622211" y="167538"/>
                  </a:lnTo>
                  <a:lnTo>
                    <a:pt x="636028" y="124256"/>
                  </a:lnTo>
                  <a:lnTo>
                    <a:pt x="636955" y="117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6771" y="7604907"/>
              <a:ext cx="96345" cy="2116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5426" y="7604907"/>
              <a:ext cx="96345" cy="211698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47676" y="1934244"/>
            <a:ext cx="5557574" cy="8712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42636" y="3076955"/>
            <a:ext cx="10359390" cy="5379085"/>
            <a:chOff x="542636" y="3076955"/>
            <a:chExt cx="10359390" cy="53790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636" y="3076955"/>
              <a:ext cx="10358798" cy="47257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636" y="7776659"/>
              <a:ext cx="2903220" cy="67934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1343840" y="2967227"/>
            <a:ext cx="5986145" cy="5394325"/>
            <a:chOff x="11343840" y="2967227"/>
            <a:chExt cx="5986145" cy="539432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3840" y="2967227"/>
              <a:ext cx="5272169" cy="4779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3840" y="7039784"/>
              <a:ext cx="5985917" cy="13212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41138" y="9131089"/>
            <a:ext cx="549910" cy="213360"/>
            <a:chOff x="241138" y="9131089"/>
            <a:chExt cx="549910" cy="213360"/>
          </a:xfrm>
        </p:grpSpPr>
        <p:sp>
          <p:nvSpPr>
            <p:cNvPr id="23" name="object 23"/>
            <p:cNvSpPr/>
            <p:nvPr/>
          </p:nvSpPr>
          <p:spPr>
            <a:xfrm>
              <a:off x="241138" y="9230940"/>
              <a:ext cx="99060" cy="18415"/>
            </a:xfrm>
            <a:custGeom>
              <a:avLst/>
              <a:gdLst/>
              <a:ahLst/>
              <a:cxnLst/>
              <a:rect l="l" t="t" r="r" b="b"/>
              <a:pathLst>
                <a:path w="99060" h="18415">
                  <a:moveTo>
                    <a:pt x="98676" y="18325"/>
                  </a:moveTo>
                  <a:lnTo>
                    <a:pt x="0" y="18325"/>
                  </a:lnTo>
                  <a:lnTo>
                    <a:pt x="0" y="0"/>
                  </a:lnTo>
                  <a:lnTo>
                    <a:pt x="98676" y="0"/>
                  </a:lnTo>
                  <a:lnTo>
                    <a:pt x="98676" y="18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079" y="9131089"/>
              <a:ext cx="201346" cy="2130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330" y="9131089"/>
              <a:ext cx="205575" cy="21309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81735" y="9131089"/>
            <a:ext cx="1382395" cy="215900"/>
            <a:chOff x="881735" y="9131089"/>
            <a:chExt cx="1382395" cy="215900"/>
          </a:xfrm>
        </p:grpSpPr>
        <p:sp>
          <p:nvSpPr>
            <p:cNvPr id="27" name="object 27"/>
            <p:cNvSpPr/>
            <p:nvPr/>
          </p:nvSpPr>
          <p:spPr>
            <a:xfrm>
              <a:off x="881735" y="9136727"/>
              <a:ext cx="58419" cy="207645"/>
            </a:xfrm>
            <a:custGeom>
              <a:avLst/>
              <a:gdLst/>
              <a:ahLst/>
              <a:cxnLst/>
              <a:rect l="l" t="t" r="r" b="b"/>
              <a:pathLst>
                <a:path w="58419" h="207645">
                  <a:moveTo>
                    <a:pt x="58266" y="207455"/>
                  </a:moveTo>
                  <a:lnTo>
                    <a:pt x="37121" y="207455"/>
                  </a:lnTo>
                  <a:lnTo>
                    <a:pt x="37121" y="23494"/>
                  </a:lnTo>
                  <a:lnTo>
                    <a:pt x="5638" y="36886"/>
                  </a:lnTo>
                  <a:lnTo>
                    <a:pt x="0" y="21144"/>
                  </a:lnTo>
                  <a:lnTo>
                    <a:pt x="44874" y="0"/>
                  </a:lnTo>
                  <a:lnTo>
                    <a:pt x="58266" y="0"/>
                  </a:lnTo>
                  <a:lnTo>
                    <a:pt x="58266" y="207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056" y="9134613"/>
              <a:ext cx="145889" cy="2119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155" y="9134613"/>
              <a:ext cx="148249" cy="2095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074" y="9134613"/>
              <a:ext cx="145889" cy="2119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0342" y="9136727"/>
              <a:ext cx="142140" cy="2074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851" y="9136727"/>
              <a:ext cx="142140" cy="20745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6076" y="9131089"/>
              <a:ext cx="202286" cy="2130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7026" y="9131089"/>
              <a:ext cx="196647" cy="21309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373242" y="9131089"/>
            <a:ext cx="647065" cy="215900"/>
            <a:chOff x="2373242" y="9131089"/>
            <a:chExt cx="647065" cy="21590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3242" y="9131089"/>
              <a:ext cx="191479" cy="21309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3689" y="9131089"/>
              <a:ext cx="196343" cy="21309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0677" y="9131089"/>
              <a:ext cx="189599" cy="215443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3119520" y="9131089"/>
            <a:ext cx="493395" cy="242570"/>
            <a:chOff x="3119520" y="9131089"/>
            <a:chExt cx="493395" cy="242570"/>
          </a:xfrm>
        </p:grpSpPr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9520" y="9134143"/>
              <a:ext cx="210039" cy="21708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0053" y="9131089"/>
              <a:ext cx="201293" cy="2130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86118" y="9317399"/>
              <a:ext cx="26670" cy="55880"/>
            </a:xfrm>
            <a:custGeom>
              <a:avLst/>
              <a:gdLst/>
              <a:ahLst/>
              <a:cxnLst/>
              <a:rect l="l" t="t" r="r" b="b"/>
              <a:pathLst>
                <a:path w="26670" h="55879">
                  <a:moveTo>
                    <a:pt x="9162" y="55681"/>
                  </a:moveTo>
                  <a:lnTo>
                    <a:pt x="3054" y="50512"/>
                  </a:lnTo>
                  <a:lnTo>
                    <a:pt x="8457" y="45344"/>
                  </a:lnTo>
                  <a:lnTo>
                    <a:pt x="13391" y="32187"/>
                  </a:lnTo>
                  <a:lnTo>
                    <a:pt x="13391" y="26783"/>
                  </a:lnTo>
                  <a:lnTo>
                    <a:pt x="0" y="26783"/>
                  </a:lnTo>
                  <a:lnTo>
                    <a:pt x="0" y="0"/>
                  </a:lnTo>
                  <a:lnTo>
                    <a:pt x="26313" y="0"/>
                  </a:lnTo>
                  <a:lnTo>
                    <a:pt x="26238" y="26783"/>
                  </a:lnTo>
                  <a:lnTo>
                    <a:pt x="26078" y="34301"/>
                  </a:lnTo>
                  <a:lnTo>
                    <a:pt x="16211" y="49338"/>
                  </a:lnTo>
                  <a:lnTo>
                    <a:pt x="9162" y="55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3704583" y="9131089"/>
            <a:ext cx="657225" cy="213360"/>
            <a:chOff x="3704583" y="9131089"/>
            <a:chExt cx="657225" cy="213360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04583" y="9134143"/>
              <a:ext cx="210039" cy="20886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34828" y="9134143"/>
              <a:ext cx="210039" cy="21003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5378" y="9131089"/>
              <a:ext cx="196343" cy="213093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5678516" y="9131089"/>
            <a:ext cx="892175" cy="215900"/>
            <a:chOff x="5678516" y="9131089"/>
            <a:chExt cx="892175" cy="215900"/>
          </a:xfrm>
        </p:grpSpPr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516" y="9131089"/>
              <a:ext cx="196343" cy="2130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8456" y="9134143"/>
              <a:ext cx="210039" cy="2088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9005" y="9131089"/>
              <a:ext cx="196343" cy="2154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71295" y="9131089"/>
              <a:ext cx="198997" cy="21309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6675046" y="9131089"/>
            <a:ext cx="896619" cy="215900"/>
            <a:chOff x="6675046" y="9131089"/>
            <a:chExt cx="896619" cy="215900"/>
          </a:xfrm>
        </p:grpSpPr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75046" y="9131089"/>
              <a:ext cx="191479" cy="21309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5493" y="9131089"/>
              <a:ext cx="196343" cy="21309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2482" y="9131089"/>
              <a:ext cx="189599" cy="2154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52624" y="9131089"/>
              <a:ext cx="218967" cy="213093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9104331" y="9128269"/>
            <a:ext cx="890905" cy="216535"/>
            <a:chOff x="9104331" y="9128269"/>
            <a:chExt cx="890905" cy="216535"/>
          </a:xfrm>
        </p:grpSpPr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04331" y="9131089"/>
              <a:ext cx="191479" cy="21309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24474" y="9134143"/>
              <a:ext cx="210039" cy="20886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54718" y="9134143"/>
              <a:ext cx="210039" cy="2100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84963" y="9128269"/>
              <a:ext cx="210039" cy="21591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0074618" y="9131089"/>
            <a:ext cx="961390" cy="215900"/>
            <a:chOff x="10074618" y="9131089"/>
            <a:chExt cx="961390" cy="215900"/>
          </a:xfrm>
        </p:grpSpPr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74618" y="9131089"/>
              <a:ext cx="433236" cy="21309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39806" y="9131089"/>
              <a:ext cx="428537" cy="2154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009223" y="9317399"/>
              <a:ext cx="26670" cy="27305"/>
            </a:xfrm>
            <a:custGeom>
              <a:avLst/>
              <a:gdLst/>
              <a:ahLst/>
              <a:cxnLst/>
              <a:rect l="l" t="t" r="r" b="b"/>
              <a:pathLst>
                <a:path w="26670" h="27304">
                  <a:moveTo>
                    <a:pt x="26313" y="26783"/>
                  </a:moveTo>
                  <a:lnTo>
                    <a:pt x="0" y="26783"/>
                  </a:lnTo>
                  <a:lnTo>
                    <a:pt x="0" y="0"/>
                  </a:lnTo>
                  <a:lnTo>
                    <a:pt x="26313" y="0"/>
                  </a:lnTo>
                  <a:lnTo>
                    <a:pt x="26313" y="26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307378" y="9412990"/>
            <a:ext cx="662305" cy="213360"/>
            <a:chOff x="307378" y="9412990"/>
            <a:chExt cx="662305" cy="213360"/>
          </a:xfrm>
        </p:grpSpPr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7378" y="9412990"/>
              <a:ext cx="196647" cy="21309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37622" y="9418159"/>
              <a:ext cx="210509" cy="1888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7867" y="9412990"/>
              <a:ext cx="201346" cy="213093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63523" y="9411346"/>
            <a:ext cx="216148" cy="214738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1361619" y="9410171"/>
            <a:ext cx="371475" cy="218440"/>
            <a:chOff x="1361619" y="9410171"/>
            <a:chExt cx="371475" cy="218440"/>
          </a:xfrm>
        </p:grpSpPr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31399" y="9410171"/>
              <a:ext cx="201346" cy="21591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1619" y="9416514"/>
              <a:ext cx="148346" cy="21191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1827634" y="9412990"/>
            <a:ext cx="657225" cy="215900"/>
            <a:chOff x="1827634" y="9412990"/>
            <a:chExt cx="657225" cy="215900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27634" y="9412990"/>
              <a:ext cx="196343" cy="2154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6870" y="9412990"/>
              <a:ext cx="202286" cy="21309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87819" y="9412990"/>
              <a:ext cx="196647" cy="213093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2583862" y="9410171"/>
            <a:ext cx="670560" cy="216535"/>
            <a:chOff x="2583862" y="9410171"/>
            <a:chExt cx="670560" cy="216535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83862" y="9416044"/>
              <a:ext cx="210039" cy="20886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14107" y="9416044"/>
              <a:ext cx="210039" cy="21003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44352" y="9410171"/>
              <a:ext cx="210039" cy="215913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347443" y="9411581"/>
            <a:ext cx="433236" cy="214503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876116" y="9129444"/>
            <a:ext cx="2701290" cy="783590"/>
            <a:chOff x="3876116" y="9129444"/>
            <a:chExt cx="2701290" cy="783590"/>
          </a:xfrm>
        </p:grpSpPr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06268" y="9412990"/>
              <a:ext cx="196343" cy="21309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36208" y="9411346"/>
              <a:ext cx="210039" cy="21356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66453" y="9418394"/>
              <a:ext cx="210509" cy="18865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76116" y="9129444"/>
              <a:ext cx="2094313" cy="783485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10840032" y="9599300"/>
            <a:ext cx="26670" cy="27305"/>
          </a:xfrm>
          <a:custGeom>
            <a:avLst/>
            <a:gdLst/>
            <a:ahLst/>
            <a:cxnLst/>
            <a:rect l="l" t="t" r="r" b="b"/>
            <a:pathLst>
              <a:path w="26670" h="27304">
                <a:moveTo>
                  <a:pt x="26313" y="26783"/>
                </a:moveTo>
                <a:lnTo>
                  <a:pt x="0" y="26783"/>
                </a:lnTo>
                <a:lnTo>
                  <a:pt x="0" y="0"/>
                </a:lnTo>
                <a:lnTo>
                  <a:pt x="26313" y="0"/>
                </a:lnTo>
                <a:lnTo>
                  <a:pt x="26313" y="26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/>
          <p:cNvGrpSpPr/>
          <p:nvPr/>
        </p:nvGrpSpPr>
        <p:grpSpPr>
          <a:xfrm>
            <a:off x="241138" y="9694902"/>
            <a:ext cx="544830" cy="213360"/>
            <a:chOff x="241138" y="9694902"/>
            <a:chExt cx="544830" cy="213360"/>
          </a:xfrm>
        </p:grpSpPr>
        <p:sp>
          <p:nvSpPr>
            <p:cNvPr id="90" name="object 90"/>
            <p:cNvSpPr/>
            <p:nvPr/>
          </p:nvSpPr>
          <p:spPr>
            <a:xfrm>
              <a:off x="241134" y="9694913"/>
              <a:ext cx="320040" cy="213360"/>
            </a:xfrm>
            <a:custGeom>
              <a:avLst/>
              <a:gdLst/>
              <a:ahLst/>
              <a:cxnLst/>
              <a:rect l="l" t="t" r="r" b="b"/>
              <a:pathLst>
                <a:path w="320040" h="213359">
                  <a:moveTo>
                    <a:pt x="98679" y="99847"/>
                  </a:moveTo>
                  <a:lnTo>
                    <a:pt x="0" y="99847"/>
                  </a:lnTo>
                  <a:lnTo>
                    <a:pt x="0" y="118173"/>
                  </a:lnTo>
                  <a:lnTo>
                    <a:pt x="98679" y="118173"/>
                  </a:lnTo>
                  <a:lnTo>
                    <a:pt x="98679" y="99847"/>
                  </a:lnTo>
                  <a:close/>
                </a:path>
                <a:path w="320040" h="213359">
                  <a:moveTo>
                    <a:pt x="241985" y="159054"/>
                  </a:moveTo>
                  <a:lnTo>
                    <a:pt x="209994" y="126923"/>
                  </a:lnTo>
                  <a:lnTo>
                    <a:pt x="194525" y="105956"/>
                  </a:lnTo>
                  <a:lnTo>
                    <a:pt x="201726" y="93637"/>
                  </a:lnTo>
                  <a:lnTo>
                    <a:pt x="206260" y="84975"/>
                  </a:lnTo>
                  <a:lnTo>
                    <a:pt x="219964" y="48361"/>
                  </a:lnTo>
                  <a:lnTo>
                    <a:pt x="226720" y="13627"/>
                  </a:lnTo>
                  <a:lnTo>
                    <a:pt x="227190" y="11036"/>
                  </a:lnTo>
                  <a:lnTo>
                    <a:pt x="224840" y="5397"/>
                  </a:lnTo>
                  <a:lnTo>
                    <a:pt x="128041" y="5397"/>
                  </a:lnTo>
                  <a:lnTo>
                    <a:pt x="128041" y="23253"/>
                  </a:lnTo>
                  <a:lnTo>
                    <a:pt x="203695" y="23253"/>
                  </a:lnTo>
                  <a:lnTo>
                    <a:pt x="200977" y="36626"/>
                  </a:lnTo>
                  <a:lnTo>
                    <a:pt x="185508" y="79095"/>
                  </a:lnTo>
                  <a:lnTo>
                    <a:pt x="163131" y="117170"/>
                  </a:lnTo>
                  <a:lnTo>
                    <a:pt x="135293" y="150355"/>
                  </a:lnTo>
                  <a:lnTo>
                    <a:pt x="113245" y="169862"/>
                  </a:lnTo>
                  <a:lnTo>
                    <a:pt x="126390" y="183248"/>
                  </a:lnTo>
                  <a:lnTo>
                    <a:pt x="156235" y="156705"/>
                  </a:lnTo>
                  <a:lnTo>
                    <a:pt x="183489" y="123342"/>
                  </a:lnTo>
                  <a:lnTo>
                    <a:pt x="189649" y="131965"/>
                  </a:lnTo>
                  <a:lnTo>
                    <a:pt x="216941" y="163017"/>
                  </a:lnTo>
                  <a:lnTo>
                    <a:pt x="229069" y="173850"/>
                  </a:lnTo>
                  <a:lnTo>
                    <a:pt x="241985" y="159054"/>
                  </a:lnTo>
                  <a:close/>
                </a:path>
                <a:path w="320040" h="213359">
                  <a:moveTo>
                    <a:pt x="275348" y="2349"/>
                  </a:moveTo>
                  <a:lnTo>
                    <a:pt x="254444" y="2349"/>
                  </a:lnTo>
                  <a:lnTo>
                    <a:pt x="254444" y="80111"/>
                  </a:lnTo>
                  <a:lnTo>
                    <a:pt x="222250" y="80111"/>
                  </a:lnTo>
                  <a:lnTo>
                    <a:pt x="222250" y="98437"/>
                  </a:lnTo>
                  <a:lnTo>
                    <a:pt x="254444" y="98437"/>
                  </a:lnTo>
                  <a:lnTo>
                    <a:pt x="254444" y="207683"/>
                  </a:lnTo>
                  <a:lnTo>
                    <a:pt x="275348" y="207683"/>
                  </a:lnTo>
                  <a:lnTo>
                    <a:pt x="275348" y="2349"/>
                  </a:lnTo>
                  <a:close/>
                </a:path>
                <a:path w="320040" h="213359">
                  <a:moveTo>
                    <a:pt x="319519" y="0"/>
                  </a:moveTo>
                  <a:lnTo>
                    <a:pt x="298615" y="0"/>
                  </a:lnTo>
                  <a:lnTo>
                    <a:pt x="298615" y="213093"/>
                  </a:lnTo>
                  <a:lnTo>
                    <a:pt x="319519" y="213093"/>
                  </a:lnTo>
                  <a:lnTo>
                    <a:pt x="3195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9324" y="9694902"/>
              <a:ext cx="196647" cy="213093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85259" y="9693257"/>
            <a:ext cx="210039" cy="213563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1187808" y="9755517"/>
            <a:ext cx="281305" cy="154940"/>
            <a:chOff x="1187808" y="9755517"/>
            <a:chExt cx="281305" cy="154940"/>
          </a:xfrm>
        </p:grpSpPr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87808" y="9755517"/>
              <a:ext cx="124755" cy="15247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44281" y="9759981"/>
              <a:ext cx="124755" cy="150363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641858" y="9131089"/>
            <a:ext cx="4176558" cy="783955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1502868" y="9700541"/>
            <a:ext cx="777875" cy="259079"/>
            <a:chOff x="1502868" y="9700541"/>
            <a:chExt cx="777875" cy="259079"/>
          </a:xfrm>
        </p:grpSpPr>
        <p:pic>
          <p:nvPicPr>
            <p:cNvPr id="98" name="object 9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02868" y="9755518"/>
              <a:ext cx="124755" cy="15247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660982" y="9706661"/>
              <a:ext cx="21590" cy="201930"/>
            </a:xfrm>
            <a:custGeom>
              <a:avLst/>
              <a:gdLst/>
              <a:ahLst/>
              <a:cxnLst/>
              <a:rect l="l" t="t" r="r" b="b"/>
              <a:pathLst>
                <a:path w="21589" h="201929">
                  <a:moveTo>
                    <a:pt x="21145" y="53327"/>
                  </a:moveTo>
                  <a:lnTo>
                    <a:pt x="0" y="53327"/>
                  </a:lnTo>
                  <a:lnTo>
                    <a:pt x="0" y="201345"/>
                  </a:lnTo>
                  <a:lnTo>
                    <a:pt x="21145" y="201345"/>
                  </a:lnTo>
                  <a:lnTo>
                    <a:pt x="21145" y="53327"/>
                  </a:lnTo>
                  <a:close/>
                </a:path>
                <a:path w="21589" h="201929">
                  <a:moveTo>
                    <a:pt x="21145" y="0"/>
                  </a:moveTo>
                  <a:lnTo>
                    <a:pt x="0" y="0"/>
                  </a:lnTo>
                  <a:lnTo>
                    <a:pt x="0" y="29832"/>
                  </a:lnTo>
                  <a:lnTo>
                    <a:pt x="21145" y="29832"/>
                  </a:lnTo>
                  <a:lnTo>
                    <a:pt x="211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710396" y="9755518"/>
              <a:ext cx="140892" cy="20369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86061" y="9759981"/>
              <a:ext cx="124755" cy="15036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38383" y="9755518"/>
              <a:ext cx="146525" cy="15482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12867" y="9700541"/>
              <a:ext cx="67428" cy="207220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355523" y="9700541"/>
            <a:ext cx="67428" cy="20722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516266" y="9694902"/>
            <a:ext cx="426422" cy="218027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038595" y="9693257"/>
            <a:ext cx="360680" cy="243840"/>
            <a:chOff x="3038595" y="9693257"/>
            <a:chExt cx="360680" cy="243840"/>
          </a:xfrm>
        </p:grpSpPr>
        <p:sp>
          <p:nvSpPr>
            <p:cNvPr id="107" name="object 107"/>
            <p:cNvSpPr/>
            <p:nvPr/>
          </p:nvSpPr>
          <p:spPr>
            <a:xfrm>
              <a:off x="3038595" y="9700541"/>
              <a:ext cx="58419" cy="207645"/>
            </a:xfrm>
            <a:custGeom>
              <a:avLst/>
              <a:gdLst/>
              <a:ahLst/>
              <a:cxnLst/>
              <a:rect l="l" t="t" r="r" b="b"/>
              <a:pathLst>
                <a:path w="58419" h="207645">
                  <a:moveTo>
                    <a:pt x="58266" y="207455"/>
                  </a:moveTo>
                  <a:lnTo>
                    <a:pt x="37121" y="207455"/>
                  </a:lnTo>
                  <a:lnTo>
                    <a:pt x="37121" y="23494"/>
                  </a:lnTo>
                  <a:lnTo>
                    <a:pt x="5638" y="36886"/>
                  </a:lnTo>
                  <a:lnTo>
                    <a:pt x="0" y="21144"/>
                  </a:lnTo>
                  <a:lnTo>
                    <a:pt x="44874" y="0"/>
                  </a:lnTo>
                  <a:lnTo>
                    <a:pt x="58266" y="0"/>
                  </a:lnTo>
                  <a:lnTo>
                    <a:pt x="58266" y="207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40561" y="9693257"/>
              <a:ext cx="196882" cy="21473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372450" y="9881212"/>
              <a:ext cx="26670" cy="55880"/>
            </a:xfrm>
            <a:custGeom>
              <a:avLst/>
              <a:gdLst/>
              <a:ahLst/>
              <a:cxnLst/>
              <a:rect l="l" t="t" r="r" b="b"/>
              <a:pathLst>
                <a:path w="26670" h="55879">
                  <a:moveTo>
                    <a:pt x="9162" y="55681"/>
                  </a:moveTo>
                  <a:lnTo>
                    <a:pt x="3054" y="50512"/>
                  </a:lnTo>
                  <a:lnTo>
                    <a:pt x="8457" y="45344"/>
                  </a:lnTo>
                  <a:lnTo>
                    <a:pt x="13391" y="32187"/>
                  </a:lnTo>
                  <a:lnTo>
                    <a:pt x="13391" y="26783"/>
                  </a:lnTo>
                  <a:lnTo>
                    <a:pt x="0" y="26783"/>
                  </a:lnTo>
                  <a:lnTo>
                    <a:pt x="0" y="0"/>
                  </a:lnTo>
                  <a:lnTo>
                    <a:pt x="26313" y="0"/>
                  </a:lnTo>
                  <a:lnTo>
                    <a:pt x="26238" y="26783"/>
                  </a:lnTo>
                  <a:lnTo>
                    <a:pt x="26078" y="34301"/>
                  </a:lnTo>
                  <a:lnTo>
                    <a:pt x="16211" y="49338"/>
                  </a:lnTo>
                  <a:lnTo>
                    <a:pt x="9162" y="55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0" name="object 110"/>
          <p:cNvGrpSpPr/>
          <p:nvPr/>
        </p:nvGrpSpPr>
        <p:grpSpPr>
          <a:xfrm>
            <a:off x="3490747" y="9697956"/>
            <a:ext cx="440690" cy="210185"/>
            <a:chOff x="3490747" y="9697956"/>
            <a:chExt cx="440690" cy="210185"/>
          </a:xfrm>
        </p:grpSpPr>
        <p:pic>
          <p:nvPicPr>
            <p:cNvPr id="111" name="object 11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90747" y="9700306"/>
              <a:ext cx="210509" cy="1886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720992" y="9697956"/>
              <a:ext cx="210039" cy="210039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6056795" y="9694902"/>
            <a:ext cx="492759" cy="242570"/>
            <a:chOff x="6056795" y="9694902"/>
            <a:chExt cx="492759" cy="242570"/>
          </a:xfrm>
        </p:grpSpPr>
        <p:pic>
          <p:nvPicPr>
            <p:cNvPr id="114" name="object 11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056795" y="9694902"/>
              <a:ext cx="215443" cy="21309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295498" y="9694902"/>
              <a:ext cx="187719" cy="21309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522923" y="9881212"/>
              <a:ext cx="26670" cy="55880"/>
            </a:xfrm>
            <a:custGeom>
              <a:avLst/>
              <a:gdLst/>
              <a:ahLst/>
              <a:cxnLst/>
              <a:rect l="l" t="t" r="r" b="b"/>
              <a:pathLst>
                <a:path w="26670" h="55879">
                  <a:moveTo>
                    <a:pt x="9162" y="55681"/>
                  </a:moveTo>
                  <a:lnTo>
                    <a:pt x="3054" y="50512"/>
                  </a:lnTo>
                  <a:lnTo>
                    <a:pt x="8457" y="45344"/>
                  </a:lnTo>
                  <a:lnTo>
                    <a:pt x="13391" y="32187"/>
                  </a:lnTo>
                  <a:lnTo>
                    <a:pt x="13391" y="26783"/>
                  </a:lnTo>
                  <a:lnTo>
                    <a:pt x="0" y="26783"/>
                  </a:lnTo>
                  <a:lnTo>
                    <a:pt x="0" y="0"/>
                  </a:lnTo>
                  <a:lnTo>
                    <a:pt x="26313" y="0"/>
                  </a:lnTo>
                  <a:lnTo>
                    <a:pt x="26238" y="26783"/>
                  </a:lnTo>
                  <a:lnTo>
                    <a:pt x="26078" y="34301"/>
                  </a:lnTo>
                  <a:lnTo>
                    <a:pt x="16211" y="49338"/>
                  </a:lnTo>
                  <a:lnTo>
                    <a:pt x="9162" y="55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/>
          <p:cNvGrpSpPr/>
          <p:nvPr/>
        </p:nvGrpSpPr>
        <p:grpSpPr>
          <a:xfrm>
            <a:off x="10886802" y="9692082"/>
            <a:ext cx="1643380" cy="223520"/>
            <a:chOff x="10886802" y="9692082"/>
            <a:chExt cx="1643380" cy="223520"/>
          </a:xfrm>
        </p:grpSpPr>
        <p:pic>
          <p:nvPicPr>
            <p:cNvPr id="118" name="object 11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886802" y="9694902"/>
              <a:ext cx="198997" cy="21309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114697" y="9692082"/>
              <a:ext cx="201581" cy="22296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1343297" y="9693262"/>
              <a:ext cx="672465" cy="220345"/>
            </a:xfrm>
            <a:custGeom>
              <a:avLst/>
              <a:gdLst/>
              <a:ahLst/>
              <a:cxnLst/>
              <a:rect l="l" t="t" r="r" b="b"/>
              <a:pathLst>
                <a:path w="672465" h="220345">
                  <a:moveTo>
                    <a:pt x="104305" y="6108"/>
                  </a:moveTo>
                  <a:lnTo>
                    <a:pt x="29591" y="6108"/>
                  </a:lnTo>
                  <a:lnTo>
                    <a:pt x="29591" y="23964"/>
                  </a:lnTo>
                  <a:lnTo>
                    <a:pt x="104305" y="23964"/>
                  </a:lnTo>
                  <a:lnTo>
                    <a:pt x="104305" y="6108"/>
                  </a:lnTo>
                  <a:close/>
                </a:path>
                <a:path w="672465" h="220345">
                  <a:moveTo>
                    <a:pt x="124980" y="114185"/>
                  </a:moveTo>
                  <a:lnTo>
                    <a:pt x="117462" y="93040"/>
                  </a:lnTo>
                  <a:lnTo>
                    <a:pt x="112001" y="87401"/>
                  </a:lnTo>
                  <a:lnTo>
                    <a:pt x="103606" y="78740"/>
                  </a:lnTo>
                  <a:lnTo>
                    <a:pt x="103606" y="127101"/>
                  </a:lnTo>
                  <a:lnTo>
                    <a:pt x="103454" y="137731"/>
                  </a:lnTo>
                  <a:lnTo>
                    <a:pt x="77190" y="166408"/>
                  </a:lnTo>
                  <a:lnTo>
                    <a:pt x="66713" y="166573"/>
                  </a:lnTo>
                  <a:lnTo>
                    <a:pt x="56248" y="166408"/>
                  </a:lnTo>
                  <a:lnTo>
                    <a:pt x="30213" y="137731"/>
                  </a:lnTo>
                  <a:lnTo>
                    <a:pt x="30060" y="127101"/>
                  </a:lnTo>
                  <a:lnTo>
                    <a:pt x="30213" y="116344"/>
                  </a:lnTo>
                  <a:lnTo>
                    <a:pt x="56248" y="87566"/>
                  </a:lnTo>
                  <a:lnTo>
                    <a:pt x="66713" y="87401"/>
                  </a:lnTo>
                  <a:lnTo>
                    <a:pt x="77190" y="87566"/>
                  </a:lnTo>
                  <a:lnTo>
                    <a:pt x="103454" y="116344"/>
                  </a:lnTo>
                  <a:lnTo>
                    <a:pt x="103606" y="127101"/>
                  </a:lnTo>
                  <a:lnTo>
                    <a:pt x="103606" y="78740"/>
                  </a:lnTo>
                  <a:lnTo>
                    <a:pt x="102666" y="77762"/>
                  </a:lnTo>
                  <a:lnTo>
                    <a:pt x="80810" y="69303"/>
                  </a:lnTo>
                  <a:lnTo>
                    <a:pt x="66713" y="69303"/>
                  </a:lnTo>
                  <a:lnTo>
                    <a:pt x="16205" y="93040"/>
                  </a:lnTo>
                  <a:lnTo>
                    <a:pt x="8686" y="114185"/>
                  </a:lnTo>
                  <a:lnTo>
                    <a:pt x="8686" y="127101"/>
                  </a:lnTo>
                  <a:lnTo>
                    <a:pt x="23368" y="169049"/>
                  </a:lnTo>
                  <a:lnTo>
                    <a:pt x="66713" y="184670"/>
                  </a:lnTo>
                  <a:lnTo>
                    <a:pt x="80810" y="184670"/>
                  </a:lnTo>
                  <a:lnTo>
                    <a:pt x="102425" y="176441"/>
                  </a:lnTo>
                  <a:lnTo>
                    <a:pt x="111988" y="166573"/>
                  </a:lnTo>
                  <a:lnTo>
                    <a:pt x="117233" y="161175"/>
                  </a:lnTo>
                  <a:lnTo>
                    <a:pt x="124980" y="140030"/>
                  </a:lnTo>
                  <a:lnTo>
                    <a:pt x="124980" y="114185"/>
                  </a:lnTo>
                  <a:close/>
                </a:path>
                <a:path w="672465" h="220345">
                  <a:moveTo>
                    <a:pt x="133908" y="37363"/>
                  </a:moveTo>
                  <a:lnTo>
                    <a:pt x="0" y="37363"/>
                  </a:lnTo>
                  <a:lnTo>
                    <a:pt x="0" y="55689"/>
                  </a:lnTo>
                  <a:lnTo>
                    <a:pt x="133908" y="55689"/>
                  </a:lnTo>
                  <a:lnTo>
                    <a:pt x="133908" y="37363"/>
                  </a:lnTo>
                  <a:close/>
                </a:path>
                <a:path w="672465" h="220345">
                  <a:moveTo>
                    <a:pt x="217551" y="86461"/>
                  </a:moveTo>
                  <a:lnTo>
                    <a:pt x="181838" y="86461"/>
                  </a:lnTo>
                  <a:lnTo>
                    <a:pt x="181838" y="1651"/>
                  </a:lnTo>
                  <a:lnTo>
                    <a:pt x="160464" y="1651"/>
                  </a:lnTo>
                  <a:lnTo>
                    <a:pt x="160464" y="214744"/>
                  </a:lnTo>
                  <a:lnTo>
                    <a:pt x="181838" y="214744"/>
                  </a:lnTo>
                  <a:lnTo>
                    <a:pt x="181838" y="104787"/>
                  </a:lnTo>
                  <a:lnTo>
                    <a:pt x="217551" y="104787"/>
                  </a:lnTo>
                  <a:lnTo>
                    <a:pt x="217551" y="86461"/>
                  </a:lnTo>
                  <a:close/>
                </a:path>
                <a:path w="672465" h="220345">
                  <a:moveTo>
                    <a:pt x="361099" y="45110"/>
                  </a:moveTo>
                  <a:lnTo>
                    <a:pt x="352412" y="23964"/>
                  </a:lnTo>
                  <a:lnTo>
                    <a:pt x="346176" y="18097"/>
                  </a:lnTo>
                  <a:lnTo>
                    <a:pt x="339725" y="12026"/>
                  </a:lnTo>
                  <a:lnTo>
                    <a:pt x="339725" y="48399"/>
                  </a:lnTo>
                  <a:lnTo>
                    <a:pt x="339725" y="67195"/>
                  </a:lnTo>
                  <a:lnTo>
                    <a:pt x="333616" y="81991"/>
                  </a:lnTo>
                  <a:lnTo>
                    <a:pt x="322567" y="92100"/>
                  </a:lnTo>
                  <a:lnTo>
                    <a:pt x="307530" y="97269"/>
                  </a:lnTo>
                  <a:lnTo>
                    <a:pt x="289674" y="97269"/>
                  </a:lnTo>
                  <a:lnTo>
                    <a:pt x="274637" y="92100"/>
                  </a:lnTo>
                  <a:lnTo>
                    <a:pt x="263829" y="81991"/>
                  </a:lnTo>
                  <a:lnTo>
                    <a:pt x="257733" y="67195"/>
                  </a:lnTo>
                  <a:lnTo>
                    <a:pt x="257733" y="48399"/>
                  </a:lnTo>
                  <a:lnTo>
                    <a:pt x="263829" y="33604"/>
                  </a:lnTo>
                  <a:lnTo>
                    <a:pt x="274637" y="23266"/>
                  </a:lnTo>
                  <a:lnTo>
                    <a:pt x="289674" y="18097"/>
                  </a:lnTo>
                  <a:lnTo>
                    <a:pt x="307530" y="18097"/>
                  </a:lnTo>
                  <a:lnTo>
                    <a:pt x="322567" y="23266"/>
                  </a:lnTo>
                  <a:lnTo>
                    <a:pt x="333616" y="33604"/>
                  </a:lnTo>
                  <a:lnTo>
                    <a:pt x="339725" y="48399"/>
                  </a:lnTo>
                  <a:lnTo>
                    <a:pt x="339725" y="12026"/>
                  </a:lnTo>
                  <a:lnTo>
                    <a:pt x="298602" y="0"/>
                  </a:lnTo>
                  <a:lnTo>
                    <a:pt x="290004" y="63"/>
                  </a:lnTo>
                  <a:lnTo>
                    <a:pt x="245046" y="23964"/>
                  </a:lnTo>
                  <a:lnTo>
                    <a:pt x="236347" y="45110"/>
                  </a:lnTo>
                  <a:lnTo>
                    <a:pt x="236347" y="70485"/>
                  </a:lnTo>
                  <a:lnTo>
                    <a:pt x="261010" y="106895"/>
                  </a:lnTo>
                  <a:lnTo>
                    <a:pt x="298602" y="115354"/>
                  </a:lnTo>
                  <a:lnTo>
                    <a:pt x="307073" y="115290"/>
                  </a:lnTo>
                  <a:lnTo>
                    <a:pt x="346417" y="97269"/>
                  </a:lnTo>
                  <a:lnTo>
                    <a:pt x="352412" y="91630"/>
                  </a:lnTo>
                  <a:lnTo>
                    <a:pt x="361099" y="70485"/>
                  </a:lnTo>
                  <a:lnTo>
                    <a:pt x="361099" y="45110"/>
                  </a:lnTo>
                  <a:close/>
                </a:path>
                <a:path w="672465" h="220345">
                  <a:moveTo>
                    <a:pt x="428536" y="1651"/>
                  </a:moveTo>
                  <a:lnTo>
                    <a:pt x="407149" y="1651"/>
                  </a:lnTo>
                  <a:lnTo>
                    <a:pt x="407149" y="23964"/>
                  </a:lnTo>
                  <a:lnTo>
                    <a:pt x="367207" y="23964"/>
                  </a:lnTo>
                  <a:lnTo>
                    <a:pt x="367207" y="42291"/>
                  </a:lnTo>
                  <a:lnTo>
                    <a:pt x="407149" y="42291"/>
                  </a:lnTo>
                  <a:lnTo>
                    <a:pt x="407149" y="73304"/>
                  </a:lnTo>
                  <a:lnTo>
                    <a:pt x="367207" y="73304"/>
                  </a:lnTo>
                  <a:lnTo>
                    <a:pt x="367207" y="91630"/>
                  </a:lnTo>
                  <a:lnTo>
                    <a:pt x="407149" y="91630"/>
                  </a:lnTo>
                  <a:lnTo>
                    <a:pt x="407149" y="124752"/>
                  </a:lnTo>
                  <a:lnTo>
                    <a:pt x="428536" y="124752"/>
                  </a:lnTo>
                  <a:lnTo>
                    <a:pt x="428536" y="1651"/>
                  </a:lnTo>
                  <a:close/>
                </a:path>
                <a:path w="672465" h="220345">
                  <a:moveTo>
                    <a:pt x="448030" y="204635"/>
                  </a:moveTo>
                  <a:lnTo>
                    <a:pt x="415848" y="183261"/>
                  </a:lnTo>
                  <a:lnTo>
                    <a:pt x="399872" y="165874"/>
                  </a:lnTo>
                  <a:lnTo>
                    <a:pt x="403580" y="157746"/>
                  </a:lnTo>
                  <a:lnTo>
                    <a:pt x="405777" y="151955"/>
                  </a:lnTo>
                  <a:lnTo>
                    <a:pt x="407301" y="145719"/>
                  </a:lnTo>
                  <a:lnTo>
                    <a:pt x="409028" y="136271"/>
                  </a:lnTo>
                  <a:lnTo>
                    <a:pt x="389763" y="133680"/>
                  </a:lnTo>
                  <a:lnTo>
                    <a:pt x="387019" y="145491"/>
                  </a:lnTo>
                  <a:lnTo>
                    <a:pt x="384556" y="153200"/>
                  </a:lnTo>
                  <a:lnTo>
                    <a:pt x="363728" y="185712"/>
                  </a:lnTo>
                  <a:lnTo>
                    <a:pt x="348653" y="197827"/>
                  </a:lnTo>
                  <a:lnTo>
                    <a:pt x="338543" y="191719"/>
                  </a:lnTo>
                  <a:lnTo>
                    <a:pt x="327152" y="181851"/>
                  </a:lnTo>
                  <a:lnTo>
                    <a:pt x="319278" y="175031"/>
                  </a:lnTo>
                  <a:lnTo>
                    <a:pt x="312470" y="165633"/>
                  </a:lnTo>
                  <a:lnTo>
                    <a:pt x="316128" y="157746"/>
                  </a:lnTo>
                  <a:lnTo>
                    <a:pt x="318363" y="151955"/>
                  </a:lnTo>
                  <a:lnTo>
                    <a:pt x="319900" y="145719"/>
                  </a:lnTo>
                  <a:lnTo>
                    <a:pt x="321627" y="136271"/>
                  </a:lnTo>
                  <a:lnTo>
                    <a:pt x="302361" y="133680"/>
                  </a:lnTo>
                  <a:lnTo>
                    <a:pt x="299148" y="148221"/>
                  </a:lnTo>
                  <a:lnTo>
                    <a:pt x="296024" y="157518"/>
                  </a:lnTo>
                  <a:lnTo>
                    <a:pt x="267157" y="193344"/>
                  </a:lnTo>
                  <a:lnTo>
                    <a:pt x="245986" y="204876"/>
                  </a:lnTo>
                  <a:lnTo>
                    <a:pt x="256082" y="220141"/>
                  </a:lnTo>
                  <a:lnTo>
                    <a:pt x="289039" y="197891"/>
                  </a:lnTo>
                  <a:lnTo>
                    <a:pt x="302602" y="181851"/>
                  </a:lnTo>
                  <a:lnTo>
                    <a:pt x="308368" y="188925"/>
                  </a:lnTo>
                  <a:lnTo>
                    <a:pt x="342404" y="215760"/>
                  </a:lnTo>
                  <a:lnTo>
                    <a:pt x="349123" y="219443"/>
                  </a:lnTo>
                  <a:lnTo>
                    <a:pt x="356616" y="215087"/>
                  </a:lnTo>
                  <a:lnTo>
                    <a:pt x="385762" y="189064"/>
                  </a:lnTo>
                  <a:lnTo>
                    <a:pt x="390474" y="182321"/>
                  </a:lnTo>
                  <a:lnTo>
                    <a:pt x="396379" y="189534"/>
                  </a:lnTo>
                  <a:lnTo>
                    <a:pt x="426415" y="213766"/>
                  </a:lnTo>
                  <a:lnTo>
                    <a:pt x="437934" y="220141"/>
                  </a:lnTo>
                  <a:lnTo>
                    <a:pt x="448030" y="204635"/>
                  </a:lnTo>
                  <a:close/>
                </a:path>
                <a:path w="672465" h="220345">
                  <a:moveTo>
                    <a:pt x="652665" y="136499"/>
                  </a:moveTo>
                  <a:lnTo>
                    <a:pt x="631291" y="136499"/>
                  </a:lnTo>
                  <a:lnTo>
                    <a:pt x="631291" y="157645"/>
                  </a:lnTo>
                  <a:lnTo>
                    <a:pt x="631291" y="175272"/>
                  </a:lnTo>
                  <a:lnTo>
                    <a:pt x="631291" y="197116"/>
                  </a:lnTo>
                  <a:lnTo>
                    <a:pt x="503707" y="197116"/>
                  </a:lnTo>
                  <a:lnTo>
                    <a:pt x="503707" y="175272"/>
                  </a:lnTo>
                  <a:lnTo>
                    <a:pt x="631291" y="175272"/>
                  </a:lnTo>
                  <a:lnTo>
                    <a:pt x="631291" y="157645"/>
                  </a:lnTo>
                  <a:lnTo>
                    <a:pt x="503707" y="157645"/>
                  </a:lnTo>
                  <a:lnTo>
                    <a:pt x="503707" y="136499"/>
                  </a:lnTo>
                  <a:lnTo>
                    <a:pt x="482104" y="136499"/>
                  </a:lnTo>
                  <a:lnTo>
                    <a:pt x="482104" y="207695"/>
                  </a:lnTo>
                  <a:lnTo>
                    <a:pt x="488911" y="214744"/>
                  </a:lnTo>
                  <a:lnTo>
                    <a:pt x="652665" y="214744"/>
                  </a:lnTo>
                  <a:lnTo>
                    <a:pt x="652665" y="197116"/>
                  </a:lnTo>
                  <a:lnTo>
                    <a:pt x="652665" y="175272"/>
                  </a:lnTo>
                  <a:lnTo>
                    <a:pt x="652665" y="157645"/>
                  </a:lnTo>
                  <a:lnTo>
                    <a:pt x="652665" y="136499"/>
                  </a:lnTo>
                  <a:close/>
                </a:path>
                <a:path w="672465" h="220345">
                  <a:moveTo>
                    <a:pt x="659015" y="68364"/>
                  </a:moveTo>
                  <a:lnTo>
                    <a:pt x="648677" y="65316"/>
                  </a:lnTo>
                  <a:lnTo>
                    <a:pt x="627062" y="55918"/>
                  </a:lnTo>
                  <a:lnTo>
                    <a:pt x="605675" y="43942"/>
                  </a:lnTo>
                  <a:lnTo>
                    <a:pt x="597014" y="38061"/>
                  </a:lnTo>
                  <a:lnTo>
                    <a:pt x="585241" y="30073"/>
                  </a:lnTo>
                  <a:lnTo>
                    <a:pt x="576541" y="22326"/>
                  </a:lnTo>
                  <a:lnTo>
                    <a:pt x="579132" y="17856"/>
                  </a:lnTo>
                  <a:lnTo>
                    <a:pt x="583831" y="8699"/>
                  </a:lnTo>
                  <a:lnTo>
                    <a:pt x="585711" y="3530"/>
                  </a:lnTo>
                  <a:lnTo>
                    <a:pt x="566204" y="241"/>
                  </a:lnTo>
                  <a:lnTo>
                    <a:pt x="562254" y="9105"/>
                  </a:lnTo>
                  <a:lnTo>
                    <a:pt x="559282" y="14782"/>
                  </a:lnTo>
                  <a:lnTo>
                    <a:pt x="529082" y="45821"/>
                  </a:lnTo>
                  <a:lnTo>
                    <a:pt x="489445" y="64833"/>
                  </a:lnTo>
                  <a:lnTo>
                    <a:pt x="474345" y="68605"/>
                  </a:lnTo>
                  <a:lnTo>
                    <a:pt x="482574" y="84582"/>
                  </a:lnTo>
                  <a:lnTo>
                    <a:pt x="528739" y="67551"/>
                  </a:lnTo>
                  <a:lnTo>
                    <a:pt x="565505" y="38061"/>
                  </a:lnTo>
                  <a:lnTo>
                    <a:pt x="574433" y="46050"/>
                  </a:lnTo>
                  <a:lnTo>
                    <a:pt x="595109" y="59918"/>
                  </a:lnTo>
                  <a:lnTo>
                    <a:pt x="616953" y="71653"/>
                  </a:lnTo>
                  <a:lnTo>
                    <a:pt x="639508" y="81292"/>
                  </a:lnTo>
                  <a:lnTo>
                    <a:pt x="650087" y="84810"/>
                  </a:lnTo>
                  <a:lnTo>
                    <a:pt x="659015" y="68364"/>
                  </a:lnTo>
                  <a:close/>
                </a:path>
                <a:path w="672465" h="220345">
                  <a:moveTo>
                    <a:pt x="672172" y="98209"/>
                  </a:moveTo>
                  <a:lnTo>
                    <a:pt x="462127" y="98209"/>
                  </a:lnTo>
                  <a:lnTo>
                    <a:pt x="462127" y="116293"/>
                  </a:lnTo>
                  <a:lnTo>
                    <a:pt x="672172" y="116293"/>
                  </a:lnTo>
                  <a:lnTo>
                    <a:pt x="672172" y="98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045074" y="9694902"/>
              <a:ext cx="187250" cy="21309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272969" y="9694902"/>
              <a:ext cx="208864" cy="21309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2503449" y="9881212"/>
              <a:ext cx="26670" cy="27305"/>
            </a:xfrm>
            <a:custGeom>
              <a:avLst/>
              <a:gdLst/>
              <a:ahLst/>
              <a:cxnLst/>
              <a:rect l="l" t="t" r="r" b="b"/>
              <a:pathLst>
                <a:path w="26670" h="27304">
                  <a:moveTo>
                    <a:pt x="26313" y="26783"/>
                  </a:moveTo>
                  <a:lnTo>
                    <a:pt x="0" y="26783"/>
                  </a:lnTo>
                  <a:lnTo>
                    <a:pt x="0" y="0"/>
                  </a:lnTo>
                  <a:lnTo>
                    <a:pt x="26313" y="0"/>
                  </a:lnTo>
                  <a:lnTo>
                    <a:pt x="26313" y="26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/>
          <p:nvPr/>
        </p:nvSpPr>
        <p:spPr>
          <a:xfrm>
            <a:off x="657767" y="2348692"/>
            <a:ext cx="304800" cy="315595"/>
          </a:xfrm>
          <a:custGeom>
            <a:avLst/>
            <a:gdLst/>
            <a:ahLst/>
            <a:cxnLst/>
            <a:rect l="l" t="t" r="r" b="b"/>
            <a:pathLst>
              <a:path w="304800" h="315594">
                <a:moveTo>
                  <a:pt x="274291" y="24765"/>
                </a:moveTo>
                <a:lnTo>
                  <a:pt x="28517" y="24765"/>
                </a:lnTo>
                <a:lnTo>
                  <a:pt x="28517" y="0"/>
                </a:lnTo>
                <a:lnTo>
                  <a:pt x="274291" y="0"/>
                </a:lnTo>
                <a:lnTo>
                  <a:pt x="274291" y="24765"/>
                </a:lnTo>
                <a:close/>
              </a:path>
              <a:path w="304800" h="315594">
                <a:moveTo>
                  <a:pt x="29643" y="142586"/>
                </a:moveTo>
                <a:lnTo>
                  <a:pt x="18010" y="118196"/>
                </a:lnTo>
                <a:lnTo>
                  <a:pt x="60939" y="106476"/>
                </a:lnTo>
                <a:lnTo>
                  <a:pt x="98309" y="85786"/>
                </a:lnTo>
                <a:lnTo>
                  <a:pt x="124704" y="58412"/>
                </a:lnTo>
                <a:lnTo>
                  <a:pt x="134706" y="26641"/>
                </a:lnTo>
                <a:lnTo>
                  <a:pt x="134706" y="24765"/>
                </a:lnTo>
                <a:lnTo>
                  <a:pt x="168852" y="24765"/>
                </a:lnTo>
                <a:lnTo>
                  <a:pt x="168852" y="26641"/>
                </a:lnTo>
                <a:lnTo>
                  <a:pt x="178866" y="58412"/>
                </a:lnTo>
                <a:lnTo>
                  <a:pt x="185881" y="65664"/>
                </a:lnTo>
                <a:lnTo>
                  <a:pt x="151967" y="65664"/>
                </a:lnTo>
                <a:lnTo>
                  <a:pt x="131482" y="93197"/>
                </a:lnTo>
                <a:lnTo>
                  <a:pt x="102624" y="115663"/>
                </a:lnTo>
                <a:lnTo>
                  <a:pt x="67857" y="132361"/>
                </a:lnTo>
                <a:lnTo>
                  <a:pt x="29643" y="142586"/>
                </a:lnTo>
                <a:close/>
              </a:path>
              <a:path w="304800" h="315594">
                <a:moveTo>
                  <a:pt x="274291" y="142586"/>
                </a:moveTo>
                <a:lnTo>
                  <a:pt x="236024" y="132361"/>
                </a:lnTo>
                <a:lnTo>
                  <a:pt x="201169" y="115663"/>
                </a:lnTo>
                <a:lnTo>
                  <a:pt x="172294" y="93197"/>
                </a:lnTo>
                <a:lnTo>
                  <a:pt x="151967" y="65664"/>
                </a:lnTo>
                <a:lnTo>
                  <a:pt x="185881" y="65664"/>
                </a:lnTo>
                <a:lnTo>
                  <a:pt x="205343" y="85786"/>
                </a:lnTo>
                <a:lnTo>
                  <a:pt x="242936" y="106476"/>
                </a:lnTo>
                <a:lnTo>
                  <a:pt x="286298" y="118196"/>
                </a:lnTo>
                <a:lnTo>
                  <a:pt x="274291" y="142586"/>
                </a:lnTo>
                <a:close/>
              </a:path>
              <a:path w="304800" h="315594">
                <a:moveTo>
                  <a:pt x="304309" y="195868"/>
                </a:moveTo>
                <a:lnTo>
                  <a:pt x="0" y="195868"/>
                </a:lnTo>
                <a:lnTo>
                  <a:pt x="0" y="170728"/>
                </a:lnTo>
                <a:lnTo>
                  <a:pt x="303934" y="170728"/>
                </a:lnTo>
                <a:lnTo>
                  <a:pt x="304309" y="195868"/>
                </a:lnTo>
                <a:close/>
              </a:path>
              <a:path w="304800" h="315594">
                <a:moveTo>
                  <a:pt x="166601" y="315566"/>
                </a:moveTo>
                <a:lnTo>
                  <a:pt x="135832" y="315566"/>
                </a:lnTo>
                <a:lnTo>
                  <a:pt x="135832" y="195868"/>
                </a:lnTo>
                <a:lnTo>
                  <a:pt x="166601" y="195868"/>
                </a:lnTo>
                <a:lnTo>
                  <a:pt x="166601" y="315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01839" y="2343543"/>
            <a:ext cx="306070" cy="313690"/>
          </a:xfrm>
          <a:custGeom>
            <a:avLst/>
            <a:gdLst/>
            <a:ahLst/>
            <a:cxnLst/>
            <a:rect l="l" t="t" r="r" b="b"/>
            <a:pathLst>
              <a:path w="306069" h="313689">
                <a:moveTo>
                  <a:pt x="266039" y="0"/>
                </a:moveTo>
                <a:lnTo>
                  <a:pt x="39776" y="0"/>
                </a:lnTo>
                <a:lnTo>
                  <a:pt x="39776" y="24130"/>
                </a:lnTo>
                <a:lnTo>
                  <a:pt x="39776" y="92710"/>
                </a:lnTo>
                <a:lnTo>
                  <a:pt x="39776" y="118110"/>
                </a:lnTo>
                <a:lnTo>
                  <a:pt x="266039" y="118110"/>
                </a:lnTo>
                <a:lnTo>
                  <a:pt x="266039" y="93332"/>
                </a:lnTo>
                <a:lnTo>
                  <a:pt x="266039" y="92710"/>
                </a:lnTo>
                <a:lnTo>
                  <a:pt x="266039" y="24663"/>
                </a:lnTo>
                <a:lnTo>
                  <a:pt x="235648" y="24663"/>
                </a:lnTo>
                <a:lnTo>
                  <a:pt x="235648" y="92710"/>
                </a:lnTo>
                <a:lnTo>
                  <a:pt x="69799" y="92710"/>
                </a:lnTo>
                <a:lnTo>
                  <a:pt x="69799" y="24130"/>
                </a:lnTo>
                <a:lnTo>
                  <a:pt x="266039" y="24130"/>
                </a:lnTo>
                <a:lnTo>
                  <a:pt x="266039" y="0"/>
                </a:lnTo>
                <a:close/>
              </a:path>
              <a:path w="306069" h="313689">
                <a:moveTo>
                  <a:pt x="271665" y="288290"/>
                </a:moveTo>
                <a:lnTo>
                  <a:pt x="69799" y="288290"/>
                </a:lnTo>
                <a:lnTo>
                  <a:pt x="69799" y="217170"/>
                </a:lnTo>
                <a:lnTo>
                  <a:pt x="39027" y="217170"/>
                </a:lnTo>
                <a:lnTo>
                  <a:pt x="39027" y="288290"/>
                </a:lnTo>
                <a:lnTo>
                  <a:pt x="39027" y="313690"/>
                </a:lnTo>
                <a:lnTo>
                  <a:pt x="271665" y="313690"/>
                </a:lnTo>
                <a:lnTo>
                  <a:pt x="271665" y="288290"/>
                </a:lnTo>
                <a:close/>
              </a:path>
              <a:path w="306069" h="313689">
                <a:moveTo>
                  <a:pt x="305816" y="156375"/>
                </a:moveTo>
                <a:lnTo>
                  <a:pt x="0" y="156375"/>
                </a:lnTo>
                <a:lnTo>
                  <a:pt x="0" y="181140"/>
                </a:lnTo>
                <a:lnTo>
                  <a:pt x="139966" y="181140"/>
                </a:lnTo>
                <a:lnTo>
                  <a:pt x="139966" y="249047"/>
                </a:lnTo>
                <a:lnTo>
                  <a:pt x="170738" y="249047"/>
                </a:lnTo>
                <a:lnTo>
                  <a:pt x="170738" y="181140"/>
                </a:lnTo>
                <a:lnTo>
                  <a:pt x="305816" y="181140"/>
                </a:lnTo>
                <a:lnTo>
                  <a:pt x="305816" y="15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464541" y="2327679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19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19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96986" y="2341003"/>
            <a:ext cx="305435" cy="323850"/>
          </a:xfrm>
          <a:custGeom>
            <a:avLst/>
            <a:gdLst/>
            <a:ahLst/>
            <a:cxnLst/>
            <a:rect l="l" t="t" r="r" b="b"/>
            <a:pathLst>
              <a:path w="305435" h="323850">
                <a:moveTo>
                  <a:pt x="276174" y="130810"/>
                </a:moveTo>
                <a:lnTo>
                  <a:pt x="68287" y="130810"/>
                </a:lnTo>
                <a:lnTo>
                  <a:pt x="68287" y="87630"/>
                </a:lnTo>
                <a:lnTo>
                  <a:pt x="268668" y="87630"/>
                </a:lnTo>
                <a:lnTo>
                  <a:pt x="268668" y="64770"/>
                </a:lnTo>
                <a:lnTo>
                  <a:pt x="268668" y="24130"/>
                </a:lnTo>
                <a:lnTo>
                  <a:pt x="268668" y="0"/>
                </a:lnTo>
                <a:lnTo>
                  <a:pt x="36398" y="0"/>
                </a:lnTo>
                <a:lnTo>
                  <a:pt x="36398" y="24130"/>
                </a:lnTo>
                <a:lnTo>
                  <a:pt x="237515" y="24130"/>
                </a:lnTo>
                <a:lnTo>
                  <a:pt x="237515" y="64770"/>
                </a:lnTo>
                <a:lnTo>
                  <a:pt x="37528" y="64770"/>
                </a:lnTo>
                <a:lnTo>
                  <a:pt x="37528" y="87630"/>
                </a:lnTo>
                <a:lnTo>
                  <a:pt x="37528" y="130810"/>
                </a:lnTo>
                <a:lnTo>
                  <a:pt x="37528" y="156210"/>
                </a:lnTo>
                <a:lnTo>
                  <a:pt x="276174" y="156210"/>
                </a:lnTo>
                <a:lnTo>
                  <a:pt x="276174" y="130810"/>
                </a:lnTo>
                <a:close/>
              </a:path>
              <a:path w="305435" h="323850">
                <a:moveTo>
                  <a:pt x="305435" y="190804"/>
                </a:moveTo>
                <a:lnTo>
                  <a:pt x="0" y="190804"/>
                </a:lnTo>
                <a:lnTo>
                  <a:pt x="0" y="215950"/>
                </a:lnTo>
                <a:lnTo>
                  <a:pt x="136956" y="215950"/>
                </a:lnTo>
                <a:lnTo>
                  <a:pt x="136956" y="323634"/>
                </a:lnTo>
                <a:lnTo>
                  <a:pt x="167728" y="323634"/>
                </a:lnTo>
                <a:lnTo>
                  <a:pt x="167728" y="215950"/>
                </a:lnTo>
                <a:lnTo>
                  <a:pt x="305435" y="215950"/>
                </a:lnTo>
                <a:lnTo>
                  <a:pt x="305435" y="19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48581" y="2327679"/>
            <a:ext cx="271780" cy="337820"/>
          </a:xfrm>
          <a:custGeom>
            <a:avLst/>
            <a:gdLst/>
            <a:ahLst/>
            <a:cxnLst/>
            <a:rect l="l" t="t" r="r" b="b"/>
            <a:pathLst>
              <a:path w="271780" h="337819">
                <a:moveTo>
                  <a:pt x="271289" y="128327"/>
                </a:moveTo>
                <a:lnTo>
                  <a:pt x="240521" y="128327"/>
                </a:lnTo>
                <a:lnTo>
                  <a:pt x="240521" y="0"/>
                </a:lnTo>
                <a:lnTo>
                  <a:pt x="271289" y="0"/>
                </a:lnTo>
                <a:lnTo>
                  <a:pt x="271289" y="128327"/>
                </a:lnTo>
                <a:close/>
              </a:path>
              <a:path w="271780" h="337819">
                <a:moveTo>
                  <a:pt x="84051" y="260783"/>
                </a:moveTo>
                <a:lnTo>
                  <a:pt x="50180" y="252510"/>
                </a:lnTo>
                <a:lnTo>
                  <a:pt x="23592" y="228935"/>
                </a:lnTo>
                <a:lnTo>
                  <a:pt x="6220" y="191923"/>
                </a:lnTo>
                <a:lnTo>
                  <a:pt x="0" y="143337"/>
                </a:lnTo>
                <a:lnTo>
                  <a:pt x="6220" y="94750"/>
                </a:lnTo>
                <a:lnTo>
                  <a:pt x="23592" y="57738"/>
                </a:lnTo>
                <a:lnTo>
                  <a:pt x="50180" y="34163"/>
                </a:lnTo>
                <a:lnTo>
                  <a:pt x="84051" y="25890"/>
                </a:lnTo>
                <a:lnTo>
                  <a:pt x="115535" y="33031"/>
                </a:lnTo>
                <a:lnTo>
                  <a:pt x="140898" y="53469"/>
                </a:lnTo>
                <a:lnTo>
                  <a:pt x="141001" y="53657"/>
                </a:lnTo>
                <a:lnTo>
                  <a:pt x="84051" y="53657"/>
                </a:lnTo>
                <a:lnTo>
                  <a:pt x="61877" y="60018"/>
                </a:lnTo>
                <a:lnTo>
                  <a:pt x="44558" y="78094"/>
                </a:lnTo>
                <a:lnTo>
                  <a:pt x="33289" y="106371"/>
                </a:lnTo>
                <a:lnTo>
                  <a:pt x="29267" y="143337"/>
                </a:lnTo>
                <a:lnTo>
                  <a:pt x="33289" y="180519"/>
                </a:lnTo>
                <a:lnTo>
                  <a:pt x="44558" y="208908"/>
                </a:lnTo>
                <a:lnTo>
                  <a:pt x="61877" y="227024"/>
                </a:lnTo>
                <a:lnTo>
                  <a:pt x="84051" y="233391"/>
                </a:lnTo>
                <a:lnTo>
                  <a:pt x="140360" y="233391"/>
                </a:lnTo>
                <a:lnTo>
                  <a:pt x="116432" y="253302"/>
                </a:lnTo>
                <a:lnTo>
                  <a:pt x="84051" y="260783"/>
                </a:lnTo>
                <a:close/>
              </a:path>
              <a:path w="271780" h="337819">
                <a:moveTo>
                  <a:pt x="140360" y="233391"/>
                </a:moveTo>
                <a:lnTo>
                  <a:pt x="84051" y="233391"/>
                </a:lnTo>
                <a:lnTo>
                  <a:pt x="106007" y="227024"/>
                </a:lnTo>
                <a:lnTo>
                  <a:pt x="123215" y="208908"/>
                </a:lnTo>
                <a:lnTo>
                  <a:pt x="134442" y="180519"/>
                </a:lnTo>
                <a:lnTo>
                  <a:pt x="138459" y="143337"/>
                </a:lnTo>
                <a:lnTo>
                  <a:pt x="134442" y="106371"/>
                </a:lnTo>
                <a:lnTo>
                  <a:pt x="123215" y="78094"/>
                </a:lnTo>
                <a:lnTo>
                  <a:pt x="106007" y="60018"/>
                </a:lnTo>
                <a:lnTo>
                  <a:pt x="84051" y="53657"/>
                </a:lnTo>
                <a:lnTo>
                  <a:pt x="141001" y="53657"/>
                </a:lnTo>
                <a:lnTo>
                  <a:pt x="158662" y="85727"/>
                </a:lnTo>
                <a:lnTo>
                  <a:pt x="167351" y="128327"/>
                </a:lnTo>
                <a:lnTo>
                  <a:pt x="271289" y="128327"/>
                </a:lnTo>
                <a:lnTo>
                  <a:pt x="271289" y="153468"/>
                </a:lnTo>
                <a:lnTo>
                  <a:pt x="167351" y="153468"/>
                </a:lnTo>
                <a:lnTo>
                  <a:pt x="159665" y="198096"/>
                </a:lnTo>
                <a:lnTo>
                  <a:pt x="142164" y="231890"/>
                </a:lnTo>
                <a:lnTo>
                  <a:pt x="140360" y="233391"/>
                </a:lnTo>
                <a:close/>
              </a:path>
              <a:path w="271780" h="337819">
                <a:moveTo>
                  <a:pt x="271289" y="337329"/>
                </a:moveTo>
                <a:lnTo>
                  <a:pt x="240521" y="337329"/>
                </a:lnTo>
                <a:lnTo>
                  <a:pt x="240521" y="153468"/>
                </a:lnTo>
                <a:lnTo>
                  <a:pt x="271289" y="153468"/>
                </a:lnTo>
                <a:lnTo>
                  <a:pt x="271289" y="337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492290" y="2328054"/>
            <a:ext cx="281940" cy="328930"/>
          </a:xfrm>
          <a:custGeom>
            <a:avLst/>
            <a:gdLst/>
            <a:ahLst/>
            <a:cxnLst/>
            <a:rect l="l" t="t" r="r" b="b"/>
            <a:pathLst>
              <a:path w="281939" h="328930">
                <a:moveTo>
                  <a:pt x="271664" y="246149"/>
                </a:moveTo>
                <a:lnTo>
                  <a:pt x="240896" y="246149"/>
                </a:lnTo>
                <a:lnTo>
                  <a:pt x="240896" y="0"/>
                </a:lnTo>
                <a:lnTo>
                  <a:pt x="271664" y="0"/>
                </a:lnTo>
                <a:lnTo>
                  <a:pt x="271664" y="246149"/>
                </a:lnTo>
                <a:close/>
              </a:path>
              <a:path w="281939" h="328930">
                <a:moveTo>
                  <a:pt x="192867" y="52531"/>
                </a:moveTo>
                <a:lnTo>
                  <a:pt x="8255" y="52531"/>
                </a:lnTo>
                <a:lnTo>
                  <a:pt x="8255" y="27766"/>
                </a:lnTo>
                <a:lnTo>
                  <a:pt x="192867" y="27766"/>
                </a:lnTo>
                <a:lnTo>
                  <a:pt x="192867" y="52531"/>
                </a:lnTo>
                <a:close/>
              </a:path>
              <a:path w="281939" h="328930">
                <a:moveTo>
                  <a:pt x="16134" y="204499"/>
                </a:moveTo>
                <a:lnTo>
                  <a:pt x="0" y="180484"/>
                </a:lnTo>
                <a:lnTo>
                  <a:pt x="34837" y="162678"/>
                </a:lnTo>
                <a:lnTo>
                  <a:pt x="61724" y="137098"/>
                </a:lnTo>
                <a:lnTo>
                  <a:pt x="79044" y="105820"/>
                </a:lnTo>
                <a:lnTo>
                  <a:pt x="85176" y="70918"/>
                </a:lnTo>
                <a:lnTo>
                  <a:pt x="85176" y="52531"/>
                </a:lnTo>
                <a:lnTo>
                  <a:pt x="116695" y="52531"/>
                </a:lnTo>
                <a:lnTo>
                  <a:pt x="116695" y="70918"/>
                </a:lnTo>
                <a:lnTo>
                  <a:pt x="122922" y="103814"/>
                </a:lnTo>
                <a:lnTo>
                  <a:pt x="133460" y="121573"/>
                </a:lnTo>
                <a:lnTo>
                  <a:pt x="101311" y="121573"/>
                </a:lnTo>
                <a:lnTo>
                  <a:pt x="87580" y="148672"/>
                </a:lnTo>
                <a:lnTo>
                  <a:pt x="68291" y="172041"/>
                </a:lnTo>
                <a:lnTo>
                  <a:pt x="44218" y="190908"/>
                </a:lnTo>
                <a:lnTo>
                  <a:pt x="16134" y="204499"/>
                </a:lnTo>
                <a:close/>
              </a:path>
              <a:path w="281939" h="328930">
                <a:moveTo>
                  <a:pt x="186113" y="198120"/>
                </a:moveTo>
                <a:lnTo>
                  <a:pt x="158721" y="185421"/>
                </a:lnTo>
                <a:lnTo>
                  <a:pt x="134988" y="168008"/>
                </a:lnTo>
                <a:lnTo>
                  <a:pt x="115617" y="146514"/>
                </a:lnTo>
                <a:lnTo>
                  <a:pt x="101311" y="121573"/>
                </a:lnTo>
                <a:lnTo>
                  <a:pt x="133460" y="121573"/>
                </a:lnTo>
                <a:lnTo>
                  <a:pt x="140335" y="133158"/>
                </a:lnTo>
                <a:lnTo>
                  <a:pt x="167035" y="157085"/>
                </a:lnTo>
                <a:lnTo>
                  <a:pt x="201122" y="173730"/>
                </a:lnTo>
                <a:lnTo>
                  <a:pt x="186113" y="198120"/>
                </a:lnTo>
                <a:close/>
              </a:path>
              <a:path w="281939" h="328930">
                <a:moveTo>
                  <a:pt x="281796" y="328699"/>
                </a:moveTo>
                <a:lnTo>
                  <a:pt x="55158" y="328699"/>
                </a:lnTo>
                <a:lnTo>
                  <a:pt x="55158" y="222885"/>
                </a:lnTo>
                <a:lnTo>
                  <a:pt x="85927" y="222885"/>
                </a:lnTo>
                <a:lnTo>
                  <a:pt x="85927" y="303559"/>
                </a:lnTo>
                <a:lnTo>
                  <a:pt x="281796" y="303559"/>
                </a:lnTo>
                <a:lnTo>
                  <a:pt x="281796" y="3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949679" y="2327679"/>
            <a:ext cx="273685" cy="337185"/>
          </a:xfrm>
          <a:custGeom>
            <a:avLst/>
            <a:gdLst/>
            <a:ahLst/>
            <a:cxnLst/>
            <a:rect l="l" t="t" r="r" b="b"/>
            <a:pathLst>
              <a:path w="273685" h="337185">
                <a:moveTo>
                  <a:pt x="205249" y="319694"/>
                </a:moveTo>
                <a:lnTo>
                  <a:pt x="176357" y="319694"/>
                </a:lnTo>
                <a:lnTo>
                  <a:pt x="176357" y="153843"/>
                </a:lnTo>
                <a:lnTo>
                  <a:pt x="103938" y="153843"/>
                </a:lnTo>
                <a:lnTo>
                  <a:pt x="103938" y="128327"/>
                </a:lnTo>
                <a:lnTo>
                  <a:pt x="176357" y="128327"/>
                </a:lnTo>
                <a:lnTo>
                  <a:pt x="176357" y="8255"/>
                </a:lnTo>
                <a:lnTo>
                  <a:pt x="205249" y="8255"/>
                </a:lnTo>
                <a:lnTo>
                  <a:pt x="205249" y="319694"/>
                </a:lnTo>
                <a:close/>
              </a:path>
              <a:path w="273685" h="337185">
                <a:moveTo>
                  <a:pt x="21763" y="255530"/>
                </a:moveTo>
                <a:lnTo>
                  <a:pt x="0" y="255530"/>
                </a:lnTo>
                <a:lnTo>
                  <a:pt x="0" y="41275"/>
                </a:lnTo>
                <a:lnTo>
                  <a:pt x="126451" y="41275"/>
                </a:lnTo>
                <a:lnTo>
                  <a:pt x="126451" y="66040"/>
                </a:lnTo>
                <a:lnTo>
                  <a:pt x="30393" y="66040"/>
                </a:lnTo>
                <a:lnTo>
                  <a:pt x="30393" y="230014"/>
                </a:lnTo>
                <a:lnTo>
                  <a:pt x="144457" y="230014"/>
                </a:lnTo>
                <a:lnTo>
                  <a:pt x="146338" y="245774"/>
                </a:lnTo>
                <a:lnTo>
                  <a:pt x="118272" y="250781"/>
                </a:lnTo>
                <a:lnTo>
                  <a:pt x="89820" y="253747"/>
                </a:lnTo>
                <a:lnTo>
                  <a:pt x="58482" y="255166"/>
                </a:lnTo>
                <a:lnTo>
                  <a:pt x="21763" y="255530"/>
                </a:lnTo>
                <a:close/>
              </a:path>
              <a:path w="273685" h="337185">
                <a:moveTo>
                  <a:pt x="144457" y="230014"/>
                </a:moveTo>
                <a:lnTo>
                  <a:pt x="30393" y="230014"/>
                </a:lnTo>
                <a:lnTo>
                  <a:pt x="63184" y="229445"/>
                </a:lnTo>
                <a:lnTo>
                  <a:pt x="91508" y="227997"/>
                </a:lnTo>
                <a:lnTo>
                  <a:pt x="117510" y="225212"/>
                </a:lnTo>
                <a:lnTo>
                  <a:pt x="143337" y="220633"/>
                </a:lnTo>
                <a:lnTo>
                  <a:pt x="144457" y="230014"/>
                </a:lnTo>
                <a:close/>
              </a:path>
              <a:path w="273685" h="337185">
                <a:moveTo>
                  <a:pt x="273165" y="336579"/>
                </a:moveTo>
                <a:lnTo>
                  <a:pt x="243898" y="336579"/>
                </a:lnTo>
                <a:lnTo>
                  <a:pt x="243898" y="0"/>
                </a:lnTo>
                <a:lnTo>
                  <a:pt x="273165" y="0"/>
                </a:lnTo>
                <a:lnTo>
                  <a:pt x="273165" y="336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294888" y="2327679"/>
            <a:ext cx="263525" cy="337820"/>
          </a:xfrm>
          <a:custGeom>
            <a:avLst/>
            <a:gdLst/>
            <a:ahLst/>
            <a:cxnLst/>
            <a:rect l="l" t="t" r="r" b="b"/>
            <a:pathLst>
              <a:path w="263525" h="337819">
                <a:moveTo>
                  <a:pt x="263034" y="337329"/>
                </a:moveTo>
                <a:lnTo>
                  <a:pt x="232266" y="337329"/>
                </a:lnTo>
                <a:lnTo>
                  <a:pt x="232266" y="0"/>
                </a:lnTo>
                <a:lnTo>
                  <a:pt x="263034" y="0"/>
                </a:lnTo>
                <a:lnTo>
                  <a:pt x="263034" y="337329"/>
                </a:lnTo>
                <a:close/>
              </a:path>
              <a:path w="263525" h="337819">
                <a:moveTo>
                  <a:pt x="85551" y="260783"/>
                </a:moveTo>
                <a:lnTo>
                  <a:pt x="51130" y="252510"/>
                </a:lnTo>
                <a:lnTo>
                  <a:pt x="24061" y="228935"/>
                </a:lnTo>
                <a:lnTo>
                  <a:pt x="6349" y="191923"/>
                </a:lnTo>
                <a:lnTo>
                  <a:pt x="0" y="143337"/>
                </a:lnTo>
                <a:lnTo>
                  <a:pt x="6349" y="94750"/>
                </a:lnTo>
                <a:lnTo>
                  <a:pt x="24061" y="57738"/>
                </a:lnTo>
                <a:lnTo>
                  <a:pt x="51130" y="34163"/>
                </a:lnTo>
                <a:lnTo>
                  <a:pt x="85551" y="25890"/>
                </a:lnTo>
                <a:lnTo>
                  <a:pt x="119973" y="34163"/>
                </a:lnTo>
                <a:lnTo>
                  <a:pt x="142356" y="53657"/>
                </a:lnTo>
                <a:lnTo>
                  <a:pt x="85551" y="53657"/>
                </a:lnTo>
                <a:lnTo>
                  <a:pt x="62827" y="60018"/>
                </a:lnTo>
                <a:lnTo>
                  <a:pt x="45027" y="78094"/>
                </a:lnTo>
                <a:lnTo>
                  <a:pt x="33418" y="106371"/>
                </a:lnTo>
                <a:lnTo>
                  <a:pt x="29267" y="143337"/>
                </a:lnTo>
                <a:lnTo>
                  <a:pt x="33418" y="180519"/>
                </a:lnTo>
                <a:lnTo>
                  <a:pt x="45027" y="208908"/>
                </a:lnTo>
                <a:lnTo>
                  <a:pt x="62827" y="227024"/>
                </a:lnTo>
                <a:lnTo>
                  <a:pt x="85551" y="233391"/>
                </a:lnTo>
                <a:lnTo>
                  <a:pt x="141926" y="233391"/>
                </a:lnTo>
                <a:lnTo>
                  <a:pt x="119973" y="252510"/>
                </a:lnTo>
                <a:lnTo>
                  <a:pt x="85551" y="260783"/>
                </a:lnTo>
                <a:close/>
              </a:path>
              <a:path w="263525" h="337819">
                <a:moveTo>
                  <a:pt x="141926" y="233391"/>
                </a:moveTo>
                <a:lnTo>
                  <a:pt x="85551" y="233391"/>
                </a:lnTo>
                <a:lnTo>
                  <a:pt x="108059" y="227024"/>
                </a:lnTo>
                <a:lnTo>
                  <a:pt x="125748" y="208908"/>
                </a:lnTo>
                <a:lnTo>
                  <a:pt x="137315" y="180519"/>
                </a:lnTo>
                <a:lnTo>
                  <a:pt x="141460" y="143337"/>
                </a:lnTo>
                <a:lnTo>
                  <a:pt x="137315" y="106371"/>
                </a:lnTo>
                <a:lnTo>
                  <a:pt x="125748" y="78094"/>
                </a:lnTo>
                <a:lnTo>
                  <a:pt x="108059" y="60018"/>
                </a:lnTo>
                <a:lnTo>
                  <a:pt x="85551" y="53657"/>
                </a:lnTo>
                <a:lnTo>
                  <a:pt x="142356" y="53657"/>
                </a:lnTo>
                <a:lnTo>
                  <a:pt x="147042" y="57738"/>
                </a:lnTo>
                <a:lnTo>
                  <a:pt x="164754" y="94750"/>
                </a:lnTo>
                <a:lnTo>
                  <a:pt x="171103" y="143337"/>
                </a:lnTo>
                <a:lnTo>
                  <a:pt x="164754" y="191923"/>
                </a:lnTo>
                <a:lnTo>
                  <a:pt x="147042" y="228935"/>
                </a:lnTo>
                <a:lnTo>
                  <a:pt x="141926" y="233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643100" y="2327304"/>
            <a:ext cx="262255" cy="337820"/>
          </a:xfrm>
          <a:custGeom>
            <a:avLst/>
            <a:gdLst/>
            <a:ahLst/>
            <a:cxnLst/>
            <a:rect l="l" t="t" r="r" b="b"/>
            <a:pathLst>
              <a:path w="262254" h="337819">
                <a:moveTo>
                  <a:pt x="261909" y="337329"/>
                </a:moveTo>
                <a:lnTo>
                  <a:pt x="231140" y="337329"/>
                </a:lnTo>
                <a:lnTo>
                  <a:pt x="231140" y="152717"/>
                </a:lnTo>
                <a:lnTo>
                  <a:pt x="161723" y="152717"/>
                </a:lnTo>
                <a:lnTo>
                  <a:pt x="161723" y="127202"/>
                </a:lnTo>
                <a:lnTo>
                  <a:pt x="231140" y="127202"/>
                </a:lnTo>
                <a:lnTo>
                  <a:pt x="231140" y="0"/>
                </a:lnTo>
                <a:lnTo>
                  <a:pt x="261909" y="0"/>
                </a:lnTo>
                <a:lnTo>
                  <a:pt x="261909" y="337329"/>
                </a:lnTo>
                <a:close/>
              </a:path>
              <a:path w="262254" h="337819">
                <a:moveTo>
                  <a:pt x="25890" y="256280"/>
                </a:moveTo>
                <a:lnTo>
                  <a:pt x="0" y="256280"/>
                </a:lnTo>
                <a:lnTo>
                  <a:pt x="0" y="30768"/>
                </a:lnTo>
                <a:lnTo>
                  <a:pt x="155719" y="30768"/>
                </a:lnTo>
                <a:lnTo>
                  <a:pt x="155719" y="56284"/>
                </a:lnTo>
                <a:lnTo>
                  <a:pt x="30768" y="56284"/>
                </a:lnTo>
                <a:lnTo>
                  <a:pt x="30768" y="125701"/>
                </a:lnTo>
                <a:lnTo>
                  <a:pt x="141085" y="125701"/>
                </a:lnTo>
                <a:lnTo>
                  <a:pt x="141085" y="150466"/>
                </a:lnTo>
                <a:lnTo>
                  <a:pt x="30768" y="150466"/>
                </a:lnTo>
                <a:lnTo>
                  <a:pt x="30768" y="231140"/>
                </a:lnTo>
                <a:lnTo>
                  <a:pt x="177768" y="231140"/>
                </a:lnTo>
                <a:lnTo>
                  <a:pt x="179734" y="245774"/>
                </a:lnTo>
                <a:lnTo>
                  <a:pt x="144140" y="251056"/>
                </a:lnTo>
                <a:lnTo>
                  <a:pt x="108581" y="254263"/>
                </a:lnTo>
                <a:lnTo>
                  <a:pt x="70138" y="255852"/>
                </a:lnTo>
                <a:lnTo>
                  <a:pt x="25890" y="256280"/>
                </a:lnTo>
                <a:close/>
              </a:path>
              <a:path w="262254" h="337819">
                <a:moveTo>
                  <a:pt x="177768" y="231140"/>
                </a:moveTo>
                <a:lnTo>
                  <a:pt x="30768" y="231140"/>
                </a:lnTo>
                <a:lnTo>
                  <a:pt x="72723" y="230659"/>
                </a:lnTo>
                <a:lnTo>
                  <a:pt x="109191" y="228982"/>
                </a:lnTo>
                <a:lnTo>
                  <a:pt x="142844" y="225758"/>
                </a:lnTo>
                <a:lnTo>
                  <a:pt x="176357" y="220633"/>
                </a:lnTo>
                <a:lnTo>
                  <a:pt x="177768" y="231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093756" y="2327680"/>
            <a:ext cx="605155" cy="337185"/>
          </a:xfrm>
          <a:custGeom>
            <a:avLst/>
            <a:gdLst/>
            <a:ahLst/>
            <a:cxnLst/>
            <a:rect l="l" t="t" r="r" b="b"/>
            <a:pathLst>
              <a:path w="605154" h="337185">
                <a:moveTo>
                  <a:pt x="183476" y="149720"/>
                </a:moveTo>
                <a:lnTo>
                  <a:pt x="181864" y="138836"/>
                </a:lnTo>
                <a:lnTo>
                  <a:pt x="179730" y="124574"/>
                </a:lnTo>
                <a:lnTo>
                  <a:pt x="140462" y="131191"/>
                </a:lnTo>
                <a:lnTo>
                  <a:pt x="102806" y="135509"/>
                </a:lnTo>
                <a:lnTo>
                  <a:pt x="66281" y="137934"/>
                </a:lnTo>
                <a:lnTo>
                  <a:pt x="30391" y="138836"/>
                </a:lnTo>
                <a:lnTo>
                  <a:pt x="30391" y="16891"/>
                </a:lnTo>
                <a:lnTo>
                  <a:pt x="0" y="16891"/>
                </a:lnTo>
                <a:lnTo>
                  <a:pt x="0" y="164731"/>
                </a:lnTo>
                <a:lnTo>
                  <a:pt x="26263" y="164731"/>
                </a:lnTo>
                <a:lnTo>
                  <a:pt x="64071" y="163969"/>
                </a:lnTo>
                <a:lnTo>
                  <a:pt x="102476" y="161442"/>
                </a:lnTo>
                <a:lnTo>
                  <a:pt x="142087" y="156819"/>
                </a:lnTo>
                <a:lnTo>
                  <a:pt x="183476" y="149720"/>
                </a:lnTo>
                <a:close/>
              </a:path>
              <a:path w="605154" h="337185">
                <a:moveTo>
                  <a:pt x="244640" y="208635"/>
                </a:moveTo>
                <a:lnTo>
                  <a:pt x="214630" y="208635"/>
                </a:lnTo>
                <a:lnTo>
                  <a:pt x="214630" y="233400"/>
                </a:lnTo>
                <a:lnTo>
                  <a:pt x="214630" y="306946"/>
                </a:lnTo>
                <a:lnTo>
                  <a:pt x="62661" y="306946"/>
                </a:lnTo>
                <a:lnTo>
                  <a:pt x="62661" y="233400"/>
                </a:lnTo>
                <a:lnTo>
                  <a:pt x="214630" y="233400"/>
                </a:lnTo>
                <a:lnTo>
                  <a:pt x="214630" y="208635"/>
                </a:lnTo>
                <a:lnTo>
                  <a:pt x="32639" y="208635"/>
                </a:lnTo>
                <a:lnTo>
                  <a:pt x="32639" y="331711"/>
                </a:lnTo>
                <a:lnTo>
                  <a:pt x="244640" y="331711"/>
                </a:lnTo>
                <a:lnTo>
                  <a:pt x="244640" y="306946"/>
                </a:lnTo>
                <a:lnTo>
                  <a:pt x="244640" y="233400"/>
                </a:lnTo>
                <a:lnTo>
                  <a:pt x="244640" y="208635"/>
                </a:lnTo>
                <a:close/>
              </a:path>
              <a:path w="605154" h="337185">
                <a:moveTo>
                  <a:pt x="294551" y="77304"/>
                </a:moveTo>
                <a:lnTo>
                  <a:pt x="244640" y="77304"/>
                </a:lnTo>
                <a:lnTo>
                  <a:pt x="244640" y="0"/>
                </a:lnTo>
                <a:lnTo>
                  <a:pt x="213880" y="0"/>
                </a:lnTo>
                <a:lnTo>
                  <a:pt x="213880" y="190246"/>
                </a:lnTo>
                <a:lnTo>
                  <a:pt x="244640" y="190246"/>
                </a:lnTo>
                <a:lnTo>
                  <a:pt x="244640" y="102819"/>
                </a:lnTo>
                <a:lnTo>
                  <a:pt x="294551" y="102819"/>
                </a:lnTo>
                <a:lnTo>
                  <a:pt x="294551" y="77304"/>
                </a:lnTo>
                <a:close/>
              </a:path>
              <a:path w="605154" h="337185">
                <a:moveTo>
                  <a:pt x="506183" y="36398"/>
                </a:moveTo>
                <a:lnTo>
                  <a:pt x="348576" y="36398"/>
                </a:lnTo>
                <a:lnTo>
                  <a:pt x="348576" y="61163"/>
                </a:lnTo>
                <a:lnTo>
                  <a:pt x="475030" y="61163"/>
                </a:lnTo>
                <a:lnTo>
                  <a:pt x="466521" y="107226"/>
                </a:lnTo>
                <a:lnTo>
                  <a:pt x="448398" y="149301"/>
                </a:lnTo>
                <a:lnTo>
                  <a:pt x="420357" y="187121"/>
                </a:lnTo>
                <a:lnTo>
                  <a:pt x="382066" y="220370"/>
                </a:lnTo>
                <a:lnTo>
                  <a:pt x="333197" y="248780"/>
                </a:lnTo>
                <a:lnTo>
                  <a:pt x="349707" y="273926"/>
                </a:lnTo>
                <a:lnTo>
                  <a:pt x="400126" y="244055"/>
                </a:lnTo>
                <a:lnTo>
                  <a:pt x="439966" y="209588"/>
                </a:lnTo>
                <a:lnTo>
                  <a:pt x="469874" y="171056"/>
                </a:lnTo>
                <a:lnTo>
                  <a:pt x="490461" y="128993"/>
                </a:lnTo>
                <a:lnTo>
                  <a:pt x="502348" y="83934"/>
                </a:lnTo>
                <a:lnTo>
                  <a:pt x="506183" y="36398"/>
                </a:lnTo>
                <a:close/>
              </a:path>
              <a:path w="605154" h="337185">
                <a:moveTo>
                  <a:pt x="604862" y="0"/>
                </a:moveTo>
                <a:lnTo>
                  <a:pt x="574090" y="0"/>
                </a:lnTo>
                <a:lnTo>
                  <a:pt x="574090" y="336588"/>
                </a:lnTo>
                <a:lnTo>
                  <a:pt x="604862" y="336588"/>
                </a:lnTo>
                <a:lnTo>
                  <a:pt x="604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768037" y="2361450"/>
            <a:ext cx="408305" cy="346710"/>
          </a:xfrm>
          <a:custGeom>
            <a:avLst/>
            <a:gdLst/>
            <a:ahLst/>
            <a:cxnLst/>
            <a:rect l="l" t="t" r="r" b="b"/>
            <a:pathLst>
              <a:path w="408304" h="346710">
                <a:moveTo>
                  <a:pt x="267906" y="0"/>
                </a:moveTo>
                <a:lnTo>
                  <a:pt x="31889" y="0"/>
                </a:lnTo>
                <a:lnTo>
                  <a:pt x="31889" y="25146"/>
                </a:lnTo>
                <a:lnTo>
                  <a:pt x="237147" y="25146"/>
                </a:lnTo>
                <a:lnTo>
                  <a:pt x="237147" y="33401"/>
                </a:lnTo>
                <a:lnTo>
                  <a:pt x="236943" y="65227"/>
                </a:lnTo>
                <a:lnTo>
                  <a:pt x="235546" y="100571"/>
                </a:lnTo>
                <a:lnTo>
                  <a:pt x="231762" y="140411"/>
                </a:lnTo>
                <a:lnTo>
                  <a:pt x="224383" y="185737"/>
                </a:lnTo>
                <a:lnTo>
                  <a:pt x="255155" y="189115"/>
                </a:lnTo>
                <a:lnTo>
                  <a:pt x="262534" y="141998"/>
                </a:lnTo>
                <a:lnTo>
                  <a:pt x="266319" y="101409"/>
                </a:lnTo>
                <a:lnTo>
                  <a:pt x="267716" y="65747"/>
                </a:lnTo>
                <a:lnTo>
                  <a:pt x="267906" y="33401"/>
                </a:lnTo>
                <a:lnTo>
                  <a:pt x="267906" y="0"/>
                </a:lnTo>
                <a:close/>
              </a:path>
              <a:path w="408304" h="346710">
                <a:moveTo>
                  <a:pt x="304304" y="230390"/>
                </a:moveTo>
                <a:lnTo>
                  <a:pt x="148971" y="230390"/>
                </a:lnTo>
                <a:lnTo>
                  <a:pt x="148971" y="109943"/>
                </a:lnTo>
                <a:lnTo>
                  <a:pt x="118198" y="109943"/>
                </a:lnTo>
                <a:lnTo>
                  <a:pt x="118198" y="230390"/>
                </a:lnTo>
                <a:lnTo>
                  <a:pt x="0" y="230390"/>
                </a:lnTo>
                <a:lnTo>
                  <a:pt x="0" y="255536"/>
                </a:lnTo>
                <a:lnTo>
                  <a:pt x="304304" y="255536"/>
                </a:lnTo>
                <a:lnTo>
                  <a:pt x="304304" y="230390"/>
                </a:lnTo>
                <a:close/>
              </a:path>
              <a:path w="408304" h="346710">
                <a:moveTo>
                  <a:pt x="407873" y="267919"/>
                </a:moveTo>
                <a:lnTo>
                  <a:pt x="405892" y="250977"/>
                </a:lnTo>
                <a:lnTo>
                  <a:pt x="400177" y="238226"/>
                </a:lnTo>
                <a:lnTo>
                  <a:pt x="391096" y="230187"/>
                </a:lnTo>
                <a:lnTo>
                  <a:pt x="378980" y="227393"/>
                </a:lnTo>
                <a:lnTo>
                  <a:pt x="369074" y="229082"/>
                </a:lnTo>
                <a:lnTo>
                  <a:pt x="360832" y="233908"/>
                </a:lnTo>
                <a:lnTo>
                  <a:pt x="355180" y="241477"/>
                </a:lnTo>
                <a:lnTo>
                  <a:pt x="353085" y="251409"/>
                </a:lnTo>
                <a:lnTo>
                  <a:pt x="355168" y="261810"/>
                </a:lnTo>
                <a:lnTo>
                  <a:pt x="360730" y="269328"/>
                </a:lnTo>
                <a:lnTo>
                  <a:pt x="368757" y="273888"/>
                </a:lnTo>
                <a:lnTo>
                  <a:pt x="378231" y="275424"/>
                </a:lnTo>
                <a:lnTo>
                  <a:pt x="380860" y="275424"/>
                </a:lnTo>
                <a:lnTo>
                  <a:pt x="382358" y="275043"/>
                </a:lnTo>
                <a:lnTo>
                  <a:pt x="379603" y="291249"/>
                </a:lnTo>
                <a:lnTo>
                  <a:pt x="372173" y="305346"/>
                </a:lnTo>
                <a:lnTo>
                  <a:pt x="360464" y="317055"/>
                </a:lnTo>
                <a:lnTo>
                  <a:pt x="344830" y="326072"/>
                </a:lnTo>
                <a:lnTo>
                  <a:pt x="353085" y="346341"/>
                </a:lnTo>
                <a:lnTo>
                  <a:pt x="375894" y="333133"/>
                </a:lnTo>
                <a:lnTo>
                  <a:pt x="393141" y="315290"/>
                </a:lnTo>
                <a:lnTo>
                  <a:pt x="404063" y="293357"/>
                </a:lnTo>
                <a:lnTo>
                  <a:pt x="407873" y="267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321592" y="2332938"/>
            <a:ext cx="304800" cy="328295"/>
          </a:xfrm>
          <a:custGeom>
            <a:avLst/>
            <a:gdLst/>
            <a:ahLst/>
            <a:cxnLst/>
            <a:rect l="l" t="t" r="r" b="b"/>
            <a:pathLst>
              <a:path w="304800" h="328294">
                <a:moveTo>
                  <a:pt x="264909" y="32194"/>
                </a:moveTo>
                <a:lnTo>
                  <a:pt x="70916" y="32194"/>
                </a:lnTo>
                <a:lnTo>
                  <a:pt x="70916" y="444"/>
                </a:lnTo>
                <a:lnTo>
                  <a:pt x="40525" y="444"/>
                </a:lnTo>
                <a:lnTo>
                  <a:pt x="40525" y="32194"/>
                </a:lnTo>
                <a:lnTo>
                  <a:pt x="40525" y="55054"/>
                </a:lnTo>
                <a:lnTo>
                  <a:pt x="40525" y="86804"/>
                </a:lnTo>
                <a:lnTo>
                  <a:pt x="40525" y="110934"/>
                </a:lnTo>
                <a:lnTo>
                  <a:pt x="264909" y="110934"/>
                </a:lnTo>
                <a:lnTo>
                  <a:pt x="264909" y="87426"/>
                </a:lnTo>
                <a:lnTo>
                  <a:pt x="264909" y="86804"/>
                </a:lnTo>
                <a:lnTo>
                  <a:pt x="264909" y="55156"/>
                </a:lnTo>
                <a:lnTo>
                  <a:pt x="234518" y="55156"/>
                </a:lnTo>
                <a:lnTo>
                  <a:pt x="234518" y="86804"/>
                </a:lnTo>
                <a:lnTo>
                  <a:pt x="70916" y="86804"/>
                </a:lnTo>
                <a:lnTo>
                  <a:pt x="70916" y="55054"/>
                </a:lnTo>
                <a:lnTo>
                  <a:pt x="264909" y="55054"/>
                </a:lnTo>
                <a:lnTo>
                  <a:pt x="264909" y="32194"/>
                </a:lnTo>
                <a:close/>
              </a:path>
              <a:path w="304800" h="328294">
                <a:moveTo>
                  <a:pt x="264909" y="0"/>
                </a:moveTo>
                <a:lnTo>
                  <a:pt x="234518" y="0"/>
                </a:lnTo>
                <a:lnTo>
                  <a:pt x="234518" y="31889"/>
                </a:lnTo>
                <a:lnTo>
                  <a:pt x="264909" y="31889"/>
                </a:lnTo>
                <a:lnTo>
                  <a:pt x="264909" y="0"/>
                </a:lnTo>
                <a:close/>
              </a:path>
              <a:path w="304800" h="328294">
                <a:moveTo>
                  <a:pt x="304685" y="138455"/>
                </a:moveTo>
                <a:lnTo>
                  <a:pt x="0" y="138455"/>
                </a:lnTo>
                <a:lnTo>
                  <a:pt x="0" y="163220"/>
                </a:lnTo>
                <a:lnTo>
                  <a:pt x="136956" y="163220"/>
                </a:lnTo>
                <a:lnTo>
                  <a:pt x="136956" y="196024"/>
                </a:lnTo>
                <a:lnTo>
                  <a:pt x="36779" y="196024"/>
                </a:lnTo>
                <a:lnTo>
                  <a:pt x="36779" y="218884"/>
                </a:lnTo>
                <a:lnTo>
                  <a:pt x="235267" y="218884"/>
                </a:lnTo>
                <a:lnTo>
                  <a:pt x="235267" y="249364"/>
                </a:lnTo>
                <a:lnTo>
                  <a:pt x="37896" y="249364"/>
                </a:lnTo>
                <a:lnTo>
                  <a:pt x="37896" y="270954"/>
                </a:lnTo>
                <a:lnTo>
                  <a:pt x="37896" y="303974"/>
                </a:lnTo>
                <a:lnTo>
                  <a:pt x="37896" y="328104"/>
                </a:lnTo>
                <a:lnTo>
                  <a:pt x="275793" y="328104"/>
                </a:lnTo>
                <a:lnTo>
                  <a:pt x="275793" y="303974"/>
                </a:lnTo>
                <a:lnTo>
                  <a:pt x="67919" y="303974"/>
                </a:lnTo>
                <a:lnTo>
                  <a:pt x="67919" y="270954"/>
                </a:lnTo>
                <a:lnTo>
                  <a:pt x="265658" y="270954"/>
                </a:lnTo>
                <a:lnTo>
                  <a:pt x="265658" y="249364"/>
                </a:lnTo>
                <a:lnTo>
                  <a:pt x="265658" y="218884"/>
                </a:lnTo>
                <a:lnTo>
                  <a:pt x="265658" y="196024"/>
                </a:lnTo>
                <a:lnTo>
                  <a:pt x="167728" y="196024"/>
                </a:lnTo>
                <a:lnTo>
                  <a:pt x="167728" y="163220"/>
                </a:lnTo>
                <a:lnTo>
                  <a:pt x="304685" y="163220"/>
                </a:lnTo>
                <a:lnTo>
                  <a:pt x="304685" y="138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673188" y="2327679"/>
            <a:ext cx="283845" cy="333375"/>
          </a:xfrm>
          <a:custGeom>
            <a:avLst/>
            <a:gdLst/>
            <a:ahLst/>
            <a:cxnLst/>
            <a:rect l="l" t="t" r="r" b="b"/>
            <a:pathLst>
              <a:path w="283845" h="333375">
                <a:moveTo>
                  <a:pt x="270539" y="174856"/>
                </a:moveTo>
                <a:lnTo>
                  <a:pt x="239770" y="174856"/>
                </a:lnTo>
                <a:lnTo>
                  <a:pt x="239770" y="0"/>
                </a:lnTo>
                <a:lnTo>
                  <a:pt x="270539" y="0"/>
                </a:lnTo>
                <a:lnTo>
                  <a:pt x="270539" y="174856"/>
                </a:lnTo>
                <a:close/>
              </a:path>
              <a:path w="283845" h="333375">
                <a:moveTo>
                  <a:pt x="189490" y="46903"/>
                </a:moveTo>
                <a:lnTo>
                  <a:pt x="9005" y="46903"/>
                </a:lnTo>
                <a:lnTo>
                  <a:pt x="9005" y="22513"/>
                </a:lnTo>
                <a:lnTo>
                  <a:pt x="189490" y="22513"/>
                </a:lnTo>
                <a:lnTo>
                  <a:pt x="189490" y="46903"/>
                </a:lnTo>
                <a:close/>
              </a:path>
              <a:path w="283845" h="333375">
                <a:moveTo>
                  <a:pt x="3001" y="163224"/>
                </a:moveTo>
                <a:lnTo>
                  <a:pt x="0" y="137708"/>
                </a:lnTo>
                <a:lnTo>
                  <a:pt x="20449" y="137661"/>
                </a:lnTo>
                <a:lnTo>
                  <a:pt x="42025" y="137333"/>
                </a:lnTo>
                <a:lnTo>
                  <a:pt x="42025" y="46903"/>
                </a:lnTo>
                <a:lnTo>
                  <a:pt x="72043" y="46903"/>
                </a:lnTo>
                <a:lnTo>
                  <a:pt x="72043" y="136582"/>
                </a:lnTo>
                <a:lnTo>
                  <a:pt x="206575" y="136582"/>
                </a:lnTo>
                <a:lnTo>
                  <a:pt x="207501" y="150466"/>
                </a:lnTo>
                <a:lnTo>
                  <a:pt x="155707" y="156681"/>
                </a:lnTo>
                <a:lnTo>
                  <a:pt x="102437" y="160503"/>
                </a:lnTo>
                <a:lnTo>
                  <a:pt x="50573" y="162497"/>
                </a:lnTo>
                <a:lnTo>
                  <a:pt x="3001" y="163224"/>
                </a:lnTo>
                <a:close/>
              </a:path>
              <a:path w="283845" h="333375">
                <a:moveTo>
                  <a:pt x="206575" y="136582"/>
                </a:moveTo>
                <a:lnTo>
                  <a:pt x="72043" y="136582"/>
                </a:lnTo>
                <a:lnTo>
                  <a:pt x="85616" y="136231"/>
                </a:lnTo>
                <a:lnTo>
                  <a:pt x="99294" y="135738"/>
                </a:lnTo>
                <a:lnTo>
                  <a:pt x="113043" y="135105"/>
                </a:lnTo>
                <a:lnTo>
                  <a:pt x="126827" y="134331"/>
                </a:lnTo>
                <a:lnTo>
                  <a:pt x="126827" y="46903"/>
                </a:lnTo>
                <a:lnTo>
                  <a:pt x="156470" y="46903"/>
                </a:lnTo>
                <a:lnTo>
                  <a:pt x="156470" y="132830"/>
                </a:lnTo>
                <a:lnTo>
                  <a:pt x="206325" y="132830"/>
                </a:lnTo>
                <a:lnTo>
                  <a:pt x="206575" y="136582"/>
                </a:lnTo>
                <a:close/>
              </a:path>
              <a:path w="283845" h="333375">
                <a:moveTo>
                  <a:pt x="206325" y="132830"/>
                </a:moveTo>
                <a:lnTo>
                  <a:pt x="156470" y="132830"/>
                </a:lnTo>
                <a:lnTo>
                  <a:pt x="169063" y="131857"/>
                </a:lnTo>
                <a:lnTo>
                  <a:pt x="181516" y="130673"/>
                </a:lnTo>
                <a:lnTo>
                  <a:pt x="206000" y="127952"/>
                </a:lnTo>
                <a:lnTo>
                  <a:pt x="206325" y="132830"/>
                </a:lnTo>
                <a:close/>
              </a:path>
              <a:path w="283845" h="333375">
                <a:moveTo>
                  <a:pt x="283297" y="332827"/>
                </a:moveTo>
                <a:lnTo>
                  <a:pt x="51781" y="332827"/>
                </a:lnTo>
                <a:lnTo>
                  <a:pt x="51781" y="248776"/>
                </a:lnTo>
                <a:lnTo>
                  <a:pt x="240145" y="248776"/>
                </a:lnTo>
                <a:lnTo>
                  <a:pt x="240145" y="215005"/>
                </a:lnTo>
                <a:lnTo>
                  <a:pt x="50655" y="215005"/>
                </a:lnTo>
                <a:lnTo>
                  <a:pt x="50655" y="190990"/>
                </a:lnTo>
                <a:lnTo>
                  <a:pt x="270539" y="190990"/>
                </a:lnTo>
                <a:lnTo>
                  <a:pt x="270539" y="271664"/>
                </a:lnTo>
                <a:lnTo>
                  <a:pt x="82174" y="271664"/>
                </a:lnTo>
                <a:lnTo>
                  <a:pt x="82174" y="308437"/>
                </a:lnTo>
                <a:lnTo>
                  <a:pt x="283297" y="308437"/>
                </a:lnTo>
                <a:lnTo>
                  <a:pt x="283297" y="33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12015" y="2328061"/>
            <a:ext cx="657225" cy="328930"/>
          </a:xfrm>
          <a:custGeom>
            <a:avLst/>
            <a:gdLst/>
            <a:ahLst/>
            <a:cxnLst/>
            <a:rect l="l" t="t" r="r" b="b"/>
            <a:pathLst>
              <a:path w="657225" h="328930">
                <a:moveTo>
                  <a:pt x="305803" y="267538"/>
                </a:moveTo>
                <a:lnTo>
                  <a:pt x="230390" y="267538"/>
                </a:lnTo>
                <a:lnTo>
                  <a:pt x="230390" y="188366"/>
                </a:lnTo>
                <a:lnTo>
                  <a:pt x="230390" y="176352"/>
                </a:lnTo>
                <a:lnTo>
                  <a:pt x="240309" y="169595"/>
                </a:lnTo>
                <a:lnTo>
                  <a:pt x="249021" y="163664"/>
                </a:lnTo>
                <a:lnTo>
                  <a:pt x="262940" y="147739"/>
                </a:lnTo>
                <a:lnTo>
                  <a:pt x="271653" y="128866"/>
                </a:lnTo>
                <a:lnTo>
                  <a:pt x="274662" y="107315"/>
                </a:lnTo>
                <a:lnTo>
                  <a:pt x="265633" y="71666"/>
                </a:lnTo>
                <a:lnTo>
                  <a:pt x="245402" y="49872"/>
                </a:lnTo>
                <a:lnTo>
                  <a:pt x="245402" y="107315"/>
                </a:lnTo>
                <a:lnTo>
                  <a:pt x="238455" y="132880"/>
                </a:lnTo>
                <a:lnTo>
                  <a:pt x="219125" y="152527"/>
                </a:lnTo>
                <a:lnTo>
                  <a:pt x="199618" y="160896"/>
                </a:lnTo>
                <a:lnTo>
                  <a:pt x="199618" y="188366"/>
                </a:lnTo>
                <a:lnTo>
                  <a:pt x="199618" y="267538"/>
                </a:lnTo>
                <a:lnTo>
                  <a:pt x="105816" y="267538"/>
                </a:lnTo>
                <a:lnTo>
                  <a:pt x="105816" y="188366"/>
                </a:lnTo>
                <a:lnTo>
                  <a:pt x="116624" y="190614"/>
                </a:lnTo>
                <a:lnTo>
                  <a:pt x="128092" y="192252"/>
                </a:lnTo>
                <a:lnTo>
                  <a:pt x="140055" y="193268"/>
                </a:lnTo>
                <a:lnTo>
                  <a:pt x="152336" y="193611"/>
                </a:lnTo>
                <a:lnTo>
                  <a:pt x="164846" y="193268"/>
                </a:lnTo>
                <a:lnTo>
                  <a:pt x="176961" y="192252"/>
                </a:lnTo>
                <a:lnTo>
                  <a:pt x="188595" y="190614"/>
                </a:lnTo>
                <a:lnTo>
                  <a:pt x="199618" y="188366"/>
                </a:lnTo>
                <a:lnTo>
                  <a:pt x="199618" y="160896"/>
                </a:lnTo>
                <a:lnTo>
                  <a:pt x="189674" y="165150"/>
                </a:lnTo>
                <a:lnTo>
                  <a:pt x="152336" y="169595"/>
                </a:lnTo>
                <a:lnTo>
                  <a:pt x="115062" y="165150"/>
                </a:lnTo>
                <a:lnTo>
                  <a:pt x="85737" y="152527"/>
                </a:lnTo>
                <a:lnTo>
                  <a:pt x="66548" y="132880"/>
                </a:lnTo>
                <a:lnTo>
                  <a:pt x="59664" y="107315"/>
                </a:lnTo>
                <a:lnTo>
                  <a:pt x="66548" y="81749"/>
                </a:lnTo>
                <a:lnTo>
                  <a:pt x="85737" y="62103"/>
                </a:lnTo>
                <a:lnTo>
                  <a:pt x="115062" y="49479"/>
                </a:lnTo>
                <a:lnTo>
                  <a:pt x="152336" y="45021"/>
                </a:lnTo>
                <a:lnTo>
                  <a:pt x="189674" y="49479"/>
                </a:lnTo>
                <a:lnTo>
                  <a:pt x="219125" y="62103"/>
                </a:lnTo>
                <a:lnTo>
                  <a:pt x="238455" y="81749"/>
                </a:lnTo>
                <a:lnTo>
                  <a:pt x="245402" y="107315"/>
                </a:lnTo>
                <a:lnTo>
                  <a:pt x="245402" y="49872"/>
                </a:lnTo>
                <a:lnTo>
                  <a:pt x="240906" y="45021"/>
                </a:lnTo>
                <a:lnTo>
                  <a:pt x="240372" y="44462"/>
                </a:lnTo>
                <a:lnTo>
                  <a:pt x="201688" y="27114"/>
                </a:lnTo>
                <a:lnTo>
                  <a:pt x="152336" y="21005"/>
                </a:lnTo>
                <a:lnTo>
                  <a:pt x="103149" y="27114"/>
                </a:lnTo>
                <a:lnTo>
                  <a:pt x="64439" y="44462"/>
                </a:lnTo>
                <a:lnTo>
                  <a:pt x="39103" y="71666"/>
                </a:lnTo>
                <a:lnTo>
                  <a:pt x="30022" y="107315"/>
                </a:lnTo>
                <a:lnTo>
                  <a:pt x="33096" y="128930"/>
                </a:lnTo>
                <a:lnTo>
                  <a:pt x="41973" y="147929"/>
                </a:lnTo>
                <a:lnTo>
                  <a:pt x="56134" y="163982"/>
                </a:lnTo>
                <a:lnTo>
                  <a:pt x="75044" y="176733"/>
                </a:lnTo>
                <a:lnTo>
                  <a:pt x="75044" y="267538"/>
                </a:lnTo>
                <a:lnTo>
                  <a:pt x="0" y="267538"/>
                </a:lnTo>
                <a:lnTo>
                  <a:pt x="0" y="293052"/>
                </a:lnTo>
                <a:lnTo>
                  <a:pt x="305803" y="293052"/>
                </a:lnTo>
                <a:lnTo>
                  <a:pt x="305803" y="267538"/>
                </a:lnTo>
                <a:close/>
              </a:path>
              <a:path w="657225" h="328930">
                <a:moveTo>
                  <a:pt x="526440" y="146710"/>
                </a:moveTo>
                <a:lnTo>
                  <a:pt x="520534" y="121145"/>
                </a:lnTo>
                <a:lnTo>
                  <a:pt x="509828" y="108445"/>
                </a:lnTo>
                <a:lnTo>
                  <a:pt x="503974" y="101498"/>
                </a:lnTo>
                <a:lnTo>
                  <a:pt x="497179" y="98145"/>
                </a:lnTo>
                <a:lnTo>
                  <a:pt x="497179" y="146710"/>
                </a:lnTo>
                <a:lnTo>
                  <a:pt x="493420" y="162725"/>
                </a:lnTo>
                <a:lnTo>
                  <a:pt x="482866" y="174904"/>
                </a:lnTo>
                <a:lnTo>
                  <a:pt x="466623" y="182651"/>
                </a:lnTo>
                <a:lnTo>
                  <a:pt x="445770" y="185356"/>
                </a:lnTo>
                <a:lnTo>
                  <a:pt x="424815" y="182651"/>
                </a:lnTo>
                <a:lnTo>
                  <a:pt x="408711" y="174904"/>
                </a:lnTo>
                <a:lnTo>
                  <a:pt x="398386" y="162725"/>
                </a:lnTo>
                <a:lnTo>
                  <a:pt x="394741" y="146710"/>
                </a:lnTo>
                <a:lnTo>
                  <a:pt x="398386" y="130924"/>
                </a:lnTo>
                <a:lnTo>
                  <a:pt x="408711" y="118846"/>
                </a:lnTo>
                <a:lnTo>
                  <a:pt x="424815" y="111150"/>
                </a:lnTo>
                <a:lnTo>
                  <a:pt x="445770" y="108445"/>
                </a:lnTo>
                <a:lnTo>
                  <a:pt x="466623" y="111150"/>
                </a:lnTo>
                <a:lnTo>
                  <a:pt x="482866" y="118846"/>
                </a:lnTo>
                <a:lnTo>
                  <a:pt x="493420" y="130924"/>
                </a:lnTo>
                <a:lnTo>
                  <a:pt x="497179" y="146710"/>
                </a:lnTo>
                <a:lnTo>
                  <a:pt x="497179" y="98145"/>
                </a:lnTo>
                <a:lnTo>
                  <a:pt x="478472" y="88874"/>
                </a:lnTo>
                <a:lnTo>
                  <a:pt x="445770" y="84429"/>
                </a:lnTo>
                <a:lnTo>
                  <a:pt x="413118" y="88874"/>
                </a:lnTo>
                <a:lnTo>
                  <a:pt x="387743" y="101498"/>
                </a:lnTo>
                <a:lnTo>
                  <a:pt x="371309" y="121145"/>
                </a:lnTo>
                <a:lnTo>
                  <a:pt x="365467" y="146710"/>
                </a:lnTo>
                <a:lnTo>
                  <a:pt x="371309" y="172491"/>
                </a:lnTo>
                <a:lnTo>
                  <a:pt x="387743" y="192252"/>
                </a:lnTo>
                <a:lnTo>
                  <a:pt x="413118" y="204914"/>
                </a:lnTo>
                <a:lnTo>
                  <a:pt x="445770" y="209372"/>
                </a:lnTo>
                <a:lnTo>
                  <a:pt x="478472" y="204914"/>
                </a:lnTo>
                <a:lnTo>
                  <a:pt x="503974" y="192252"/>
                </a:lnTo>
                <a:lnTo>
                  <a:pt x="509752" y="185356"/>
                </a:lnTo>
                <a:lnTo>
                  <a:pt x="520534" y="172491"/>
                </a:lnTo>
                <a:lnTo>
                  <a:pt x="526440" y="146710"/>
                </a:lnTo>
                <a:close/>
              </a:path>
              <a:path w="657225" h="328930">
                <a:moveTo>
                  <a:pt x="545198" y="40894"/>
                </a:moveTo>
                <a:lnTo>
                  <a:pt x="461149" y="40894"/>
                </a:lnTo>
                <a:lnTo>
                  <a:pt x="461149" y="0"/>
                </a:lnTo>
                <a:lnTo>
                  <a:pt x="430390" y="0"/>
                </a:lnTo>
                <a:lnTo>
                  <a:pt x="430390" y="40894"/>
                </a:lnTo>
                <a:lnTo>
                  <a:pt x="346710" y="40894"/>
                </a:lnTo>
                <a:lnTo>
                  <a:pt x="346710" y="65659"/>
                </a:lnTo>
                <a:lnTo>
                  <a:pt x="545198" y="65659"/>
                </a:lnTo>
                <a:lnTo>
                  <a:pt x="545198" y="40894"/>
                </a:lnTo>
                <a:close/>
              </a:path>
              <a:path w="657225" h="328930">
                <a:moveTo>
                  <a:pt x="621753" y="303555"/>
                </a:moveTo>
                <a:lnTo>
                  <a:pt x="428129" y="303555"/>
                </a:lnTo>
                <a:lnTo>
                  <a:pt x="428129" y="232270"/>
                </a:lnTo>
                <a:lnTo>
                  <a:pt x="397370" y="232270"/>
                </a:lnTo>
                <a:lnTo>
                  <a:pt x="397370" y="328701"/>
                </a:lnTo>
                <a:lnTo>
                  <a:pt x="621753" y="328701"/>
                </a:lnTo>
                <a:lnTo>
                  <a:pt x="621753" y="303555"/>
                </a:lnTo>
                <a:close/>
              </a:path>
              <a:path w="657225" h="328930">
                <a:moveTo>
                  <a:pt x="656653" y="110693"/>
                </a:moveTo>
                <a:lnTo>
                  <a:pt x="606742" y="110693"/>
                </a:lnTo>
                <a:lnTo>
                  <a:pt x="606742" y="0"/>
                </a:lnTo>
                <a:lnTo>
                  <a:pt x="575970" y="0"/>
                </a:lnTo>
                <a:lnTo>
                  <a:pt x="575970" y="252145"/>
                </a:lnTo>
                <a:lnTo>
                  <a:pt x="606742" y="252145"/>
                </a:lnTo>
                <a:lnTo>
                  <a:pt x="606742" y="136575"/>
                </a:lnTo>
                <a:lnTo>
                  <a:pt x="656653" y="136575"/>
                </a:lnTo>
                <a:lnTo>
                  <a:pt x="656653" y="110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815743" y="2327679"/>
            <a:ext cx="280035" cy="332105"/>
          </a:xfrm>
          <a:custGeom>
            <a:avLst/>
            <a:gdLst/>
            <a:ahLst/>
            <a:cxnLst/>
            <a:rect l="l" t="t" r="r" b="b"/>
            <a:pathLst>
              <a:path w="280034" h="332105">
                <a:moveTo>
                  <a:pt x="268663" y="174105"/>
                </a:moveTo>
                <a:lnTo>
                  <a:pt x="237519" y="174105"/>
                </a:lnTo>
                <a:lnTo>
                  <a:pt x="237519" y="105814"/>
                </a:lnTo>
                <a:lnTo>
                  <a:pt x="165100" y="105814"/>
                </a:lnTo>
                <a:lnTo>
                  <a:pt x="165100" y="81049"/>
                </a:lnTo>
                <a:lnTo>
                  <a:pt x="237519" y="81049"/>
                </a:lnTo>
                <a:lnTo>
                  <a:pt x="237519" y="0"/>
                </a:lnTo>
                <a:lnTo>
                  <a:pt x="268663" y="0"/>
                </a:lnTo>
                <a:lnTo>
                  <a:pt x="268663" y="174105"/>
                </a:lnTo>
                <a:close/>
              </a:path>
              <a:path w="280034" h="332105">
                <a:moveTo>
                  <a:pt x="4502" y="103938"/>
                </a:moveTo>
                <a:lnTo>
                  <a:pt x="0" y="79548"/>
                </a:lnTo>
                <a:lnTo>
                  <a:pt x="124950" y="73919"/>
                </a:lnTo>
                <a:lnTo>
                  <a:pt x="127548" y="65963"/>
                </a:lnTo>
                <a:lnTo>
                  <a:pt x="129688" y="57831"/>
                </a:lnTo>
                <a:lnTo>
                  <a:pt x="131335" y="49489"/>
                </a:lnTo>
                <a:lnTo>
                  <a:pt x="132455" y="40899"/>
                </a:lnTo>
                <a:lnTo>
                  <a:pt x="16134" y="40899"/>
                </a:lnTo>
                <a:lnTo>
                  <a:pt x="16134" y="16510"/>
                </a:lnTo>
                <a:lnTo>
                  <a:pt x="164349" y="16510"/>
                </a:lnTo>
                <a:lnTo>
                  <a:pt x="158520" y="63821"/>
                </a:lnTo>
                <a:lnTo>
                  <a:pt x="144580" y="95683"/>
                </a:lnTo>
                <a:lnTo>
                  <a:pt x="112943" y="95683"/>
                </a:lnTo>
                <a:lnTo>
                  <a:pt x="4502" y="103938"/>
                </a:lnTo>
                <a:close/>
              </a:path>
              <a:path w="280034" h="332105">
                <a:moveTo>
                  <a:pt x="12007" y="184987"/>
                </a:moveTo>
                <a:lnTo>
                  <a:pt x="750" y="161347"/>
                </a:lnTo>
                <a:lnTo>
                  <a:pt x="39017" y="149293"/>
                </a:lnTo>
                <a:lnTo>
                  <a:pt x="70214" y="134143"/>
                </a:lnTo>
                <a:lnTo>
                  <a:pt x="94727" y="116179"/>
                </a:lnTo>
                <a:lnTo>
                  <a:pt x="112943" y="95683"/>
                </a:lnTo>
                <a:lnTo>
                  <a:pt x="144580" y="95683"/>
                </a:lnTo>
                <a:lnTo>
                  <a:pt x="140767" y="104397"/>
                </a:lnTo>
                <a:lnTo>
                  <a:pt x="110695" y="138164"/>
                </a:lnTo>
                <a:lnTo>
                  <a:pt x="67907" y="165052"/>
                </a:lnTo>
                <a:lnTo>
                  <a:pt x="12007" y="184987"/>
                </a:lnTo>
                <a:close/>
              </a:path>
              <a:path w="280034" h="332105">
                <a:moveTo>
                  <a:pt x="279919" y="332076"/>
                </a:moveTo>
                <a:lnTo>
                  <a:pt x="52531" y="332076"/>
                </a:lnTo>
                <a:lnTo>
                  <a:pt x="52531" y="247650"/>
                </a:lnTo>
                <a:lnTo>
                  <a:pt x="238269" y="247650"/>
                </a:lnTo>
                <a:lnTo>
                  <a:pt x="238269" y="213879"/>
                </a:lnTo>
                <a:lnTo>
                  <a:pt x="51781" y="213879"/>
                </a:lnTo>
                <a:lnTo>
                  <a:pt x="51781" y="189490"/>
                </a:lnTo>
                <a:lnTo>
                  <a:pt x="268663" y="189490"/>
                </a:lnTo>
                <a:lnTo>
                  <a:pt x="268663" y="270539"/>
                </a:lnTo>
                <a:lnTo>
                  <a:pt x="82925" y="270539"/>
                </a:lnTo>
                <a:lnTo>
                  <a:pt x="82925" y="307686"/>
                </a:lnTo>
                <a:lnTo>
                  <a:pt x="279919" y="307686"/>
                </a:lnTo>
                <a:lnTo>
                  <a:pt x="279919" y="332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165456" y="2328054"/>
            <a:ext cx="264160" cy="332105"/>
          </a:xfrm>
          <a:custGeom>
            <a:avLst/>
            <a:gdLst/>
            <a:ahLst/>
            <a:cxnLst/>
            <a:rect l="l" t="t" r="r" b="b"/>
            <a:pathLst>
              <a:path w="264159" h="332105">
                <a:moveTo>
                  <a:pt x="264160" y="197745"/>
                </a:moveTo>
                <a:lnTo>
                  <a:pt x="233016" y="197745"/>
                </a:lnTo>
                <a:lnTo>
                  <a:pt x="233016" y="100185"/>
                </a:lnTo>
                <a:lnTo>
                  <a:pt x="170728" y="100185"/>
                </a:lnTo>
                <a:lnTo>
                  <a:pt x="170728" y="75045"/>
                </a:lnTo>
                <a:lnTo>
                  <a:pt x="233016" y="75045"/>
                </a:lnTo>
                <a:lnTo>
                  <a:pt x="233016" y="0"/>
                </a:lnTo>
                <a:lnTo>
                  <a:pt x="264160" y="0"/>
                </a:lnTo>
                <a:lnTo>
                  <a:pt x="264160" y="197745"/>
                </a:lnTo>
                <a:close/>
              </a:path>
              <a:path w="264159" h="332105">
                <a:moveTo>
                  <a:pt x="26641" y="183861"/>
                </a:moveTo>
                <a:lnTo>
                  <a:pt x="1125" y="183861"/>
                </a:lnTo>
                <a:lnTo>
                  <a:pt x="1125" y="86677"/>
                </a:lnTo>
                <a:lnTo>
                  <a:pt x="119322" y="86677"/>
                </a:lnTo>
                <a:lnTo>
                  <a:pt x="119322" y="41650"/>
                </a:lnTo>
                <a:lnTo>
                  <a:pt x="0" y="41650"/>
                </a:lnTo>
                <a:lnTo>
                  <a:pt x="0" y="16885"/>
                </a:lnTo>
                <a:lnTo>
                  <a:pt x="149340" y="16885"/>
                </a:lnTo>
                <a:lnTo>
                  <a:pt x="149340" y="110316"/>
                </a:lnTo>
                <a:lnTo>
                  <a:pt x="31143" y="110316"/>
                </a:lnTo>
                <a:lnTo>
                  <a:pt x="31143" y="158721"/>
                </a:lnTo>
                <a:lnTo>
                  <a:pt x="177751" y="158721"/>
                </a:lnTo>
                <a:lnTo>
                  <a:pt x="179358" y="174105"/>
                </a:lnTo>
                <a:lnTo>
                  <a:pt x="141619" y="179112"/>
                </a:lnTo>
                <a:lnTo>
                  <a:pt x="105110" y="182079"/>
                </a:lnTo>
                <a:lnTo>
                  <a:pt x="67546" y="183498"/>
                </a:lnTo>
                <a:lnTo>
                  <a:pt x="26641" y="183861"/>
                </a:lnTo>
                <a:close/>
              </a:path>
              <a:path w="264159" h="332105">
                <a:moveTo>
                  <a:pt x="177751" y="158721"/>
                </a:moveTo>
                <a:lnTo>
                  <a:pt x="31143" y="158721"/>
                </a:lnTo>
                <a:lnTo>
                  <a:pt x="69827" y="158305"/>
                </a:lnTo>
                <a:lnTo>
                  <a:pt x="105626" y="156798"/>
                </a:lnTo>
                <a:lnTo>
                  <a:pt x="140581" y="153814"/>
                </a:lnTo>
                <a:lnTo>
                  <a:pt x="176732" y="148965"/>
                </a:lnTo>
                <a:lnTo>
                  <a:pt x="177751" y="158721"/>
                </a:lnTo>
                <a:close/>
              </a:path>
              <a:path w="264159" h="332105">
                <a:moveTo>
                  <a:pt x="264160" y="331701"/>
                </a:moveTo>
                <a:lnTo>
                  <a:pt x="43901" y="331701"/>
                </a:lnTo>
                <a:lnTo>
                  <a:pt x="43901" y="215756"/>
                </a:lnTo>
                <a:lnTo>
                  <a:pt x="264160" y="215756"/>
                </a:lnTo>
                <a:lnTo>
                  <a:pt x="264160" y="240521"/>
                </a:lnTo>
                <a:lnTo>
                  <a:pt x="73919" y="240521"/>
                </a:lnTo>
                <a:lnTo>
                  <a:pt x="73919" y="306936"/>
                </a:lnTo>
                <a:lnTo>
                  <a:pt x="264160" y="306936"/>
                </a:lnTo>
                <a:lnTo>
                  <a:pt x="264160" y="331701"/>
                </a:lnTo>
                <a:close/>
              </a:path>
              <a:path w="264159" h="332105">
                <a:moveTo>
                  <a:pt x="264160" y="306936"/>
                </a:moveTo>
                <a:lnTo>
                  <a:pt x="233766" y="306936"/>
                </a:lnTo>
                <a:lnTo>
                  <a:pt x="233766" y="240521"/>
                </a:lnTo>
                <a:lnTo>
                  <a:pt x="264160" y="240521"/>
                </a:lnTo>
                <a:lnTo>
                  <a:pt x="264160" y="306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0" name="object 140"/>
          <p:cNvGrpSpPr/>
          <p:nvPr/>
        </p:nvGrpSpPr>
        <p:grpSpPr>
          <a:xfrm>
            <a:off x="410810" y="2067354"/>
            <a:ext cx="8200390" cy="871855"/>
            <a:chOff x="410810" y="2067354"/>
            <a:chExt cx="8200390" cy="871855"/>
          </a:xfrm>
        </p:grpSpPr>
        <p:sp>
          <p:nvSpPr>
            <p:cNvPr id="141" name="object 141"/>
            <p:cNvSpPr/>
            <p:nvPr/>
          </p:nvSpPr>
          <p:spPr>
            <a:xfrm>
              <a:off x="7601508" y="2327312"/>
              <a:ext cx="632460" cy="337820"/>
            </a:xfrm>
            <a:custGeom>
              <a:avLst/>
              <a:gdLst/>
              <a:ahLst/>
              <a:cxnLst/>
              <a:rect l="l" t="t" r="r" b="b"/>
              <a:pathLst>
                <a:path w="632459" h="337819">
                  <a:moveTo>
                    <a:pt x="195859" y="158724"/>
                  </a:moveTo>
                  <a:lnTo>
                    <a:pt x="136817" y="117259"/>
                  </a:lnTo>
                  <a:lnTo>
                    <a:pt x="114058" y="54406"/>
                  </a:lnTo>
                  <a:lnTo>
                    <a:pt x="114058" y="17259"/>
                  </a:lnTo>
                  <a:lnTo>
                    <a:pt x="83299" y="17259"/>
                  </a:lnTo>
                  <a:lnTo>
                    <a:pt x="83299" y="52158"/>
                  </a:lnTo>
                  <a:lnTo>
                    <a:pt x="77406" y="88480"/>
                  </a:lnTo>
                  <a:lnTo>
                    <a:pt x="60642" y="120726"/>
                  </a:lnTo>
                  <a:lnTo>
                    <a:pt x="34378" y="146926"/>
                  </a:lnTo>
                  <a:lnTo>
                    <a:pt x="0" y="165100"/>
                  </a:lnTo>
                  <a:lnTo>
                    <a:pt x="15379" y="189865"/>
                  </a:lnTo>
                  <a:lnTo>
                    <a:pt x="43230" y="176060"/>
                  </a:lnTo>
                  <a:lnTo>
                    <a:pt x="66789" y="157073"/>
                  </a:lnTo>
                  <a:lnTo>
                    <a:pt x="85559" y="133667"/>
                  </a:lnTo>
                  <a:lnTo>
                    <a:pt x="99060" y="106565"/>
                  </a:lnTo>
                  <a:lnTo>
                    <a:pt x="112674" y="131292"/>
                  </a:lnTo>
                  <a:lnTo>
                    <a:pt x="131178" y="152717"/>
                  </a:lnTo>
                  <a:lnTo>
                    <a:pt x="153987" y="170192"/>
                  </a:lnTo>
                  <a:lnTo>
                    <a:pt x="180479" y="183108"/>
                  </a:lnTo>
                  <a:lnTo>
                    <a:pt x="195859" y="158724"/>
                  </a:lnTo>
                  <a:close/>
                </a:path>
                <a:path w="632459" h="337819">
                  <a:moveTo>
                    <a:pt x="261899" y="221386"/>
                  </a:moveTo>
                  <a:lnTo>
                    <a:pt x="42773" y="221386"/>
                  </a:lnTo>
                  <a:lnTo>
                    <a:pt x="42773" y="246151"/>
                  </a:lnTo>
                  <a:lnTo>
                    <a:pt x="231140" y="246151"/>
                  </a:lnTo>
                  <a:lnTo>
                    <a:pt x="231140" y="337324"/>
                  </a:lnTo>
                  <a:lnTo>
                    <a:pt x="261899" y="337324"/>
                  </a:lnTo>
                  <a:lnTo>
                    <a:pt x="261899" y="221386"/>
                  </a:lnTo>
                  <a:close/>
                </a:path>
                <a:path w="632459" h="337819">
                  <a:moveTo>
                    <a:pt x="311810" y="89306"/>
                  </a:moveTo>
                  <a:lnTo>
                    <a:pt x="261899" y="89306"/>
                  </a:lnTo>
                  <a:lnTo>
                    <a:pt x="261899" y="749"/>
                  </a:lnTo>
                  <a:lnTo>
                    <a:pt x="231140" y="749"/>
                  </a:lnTo>
                  <a:lnTo>
                    <a:pt x="231140" y="204495"/>
                  </a:lnTo>
                  <a:lnTo>
                    <a:pt x="261899" y="204495"/>
                  </a:lnTo>
                  <a:lnTo>
                    <a:pt x="261899" y="114820"/>
                  </a:lnTo>
                  <a:lnTo>
                    <a:pt x="311810" y="114820"/>
                  </a:lnTo>
                  <a:lnTo>
                    <a:pt x="311810" y="89306"/>
                  </a:lnTo>
                  <a:close/>
                </a:path>
                <a:path w="632459" h="337819">
                  <a:moveTo>
                    <a:pt x="516305" y="238645"/>
                  </a:moveTo>
                  <a:lnTo>
                    <a:pt x="485482" y="213398"/>
                  </a:lnTo>
                  <a:lnTo>
                    <a:pt x="463029" y="179070"/>
                  </a:lnTo>
                  <a:lnTo>
                    <a:pt x="449300" y="138696"/>
                  </a:lnTo>
                  <a:lnTo>
                    <a:pt x="444639" y="95300"/>
                  </a:lnTo>
                  <a:lnTo>
                    <a:pt x="444639" y="64909"/>
                  </a:lnTo>
                  <a:lnTo>
                    <a:pt x="504672" y="64909"/>
                  </a:lnTo>
                  <a:lnTo>
                    <a:pt x="504672" y="39776"/>
                  </a:lnTo>
                  <a:lnTo>
                    <a:pt x="351205" y="39776"/>
                  </a:lnTo>
                  <a:lnTo>
                    <a:pt x="351205" y="64909"/>
                  </a:lnTo>
                  <a:lnTo>
                    <a:pt x="414997" y="64909"/>
                  </a:lnTo>
                  <a:lnTo>
                    <a:pt x="414997" y="95300"/>
                  </a:lnTo>
                  <a:lnTo>
                    <a:pt x="410159" y="141097"/>
                  </a:lnTo>
                  <a:lnTo>
                    <a:pt x="395998" y="183578"/>
                  </a:lnTo>
                  <a:lnTo>
                    <a:pt x="373049" y="219722"/>
                  </a:lnTo>
                  <a:lnTo>
                    <a:pt x="341833" y="246519"/>
                  </a:lnTo>
                  <a:lnTo>
                    <a:pt x="360591" y="269405"/>
                  </a:lnTo>
                  <a:lnTo>
                    <a:pt x="383882" y="250380"/>
                  </a:lnTo>
                  <a:lnTo>
                    <a:pt x="403453" y="225552"/>
                  </a:lnTo>
                  <a:lnTo>
                    <a:pt x="418947" y="196011"/>
                  </a:lnTo>
                  <a:lnTo>
                    <a:pt x="430009" y="162852"/>
                  </a:lnTo>
                  <a:lnTo>
                    <a:pt x="440880" y="193509"/>
                  </a:lnTo>
                  <a:lnTo>
                    <a:pt x="455891" y="220726"/>
                  </a:lnTo>
                  <a:lnTo>
                    <a:pt x="474853" y="243573"/>
                  </a:lnTo>
                  <a:lnTo>
                    <a:pt x="497547" y="261150"/>
                  </a:lnTo>
                  <a:lnTo>
                    <a:pt x="516305" y="238645"/>
                  </a:lnTo>
                  <a:close/>
                </a:path>
                <a:path w="632459" h="337819">
                  <a:moveTo>
                    <a:pt x="563968" y="7874"/>
                  </a:moveTo>
                  <a:lnTo>
                    <a:pt x="534695" y="7874"/>
                  </a:lnTo>
                  <a:lnTo>
                    <a:pt x="534695" y="121196"/>
                  </a:lnTo>
                  <a:lnTo>
                    <a:pt x="479158" y="121196"/>
                  </a:lnTo>
                  <a:lnTo>
                    <a:pt x="479158" y="146342"/>
                  </a:lnTo>
                  <a:lnTo>
                    <a:pt x="534695" y="146342"/>
                  </a:lnTo>
                  <a:lnTo>
                    <a:pt x="534695" y="319316"/>
                  </a:lnTo>
                  <a:lnTo>
                    <a:pt x="563968" y="319316"/>
                  </a:lnTo>
                  <a:lnTo>
                    <a:pt x="563968" y="7874"/>
                  </a:lnTo>
                  <a:close/>
                </a:path>
                <a:path w="632459" h="337819">
                  <a:moveTo>
                    <a:pt x="631875" y="0"/>
                  </a:moveTo>
                  <a:lnTo>
                    <a:pt x="602234" y="0"/>
                  </a:lnTo>
                  <a:lnTo>
                    <a:pt x="602234" y="336575"/>
                  </a:lnTo>
                  <a:lnTo>
                    <a:pt x="631875" y="336575"/>
                  </a:lnTo>
                  <a:lnTo>
                    <a:pt x="631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506060" y="2162604"/>
              <a:ext cx="8009890" cy="681355"/>
            </a:xfrm>
            <a:custGeom>
              <a:avLst/>
              <a:gdLst/>
              <a:ahLst/>
              <a:cxnLst/>
              <a:rect l="l" t="t" r="r" b="b"/>
              <a:pathLst>
                <a:path w="8009890" h="681355">
                  <a:moveTo>
                    <a:pt x="119132" y="0"/>
                  </a:moveTo>
                  <a:lnTo>
                    <a:pt x="73542" y="9068"/>
                  </a:lnTo>
                  <a:lnTo>
                    <a:pt x="34893" y="34893"/>
                  </a:lnTo>
                  <a:lnTo>
                    <a:pt x="9068" y="73542"/>
                  </a:lnTo>
                  <a:lnTo>
                    <a:pt x="0" y="119132"/>
                  </a:lnTo>
                  <a:lnTo>
                    <a:pt x="0" y="561626"/>
                  </a:lnTo>
                  <a:lnTo>
                    <a:pt x="9068" y="607216"/>
                  </a:lnTo>
                  <a:lnTo>
                    <a:pt x="34893" y="645865"/>
                  </a:lnTo>
                  <a:lnTo>
                    <a:pt x="73542" y="671690"/>
                  </a:lnTo>
                  <a:lnTo>
                    <a:pt x="119132" y="680758"/>
                  </a:lnTo>
                  <a:lnTo>
                    <a:pt x="7890144" y="680758"/>
                  </a:lnTo>
                  <a:lnTo>
                    <a:pt x="7935734" y="671690"/>
                  </a:lnTo>
                  <a:lnTo>
                    <a:pt x="7974384" y="645865"/>
                  </a:lnTo>
                  <a:lnTo>
                    <a:pt x="8000208" y="607216"/>
                  </a:lnTo>
                  <a:lnTo>
                    <a:pt x="8009277" y="561626"/>
                  </a:lnTo>
                  <a:lnTo>
                    <a:pt x="8009277" y="119132"/>
                  </a:lnTo>
                  <a:lnTo>
                    <a:pt x="8000208" y="73542"/>
                  </a:lnTo>
                  <a:lnTo>
                    <a:pt x="7974384" y="34893"/>
                  </a:lnTo>
                  <a:lnTo>
                    <a:pt x="7935734" y="9068"/>
                  </a:lnTo>
                  <a:lnTo>
                    <a:pt x="7890144" y="0"/>
                  </a:lnTo>
                  <a:lnTo>
                    <a:pt x="119132" y="0"/>
                  </a:lnTo>
                  <a:close/>
                </a:path>
              </a:pathLst>
            </a:custGeom>
            <a:ln w="1905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92290" cy="1831339"/>
            <a:chOff x="0" y="0"/>
            <a:chExt cx="6892290" cy="1831339"/>
          </a:xfrm>
        </p:grpSpPr>
        <p:sp>
          <p:nvSpPr>
            <p:cNvPr id="3" name="object 3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475332" y="645650"/>
                  </a:move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7301"/>
                  </a:lnTo>
                  <a:lnTo>
                    <a:pt x="475332" y="645650"/>
                  </a:lnTo>
                  <a:close/>
                </a:path>
                <a:path w="640715" h="663575">
                  <a:moveTo>
                    <a:pt x="78166" y="504197"/>
                  </a:move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09092" y="108536"/>
                  </a:lnTo>
                  <a:lnTo>
                    <a:pt x="109092" y="428578"/>
                  </a:lnTo>
                  <a:lnTo>
                    <a:pt x="351434" y="428578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174408" y="501316"/>
                  </a:lnTo>
                  <a:lnTo>
                    <a:pt x="92893" y="503963"/>
                  </a:lnTo>
                  <a:lnTo>
                    <a:pt x="78166" y="504197"/>
                  </a:lnTo>
                  <a:close/>
                </a:path>
                <a:path w="640715" h="663575">
                  <a:moveTo>
                    <a:pt x="351434" y="428578"/>
                  </a:moveTo>
                  <a:lnTo>
                    <a:pt x="116885" y="428578"/>
                  </a:lnTo>
                  <a:lnTo>
                    <a:pt x="129967" y="428556"/>
                  </a:lnTo>
                  <a:lnTo>
                    <a:pt x="139726" y="428404"/>
                  </a:lnTo>
                  <a:lnTo>
                    <a:pt x="198996" y="425664"/>
                  </a:lnTo>
                  <a:lnTo>
                    <a:pt x="263283" y="420838"/>
                  </a:lnTo>
                  <a:lnTo>
                    <a:pt x="325670" y="414620"/>
                  </a:lnTo>
                  <a:lnTo>
                    <a:pt x="351434" y="411184"/>
                  </a:lnTo>
                  <a:lnTo>
                    <a:pt x="351434" y="428578"/>
                  </a:lnTo>
                  <a:close/>
                </a:path>
                <a:path w="640715" h="663575">
                  <a:moveTo>
                    <a:pt x="631179" y="663044"/>
                  </a:moveTo>
                  <a:lnTo>
                    <a:pt x="533774" y="663044"/>
                  </a:lnTo>
                  <a:lnTo>
                    <a:pt x="533774" y="0"/>
                  </a:lnTo>
                  <a:lnTo>
                    <a:pt x="640529" y="0"/>
                  </a:lnTo>
                  <a:lnTo>
                    <a:pt x="640529" y="654695"/>
                  </a:lnTo>
                  <a:lnTo>
                    <a:pt x="631179" y="66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0282" y="603332"/>
              <a:ext cx="640715" cy="663575"/>
            </a:xfrm>
            <a:custGeom>
              <a:avLst/>
              <a:gdLst/>
              <a:ahLst/>
              <a:cxnLst/>
              <a:rect l="l" t="t" r="r" b="b"/>
              <a:pathLst>
                <a:path w="640715" h="663575">
                  <a:moveTo>
                    <a:pt x="116885" y="428578"/>
                  </a:moveTo>
                  <a:lnTo>
                    <a:pt x="168704" y="427186"/>
                  </a:lnTo>
                  <a:lnTo>
                    <a:pt x="211878" y="424789"/>
                  </a:lnTo>
                  <a:lnTo>
                    <a:pt x="250231" y="421903"/>
                  </a:lnTo>
                  <a:lnTo>
                    <a:pt x="294939" y="417794"/>
                  </a:lnTo>
                  <a:lnTo>
                    <a:pt x="336525" y="413244"/>
                  </a:lnTo>
                  <a:lnTo>
                    <a:pt x="351434" y="411184"/>
                  </a:lnTo>
                  <a:lnTo>
                    <a:pt x="351434" y="483542"/>
                  </a:lnTo>
                  <a:lnTo>
                    <a:pt x="308862" y="491320"/>
                  </a:lnTo>
                  <a:lnTo>
                    <a:pt x="260477" y="495880"/>
                  </a:lnTo>
                  <a:lnTo>
                    <a:pt x="200262" y="499892"/>
                  </a:lnTo>
                  <a:lnTo>
                    <a:pt x="157064" y="502153"/>
                  </a:lnTo>
                  <a:lnTo>
                    <a:pt x="116495" y="503370"/>
                  </a:lnTo>
                  <a:lnTo>
                    <a:pt x="78166" y="504197"/>
                  </a:lnTo>
                  <a:lnTo>
                    <a:pt x="66143" y="504104"/>
                  </a:lnTo>
                  <a:lnTo>
                    <a:pt x="21368" y="502642"/>
                  </a:lnTo>
                  <a:lnTo>
                    <a:pt x="0" y="459886"/>
                  </a:lnTo>
                  <a:lnTo>
                    <a:pt x="0" y="73053"/>
                  </a:lnTo>
                  <a:lnTo>
                    <a:pt x="21836" y="36298"/>
                  </a:lnTo>
                  <a:lnTo>
                    <a:pt x="47533" y="31308"/>
                  </a:lnTo>
                  <a:lnTo>
                    <a:pt x="307797" y="31308"/>
                  </a:lnTo>
                  <a:lnTo>
                    <a:pt x="307797" y="108536"/>
                  </a:lnTo>
                  <a:lnTo>
                    <a:pt x="116885" y="108536"/>
                  </a:lnTo>
                  <a:lnTo>
                    <a:pt x="109092" y="108536"/>
                  </a:lnTo>
                  <a:lnTo>
                    <a:pt x="109092" y="115493"/>
                  </a:lnTo>
                  <a:lnTo>
                    <a:pt x="109092" y="421620"/>
                  </a:lnTo>
                  <a:lnTo>
                    <a:pt x="109092" y="428578"/>
                  </a:lnTo>
                  <a:lnTo>
                    <a:pt x="116885" y="428578"/>
                  </a:lnTo>
                  <a:close/>
                </a:path>
                <a:path w="640715" h="663575">
                  <a:moveTo>
                    <a:pt x="220523" y="214289"/>
                  </a:moveTo>
                  <a:lnTo>
                    <a:pt x="378707" y="214289"/>
                  </a:lnTo>
                  <a:lnTo>
                    <a:pt x="378707" y="0"/>
                  </a:lnTo>
                  <a:lnTo>
                    <a:pt x="484683" y="0"/>
                  </a:lnTo>
                  <a:lnTo>
                    <a:pt x="484683" y="631735"/>
                  </a:lnTo>
                  <a:lnTo>
                    <a:pt x="484683" y="637301"/>
                  </a:lnTo>
                  <a:lnTo>
                    <a:pt x="480007" y="641476"/>
                  </a:lnTo>
                  <a:lnTo>
                    <a:pt x="475332" y="645650"/>
                  </a:lnTo>
                  <a:lnTo>
                    <a:pt x="469098" y="645650"/>
                  </a:lnTo>
                  <a:lnTo>
                    <a:pt x="378707" y="645650"/>
                  </a:lnTo>
                  <a:lnTo>
                    <a:pt x="378707" y="294995"/>
                  </a:lnTo>
                  <a:lnTo>
                    <a:pt x="220523" y="294995"/>
                  </a:lnTo>
                  <a:lnTo>
                    <a:pt x="220523" y="214289"/>
                  </a:lnTo>
                  <a:close/>
                </a:path>
                <a:path w="640715" h="663575">
                  <a:moveTo>
                    <a:pt x="533774" y="0"/>
                  </a:moveTo>
                  <a:lnTo>
                    <a:pt x="640529" y="0"/>
                  </a:lnTo>
                  <a:lnTo>
                    <a:pt x="640529" y="649129"/>
                  </a:lnTo>
                  <a:lnTo>
                    <a:pt x="640529" y="654695"/>
                  </a:lnTo>
                  <a:lnTo>
                    <a:pt x="635854" y="658869"/>
                  </a:lnTo>
                  <a:lnTo>
                    <a:pt x="631179" y="663044"/>
                  </a:lnTo>
                  <a:lnTo>
                    <a:pt x="624945" y="663044"/>
                  </a:lnTo>
                  <a:lnTo>
                    <a:pt x="533774" y="663044"/>
                  </a:lnTo>
                  <a:lnTo>
                    <a:pt x="533774" y="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5224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595207" y="663739"/>
                  </a:moveTo>
                  <a:lnTo>
                    <a:pt x="499362" y="663739"/>
                  </a:lnTo>
                  <a:lnTo>
                    <a:pt x="499362" y="0"/>
                  </a:lnTo>
                  <a:lnTo>
                    <a:pt x="604558" y="0"/>
                  </a:lnTo>
                  <a:lnTo>
                    <a:pt x="604558" y="655390"/>
                  </a:lnTo>
                  <a:lnTo>
                    <a:pt x="595207" y="663739"/>
                  </a:lnTo>
                  <a:close/>
                </a:path>
                <a:path w="605155" h="664210">
                  <a:moveTo>
                    <a:pt x="207928" y="525982"/>
                  </a:moveTo>
                  <a:lnTo>
                    <a:pt x="154600" y="523547"/>
                  </a:lnTo>
                  <a:lnTo>
                    <a:pt x="113252" y="506501"/>
                  </a:lnTo>
                  <a:lnTo>
                    <a:pt x="75702" y="485151"/>
                  </a:lnTo>
                  <a:lnTo>
                    <a:pt x="48965" y="452581"/>
                  </a:lnTo>
                  <a:lnTo>
                    <a:pt x="25637" y="416576"/>
                  </a:lnTo>
                  <a:lnTo>
                    <a:pt x="11919" y="371049"/>
                  </a:lnTo>
                  <a:lnTo>
                    <a:pt x="1383" y="323216"/>
                  </a:lnTo>
                  <a:lnTo>
                    <a:pt x="0" y="249174"/>
                  </a:lnTo>
                  <a:lnTo>
                    <a:pt x="50" y="241189"/>
                  </a:lnTo>
                  <a:lnTo>
                    <a:pt x="11172" y="176371"/>
                  </a:lnTo>
                  <a:lnTo>
                    <a:pt x="24224" y="132060"/>
                  </a:lnTo>
                  <a:lnTo>
                    <a:pt x="47796" y="95316"/>
                  </a:lnTo>
                  <a:lnTo>
                    <a:pt x="74874" y="61573"/>
                  </a:lnTo>
                  <a:lnTo>
                    <a:pt x="112472" y="38265"/>
                  </a:lnTo>
                  <a:lnTo>
                    <a:pt x="153918" y="19393"/>
                  </a:lnTo>
                  <a:lnTo>
                    <a:pt x="207928" y="16697"/>
                  </a:lnTo>
                  <a:lnTo>
                    <a:pt x="240078" y="17034"/>
                  </a:lnTo>
                  <a:lnTo>
                    <a:pt x="278224" y="25796"/>
                  </a:lnTo>
                  <a:lnTo>
                    <a:pt x="324960" y="51289"/>
                  </a:lnTo>
                  <a:lnTo>
                    <a:pt x="365723" y="95316"/>
                  </a:lnTo>
                  <a:lnTo>
                    <a:pt x="368550" y="99491"/>
                  </a:lnTo>
                  <a:lnTo>
                    <a:pt x="207149" y="99491"/>
                  </a:lnTo>
                  <a:lnTo>
                    <a:pt x="191991" y="99697"/>
                  </a:lnTo>
                  <a:lnTo>
                    <a:pt x="151720" y="120706"/>
                  </a:lnTo>
                  <a:lnTo>
                    <a:pt x="123643" y="162097"/>
                  </a:lnTo>
                  <a:lnTo>
                    <a:pt x="112083" y="202113"/>
                  </a:lnTo>
                  <a:lnTo>
                    <a:pt x="105946" y="247559"/>
                  </a:lnTo>
                  <a:lnTo>
                    <a:pt x="105946" y="291587"/>
                  </a:lnTo>
                  <a:lnTo>
                    <a:pt x="112165" y="340284"/>
                  </a:lnTo>
                  <a:lnTo>
                    <a:pt x="123479" y="381403"/>
                  </a:lnTo>
                  <a:lnTo>
                    <a:pt x="144080" y="416881"/>
                  </a:lnTo>
                  <a:lnTo>
                    <a:pt x="182262" y="442275"/>
                  </a:lnTo>
                  <a:lnTo>
                    <a:pt x="207149" y="443884"/>
                  </a:lnTo>
                  <a:lnTo>
                    <a:pt x="369437" y="443884"/>
                  </a:lnTo>
                  <a:lnTo>
                    <a:pt x="365334" y="449798"/>
                  </a:lnTo>
                  <a:lnTo>
                    <a:pt x="338645" y="483107"/>
                  </a:lnTo>
                  <a:lnTo>
                    <a:pt x="301436" y="505458"/>
                  </a:lnTo>
                  <a:lnTo>
                    <a:pt x="260527" y="523416"/>
                  </a:lnTo>
                  <a:lnTo>
                    <a:pt x="240072" y="525661"/>
                  </a:lnTo>
                  <a:lnTo>
                    <a:pt x="207928" y="525982"/>
                  </a:lnTo>
                  <a:close/>
                </a:path>
                <a:path w="605155" h="664210">
                  <a:moveTo>
                    <a:pt x="369437" y="443884"/>
                  </a:moveTo>
                  <a:lnTo>
                    <a:pt x="207149" y="443884"/>
                  </a:lnTo>
                  <a:lnTo>
                    <a:pt x="222314" y="443683"/>
                  </a:lnTo>
                  <a:lnTo>
                    <a:pt x="232036" y="442275"/>
                  </a:lnTo>
                  <a:lnTo>
                    <a:pt x="270170" y="416881"/>
                  </a:lnTo>
                  <a:lnTo>
                    <a:pt x="290205" y="381403"/>
                  </a:lnTo>
                  <a:lnTo>
                    <a:pt x="301436" y="339871"/>
                  </a:lnTo>
                  <a:lnTo>
                    <a:pt x="307573" y="291587"/>
                  </a:lnTo>
                  <a:lnTo>
                    <a:pt x="307579" y="249174"/>
                  </a:lnTo>
                  <a:lnTo>
                    <a:pt x="306940" y="236118"/>
                  </a:lnTo>
                  <a:lnTo>
                    <a:pt x="298253" y="187182"/>
                  </a:lnTo>
                  <a:lnTo>
                    <a:pt x="283514" y="151324"/>
                  </a:lnTo>
                  <a:lnTo>
                    <a:pt x="251955" y="113754"/>
                  </a:lnTo>
                  <a:lnTo>
                    <a:pt x="207149" y="99491"/>
                  </a:lnTo>
                  <a:lnTo>
                    <a:pt x="368550" y="99491"/>
                  </a:lnTo>
                  <a:lnTo>
                    <a:pt x="388662" y="132060"/>
                  </a:lnTo>
                  <a:lnTo>
                    <a:pt x="401958" y="176371"/>
                  </a:lnTo>
                  <a:lnTo>
                    <a:pt x="412185" y="222159"/>
                  </a:lnTo>
                  <a:lnTo>
                    <a:pt x="413646" y="269252"/>
                  </a:lnTo>
                  <a:lnTo>
                    <a:pt x="413463" y="300148"/>
                  </a:lnTo>
                  <a:lnTo>
                    <a:pt x="408715" y="340284"/>
                  </a:lnTo>
                  <a:lnTo>
                    <a:pt x="394811" y="395546"/>
                  </a:lnTo>
                  <a:lnTo>
                    <a:pt x="379932" y="428757"/>
                  </a:lnTo>
                  <a:lnTo>
                    <a:pt x="369437" y="443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098" y="602636"/>
              <a:ext cx="605155" cy="664210"/>
            </a:xfrm>
            <a:custGeom>
              <a:avLst/>
              <a:gdLst/>
              <a:ahLst/>
              <a:cxnLst/>
              <a:rect l="l" t="t" r="r" b="b"/>
              <a:pathLst>
                <a:path w="605155" h="664210">
                  <a:moveTo>
                    <a:pt x="499488" y="663739"/>
                  </a:moveTo>
                  <a:lnTo>
                    <a:pt x="499488" y="0"/>
                  </a:lnTo>
                  <a:lnTo>
                    <a:pt x="604685" y="0"/>
                  </a:lnTo>
                  <a:lnTo>
                    <a:pt x="604685" y="649824"/>
                  </a:lnTo>
                  <a:lnTo>
                    <a:pt x="604685" y="655390"/>
                  </a:lnTo>
                  <a:lnTo>
                    <a:pt x="600009" y="659565"/>
                  </a:lnTo>
                  <a:lnTo>
                    <a:pt x="595334" y="663739"/>
                  </a:lnTo>
                  <a:lnTo>
                    <a:pt x="589100" y="663739"/>
                  </a:lnTo>
                  <a:lnTo>
                    <a:pt x="499488" y="663739"/>
                  </a:lnTo>
                  <a:close/>
                </a:path>
                <a:path w="605155" h="664210">
                  <a:moveTo>
                    <a:pt x="413772" y="269252"/>
                  </a:moveTo>
                  <a:lnTo>
                    <a:pt x="412311" y="320738"/>
                  </a:lnTo>
                  <a:lnTo>
                    <a:pt x="402084" y="368048"/>
                  </a:lnTo>
                  <a:lnTo>
                    <a:pt x="388740" y="413228"/>
                  </a:lnTo>
                  <a:lnTo>
                    <a:pt x="365460" y="449798"/>
                  </a:lnTo>
                  <a:lnTo>
                    <a:pt x="338771" y="483107"/>
                  </a:lnTo>
                  <a:lnTo>
                    <a:pt x="301563" y="505458"/>
                  </a:lnTo>
                  <a:lnTo>
                    <a:pt x="260653" y="523416"/>
                  </a:lnTo>
                  <a:lnTo>
                    <a:pt x="208055" y="525982"/>
                  </a:lnTo>
                  <a:lnTo>
                    <a:pt x="175455" y="525678"/>
                  </a:lnTo>
                  <a:lnTo>
                    <a:pt x="136992" y="517764"/>
                  </a:lnTo>
                  <a:lnTo>
                    <a:pt x="90238" y="494701"/>
                  </a:lnTo>
                  <a:lnTo>
                    <a:pt x="49091" y="452581"/>
                  </a:lnTo>
                  <a:lnTo>
                    <a:pt x="25763" y="416576"/>
                  </a:lnTo>
                  <a:lnTo>
                    <a:pt x="12078" y="371179"/>
                  </a:lnTo>
                  <a:lnTo>
                    <a:pt x="1509" y="323216"/>
                  </a:lnTo>
                  <a:lnTo>
                    <a:pt x="0" y="269252"/>
                  </a:lnTo>
                  <a:lnTo>
                    <a:pt x="176" y="241189"/>
                  </a:lnTo>
                  <a:lnTo>
                    <a:pt x="11298" y="176371"/>
                  </a:lnTo>
                  <a:lnTo>
                    <a:pt x="24351" y="132060"/>
                  </a:lnTo>
                  <a:lnTo>
                    <a:pt x="47922" y="95316"/>
                  </a:lnTo>
                  <a:lnTo>
                    <a:pt x="75001" y="61573"/>
                  </a:lnTo>
                  <a:lnTo>
                    <a:pt x="112599" y="38265"/>
                  </a:lnTo>
                  <a:lnTo>
                    <a:pt x="154044" y="19393"/>
                  </a:lnTo>
                  <a:lnTo>
                    <a:pt x="208055" y="16697"/>
                  </a:lnTo>
                  <a:lnTo>
                    <a:pt x="240204" y="17034"/>
                  </a:lnTo>
                  <a:lnTo>
                    <a:pt x="278350" y="25796"/>
                  </a:lnTo>
                  <a:lnTo>
                    <a:pt x="325086" y="51289"/>
                  </a:lnTo>
                  <a:lnTo>
                    <a:pt x="365850" y="95316"/>
                  </a:lnTo>
                  <a:lnTo>
                    <a:pt x="388788" y="132060"/>
                  </a:lnTo>
                  <a:lnTo>
                    <a:pt x="402084" y="176371"/>
                  </a:lnTo>
                  <a:lnTo>
                    <a:pt x="412311" y="222159"/>
                  </a:lnTo>
                  <a:lnTo>
                    <a:pt x="413772" y="269252"/>
                  </a:lnTo>
                  <a:close/>
                </a:path>
                <a:path w="605155" h="664210">
                  <a:moveTo>
                    <a:pt x="105975" y="268557"/>
                  </a:moveTo>
                  <a:lnTo>
                    <a:pt x="106754" y="306692"/>
                  </a:lnTo>
                  <a:lnTo>
                    <a:pt x="116008" y="358933"/>
                  </a:lnTo>
                  <a:lnTo>
                    <a:pt x="130911" y="395182"/>
                  </a:lnTo>
                  <a:lnTo>
                    <a:pt x="162470" y="431013"/>
                  </a:lnTo>
                  <a:lnTo>
                    <a:pt x="207276" y="443884"/>
                  </a:lnTo>
                  <a:lnTo>
                    <a:pt x="222440" y="443683"/>
                  </a:lnTo>
                  <a:lnTo>
                    <a:pt x="263307" y="423213"/>
                  </a:lnTo>
                  <a:lnTo>
                    <a:pt x="290331" y="381403"/>
                  </a:lnTo>
                  <a:lnTo>
                    <a:pt x="301563" y="339870"/>
                  </a:lnTo>
                  <a:lnTo>
                    <a:pt x="307699" y="291587"/>
                  </a:lnTo>
                  <a:lnTo>
                    <a:pt x="307797" y="268557"/>
                  </a:lnTo>
                  <a:lnTo>
                    <a:pt x="307705" y="249174"/>
                  </a:lnTo>
                  <a:lnTo>
                    <a:pt x="301952" y="205244"/>
                  </a:lnTo>
                  <a:lnTo>
                    <a:pt x="290940" y="165277"/>
                  </a:lnTo>
                  <a:lnTo>
                    <a:pt x="270345" y="129147"/>
                  </a:lnTo>
                  <a:lnTo>
                    <a:pt x="232162" y="101274"/>
                  </a:lnTo>
                  <a:lnTo>
                    <a:pt x="207276" y="99491"/>
                  </a:lnTo>
                  <a:lnTo>
                    <a:pt x="192117" y="99697"/>
                  </a:lnTo>
                  <a:lnTo>
                    <a:pt x="151847" y="120706"/>
                  </a:lnTo>
                  <a:lnTo>
                    <a:pt x="123770" y="162097"/>
                  </a:lnTo>
                  <a:lnTo>
                    <a:pt x="112209" y="202113"/>
                  </a:lnTo>
                  <a:lnTo>
                    <a:pt x="106073" y="247559"/>
                  </a:lnTo>
                  <a:lnTo>
                    <a:pt x="105975" y="268557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581308" y="663044"/>
                  </a:moveTo>
                  <a:lnTo>
                    <a:pt x="487020" y="663044"/>
                  </a:lnTo>
                  <a:lnTo>
                    <a:pt x="487020" y="292212"/>
                  </a:ln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1308" y="663044"/>
                  </a:lnTo>
                  <a:close/>
                </a:path>
                <a:path w="595630" h="663575">
                  <a:moveTo>
                    <a:pt x="90829" y="510328"/>
                  </a:moveTo>
                  <a:lnTo>
                    <a:pt x="47533" y="509284"/>
                  </a:lnTo>
                  <a:lnTo>
                    <a:pt x="6081" y="490727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06754" y="111319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31361"/>
                  </a:lnTo>
                  <a:lnTo>
                    <a:pt x="434032" y="431361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17726" y="500316"/>
                  </a:lnTo>
                  <a:lnTo>
                    <a:pt x="276414" y="503425"/>
                  </a:lnTo>
                  <a:lnTo>
                    <a:pt x="193298" y="507719"/>
                  </a:lnTo>
                  <a:lnTo>
                    <a:pt x="110815" y="510067"/>
                  </a:lnTo>
                  <a:lnTo>
                    <a:pt x="90829" y="510328"/>
                  </a:lnTo>
                  <a:close/>
                </a:path>
                <a:path w="595630" h="663575">
                  <a:moveTo>
                    <a:pt x="434032" y="431361"/>
                  </a:moveTo>
                  <a:lnTo>
                    <a:pt x="114547" y="431361"/>
                  </a:lnTo>
                  <a:lnTo>
                    <a:pt x="151171" y="431230"/>
                  </a:lnTo>
                  <a:lnTo>
                    <a:pt x="209571" y="429670"/>
                  </a:lnTo>
                  <a:lnTo>
                    <a:pt x="302001" y="423577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31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563" y="603332"/>
              <a:ext cx="595630" cy="663575"/>
            </a:xfrm>
            <a:custGeom>
              <a:avLst/>
              <a:gdLst/>
              <a:ahLst/>
              <a:cxnLst/>
              <a:rect l="l" t="t" r="r" b="b"/>
              <a:pathLst>
                <a:path w="595630" h="663575">
                  <a:moveTo>
                    <a:pt x="487020" y="292212"/>
                  </a:moveTo>
                  <a:lnTo>
                    <a:pt x="367798" y="292212"/>
                  </a:lnTo>
                  <a:lnTo>
                    <a:pt x="367798" y="210114"/>
                  </a:lnTo>
                  <a:lnTo>
                    <a:pt x="487020" y="210114"/>
                  </a:lnTo>
                  <a:lnTo>
                    <a:pt x="487020" y="0"/>
                  </a:lnTo>
                  <a:lnTo>
                    <a:pt x="595334" y="0"/>
                  </a:lnTo>
                  <a:lnTo>
                    <a:pt x="595334" y="649129"/>
                  </a:lnTo>
                  <a:lnTo>
                    <a:pt x="593775" y="658869"/>
                  </a:lnTo>
                  <a:lnTo>
                    <a:pt x="587541" y="660956"/>
                  </a:lnTo>
                  <a:lnTo>
                    <a:pt x="581308" y="663044"/>
                  </a:lnTo>
                  <a:lnTo>
                    <a:pt x="579749" y="663044"/>
                  </a:lnTo>
                  <a:lnTo>
                    <a:pt x="487020" y="663044"/>
                  </a:lnTo>
                  <a:lnTo>
                    <a:pt x="487020" y="292212"/>
                  </a:lnTo>
                  <a:close/>
                </a:path>
                <a:path w="595630" h="663575">
                  <a:moveTo>
                    <a:pt x="114547" y="431361"/>
                  </a:moveTo>
                  <a:lnTo>
                    <a:pt x="166049" y="430921"/>
                  </a:lnTo>
                  <a:lnTo>
                    <a:pt x="209571" y="429670"/>
                  </a:lnTo>
                  <a:lnTo>
                    <a:pt x="262991" y="426491"/>
                  </a:lnTo>
                  <a:lnTo>
                    <a:pt x="302001" y="423577"/>
                  </a:lnTo>
                  <a:lnTo>
                    <a:pt x="343641" y="419881"/>
                  </a:lnTo>
                  <a:lnTo>
                    <a:pt x="386499" y="415837"/>
                  </a:lnTo>
                  <a:lnTo>
                    <a:pt x="434032" y="410489"/>
                  </a:lnTo>
                  <a:lnTo>
                    <a:pt x="434032" y="486325"/>
                  </a:lnTo>
                  <a:lnTo>
                    <a:pt x="395120" y="492412"/>
                  </a:lnTo>
                  <a:lnTo>
                    <a:pt x="347148" y="497457"/>
                  </a:lnTo>
                  <a:lnTo>
                    <a:pt x="297326" y="502066"/>
                  </a:lnTo>
                  <a:lnTo>
                    <a:pt x="245458" y="505110"/>
                  </a:lnTo>
                  <a:lnTo>
                    <a:pt x="193298" y="507719"/>
                  </a:lnTo>
                  <a:lnTo>
                    <a:pt x="141430" y="509284"/>
                  </a:lnTo>
                  <a:lnTo>
                    <a:pt x="90829" y="510328"/>
                  </a:lnTo>
                  <a:lnTo>
                    <a:pt x="72669" y="510067"/>
                  </a:lnTo>
                  <a:lnTo>
                    <a:pt x="29367" y="507284"/>
                  </a:lnTo>
                  <a:lnTo>
                    <a:pt x="225" y="478574"/>
                  </a:lnTo>
                  <a:lnTo>
                    <a:pt x="0" y="467540"/>
                  </a:lnTo>
                  <a:lnTo>
                    <a:pt x="0" y="73748"/>
                  </a:lnTo>
                  <a:lnTo>
                    <a:pt x="23644" y="36553"/>
                  </a:lnTo>
                  <a:lnTo>
                    <a:pt x="47533" y="32004"/>
                  </a:lnTo>
                  <a:lnTo>
                    <a:pt x="352213" y="32004"/>
                  </a:lnTo>
                  <a:lnTo>
                    <a:pt x="352213" y="111319"/>
                  </a:lnTo>
                  <a:lnTo>
                    <a:pt x="114547" y="111319"/>
                  </a:lnTo>
                  <a:lnTo>
                    <a:pt x="106754" y="111319"/>
                  </a:lnTo>
                  <a:lnTo>
                    <a:pt x="106754" y="118276"/>
                  </a:lnTo>
                  <a:lnTo>
                    <a:pt x="106754" y="219159"/>
                  </a:lnTo>
                  <a:lnTo>
                    <a:pt x="340524" y="219159"/>
                  </a:lnTo>
                  <a:lnTo>
                    <a:pt x="340524" y="295691"/>
                  </a:lnTo>
                  <a:lnTo>
                    <a:pt x="106754" y="295691"/>
                  </a:lnTo>
                  <a:lnTo>
                    <a:pt x="106754" y="424403"/>
                  </a:lnTo>
                  <a:lnTo>
                    <a:pt x="106754" y="431361"/>
                  </a:lnTo>
                  <a:lnTo>
                    <a:pt x="114547" y="43136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644425" y="482150"/>
                  </a:moveTo>
                  <a:lnTo>
                    <a:pt x="551697" y="482150"/>
                  </a:ln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44425" y="482150"/>
                  </a:lnTo>
                  <a:close/>
                </a:path>
                <a:path w="671829" h="666115">
                  <a:moveTo>
                    <a:pt x="441046" y="94621"/>
                  </a:moveTo>
                  <a:lnTo>
                    <a:pt x="53767" y="94621"/>
                  </a:lnTo>
                  <a:lnTo>
                    <a:pt x="53767" y="19480"/>
                  </a:lnTo>
                  <a:lnTo>
                    <a:pt x="441046" y="19480"/>
                  </a:lnTo>
                  <a:lnTo>
                    <a:pt x="441046" y="94621"/>
                  </a:lnTo>
                  <a:close/>
                </a:path>
                <a:path w="671829" h="666115">
                  <a:moveTo>
                    <a:pt x="64676" y="406314"/>
                  </a:move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4"/>
                  </a:lnTo>
                  <a:lnTo>
                    <a:pt x="111823" y="288391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79" y="173240"/>
                  </a:lnTo>
                  <a:lnTo>
                    <a:pt x="191691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299517" y="188497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127" y="279689"/>
                  </a:lnTo>
                  <a:lnTo>
                    <a:pt x="248575" y="279689"/>
                  </a:lnTo>
                  <a:lnTo>
                    <a:pt x="196780" y="325755"/>
                  </a:lnTo>
                  <a:lnTo>
                    <a:pt x="148657" y="360939"/>
                  </a:lnTo>
                  <a:lnTo>
                    <a:pt x="97769" y="391247"/>
                  </a:lnTo>
                  <a:lnTo>
                    <a:pt x="78142" y="400857"/>
                  </a:lnTo>
                  <a:lnTo>
                    <a:pt x="64676" y="406314"/>
                  </a:lnTo>
                  <a:close/>
                </a:path>
                <a:path w="671829" h="666115">
                  <a:moveTo>
                    <a:pt x="417669" y="393095"/>
                  </a:moveTo>
                  <a:lnTo>
                    <a:pt x="357990" y="362950"/>
                  </a:lnTo>
                  <a:lnTo>
                    <a:pt x="312239" y="333130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380127" y="279689"/>
                  </a:lnTo>
                  <a:lnTo>
                    <a:pt x="380789" y="280183"/>
                  </a:lnTo>
                  <a:lnTo>
                    <a:pt x="392538" y="288168"/>
                  </a:lnTo>
                  <a:lnTo>
                    <a:pt x="443414" y="314699"/>
                  </a:lnTo>
                  <a:lnTo>
                    <a:pt x="483903" y="331869"/>
                  </a:lnTo>
                  <a:lnTo>
                    <a:pt x="417669" y="393095"/>
                  </a:lnTo>
                  <a:close/>
                </a:path>
                <a:path w="671829" h="666115">
                  <a:moveTo>
                    <a:pt x="661569" y="665827"/>
                  </a:move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4425"/>
                  </a:lnTo>
                  <a:lnTo>
                    <a:pt x="266497" y="587208"/>
                  </a:lnTo>
                  <a:lnTo>
                    <a:pt x="671699" y="587208"/>
                  </a:lnTo>
                  <a:lnTo>
                    <a:pt x="671699" y="656782"/>
                  </a:lnTo>
                  <a:lnTo>
                    <a:pt x="661569" y="665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64994" y="602636"/>
              <a:ext cx="671830" cy="666115"/>
            </a:xfrm>
            <a:custGeom>
              <a:avLst/>
              <a:gdLst/>
              <a:ahLst/>
              <a:cxnLst/>
              <a:rect l="l" t="t" r="r" b="b"/>
              <a:pathLst>
                <a:path w="671829" h="666115">
                  <a:moveTo>
                    <a:pt x="551697" y="482150"/>
                  </a:moveTo>
                  <a:lnTo>
                    <a:pt x="551697" y="224725"/>
                  </a:lnTo>
                  <a:lnTo>
                    <a:pt x="396629" y="224725"/>
                  </a:lnTo>
                  <a:lnTo>
                    <a:pt x="396629" y="144019"/>
                  </a:lnTo>
                  <a:lnTo>
                    <a:pt x="551697" y="144019"/>
                  </a:lnTo>
                  <a:lnTo>
                    <a:pt x="551697" y="0"/>
                  </a:lnTo>
                  <a:lnTo>
                    <a:pt x="658452" y="0"/>
                  </a:lnTo>
                  <a:lnTo>
                    <a:pt x="658452" y="468235"/>
                  </a:lnTo>
                  <a:lnTo>
                    <a:pt x="657672" y="477976"/>
                  </a:lnTo>
                  <a:lnTo>
                    <a:pt x="651049" y="480063"/>
                  </a:lnTo>
                  <a:lnTo>
                    <a:pt x="644425" y="482150"/>
                  </a:lnTo>
                  <a:lnTo>
                    <a:pt x="642867" y="482150"/>
                  </a:lnTo>
                  <a:lnTo>
                    <a:pt x="551697" y="482150"/>
                  </a:lnTo>
                  <a:close/>
                </a:path>
                <a:path w="671829" h="666115">
                  <a:moveTo>
                    <a:pt x="671699" y="651216"/>
                  </a:moveTo>
                  <a:lnTo>
                    <a:pt x="671699" y="656782"/>
                  </a:lnTo>
                  <a:lnTo>
                    <a:pt x="666634" y="661304"/>
                  </a:lnTo>
                  <a:lnTo>
                    <a:pt x="661569" y="665827"/>
                  </a:lnTo>
                  <a:lnTo>
                    <a:pt x="655335" y="665827"/>
                  </a:lnTo>
                  <a:lnTo>
                    <a:pt x="201821" y="665827"/>
                  </a:lnTo>
                  <a:lnTo>
                    <a:pt x="191228" y="665642"/>
                  </a:lnTo>
                  <a:lnTo>
                    <a:pt x="156138" y="641302"/>
                  </a:lnTo>
                  <a:lnTo>
                    <a:pt x="154288" y="623386"/>
                  </a:lnTo>
                  <a:lnTo>
                    <a:pt x="154288" y="435535"/>
                  </a:lnTo>
                  <a:lnTo>
                    <a:pt x="261043" y="435535"/>
                  </a:lnTo>
                  <a:lnTo>
                    <a:pt x="261043" y="580250"/>
                  </a:lnTo>
                  <a:lnTo>
                    <a:pt x="261043" y="584425"/>
                  </a:lnTo>
                  <a:lnTo>
                    <a:pt x="263770" y="585816"/>
                  </a:lnTo>
                  <a:lnTo>
                    <a:pt x="266497" y="587208"/>
                  </a:lnTo>
                  <a:lnTo>
                    <a:pt x="268056" y="587208"/>
                  </a:lnTo>
                  <a:lnTo>
                    <a:pt x="671699" y="587208"/>
                  </a:lnTo>
                  <a:lnTo>
                    <a:pt x="671699" y="651216"/>
                  </a:lnTo>
                  <a:close/>
                </a:path>
                <a:path w="671829" h="666115">
                  <a:moveTo>
                    <a:pt x="53767" y="19480"/>
                  </a:moveTo>
                  <a:lnTo>
                    <a:pt x="441046" y="19480"/>
                  </a:lnTo>
                  <a:lnTo>
                    <a:pt x="441046" y="94621"/>
                  </a:lnTo>
                  <a:lnTo>
                    <a:pt x="299225" y="94621"/>
                  </a:lnTo>
                  <a:lnTo>
                    <a:pt x="299225" y="173240"/>
                  </a:lnTo>
                  <a:lnTo>
                    <a:pt x="317927" y="222985"/>
                  </a:lnTo>
                  <a:lnTo>
                    <a:pt x="348006" y="255419"/>
                  </a:lnTo>
                  <a:lnTo>
                    <a:pt x="380789" y="280183"/>
                  </a:lnTo>
                  <a:lnTo>
                    <a:pt x="424292" y="305083"/>
                  </a:lnTo>
                  <a:lnTo>
                    <a:pt x="467631" y="325581"/>
                  </a:lnTo>
                  <a:lnTo>
                    <a:pt x="483903" y="331869"/>
                  </a:lnTo>
                  <a:lnTo>
                    <a:pt x="417669" y="393095"/>
                  </a:lnTo>
                  <a:lnTo>
                    <a:pt x="372083" y="370831"/>
                  </a:lnTo>
                  <a:lnTo>
                    <a:pt x="339155" y="351361"/>
                  </a:lnTo>
                  <a:lnTo>
                    <a:pt x="303413" y="326869"/>
                  </a:lnTo>
                  <a:lnTo>
                    <a:pt x="270929" y="300969"/>
                  </a:lnTo>
                  <a:lnTo>
                    <a:pt x="248575" y="279689"/>
                  </a:lnTo>
                  <a:lnTo>
                    <a:pt x="238768" y="289630"/>
                  </a:lnTo>
                  <a:lnTo>
                    <a:pt x="210003" y="314824"/>
                  </a:lnTo>
                  <a:lnTo>
                    <a:pt x="177786" y="340311"/>
                  </a:lnTo>
                  <a:lnTo>
                    <a:pt x="138557" y="367700"/>
                  </a:lnTo>
                  <a:lnTo>
                    <a:pt x="97769" y="391247"/>
                  </a:lnTo>
                  <a:lnTo>
                    <a:pt x="64676" y="406314"/>
                  </a:lnTo>
                  <a:lnTo>
                    <a:pt x="0" y="347176"/>
                  </a:lnTo>
                  <a:lnTo>
                    <a:pt x="24880" y="337593"/>
                  </a:lnTo>
                  <a:lnTo>
                    <a:pt x="41250" y="330521"/>
                  </a:lnTo>
                  <a:lnTo>
                    <a:pt x="77533" y="309953"/>
                  </a:lnTo>
                  <a:lnTo>
                    <a:pt x="111722" y="288472"/>
                  </a:lnTo>
                  <a:lnTo>
                    <a:pt x="153174" y="251582"/>
                  </a:lnTo>
                  <a:lnTo>
                    <a:pt x="177665" y="218463"/>
                  </a:lnTo>
                  <a:lnTo>
                    <a:pt x="191691" y="172544"/>
                  </a:lnTo>
                  <a:lnTo>
                    <a:pt x="191691" y="94621"/>
                  </a:lnTo>
                  <a:lnTo>
                    <a:pt x="53767" y="94621"/>
                  </a:lnTo>
                  <a:lnTo>
                    <a:pt x="53767" y="19480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03121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close/>
                </a:path>
                <a:path w="650239" h="670560">
                  <a:moveTo>
                    <a:pt x="649880" y="670001"/>
                  </a:moveTo>
                  <a:lnTo>
                    <a:pt x="545463" y="670001"/>
                  </a:ln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70001"/>
                  </a:lnTo>
                  <a:close/>
                </a:path>
                <a:path w="650239" h="670560">
                  <a:moveTo>
                    <a:pt x="465202" y="157238"/>
                  </a:moveTo>
                  <a:lnTo>
                    <a:pt x="33507" y="157238"/>
                  </a:lnTo>
                  <a:lnTo>
                    <a:pt x="33507" y="80010"/>
                  </a:lnTo>
                  <a:lnTo>
                    <a:pt x="465202" y="80010"/>
                  </a:lnTo>
                  <a:lnTo>
                    <a:pt x="465202" y="157238"/>
                  </a:lnTo>
                  <a:close/>
                </a:path>
                <a:path w="650239" h="670560">
                  <a:moveTo>
                    <a:pt x="70131" y="514850"/>
                  </a:move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03121" y="157238"/>
                  </a:lnTo>
                  <a:lnTo>
                    <a:pt x="303151" y="240727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72086" y="366657"/>
                  </a:lnTo>
                  <a:lnTo>
                    <a:pt x="249354" y="366657"/>
                  </a:lnTo>
                  <a:lnTo>
                    <a:pt x="203142" y="416620"/>
                  </a:lnTo>
                  <a:lnTo>
                    <a:pt x="156278" y="458326"/>
                  </a:lnTo>
                  <a:lnTo>
                    <a:pt x="104922" y="496114"/>
                  </a:lnTo>
                  <a:lnTo>
                    <a:pt x="84504" y="508126"/>
                  </a:lnTo>
                  <a:lnTo>
                    <a:pt x="70131" y="514850"/>
                  </a:lnTo>
                  <a:close/>
                </a:path>
                <a:path w="650239" h="670560">
                  <a:moveTo>
                    <a:pt x="416110" y="506501"/>
                  </a:move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372086" y="366657"/>
                  </a:lnTo>
                  <a:lnTo>
                    <a:pt x="374768" y="369499"/>
                  </a:lnTo>
                  <a:lnTo>
                    <a:pt x="385866" y="380180"/>
                  </a:lnTo>
                  <a:lnTo>
                    <a:pt x="417669" y="404575"/>
                  </a:lnTo>
                  <a:lnTo>
                    <a:pt x="450591" y="427752"/>
                  </a:lnTo>
                  <a:lnTo>
                    <a:pt x="484683" y="445971"/>
                  </a:lnTo>
                  <a:lnTo>
                    <a:pt x="416110" y="506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37473" y="596375"/>
              <a:ext cx="650240" cy="670560"/>
            </a:xfrm>
            <a:custGeom>
              <a:avLst/>
              <a:gdLst/>
              <a:ahLst/>
              <a:cxnLst/>
              <a:rect l="l" t="t" r="r" b="b"/>
              <a:pathLst>
                <a:path w="650239" h="670560">
                  <a:moveTo>
                    <a:pt x="33507" y="80010"/>
                  </a:moveTo>
                  <a:lnTo>
                    <a:pt x="195587" y="80010"/>
                  </a:lnTo>
                  <a:lnTo>
                    <a:pt x="195587" y="0"/>
                  </a:lnTo>
                  <a:lnTo>
                    <a:pt x="303121" y="0"/>
                  </a:lnTo>
                  <a:lnTo>
                    <a:pt x="303121" y="80010"/>
                  </a:lnTo>
                  <a:lnTo>
                    <a:pt x="465202" y="80010"/>
                  </a:lnTo>
                  <a:lnTo>
                    <a:pt x="465202" y="157238"/>
                  </a:lnTo>
                  <a:lnTo>
                    <a:pt x="303121" y="157238"/>
                  </a:lnTo>
                  <a:lnTo>
                    <a:pt x="303121" y="238640"/>
                  </a:lnTo>
                  <a:lnTo>
                    <a:pt x="309696" y="279194"/>
                  </a:lnTo>
                  <a:lnTo>
                    <a:pt x="328112" y="314253"/>
                  </a:lnTo>
                  <a:lnTo>
                    <a:pt x="359616" y="353438"/>
                  </a:lnTo>
                  <a:lnTo>
                    <a:pt x="398352" y="390274"/>
                  </a:lnTo>
                  <a:lnTo>
                    <a:pt x="437125" y="418723"/>
                  </a:lnTo>
                  <a:lnTo>
                    <a:pt x="484683" y="445971"/>
                  </a:lnTo>
                  <a:lnTo>
                    <a:pt x="416110" y="506501"/>
                  </a:lnTo>
                  <a:lnTo>
                    <a:pt x="380278" y="484634"/>
                  </a:lnTo>
                  <a:lnTo>
                    <a:pt x="340963" y="456277"/>
                  </a:lnTo>
                  <a:lnTo>
                    <a:pt x="306427" y="426474"/>
                  </a:lnTo>
                  <a:lnTo>
                    <a:pt x="269188" y="389502"/>
                  </a:lnTo>
                  <a:lnTo>
                    <a:pt x="249354" y="366657"/>
                  </a:lnTo>
                  <a:lnTo>
                    <a:pt x="241373" y="376636"/>
                  </a:lnTo>
                  <a:lnTo>
                    <a:pt x="203142" y="416620"/>
                  </a:lnTo>
                  <a:lnTo>
                    <a:pt x="170652" y="445971"/>
                  </a:lnTo>
                  <a:lnTo>
                    <a:pt x="135860" y="474296"/>
                  </a:lnTo>
                  <a:lnTo>
                    <a:pt x="94530" y="502805"/>
                  </a:lnTo>
                  <a:lnTo>
                    <a:pt x="70131" y="514850"/>
                  </a:lnTo>
                  <a:lnTo>
                    <a:pt x="0" y="455712"/>
                  </a:lnTo>
                  <a:lnTo>
                    <a:pt x="23979" y="443651"/>
                  </a:lnTo>
                  <a:lnTo>
                    <a:pt x="39887" y="434883"/>
                  </a:lnTo>
                  <a:lnTo>
                    <a:pt x="75975" y="410141"/>
                  </a:lnTo>
                  <a:lnTo>
                    <a:pt x="110310" y="384442"/>
                  </a:lnTo>
                  <a:lnTo>
                    <a:pt x="137924" y="356916"/>
                  </a:lnTo>
                  <a:lnTo>
                    <a:pt x="170579" y="317047"/>
                  </a:lnTo>
                  <a:lnTo>
                    <a:pt x="189012" y="281966"/>
                  </a:lnTo>
                  <a:lnTo>
                    <a:pt x="195587" y="240727"/>
                  </a:lnTo>
                  <a:lnTo>
                    <a:pt x="195587" y="157238"/>
                  </a:lnTo>
                  <a:lnTo>
                    <a:pt x="33507" y="157238"/>
                  </a:lnTo>
                  <a:lnTo>
                    <a:pt x="33507" y="80010"/>
                  </a:lnTo>
                  <a:close/>
                </a:path>
                <a:path w="650239" h="670560">
                  <a:moveTo>
                    <a:pt x="545463" y="670001"/>
                  </a:moveTo>
                  <a:lnTo>
                    <a:pt x="545463" y="297082"/>
                  </a:lnTo>
                  <a:lnTo>
                    <a:pt x="387278" y="297082"/>
                  </a:lnTo>
                  <a:lnTo>
                    <a:pt x="387278" y="218463"/>
                  </a:lnTo>
                  <a:lnTo>
                    <a:pt x="545463" y="218463"/>
                  </a:lnTo>
                  <a:lnTo>
                    <a:pt x="545463" y="6261"/>
                  </a:lnTo>
                  <a:lnTo>
                    <a:pt x="649880" y="6261"/>
                  </a:lnTo>
                  <a:lnTo>
                    <a:pt x="649880" y="656782"/>
                  </a:lnTo>
                  <a:lnTo>
                    <a:pt x="649880" y="670001"/>
                  </a:lnTo>
                  <a:lnTo>
                    <a:pt x="634295" y="670001"/>
                  </a:lnTo>
                  <a:lnTo>
                    <a:pt x="545463" y="670001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47533" y="514154"/>
                  </a:moveTo>
                  <a:lnTo>
                    <a:pt x="5424" y="494130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7016" y="222638"/>
                  </a:lnTo>
                  <a:lnTo>
                    <a:pt x="250913" y="217767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32714" y="294875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36231"/>
                  </a:lnTo>
                  <a:lnTo>
                    <a:pt x="441046" y="436552"/>
                  </a:lnTo>
                  <a:lnTo>
                    <a:pt x="441046" y="492586"/>
                  </a:lnTo>
                  <a:lnTo>
                    <a:pt x="316320" y="504327"/>
                  </a:lnTo>
                  <a:lnTo>
                    <a:pt x="211513" y="510502"/>
                  </a:lnTo>
                  <a:lnTo>
                    <a:pt x="100228" y="513937"/>
                  </a:lnTo>
                  <a:lnTo>
                    <a:pt x="47533" y="514154"/>
                  </a:lnTo>
                  <a:close/>
                </a:path>
                <a:path w="568960" h="661669">
                  <a:moveTo>
                    <a:pt x="441046" y="436552"/>
                  </a:moveTo>
                  <a:lnTo>
                    <a:pt x="159036" y="436552"/>
                  </a:lnTo>
                  <a:lnTo>
                    <a:pt x="191691" y="436188"/>
                  </a:lnTo>
                  <a:lnTo>
                    <a:pt x="225514" y="434715"/>
                  </a:lnTo>
                  <a:lnTo>
                    <a:pt x="326206" y="428507"/>
                  </a:lnTo>
                  <a:lnTo>
                    <a:pt x="360200" y="425664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36552"/>
                  </a:lnTo>
                  <a:close/>
                </a:path>
                <a:path w="568960" h="661669">
                  <a:moveTo>
                    <a:pt x="559489" y="661652"/>
                  </a:moveTo>
                  <a:lnTo>
                    <a:pt x="463643" y="661652"/>
                  </a:lnTo>
                  <a:lnTo>
                    <a:pt x="463643" y="0"/>
                  </a:lnTo>
                  <a:lnTo>
                    <a:pt x="568840" y="0"/>
                  </a:lnTo>
                  <a:lnTo>
                    <a:pt x="568840" y="653303"/>
                  </a:lnTo>
                  <a:lnTo>
                    <a:pt x="559489" y="661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59822" y="603332"/>
              <a:ext cx="568960" cy="661670"/>
            </a:xfrm>
            <a:custGeom>
              <a:avLst/>
              <a:gdLst/>
              <a:ahLst/>
              <a:cxnLst/>
              <a:rect l="l" t="t" r="r" b="b"/>
              <a:pathLst>
                <a:path w="568960" h="661669">
                  <a:moveTo>
                    <a:pt x="104417" y="429274"/>
                  </a:moveTo>
                  <a:lnTo>
                    <a:pt x="104417" y="436231"/>
                  </a:lnTo>
                  <a:lnTo>
                    <a:pt x="112209" y="436231"/>
                  </a:lnTo>
                  <a:lnTo>
                    <a:pt x="159036" y="436552"/>
                  </a:lnTo>
                  <a:lnTo>
                    <a:pt x="225515" y="434715"/>
                  </a:lnTo>
                  <a:lnTo>
                    <a:pt x="275848" y="431709"/>
                  </a:lnTo>
                  <a:lnTo>
                    <a:pt x="326206" y="428507"/>
                  </a:lnTo>
                  <a:lnTo>
                    <a:pt x="393318" y="421582"/>
                  </a:lnTo>
                  <a:lnTo>
                    <a:pt x="441046" y="414663"/>
                  </a:lnTo>
                  <a:lnTo>
                    <a:pt x="441046" y="492586"/>
                  </a:lnTo>
                  <a:lnTo>
                    <a:pt x="390201" y="498310"/>
                  </a:lnTo>
                  <a:lnTo>
                    <a:pt x="335721" y="502849"/>
                  </a:lnTo>
                  <a:lnTo>
                    <a:pt x="295676" y="505675"/>
                  </a:lnTo>
                  <a:lnTo>
                    <a:pt x="233264" y="509382"/>
                  </a:lnTo>
                  <a:lnTo>
                    <a:pt x="189104" y="511361"/>
                  </a:lnTo>
                  <a:lnTo>
                    <a:pt x="122595" y="513421"/>
                  </a:lnTo>
                  <a:lnTo>
                    <a:pt x="78592" y="514127"/>
                  </a:lnTo>
                  <a:lnTo>
                    <a:pt x="47533" y="514154"/>
                  </a:lnTo>
                  <a:lnTo>
                    <a:pt x="34718" y="513959"/>
                  </a:lnTo>
                  <a:lnTo>
                    <a:pt x="1607" y="488586"/>
                  </a:lnTo>
                  <a:lnTo>
                    <a:pt x="0" y="472410"/>
                  </a:lnTo>
                  <a:lnTo>
                    <a:pt x="0" y="222638"/>
                  </a:lnTo>
                  <a:lnTo>
                    <a:pt x="243120" y="222638"/>
                  </a:lnTo>
                  <a:lnTo>
                    <a:pt x="247016" y="222638"/>
                  </a:lnTo>
                  <a:lnTo>
                    <a:pt x="248965" y="220203"/>
                  </a:lnTo>
                  <a:lnTo>
                    <a:pt x="250913" y="217767"/>
                  </a:lnTo>
                  <a:lnTo>
                    <a:pt x="250913" y="214289"/>
                  </a:lnTo>
                  <a:lnTo>
                    <a:pt x="250913" y="102970"/>
                  </a:lnTo>
                  <a:lnTo>
                    <a:pt x="0" y="102970"/>
                  </a:lnTo>
                  <a:lnTo>
                    <a:pt x="0" y="26438"/>
                  </a:lnTo>
                  <a:lnTo>
                    <a:pt x="354551" y="26438"/>
                  </a:lnTo>
                  <a:lnTo>
                    <a:pt x="354551" y="258121"/>
                  </a:lnTo>
                  <a:lnTo>
                    <a:pt x="354338" y="268763"/>
                  </a:lnTo>
                  <a:lnTo>
                    <a:pt x="326450" y="298387"/>
                  </a:lnTo>
                  <a:lnTo>
                    <a:pt x="307017" y="299865"/>
                  </a:lnTo>
                  <a:lnTo>
                    <a:pt x="104417" y="299865"/>
                  </a:lnTo>
                  <a:lnTo>
                    <a:pt x="104417" y="429274"/>
                  </a:lnTo>
                  <a:close/>
                </a:path>
                <a:path w="568960" h="661669">
                  <a:moveTo>
                    <a:pt x="463643" y="661652"/>
                  </a:moveTo>
                  <a:lnTo>
                    <a:pt x="463643" y="0"/>
                  </a:lnTo>
                  <a:lnTo>
                    <a:pt x="568840" y="0"/>
                  </a:lnTo>
                  <a:lnTo>
                    <a:pt x="568840" y="647737"/>
                  </a:lnTo>
                  <a:lnTo>
                    <a:pt x="568840" y="653303"/>
                  </a:lnTo>
                  <a:lnTo>
                    <a:pt x="564164" y="657478"/>
                  </a:lnTo>
                  <a:lnTo>
                    <a:pt x="559489" y="661652"/>
                  </a:lnTo>
                  <a:lnTo>
                    <a:pt x="553255" y="661652"/>
                  </a:lnTo>
                  <a:lnTo>
                    <a:pt x="463643" y="661652"/>
                  </a:lnTo>
                  <a:close/>
                </a:path>
              </a:pathLst>
            </a:custGeom>
            <a:ln w="153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3897" y="593882"/>
              <a:ext cx="1331550" cy="69459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56031" y="2857886"/>
            <a:ext cx="16863060" cy="4934585"/>
            <a:chOff x="256031" y="2857886"/>
            <a:chExt cx="16863060" cy="49345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2857886"/>
              <a:ext cx="9895802" cy="42228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8603" y="4358002"/>
              <a:ext cx="10000491" cy="343433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06748" y="8645159"/>
            <a:ext cx="118745" cy="22225"/>
          </a:xfrm>
          <a:custGeom>
            <a:avLst/>
            <a:gdLst/>
            <a:ahLst/>
            <a:cxnLst/>
            <a:rect l="l" t="t" r="r" b="b"/>
            <a:pathLst>
              <a:path w="118745" h="22225">
                <a:moveTo>
                  <a:pt x="118410" y="21990"/>
                </a:moveTo>
                <a:lnTo>
                  <a:pt x="0" y="21990"/>
                </a:lnTo>
                <a:lnTo>
                  <a:pt x="0" y="0"/>
                </a:lnTo>
                <a:lnTo>
                  <a:pt x="118410" y="0"/>
                </a:lnTo>
                <a:lnTo>
                  <a:pt x="118410" y="21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191" y="8523647"/>
            <a:ext cx="74429" cy="6681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9129" y="8523647"/>
            <a:ext cx="74429" cy="6681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809496" y="8521956"/>
            <a:ext cx="794385" cy="259715"/>
            <a:chOff x="1809496" y="8521956"/>
            <a:chExt cx="794385" cy="25971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5788" y="8529004"/>
              <a:ext cx="252045" cy="2520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496" y="8529004"/>
              <a:ext cx="252045" cy="2506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62080" y="8521956"/>
              <a:ext cx="241935" cy="259715"/>
            </a:xfrm>
            <a:custGeom>
              <a:avLst/>
              <a:gdLst/>
              <a:ahLst/>
              <a:cxnLst/>
              <a:rect l="l" t="t" r="r" b="b"/>
              <a:pathLst>
                <a:path w="241935" h="259715">
                  <a:moveTo>
                    <a:pt x="241614" y="259094"/>
                  </a:moveTo>
                  <a:lnTo>
                    <a:pt x="39470" y="259094"/>
                  </a:lnTo>
                  <a:lnTo>
                    <a:pt x="31294" y="250636"/>
                  </a:lnTo>
                  <a:lnTo>
                    <a:pt x="31294" y="202426"/>
                  </a:lnTo>
                  <a:lnTo>
                    <a:pt x="210320" y="202426"/>
                  </a:lnTo>
                  <a:lnTo>
                    <a:pt x="210320" y="189175"/>
                  </a:lnTo>
                  <a:lnTo>
                    <a:pt x="31294" y="189175"/>
                  </a:lnTo>
                  <a:lnTo>
                    <a:pt x="31294" y="168030"/>
                  </a:lnTo>
                  <a:lnTo>
                    <a:pt x="235975" y="168030"/>
                  </a:lnTo>
                  <a:lnTo>
                    <a:pt x="235975" y="223570"/>
                  </a:lnTo>
                  <a:lnTo>
                    <a:pt x="57231" y="223570"/>
                  </a:lnTo>
                  <a:lnTo>
                    <a:pt x="57231" y="237949"/>
                  </a:lnTo>
                  <a:lnTo>
                    <a:pt x="241614" y="237949"/>
                  </a:lnTo>
                  <a:lnTo>
                    <a:pt x="241614" y="259094"/>
                  </a:lnTo>
                  <a:close/>
                </a:path>
                <a:path w="241935" h="259715">
                  <a:moveTo>
                    <a:pt x="95010" y="91627"/>
                  </a:moveTo>
                  <a:lnTo>
                    <a:pt x="54253" y="86750"/>
                  </a:lnTo>
                  <a:lnTo>
                    <a:pt x="25096" y="59055"/>
                  </a:lnTo>
                  <a:lnTo>
                    <a:pt x="24809" y="45672"/>
                  </a:lnTo>
                  <a:lnTo>
                    <a:pt x="25096" y="32292"/>
                  </a:lnTo>
                  <a:lnTo>
                    <a:pt x="54253" y="4817"/>
                  </a:lnTo>
                  <a:lnTo>
                    <a:pt x="95010" y="0"/>
                  </a:lnTo>
                  <a:lnTo>
                    <a:pt x="114855" y="178"/>
                  </a:lnTo>
                  <a:lnTo>
                    <a:pt x="157762" y="18376"/>
                  </a:lnTo>
                  <a:lnTo>
                    <a:pt x="160320" y="21144"/>
                  </a:lnTo>
                  <a:lnTo>
                    <a:pt x="85988" y="21144"/>
                  </a:lnTo>
                  <a:lnTo>
                    <a:pt x="69918" y="23682"/>
                  </a:lnTo>
                  <a:lnTo>
                    <a:pt x="57513" y="29602"/>
                  </a:lnTo>
                  <a:lnTo>
                    <a:pt x="50465" y="38906"/>
                  </a:lnTo>
                  <a:lnTo>
                    <a:pt x="50465" y="52439"/>
                  </a:lnTo>
                  <a:lnTo>
                    <a:pt x="57513" y="61742"/>
                  </a:lnTo>
                  <a:lnTo>
                    <a:pt x="69918" y="67663"/>
                  </a:lnTo>
                  <a:lnTo>
                    <a:pt x="85988" y="70200"/>
                  </a:lnTo>
                  <a:lnTo>
                    <a:pt x="160357" y="70200"/>
                  </a:lnTo>
                  <a:lnTo>
                    <a:pt x="157762" y="73028"/>
                  </a:lnTo>
                  <a:lnTo>
                    <a:pt x="147167" y="80068"/>
                  </a:lnTo>
                  <a:lnTo>
                    <a:pt x="136044" y="86750"/>
                  </a:lnTo>
                  <a:lnTo>
                    <a:pt x="126903" y="90182"/>
                  </a:lnTo>
                  <a:lnTo>
                    <a:pt x="114855" y="91446"/>
                  </a:lnTo>
                  <a:lnTo>
                    <a:pt x="95010" y="91627"/>
                  </a:lnTo>
                  <a:close/>
                </a:path>
                <a:path w="241935" h="259715">
                  <a:moveTo>
                    <a:pt x="235975" y="160982"/>
                  </a:moveTo>
                  <a:lnTo>
                    <a:pt x="210320" y="160982"/>
                  </a:lnTo>
                  <a:lnTo>
                    <a:pt x="210320" y="155625"/>
                  </a:lnTo>
                  <a:lnTo>
                    <a:pt x="147449" y="155625"/>
                  </a:lnTo>
                  <a:lnTo>
                    <a:pt x="147449" y="135326"/>
                  </a:lnTo>
                  <a:lnTo>
                    <a:pt x="210320" y="135326"/>
                  </a:lnTo>
                  <a:lnTo>
                    <a:pt x="210320" y="3383"/>
                  </a:lnTo>
                  <a:lnTo>
                    <a:pt x="235975" y="3383"/>
                  </a:lnTo>
                  <a:lnTo>
                    <a:pt x="235975" y="160982"/>
                  </a:lnTo>
                  <a:close/>
                </a:path>
                <a:path w="241935" h="259715">
                  <a:moveTo>
                    <a:pt x="160357" y="70200"/>
                  </a:moveTo>
                  <a:lnTo>
                    <a:pt x="104032" y="70200"/>
                  </a:lnTo>
                  <a:lnTo>
                    <a:pt x="120384" y="67663"/>
                  </a:lnTo>
                  <a:lnTo>
                    <a:pt x="132507" y="61742"/>
                  </a:lnTo>
                  <a:lnTo>
                    <a:pt x="139837" y="52439"/>
                  </a:lnTo>
                  <a:lnTo>
                    <a:pt x="139837" y="38906"/>
                  </a:lnTo>
                  <a:lnTo>
                    <a:pt x="132507" y="29602"/>
                  </a:lnTo>
                  <a:lnTo>
                    <a:pt x="120384" y="23682"/>
                  </a:lnTo>
                  <a:lnTo>
                    <a:pt x="104032" y="21144"/>
                  </a:lnTo>
                  <a:lnTo>
                    <a:pt x="160320" y="21144"/>
                  </a:lnTo>
                  <a:lnTo>
                    <a:pt x="163202" y="24263"/>
                  </a:lnTo>
                  <a:lnTo>
                    <a:pt x="165206" y="32292"/>
                  </a:lnTo>
                  <a:lnTo>
                    <a:pt x="165493" y="45672"/>
                  </a:lnTo>
                  <a:lnTo>
                    <a:pt x="165206" y="59055"/>
                  </a:lnTo>
                  <a:lnTo>
                    <a:pt x="163202" y="67099"/>
                  </a:lnTo>
                  <a:lnTo>
                    <a:pt x="160357" y="70200"/>
                  </a:lnTo>
                  <a:close/>
                </a:path>
                <a:path w="241935" h="259715">
                  <a:moveTo>
                    <a:pt x="196223" y="125459"/>
                  </a:moveTo>
                  <a:lnTo>
                    <a:pt x="0" y="125459"/>
                  </a:lnTo>
                  <a:lnTo>
                    <a:pt x="0" y="103750"/>
                  </a:lnTo>
                  <a:lnTo>
                    <a:pt x="196223" y="103750"/>
                  </a:lnTo>
                  <a:lnTo>
                    <a:pt x="196223" y="125459"/>
                  </a:lnTo>
                  <a:close/>
                </a:path>
                <a:path w="241935" h="259715">
                  <a:moveTo>
                    <a:pt x="107979" y="159572"/>
                  </a:moveTo>
                  <a:lnTo>
                    <a:pt x="82041" y="159572"/>
                  </a:lnTo>
                  <a:lnTo>
                    <a:pt x="82041" y="125459"/>
                  </a:lnTo>
                  <a:lnTo>
                    <a:pt x="107979" y="125459"/>
                  </a:lnTo>
                  <a:lnTo>
                    <a:pt x="107979" y="159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2733382" y="8521956"/>
            <a:ext cx="62865" cy="61594"/>
          </a:xfrm>
          <a:custGeom>
            <a:avLst/>
            <a:gdLst/>
            <a:ahLst/>
            <a:cxnLst/>
            <a:rect l="l" t="t" r="r" b="b"/>
            <a:pathLst>
              <a:path w="62864" h="61595">
                <a:moveTo>
                  <a:pt x="23964" y="61178"/>
                </a:moveTo>
                <a:lnTo>
                  <a:pt x="0" y="61178"/>
                </a:lnTo>
                <a:lnTo>
                  <a:pt x="0" y="0"/>
                </a:lnTo>
                <a:lnTo>
                  <a:pt x="23964" y="0"/>
                </a:lnTo>
                <a:lnTo>
                  <a:pt x="23964" y="61178"/>
                </a:lnTo>
                <a:close/>
              </a:path>
              <a:path w="62864" h="61595">
                <a:moveTo>
                  <a:pt x="62306" y="61178"/>
                </a:moveTo>
                <a:lnTo>
                  <a:pt x="38342" y="61178"/>
                </a:lnTo>
                <a:lnTo>
                  <a:pt x="38342" y="0"/>
                </a:lnTo>
                <a:lnTo>
                  <a:pt x="62306" y="0"/>
                </a:lnTo>
                <a:lnTo>
                  <a:pt x="62306" y="61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2992455" y="8535771"/>
            <a:ext cx="247650" cy="241300"/>
            <a:chOff x="2992455" y="8535771"/>
            <a:chExt cx="247650" cy="241300"/>
          </a:xfrm>
        </p:grpSpPr>
        <p:sp>
          <p:nvSpPr>
            <p:cNvPr id="28" name="object 28"/>
            <p:cNvSpPr/>
            <p:nvPr/>
          </p:nvSpPr>
          <p:spPr>
            <a:xfrm>
              <a:off x="2992455" y="8645160"/>
              <a:ext cx="118745" cy="22225"/>
            </a:xfrm>
            <a:custGeom>
              <a:avLst/>
              <a:gdLst/>
              <a:ahLst/>
              <a:cxnLst/>
              <a:rect l="l" t="t" r="r" b="b"/>
              <a:pathLst>
                <a:path w="118744" h="22225">
                  <a:moveTo>
                    <a:pt x="118410" y="21990"/>
                  </a:moveTo>
                  <a:lnTo>
                    <a:pt x="0" y="21990"/>
                  </a:lnTo>
                  <a:lnTo>
                    <a:pt x="0" y="0"/>
                  </a:lnTo>
                  <a:lnTo>
                    <a:pt x="118410" y="0"/>
                  </a:lnTo>
                  <a:lnTo>
                    <a:pt x="118410" y="21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0601" y="8535771"/>
              <a:ext cx="109107" cy="240768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3353778" y="8521966"/>
            <a:ext cx="662305" cy="259715"/>
          </a:xfrm>
          <a:custGeom>
            <a:avLst/>
            <a:gdLst/>
            <a:ahLst/>
            <a:cxnLst/>
            <a:rect l="l" t="t" r="r" b="b"/>
            <a:pathLst>
              <a:path w="662304" h="259715">
                <a:moveTo>
                  <a:pt x="165493" y="45669"/>
                </a:moveTo>
                <a:lnTo>
                  <a:pt x="165201" y="32283"/>
                </a:lnTo>
                <a:lnTo>
                  <a:pt x="163195" y="24257"/>
                </a:lnTo>
                <a:lnTo>
                  <a:pt x="160312" y="21145"/>
                </a:lnTo>
                <a:lnTo>
                  <a:pt x="157759" y="18376"/>
                </a:lnTo>
                <a:lnTo>
                  <a:pt x="147167" y="11417"/>
                </a:lnTo>
                <a:lnTo>
                  <a:pt x="139827" y="7061"/>
                </a:lnTo>
                <a:lnTo>
                  <a:pt x="139827" y="38900"/>
                </a:lnTo>
                <a:lnTo>
                  <a:pt x="139827" y="52438"/>
                </a:lnTo>
                <a:lnTo>
                  <a:pt x="132499" y="61734"/>
                </a:lnTo>
                <a:lnTo>
                  <a:pt x="120383" y="67665"/>
                </a:lnTo>
                <a:lnTo>
                  <a:pt x="104025" y="70192"/>
                </a:lnTo>
                <a:lnTo>
                  <a:pt x="85979" y="70192"/>
                </a:lnTo>
                <a:lnTo>
                  <a:pt x="69913" y="67665"/>
                </a:lnTo>
                <a:lnTo>
                  <a:pt x="57505" y="61734"/>
                </a:lnTo>
                <a:lnTo>
                  <a:pt x="50457" y="52438"/>
                </a:lnTo>
                <a:lnTo>
                  <a:pt x="50457" y="38900"/>
                </a:lnTo>
                <a:lnTo>
                  <a:pt x="57505" y="29603"/>
                </a:lnTo>
                <a:lnTo>
                  <a:pt x="69913" y="23672"/>
                </a:lnTo>
                <a:lnTo>
                  <a:pt x="85979" y="21145"/>
                </a:lnTo>
                <a:lnTo>
                  <a:pt x="104025" y="21145"/>
                </a:lnTo>
                <a:lnTo>
                  <a:pt x="120383" y="23672"/>
                </a:lnTo>
                <a:lnTo>
                  <a:pt x="132499" y="29603"/>
                </a:lnTo>
                <a:lnTo>
                  <a:pt x="139827" y="38900"/>
                </a:lnTo>
                <a:lnTo>
                  <a:pt x="139827" y="7061"/>
                </a:lnTo>
                <a:lnTo>
                  <a:pt x="136042" y="4813"/>
                </a:lnTo>
                <a:lnTo>
                  <a:pt x="126898" y="1422"/>
                </a:lnTo>
                <a:lnTo>
                  <a:pt x="114846" y="177"/>
                </a:lnTo>
                <a:lnTo>
                  <a:pt x="95008" y="0"/>
                </a:lnTo>
                <a:lnTo>
                  <a:pt x="75323" y="177"/>
                </a:lnTo>
                <a:lnTo>
                  <a:pt x="32537" y="18376"/>
                </a:lnTo>
                <a:lnTo>
                  <a:pt x="24803" y="45669"/>
                </a:lnTo>
                <a:lnTo>
                  <a:pt x="25095" y="59055"/>
                </a:lnTo>
                <a:lnTo>
                  <a:pt x="54254" y="86741"/>
                </a:lnTo>
                <a:lnTo>
                  <a:pt x="95008" y="91617"/>
                </a:lnTo>
                <a:lnTo>
                  <a:pt x="114846" y="91440"/>
                </a:lnTo>
                <a:lnTo>
                  <a:pt x="157759" y="73025"/>
                </a:lnTo>
                <a:lnTo>
                  <a:pt x="160350" y="70192"/>
                </a:lnTo>
                <a:lnTo>
                  <a:pt x="163195" y="67094"/>
                </a:lnTo>
                <a:lnTo>
                  <a:pt x="165201" y="59055"/>
                </a:lnTo>
                <a:lnTo>
                  <a:pt x="165493" y="45669"/>
                </a:lnTo>
                <a:close/>
              </a:path>
              <a:path w="662304" h="259715">
                <a:moveTo>
                  <a:pt x="196215" y="103746"/>
                </a:moveTo>
                <a:lnTo>
                  <a:pt x="0" y="103746"/>
                </a:lnTo>
                <a:lnTo>
                  <a:pt x="0" y="125450"/>
                </a:lnTo>
                <a:lnTo>
                  <a:pt x="82042" y="125450"/>
                </a:lnTo>
                <a:lnTo>
                  <a:pt x="82042" y="159562"/>
                </a:lnTo>
                <a:lnTo>
                  <a:pt x="107975" y="159562"/>
                </a:lnTo>
                <a:lnTo>
                  <a:pt x="107975" y="125450"/>
                </a:lnTo>
                <a:lnTo>
                  <a:pt x="196215" y="125450"/>
                </a:lnTo>
                <a:lnTo>
                  <a:pt x="196215" y="103746"/>
                </a:lnTo>
                <a:close/>
              </a:path>
              <a:path w="662304" h="259715">
                <a:moveTo>
                  <a:pt x="235966" y="3378"/>
                </a:moveTo>
                <a:lnTo>
                  <a:pt x="210312" y="3378"/>
                </a:lnTo>
                <a:lnTo>
                  <a:pt x="210312" y="135318"/>
                </a:lnTo>
                <a:lnTo>
                  <a:pt x="147447" y="135318"/>
                </a:lnTo>
                <a:lnTo>
                  <a:pt x="147447" y="155625"/>
                </a:lnTo>
                <a:lnTo>
                  <a:pt x="210312" y="155625"/>
                </a:lnTo>
                <a:lnTo>
                  <a:pt x="210312" y="160972"/>
                </a:lnTo>
                <a:lnTo>
                  <a:pt x="235966" y="160972"/>
                </a:lnTo>
                <a:lnTo>
                  <a:pt x="235966" y="3378"/>
                </a:lnTo>
                <a:close/>
              </a:path>
              <a:path w="662304" h="259715">
                <a:moveTo>
                  <a:pt x="241604" y="237947"/>
                </a:moveTo>
                <a:lnTo>
                  <a:pt x="57226" y="237947"/>
                </a:lnTo>
                <a:lnTo>
                  <a:pt x="57226" y="223570"/>
                </a:lnTo>
                <a:lnTo>
                  <a:pt x="235966" y="223570"/>
                </a:lnTo>
                <a:lnTo>
                  <a:pt x="235966" y="168021"/>
                </a:lnTo>
                <a:lnTo>
                  <a:pt x="31292" y="168021"/>
                </a:lnTo>
                <a:lnTo>
                  <a:pt x="31292" y="189166"/>
                </a:lnTo>
                <a:lnTo>
                  <a:pt x="210312" y="189166"/>
                </a:lnTo>
                <a:lnTo>
                  <a:pt x="210312" y="202425"/>
                </a:lnTo>
                <a:lnTo>
                  <a:pt x="31292" y="202425"/>
                </a:lnTo>
                <a:lnTo>
                  <a:pt x="31292" y="250634"/>
                </a:lnTo>
                <a:lnTo>
                  <a:pt x="39458" y="259092"/>
                </a:lnTo>
                <a:lnTo>
                  <a:pt x="241604" y="259092"/>
                </a:lnTo>
                <a:lnTo>
                  <a:pt x="241604" y="237947"/>
                </a:lnTo>
                <a:close/>
              </a:path>
              <a:path w="662304" h="259715">
                <a:moveTo>
                  <a:pt x="395262" y="10147"/>
                </a:moveTo>
                <a:lnTo>
                  <a:pt x="370446" y="10147"/>
                </a:lnTo>
                <a:lnTo>
                  <a:pt x="277698" y="259092"/>
                </a:lnTo>
                <a:lnTo>
                  <a:pt x="302501" y="259092"/>
                </a:lnTo>
                <a:lnTo>
                  <a:pt x="395262" y="10147"/>
                </a:lnTo>
                <a:close/>
              </a:path>
              <a:path w="662304" h="259715">
                <a:moveTo>
                  <a:pt x="575056" y="59270"/>
                </a:moveTo>
                <a:lnTo>
                  <a:pt x="558342" y="23114"/>
                </a:lnTo>
                <a:lnTo>
                  <a:pt x="554977" y="20015"/>
                </a:lnTo>
                <a:lnTo>
                  <a:pt x="549478" y="15189"/>
                </a:lnTo>
                <a:lnTo>
                  <a:pt x="549478" y="56946"/>
                </a:lnTo>
                <a:lnTo>
                  <a:pt x="549478" y="78930"/>
                </a:lnTo>
                <a:lnTo>
                  <a:pt x="542150" y="95567"/>
                </a:lnTo>
                <a:lnTo>
                  <a:pt x="528891" y="106845"/>
                </a:lnTo>
                <a:lnTo>
                  <a:pt x="510857" y="112483"/>
                </a:lnTo>
                <a:lnTo>
                  <a:pt x="489419" y="112483"/>
                </a:lnTo>
                <a:lnTo>
                  <a:pt x="471385" y="106845"/>
                </a:lnTo>
                <a:lnTo>
                  <a:pt x="458419" y="95567"/>
                </a:lnTo>
                <a:lnTo>
                  <a:pt x="451078" y="78930"/>
                </a:lnTo>
                <a:lnTo>
                  <a:pt x="451078" y="56946"/>
                </a:lnTo>
                <a:lnTo>
                  <a:pt x="458419" y="40309"/>
                </a:lnTo>
                <a:lnTo>
                  <a:pt x="471385" y="28752"/>
                </a:lnTo>
                <a:lnTo>
                  <a:pt x="489419" y="23114"/>
                </a:lnTo>
                <a:lnTo>
                  <a:pt x="510857" y="23114"/>
                </a:lnTo>
                <a:lnTo>
                  <a:pt x="528891" y="28752"/>
                </a:lnTo>
                <a:lnTo>
                  <a:pt x="542150" y="40309"/>
                </a:lnTo>
                <a:lnTo>
                  <a:pt x="549478" y="56946"/>
                </a:lnTo>
                <a:lnTo>
                  <a:pt x="549478" y="15189"/>
                </a:lnTo>
                <a:lnTo>
                  <a:pt x="510298" y="1485"/>
                </a:lnTo>
                <a:lnTo>
                  <a:pt x="500138" y="1409"/>
                </a:lnTo>
                <a:lnTo>
                  <a:pt x="489813" y="1485"/>
                </a:lnTo>
                <a:lnTo>
                  <a:pt x="451205" y="14884"/>
                </a:lnTo>
                <a:lnTo>
                  <a:pt x="427634" y="48336"/>
                </a:lnTo>
                <a:lnTo>
                  <a:pt x="425513" y="59270"/>
                </a:lnTo>
                <a:lnTo>
                  <a:pt x="425513" y="76606"/>
                </a:lnTo>
                <a:lnTo>
                  <a:pt x="445439" y="115874"/>
                </a:lnTo>
                <a:lnTo>
                  <a:pt x="483120" y="133591"/>
                </a:lnTo>
                <a:lnTo>
                  <a:pt x="500138" y="134200"/>
                </a:lnTo>
                <a:lnTo>
                  <a:pt x="510298" y="134124"/>
                </a:lnTo>
                <a:lnTo>
                  <a:pt x="549135" y="120992"/>
                </a:lnTo>
                <a:lnTo>
                  <a:pt x="558660" y="112483"/>
                </a:lnTo>
                <a:lnTo>
                  <a:pt x="560679" y="110629"/>
                </a:lnTo>
                <a:lnTo>
                  <a:pt x="575056" y="76606"/>
                </a:lnTo>
                <a:lnTo>
                  <a:pt x="575056" y="59270"/>
                </a:lnTo>
                <a:close/>
              </a:path>
              <a:path w="662304" h="259715">
                <a:moveTo>
                  <a:pt x="656043" y="3378"/>
                </a:moveTo>
                <a:lnTo>
                  <a:pt x="630389" y="3378"/>
                </a:lnTo>
                <a:lnTo>
                  <a:pt x="630389" y="139839"/>
                </a:lnTo>
                <a:lnTo>
                  <a:pt x="656043" y="139839"/>
                </a:lnTo>
                <a:lnTo>
                  <a:pt x="656043" y="3378"/>
                </a:lnTo>
                <a:close/>
              </a:path>
              <a:path w="662304" h="259715">
                <a:moveTo>
                  <a:pt x="661682" y="237947"/>
                </a:moveTo>
                <a:lnTo>
                  <a:pt x="474205" y="237947"/>
                </a:lnTo>
                <a:lnTo>
                  <a:pt x="474205" y="216522"/>
                </a:lnTo>
                <a:lnTo>
                  <a:pt x="656043" y="216522"/>
                </a:lnTo>
                <a:lnTo>
                  <a:pt x="656043" y="153924"/>
                </a:lnTo>
                <a:lnTo>
                  <a:pt x="448259" y="153924"/>
                </a:lnTo>
                <a:lnTo>
                  <a:pt x="448259" y="175069"/>
                </a:lnTo>
                <a:lnTo>
                  <a:pt x="630389" y="175069"/>
                </a:lnTo>
                <a:lnTo>
                  <a:pt x="630389" y="195376"/>
                </a:lnTo>
                <a:lnTo>
                  <a:pt x="448259" y="195376"/>
                </a:lnTo>
                <a:lnTo>
                  <a:pt x="448259" y="250634"/>
                </a:lnTo>
                <a:lnTo>
                  <a:pt x="456438" y="259092"/>
                </a:lnTo>
                <a:lnTo>
                  <a:pt x="661682" y="259092"/>
                </a:lnTo>
                <a:lnTo>
                  <a:pt x="661682" y="237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4140153" y="8525339"/>
            <a:ext cx="518159" cy="255904"/>
            <a:chOff x="4140153" y="8525339"/>
            <a:chExt cx="518159" cy="255904"/>
          </a:xfrm>
        </p:grpSpPr>
        <p:sp>
          <p:nvSpPr>
            <p:cNvPr id="32" name="object 32"/>
            <p:cNvSpPr/>
            <p:nvPr/>
          </p:nvSpPr>
          <p:spPr>
            <a:xfrm>
              <a:off x="4140153" y="8525339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4" h="255904">
                  <a:moveTo>
                    <a:pt x="230337" y="255710"/>
                  </a:moveTo>
                  <a:lnTo>
                    <a:pt x="25091" y="255710"/>
                  </a:lnTo>
                  <a:lnTo>
                    <a:pt x="16915" y="247253"/>
                  </a:lnTo>
                  <a:lnTo>
                    <a:pt x="16915" y="191994"/>
                  </a:lnTo>
                  <a:lnTo>
                    <a:pt x="199042" y="191994"/>
                  </a:lnTo>
                  <a:lnTo>
                    <a:pt x="199042" y="171695"/>
                  </a:lnTo>
                  <a:lnTo>
                    <a:pt x="16915" y="171695"/>
                  </a:lnTo>
                  <a:lnTo>
                    <a:pt x="16915" y="150550"/>
                  </a:lnTo>
                  <a:lnTo>
                    <a:pt x="224698" y="150550"/>
                  </a:lnTo>
                  <a:lnTo>
                    <a:pt x="224698" y="213139"/>
                  </a:lnTo>
                  <a:lnTo>
                    <a:pt x="42853" y="213139"/>
                  </a:lnTo>
                  <a:lnTo>
                    <a:pt x="42853" y="234566"/>
                  </a:lnTo>
                  <a:lnTo>
                    <a:pt x="230337" y="234566"/>
                  </a:lnTo>
                  <a:lnTo>
                    <a:pt x="230337" y="255710"/>
                  </a:lnTo>
                  <a:close/>
                </a:path>
                <a:path w="230504" h="255904">
                  <a:moveTo>
                    <a:pt x="137864" y="126586"/>
                  </a:moveTo>
                  <a:lnTo>
                    <a:pt x="8175" y="126586"/>
                  </a:lnTo>
                  <a:lnTo>
                    <a:pt x="0" y="118128"/>
                  </a:lnTo>
                  <a:lnTo>
                    <a:pt x="0" y="3665"/>
                  </a:lnTo>
                  <a:lnTo>
                    <a:pt x="25655" y="3665"/>
                  </a:lnTo>
                  <a:lnTo>
                    <a:pt x="25655" y="45390"/>
                  </a:lnTo>
                  <a:lnTo>
                    <a:pt x="137864" y="45390"/>
                  </a:lnTo>
                  <a:lnTo>
                    <a:pt x="137864" y="67381"/>
                  </a:lnTo>
                  <a:lnTo>
                    <a:pt x="25655" y="67381"/>
                  </a:lnTo>
                  <a:lnTo>
                    <a:pt x="25655" y="105442"/>
                  </a:lnTo>
                  <a:lnTo>
                    <a:pt x="137864" y="105442"/>
                  </a:lnTo>
                  <a:lnTo>
                    <a:pt x="137864" y="126586"/>
                  </a:lnTo>
                  <a:close/>
                </a:path>
                <a:path w="230504" h="255904">
                  <a:moveTo>
                    <a:pt x="137864" y="45390"/>
                  </a:moveTo>
                  <a:lnTo>
                    <a:pt x="112208" y="45390"/>
                  </a:lnTo>
                  <a:lnTo>
                    <a:pt x="112208" y="3665"/>
                  </a:lnTo>
                  <a:lnTo>
                    <a:pt x="137864" y="3665"/>
                  </a:lnTo>
                  <a:lnTo>
                    <a:pt x="137864" y="45390"/>
                  </a:lnTo>
                  <a:close/>
                </a:path>
                <a:path w="230504" h="255904">
                  <a:moveTo>
                    <a:pt x="137864" y="105442"/>
                  </a:moveTo>
                  <a:lnTo>
                    <a:pt x="112208" y="105442"/>
                  </a:lnTo>
                  <a:lnTo>
                    <a:pt x="112208" y="67381"/>
                  </a:lnTo>
                  <a:lnTo>
                    <a:pt x="137864" y="67381"/>
                  </a:lnTo>
                  <a:lnTo>
                    <a:pt x="137864" y="105442"/>
                  </a:lnTo>
                  <a:close/>
                </a:path>
                <a:path w="230504" h="255904">
                  <a:moveTo>
                    <a:pt x="224698" y="136454"/>
                  </a:moveTo>
                  <a:lnTo>
                    <a:pt x="199042" y="136454"/>
                  </a:lnTo>
                  <a:lnTo>
                    <a:pt x="199042" y="102622"/>
                  </a:lnTo>
                  <a:lnTo>
                    <a:pt x="149141" y="102622"/>
                  </a:lnTo>
                  <a:lnTo>
                    <a:pt x="149141" y="80632"/>
                  </a:lnTo>
                  <a:lnTo>
                    <a:pt x="199042" y="80632"/>
                  </a:lnTo>
                  <a:lnTo>
                    <a:pt x="199042" y="48210"/>
                  </a:lnTo>
                  <a:lnTo>
                    <a:pt x="149141" y="48210"/>
                  </a:lnTo>
                  <a:lnTo>
                    <a:pt x="149141" y="26219"/>
                  </a:lnTo>
                  <a:lnTo>
                    <a:pt x="199042" y="26219"/>
                  </a:lnTo>
                  <a:lnTo>
                    <a:pt x="199042" y="0"/>
                  </a:lnTo>
                  <a:lnTo>
                    <a:pt x="224698" y="0"/>
                  </a:lnTo>
                  <a:lnTo>
                    <a:pt x="224698" y="13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5167" y="8531823"/>
              <a:ext cx="252609" cy="226390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4772190" y="8521966"/>
            <a:ext cx="793115" cy="259715"/>
          </a:xfrm>
          <a:custGeom>
            <a:avLst/>
            <a:gdLst/>
            <a:ahLst/>
            <a:cxnLst/>
            <a:rect l="l" t="t" r="r" b="b"/>
            <a:pathLst>
              <a:path w="793114" h="259715">
                <a:moveTo>
                  <a:pt x="115595" y="9867"/>
                </a:moveTo>
                <a:lnTo>
                  <a:pt x="90220" y="9867"/>
                </a:lnTo>
                <a:lnTo>
                  <a:pt x="90220" y="31572"/>
                </a:lnTo>
                <a:lnTo>
                  <a:pt x="90220" y="198755"/>
                </a:lnTo>
                <a:lnTo>
                  <a:pt x="25374" y="198755"/>
                </a:lnTo>
                <a:lnTo>
                  <a:pt x="25374" y="31572"/>
                </a:lnTo>
                <a:lnTo>
                  <a:pt x="90220" y="31572"/>
                </a:lnTo>
                <a:lnTo>
                  <a:pt x="90220" y="9867"/>
                </a:lnTo>
                <a:lnTo>
                  <a:pt x="0" y="9867"/>
                </a:lnTo>
                <a:lnTo>
                  <a:pt x="0" y="211721"/>
                </a:lnTo>
                <a:lnTo>
                  <a:pt x="8178" y="220179"/>
                </a:lnTo>
                <a:lnTo>
                  <a:pt x="115595" y="220179"/>
                </a:lnTo>
                <a:lnTo>
                  <a:pt x="115595" y="198755"/>
                </a:lnTo>
                <a:lnTo>
                  <a:pt x="115595" y="31572"/>
                </a:lnTo>
                <a:lnTo>
                  <a:pt x="115595" y="9867"/>
                </a:lnTo>
                <a:close/>
              </a:path>
              <a:path w="793114" h="259715">
                <a:moveTo>
                  <a:pt x="229781" y="3378"/>
                </a:moveTo>
                <a:lnTo>
                  <a:pt x="204685" y="3378"/>
                </a:lnTo>
                <a:lnTo>
                  <a:pt x="204685" y="99796"/>
                </a:lnTo>
                <a:lnTo>
                  <a:pt x="171132" y="99796"/>
                </a:lnTo>
                <a:lnTo>
                  <a:pt x="171132" y="6197"/>
                </a:lnTo>
                <a:lnTo>
                  <a:pt x="146050" y="6197"/>
                </a:lnTo>
                <a:lnTo>
                  <a:pt x="146050" y="252603"/>
                </a:lnTo>
                <a:lnTo>
                  <a:pt x="171132" y="252603"/>
                </a:lnTo>
                <a:lnTo>
                  <a:pt x="171132" y="121513"/>
                </a:lnTo>
                <a:lnTo>
                  <a:pt x="204685" y="121513"/>
                </a:lnTo>
                <a:lnTo>
                  <a:pt x="204685" y="259092"/>
                </a:lnTo>
                <a:lnTo>
                  <a:pt x="229781" y="259092"/>
                </a:lnTo>
                <a:lnTo>
                  <a:pt x="229781" y="121513"/>
                </a:lnTo>
                <a:lnTo>
                  <a:pt x="229781" y="99796"/>
                </a:lnTo>
                <a:lnTo>
                  <a:pt x="229781" y="3378"/>
                </a:lnTo>
                <a:close/>
              </a:path>
              <a:path w="793114" h="259715">
                <a:moveTo>
                  <a:pt x="437565" y="0"/>
                </a:moveTo>
                <a:lnTo>
                  <a:pt x="339445" y="0"/>
                </a:lnTo>
                <a:lnTo>
                  <a:pt x="339445" y="21983"/>
                </a:lnTo>
                <a:lnTo>
                  <a:pt x="437565" y="21983"/>
                </a:lnTo>
                <a:lnTo>
                  <a:pt x="437565" y="0"/>
                </a:lnTo>
                <a:close/>
              </a:path>
              <a:path w="793114" h="259715">
                <a:moveTo>
                  <a:pt x="500430" y="95567"/>
                </a:moveTo>
                <a:lnTo>
                  <a:pt x="454825" y="89192"/>
                </a:lnTo>
                <a:lnTo>
                  <a:pt x="427405" y="83451"/>
                </a:lnTo>
                <a:lnTo>
                  <a:pt x="436410" y="80086"/>
                </a:lnTo>
                <a:lnTo>
                  <a:pt x="442341" y="77736"/>
                </a:lnTo>
                <a:lnTo>
                  <a:pt x="478155" y="58356"/>
                </a:lnTo>
                <a:lnTo>
                  <a:pt x="486333" y="52438"/>
                </a:lnTo>
                <a:lnTo>
                  <a:pt x="486333" y="35242"/>
                </a:lnTo>
                <a:lnTo>
                  <a:pt x="294335" y="35242"/>
                </a:lnTo>
                <a:lnTo>
                  <a:pt x="294335" y="56388"/>
                </a:lnTo>
                <a:lnTo>
                  <a:pt x="442633" y="56388"/>
                </a:lnTo>
                <a:lnTo>
                  <a:pt x="422605" y="64363"/>
                </a:lnTo>
                <a:lnTo>
                  <a:pt x="343839" y="85369"/>
                </a:lnTo>
                <a:lnTo>
                  <a:pt x="280809" y="95846"/>
                </a:lnTo>
                <a:lnTo>
                  <a:pt x="288417" y="115874"/>
                </a:lnTo>
                <a:lnTo>
                  <a:pt x="356120" y="103873"/>
                </a:lnTo>
                <a:lnTo>
                  <a:pt x="391604" y="95008"/>
                </a:lnTo>
                <a:lnTo>
                  <a:pt x="398995" y="97167"/>
                </a:lnTo>
                <a:lnTo>
                  <a:pt x="458279" y="109880"/>
                </a:lnTo>
                <a:lnTo>
                  <a:pt x="492252" y="115303"/>
                </a:lnTo>
                <a:lnTo>
                  <a:pt x="500430" y="95567"/>
                </a:lnTo>
                <a:close/>
              </a:path>
              <a:path w="793114" h="259715">
                <a:moveTo>
                  <a:pt x="516216" y="129971"/>
                </a:moveTo>
                <a:lnTo>
                  <a:pt x="264172" y="129971"/>
                </a:lnTo>
                <a:lnTo>
                  <a:pt x="264172" y="151676"/>
                </a:lnTo>
                <a:lnTo>
                  <a:pt x="377228" y="151676"/>
                </a:lnTo>
                <a:lnTo>
                  <a:pt x="377228" y="166903"/>
                </a:lnTo>
                <a:lnTo>
                  <a:pt x="286727" y="166903"/>
                </a:lnTo>
                <a:lnTo>
                  <a:pt x="286727" y="188048"/>
                </a:lnTo>
                <a:lnTo>
                  <a:pt x="468579" y="188048"/>
                </a:lnTo>
                <a:lnTo>
                  <a:pt x="468579" y="201853"/>
                </a:lnTo>
                <a:lnTo>
                  <a:pt x="286727" y="201853"/>
                </a:lnTo>
                <a:lnTo>
                  <a:pt x="286727" y="250634"/>
                </a:lnTo>
                <a:lnTo>
                  <a:pt x="294906" y="259092"/>
                </a:lnTo>
                <a:lnTo>
                  <a:pt x="499872" y="259092"/>
                </a:lnTo>
                <a:lnTo>
                  <a:pt x="499872" y="237947"/>
                </a:lnTo>
                <a:lnTo>
                  <a:pt x="312661" y="237947"/>
                </a:lnTo>
                <a:lnTo>
                  <a:pt x="312661" y="222999"/>
                </a:lnTo>
                <a:lnTo>
                  <a:pt x="494233" y="222999"/>
                </a:lnTo>
                <a:lnTo>
                  <a:pt x="494233" y="166903"/>
                </a:lnTo>
                <a:lnTo>
                  <a:pt x="403161" y="166903"/>
                </a:lnTo>
                <a:lnTo>
                  <a:pt x="403161" y="151676"/>
                </a:lnTo>
                <a:lnTo>
                  <a:pt x="516216" y="151676"/>
                </a:lnTo>
                <a:lnTo>
                  <a:pt x="516216" y="129971"/>
                </a:lnTo>
                <a:close/>
              </a:path>
              <a:path w="793114" h="259715">
                <a:moveTo>
                  <a:pt x="748245" y="38900"/>
                </a:moveTo>
                <a:lnTo>
                  <a:pt x="737336" y="21145"/>
                </a:lnTo>
                <a:lnTo>
                  <a:pt x="736130" y="19164"/>
                </a:lnTo>
                <a:lnTo>
                  <a:pt x="725271" y="12687"/>
                </a:lnTo>
                <a:lnTo>
                  <a:pt x="722591" y="11137"/>
                </a:lnTo>
                <a:lnTo>
                  <a:pt x="722591" y="43408"/>
                </a:lnTo>
                <a:lnTo>
                  <a:pt x="722591" y="62026"/>
                </a:lnTo>
                <a:lnTo>
                  <a:pt x="713574" y="74142"/>
                </a:lnTo>
                <a:lnTo>
                  <a:pt x="698068" y="81470"/>
                </a:lnTo>
                <a:lnTo>
                  <a:pt x="677760" y="84289"/>
                </a:lnTo>
                <a:lnTo>
                  <a:pt x="655497" y="84289"/>
                </a:lnTo>
                <a:lnTo>
                  <a:pt x="635190" y="81470"/>
                </a:lnTo>
                <a:lnTo>
                  <a:pt x="619683" y="74142"/>
                </a:lnTo>
                <a:lnTo>
                  <a:pt x="610666" y="62026"/>
                </a:lnTo>
                <a:lnTo>
                  <a:pt x="610666" y="43408"/>
                </a:lnTo>
                <a:lnTo>
                  <a:pt x="619683" y="31292"/>
                </a:lnTo>
                <a:lnTo>
                  <a:pt x="635190" y="23964"/>
                </a:lnTo>
                <a:lnTo>
                  <a:pt x="655497" y="21145"/>
                </a:lnTo>
                <a:lnTo>
                  <a:pt x="677760" y="21145"/>
                </a:lnTo>
                <a:lnTo>
                  <a:pt x="698068" y="23964"/>
                </a:lnTo>
                <a:lnTo>
                  <a:pt x="713574" y="31292"/>
                </a:lnTo>
                <a:lnTo>
                  <a:pt x="722591" y="43408"/>
                </a:lnTo>
                <a:lnTo>
                  <a:pt x="722591" y="11137"/>
                </a:lnTo>
                <a:lnTo>
                  <a:pt x="683920" y="381"/>
                </a:lnTo>
                <a:lnTo>
                  <a:pt x="666483" y="0"/>
                </a:lnTo>
                <a:lnTo>
                  <a:pt x="655993" y="38"/>
                </a:lnTo>
                <a:lnTo>
                  <a:pt x="614502" y="8890"/>
                </a:lnTo>
                <a:lnTo>
                  <a:pt x="585012" y="38900"/>
                </a:lnTo>
                <a:lnTo>
                  <a:pt x="585012" y="66255"/>
                </a:lnTo>
                <a:lnTo>
                  <a:pt x="614502" y="96774"/>
                </a:lnTo>
                <a:lnTo>
                  <a:pt x="655993" y="105676"/>
                </a:lnTo>
                <a:lnTo>
                  <a:pt x="666483" y="105714"/>
                </a:lnTo>
                <a:lnTo>
                  <a:pt x="676998" y="105676"/>
                </a:lnTo>
                <a:lnTo>
                  <a:pt x="718756" y="96824"/>
                </a:lnTo>
                <a:lnTo>
                  <a:pt x="737489" y="84289"/>
                </a:lnTo>
                <a:lnTo>
                  <a:pt x="748245" y="66535"/>
                </a:lnTo>
                <a:lnTo>
                  <a:pt x="748245" y="38900"/>
                </a:lnTo>
                <a:close/>
              </a:path>
              <a:path w="793114" h="259715">
                <a:moveTo>
                  <a:pt x="776160" y="237947"/>
                </a:moveTo>
                <a:lnTo>
                  <a:pt x="588962" y="237947"/>
                </a:lnTo>
                <a:lnTo>
                  <a:pt x="588962" y="217932"/>
                </a:lnTo>
                <a:lnTo>
                  <a:pt x="770521" y="217932"/>
                </a:lnTo>
                <a:lnTo>
                  <a:pt x="770521" y="156743"/>
                </a:lnTo>
                <a:lnTo>
                  <a:pt x="563016" y="156743"/>
                </a:lnTo>
                <a:lnTo>
                  <a:pt x="563016" y="177888"/>
                </a:lnTo>
                <a:lnTo>
                  <a:pt x="744867" y="177888"/>
                </a:lnTo>
                <a:lnTo>
                  <a:pt x="744867" y="196786"/>
                </a:lnTo>
                <a:lnTo>
                  <a:pt x="563016" y="196786"/>
                </a:lnTo>
                <a:lnTo>
                  <a:pt x="563016" y="250634"/>
                </a:lnTo>
                <a:lnTo>
                  <a:pt x="571195" y="259092"/>
                </a:lnTo>
                <a:lnTo>
                  <a:pt x="776160" y="259092"/>
                </a:lnTo>
                <a:lnTo>
                  <a:pt x="776160" y="237947"/>
                </a:lnTo>
                <a:close/>
              </a:path>
              <a:path w="793114" h="259715">
                <a:moveTo>
                  <a:pt x="792505" y="118402"/>
                </a:moveTo>
                <a:lnTo>
                  <a:pt x="540461" y="118402"/>
                </a:lnTo>
                <a:lnTo>
                  <a:pt x="540461" y="140119"/>
                </a:lnTo>
                <a:lnTo>
                  <a:pt x="792505" y="140119"/>
                </a:lnTo>
                <a:lnTo>
                  <a:pt x="792505" y="118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67667" y="8523376"/>
            <a:ext cx="535940" cy="257810"/>
          </a:xfrm>
          <a:custGeom>
            <a:avLst/>
            <a:gdLst/>
            <a:ahLst/>
            <a:cxnLst/>
            <a:rect l="l" t="t" r="r" b="b"/>
            <a:pathLst>
              <a:path w="535939" h="257809">
                <a:moveTo>
                  <a:pt x="163245" y="196786"/>
                </a:moveTo>
                <a:lnTo>
                  <a:pt x="121793" y="196786"/>
                </a:lnTo>
                <a:lnTo>
                  <a:pt x="131381" y="30441"/>
                </a:lnTo>
                <a:lnTo>
                  <a:pt x="157607" y="30441"/>
                </a:lnTo>
                <a:lnTo>
                  <a:pt x="157607" y="8458"/>
                </a:lnTo>
                <a:lnTo>
                  <a:pt x="106286" y="8458"/>
                </a:lnTo>
                <a:lnTo>
                  <a:pt x="106286" y="30441"/>
                </a:lnTo>
                <a:lnTo>
                  <a:pt x="96710" y="196786"/>
                </a:lnTo>
                <a:lnTo>
                  <a:pt x="62877" y="196786"/>
                </a:lnTo>
                <a:lnTo>
                  <a:pt x="53289" y="30441"/>
                </a:lnTo>
                <a:lnTo>
                  <a:pt x="106286" y="30441"/>
                </a:lnTo>
                <a:lnTo>
                  <a:pt x="106286" y="8458"/>
                </a:lnTo>
                <a:lnTo>
                  <a:pt x="2819" y="8458"/>
                </a:lnTo>
                <a:lnTo>
                  <a:pt x="2819" y="30441"/>
                </a:lnTo>
                <a:lnTo>
                  <a:pt x="28194" y="30441"/>
                </a:lnTo>
                <a:lnTo>
                  <a:pt x="37782" y="196786"/>
                </a:lnTo>
                <a:lnTo>
                  <a:pt x="0" y="196786"/>
                </a:lnTo>
                <a:lnTo>
                  <a:pt x="0" y="218770"/>
                </a:lnTo>
                <a:lnTo>
                  <a:pt x="163245" y="218770"/>
                </a:lnTo>
                <a:lnTo>
                  <a:pt x="163245" y="196786"/>
                </a:lnTo>
                <a:close/>
              </a:path>
              <a:path w="535939" h="257809">
                <a:moveTo>
                  <a:pt x="259092" y="103746"/>
                </a:moveTo>
                <a:lnTo>
                  <a:pt x="216242" y="103746"/>
                </a:lnTo>
                <a:lnTo>
                  <a:pt x="216242" y="1968"/>
                </a:lnTo>
                <a:lnTo>
                  <a:pt x="190588" y="1968"/>
                </a:lnTo>
                <a:lnTo>
                  <a:pt x="190588" y="257683"/>
                </a:lnTo>
                <a:lnTo>
                  <a:pt x="216242" y="257683"/>
                </a:lnTo>
                <a:lnTo>
                  <a:pt x="216242" y="125742"/>
                </a:lnTo>
                <a:lnTo>
                  <a:pt x="259092" y="125742"/>
                </a:lnTo>
                <a:lnTo>
                  <a:pt x="259092" y="103746"/>
                </a:lnTo>
                <a:close/>
              </a:path>
              <a:path w="535939" h="257809">
                <a:moveTo>
                  <a:pt x="425640" y="60350"/>
                </a:moveTo>
                <a:lnTo>
                  <a:pt x="407758" y="21704"/>
                </a:lnTo>
                <a:lnTo>
                  <a:pt x="400062" y="14528"/>
                </a:lnTo>
                <a:lnTo>
                  <a:pt x="400062" y="58077"/>
                </a:lnTo>
                <a:lnTo>
                  <a:pt x="400062" y="80632"/>
                </a:lnTo>
                <a:lnTo>
                  <a:pt x="392734" y="98386"/>
                </a:lnTo>
                <a:lnTo>
                  <a:pt x="379488" y="110515"/>
                </a:lnTo>
                <a:lnTo>
                  <a:pt x="361442" y="116713"/>
                </a:lnTo>
                <a:lnTo>
                  <a:pt x="340017" y="116713"/>
                </a:lnTo>
                <a:lnTo>
                  <a:pt x="321970" y="110515"/>
                </a:lnTo>
                <a:lnTo>
                  <a:pt x="309003" y="98386"/>
                </a:lnTo>
                <a:lnTo>
                  <a:pt x="301675" y="80632"/>
                </a:lnTo>
                <a:lnTo>
                  <a:pt x="301675" y="58077"/>
                </a:lnTo>
                <a:lnTo>
                  <a:pt x="309003" y="40309"/>
                </a:lnTo>
                <a:lnTo>
                  <a:pt x="321970" y="27901"/>
                </a:lnTo>
                <a:lnTo>
                  <a:pt x="340017" y="21704"/>
                </a:lnTo>
                <a:lnTo>
                  <a:pt x="361442" y="21704"/>
                </a:lnTo>
                <a:lnTo>
                  <a:pt x="379488" y="27901"/>
                </a:lnTo>
                <a:lnTo>
                  <a:pt x="392734" y="40309"/>
                </a:lnTo>
                <a:lnTo>
                  <a:pt x="400062" y="58077"/>
                </a:lnTo>
                <a:lnTo>
                  <a:pt x="400062" y="14528"/>
                </a:lnTo>
                <a:lnTo>
                  <a:pt x="360883" y="76"/>
                </a:lnTo>
                <a:lnTo>
                  <a:pt x="350723" y="0"/>
                </a:lnTo>
                <a:lnTo>
                  <a:pt x="340398" y="76"/>
                </a:lnTo>
                <a:lnTo>
                  <a:pt x="301790" y="14211"/>
                </a:lnTo>
                <a:lnTo>
                  <a:pt x="278218" y="49009"/>
                </a:lnTo>
                <a:lnTo>
                  <a:pt x="276098" y="60350"/>
                </a:lnTo>
                <a:lnTo>
                  <a:pt x="276098" y="78346"/>
                </a:lnTo>
                <a:lnTo>
                  <a:pt x="296037" y="119113"/>
                </a:lnTo>
                <a:lnTo>
                  <a:pt x="333705" y="137795"/>
                </a:lnTo>
                <a:lnTo>
                  <a:pt x="350723" y="138430"/>
                </a:lnTo>
                <a:lnTo>
                  <a:pt x="360883" y="138341"/>
                </a:lnTo>
                <a:lnTo>
                  <a:pt x="399719" y="124485"/>
                </a:lnTo>
                <a:lnTo>
                  <a:pt x="423519" y="89687"/>
                </a:lnTo>
                <a:lnTo>
                  <a:pt x="425640" y="78346"/>
                </a:lnTo>
                <a:lnTo>
                  <a:pt x="425640" y="60350"/>
                </a:lnTo>
                <a:close/>
              </a:path>
              <a:path w="535939" h="257809">
                <a:moveTo>
                  <a:pt x="492531" y="166611"/>
                </a:moveTo>
                <a:lnTo>
                  <a:pt x="292925" y="166611"/>
                </a:lnTo>
                <a:lnTo>
                  <a:pt x="292925" y="188048"/>
                </a:lnTo>
                <a:lnTo>
                  <a:pt x="466877" y="188048"/>
                </a:lnTo>
                <a:lnTo>
                  <a:pt x="466877" y="257683"/>
                </a:lnTo>
                <a:lnTo>
                  <a:pt x="492531" y="257683"/>
                </a:lnTo>
                <a:lnTo>
                  <a:pt x="492531" y="166611"/>
                </a:lnTo>
                <a:close/>
              </a:path>
              <a:path w="535939" h="257809">
                <a:moveTo>
                  <a:pt x="535393" y="58915"/>
                </a:moveTo>
                <a:lnTo>
                  <a:pt x="492531" y="58915"/>
                </a:lnTo>
                <a:lnTo>
                  <a:pt x="492531" y="1968"/>
                </a:lnTo>
                <a:lnTo>
                  <a:pt x="466877" y="1968"/>
                </a:lnTo>
                <a:lnTo>
                  <a:pt x="466877" y="149694"/>
                </a:lnTo>
                <a:lnTo>
                  <a:pt x="492531" y="149694"/>
                </a:lnTo>
                <a:lnTo>
                  <a:pt x="492531" y="80632"/>
                </a:lnTo>
                <a:lnTo>
                  <a:pt x="535393" y="80632"/>
                </a:lnTo>
                <a:lnTo>
                  <a:pt x="535393" y="58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8191" y="8523365"/>
            <a:ext cx="1833675" cy="59599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6218275" y="8525344"/>
            <a:ext cx="514350" cy="255904"/>
          </a:xfrm>
          <a:custGeom>
            <a:avLst/>
            <a:gdLst/>
            <a:ahLst/>
            <a:cxnLst/>
            <a:rect l="l" t="t" r="r" b="b"/>
            <a:pathLst>
              <a:path w="514350" h="255904">
                <a:moveTo>
                  <a:pt x="125183" y="5359"/>
                </a:moveTo>
                <a:lnTo>
                  <a:pt x="35534" y="5359"/>
                </a:lnTo>
                <a:lnTo>
                  <a:pt x="35534" y="26784"/>
                </a:lnTo>
                <a:lnTo>
                  <a:pt x="125183" y="26784"/>
                </a:lnTo>
                <a:lnTo>
                  <a:pt x="125183" y="5359"/>
                </a:lnTo>
                <a:close/>
              </a:path>
              <a:path w="514350" h="255904">
                <a:moveTo>
                  <a:pt x="149923" y="141389"/>
                </a:moveTo>
                <a:lnTo>
                  <a:pt x="134366" y="102908"/>
                </a:lnTo>
                <a:lnTo>
                  <a:pt x="124206" y="93091"/>
                </a:lnTo>
                <a:lnTo>
                  <a:pt x="124206" y="141389"/>
                </a:lnTo>
                <a:lnTo>
                  <a:pt x="124155" y="163296"/>
                </a:lnTo>
                <a:lnTo>
                  <a:pt x="100253" y="196316"/>
                </a:lnTo>
                <a:lnTo>
                  <a:pt x="80073" y="197916"/>
                </a:lnTo>
                <a:lnTo>
                  <a:pt x="67513" y="197713"/>
                </a:lnTo>
                <a:lnTo>
                  <a:pt x="37515" y="171170"/>
                </a:lnTo>
                <a:lnTo>
                  <a:pt x="36220" y="141389"/>
                </a:lnTo>
                <a:lnTo>
                  <a:pt x="36271" y="137642"/>
                </a:lnTo>
                <a:lnTo>
                  <a:pt x="59918" y="104508"/>
                </a:lnTo>
                <a:lnTo>
                  <a:pt x="80073" y="102908"/>
                </a:lnTo>
                <a:lnTo>
                  <a:pt x="92633" y="103111"/>
                </a:lnTo>
                <a:lnTo>
                  <a:pt x="122910" y="129705"/>
                </a:lnTo>
                <a:lnTo>
                  <a:pt x="124206" y="141389"/>
                </a:lnTo>
                <a:lnTo>
                  <a:pt x="124206" y="93091"/>
                </a:lnTo>
                <a:lnTo>
                  <a:pt x="80073" y="81191"/>
                </a:lnTo>
                <a:lnTo>
                  <a:pt x="69926" y="81280"/>
                </a:lnTo>
                <a:lnTo>
                  <a:pt x="33451" y="95135"/>
                </a:lnTo>
                <a:lnTo>
                  <a:pt x="12344" y="129933"/>
                </a:lnTo>
                <a:lnTo>
                  <a:pt x="10502" y="141389"/>
                </a:lnTo>
                <a:lnTo>
                  <a:pt x="10629" y="163296"/>
                </a:lnTo>
                <a:lnTo>
                  <a:pt x="28054" y="200875"/>
                </a:lnTo>
                <a:lnTo>
                  <a:pt x="80073" y="219621"/>
                </a:lnTo>
                <a:lnTo>
                  <a:pt x="90055" y="219544"/>
                </a:lnTo>
                <a:lnTo>
                  <a:pt x="126466" y="205968"/>
                </a:lnTo>
                <a:lnTo>
                  <a:pt x="134340" y="197916"/>
                </a:lnTo>
                <a:lnTo>
                  <a:pt x="137020" y="195097"/>
                </a:lnTo>
                <a:lnTo>
                  <a:pt x="149923" y="159715"/>
                </a:lnTo>
                <a:lnTo>
                  <a:pt x="149923" y="141389"/>
                </a:lnTo>
                <a:close/>
              </a:path>
              <a:path w="514350" h="255904">
                <a:moveTo>
                  <a:pt x="160705" y="42849"/>
                </a:moveTo>
                <a:lnTo>
                  <a:pt x="0" y="42849"/>
                </a:lnTo>
                <a:lnTo>
                  <a:pt x="0" y="64846"/>
                </a:lnTo>
                <a:lnTo>
                  <a:pt x="160705" y="64846"/>
                </a:lnTo>
                <a:lnTo>
                  <a:pt x="160705" y="42849"/>
                </a:lnTo>
                <a:close/>
              </a:path>
              <a:path w="514350" h="255904">
                <a:moveTo>
                  <a:pt x="261073" y="101777"/>
                </a:moveTo>
                <a:lnTo>
                  <a:pt x="218224" y="101777"/>
                </a:lnTo>
                <a:lnTo>
                  <a:pt x="218224" y="0"/>
                </a:lnTo>
                <a:lnTo>
                  <a:pt x="192570" y="0"/>
                </a:lnTo>
                <a:lnTo>
                  <a:pt x="192570" y="255714"/>
                </a:lnTo>
                <a:lnTo>
                  <a:pt x="218224" y="255714"/>
                </a:lnTo>
                <a:lnTo>
                  <a:pt x="218224" y="123774"/>
                </a:lnTo>
                <a:lnTo>
                  <a:pt x="261073" y="123774"/>
                </a:lnTo>
                <a:lnTo>
                  <a:pt x="261073" y="101777"/>
                </a:lnTo>
                <a:close/>
              </a:path>
              <a:path w="514350" h="255904">
                <a:moveTo>
                  <a:pt x="430237" y="6489"/>
                </a:moveTo>
                <a:lnTo>
                  <a:pt x="294906" y="6489"/>
                </a:lnTo>
                <a:lnTo>
                  <a:pt x="294906" y="28194"/>
                </a:lnTo>
                <a:lnTo>
                  <a:pt x="403733" y="28194"/>
                </a:lnTo>
                <a:lnTo>
                  <a:pt x="402412" y="49822"/>
                </a:lnTo>
                <a:lnTo>
                  <a:pt x="390626" y="92760"/>
                </a:lnTo>
                <a:lnTo>
                  <a:pt x="372516" y="129095"/>
                </a:lnTo>
                <a:lnTo>
                  <a:pt x="345173" y="161886"/>
                </a:lnTo>
                <a:lnTo>
                  <a:pt x="312623" y="185966"/>
                </a:lnTo>
                <a:lnTo>
                  <a:pt x="283070" y="201866"/>
                </a:lnTo>
                <a:lnTo>
                  <a:pt x="296037" y="221030"/>
                </a:lnTo>
                <a:lnTo>
                  <a:pt x="332346" y="200990"/>
                </a:lnTo>
                <a:lnTo>
                  <a:pt x="370319" y="171602"/>
                </a:lnTo>
                <a:lnTo>
                  <a:pt x="400558" y="131965"/>
                </a:lnTo>
                <a:lnTo>
                  <a:pt x="419239" y="87680"/>
                </a:lnTo>
                <a:lnTo>
                  <a:pt x="430060" y="34950"/>
                </a:lnTo>
                <a:lnTo>
                  <a:pt x="430237" y="6489"/>
                </a:lnTo>
                <a:close/>
              </a:path>
              <a:path w="514350" h="255904">
                <a:moveTo>
                  <a:pt x="514248" y="0"/>
                </a:moveTo>
                <a:lnTo>
                  <a:pt x="488594" y="0"/>
                </a:lnTo>
                <a:lnTo>
                  <a:pt x="488594" y="255714"/>
                </a:lnTo>
                <a:lnTo>
                  <a:pt x="514248" y="255714"/>
                </a:lnTo>
                <a:lnTo>
                  <a:pt x="514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51319" y="8525344"/>
            <a:ext cx="518795" cy="255904"/>
          </a:xfrm>
          <a:custGeom>
            <a:avLst/>
            <a:gdLst/>
            <a:ahLst/>
            <a:cxnLst/>
            <a:rect l="l" t="t" r="r" b="b"/>
            <a:pathLst>
              <a:path w="518795" h="255904">
                <a:moveTo>
                  <a:pt x="170776" y="61201"/>
                </a:moveTo>
                <a:lnTo>
                  <a:pt x="156286" y="25654"/>
                </a:lnTo>
                <a:lnTo>
                  <a:pt x="152971" y="22555"/>
                </a:lnTo>
                <a:lnTo>
                  <a:pt x="150418" y="20154"/>
                </a:lnTo>
                <a:lnTo>
                  <a:pt x="145199" y="15494"/>
                </a:lnTo>
                <a:lnTo>
                  <a:pt x="145199" y="70205"/>
                </a:lnTo>
                <a:lnTo>
                  <a:pt x="144983" y="83756"/>
                </a:lnTo>
                <a:lnTo>
                  <a:pt x="116179" y="116052"/>
                </a:lnTo>
                <a:lnTo>
                  <a:pt x="94449" y="117563"/>
                </a:lnTo>
                <a:lnTo>
                  <a:pt x="81038" y="117373"/>
                </a:lnTo>
                <a:lnTo>
                  <a:pt x="45707" y="91948"/>
                </a:lnTo>
                <a:lnTo>
                  <a:pt x="43980" y="70205"/>
                </a:lnTo>
                <a:lnTo>
                  <a:pt x="44196" y="56489"/>
                </a:lnTo>
                <a:lnTo>
                  <a:pt x="72745" y="24066"/>
                </a:lnTo>
                <a:lnTo>
                  <a:pt x="94449" y="22555"/>
                </a:lnTo>
                <a:lnTo>
                  <a:pt x="107873" y="22745"/>
                </a:lnTo>
                <a:lnTo>
                  <a:pt x="143459" y="48209"/>
                </a:lnTo>
                <a:lnTo>
                  <a:pt x="145199" y="70205"/>
                </a:lnTo>
                <a:lnTo>
                  <a:pt x="145199" y="15494"/>
                </a:lnTo>
                <a:lnTo>
                  <a:pt x="104940" y="927"/>
                </a:lnTo>
                <a:lnTo>
                  <a:pt x="94449" y="850"/>
                </a:lnTo>
                <a:lnTo>
                  <a:pt x="83959" y="927"/>
                </a:lnTo>
                <a:lnTo>
                  <a:pt x="44335" y="14782"/>
                </a:lnTo>
                <a:lnTo>
                  <a:pt x="20535" y="49809"/>
                </a:lnTo>
                <a:lnTo>
                  <a:pt x="18415" y="61201"/>
                </a:lnTo>
                <a:lnTo>
                  <a:pt x="18415" y="79209"/>
                </a:lnTo>
                <a:lnTo>
                  <a:pt x="32778" y="114681"/>
                </a:lnTo>
                <a:lnTo>
                  <a:pt x="70954" y="137134"/>
                </a:lnTo>
                <a:lnTo>
                  <a:pt x="94449" y="139280"/>
                </a:lnTo>
                <a:lnTo>
                  <a:pt x="104940" y="139192"/>
                </a:lnTo>
                <a:lnTo>
                  <a:pt x="144411" y="125399"/>
                </a:lnTo>
                <a:lnTo>
                  <a:pt x="153162" y="117563"/>
                </a:lnTo>
                <a:lnTo>
                  <a:pt x="156286" y="114681"/>
                </a:lnTo>
                <a:lnTo>
                  <a:pt x="170776" y="79209"/>
                </a:lnTo>
                <a:lnTo>
                  <a:pt x="170776" y="61201"/>
                </a:lnTo>
                <a:close/>
              </a:path>
              <a:path w="518795" h="255904">
                <a:moveTo>
                  <a:pt x="196227" y="159296"/>
                </a:moveTo>
                <a:lnTo>
                  <a:pt x="0" y="159296"/>
                </a:lnTo>
                <a:lnTo>
                  <a:pt x="0" y="181000"/>
                </a:lnTo>
                <a:lnTo>
                  <a:pt x="82042" y="181000"/>
                </a:lnTo>
                <a:lnTo>
                  <a:pt x="82042" y="248945"/>
                </a:lnTo>
                <a:lnTo>
                  <a:pt x="107988" y="248945"/>
                </a:lnTo>
                <a:lnTo>
                  <a:pt x="107988" y="181000"/>
                </a:lnTo>
                <a:lnTo>
                  <a:pt x="196227" y="181000"/>
                </a:lnTo>
                <a:lnTo>
                  <a:pt x="196227" y="159296"/>
                </a:lnTo>
                <a:close/>
              </a:path>
              <a:path w="518795" h="255904">
                <a:moveTo>
                  <a:pt x="235978" y="0"/>
                </a:moveTo>
                <a:lnTo>
                  <a:pt x="210324" y="0"/>
                </a:lnTo>
                <a:lnTo>
                  <a:pt x="210324" y="255714"/>
                </a:lnTo>
                <a:lnTo>
                  <a:pt x="235978" y="255714"/>
                </a:lnTo>
                <a:lnTo>
                  <a:pt x="235978" y="0"/>
                </a:lnTo>
                <a:close/>
              </a:path>
              <a:path w="518795" h="255904">
                <a:moveTo>
                  <a:pt x="388226" y="5359"/>
                </a:moveTo>
                <a:lnTo>
                  <a:pt x="304203" y="5359"/>
                </a:lnTo>
                <a:lnTo>
                  <a:pt x="304203" y="26784"/>
                </a:lnTo>
                <a:lnTo>
                  <a:pt x="388226" y="26784"/>
                </a:lnTo>
                <a:lnTo>
                  <a:pt x="388226" y="5359"/>
                </a:lnTo>
                <a:close/>
              </a:path>
              <a:path w="518795" h="255904">
                <a:moveTo>
                  <a:pt x="410159" y="142367"/>
                </a:moveTo>
                <a:lnTo>
                  <a:pt x="395808" y="102908"/>
                </a:lnTo>
                <a:lnTo>
                  <a:pt x="387375" y="92468"/>
                </a:lnTo>
                <a:lnTo>
                  <a:pt x="384556" y="91173"/>
                </a:lnTo>
                <a:lnTo>
                  <a:pt x="384556" y="141249"/>
                </a:lnTo>
                <a:lnTo>
                  <a:pt x="384556" y="159854"/>
                </a:lnTo>
                <a:lnTo>
                  <a:pt x="380606" y="176771"/>
                </a:lnTo>
                <a:lnTo>
                  <a:pt x="371309" y="190017"/>
                </a:lnTo>
                <a:lnTo>
                  <a:pt x="356641" y="197916"/>
                </a:lnTo>
                <a:lnTo>
                  <a:pt x="335216" y="197916"/>
                </a:lnTo>
                <a:lnTo>
                  <a:pt x="320560" y="190017"/>
                </a:lnTo>
                <a:lnTo>
                  <a:pt x="311543" y="176771"/>
                </a:lnTo>
                <a:lnTo>
                  <a:pt x="307594" y="159854"/>
                </a:lnTo>
                <a:lnTo>
                  <a:pt x="307594" y="141249"/>
                </a:lnTo>
                <a:lnTo>
                  <a:pt x="311543" y="124053"/>
                </a:lnTo>
                <a:lnTo>
                  <a:pt x="320560" y="110794"/>
                </a:lnTo>
                <a:lnTo>
                  <a:pt x="335216" y="102908"/>
                </a:lnTo>
                <a:lnTo>
                  <a:pt x="356641" y="102908"/>
                </a:lnTo>
                <a:lnTo>
                  <a:pt x="371309" y="110794"/>
                </a:lnTo>
                <a:lnTo>
                  <a:pt x="380606" y="124053"/>
                </a:lnTo>
                <a:lnTo>
                  <a:pt x="384556" y="141249"/>
                </a:lnTo>
                <a:lnTo>
                  <a:pt x="384556" y="91173"/>
                </a:lnTo>
                <a:lnTo>
                  <a:pt x="345935" y="81191"/>
                </a:lnTo>
                <a:lnTo>
                  <a:pt x="335800" y="81280"/>
                </a:lnTo>
                <a:lnTo>
                  <a:pt x="288988" y="111645"/>
                </a:lnTo>
                <a:lnTo>
                  <a:pt x="281990" y="142367"/>
                </a:lnTo>
                <a:lnTo>
                  <a:pt x="282054" y="159854"/>
                </a:lnTo>
                <a:lnTo>
                  <a:pt x="304495" y="208635"/>
                </a:lnTo>
                <a:lnTo>
                  <a:pt x="345935" y="219621"/>
                </a:lnTo>
                <a:lnTo>
                  <a:pt x="355904" y="219532"/>
                </a:lnTo>
                <a:lnTo>
                  <a:pt x="395808" y="197916"/>
                </a:lnTo>
                <a:lnTo>
                  <a:pt x="402882" y="189458"/>
                </a:lnTo>
                <a:lnTo>
                  <a:pt x="406463" y="177190"/>
                </a:lnTo>
                <a:lnTo>
                  <a:pt x="408660" y="169443"/>
                </a:lnTo>
                <a:lnTo>
                  <a:pt x="409752" y="164211"/>
                </a:lnTo>
                <a:lnTo>
                  <a:pt x="410070" y="159854"/>
                </a:lnTo>
                <a:lnTo>
                  <a:pt x="410159" y="142367"/>
                </a:lnTo>
                <a:close/>
              </a:path>
              <a:path w="518795" h="255904">
                <a:moveTo>
                  <a:pt x="418109" y="42849"/>
                </a:moveTo>
                <a:lnTo>
                  <a:pt x="274320" y="42849"/>
                </a:lnTo>
                <a:lnTo>
                  <a:pt x="274320" y="64846"/>
                </a:lnTo>
                <a:lnTo>
                  <a:pt x="418109" y="64846"/>
                </a:lnTo>
                <a:lnTo>
                  <a:pt x="418109" y="42849"/>
                </a:lnTo>
                <a:close/>
              </a:path>
              <a:path w="518795" h="255904">
                <a:moveTo>
                  <a:pt x="518198" y="0"/>
                </a:moveTo>
                <a:lnTo>
                  <a:pt x="493102" y="0"/>
                </a:lnTo>
                <a:lnTo>
                  <a:pt x="493102" y="104876"/>
                </a:lnTo>
                <a:lnTo>
                  <a:pt x="459270" y="104876"/>
                </a:lnTo>
                <a:lnTo>
                  <a:pt x="459270" y="2819"/>
                </a:lnTo>
                <a:lnTo>
                  <a:pt x="434454" y="2819"/>
                </a:lnTo>
                <a:lnTo>
                  <a:pt x="434454" y="249224"/>
                </a:lnTo>
                <a:lnTo>
                  <a:pt x="459270" y="249224"/>
                </a:lnTo>
                <a:lnTo>
                  <a:pt x="459270" y="126593"/>
                </a:lnTo>
                <a:lnTo>
                  <a:pt x="493102" y="126593"/>
                </a:lnTo>
                <a:lnTo>
                  <a:pt x="493102" y="255714"/>
                </a:lnTo>
                <a:lnTo>
                  <a:pt x="518198" y="255714"/>
                </a:lnTo>
                <a:lnTo>
                  <a:pt x="518198" y="126593"/>
                </a:lnTo>
                <a:lnTo>
                  <a:pt x="518198" y="104876"/>
                </a:lnTo>
                <a:lnTo>
                  <a:pt x="518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82700" y="8523376"/>
            <a:ext cx="535940" cy="257810"/>
          </a:xfrm>
          <a:custGeom>
            <a:avLst/>
            <a:gdLst/>
            <a:ahLst/>
            <a:cxnLst/>
            <a:rect l="l" t="t" r="r" b="b"/>
            <a:pathLst>
              <a:path w="535940" h="257809">
                <a:moveTo>
                  <a:pt x="163233" y="196786"/>
                </a:moveTo>
                <a:lnTo>
                  <a:pt x="121793" y="196786"/>
                </a:lnTo>
                <a:lnTo>
                  <a:pt x="131381" y="30441"/>
                </a:lnTo>
                <a:lnTo>
                  <a:pt x="157594" y="30441"/>
                </a:lnTo>
                <a:lnTo>
                  <a:pt x="157594" y="8458"/>
                </a:lnTo>
                <a:lnTo>
                  <a:pt x="106286" y="8458"/>
                </a:lnTo>
                <a:lnTo>
                  <a:pt x="106286" y="30441"/>
                </a:lnTo>
                <a:lnTo>
                  <a:pt x="96697" y="196786"/>
                </a:lnTo>
                <a:lnTo>
                  <a:pt x="62865" y="196786"/>
                </a:lnTo>
                <a:lnTo>
                  <a:pt x="53276" y="30441"/>
                </a:lnTo>
                <a:lnTo>
                  <a:pt x="106286" y="30441"/>
                </a:lnTo>
                <a:lnTo>
                  <a:pt x="106286" y="8458"/>
                </a:lnTo>
                <a:lnTo>
                  <a:pt x="2819" y="8458"/>
                </a:lnTo>
                <a:lnTo>
                  <a:pt x="2819" y="30441"/>
                </a:lnTo>
                <a:lnTo>
                  <a:pt x="28194" y="30441"/>
                </a:lnTo>
                <a:lnTo>
                  <a:pt x="37782" y="196786"/>
                </a:lnTo>
                <a:lnTo>
                  <a:pt x="0" y="196786"/>
                </a:lnTo>
                <a:lnTo>
                  <a:pt x="0" y="218770"/>
                </a:lnTo>
                <a:lnTo>
                  <a:pt x="163233" y="218770"/>
                </a:lnTo>
                <a:lnTo>
                  <a:pt x="163233" y="196786"/>
                </a:lnTo>
                <a:close/>
              </a:path>
              <a:path w="535940" h="257809">
                <a:moveTo>
                  <a:pt x="259092" y="103746"/>
                </a:moveTo>
                <a:lnTo>
                  <a:pt x="216242" y="103746"/>
                </a:lnTo>
                <a:lnTo>
                  <a:pt x="216242" y="1968"/>
                </a:lnTo>
                <a:lnTo>
                  <a:pt x="190588" y="1968"/>
                </a:lnTo>
                <a:lnTo>
                  <a:pt x="190588" y="257683"/>
                </a:lnTo>
                <a:lnTo>
                  <a:pt x="216242" y="257683"/>
                </a:lnTo>
                <a:lnTo>
                  <a:pt x="216242" y="125742"/>
                </a:lnTo>
                <a:lnTo>
                  <a:pt x="259092" y="125742"/>
                </a:lnTo>
                <a:lnTo>
                  <a:pt x="259092" y="103746"/>
                </a:lnTo>
                <a:close/>
              </a:path>
              <a:path w="535940" h="257809">
                <a:moveTo>
                  <a:pt x="425627" y="60350"/>
                </a:moveTo>
                <a:lnTo>
                  <a:pt x="407746" y="21704"/>
                </a:lnTo>
                <a:lnTo>
                  <a:pt x="400062" y="14528"/>
                </a:lnTo>
                <a:lnTo>
                  <a:pt x="400062" y="58077"/>
                </a:lnTo>
                <a:lnTo>
                  <a:pt x="400062" y="80632"/>
                </a:lnTo>
                <a:lnTo>
                  <a:pt x="392722" y="98386"/>
                </a:lnTo>
                <a:lnTo>
                  <a:pt x="379476" y="110515"/>
                </a:lnTo>
                <a:lnTo>
                  <a:pt x="361429" y="116713"/>
                </a:lnTo>
                <a:lnTo>
                  <a:pt x="340004" y="116713"/>
                </a:lnTo>
                <a:lnTo>
                  <a:pt x="321957" y="110515"/>
                </a:lnTo>
                <a:lnTo>
                  <a:pt x="308991" y="98386"/>
                </a:lnTo>
                <a:lnTo>
                  <a:pt x="301663" y="80632"/>
                </a:lnTo>
                <a:lnTo>
                  <a:pt x="301663" y="58077"/>
                </a:lnTo>
                <a:lnTo>
                  <a:pt x="308991" y="40309"/>
                </a:lnTo>
                <a:lnTo>
                  <a:pt x="321957" y="27901"/>
                </a:lnTo>
                <a:lnTo>
                  <a:pt x="340004" y="21704"/>
                </a:lnTo>
                <a:lnTo>
                  <a:pt x="361429" y="21704"/>
                </a:lnTo>
                <a:lnTo>
                  <a:pt x="379476" y="27901"/>
                </a:lnTo>
                <a:lnTo>
                  <a:pt x="392722" y="40309"/>
                </a:lnTo>
                <a:lnTo>
                  <a:pt x="400062" y="58077"/>
                </a:lnTo>
                <a:lnTo>
                  <a:pt x="400062" y="14528"/>
                </a:lnTo>
                <a:lnTo>
                  <a:pt x="360883" y="76"/>
                </a:lnTo>
                <a:lnTo>
                  <a:pt x="350723" y="0"/>
                </a:lnTo>
                <a:lnTo>
                  <a:pt x="340398" y="76"/>
                </a:lnTo>
                <a:lnTo>
                  <a:pt x="301777" y="14211"/>
                </a:lnTo>
                <a:lnTo>
                  <a:pt x="278206" y="49009"/>
                </a:lnTo>
                <a:lnTo>
                  <a:pt x="276085" y="60350"/>
                </a:lnTo>
                <a:lnTo>
                  <a:pt x="276085" y="78346"/>
                </a:lnTo>
                <a:lnTo>
                  <a:pt x="296024" y="119113"/>
                </a:lnTo>
                <a:lnTo>
                  <a:pt x="333692" y="137795"/>
                </a:lnTo>
                <a:lnTo>
                  <a:pt x="350723" y="138430"/>
                </a:lnTo>
                <a:lnTo>
                  <a:pt x="360883" y="138341"/>
                </a:lnTo>
                <a:lnTo>
                  <a:pt x="399719" y="124485"/>
                </a:lnTo>
                <a:lnTo>
                  <a:pt x="408038" y="116713"/>
                </a:lnTo>
                <a:lnTo>
                  <a:pt x="411264" y="113614"/>
                </a:lnTo>
                <a:lnTo>
                  <a:pt x="425627" y="78346"/>
                </a:lnTo>
                <a:lnTo>
                  <a:pt x="425627" y="60350"/>
                </a:lnTo>
                <a:close/>
              </a:path>
              <a:path w="535940" h="257809">
                <a:moveTo>
                  <a:pt x="492531" y="166611"/>
                </a:moveTo>
                <a:lnTo>
                  <a:pt x="292925" y="166611"/>
                </a:lnTo>
                <a:lnTo>
                  <a:pt x="292925" y="188048"/>
                </a:lnTo>
                <a:lnTo>
                  <a:pt x="466877" y="188048"/>
                </a:lnTo>
                <a:lnTo>
                  <a:pt x="466877" y="257683"/>
                </a:lnTo>
                <a:lnTo>
                  <a:pt x="492531" y="257683"/>
                </a:lnTo>
                <a:lnTo>
                  <a:pt x="492531" y="166611"/>
                </a:lnTo>
                <a:close/>
              </a:path>
              <a:path w="535940" h="257809">
                <a:moveTo>
                  <a:pt x="535381" y="58915"/>
                </a:moveTo>
                <a:lnTo>
                  <a:pt x="492531" y="58915"/>
                </a:lnTo>
                <a:lnTo>
                  <a:pt x="492531" y="1968"/>
                </a:lnTo>
                <a:lnTo>
                  <a:pt x="466877" y="1968"/>
                </a:lnTo>
                <a:lnTo>
                  <a:pt x="466877" y="149694"/>
                </a:lnTo>
                <a:lnTo>
                  <a:pt x="492531" y="149694"/>
                </a:lnTo>
                <a:lnTo>
                  <a:pt x="492531" y="80632"/>
                </a:lnTo>
                <a:lnTo>
                  <a:pt x="535381" y="80632"/>
                </a:lnTo>
                <a:lnTo>
                  <a:pt x="535381" y="58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6748" y="8983468"/>
            <a:ext cx="118745" cy="22225"/>
          </a:xfrm>
          <a:custGeom>
            <a:avLst/>
            <a:gdLst/>
            <a:ahLst/>
            <a:cxnLst/>
            <a:rect l="l" t="t" r="r" b="b"/>
            <a:pathLst>
              <a:path w="118745" h="22225">
                <a:moveTo>
                  <a:pt x="118410" y="21990"/>
                </a:moveTo>
                <a:lnTo>
                  <a:pt x="0" y="21990"/>
                </a:lnTo>
                <a:lnTo>
                  <a:pt x="0" y="0"/>
                </a:lnTo>
                <a:lnTo>
                  <a:pt x="118410" y="0"/>
                </a:lnTo>
                <a:lnTo>
                  <a:pt x="118410" y="21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2387240" y="8874080"/>
            <a:ext cx="247650" cy="241300"/>
            <a:chOff x="2387240" y="8874080"/>
            <a:chExt cx="247650" cy="241300"/>
          </a:xfrm>
        </p:grpSpPr>
        <p:sp>
          <p:nvSpPr>
            <p:cNvPr id="42" name="object 42"/>
            <p:cNvSpPr/>
            <p:nvPr/>
          </p:nvSpPr>
          <p:spPr>
            <a:xfrm>
              <a:off x="2387240" y="8983469"/>
              <a:ext cx="118745" cy="22225"/>
            </a:xfrm>
            <a:custGeom>
              <a:avLst/>
              <a:gdLst/>
              <a:ahLst/>
              <a:cxnLst/>
              <a:rect l="l" t="t" r="r" b="b"/>
              <a:pathLst>
                <a:path w="118744" h="22225">
                  <a:moveTo>
                    <a:pt x="118410" y="21990"/>
                  </a:moveTo>
                  <a:lnTo>
                    <a:pt x="0" y="21990"/>
                  </a:lnTo>
                  <a:lnTo>
                    <a:pt x="0" y="0"/>
                  </a:lnTo>
                  <a:lnTo>
                    <a:pt x="118410" y="0"/>
                  </a:lnTo>
                  <a:lnTo>
                    <a:pt x="118410" y="21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5386" y="8874080"/>
              <a:ext cx="109107" cy="24076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2747911" y="8860269"/>
            <a:ext cx="662305" cy="259715"/>
          </a:xfrm>
          <a:custGeom>
            <a:avLst/>
            <a:gdLst/>
            <a:ahLst/>
            <a:cxnLst/>
            <a:rect l="l" t="t" r="r" b="b"/>
            <a:pathLst>
              <a:path w="662304" h="259715">
                <a:moveTo>
                  <a:pt x="165493" y="45669"/>
                </a:moveTo>
                <a:lnTo>
                  <a:pt x="165214" y="32296"/>
                </a:lnTo>
                <a:lnTo>
                  <a:pt x="163207" y="24269"/>
                </a:lnTo>
                <a:lnTo>
                  <a:pt x="160324" y="21145"/>
                </a:lnTo>
                <a:lnTo>
                  <a:pt x="157772" y="18376"/>
                </a:lnTo>
                <a:lnTo>
                  <a:pt x="147167" y="11417"/>
                </a:lnTo>
                <a:lnTo>
                  <a:pt x="139839" y="7073"/>
                </a:lnTo>
                <a:lnTo>
                  <a:pt x="139839" y="38912"/>
                </a:lnTo>
                <a:lnTo>
                  <a:pt x="139839" y="52438"/>
                </a:lnTo>
                <a:lnTo>
                  <a:pt x="132511" y="61747"/>
                </a:lnTo>
                <a:lnTo>
                  <a:pt x="120383" y="67665"/>
                </a:lnTo>
                <a:lnTo>
                  <a:pt x="104038" y="70205"/>
                </a:lnTo>
                <a:lnTo>
                  <a:pt x="85991" y="70205"/>
                </a:lnTo>
                <a:lnTo>
                  <a:pt x="69926" y="67665"/>
                </a:lnTo>
                <a:lnTo>
                  <a:pt x="57518" y="61747"/>
                </a:lnTo>
                <a:lnTo>
                  <a:pt x="50469" y="52438"/>
                </a:lnTo>
                <a:lnTo>
                  <a:pt x="50469" y="38912"/>
                </a:lnTo>
                <a:lnTo>
                  <a:pt x="57518" y="29603"/>
                </a:lnTo>
                <a:lnTo>
                  <a:pt x="69926" y="23685"/>
                </a:lnTo>
                <a:lnTo>
                  <a:pt x="85991" y="21145"/>
                </a:lnTo>
                <a:lnTo>
                  <a:pt x="104038" y="21145"/>
                </a:lnTo>
                <a:lnTo>
                  <a:pt x="120383" y="23685"/>
                </a:lnTo>
                <a:lnTo>
                  <a:pt x="132511" y="29603"/>
                </a:lnTo>
                <a:lnTo>
                  <a:pt x="139839" y="38912"/>
                </a:lnTo>
                <a:lnTo>
                  <a:pt x="139839" y="7073"/>
                </a:lnTo>
                <a:lnTo>
                  <a:pt x="136055" y="4813"/>
                </a:lnTo>
                <a:lnTo>
                  <a:pt x="126911" y="1435"/>
                </a:lnTo>
                <a:lnTo>
                  <a:pt x="114858" y="177"/>
                </a:lnTo>
                <a:lnTo>
                  <a:pt x="95008" y="0"/>
                </a:lnTo>
                <a:lnTo>
                  <a:pt x="75336" y="177"/>
                </a:lnTo>
                <a:lnTo>
                  <a:pt x="32550" y="18376"/>
                </a:lnTo>
                <a:lnTo>
                  <a:pt x="24815" y="45669"/>
                </a:lnTo>
                <a:lnTo>
                  <a:pt x="25095" y="59055"/>
                </a:lnTo>
                <a:lnTo>
                  <a:pt x="54254" y="86753"/>
                </a:lnTo>
                <a:lnTo>
                  <a:pt x="95008" y="91630"/>
                </a:lnTo>
                <a:lnTo>
                  <a:pt x="114858" y="91452"/>
                </a:lnTo>
                <a:lnTo>
                  <a:pt x="157772" y="73025"/>
                </a:lnTo>
                <a:lnTo>
                  <a:pt x="165214" y="59055"/>
                </a:lnTo>
                <a:lnTo>
                  <a:pt x="165493" y="45669"/>
                </a:lnTo>
                <a:close/>
              </a:path>
              <a:path w="662304" h="259715">
                <a:moveTo>
                  <a:pt x="196227" y="103759"/>
                </a:moveTo>
                <a:lnTo>
                  <a:pt x="0" y="103759"/>
                </a:lnTo>
                <a:lnTo>
                  <a:pt x="0" y="125463"/>
                </a:lnTo>
                <a:lnTo>
                  <a:pt x="82042" y="125463"/>
                </a:lnTo>
                <a:lnTo>
                  <a:pt x="82042" y="159575"/>
                </a:lnTo>
                <a:lnTo>
                  <a:pt x="107988" y="159575"/>
                </a:lnTo>
                <a:lnTo>
                  <a:pt x="107988" y="125463"/>
                </a:lnTo>
                <a:lnTo>
                  <a:pt x="196227" y="125463"/>
                </a:lnTo>
                <a:lnTo>
                  <a:pt x="196227" y="103759"/>
                </a:lnTo>
                <a:close/>
              </a:path>
              <a:path w="662304" h="259715">
                <a:moveTo>
                  <a:pt x="235978" y="3390"/>
                </a:moveTo>
                <a:lnTo>
                  <a:pt x="210324" y="3390"/>
                </a:lnTo>
                <a:lnTo>
                  <a:pt x="210324" y="135331"/>
                </a:lnTo>
                <a:lnTo>
                  <a:pt x="147459" y="135331"/>
                </a:lnTo>
                <a:lnTo>
                  <a:pt x="147459" y="155625"/>
                </a:lnTo>
                <a:lnTo>
                  <a:pt x="210324" y="155625"/>
                </a:lnTo>
                <a:lnTo>
                  <a:pt x="210324" y="160985"/>
                </a:lnTo>
                <a:lnTo>
                  <a:pt x="235978" y="160985"/>
                </a:lnTo>
                <a:lnTo>
                  <a:pt x="235978" y="3390"/>
                </a:lnTo>
                <a:close/>
              </a:path>
              <a:path w="662304" h="259715">
                <a:moveTo>
                  <a:pt x="241617" y="237947"/>
                </a:moveTo>
                <a:lnTo>
                  <a:pt x="57238" y="237947"/>
                </a:lnTo>
                <a:lnTo>
                  <a:pt x="57238" y="223570"/>
                </a:lnTo>
                <a:lnTo>
                  <a:pt x="235978" y="223570"/>
                </a:lnTo>
                <a:lnTo>
                  <a:pt x="235978" y="168033"/>
                </a:lnTo>
                <a:lnTo>
                  <a:pt x="31292" y="168033"/>
                </a:lnTo>
                <a:lnTo>
                  <a:pt x="31292" y="189179"/>
                </a:lnTo>
                <a:lnTo>
                  <a:pt x="210324" y="189179"/>
                </a:lnTo>
                <a:lnTo>
                  <a:pt x="210324" y="202425"/>
                </a:lnTo>
                <a:lnTo>
                  <a:pt x="31292" y="202425"/>
                </a:lnTo>
                <a:lnTo>
                  <a:pt x="31292" y="250634"/>
                </a:lnTo>
                <a:lnTo>
                  <a:pt x="39471" y="259092"/>
                </a:lnTo>
                <a:lnTo>
                  <a:pt x="241617" y="259092"/>
                </a:lnTo>
                <a:lnTo>
                  <a:pt x="241617" y="237947"/>
                </a:lnTo>
                <a:close/>
              </a:path>
              <a:path w="662304" h="259715">
                <a:moveTo>
                  <a:pt x="395274" y="10147"/>
                </a:moveTo>
                <a:lnTo>
                  <a:pt x="370459" y="10147"/>
                </a:lnTo>
                <a:lnTo>
                  <a:pt x="277710" y="259092"/>
                </a:lnTo>
                <a:lnTo>
                  <a:pt x="302514" y="259092"/>
                </a:lnTo>
                <a:lnTo>
                  <a:pt x="395274" y="10147"/>
                </a:lnTo>
                <a:close/>
              </a:path>
              <a:path w="662304" h="259715">
                <a:moveTo>
                  <a:pt x="575056" y="59283"/>
                </a:moveTo>
                <a:lnTo>
                  <a:pt x="558355" y="23126"/>
                </a:lnTo>
                <a:lnTo>
                  <a:pt x="554990" y="20015"/>
                </a:lnTo>
                <a:lnTo>
                  <a:pt x="549490" y="15189"/>
                </a:lnTo>
                <a:lnTo>
                  <a:pt x="549490" y="56946"/>
                </a:lnTo>
                <a:lnTo>
                  <a:pt x="549490" y="78943"/>
                </a:lnTo>
                <a:lnTo>
                  <a:pt x="542150" y="95580"/>
                </a:lnTo>
                <a:lnTo>
                  <a:pt x="528904" y="106857"/>
                </a:lnTo>
                <a:lnTo>
                  <a:pt x="510857" y="112496"/>
                </a:lnTo>
                <a:lnTo>
                  <a:pt x="489432" y="112496"/>
                </a:lnTo>
                <a:lnTo>
                  <a:pt x="471385" y="106857"/>
                </a:lnTo>
                <a:lnTo>
                  <a:pt x="458419" y="95580"/>
                </a:lnTo>
                <a:lnTo>
                  <a:pt x="451091" y="78943"/>
                </a:lnTo>
                <a:lnTo>
                  <a:pt x="451091" y="56946"/>
                </a:lnTo>
                <a:lnTo>
                  <a:pt x="458419" y="40322"/>
                </a:lnTo>
                <a:lnTo>
                  <a:pt x="471385" y="28765"/>
                </a:lnTo>
                <a:lnTo>
                  <a:pt x="489432" y="23126"/>
                </a:lnTo>
                <a:lnTo>
                  <a:pt x="510857" y="23126"/>
                </a:lnTo>
                <a:lnTo>
                  <a:pt x="528904" y="28765"/>
                </a:lnTo>
                <a:lnTo>
                  <a:pt x="542150" y="40322"/>
                </a:lnTo>
                <a:lnTo>
                  <a:pt x="549490" y="56946"/>
                </a:lnTo>
                <a:lnTo>
                  <a:pt x="549490" y="15189"/>
                </a:lnTo>
                <a:lnTo>
                  <a:pt x="510311" y="1485"/>
                </a:lnTo>
                <a:lnTo>
                  <a:pt x="500151" y="1409"/>
                </a:lnTo>
                <a:lnTo>
                  <a:pt x="489826" y="1485"/>
                </a:lnTo>
                <a:lnTo>
                  <a:pt x="451205" y="14884"/>
                </a:lnTo>
                <a:lnTo>
                  <a:pt x="427634" y="48336"/>
                </a:lnTo>
                <a:lnTo>
                  <a:pt x="425513" y="59283"/>
                </a:lnTo>
                <a:lnTo>
                  <a:pt x="425513" y="76619"/>
                </a:lnTo>
                <a:lnTo>
                  <a:pt x="445452" y="115874"/>
                </a:lnTo>
                <a:lnTo>
                  <a:pt x="483133" y="133604"/>
                </a:lnTo>
                <a:lnTo>
                  <a:pt x="500151" y="134200"/>
                </a:lnTo>
                <a:lnTo>
                  <a:pt x="510311" y="134124"/>
                </a:lnTo>
                <a:lnTo>
                  <a:pt x="549148" y="121005"/>
                </a:lnTo>
                <a:lnTo>
                  <a:pt x="558660" y="112496"/>
                </a:lnTo>
                <a:lnTo>
                  <a:pt x="560692" y="110629"/>
                </a:lnTo>
                <a:lnTo>
                  <a:pt x="575056" y="76619"/>
                </a:lnTo>
                <a:lnTo>
                  <a:pt x="575056" y="59283"/>
                </a:lnTo>
                <a:close/>
              </a:path>
              <a:path w="662304" h="259715">
                <a:moveTo>
                  <a:pt x="656056" y="3390"/>
                </a:moveTo>
                <a:lnTo>
                  <a:pt x="630402" y="3390"/>
                </a:lnTo>
                <a:lnTo>
                  <a:pt x="630402" y="139839"/>
                </a:lnTo>
                <a:lnTo>
                  <a:pt x="656056" y="139839"/>
                </a:lnTo>
                <a:lnTo>
                  <a:pt x="656056" y="3390"/>
                </a:lnTo>
                <a:close/>
              </a:path>
              <a:path w="662304" h="259715">
                <a:moveTo>
                  <a:pt x="661695" y="237947"/>
                </a:moveTo>
                <a:lnTo>
                  <a:pt x="474205" y="237947"/>
                </a:lnTo>
                <a:lnTo>
                  <a:pt x="474205" y="216522"/>
                </a:lnTo>
                <a:lnTo>
                  <a:pt x="656056" y="216522"/>
                </a:lnTo>
                <a:lnTo>
                  <a:pt x="656056" y="153936"/>
                </a:lnTo>
                <a:lnTo>
                  <a:pt x="448271" y="153936"/>
                </a:lnTo>
                <a:lnTo>
                  <a:pt x="448271" y="175082"/>
                </a:lnTo>
                <a:lnTo>
                  <a:pt x="630402" y="175082"/>
                </a:lnTo>
                <a:lnTo>
                  <a:pt x="630402" y="195376"/>
                </a:lnTo>
                <a:lnTo>
                  <a:pt x="448271" y="195376"/>
                </a:lnTo>
                <a:lnTo>
                  <a:pt x="448271" y="250634"/>
                </a:lnTo>
                <a:lnTo>
                  <a:pt x="456450" y="259092"/>
                </a:lnTo>
                <a:lnTo>
                  <a:pt x="661695" y="259092"/>
                </a:lnTo>
                <a:lnTo>
                  <a:pt x="661695" y="237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34969" y="8863659"/>
            <a:ext cx="500380" cy="255904"/>
          </a:xfrm>
          <a:custGeom>
            <a:avLst/>
            <a:gdLst/>
            <a:ahLst/>
            <a:cxnLst/>
            <a:rect l="l" t="t" r="r" b="b"/>
            <a:pathLst>
              <a:path w="500379" h="255904">
                <a:moveTo>
                  <a:pt x="124040" y="195376"/>
                </a:moveTo>
                <a:lnTo>
                  <a:pt x="25933" y="195376"/>
                </a:lnTo>
                <a:lnTo>
                  <a:pt x="25933" y="28181"/>
                </a:lnTo>
                <a:lnTo>
                  <a:pt x="118402" y="28181"/>
                </a:lnTo>
                <a:lnTo>
                  <a:pt x="118402" y="6477"/>
                </a:lnTo>
                <a:lnTo>
                  <a:pt x="0" y="6477"/>
                </a:lnTo>
                <a:lnTo>
                  <a:pt x="0" y="208343"/>
                </a:lnTo>
                <a:lnTo>
                  <a:pt x="8166" y="216801"/>
                </a:lnTo>
                <a:lnTo>
                  <a:pt x="124040" y="216801"/>
                </a:lnTo>
                <a:lnTo>
                  <a:pt x="124040" y="195376"/>
                </a:lnTo>
                <a:close/>
              </a:path>
              <a:path w="500379" h="255904">
                <a:moveTo>
                  <a:pt x="176771" y="2819"/>
                </a:moveTo>
                <a:lnTo>
                  <a:pt x="151676" y="2819"/>
                </a:lnTo>
                <a:lnTo>
                  <a:pt x="151676" y="96139"/>
                </a:lnTo>
                <a:lnTo>
                  <a:pt x="101777" y="96139"/>
                </a:lnTo>
                <a:lnTo>
                  <a:pt x="101777" y="118122"/>
                </a:lnTo>
                <a:lnTo>
                  <a:pt x="151676" y="118122"/>
                </a:lnTo>
                <a:lnTo>
                  <a:pt x="151676" y="249224"/>
                </a:lnTo>
                <a:lnTo>
                  <a:pt x="176771" y="249224"/>
                </a:lnTo>
                <a:lnTo>
                  <a:pt x="176771" y="2819"/>
                </a:lnTo>
                <a:close/>
              </a:path>
              <a:path w="500379" h="255904">
                <a:moveTo>
                  <a:pt x="229768" y="0"/>
                </a:moveTo>
                <a:lnTo>
                  <a:pt x="204673" y="0"/>
                </a:lnTo>
                <a:lnTo>
                  <a:pt x="204673" y="255701"/>
                </a:lnTo>
                <a:lnTo>
                  <a:pt x="229768" y="255701"/>
                </a:lnTo>
                <a:lnTo>
                  <a:pt x="229768" y="0"/>
                </a:lnTo>
                <a:close/>
              </a:path>
              <a:path w="500379" h="255904">
                <a:moveTo>
                  <a:pt x="431266" y="83832"/>
                </a:moveTo>
                <a:lnTo>
                  <a:pt x="420001" y="44234"/>
                </a:lnTo>
                <a:lnTo>
                  <a:pt x="405688" y="26860"/>
                </a:lnTo>
                <a:lnTo>
                  <a:pt x="405688" y="95008"/>
                </a:lnTo>
                <a:lnTo>
                  <a:pt x="405460" y="113055"/>
                </a:lnTo>
                <a:lnTo>
                  <a:pt x="381673" y="154216"/>
                </a:lnTo>
                <a:lnTo>
                  <a:pt x="347903" y="161823"/>
                </a:lnTo>
                <a:lnTo>
                  <a:pt x="331533" y="161544"/>
                </a:lnTo>
                <a:lnTo>
                  <a:pt x="296405" y="132867"/>
                </a:lnTo>
                <a:lnTo>
                  <a:pt x="290106" y="95008"/>
                </a:lnTo>
                <a:lnTo>
                  <a:pt x="290334" y="76962"/>
                </a:lnTo>
                <a:lnTo>
                  <a:pt x="314121" y="35801"/>
                </a:lnTo>
                <a:lnTo>
                  <a:pt x="347903" y="28181"/>
                </a:lnTo>
                <a:lnTo>
                  <a:pt x="364261" y="28473"/>
                </a:lnTo>
                <a:lnTo>
                  <a:pt x="399389" y="57137"/>
                </a:lnTo>
                <a:lnTo>
                  <a:pt x="405688" y="95008"/>
                </a:lnTo>
                <a:lnTo>
                  <a:pt x="405688" y="26860"/>
                </a:lnTo>
                <a:lnTo>
                  <a:pt x="367868" y="7327"/>
                </a:lnTo>
                <a:lnTo>
                  <a:pt x="347903" y="6477"/>
                </a:lnTo>
                <a:lnTo>
                  <a:pt x="335762" y="6578"/>
                </a:lnTo>
                <a:lnTo>
                  <a:pt x="296926" y="20650"/>
                </a:lnTo>
                <a:lnTo>
                  <a:pt x="269798" y="59905"/>
                </a:lnTo>
                <a:lnTo>
                  <a:pt x="264528" y="83832"/>
                </a:lnTo>
                <a:lnTo>
                  <a:pt x="264528" y="106184"/>
                </a:lnTo>
                <a:lnTo>
                  <a:pt x="275805" y="145770"/>
                </a:lnTo>
                <a:lnTo>
                  <a:pt x="311810" y="176771"/>
                </a:lnTo>
                <a:lnTo>
                  <a:pt x="347903" y="183527"/>
                </a:lnTo>
                <a:lnTo>
                  <a:pt x="360045" y="183426"/>
                </a:lnTo>
                <a:lnTo>
                  <a:pt x="399122" y="169367"/>
                </a:lnTo>
                <a:lnTo>
                  <a:pt x="425996" y="130111"/>
                </a:lnTo>
                <a:lnTo>
                  <a:pt x="431266" y="106184"/>
                </a:lnTo>
                <a:lnTo>
                  <a:pt x="431266" y="83832"/>
                </a:lnTo>
                <a:close/>
              </a:path>
              <a:path w="500379" h="255904">
                <a:moveTo>
                  <a:pt x="500138" y="0"/>
                </a:moveTo>
                <a:lnTo>
                  <a:pt x="474484" y="0"/>
                </a:lnTo>
                <a:lnTo>
                  <a:pt x="474484" y="255701"/>
                </a:lnTo>
                <a:lnTo>
                  <a:pt x="500138" y="255701"/>
                </a:lnTo>
                <a:lnTo>
                  <a:pt x="500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/>
          <p:cNvGrpSpPr/>
          <p:nvPr/>
        </p:nvGrpSpPr>
        <p:grpSpPr>
          <a:xfrm>
            <a:off x="4083889" y="8863648"/>
            <a:ext cx="520065" cy="259079"/>
            <a:chOff x="4083889" y="8863648"/>
            <a:chExt cx="520065" cy="259079"/>
          </a:xfrm>
        </p:grpSpPr>
        <p:sp>
          <p:nvSpPr>
            <p:cNvPr id="47" name="object 47"/>
            <p:cNvSpPr/>
            <p:nvPr/>
          </p:nvSpPr>
          <p:spPr>
            <a:xfrm>
              <a:off x="4083889" y="8863648"/>
              <a:ext cx="227965" cy="259079"/>
            </a:xfrm>
            <a:custGeom>
              <a:avLst/>
              <a:gdLst/>
              <a:ahLst/>
              <a:cxnLst/>
              <a:rect l="l" t="t" r="r" b="b"/>
              <a:pathLst>
                <a:path w="227964" h="259079">
                  <a:moveTo>
                    <a:pt x="151960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146321" y="6484"/>
                  </a:lnTo>
                  <a:lnTo>
                    <a:pt x="146321" y="28193"/>
                  </a:lnTo>
                  <a:lnTo>
                    <a:pt x="25937" y="28193"/>
                  </a:lnTo>
                  <a:lnTo>
                    <a:pt x="25937" y="96138"/>
                  </a:lnTo>
                  <a:lnTo>
                    <a:pt x="132507" y="96138"/>
                  </a:lnTo>
                  <a:lnTo>
                    <a:pt x="132507" y="118128"/>
                  </a:lnTo>
                  <a:lnTo>
                    <a:pt x="25937" y="118128"/>
                  </a:lnTo>
                  <a:lnTo>
                    <a:pt x="25937" y="195377"/>
                  </a:lnTo>
                  <a:lnTo>
                    <a:pt x="151960" y="195377"/>
                  </a:lnTo>
                  <a:lnTo>
                    <a:pt x="151960" y="216804"/>
                  </a:lnTo>
                  <a:close/>
                </a:path>
                <a:path w="227964" h="259079">
                  <a:moveTo>
                    <a:pt x="227517" y="258530"/>
                  </a:moveTo>
                  <a:lnTo>
                    <a:pt x="201862" y="258530"/>
                  </a:lnTo>
                  <a:lnTo>
                    <a:pt x="201862" y="115309"/>
                  </a:lnTo>
                  <a:lnTo>
                    <a:pt x="154779" y="115309"/>
                  </a:lnTo>
                  <a:lnTo>
                    <a:pt x="154779" y="93318"/>
                  </a:lnTo>
                  <a:lnTo>
                    <a:pt x="201862" y="93318"/>
                  </a:lnTo>
                  <a:lnTo>
                    <a:pt x="201862" y="0"/>
                  </a:lnTo>
                  <a:lnTo>
                    <a:pt x="227517" y="0"/>
                  </a:lnTo>
                  <a:lnTo>
                    <a:pt x="227517" y="258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1723" y="8867313"/>
              <a:ext cx="252045" cy="25204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4712310" y="8863648"/>
            <a:ext cx="523875" cy="255904"/>
            <a:chOff x="4712310" y="8863648"/>
            <a:chExt cx="523875" cy="255904"/>
          </a:xfrm>
        </p:grpSpPr>
        <p:sp>
          <p:nvSpPr>
            <p:cNvPr id="50" name="object 50"/>
            <p:cNvSpPr/>
            <p:nvPr/>
          </p:nvSpPr>
          <p:spPr>
            <a:xfrm>
              <a:off x="4712310" y="8863648"/>
              <a:ext cx="254000" cy="255904"/>
            </a:xfrm>
            <a:custGeom>
              <a:avLst/>
              <a:gdLst/>
              <a:ahLst/>
              <a:cxnLst/>
              <a:rect l="l" t="t" r="r" b="b"/>
              <a:pathLst>
                <a:path w="254000" h="255904">
                  <a:moveTo>
                    <a:pt x="167184" y="216804"/>
                  </a:moveTo>
                  <a:lnTo>
                    <a:pt x="95010" y="216804"/>
                  </a:lnTo>
                  <a:lnTo>
                    <a:pt x="86834" y="208346"/>
                  </a:lnTo>
                  <a:lnTo>
                    <a:pt x="86834" y="6484"/>
                  </a:lnTo>
                  <a:lnTo>
                    <a:pt x="162955" y="6484"/>
                  </a:lnTo>
                  <a:lnTo>
                    <a:pt x="162955" y="28193"/>
                  </a:lnTo>
                  <a:lnTo>
                    <a:pt x="112772" y="28193"/>
                  </a:lnTo>
                  <a:lnTo>
                    <a:pt x="112772" y="195377"/>
                  </a:lnTo>
                  <a:lnTo>
                    <a:pt x="167184" y="195377"/>
                  </a:lnTo>
                  <a:lnTo>
                    <a:pt x="167184" y="216804"/>
                  </a:lnTo>
                  <a:close/>
                </a:path>
                <a:path w="254000" h="255904">
                  <a:moveTo>
                    <a:pt x="210602" y="255710"/>
                  </a:moveTo>
                  <a:lnTo>
                    <a:pt x="184946" y="255710"/>
                  </a:lnTo>
                  <a:lnTo>
                    <a:pt x="184946" y="0"/>
                  </a:lnTo>
                  <a:lnTo>
                    <a:pt x="210602" y="0"/>
                  </a:lnTo>
                  <a:lnTo>
                    <a:pt x="210602" y="101776"/>
                  </a:lnTo>
                  <a:lnTo>
                    <a:pt x="253455" y="101776"/>
                  </a:lnTo>
                  <a:lnTo>
                    <a:pt x="253455" y="123767"/>
                  </a:lnTo>
                  <a:lnTo>
                    <a:pt x="210602" y="123767"/>
                  </a:lnTo>
                  <a:lnTo>
                    <a:pt x="210602" y="255710"/>
                  </a:lnTo>
                  <a:close/>
                </a:path>
                <a:path w="254000" h="255904">
                  <a:moveTo>
                    <a:pt x="75557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72738" y="6484"/>
                  </a:lnTo>
                  <a:lnTo>
                    <a:pt x="72738" y="28193"/>
                  </a:lnTo>
                  <a:lnTo>
                    <a:pt x="25937" y="28193"/>
                  </a:lnTo>
                  <a:lnTo>
                    <a:pt x="25937" y="195377"/>
                  </a:lnTo>
                  <a:lnTo>
                    <a:pt x="75557" y="195377"/>
                  </a:lnTo>
                  <a:lnTo>
                    <a:pt x="75557" y="21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2963" y="8870132"/>
              <a:ext cx="252609" cy="226390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5337873" y="8860269"/>
            <a:ext cx="1064895" cy="259715"/>
          </a:xfrm>
          <a:custGeom>
            <a:avLst/>
            <a:gdLst/>
            <a:ahLst/>
            <a:cxnLst/>
            <a:rect l="l" t="t" r="r" b="b"/>
            <a:pathLst>
              <a:path w="1064895" h="259715">
                <a:moveTo>
                  <a:pt x="173380" y="1409"/>
                </a:moveTo>
                <a:lnTo>
                  <a:pt x="75272" y="1409"/>
                </a:lnTo>
                <a:lnTo>
                  <a:pt x="75272" y="23406"/>
                </a:lnTo>
                <a:lnTo>
                  <a:pt x="173380" y="23406"/>
                </a:lnTo>
                <a:lnTo>
                  <a:pt x="173380" y="1409"/>
                </a:lnTo>
                <a:close/>
              </a:path>
              <a:path w="1064895" h="259715">
                <a:moveTo>
                  <a:pt x="236258" y="129971"/>
                </a:moveTo>
                <a:lnTo>
                  <a:pt x="192760" y="120954"/>
                </a:lnTo>
                <a:lnTo>
                  <a:pt x="152514" y="108546"/>
                </a:lnTo>
                <a:lnTo>
                  <a:pt x="174091" y="97599"/>
                </a:lnTo>
                <a:lnTo>
                  <a:pt x="187693" y="89725"/>
                </a:lnTo>
                <a:lnTo>
                  <a:pt x="199059" y="81114"/>
                </a:lnTo>
                <a:lnTo>
                  <a:pt x="213982" y="67945"/>
                </a:lnTo>
                <a:lnTo>
                  <a:pt x="217639" y="64566"/>
                </a:lnTo>
                <a:lnTo>
                  <a:pt x="222161" y="58648"/>
                </a:lnTo>
                <a:lnTo>
                  <a:pt x="222161" y="49898"/>
                </a:lnTo>
                <a:lnTo>
                  <a:pt x="215392" y="43700"/>
                </a:lnTo>
                <a:lnTo>
                  <a:pt x="30162" y="43700"/>
                </a:lnTo>
                <a:lnTo>
                  <a:pt x="30162" y="64846"/>
                </a:lnTo>
                <a:lnTo>
                  <a:pt x="184099" y="64846"/>
                </a:lnTo>
                <a:lnTo>
                  <a:pt x="163068" y="78790"/>
                </a:lnTo>
                <a:lnTo>
                  <a:pt x="106984" y="104597"/>
                </a:lnTo>
                <a:lnTo>
                  <a:pt x="64287" y="119926"/>
                </a:lnTo>
                <a:lnTo>
                  <a:pt x="16624" y="130822"/>
                </a:lnTo>
                <a:lnTo>
                  <a:pt x="24244" y="150837"/>
                </a:lnTo>
                <a:lnTo>
                  <a:pt x="91376" y="133819"/>
                </a:lnTo>
                <a:lnTo>
                  <a:pt x="125171" y="120954"/>
                </a:lnTo>
                <a:lnTo>
                  <a:pt x="132232" y="123952"/>
                </a:lnTo>
                <a:lnTo>
                  <a:pt x="169913" y="136296"/>
                </a:lnTo>
                <a:lnTo>
                  <a:pt x="217639" y="148297"/>
                </a:lnTo>
                <a:lnTo>
                  <a:pt x="228079" y="150266"/>
                </a:lnTo>
                <a:lnTo>
                  <a:pt x="236258" y="129971"/>
                </a:lnTo>
                <a:close/>
              </a:path>
              <a:path w="1064895" h="259715">
                <a:moveTo>
                  <a:pt x="252044" y="168033"/>
                </a:moveTo>
                <a:lnTo>
                  <a:pt x="0" y="168033"/>
                </a:lnTo>
                <a:lnTo>
                  <a:pt x="0" y="189738"/>
                </a:lnTo>
                <a:lnTo>
                  <a:pt x="112483" y="189738"/>
                </a:lnTo>
                <a:lnTo>
                  <a:pt x="112483" y="257683"/>
                </a:lnTo>
                <a:lnTo>
                  <a:pt x="138417" y="257683"/>
                </a:lnTo>
                <a:lnTo>
                  <a:pt x="138417" y="189738"/>
                </a:lnTo>
                <a:lnTo>
                  <a:pt x="252044" y="189738"/>
                </a:lnTo>
                <a:lnTo>
                  <a:pt x="252044" y="168033"/>
                </a:lnTo>
                <a:close/>
              </a:path>
              <a:path w="1064895" h="259715">
                <a:moveTo>
                  <a:pt x="449668" y="0"/>
                </a:moveTo>
                <a:lnTo>
                  <a:pt x="351561" y="0"/>
                </a:lnTo>
                <a:lnTo>
                  <a:pt x="351561" y="21996"/>
                </a:lnTo>
                <a:lnTo>
                  <a:pt x="449668" y="21996"/>
                </a:lnTo>
                <a:lnTo>
                  <a:pt x="449668" y="0"/>
                </a:lnTo>
                <a:close/>
              </a:path>
              <a:path w="1064895" h="259715">
                <a:moveTo>
                  <a:pt x="512546" y="95580"/>
                </a:moveTo>
                <a:lnTo>
                  <a:pt x="506920" y="95008"/>
                </a:lnTo>
                <a:lnTo>
                  <a:pt x="503923" y="94716"/>
                </a:lnTo>
                <a:lnTo>
                  <a:pt x="497509" y="93954"/>
                </a:lnTo>
                <a:lnTo>
                  <a:pt x="458990" y="87782"/>
                </a:lnTo>
                <a:lnTo>
                  <a:pt x="439521" y="83451"/>
                </a:lnTo>
                <a:lnTo>
                  <a:pt x="448525" y="80098"/>
                </a:lnTo>
                <a:lnTo>
                  <a:pt x="454444" y="77749"/>
                </a:lnTo>
                <a:lnTo>
                  <a:pt x="490270" y="58356"/>
                </a:lnTo>
                <a:lnTo>
                  <a:pt x="498449" y="52438"/>
                </a:lnTo>
                <a:lnTo>
                  <a:pt x="498449" y="35242"/>
                </a:lnTo>
                <a:lnTo>
                  <a:pt x="306451" y="35242"/>
                </a:lnTo>
                <a:lnTo>
                  <a:pt x="306451" y="56388"/>
                </a:lnTo>
                <a:lnTo>
                  <a:pt x="454748" y="56388"/>
                </a:lnTo>
                <a:lnTo>
                  <a:pt x="434708" y="64363"/>
                </a:lnTo>
                <a:lnTo>
                  <a:pt x="355955" y="85369"/>
                </a:lnTo>
                <a:lnTo>
                  <a:pt x="292925" y="95859"/>
                </a:lnTo>
                <a:lnTo>
                  <a:pt x="300532" y="115874"/>
                </a:lnTo>
                <a:lnTo>
                  <a:pt x="368236" y="103873"/>
                </a:lnTo>
                <a:lnTo>
                  <a:pt x="403720" y="95008"/>
                </a:lnTo>
                <a:lnTo>
                  <a:pt x="411111" y="97180"/>
                </a:lnTo>
                <a:lnTo>
                  <a:pt x="470395" y="109880"/>
                </a:lnTo>
                <a:lnTo>
                  <a:pt x="504367" y="115316"/>
                </a:lnTo>
                <a:lnTo>
                  <a:pt x="512546" y="95580"/>
                </a:lnTo>
                <a:close/>
              </a:path>
              <a:path w="1064895" h="259715">
                <a:moveTo>
                  <a:pt x="528332" y="129971"/>
                </a:moveTo>
                <a:lnTo>
                  <a:pt x="276288" y="129971"/>
                </a:lnTo>
                <a:lnTo>
                  <a:pt x="276288" y="151676"/>
                </a:lnTo>
                <a:lnTo>
                  <a:pt x="389343" y="151676"/>
                </a:lnTo>
                <a:lnTo>
                  <a:pt x="389343" y="166903"/>
                </a:lnTo>
                <a:lnTo>
                  <a:pt x="298843" y="166903"/>
                </a:lnTo>
                <a:lnTo>
                  <a:pt x="298843" y="188048"/>
                </a:lnTo>
                <a:lnTo>
                  <a:pt x="480682" y="188048"/>
                </a:lnTo>
                <a:lnTo>
                  <a:pt x="480682" y="201866"/>
                </a:lnTo>
                <a:lnTo>
                  <a:pt x="298843" y="201866"/>
                </a:lnTo>
                <a:lnTo>
                  <a:pt x="298843" y="250634"/>
                </a:lnTo>
                <a:lnTo>
                  <a:pt x="307022" y="259092"/>
                </a:lnTo>
                <a:lnTo>
                  <a:pt x="511975" y="259092"/>
                </a:lnTo>
                <a:lnTo>
                  <a:pt x="511975" y="237947"/>
                </a:lnTo>
                <a:lnTo>
                  <a:pt x="324777" y="237947"/>
                </a:lnTo>
                <a:lnTo>
                  <a:pt x="324777" y="223012"/>
                </a:lnTo>
                <a:lnTo>
                  <a:pt x="506336" y="223012"/>
                </a:lnTo>
                <a:lnTo>
                  <a:pt x="506336" y="166903"/>
                </a:lnTo>
                <a:lnTo>
                  <a:pt x="415277" y="166903"/>
                </a:lnTo>
                <a:lnTo>
                  <a:pt x="415277" y="151676"/>
                </a:lnTo>
                <a:lnTo>
                  <a:pt x="528332" y="151676"/>
                </a:lnTo>
                <a:lnTo>
                  <a:pt x="528332" y="129971"/>
                </a:lnTo>
                <a:close/>
              </a:path>
              <a:path w="1064895" h="259715">
                <a:moveTo>
                  <a:pt x="675779" y="8737"/>
                </a:moveTo>
                <a:lnTo>
                  <a:pt x="586130" y="8737"/>
                </a:lnTo>
                <a:lnTo>
                  <a:pt x="586130" y="30175"/>
                </a:lnTo>
                <a:lnTo>
                  <a:pt x="675779" y="30175"/>
                </a:lnTo>
                <a:lnTo>
                  <a:pt x="675779" y="8737"/>
                </a:lnTo>
                <a:close/>
              </a:path>
              <a:path w="1064895" h="259715">
                <a:moveTo>
                  <a:pt x="700519" y="144767"/>
                </a:moveTo>
                <a:lnTo>
                  <a:pt x="684961" y="106286"/>
                </a:lnTo>
                <a:lnTo>
                  <a:pt x="674814" y="96481"/>
                </a:lnTo>
                <a:lnTo>
                  <a:pt x="674814" y="144767"/>
                </a:lnTo>
                <a:lnTo>
                  <a:pt x="674763" y="166687"/>
                </a:lnTo>
                <a:lnTo>
                  <a:pt x="650849" y="199694"/>
                </a:lnTo>
                <a:lnTo>
                  <a:pt x="630669" y="201295"/>
                </a:lnTo>
                <a:lnTo>
                  <a:pt x="618109" y="201104"/>
                </a:lnTo>
                <a:lnTo>
                  <a:pt x="588111" y="174548"/>
                </a:lnTo>
                <a:lnTo>
                  <a:pt x="586816" y="144767"/>
                </a:lnTo>
                <a:lnTo>
                  <a:pt x="586867" y="141020"/>
                </a:lnTo>
                <a:lnTo>
                  <a:pt x="610514" y="107899"/>
                </a:lnTo>
                <a:lnTo>
                  <a:pt x="630669" y="106286"/>
                </a:lnTo>
                <a:lnTo>
                  <a:pt x="643242" y="106489"/>
                </a:lnTo>
                <a:lnTo>
                  <a:pt x="673506" y="133096"/>
                </a:lnTo>
                <a:lnTo>
                  <a:pt x="674814" y="144767"/>
                </a:lnTo>
                <a:lnTo>
                  <a:pt x="674814" y="96481"/>
                </a:lnTo>
                <a:lnTo>
                  <a:pt x="630669" y="84582"/>
                </a:lnTo>
                <a:lnTo>
                  <a:pt x="620522" y="84658"/>
                </a:lnTo>
                <a:lnTo>
                  <a:pt x="584047" y="98513"/>
                </a:lnTo>
                <a:lnTo>
                  <a:pt x="562940" y="133324"/>
                </a:lnTo>
                <a:lnTo>
                  <a:pt x="561111" y="144767"/>
                </a:lnTo>
                <a:lnTo>
                  <a:pt x="561225" y="166687"/>
                </a:lnTo>
                <a:lnTo>
                  <a:pt x="578662" y="204266"/>
                </a:lnTo>
                <a:lnTo>
                  <a:pt x="630669" y="223012"/>
                </a:lnTo>
                <a:lnTo>
                  <a:pt x="640651" y="222935"/>
                </a:lnTo>
                <a:lnTo>
                  <a:pt x="677075" y="209359"/>
                </a:lnTo>
                <a:lnTo>
                  <a:pt x="684949" y="201295"/>
                </a:lnTo>
                <a:lnTo>
                  <a:pt x="687616" y="198488"/>
                </a:lnTo>
                <a:lnTo>
                  <a:pt x="700519" y="163093"/>
                </a:lnTo>
                <a:lnTo>
                  <a:pt x="700519" y="144767"/>
                </a:lnTo>
                <a:close/>
              </a:path>
              <a:path w="1064895" h="259715">
                <a:moveTo>
                  <a:pt x="711301" y="46240"/>
                </a:moveTo>
                <a:lnTo>
                  <a:pt x="550608" y="46240"/>
                </a:lnTo>
                <a:lnTo>
                  <a:pt x="550608" y="68224"/>
                </a:lnTo>
                <a:lnTo>
                  <a:pt x="711301" y="68224"/>
                </a:lnTo>
                <a:lnTo>
                  <a:pt x="711301" y="46240"/>
                </a:lnTo>
                <a:close/>
              </a:path>
              <a:path w="1064895" h="259715">
                <a:moveTo>
                  <a:pt x="811669" y="105168"/>
                </a:moveTo>
                <a:lnTo>
                  <a:pt x="768819" y="105168"/>
                </a:lnTo>
                <a:lnTo>
                  <a:pt x="768819" y="3390"/>
                </a:lnTo>
                <a:lnTo>
                  <a:pt x="743165" y="3390"/>
                </a:lnTo>
                <a:lnTo>
                  <a:pt x="743165" y="259092"/>
                </a:lnTo>
                <a:lnTo>
                  <a:pt x="768819" y="259092"/>
                </a:lnTo>
                <a:lnTo>
                  <a:pt x="768819" y="127152"/>
                </a:lnTo>
                <a:lnTo>
                  <a:pt x="811669" y="127152"/>
                </a:lnTo>
                <a:lnTo>
                  <a:pt x="811669" y="105168"/>
                </a:lnTo>
                <a:close/>
              </a:path>
              <a:path w="1064895" h="259715">
                <a:moveTo>
                  <a:pt x="980833" y="9867"/>
                </a:moveTo>
                <a:lnTo>
                  <a:pt x="845502" y="9867"/>
                </a:lnTo>
                <a:lnTo>
                  <a:pt x="845502" y="31572"/>
                </a:lnTo>
                <a:lnTo>
                  <a:pt x="954328" y="31572"/>
                </a:lnTo>
                <a:lnTo>
                  <a:pt x="953020" y="53200"/>
                </a:lnTo>
                <a:lnTo>
                  <a:pt x="941222" y="96139"/>
                </a:lnTo>
                <a:lnTo>
                  <a:pt x="923124" y="132473"/>
                </a:lnTo>
                <a:lnTo>
                  <a:pt x="895781" y="165265"/>
                </a:lnTo>
                <a:lnTo>
                  <a:pt x="863219" y="189344"/>
                </a:lnTo>
                <a:lnTo>
                  <a:pt x="833666" y="205244"/>
                </a:lnTo>
                <a:lnTo>
                  <a:pt x="846632" y="224421"/>
                </a:lnTo>
                <a:lnTo>
                  <a:pt x="882942" y="204381"/>
                </a:lnTo>
                <a:lnTo>
                  <a:pt x="920915" y="174993"/>
                </a:lnTo>
                <a:lnTo>
                  <a:pt x="951166" y="135356"/>
                </a:lnTo>
                <a:lnTo>
                  <a:pt x="969835" y="91071"/>
                </a:lnTo>
                <a:lnTo>
                  <a:pt x="980655" y="38341"/>
                </a:lnTo>
                <a:lnTo>
                  <a:pt x="980833" y="9867"/>
                </a:lnTo>
                <a:close/>
              </a:path>
              <a:path w="1064895" h="259715">
                <a:moveTo>
                  <a:pt x="1064844" y="3390"/>
                </a:moveTo>
                <a:lnTo>
                  <a:pt x="1039190" y="3390"/>
                </a:lnTo>
                <a:lnTo>
                  <a:pt x="1039190" y="259092"/>
                </a:lnTo>
                <a:lnTo>
                  <a:pt x="1064844" y="259092"/>
                </a:lnTo>
                <a:lnTo>
                  <a:pt x="1064844" y="3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21526" y="8863659"/>
            <a:ext cx="518795" cy="255904"/>
          </a:xfrm>
          <a:custGeom>
            <a:avLst/>
            <a:gdLst/>
            <a:ahLst/>
            <a:cxnLst/>
            <a:rect l="l" t="t" r="r" b="b"/>
            <a:pathLst>
              <a:path w="518795" h="255904">
                <a:moveTo>
                  <a:pt x="170764" y="61188"/>
                </a:moveTo>
                <a:lnTo>
                  <a:pt x="156273" y="25654"/>
                </a:lnTo>
                <a:lnTo>
                  <a:pt x="152958" y="22555"/>
                </a:lnTo>
                <a:lnTo>
                  <a:pt x="150406" y="20154"/>
                </a:lnTo>
                <a:lnTo>
                  <a:pt x="145186" y="15481"/>
                </a:lnTo>
                <a:lnTo>
                  <a:pt x="145186" y="70192"/>
                </a:lnTo>
                <a:lnTo>
                  <a:pt x="144970" y="83743"/>
                </a:lnTo>
                <a:lnTo>
                  <a:pt x="116166" y="116039"/>
                </a:lnTo>
                <a:lnTo>
                  <a:pt x="94437" y="117563"/>
                </a:lnTo>
                <a:lnTo>
                  <a:pt x="81026" y="117373"/>
                </a:lnTo>
                <a:lnTo>
                  <a:pt x="45707" y="91935"/>
                </a:lnTo>
                <a:lnTo>
                  <a:pt x="43980" y="70192"/>
                </a:lnTo>
                <a:lnTo>
                  <a:pt x="44196" y="56476"/>
                </a:lnTo>
                <a:lnTo>
                  <a:pt x="72732" y="24066"/>
                </a:lnTo>
                <a:lnTo>
                  <a:pt x="94437" y="22555"/>
                </a:lnTo>
                <a:lnTo>
                  <a:pt x="107861" y="22733"/>
                </a:lnTo>
                <a:lnTo>
                  <a:pt x="143446" y="48209"/>
                </a:lnTo>
                <a:lnTo>
                  <a:pt x="145186" y="70192"/>
                </a:lnTo>
                <a:lnTo>
                  <a:pt x="145186" y="15481"/>
                </a:lnTo>
                <a:lnTo>
                  <a:pt x="104927" y="914"/>
                </a:lnTo>
                <a:lnTo>
                  <a:pt x="94437" y="838"/>
                </a:lnTo>
                <a:lnTo>
                  <a:pt x="83947" y="914"/>
                </a:lnTo>
                <a:lnTo>
                  <a:pt x="44323" y="14770"/>
                </a:lnTo>
                <a:lnTo>
                  <a:pt x="20523" y="49796"/>
                </a:lnTo>
                <a:lnTo>
                  <a:pt x="18402" y="61188"/>
                </a:lnTo>
                <a:lnTo>
                  <a:pt x="18402" y="79197"/>
                </a:lnTo>
                <a:lnTo>
                  <a:pt x="32778" y="114681"/>
                </a:lnTo>
                <a:lnTo>
                  <a:pt x="70954" y="137121"/>
                </a:lnTo>
                <a:lnTo>
                  <a:pt x="94437" y="139268"/>
                </a:lnTo>
                <a:lnTo>
                  <a:pt x="104927" y="139192"/>
                </a:lnTo>
                <a:lnTo>
                  <a:pt x="144399" y="125387"/>
                </a:lnTo>
                <a:lnTo>
                  <a:pt x="168643" y="90589"/>
                </a:lnTo>
                <a:lnTo>
                  <a:pt x="170764" y="79197"/>
                </a:lnTo>
                <a:lnTo>
                  <a:pt x="170764" y="61188"/>
                </a:lnTo>
                <a:close/>
              </a:path>
              <a:path w="518795" h="255904">
                <a:moveTo>
                  <a:pt x="196215" y="159283"/>
                </a:moveTo>
                <a:lnTo>
                  <a:pt x="0" y="159283"/>
                </a:lnTo>
                <a:lnTo>
                  <a:pt x="0" y="180987"/>
                </a:lnTo>
                <a:lnTo>
                  <a:pt x="82042" y="180987"/>
                </a:lnTo>
                <a:lnTo>
                  <a:pt x="82042" y="248945"/>
                </a:lnTo>
                <a:lnTo>
                  <a:pt x="107975" y="248945"/>
                </a:lnTo>
                <a:lnTo>
                  <a:pt x="107975" y="180987"/>
                </a:lnTo>
                <a:lnTo>
                  <a:pt x="196215" y="180987"/>
                </a:lnTo>
                <a:lnTo>
                  <a:pt x="196215" y="159283"/>
                </a:lnTo>
                <a:close/>
              </a:path>
              <a:path w="518795" h="255904">
                <a:moveTo>
                  <a:pt x="235966" y="0"/>
                </a:moveTo>
                <a:lnTo>
                  <a:pt x="210312" y="0"/>
                </a:lnTo>
                <a:lnTo>
                  <a:pt x="210312" y="255701"/>
                </a:lnTo>
                <a:lnTo>
                  <a:pt x="235966" y="255701"/>
                </a:lnTo>
                <a:lnTo>
                  <a:pt x="235966" y="0"/>
                </a:lnTo>
                <a:close/>
              </a:path>
              <a:path w="518795" h="255904">
                <a:moveTo>
                  <a:pt x="388213" y="5346"/>
                </a:moveTo>
                <a:lnTo>
                  <a:pt x="304203" y="5346"/>
                </a:lnTo>
                <a:lnTo>
                  <a:pt x="304203" y="26784"/>
                </a:lnTo>
                <a:lnTo>
                  <a:pt x="388213" y="26784"/>
                </a:lnTo>
                <a:lnTo>
                  <a:pt x="388213" y="5346"/>
                </a:lnTo>
                <a:close/>
              </a:path>
              <a:path w="518795" h="255904">
                <a:moveTo>
                  <a:pt x="410146" y="142367"/>
                </a:moveTo>
                <a:lnTo>
                  <a:pt x="395808" y="102895"/>
                </a:lnTo>
                <a:lnTo>
                  <a:pt x="384543" y="91173"/>
                </a:lnTo>
                <a:lnTo>
                  <a:pt x="384543" y="141236"/>
                </a:lnTo>
                <a:lnTo>
                  <a:pt x="384543" y="159854"/>
                </a:lnTo>
                <a:lnTo>
                  <a:pt x="380606" y="176771"/>
                </a:lnTo>
                <a:lnTo>
                  <a:pt x="371297" y="190017"/>
                </a:lnTo>
                <a:lnTo>
                  <a:pt x="356641" y="197904"/>
                </a:lnTo>
                <a:lnTo>
                  <a:pt x="335203" y="197904"/>
                </a:lnTo>
                <a:lnTo>
                  <a:pt x="320548" y="190017"/>
                </a:lnTo>
                <a:lnTo>
                  <a:pt x="311531" y="176771"/>
                </a:lnTo>
                <a:lnTo>
                  <a:pt x="307581" y="159854"/>
                </a:lnTo>
                <a:lnTo>
                  <a:pt x="307581" y="141236"/>
                </a:lnTo>
                <a:lnTo>
                  <a:pt x="311531" y="124040"/>
                </a:lnTo>
                <a:lnTo>
                  <a:pt x="320548" y="110794"/>
                </a:lnTo>
                <a:lnTo>
                  <a:pt x="335203" y="102895"/>
                </a:lnTo>
                <a:lnTo>
                  <a:pt x="356641" y="102895"/>
                </a:lnTo>
                <a:lnTo>
                  <a:pt x="371297" y="110794"/>
                </a:lnTo>
                <a:lnTo>
                  <a:pt x="380606" y="124040"/>
                </a:lnTo>
                <a:lnTo>
                  <a:pt x="384543" y="141236"/>
                </a:lnTo>
                <a:lnTo>
                  <a:pt x="384543" y="91173"/>
                </a:lnTo>
                <a:lnTo>
                  <a:pt x="345922" y="81191"/>
                </a:lnTo>
                <a:lnTo>
                  <a:pt x="335788" y="81280"/>
                </a:lnTo>
                <a:lnTo>
                  <a:pt x="288975" y="111633"/>
                </a:lnTo>
                <a:lnTo>
                  <a:pt x="281978" y="142367"/>
                </a:lnTo>
                <a:lnTo>
                  <a:pt x="282041" y="159854"/>
                </a:lnTo>
                <a:lnTo>
                  <a:pt x="304482" y="208622"/>
                </a:lnTo>
                <a:lnTo>
                  <a:pt x="345922" y="219621"/>
                </a:lnTo>
                <a:lnTo>
                  <a:pt x="355892" y="219532"/>
                </a:lnTo>
                <a:lnTo>
                  <a:pt x="395808" y="197904"/>
                </a:lnTo>
                <a:lnTo>
                  <a:pt x="410070" y="159854"/>
                </a:lnTo>
                <a:lnTo>
                  <a:pt x="410146" y="142367"/>
                </a:lnTo>
                <a:close/>
              </a:path>
              <a:path w="518795" h="255904">
                <a:moveTo>
                  <a:pt x="418096" y="42849"/>
                </a:moveTo>
                <a:lnTo>
                  <a:pt x="274307" y="42849"/>
                </a:lnTo>
                <a:lnTo>
                  <a:pt x="274307" y="64833"/>
                </a:lnTo>
                <a:lnTo>
                  <a:pt x="418096" y="64833"/>
                </a:lnTo>
                <a:lnTo>
                  <a:pt x="418096" y="42849"/>
                </a:lnTo>
                <a:close/>
              </a:path>
              <a:path w="518795" h="255904">
                <a:moveTo>
                  <a:pt x="518185" y="0"/>
                </a:moveTo>
                <a:lnTo>
                  <a:pt x="493090" y="0"/>
                </a:lnTo>
                <a:lnTo>
                  <a:pt x="493090" y="104876"/>
                </a:lnTo>
                <a:lnTo>
                  <a:pt x="459257" y="104876"/>
                </a:lnTo>
                <a:lnTo>
                  <a:pt x="459257" y="2819"/>
                </a:lnTo>
                <a:lnTo>
                  <a:pt x="434454" y="2819"/>
                </a:lnTo>
                <a:lnTo>
                  <a:pt x="434454" y="249224"/>
                </a:lnTo>
                <a:lnTo>
                  <a:pt x="459257" y="249224"/>
                </a:lnTo>
                <a:lnTo>
                  <a:pt x="459257" y="126580"/>
                </a:lnTo>
                <a:lnTo>
                  <a:pt x="493090" y="126580"/>
                </a:lnTo>
                <a:lnTo>
                  <a:pt x="493090" y="255701"/>
                </a:lnTo>
                <a:lnTo>
                  <a:pt x="518185" y="255701"/>
                </a:lnTo>
                <a:lnTo>
                  <a:pt x="518185" y="126580"/>
                </a:lnTo>
                <a:lnTo>
                  <a:pt x="518185" y="104876"/>
                </a:lnTo>
                <a:lnTo>
                  <a:pt x="518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7154357" y="8861674"/>
            <a:ext cx="1964689" cy="260985"/>
            <a:chOff x="7154357" y="8861674"/>
            <a:chExt cx="1964689" cy="260985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4357" y="8870414"/>
              <a:ext cx="169101" cy="2517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8700" y="8936386"/>
              <a:ext cx="157599" cy="1857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7876" y="8882819"/>
              <a:ext cx="329576" cy="23935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9725" y="8882819"/>
              <a:ext cx="137864" cy="2393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062963" y="8877756"/>
              <a:ext cx="25400" cy="241935"/>
            </a:xfrm>
            <a:custGeom>
              <a:avLst/>
              <a:gdLst/>
              <a:ahLst/>
              <a:cxnLst/>
              <a:rect l="l" t="t" r="r" b="b"/>
              <a:pathLst>
                <a:path w="25400" h="241934">
                  <a:moveTo>
                    <a:pt x="25361" y="63995"/>
                  </a:moveTo>
                  <a:lnTo>
                    <a:pt x="0" y="63995"/>
                  </a:lnTo>
                  <a:lnTo>
                    <a:pt x="0" y="241604"/>
                  </a:lnTo>
                  <a:lnTo>
                    <a:pt x="25361" y="241604"/>
                  </a:lnTo>
                  <a:lnTo>
                    <a:pt x="25361" y="63995"/>
                  </a:lnTo>
                  <a:close/>
                </a:path>
                <a:path w="25400" h="241934">
                  <a:moveTo>
                    <a:pt x="25361" y="0"/>
                  </a:moveTo>
                  <a:lnTo>
                    <a:pt x="0" y="0"/>
                  </a:lnTo>
                  <a:lnTo>
                    <a:pt x="0" y="35801"/>
                  </a:lnTo>
                  <a:lnTo>
                    <a:pt x="25361" y="35801"/>
                  </a:lnTo>
                  <a:lnTo>
                    <a:pt x="25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8653" y="8936386"/>
              <a:ext cx="229209" cy="1829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8969" y="8936386"/>
              <a:ext cx="175829" cy="18579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89609" y="8861674"/>
              <a:ext cx="252609" cy="23484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5901" y="8870132"/>
              <a:ext cx="252609" cy="22639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9220503" y="8860265"/>
            <a:ext cx="236220" cy="267970"/>
          </a:xfrm>
          <a:custGeom>
            <a:avLst/>
            <a:gdLst/>
            <a:ahLst/>
            <a:cxnLst/>
            <a:rect l="l" t="t" r="r" b="b"/>
            <a:pathLst>
              <a:path w="236220" h="267970">
                <a:moveTo>
                  <a:pt x="152242" y="267552"/>
                </a:moveTo>
                <a:lnTo>
                  <a:pt x="111688" y="262556"/>
                </a:lnTo>
                <a:lnTo>
                  <a:pt x="73865" y="228645"/>
                </a:lnTo>
                <a:lnTo>
                  <a:pt x="73865" y="202426"/>
                </a:lnTo>
                <a:lnTo>
                  <a:pt x="101609" y="172407"/>
                </a:lnTo>
                <a:lnTo>
                  <a:pt x="141910" y="163288"/>
                </a:lnTo>
                <a:lnTo>
                  <a:pt x="152242" y="163237"/>
                </a:lnTo>
                <a:lnTo>
                  <a:pt x="162739" y="163288"/>
                </a:lnTo>
                <a:lnTo>
                  <a:pt x="203496" y="172407"/>
                </a:lnTo>
                <a:lnTo>
                  <a:pt x="221508" y="184946"/>
                </a:lnTo>
                <a:lnTo>
                  <a:pt x="141247" y="184946"/>
                </a:lnTo>
                <a:lnTo>
                  <a:pt x="121793" y="188047"/>
                </a:lnTo>
                <a:lnTo>
                  <a:pt x="107415" y="195095"/>
                </a:lnTo>
                <a:lnTo>
                  <a:pt x="99239" y="206936"/>
                </a:lnTo>
                <a:lnTo>
                  <a:pt x="99239" y="224416"/>
                </a:lnTo>
                <a:lnTo>
                  <a:pt x="107415" y="236257"/>
                </a:lnTo>
                <a:lnTo>
                  <a:pt x="121793" y="243869"/>
                </a:lnTo>
                <a:lnTo>
                  <a:pt x="141247" y="246971"/>
                </a:lnTo>
                <a:lnTo>
                  <a:pt x="221013" y="246971"/>
                </a:lnTo>
                <a:lnTo>
                  <a:pt x="220187" y="248380"/>
                </a:lnTo>
                <a:lnTo>
                  <a:pt x="184664" y="264450"/>
                </a:lnTo>
                <a:lnTo>
                  <a:pt x="162739" y="267503"/>
                </a:lnTo>
                <a:lnTo>
                  <a:pt x="152242" y="267552"/>
                </a:lnTo>
                <a:close/>
              </a:path>
              <a:path w="236220" h="267970">
                <a:moveTo>
                  <a:pt x="221013" y="246971"/>
                </a:moveTo>
                <a:lnTo>
                  <a:pt x="163237" y="246971"/>
                </a:lnTo>
                <a:lnTo>
                  <a:pt x="182972" y="243869"/>
                </a:lnTo>
                <a:lnTo>
                  <a:pt x="197915" y="236257"/>
                </a:lnTo>
                <a:lnTo>
                  <a:pt x="206373" y="224416"/>
                </a:lnTo>
                <a:lnTo>
                  <a:pt x="206373" y="206936"/>
                </a:lnTo>
                <a:lnTo>
                  <a:pt x="197915" y="195095"/>
                </a:lnTo>
                <a:lnTo>
                  <a:pt x="182972" y="188047"/>
                </a:lnTo>
                <a:lnTo>
                  <a:pt x="163237" y="184946"/>
                </a:lnTo>
                <a:lnTo>
                  <a:pt x="221508" y="184946"/>
                </a:lnTo>
                <a:lnTo>
                  <a:pt x="231746" y="202426"/>
                </a:lnTo>
                <a:lnTo>
                  <a:pt x="231746" y="228645"/>
                </a:lnTo>
                <a:lnTo>
                  <a:pt x="221013" y="246971"/>
                </a:lnTo>
                <a:close/>
              </a:path>
              <a:path w="236220" h="267970">
                <a:moveTo>
                  <a:pt x="80068" y="155343"/>
                </a:moveTo>
                <a:lnTo>
                  <a:pt x="36087" y="148577"/>
                </a:lnTo>
                <a:lnTo>
                  <a:pt x="10995" y="120102"/>
                </a:lnTo>
                <a:lnTo>
                  <a:pt x="10995" y="100649"/>
                </a:lnTo>
                <a:lnTo>
                  <a:pt x="36087" y="71892"/>
                </a:lnTo>
                <a:lnTo>
                  <a:pt x="80068" y="65125"/>
                </a:lnTo>
                <a:lnTo>
                  <a:pt x="90704" y="65178"/>
                </a:lnTo>
                <a:lnTo>
                  <a:pt x="141247" y="83733"/>
                </a:lnTo>
                <a:lnTo>
                  <a:pt x="142632" y="86552"/>
                </a:lnTo>
                <a:lnTo>
                  <a:pt x="80068" y="86552"/>
                </a:lnTo>
                <a:lnTo>
                  <a:pt x="66356" y="86656"/>
                </a:lnTo>
                <a:lnTo>
                  <a:pt x="58324" y="87363"/>
                </a:lnTo>
                <a:lnTo>
                  <a:pt x="52751" y="89288"/>
                </a:lnTo>
                <a:lnTo>
                  <a:pt x="46518" y="93037"/>
                </a:lnTo>
                <a:lnTo>
                  <a:pt x="36369" y="99521"/>
                </a:lnTo>
                <a:lnTo>
                  <a:pt x="36369" y="120948"/>
                </a:lnTo>
                <a:lnTo>
                  <a:pt x="142632" y="133916"/>
                </a:lnTo>
                <a:lnTo>
                  <a:pt x="141247" y="136736"/>
                </a:lnTo>
                <a:lnTo>
                  <a:pt x="124331" y="148577"/>
                </a:lnTo>
                <a:lnTo>
                  <a:pt x="103360" y="153916"/>
                </a:lnTo>
                <a:lnTo>
                  <a:pt x="97495" y="154920"/>
                </a:lnTo>
                <a:lnTo>
                  <a:pt x="90704" y="155290"/>
                </a:lnTo>
                <a:lnTo>
                  <a:pt x="80068" y="155343"/>
                </a:lnTo>
                <a:close/>
              </a:path>
              <a:path w="236220" h="267970">
                <a:moveTo>
                  <a:pt x="142632" y="133916"/>
                </a:moveTo>
                <a:lnTo>
                  <a:pt x="80068" y="133916"/>
                </a:lnTo>
                <a:lnTo>
                  <a:pt x="93757" y="133813"/>
                </a:lnTo>
                <a:lnTo>
                  <a:pt x="101829" y="133088"/>
                </a:lnTo>
                <a:lnTo>
                  <a:pt x="107444" y="131121"/>
                </a:lnTo>
                <a:lnTo>
                  <a:pt x="113758" y="127291"/>
                </a:lnTo>
                <a:lnTo>
                  <a:pt x="124049" y="120666"/>
                </a:lnTo>
                <a:lnTo>
                  <a:pt x="124049" y="99803"/>
                </a:lnTo>
                <a:lnTo>
                  <a:pt x="80068" y="86552"/>
                </a:lnTo>
                <a:lnTo>
                  <a:pt x="142632" y="86552"/>
                </a:lnTo>
                <a:lnTo>
                  <a:pt x="149423" y="100367"/>
                </a:lnTo>
                <a:lnTo>
                  <a:pt x="149423" y="120102"/>
                </a:lnTo>
                <a:lnTo>
                  <a:pt x="142632" y="133916"/>
                </a:lnTo>
                <a:close/>
              </a:path>
              <a:path w="236220" h="267970">
                <a:moveTo>
                  <a:pt x="126304" y="21426"/>
                </a:moveTo>
                <a:lnTo>
                  <a:pt x="33831" y="21426"/>
                </a:lnTo>
                <a:lnTo>
                  <a:pt x="33831" y="0"/>
                </a:lnTo>
                <a:lnTo>
                  <a:pt x="126304" y="0"/>
                </a:lnTo>
                <a:lnTo>
                  <a:pt x="126304" y="21426"/>
                </a:lnTo>
                <a:close/>
              </a:path>
              <a:path w="236220" h="267970">
                <a:moveTo>
                  <a:pt x="235975" y="159572"/>
                </a:moveTo>
                <a:lnTo>
                  <a:pt x="210320" y="159572"/>
                </a:lnTo>
                <a:lnTo>
                  <a:pt x="210320" y="135044"/>
                </a:lnTo>
                <a:lnTo>
                  <a:pt x="160418" y="135044"/>
                </a:lnTo>
                <a:lnTo>
                  <a:pt x="160418" y="113054"/>
                </a:lnTo>
                <a:lnTo>
                  <a:pt x="210320" y="113054"/>
                </a:lnTo>
                <a:lnTo>
                  <a:pt x="210320" y="90781"/>
                </a:lnTo>
                <a:lnTo>
                  <a:pt x="160418" y="90781"/>
                </a:lnTo>
                <a:lnTo>
                  <a:pt x="160418" y="68791"/>
                </a:lnTo>
                <a:lnTo>
                  <a:pt x="210320" y="68791"/>
                </a:lnTo>
                <a:lnTo>
                  <a:pt x="210320" y="3383"/>
                </a:lnTo>
                <a:lnTo>
                  <a:pt x="235975" y="3383"/>
                </a:lnTo>
                <a:lnTo>
                  <a:pt x="235975" y="159572"/>
                </a:lnTo>
                <a:close/>
              </a:path>
              <a:path w="236220" h="267970">
                <a:moveTo>
                  <a:pt x="160418" y="54694"/>
                </a:moveTo>
                <a:lnTo>
                  <a:pt x="0" y="54694"/>
                </a:lnTo>
                <a:lnTo>
                  <a:pt x="0" y="33267"/>
                </a:lnTo>
                <a:lnTo>
                  <a:pt x="160418" y="33267"/>
                </a:lnTo>
                <a:lnTo>
                  <a:pt x="160418" y="54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508071" y="8860269"/>
            <a:ext cx="524510" cy="259715"/>
          </a:xfrm>
          <a:custGeom>
            <a:avLst/>
            <a:gdLst/>
            <a:ahLst/>
            <a:cxnLst/>
            <a:rect l="l" t="t" r="r" b="b"/>
            <a:pathLst>
              <a:path w="524509" h="259715">
                <a:moveTo>
                  <a:pt x="137858" y="7048"/>
                </a:moveTo>
                <a:lnTo>
                  <a:pt x="112204" y="7048"/>
                </a:lnTo>
                <a:lnTo>
                  <a:pt x="112204" y="55829"/>
                </a:lnTo>
                <a:lnTo>
                  <a:pt x="112204" y="77812"/>
                </a:lnTo>
                <a:lnTo>
                  <a:pt x="112204" y="121513"/>
                </a:lnTo>
                <a:lnTo>
                  <a:pt x="25654" y="121513"/>
                </a:lnTo>
                <a:lnTo>
                  <a:pt x="25654" y="77812"/>
                </a:lnTo>
                <a:lnTo>
                  <a:pt x="112204" y="77812"/>
                </a:lnTo>
                <a:lnTo>
                  <a:pt x="112204" y="55829"/>
                </a:lnTo>
                <a:lnTo>
                  <a:pt x="25654" y="55829"/>
                </a:lnTo>
                <a:lnTo>
                  <a:pt x="25654" y="7048"/>
                </a:lnTo>
                <a:lnTo>
                  <a:pt x="0" y="7048"/>
                </a:lnTo>
                <a:lnTo>
                  <a:pt x="0" y="134200"/>
                </a:lnTo>
                <a:lnTo>
                  <a:pt x="8166" y="142659"/>
                </a:lnTo>
                <a:lnTo>
                  <a:pt x="137858" y="142659"/>
                </a:lnTo>
                <a:lnTo>
                  <a:pt x="137858" y="121513"/>
                </a:lnTo>
                <a:lnTo>
                  <a:pt x="137858" y="77812"/>
                </a:lnTo>
                <a:lnTo>
                  <a:pt x="137858" y="55829"/>
                </a:lnTo>
                <a:lnTo>
                  <a:pt x="137858" y="7048"/>
                </a:lnTo>
                <a:close/>
              </a:path>
              <a:path w="524509" h="259715">
                <a:moveTo>
                  <a:pt x="224688" y="3390"/>
                </a:moveTo>
                <a:lnTo>
                  <a:pt x="199034" y="3390"/>
                </a:lnTo>
                <a:lnTo>
                  <a:pt x="199034" y="35242"/>
                </a:lnTo>
                <a:lnTo>
                  <a:pt x="149136" y="35242"/>
                </a:lnTo>
                <a:lnTo>
                  <a:pt x="149136" y="57238"/>
                </a:lnTo>
                <a:lnTo>
                  <a:pt x="199034" y="57238"/>
                </a:lnTo>
                <a:lnTo>
                  <a:pt x="199034" y="89662"/>
                </a:lnTo>
                <a:lnTo>
                  <a:pt x="149136" y="89662"/>
                </a:lnTo>
                <a:lnTo>
                  <a:pt x="149136" y="111645"/>
                </a:lnTo>
                <a:lnTo>
                  <a:pt x="199034" y="111645"/>
                </a:lnTo>
                <a:lnTo>
                  <a:pt x="199034" y="195097"/>
                </a:lnTo>
                <a:lnTo>
                  <a:pt x="224688" y="195097"/>
                </a:lnTo>
                <a:lnTo>
                  <a:pt x="224688" y="3390"/>
                </a:lnTo>
                <a:close/>
              </a:path>
              <a:path w="524509" h="259715">
                <a:moveTo>
                  <a:pt x="230327" y="237388"/>
                </a:moveTo>
                <a:lnTo>
                  <a:pt x="42849" y="237388"/>
                </a:lnTo>
                <a:lnTo>
                  <a:pt x="42849" y="170853"/>
                </a:lnTo>
                <a:lnTo>
                  <a:pt x="16916" y="170853"/>
                </a:lnTo>
                <a:lnTo>
                  <a:pt x="16916" y="250634"/>
                </a:lnTo>
                <a:lnTo>
                  <a:pt x="25082" y="259092"/>
                </a:lnTo>
                <a:lnTo>
                  <a:pt x="230327" y="259092"/>
                </a:lnTo>
                <a:lnTo>
                  <a:pt x="230327" y="237388"/>
                </a:lnTo>
                <a:close/>
              </a:path>
              <a:path w="524509" h="259715">
                <a:moveTo>
                  <a:pt x="396951" y="0"/>
                </a:moveTo>
                <a:lnTo>
                  <a:pt x="298843" y="0"/>
                </a:lnTo>
                <a:lnTo>
                  <a:pt x="298843" y="20866"/>
                </a:lnTo>
                <a:lnTo>
                  <a:pt x="396951" y="20866"/>
                </a:lnTo>
                <a:lnTo>
                  <a:pt x="396951" y="0"/>
                </a:lnTo>
                <a:close/>
              </a:path>
              <a:path w="524509" h="259715">
                <a:moveTo>
                  <a:pt x="428244" y="32423"/>
                </a:moveTo>
                <a:lnTo>
                  <a:pt x="267830" y="32423"/>
                </a:lnTo>
                <a:lnTo>
                  <a:pt x="267830" y="53289"/>
                </a:lnTo>
                <a:lnTo>
                  <a:pt x="428244" y="53289"/>
                </a:lnTo>
                <a:lnTo>
                  <a:pt x="428244" y="32423"/>
                </a:lnTo>
                <a:close/>
              </a:path>
              <a:path w="524509" h="259715">
                <a:moveTo>
                  <a:pt x="441502" y="153085"/>
                </a:moveTo>
                <a:lnTo>
                  <a:pt x="361708" y="153085"/>
                </a:lnTo>
                <a:lnTo>
                  <a:pt x="361708" y="141808"/>
                </a:lnTo>
                <a:lnTo>
                  <a:pt x="377736" y="140512"/>
                </a:lnTo>
                <a:lnTo>
                  <a:pt x="387400" y="138849"/>
                </a:lnTo>
                <a:lnTo>
                  <a:pt x="417017" y="113055"/>
                </a:lnTo>
                <a:lnTo>
                  <a:pt x="417169" y="106578"/>
                </a:lnTo>
                <a:lnTo>
                  <a:pt x="417156" y="99237"/>
                </a:lnTo>
                <a:lnTo>
                  <a:pt x="416979" y="91668"/>
                </a:lnTo>
                <a:lnTo>
                  <a:pt x="415048" y="84861"/>
                </a:lnTo>
                <a:lnTo>
                  <a:pt x="414756" y="84582"/>
                </a:lnTo>
                <a:lnTo>
                  <a:pt x="409816" y="79756"/>
                </a:lnTo>
                <a:lnTo>
                  <a:pt x="399630" y="73583"/>
                </a:lnTo>
                <a:lnTo>
                  <a:pt x="391883" y="69354"/>
                </a:lnTo>
                <a:lnTo>
                  <a:pt x="391883" y="99237"/>
                </a:lnTo>
                <a:lnTo>
                  <a:pt x="391883" y="106578"/>
                </a:lnTo>
                <a:lnTo>
                  <a:pt x="387934" y="113055"/>
                </a:lnTo>
                <a:lnTo>
                  <a:pt x="378066" y="118135"/>
                </a:lnTo>
                <a:lnTo>
                  <a:pt x="360870" y="121234"/>
                </a:lnTo>
                <a:lnTo>
                  <a:pt x="335203" y="121234"/>
                </a:lnTo>
                <a:lnTo>
                  <a:pt x="318579" y="118135"/>
                </a:lnTo>
                <a:lnTo>
                  <a:pt x="308432" y="113055"/>
                </a:lnTo>
                <a:lnTo>
                  <a:pt x="304203" y="106286"/>
                </a:lnTo>
                <a:lnTo>
                  <a:pt x="304203" y="99237"/>
                </a:lnTo>
                <a:lnTo>
                  <a:pt x="308432" y="92760"/>
                </a:lnTo>
                <a:lnTo>
                  <a:pt x="318579" y="87680"/>
                </a:lnTo>
                <a:lnTo>
                  <a:pt x="335203" y="84582"/>
                </a:lnTo>
                <a:lnTo>
                  <a:pt x="360870" y="84582"/>
                </a:lnTo>
                <a:lnTo>
                  <a:pt x="378066" y="87680"/>
                </a:lnTo>
                <a:lnTo>
                  <a:pt x="387934" y="92760"/>
                </a:lnTo>
                <a:lnTo>
                  <a:pt x="391883" y="99237"/>
                </a:lnTo>
                <a:lnTo>
                  <a:pt x="391883" y="69354"/>
                </a:lnTo>
                <a:lnTo>
                  <a:pt x="388912" y="67716"/>
                </a:lnTo>
                <a:lnTo>
                  <a:pt x="379996" y="64719"/>
                </a:lnTo>
                <a:lnTo>
                  <a:pt x="367919" y="63601"/>
                </a:lnTo>
                <a:lnTo>
                  <a:pt x="347891" y="63436"/>
                </a:lnTo>
                <a:lnTo>
                  <a:pt x="328066" y="63601"/>
                </a:lnTo>
                <a:lnTo>
                  <a:pt x="286258" y="79971"/>
                </a:lnTo>
                <a:lnTo>
                  <a:pt x="278904" y="106578"/>
                </a:lnTo>
                <a:lnTo>
                  <a:pt x="279044" y="113004"/>
                </a:lnTo>
                <a:lnTo>
                  <a:pt x="309308" y="139115"/>
                </a:lnTo>
                <a:lnTo>
                  <a:pt x="335775" y="142100"/>
                </a:lnTo>
                <a:lnTo>
                  <a:pt x="335775" y="153085"/>
                </a:lnTo>
                <a:lnTo>
                  <a:pt x="262191" y="153085"/>
                </a:lnTo>
                <a:lnTo>
                  <a:pt x="262191" y="174802"/>
                </a:lnTo>
                <a:lnTo>
                  <a:pt x="441502" y="174802"/>
                </a:lnTo>
                <a:lnTo>
                  <a:pt x="441502" y="153085"/>
                </a:lnTo>
                <a:close/>
              </a:path>
              <a:path w="524509" h="259715">
                <a:moveTo>
                  <a:pt x="486892" y="237388"/>
                </a:moveTo>
                <a:lnTo>
                  <a:pt x="307860" y="237388"/>
                </a:lnTo>
                <a:lnTo>
                  <a:pt x="307860" y="189179"/>
                </a:lnTo>
                <a:lnTo>
                  <a:pt x="281927" y="189179"/>
                </a:lnTo>
                <a:lnTo>
                  <a:pt x="281927" y="250634"/>
                </a:lnTo>
                <a:lnTo>
                  <a:pt x="290106" y="259092"/>
                </a:lnTo>
                <a:lnTo>
                  <a:pt x="486892" y="259092"/>
                </a:lnTo>
                <a:lnTo>
                  <a:pt x="486892" y="237388"/>
                </a:lnTo>
                <a:close/>
              </a:path>
              <a:path w="524509" h="259715">
                <a:moveTo>
                  <a:pt x="524103" y="85432"/>
                </a:moveTo>
                <a:lnTo>
                  <a:pt x="481253" y="85432"/>
                </a:lnTo>
                <a:lnTo>
                  <a:pt x="481253" y="3390"/>
                </a:lnTo>
                <a:lnTo>
                  <a:pt x="455599" y="3390"/>
                </a:lnTo>
                <a:lnTo>
                  <a:pt x="455599" y="197065"/>
                </a:lnTo>
                <a:lnTo>
                  <a:pt x="481253" y="197065"/>
                </a:lnTo>
                <a:lnTo>
                  <a:pt x="481253" y="107416"/>
                </a:lnTo>
                <a:lnTo>
                  <a:pt x="524103" y="107416"/>
                </a:lnTo>
                <a:lnTo>
                  <a:pt x="524103" y="85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6748" y="9321777"/>
            <a:ext cx="118745" cy="22225"/>
          </a:xfrm>
          <a:custGeom>
            <a:avLst/>
            <a:gdLst/>
            <a:ahLst/>
            <a:cxnLst/>
            <a:rect l="l" t="t" r="r" b="b"/>
            <a:pathLst>
              <a:path w="118745" h="22225">
                <a:moveTo>
                  <a:pt x="118410" y="21990"/>
                </a:moveTo>
                <a:lnTo>
                  <a:pt x="0" y="21990"/>
                </a:lnTo>
                <a:lnTo>
                  <a:pt x="0" y="0"/>
                </a:lnTo>
                <a:lnTo>
                  <a:pt x="118410" y="0"/>
                </a:lnTo>
                <a:lnTo>
                  <a:pt x="118410" y="21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528191" y="9200265"/>
            <a:ext cx="1069975" cy="292100"/>
            <a:chOff x="528191" y="9200265"/>
            <a:chExt cx="1069975" cy="292100"/>
          </a:xfrm>
        </p:grpSpPr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191" y="9200265"/>
              <a:ext cx="74429" cy="6681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24611" y="9201962"/>
              <a:ext cx="798830" cy="255904"/>
            </a:xfrm>
            <a:custGeom>
              <a:avLst/>
              <a:gdLst/>
              <a:ahLst/>
              <a:cxnLst/>
              <a:rect l="l" t="t" r="r" b="b"/>
              <a:pathLst>
                <a:path w="798830" h="255904">
                  <a:moveTo>
                    <a:pt x="180987" y="196507"/>
                  </a:moveTo>
                  <a:lnTo>
                    <a:pt x="149339" y="166674"/>
                  </a:lnTo>
                  <a:lnTo>
                    <a:pt x="125107" y="135102"/>
                  </a:lnTo>
                  <a:lnTo>
                    <a:pt x="116357" y="122072"/>
                  </a:lnTo>
                  <a:lnTo>
                    <a:pt x="110731" y="112141"/>
                  </a:lnTo>
                  <a:lnTo>
                    <a:pt x="101765" y="94449"/>
                  </a:lnTo>
                  <a:lnTo>
                    <a:pt x="105257" y="83362"/>
                  </a:lnTo>
                  <a:lnTo>
                    <a:pt x="107442" y="75539"/>
                  </a:lnTo>
                  <a:lnTo>
                    <a:pt x="115379" y="33388"/>
                  </a:lnTo>
                  <a:lnTo>
                    <a:pt x="117843" y="9309"/>
                  </a:lnTo>
                  <a:lnTo>
                    <a:pt x="93027" y="6489"/>
                  </a:lnTo>
                  <a:lnTo>
                    <a:pt x="90970" y="26644"/>
                  </a:lnTo>
                  <a:lnTo>
                    <a:pt x="89204" y="39839"/>
                  </a:lnTo>
                  <a:lnTo>
                    <a:pt x="78574" y="85242"/>
                  </a:lnTo>
                  <a:lnTo>
                    <a:pt x="57785" y="134620"/>
                  </a:lnTo>
                  <a:lnTo>
                    <a:pt x="27800" y="177126"/>
                  </a:lnTo>
                  <a:lnTo>
                    <a:pt x="0" y="204685"/>
                  </a:lnTo>
                  <a:lnTo>
                    <a:pt x="16903" y="219900"/>
                  </a:lnTo>
                  <a:lnTo>
                    <a:pt x="49403" y="188607"/>
                  </a:lnTo>
                  <a:lnTo>
                    <a:pt x="78206" y="150431"/>
                  </a:lnTo>
                  <a:lnTo>
                    <a:pt x="91617" y="122072"/>
                  </a:lnTo>
                  <a:lnTo>
                    <a:pt x="100076" y="137934"/>
                  </a:lnTo>
                  <a:lnTo>
                    <a:pt x="125171" y="172681"/>
                  </a:lnTo>
                  <a:lnTo>
                    <a:pt x="153123" y="203631"/>
                  </a:lnTo>
                  <a:lnTo>
                    <a:pt x="165481" y="214274"/>
                  </a:lnTo>
                  <a:lnTo>
                    <a:pt x="180987" y="196507"/>
                  </a:lnTo>
                  <a:close/>
                </a:path>
                <a:path w="798830" h="255904">
                  <a:moveTo>
                    <a:pt x="239915" y="0"/>
                  </a:moveTo>
                  <a:lnTo>
                    <a:pt x="214261" y="0"/>
                  </a:lnTo>
                  <a:lnTo>
                    <a:pt x="214261" y="255714"/>
                  </a:lnTo>
                  <a:lnTo>
                    <a:pt x="239915" y="255714"/>
                  </a:lnTo>
                  <a:lnTo>
                    <a:pt x="239915" y="0"/>
                  </a:lnTo>
                  <a:close/>
                </a:path>
                <a:path w="798830" h="255904">
                  <a:moveTo>
                    <a:pt x="420916" y="3670"/>
                  </a:moveTo>
                  <a:lnTo>
                    <a:pt x="292633" y="3670"/>
                  </a:lnTo>
                  <a:lnTo>
                    <a:pt x="292633" y="25374"/>
                  </a:lnTo>
                  <a:lnTo>
                    <a:pt x="394411" y="25374"/>
                  </a:lnTo>
                  <a:lnTo>
                    <a:pt x="393776" y="35725"/>
                  </a:lnTo>
                  <a:lnTo>
                    <a:pt x="373380" y="73571"/>
                  </a:lnTo>
                  <a:lnTo>
                    <a:pt x="342277" y="99745"/>
                  </a:lnTo>
                  <a:lnTo>
                    <a:pt x="302539" y="120484"/>
                  </a:lnTo>
                  <a:lnTo>
                    <a:pt x="280797" y="127711"/>
                  </a:lnTo>
                  <a:lnTo>
                    <a:pt x="292354" y="146888"/>
                  </a:lnTo>
                  <a:lnTo>
                    <a:pt x="328320" y="133210"/>
                  </a:lnTo>
                  <a:lnTo>
                    <a:pt x="364921" y="112585"/>
                  </a:lnTo>
                  <a:lnTo>
                    <a:pt x="393395" y="86702"/>
                  </a:lnTo>
                  <a:lnTo>
                    <a:pt x="416636" y="47205"/>
                  </a:lnTo>
                  <a:lnTo>
                    <a:pt x="420801" y="25374"/>
                  </a:lnTo>
                  <a:lnTo>
                    <a:pt x="420916" y="3670"/>
                  </a:lnTo>
                  <a:close/>
                </a:path>
                <a:path w="798830" h="255904">
                  <a:moveTo>
                    <a:pt x="502107" y="233997"/>
                  </a:moveTo>
                  <a:lnTo>
                    <a:pt x="325907" y="233997"/>
                  </a:lnTo>
                  <a:lnTo>
                    <a:pt x="325907" y="167462"/>
                  </a:lnTo>
                  <a:lnTo>
                    <a:pt x="299974" y="167462"/>
                  </a:lnTo>
                  <a:lnTo>
                    <a:pt x="299974" y="247256"/>
                  </a:lnTo>
                  <a:lnTo>
                    <a:pt x="308140" y="255714"/>
                  </a:lnTo>
                  <a:lnTo>
                    <a:pt x="502107" y="255714"/>
                  </a:lnTo>
                  <a:lnTo>
                    <a:pt x="502107" y="233997"/>
                  </a:lnTo>
                  <a:close/>
                </a:path>
                <a:path w="798830" h="255904">
                  <a:moveTo>
                    <a:pt x="539330" y="74142"/>
                  </a:moveTo>
                  <a:lnTo>
                    <a:pt x="496468" y="74142"/>
                  </a:lnTo>
                  <a:lnTo>
                    <a:pt x="496468" y="0"/>
                  </a:lnTo>
                  <a:lnTo>
                    <a:pt x="470814" y="0"/>
                  </a:lnTo>
                  <a:lnTo>
                    <a:pt x="470814" y="188899"/>
                  </a:lnTo>
                  <a:lnTo>
                    <a:pt x="496468" y="188899"/>
                  </a:lnTo>
                  <a:lnTo>
                    <a:pt x="496468" y="95859"/>
                  </a:lnTo>
                  <a:lnTo>
                    <a:pt x="539330" y="95859"/>
                  </a:lnTo>
                  <a:lnTo>
                    <a:pt x="539330" y="74142"/>
                  </a:lnTo>
                  <a:close/>
                </a:path>
                <a:path w="798830" h="255904">
                  <a:moveTo>
                    <a:pt x="692696" y="195376"/>
                  </a:moveTo>
                  <a:lnTo>
                    <a:pt x="594588" y="195376"/>
                  </a:lnTo>
                  <a:lnTo>
                    <a:pt x="594588" y="28194"/>
                  </a:lnTo>
                  <a:lnTo>
                    <a:pt x="687057" y="28194"/>
                  </a:lnTo>
                  <a:lnTo>
                    <a:pt x="687057" y="6489"/>
                  </a:lnTo>
                  <a:lnTo>
                    <a:pt x="568642" y="6489"/>
                  </a:lnTo>
                  <a:lnTo>
                    <a:pt x="568642" y="208343"/>
                  </a:lnTo>
                  <a:lnTo>
                    <a:pt x="576821" y="216801"/>
                  </a:lnTo>
                  <a:lnTo>
                    <a:pt x="692696" y="216801"/>
                  </a:lnTo>
                  <a:lnTo>
                    <a:pt x="692696" y="195376"/>
                  </a:lnTo>
                  <a:close/>
                </a:path>
                <a:path w="798830" h="255904">
                  <a:moveTo>
                    <a:pt x="798423" y="0"/>
                  </a:moveTo>
                  <a:lnTo>
                    <a:pt x="773328" y="0"/>
                  </a:lnTo>
                  <a:lnTo>
                    <a:pt x="773328" y="96418"/>
                  </a:lnTo>
                  <a:lnTo>
                    <a:pt x="739775" y="96418"/>
                  </a:lnTo>
                  <a:lnTo>
                    <a:pt x="739775" y="2819"/>
                  </a:lnTo>
                  <a:lnTo>
                    <a:pt x="714692" y="2819"/>
                  </a:lnTo>
                  <a:lnTo>
                    <a:pt x="714692" y="249224"/>
                  </a:lnTo>
                  <a:lnTo>
                    <a:pt x="739775" y="249224"/>
                  </a:lnTo>
                  <a:lnTo>
                    <a:pt x="739775" y="118135"/>
                  </a:lnTo>
                  <a:lnTo>
                    <a:pt x="773328" y="118135"/>
                  </a:lnTo>
                  <a:lnTo>
                    <a:pt x="773328" y="255714"/>
                  </a:lnTo>
                  <a:lnTo>
                    <a:pt x="798423" y="255714"/>
                  </a:lnTo>
                  <a:lnTo>
                    <a:pt x="798423" y="118135"/>
                  </a:lnTo>
                  <a:lnTo>
                    <a:pt x="798423" y="96418"/>
                  </a:lnTo>
                  <a:lnTo>
                    <a:pt x="798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9689" y="9206186"/>
              <a:ext cx="74429" cy="6681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566259" y="9425528"/>
              <a:ext cx="31750" cy="67310"/>
            </a:xfrm>
            <a:custGeom>
              <a:avLst/>
              <a:gdLst/>
              <a:ahLst/>
              <a:cxnLst/>
              <a:rect l="l" t="t" r="r" b="b"/>
              <a:pathLst>
                <a:path w="31750" h="67309">
                  <a:moveTo>
                    <a:pt x="10995" y="66817"/>
                  </a:moveTo>
                  <a:lnTo>
                    <a:pt x="3665" y="60615"/>
                  </a:lnTo>
                  <a:lnTo>
                    <a:pt x="10149" y="54412"/>
                  </a:lnTo>
                  <a:lnTo>
                    <a:pt x="16070" y="38624"/>
                  </a:lnTo>
                  <a:lnTo>
                    <a:pt x="16070" y="32140"/>
                  </a:lnTo>
                  <a:lnTo>
                    <a:pt x="0" y="32140"/>
                  </a:lnTo>
                  <a:lnTo>
                    <a:pt x="0" y="0"/>
                  </a:lnTo>
                  <a:lnTo>
                    <a:pt x="31576" y="0"/>
                  </a:lnTo>
                  <a:lnTo>
                    <a:pt x="31486" y="32140"/>
                  </a:lnTo>
                  <a:lnTo>
                    <a:pt x="31294" y="41161"/>
                  </a:lnTo>
                  <a:lnTo>
                    <a:pt x="19453" y="59205"/>
                  </a:lnTo>
                  <a:lnTo>
                    <a:pt x="10995" y="668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1709129" y="9200265"/>
            <a:ext cx="895350" cy="257810"/>
            <a:chOff x="1709129" y="9200265"/>
            <a:chExt cx="895350" cy="257810"/>
          </a:xfrm>
        </p:grpSpPr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129" y="9200265"/>
              <a:ext cx="74429" cy="6681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805546" y="9201962"/>
              <a:ext cx="798830" cy="255904"/>
            </a:xfrm>
            <a:custGeom>
              <a:avLst/>
              <a:gdLst/>
              <a:ahLst/>
              <a:cxnLst/>
              <a:rect l="l" t="t" r="r" b="b"/>
              <a:pathLst>
                <a:path w="798830" h="255904">
                  <a:moveTo>
                    <a:pt x="181000" y="196507"/>
                  </a:moveTo>
                  <a:lnTo>
                    <a:pt x="149339" y="166674"/>
                  </a:lnTo>
                  <a:lnTo>
                    <a:pt x="125107" y="135102"/>
                  </a:lnTo>
                  <a:lnTo>
                    <a:pt x="116357" y="122072"/>
                  </a:lnTo>
                  <a:lnTo>
                    <a:pt x="110731" y="112141"/>
                  </a:lnTo>
                  <a:lnTo>
                    <a:pt x="101777" y="94449"/>
                  </a:lnTo>
                  <a:lnTo>
                    <a:pt x="105257" y="83362"/>
                  </a:lnTo>
                  <a:lnTo>
                    <a:pt x="107442" y="75539"/>
                  </a:lnTo>
                  <a:lnTo>
                    <a:pt x="115379" y="33388"/>
                  </a:lnTo>
                  <a:lnTo>
                    <a:pt x="117843" y="9309"/>
                  </a:lnTo>
                  <a:lnTo>
                    <a:pt x="93040" y="6489"/>
                  </a:lnTo>
                  <a:lnTo>
                    <a:pt x="90970" y="26644"/>
                  </a:lnTo>
                  <a:lnTo>
                    <a:pt x="89204" y="39839"/>
                  </a:lnTo>
                  <a:lnTo>
                    <a:pt x="78574" y="85242"/>
                  </a:lnTo>
                  <a:lnTo>
                    <a:pt x="57785" y="134620"/>
                  </a:lnTo>
                  <a:lnTo>
                    <a:pt x="27813" y="177126"/>
                  </a:lnTo>
                  <a:lnTo>
                    <a:pt x="0" y="204685"/>
                  </a:lnTo>
                  <a:lnTo>
                    <a:pt x="16916" y="219900"/>
                  </a:lnTo>
                  <a:lnTo>
                    <a:pt x="49403" y="188607"/>
                  </a:lnTo>
                  <a:lnTo>
                    <a:pt x="78219" y="150431"/>
                  </a:lnTo>
                  <a:lnTo>
                    <a:pt x="91630" y="122072"/>
                  </a:lnTo>
                  <a:lnTo>
                    <a:pt x="100076" y="137934"/>
                  </a:lnTo>
                  <a:lnTo>
                    <a:pt x="125171" y="172681"/>
                  </a:lnTo>
                  <a:lnTo>
                    <a:pt x="153123" y="203631"/>
                  </a:lnTo>
                  <a:lnTo>
                    <a:pt x="165493" y="214274"/>
                  </a:lnTo>
                  <a:lnTo>
                    <a:pt x="181000" y="196507"/>
                  </a:lnTo>
                  <a:close/>
                </a:path>
                <a:path w="798830" h="255904">
                  <a:moveTo>
                    <a:pt x="239915" y="0"/>
                  </a:moveTo>
                  <a:lnTo>
                    <a:pt x="214261" y="0"/>
                  </a:lnTo>
                  <a:lnTo>
                    <a:pt x="214261" y="255714"/>
                  </a:lnTo>
                  <a:lnTo>
                    <a:pt x="239915" y="255714"/>
                  </a:lnTo>
                  <a:lnTo>
                    <a:pt x="239915" y="0"/>
                  </a:lnTo>
                  <a:close/>
                </a:path>
                <a:path w="798830" h="255904">
                  <a:moveTo>
                    <a:pt x="420916" y="3670"/>
                  </a:moveTo>
                  <a:lnTo>
                    <a:pt x="292646" y="3670"/>
                  </a:lnTo>
                  <a:lnTo>
                    <a:pt x="292646" y="25374"/>
                  </a:lnTo>
                  <a:lnTo>
                    <a:pt x="394423" y="25374"/>
                  </a:lnTo>
                  <a:lnTo>
                    <a:pt x="393776" y="35725"/>
                  </a:lnTo>
                  <a:lnTo>
                    <a:pt x="373380" y="73571"/>
                  </a:lnTo>
                  <a:lnTo>
                    <a:pt x="342277" y="99745"/>
                  </a:lnTo>
                  <a:lnTo>
                    <a:pt x="302539" y="120484"/>
                  </a:lnTo>
                  <a:lnTo>
                    <a:pt x="280797" y="127711"/>
                  </a:lnTo>
                  <a:lnTo>
                    <a:pt x="292354" y="146888"/>
                  </a:lnTo>
                  <a:lnTo>
                    <a:pt x="328320" y="133210"/>
                  </a:lnTo>
                  <a:lnTo>
                    <a:pt x="364921" y="112585"/>
                  </a:lnTo>
                  <a:lnTo>
                    <a:pt x="393407" y="86702"/>
                  </a:lnTo>
                  <a:lnTo>
                    <a:pt x="416636" y="47205"/>
                  </a:lnTo>
                  <a:lnTo>
                    <a:pt x="420801" y="25374"/>
                  </a:lnTo>
                  <a:lnTo>
                    <a:pt x="420916" y="3670"/>
                  </a:lnTo>
                  <a:close/>
                </a:path>
                <a:path w="798830" h="255904">
                  <a:moveTo>
                    <a:pt x="502119" y="233997"/>
                  </a:moveTo>
                  <a:lnTo>
                    <a:pt x="325907" y="233997"/>
                  </a:lnTo>
                  <a:lnTo>
                    <a:pt x="325907" y="167462"/>
                  </a:lnTo>
                  <a:lnTo>
                    <a:pt x="299974" y="167462"/>
                  </a:lnTo>
                  <a:lnTo>
                    <a:pt x="299974" y="247256"/>
                  </a:lnTo>
                  <a:lnTo>
                    <a:pt x="308152" y="255714"/>
                  </a:lnTo>
                  <a:lnTo>
                    <a:pt x="502119" y="255714"/>
                  </a:lnTo>
                  <a:lnTo>
                    <a:pt x="502119" y="233997"/>
                  </a:lnTo>
                  <a:close/>
                </a:path>
                <a:path w="798830" h="255904">
                  <a:moveTo>
                    <a:pt x="539330" y="74142"/>
                  </a:moveTo>
                  <a:lnTo>
                    <a:pt x="496481" y="74142"/>
                  </a:lnTo>
                  <a:lnTo>
                    <a:pt x="496481" y="0"/>
                  </a:lnTo>
                  <a:lnTo>
                    <a:pt x="470827" y="0"/>
                  </a:lnTo>
                  <a:lnTo>
                    <a:pt x="470827" y="188899"/>
                  </a:lnTo>
                  <a:lnTo>
                    <a:pt x="496481" y="188899"/>
                  </a:lnTo>
                  <a:lnTo>
                    <a:pt x="496481" y="95859"/>
                  </a:lnTo>
                  <a:lnTo>
                    <a:pt x="539330" y="95859"/>
                  </a:lnTo>
                  <a:lnTo>
                    <a:pt x="539330" y="74142"/>
                  </a:lnTo>
                  <a:close/>
                </a:path>
                <a:path w="798830" h="255904">
                  <a:moveTo>
                    <a:pt x="692696" y="195376"/>
                  </a:moveTo>
                  <a:lnTo>
                    <a:pt x="594588" y="195376"/>
                  </a:lnTo>
                  <a:lnTo>
                    <a:pt x="594588" y="28194"/>
                  </a:lnTo>
                  <a:lnTo>
                    <a:pt x="687057" y="28194"/>
                  </a:lnTo>
                  <a:lnTo>
                    <a:pt x="687057" y="6489"/>
                  </a:lnTo>
                  <a:lnTo>
                    <a:pt x="568655" y="6489"/>
                  </a:lnTo>
                  <a:lnTo>
                    <a:pt x="568655" y="208343"/>
                  </a:lnTo>
                  <a:lnTo>
                    <a:pt x="576821" y="216801"/>
                  </a:lnTo>
                  <a:lnTo>
                    <a:pt x="692696" y="216801"/>
                  </a:lnTo>
                  <a:lnTo>
                    <a:pt x="692696" y="195376"/>
                  </a:lnTo>
                  <a:close/>
                </a:path>
                <a:path w="798830" h="255904">
                  <a:moveTo>
                    <a:pt x="798423" y="0"/>
                  </a:moveTo>
                  <a:lnTo>
                    <a:pt x="773328" y="0"/>
                  </a:lnTo>
                  <a:lnTo>
                    <a:pt x="773328" y="96418"/>
                  </a:lnTo>
                  <a:lnTo>
                    <a:pt x="739787" y="96418"/>
                  </a:lnTo>
                  <a:lnTo>
                    <a:pt x="739787" y="2819"/>
                  </a:lnTo>
                  <a:lnTo>
                    <a:pt x="714692" y="2819"/>
                  </a:lnTo>
                  <a:lnTo>
                    <a:pt x="714692" y="249224"/>
                  </a:lnTo>
                  <a:lnTo>
                    <a:pt x="739787" y="249224"/>
                  </a:lnTo>
                  <a:lnTo>
                    <a:pt x="739787" y="118135"/>
                  </a:lnTo>
                  <a:lnTo>
                    <a:pt x="773328" y="118135"/>
                  </a:lnTo>
                  <a:lnTo>
                    <a:pt x="773328" y="255714"/>
                  </a:lnTo>
                  <a:lnTo>
                    <a:pt x="798423" y="255714"/>
                  </a:lnTo>
                  <a:lnTo>
                    <a:pt x="798423" y="118135"/>
                  </a:lnTo>
                  <a:lnTo>
                    <a:pt x="798423" y="96418"/>
                  </a:lnTo>
                  <a:lnTo>
                    <a:pt x="798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2729088" y="9201957"/>
            <a:ext cx="793115" cy="255904"/>
            <a:chOff x="2729088" y="9201957"/>
            <a:chExt cx="793115" cy="255904"/>
          </a:xfrm>
        </p:grpSpPr>
        <p:sp>
          <p:nvSpPr>
            <p:cNvPr id="76" name="object 76"/>
            <p:cNvSpPr/>
            <p:nvPr/>
          </p:nvSpPr>
          <p:spPr>
            <a:xfrm>
              <a:off x="2729088" y="9201957"/>
              <a:ext cx="229870" cy="255904"/>
            </a:xfrm>
            <a:custGeom>
              <a:avLst/>
              <a:gdLst/>
              <a:ahLst/>
              <a:cxnLst/>
              <a:rect l="l" t="t" r="r" b="b"/>
              <a:pathLst>
                <a:path w="229869" h="255904">
                  <a:moveTo>
                    <a:pt x="229773" y="96420"/>
                  </a:moveTo>
                  <a:lnTo>
                    <a:pt x="204681" y="96420"/>
                  </a:lnTo>
                  <a:lnTo>
                    <a:pt x="204681" y="0"/>
                  </a:lnTo>
                  <a:lnTo>
                    <a:pt x="229773" y="0"/>
                  </a:lnTo>
                  <a:lnTo>
                    <a:pt x="229773" y="96420"/>
                  </a:lnTo>
                  <a:close/>
                </a:path>
                <a:path w="229869" h="255904">
                  <a:moveTo>
                    <a:pt x="171131" y="249226"/>
                  </a:moveTo>
                  <a:lnTo>
                    <a:pt x="146039" y="249226"/>
                  </a:lnTo>
                  <a:lnTo>
                    <a:pt x="146039" y="2819"/>
                  </a:lnTo>
                  <a:lnTo>
                    <a:pt x="171131" y="2819"/>
                  </a:lnTo>
                  <a:lnTo>
                    <a:pt x="171131" y="96420"/>
                  </a:lnTo>
                  <a:lnTo>
                    <a:pt x="229773" y="96420"/>
                  </a:lnTo>
                  <a:lnTo>
                    <a:pt x="229773" y="118128"/>
                  </a:lnTo>
                  <a:lnTo>
                    <a:pt x="171131" y="118128"/>
                  </a:lnTo>
                  <a:lnTo>
                    <a:pt x="171131" y="249226"/>
                  </a:lnTo>
                  <a:close/>
                </a:path>
                <a:path w="229869" h="255904">
                  <a:moveTo>
                    <a:pt x="229773" y="255710"/>
                  </a:moveTo>
                  <a:lnTo>
                    <a:pt x="204681" y="255710"/>
                  </a:lnTo>
                  <a:lnTo>
                    <a:pt x="204681" y="118128"/>
                  </a:lnTo>
                  <a:lnTo>
                    <a:pt x="229773" y="118128"/>
                  </a:lnTo>
                  <a:lnTo>
                    <a:pt x="229773" y="255710"/>
                  </a:lnTo>
                  <a:close/>
                </a:path>
                <a:path w="229869" h="255904">
                  <a:moveTo>
                    <a:pt x="124049" y="216804"/>
                  </a:moveTo>
                  <a:lnTo>
                    <a:pt x="8175" y="216804"/>
                  </a:lnTo>
                  <a:lnTo>
                    <a:pt x="0" y="208346"/>
                  </a:lnTo>
                  <a:lnTo>
                    <a:pt x="0" y="6484"/>
                  </a:lnTo>
                  <a:lnTo>
                    <a:pt x="118410" y="6484"/>
                  </a:lnTo>
                  <a:lnTo>
                    <a:pt x="118410" y="28193"/>
                  </a:lnTo>
                  <a:lnTo>
                    <a:pt x="25937" y="28193"/>
                  </a:lnTo>
                  <a:lnTo>
                    <a:pt x="25937" y="195377"/>
                  </a:lnTo>
                  <a:lnTo>
                    <a:pt x="124049" y="195377"/>
                  </a:lnTo>
                  <a:lnTo>
                    <a:pt x="124049" y="21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3257" y="9205622"/>
              <a:ext cx="252045" cy="25204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69549" y="9205622"/>
              <a:ext cx="252045" cy="250636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3640852" y="9198574"/>
            <a:ext cx="62865" cy="61594"/>
          </a:xfrm>
          <a:custGeom>
            <a:avLst/>
            <a:gdLst/>
            <a:ahLst/>
            <a:cxnLst/>
            <a:rect l="l" t="t" r="r" b="b"/>
            <a:pathLst>
              <a:path w="62864" h="61595">
                <a:moveTo>
                  <a:pt x="23964" y="61178"/>
                </a:moveTo>
                <a:lnTo>
                  <a:pt x="0" y="61178"/>
                </a:lnTo>
                <a:lnTo>
                  <a:pt x="0" y="0"/>
                </a:lnTo>
                <a:lnTo>
                  <a:pt x="23964" y="0"/>
                </a:lnTo>
                <a:lnTo>
                  <a:pt x="23964" y="61178"/>
                </a:lnTo>
                <a:close/>
              </a:path>
              <a:path w="62864" h="61595">
                <a:moveTo>
                  <a:pt x="62306" y="61178"/>
                </a:moveTo>
                <a:lnTo>
                  <a:pt x="38342" y="61178"/>
                </a:lnTo>
                <a:lnTo>
                  <a:pt x="38342" y="0"/>
                </a:lnTo>
                <a:lnTo>
                  <a:pt x="62306" y="0"/>
                </a:lnTo>
                <a:lnTo>
                  <a:pt x="62306" y="61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3900054" y="9212388"/>
            <a:ext cx="247650" cy="241300"/>
            <a:chOff x="3900054" y="9212388"/>
            <a:chExt cx="247650" cy="241300"/>
          </a:xfrm>
        </p:grpSpPr>
        <p:sp>
          <p:nvSpPr>
            <p:cNvPr id="81" name="object 81"/>
            <p:cNvSpPr/>
            <p:nvPr/>
          </p:nvSpPr>
          <p:spPr>
            <a:xfrm>
              <a:off x="3900054" y="9321777"/>
              <a:ext cx="118745" cy="22225"/>
            </a:xfrm>
            <a:custGeom>
              <a:avLst/>
              <a:gdLst/>
              <a:ahLst/>
              <a:cxnLst/>
              <a:rect l="l" t="t" r="r" b="b"/>
              <a:pathLst>
                <a:path w="118745" h="22225">
                  <a:moveTo>
                    <a:pt x="118410" y="21990"/>
                  </a:moveTo>
                  <a:lnTo>
                    <a:pt x="0" y="21990"/>
                  </a:lnTo>
                  <a:lnTo>
                    <a:pt x="0" y="0"/>
                  </a:lnTo>
                  <a:lnTo>
                    <a:pt x="118410" y="0"/>
                  </a:lnTo>
                  <a:lnTo>
                    <a:pt x="118410" y="21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8200" y="9212388"/>
              <a:ext cx="109107" cy="240768"/>
            </a:xfrm>
            <a:prstGeom prst="rect">
              <a:avLst/>
            </a:prstGeom>
          </p:spPr>
        </p:pic>
      </p:grpSp>
      <p:sp>
        <p:nvSpPr>
          <p:cNvPr id="83" name="object 83"/>
          <p:cNvSpPr/>
          <p:nvPr/>
        </p:nvSpPr>
        <p:spPr>
          <a:xfrm>
            <a:off x="4257421" y="9201963"/>
            <a:ext cx="798830" cy="255904"/>
          </a:xfrm>
          <a:custGeom>
            <a:avLst/>
            <a:gdLst/>
            <a:ahLst/>
            <a:cxnLst/>
            <a:rect l="l" t="t" r="r" b="b"/>
            <a:pathLst>
              <a:path w="798829" h="255904">
                <a:moveTo>
                  <a:pt x="181000" y="196507"/>
                </a:moveTo>
                <a:lnTo>
                  <a:pt x="149339" y="166674"/>
                </a:lnTo>
                <a:lnTo>
                  <a:pt x="125107" y="135102"/>
                </a:lnTo>
                <a:lnTo>
                  <a:pt x="101777" y="94449"/>
                </a:lnTo>
                <a:lnTo>
                  <a:pt x="105270" y="83362"/>
                </a:lnTo>
                <a:lnTo>
                  <a:pt x="107454" y="75539"/>
                </a:lnTo>
                <a:lnTo>
                  <a:pt x="115379" y="33388"/>
                </a:lnTo>
                <a:lnTo>
                  <a:pt x="117856" y="9309"/>
                </a:lnTo>
                <a:lnTo>
                  <a:pt x="93040" y="6489"/>
                </a:lnTo>
                <a:lnTo>
                  <a:pt x="90982" y="26644"/>
                </a:lnTo>
                <a:lnTo>
                  <a:pt x="89217" y="39839"/>
                </a:lnTo>
                <a:lnTo>
                  <a:pt x="78574" y="85242"/>
                </a:lnTo>
                <a:lnTo>
                  <a:pt x="57797" y="134620"/>
                </a:lnTo>
                <a:lnTo>
                  <a:pt x="27813" y="177126"/>
                </a:lnTo>
                <a:lnTo>
                  <a:pt x="0" y="204685"/>
                </a:lnTo>
                <a:lnTo>
                  <a:pt x="16916" y="219900"/>
                </a:lnTo>
                <a:lnTo>
                  <a:pt x="49415" y="188607"/>
                </a:lnTo>
                <a:lnTo>
                  <a:pt x="78219" y="150431"/>
                </a:lnTo>
                <a:lnTo>
                  <a:pt x="91630" y="122072"/>
                </a:lnTo>
                <a:lnTo>
                  <a:pt x="100088" y="137934"/>
                </a:lnTo>
                <a:lnTo>
                  <a:pt x="125183" y="172681"/>
                </a:lnTo>
                <a:lnTo>
                  <a:pt x="153136" y="203631"/>
                </a:lnTo>
                <a:lnTo>
                  <a:pt x="165493" y="214274"/>
                </a:lnTo>
                <a:lnTo>
                  <a:pt x="181000" y="196507"/>
                </a:lnTo>
                <a:close/>
              </a:path>
              <a:path w="798829" h="255904">
                <a:moveTo>
                  <a:pt x="239928" y="0"/>
                </a:moveTo>
                <a:lnTo>
                  <a:pt x="214274" y="0"/>
                </a:lnTo>
                <a:lnTo>
                  <a:pt x="214274" y="255714"/>
                </a:lnTo>
                <a:lnTo>
                  <a:pt x="239928" y="255714"/>
                </a:lnTo>
                <a:lnTo>
                  <a:pt x="239928" y="0"/>
                </a:lnTo>
                <a:close/>
              </a:path>
              <a:path w="798829" h="255904">
                <a:moveTo>
                  <a:pt x="420928" y="3670"/>
                </a:moveTo>
                <a:lnTo>
                  <a:pt x="292646" y="3670"/>
                </a:lnTo>
                <a:lnTo>
                  <a:pt x="292646" y="25374"/>
                </a:lnTo>
                <a:lnTo>
                  <a:pt x="394423" y="25374"/>
                </a:lnTo>
                <a:lnTo>
                  <a:pt x="393788" y="35725"/>
                </a:lnTo>
                <a:lnTo>
                  <a:pt x="373380" y="73571"/>
                </a:lnTo>
                <a:lnTo>
                  <a:pt x="342290" y="99745"/>
                </a:lnTo>
                <a:lnTo>
                  <a:pt x="302552" y="120484"/>
                </a:lnTo>
                <a:lnTo>
                  <a:pt x="280809" y="127711"/>
                </a:lnTo>
                <a:lnTo>
                  <a:pt x="292366" y="146888"/>
                </a:lnTo>
                <a:lnTo>
                  <a:pt x="328320" y="133210"/>
                </a:lnTo>
                <a:lnTo>
                  <a:pt x="364921" y="112585"/>
                </a:lnTo>
                <a:lnTo>
                  <a:pt x="393407" y="86702"/>
                </a:lnTo>
                <a:lnTo>
                  <a:pt x="416648" y="47205"/>
                </a:lnTo>
                <a:lnTo>
                  <a:pt x="420801" y="25374"/>
                </a:lnTo>
                <a:lnTo>
                  <a:pt x="420928" y="3670"/>
                </a:lnTo>
                <a:close/>
              </a:path>
              <a:path w="798829" h="255904">
                <a:moveTo>
                  <a:pt x="502119" y="233997"/>
                </a:moveTo>
                <a:lnTo>
                  <a:pt x="325920" y="233997"/>
                </a:lnTo>
                <a:lnTo>
                  <a:pt x="325920" y="167462"/>
                </a:lnTo>
                <a:lnTo>
                  <a:pt x="299974" y="167462"/>
                </a:lnTo>
                <a:lnTo>
                  <a:pt x="299974" y="247256"/>
                </a:lnTo>
                <a:lnTo>
                  <a:pt x="308152" y="255714"/>
                </a:lnTo>
                <a:lnTo>
                  <a:pt x="502119" y="255714"/>
                </a:lnTo>
                <a:lnTo>
                  <a:pt x="502119" y="233997"/>
                </a:lnTo>
                <a:close/>
              </a:path>
              <a:path w="798829" h="255904">
                <a:moveTo>
                  <a:pt x="539330" y="74142"/>
                </a:moveTo>
                <a:lnTo>
                  <a:pt x="496481" y="74142"/>
                </a:lnTo>
                <a:lnTo>
                  <a:pt x="496481" y="0"/>
                </a:lnTo>
                <a:lnTo>
                  <a:pt x="470827" y="0"/>
                </a:lnTo>
                <a:lnTo>
                  <a:pt x="470827" y="188899"/>
                </a:lnTo>
                <a:lnTo>
                  <a:pt x="496481" y="188899"/>
                </a:lnTo>
                <a:lnTo>
                  <a:pt x="496481" y="95859"/>
                </a:lnTo>
                <a:lnTo>
                  <a:pt x="539330" y="95859"/>
                </a:lnTo>
                <a:lnTo>
                  <a:pt x="539330" y="74142"/>
                </a:lnTo>
                <a:close/>
              </a:path>
              <a:path w="798829" h="255904">
                <a:moveTo>
                  <a:pt x="692708" y="195376"/>
                </a:moveTo>
                <a:lnTo>
                  <a:pt x="594601" y="195376"/>
                </a:lnTo>
                <a:lnTo>
                  <a:pt x="594601" y="28194"/>
                </a:lnTo>
                <a:lnTo>
                  <a:pt x="687070" y="28194"/>
                </a:lnTo>
                <a:lnTo>
                  <a:pt x="687070" y="6489"/>
                </a:lnTo>
                <a:lnTo>
                  <a:pt x="568655" y="6489"/>
                </a:lnTo>
                <a:lnTo>
                  <a:pt x="568655" y="208343"/>
                </a:lnTo>
                <a:lnTo>
                  <a:pt x="576834" y="216801"/>
                </a:lnTo>
                <a:lnTo>
                  <a:pt x="692708" y="216801"/>
                </a:lnTo>
                <a:lnTo>
                  <a:pt x="692708" y="195376"/>
                </a:lnTo>
                <a:close/>
              </a:path>
              <a:path w="798829" h="255904">
                <a:moveTo>
                  <a:pt x="798436" y="0"/>
                </a:moveTo>
                <a:lnTo>
                  <a:pt x="773341" y="0"/>
                </a:lnTo>
                <a:lnTo>
                  <a:pt x="773341" y="96418"/>
                </a:lnTo>
                <a:lnTo>
                  <a:pt x="739787" y="96418"/>
                </a:lnTo>
                <a:lnTo>
                  <a:pt x="739787" y="2819"/>
                </a:lnTo>
                <a:lnTo>
                  <a:pt x="714692" y="2819"/>
                </a:lnTo>
                <a:lnTo>
                  <a:pt x="714692" y="249224"/>
                </a:lnTo>
                <a:lnTo>
                  <a:pt x="739787" y="249224"/>
                </a:lnTo>
                <a:lnTo>
                  <a:pt x="739787" y="118135"/>
                </a:lnTo>
                <a:lnTo>
                  <a:pt x="773341" y="118135"/>
                </a:lnTo>
                <a:lnTo>
                  <a:pt x="773341" y="255714"/>
                </a:lnTo>
                <a:lnTo>
                  <a:pt x="798436" y="255714"/>
                </a:lnTo>
                <a:lnTo>
                  <a:pt x="798436" y="118135"/>
                </a:lnTo>
                <a:lnTo>
                  <a:pt x="798436" y="96418"/>
                </a:lnTo>
                <a:lnTo>
                  <a:pt x="798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/>
          <p:cNvGrpSpPr/>
          <p:nvPr/>
        </p:nvGrpSpPr>
        <p:grpSpPr>
          <a:xfrm>
            <a:off x="5101530" y="9201957"/>
            <a:ext cx="518159" cy="255904"/>
            <a:chOff x="5101530" y="9201957"/>
            <a:chExt cx="518159" cy="255904"/>
          </a:xfrm>
        </p:grpSpPr>
        <p:sp>
          <p:nvSpPr>
            <p:cNvPr id="85" name="object 85"/>
            <p:cNvSpPr/>
            <p:nvPr/>
          </p:nvSpPr>
          <p:spPr>
            <a:xfrm>
              <a:off x="5101530" y="9201957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4" h="255904">
                  <a:moveTo>
                    <a:pt x="230337" y="255710"/>
                  </a:moveTo>
                  <a:lnTo>
                    <a:pt x="25091" y="255710"/>
                  </a:lnTo>
                  <a:lnTo>
                    <a:pt x="16915" y="247253"/>
                  </a:lnTo>
                  <a:lnTo>
                    <a:pt x="16915" y="191994"/>
                  </a:lnTo>
                  <a:lnTo>
                    <a:pt x="199042" y="191994"/>
                  </a:lnTo>
                  <a:lnTo>
                    <a:pt x="199042" y="171695"/>
                  </a:lnTo>
                  <a:lnTo>
                    <a:pt x="16915" y="171695"/>
                  </a:lnTo>
                  <a:lnTo>
                    <a:pt x="16915" y="150550"/>
                  </a:lnTo>
                  <a:lnTo>
                    <a:pt x="224698" y="150550"/>
                  </a:lnTo>
                  <a:lnTo>
                    <a:pt x="224698" y="213139"/>
                  </a:lnTo>
                  <a:lnTo>
                    <a:pt x="42853" y="213139"/>
                  </a:lnTo>
                  <a:lnTo>
                    <a:pt x="42853" y="234566"/>
                  </a:lnTo>
                  <a:lnTo>
                    <a:pt x="230337" y="234566"/>
                  </a:lnTo>
                  <a:lnTo>
                    <a:pt x="230337" y="255710"/>
                  </a:lnTo>
                  <a:close/>
                </a:path>
                <a:path w="230504" h="255904">
                  <a:moveTo>
                    <a:pt x="137864" y="126586"/>
                  </a:moveTo>
                  <a:lnTo>
                    <a:pt x="8175" y="126586"/>
                  </a:lnTo>
                  <a:lnTo>
                    <a:pt x="0" y="118128"/>
                  </a:lnTo>
                  <a:lnTo>
                    <a:pt x="0" y="3665"/>
                  </a:lnTo>
                  <a:lnTo>
                    <a:pt x="25655" y="3665"/>
                  </a:lnTo>
                  <a:lnTo>
                    <a:pt x="25655" y="45390"/>
                  </a:lnTo>
                  <a:lnTo>
                    <a:pt x="137864" y="45390"/>
                  </a:lnTo>
                  <a:lnTo>
                    <a:pt x="137864" y="67381"/>
                  </a:lnTo>
                  <a:lnTo>
                    <a:pt x="25655" y="67381"/>
                  </a:lnTo>
                  <a:lnTo>
                    <a:pt x="25655" y="105442"/>
                  </a:lnTo>
                  <a:lnTo>
                    <a:pt x="137864" y="105442"/>
                  </a:lnTo>
                  <a:lnTo>
                    <a:pt x="137864" y="126586"/>
                  </a:lnTo>
                  <a:close/>
                </a:path>
                <a:path w="230504" h="255904">
                  <a:moveTo>
                    <a:pt x="137864" y="45390"/>
                  </a:moveTo>
                  <a:lnTo>
                    <a:pt x="112208" y="45390"/>
                  </a:lnTo>
                  <a:lnTo>
                    <a:pt x="112208" y="3665"/>
                  </a:lnTo>
                  <a:lnTo>
                    <a:pt x="137864" y="3665"/>
                  </a:lnTo>
                  <a:lnTo>
                    <a:pt x="137864" y="45390"/>
                  </a:lnTo>
                  <a:close/>
                </a:path>
                <a:path w="230504" h="255904">
                  <a:moveTo>
                    <a:pt x="137864" y="105442"/>
                  </a:moveTo>
                  <a:lnTo>
                    <a:pt x="112208" y="105442"/>
                  </a:lnTo>
                  <a:lnTo>
                    <a:pt x="112208" y="67381"/>
                  </a:lnTo>
                  <a:lnTo>
                    <a:pt x="137864" y="67381"/>
                  </a:lnTo>
                  <a:lnTo>
                    <a:pt x="137864" y="105442"/>
                  </a:lnTo>
                  <a:close/>
                </a:path>
                <a:path w="230504" h="255904">
                  <a:moveTo>
                    <a:pt x="224698" y="136454"/>
                  </a:moveTo>
                  <a:lnTo>
                    <a:pt x="199042" y="136454"/>
                  </a:lnTo>
                  <a:lnTo>
                    <a:pt x="199042" y="102622"/>
                  </a:lnTo>
                  <a:lnTo>
                    <a:pt x="149141" y="102622"/>
                  </a:lnTo>
                  <a:lnTo>
                    <a:pt x="149141" y="80632"/>
                  </a:lnTo>
                  <a:lnTo>
                    <a:pt x="199042" y="80632"/>
                  </a:lnTo>
                  <a:lnTo>
                    <a:pt x="199042" y="48210"/>
                  </a:lnTo>
                  <a:lnTo>
                    <a:pt x="149141" y="48210"/>
                  </a:lnTo>
                  <a:lnTo>
                    <a:pt x="149141" y="26219"/>
                  </a:lnTo>
                  <a:lnTo>
                    <a:pt x="199042" y="26219"/>
                  </a:lnTo>
                  <a:lnTo>
                    <a:pt x="199042" y="0"/>
                  </a:lnTo>
                  <a:lnTo>
                    <a:pt x="224698" y="0"/>
                  </a:lnTo>
                  <a:lnTo>
                    <a:pt x="224698" y="13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66545" y="9208442"/>
              <a:ext cx="252609" cy="226390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5721255" y="9201957"/>
            <a:ext cx="1064895" cy="255904"/>
            <a:chOff x="5721255" y="9201957"/>
            <a:chExt cx="1064895" cy="255904"/>
          </a:xfrm>
        </p:grpSpPr>
        <p:pic>
          <p:nvPicPr>
            <p:cNvPr id="88" name="object 8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21255" y="9205622"/>
              <a:ext cx="252045" cy="25204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999518" y="9201963"/>
              <a:ext cx="786765" cy="255904"/>
            </a:xfrm>
            <a:custGeom>
              <a:avLst/>
              <a:gdLst/>
              <a:ahLst/>
              <a:cxnLst/>
              <a:rect l="l" t="t" r="r" b="b"/>
              <a:pathLst>
                <a:path w="786765" h="255904">
                  <a:moveTo>
                    <a:pt x="157035" y="115316"/>
                  </a:moveTo>
                  <a:lnTo>
                    <a:pt x="118973" y="88811"/>
                  </a:lnTo>
                  <a:lnTo>
                    <a:pt x="106032" y="77533"/>
                  </a:lnTo>
                  <a:lnTo>
                    <a:pt x="100888" y="72669"/>
                  </a:lnTo>
                  <a:lnTo>
                    <a:pt x="94589" y="65417"/>
                  </a:lnTo>
                  <a:lnTo>
                    <a:pt x="85991" y="54419"/>
                  </a:lnTo>
                  <a:lnTo>
                    <a:pt x="90614" y="41122"/>
                  </a:lnTo>
                  <a:lnTo>
                    <a:pt x="93383" y="31610"/>
                  </a:lnTo>
                  <a:lnTo>
                    <a:pt x="95415" y="21310"/>
                  </a:lnTo>
                  <a:lnTo>
                    <a:pt x="97828" y="5638"/>
                  </a:lnTo>
                  <a:lnTo>
                    <a:pt x="74142" y="2260"/>
                  </a:lnTo>
                  <a:lnTo>
                    <a:pt x="69786" y="27508"/>
                  </a:lnTo>
                  <a:lnTo>
                    <a:pt x="65760" y="43561"/>
                  </a:lnTo>
                  <a:lnTo>
                    <a:pt x="38569" y="93472"/>
                  </a:lnTo>
                  <a:lnTo>
                    <a:pt x="0" y="126022"/>
                  </a:lnTo>
                  <a:lnTo>
                    <a:pt x="15227" y="142379"/>
                  </a:lnTo>
                  <a:lnTo>
                    <a:pt x="38049" y="128041"/>
                  </a:lnTo>
                  <a:lnTo>
                    <a:pt x="51981" y="116509"/>
                  </a:lnTo>
                  <a:lnTo>
                    <a:pt x="62674" y="101701"/>
                  </a:lnTo>
                  <a:lnTo>
                    <a:pt x="75831" y="77533"/>
                  </a:lnTo>
                  <a:lnTo>
                    <a:pt x="84429" y="88023"/>
                  </a:lnTo>
                  <a:lnTo>
                    <a:pt x="118986" y="118376"/>
                  </a:lnTo>
                  <a:lnTo>
                    <a:pt x="144907" y="135331"/>
                  </a:lnTo>
                  <a:lnTo>
                    <a:pt x="157035" y="115316"/>
                  </a:lnTo>
                  <a:close/>
                </a:path>
                <a:path w="786765" h="255904">
                  <a:moveTo>
                    <a:pt x="233997" y="0"/>
                  </a:moveTo>
                  <a:lnTo>
                    <a:pt x="208343" y="0"/>
                  </a:lnTo>
                  <a:lnTo>
                    <a:pt x="208343" y="46520"/>
                  </a:lnTo>
                  <a:lnTo>
                    <a:pt x="149707" y="46520"/>
                  </a:lnTo>
                  <a:lnTo>
                    <a:pt x="149707" y="68224"/>
                  </a:lnTo>
                  <a:lnTo>
                    <a:pt x="208343" y="68224"/>
                  </a:lnTo>
                  <a:lnTo>
                    <a:pt x="208343" y="147726"/>
                  </a:lnTo>
                  <a:lnTo>
                    <a:pt x="233997" y="147726"/>
                  </a:lnTo>
                  <a:lnTo>
                    <a:pt x="233997" y="0"/>
                  </a:lnTo>
                  <a:close/>
                </a:path>
                <a:path w="786765" h="255904">
                  <a:moveTo>
                    <a:pt x="234276" y="164642"/>
                  </a:moveTo>
                  <a:lnTo>
                    <a:pt x="23672" y="164642"/>
                  </a:lnTo>
                  <a:lnTo>
                    <a:pt x="23672" y="186080"/>
                  </a:lnTo>
                  <a:lnTo>
                    <a:pt x="208622" y="186080"/>
                  </a:lnTo>
                  <a:lnTo>
                    <a:pt x="208622" y="255714"/>
                  </a:lnTo>
                  <a:lnTo>
                    <a:pt x="234276" y="255714"/>
                  </a:lnTo>
                  <a:lnTo>
                    <a:pt x="234276" y="164642"/>
                  </a:lnTo>
                  <a:close/>
                </a:path>
                <a:path w="786765" h="255904">
                  <a:moveTo>
                    <a:pt x="397522" y="5359"/>
                  </a:moveTo>
                  <a:lnTo>
                    <a:pt x="307860" y="5359"/>
                  </a:lnTo>
                  <a:lnTo>
                    <a:pt x="307860" y="26784"/>
                  </a:lnTo>
                  <a:lnTo>
                    <a:pt x="397522" y="26784"/>
                  </a:lnTo>
                  <a:lnTo>
                    <a:pt x="397522" y="5359"/>
                  </a:lnTo>
                  <a:close/>
                </a:path>
                <a:path w="786765" h="255904">
                  <a:moveTo>
                    <a:pt x="422262" y="141389"/>
                  </a:moveTo>
                  <a:lnTo>
                    <a:pt x="406692" y="102908"/>
                  </a:lnTo>
                  <a:lnTo>
                    <a:pt x="404431" y="100507"/>
                  </a:lnTo>
                  <a:lnTo>
                    <a:pt x="399084" y="95135"/>
                  </a:lnTo>
                  <a:lnTo>
                    <a:pt x="396544" y="93091"/>
                  </a:lnTo>
                  <a:lnTo>
                    <a:pt x="396544" y="141389"/>
                  </a:lnTo>
                  <a:lnTo>
                    <a:pt x="396494" y="163296"/>
                  </a:lnTo>
                  <a:lnTo>
                    <a:pt x="372579" y="196316"/>
                  </a:lnTo>
                  <a:lnTo>
                    <a:pt x="352412" y="197916"/>
                  </a:lnTo>
                  <a:lnTo>
                    <a:pt x="339852" y="197713"/>
                  </a:lnTo>
                  <a:lnTo>
                    <a:pt x="309841" y="171170"/>
                  </a:lnTo>
                  <a:lnTo>
                    <a:pt x="308559" y="141389"/>
                  </a:lnTo>
                  <a:lnTo>
                    <a:pt x="308610" y="137642"/>
                  </a:lnTo>
                  <a:lnTo>
                    <a:pt x="332257" y="104508"/>
                  </a:lnTo>
                  <a:lnTo>
                    <a:pt x="352412" y="102908"/>
                  </a:lnTo>
                  <a:lnTo>
                    <a:pt x="364972" y="103111"/>
                  </a:lnTo>
                  <a:lnTo>
                    <a:pt x="395249" y="129705"/>
                  </a:lnTo>
                  <a:lnTo>
                    <a:pt x="396544" y="141389"/>
                  </a:lnTo>
                  <a:lnTo>
                    <a:pt x="396544" y="93091"/>
                  </a:lnTo>
                  <a:lnTo>
                    <a:pt x="352412" y="81191"/>
                  </a:lnTo>
                  <a:lnTo>
                    <a:pt x="342265" y="81280"/>
                  </a:lnTo>
                  <a:lnTo>
                    <a:pt x="305790" y="95135"/>
                  </a:lnTo>
                  <a:lnTo>
                    <a:pt x="284670" y="129933"/>
                  </a:lnTo>
                  <a:lnTo>
                    <a:pt x="282841" y="141389"/>
                  </a:lnTo>
                  <a:lnTo>
                    <a:pt x="282956" y="163296"/>
                  </a:lnTo>
                  <a:lnTo>
                    <a:pt x="300393" y="200875"/>
                  </a:lnTo>
                  <a:lnTo>
                    <a:pt x="352412" y="219621"/>
                  </a:lnTo>
                  <a:lnTo>
                    <a:pt x="362394" y="219544"/>
                  </a:lnTo>
                  <a:lnTo>
                    <a:pt x="398805" y="205968"/>
                  </a:lnTo>
                  <a:lnTo>
                    <a:pt x="420370" y="171170"/>
                  </a:lnTo>
                  <a:lnTo>
                    <a:pt x="422249" y="159715"/>
                  </a:lnTo>
                  <a:lnTo>
                    <a:pt x="422262" y="141389"/>
                  </a:lnTo>
                  <a:close/>
                </a:path>
                <a:path w="786765" h="255904">
                  <a:moveTo>
                    <a:pt x="433044" y="42849"/>
                  </a:moveTo>
                  <a:lnTo>
                    <a:pt x="272338" y="42849"/>
                  </a:lnTo>
                  <a:lnTo>
                    <a:pt x="272338" y="64846"/>
                  </a:lnTo>
                  <a:lnTo>
                    <a:pt x="433044" y="64846"/>
                  </a:lnTo>
                  <a:lnTo>
                    <a:pt x="433044" y="42849"/>
                  </a:lnTo>
                  <a:close/>
                </a:path>
                <a:path w="786765" h="255904">
                  <a:moveTo>
                    <a:pt x="533412" y="101777"/>
                  </a:moveTo>
                  <a:lnTo>
                    <a:pt x="490550" y="101777"/>
                  </a:lnTo>
                  <a:lnTo>
                    <a:pt x="490550" y="0"/>
                  </a:lnTo>
                  <a:lnTo>
                    <a:pt x="464896" y="0"/>
                  </a:lnTo>
                  <a:lnTo>
                    <a:pt x="464896" y="255714"/>
                  </a:lnTo>
                  <a:lnTo>
                    <a:pt x="490550" y="255714"/>
                  </a:lnTo>
                  <a:lnTo>
                    <a:pt x="490550" y="123774"/>
                  </a:lnTo>
                  <a:lnTo>
                    <a:pt x="533412" y="123774"/>
                  </a:lnTo>
                  <a:lnTo>
                    <a:pt x="533412" y="101777"/>
                  </a:lnTo>
                  <a:close/>
                </a:path>
                <a:path w="786765" h="255904">
                  <a:moveTo>
                    <a:pt x="702564" y="6489"/>
                  </a:moveTo>
                  <a:lnTo>
                    <a:pt x="567245" y="6489"/>
                  </a:lnTo>
                  <a:lnTo>
                    <a:pt x="567245" y="28194"/>
                  </a:lnTo>
                  <a:lnTo>
                    <a:pt x="676071" y="28194"/>
                  </a:lnTo>
                  <a:lnTo>
                    <a:pt x="674751" y="49822"/>
                  </a:lnTo>
                  <a:lnTo>
                    <a:pt x="662952" y="92760"/>
                  </a:lnTo>
                  <a:lnTo>
                    <a:pt x="644855" y="129095"/>
                  </a:lnTo>
                  <a:lnTo>
                    <a:pt x="617512" y="161886"/>
                  </a:lnTo>
                  <a:lnTo>
                    <a:pt x="584962" y="185966"/>
                  </a:lnTo>
                  <a:lnTo>
                    <a:pt x="555396" y="201866"/>
                  </a:lnTo>
                  <a:lnTo>
                    <a:pt x="568363" y="221030"/>
                  </a:lnTo>
                  <a:lnTo>
                    <a:pt x="604685" y="200990"/>
                  </a:lnTo>
                  <a:lnTo>
                    <a:pt x="642658" y="171602"/>
                  </a:lnTo>
                  <a:lnTo>
                    <a:pt x="672896" y="131965"/>
                  </a:lnTo>
                  <a:lnTo>
                    <a:pt x="691578" y="87680"/>
                  </a:lnTo>
                  <a:lnTo>
                    <a:pt x="702398" y="34950"/>
                  </a:lnTo>
                  <a:lnTo>
                    <a:pt x="702564" y="6489"/>
                  </a:lnTo>
                  <a:close/>
                </a:path>
                <a:path w="786765" h="255904">
                  <a:moveTo>
                    <a:pt x="786587" y="0"/>
                  </a:moveTo>
                  <a:lnTo>
                    <a:pt x="760933" y="0"/>
                  </a:lnTo>
                  <a:lnTo>
                    <a:pt x="760933" y="255714"/>
                  </a:lnTo>
                  <a:lnTo>
                    <a:pt x="786587" y="255714"/>
                  </a:lnTo>
                  <a:lnTo>
                    <a:pt x="786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6904901" y="9201963"/>
            <a:ext cx="518795" cy="255904"/>
          </a:xfrm>
          <a:custGeom>
            <a:avLst/>
            <a:gdLst/>
            <a:ahLst/>
            <a:cxnLst/>
            <a:rect l="l" t="t" r="r" b="b"/>
            <a:pathLst>
              <a:path w="518795" h="255904">
                <a:moveTo>
                  <a:pt x="170764" y="61201"/>
                </a:moveTo>
                <a:lnTo>
                  <a:pt x="156273" y="25654"/>
                </a:lnTo>
                <a:lnTo>
                  <a:pt x="145199" y="15506"/>
                </a:lnTo>
                <a:lnTo>
                  <a:pt x="145199" y="70205"/>
                </a:lnTo>
                <a:lnTo>
                  <a:pt x="144983" y="83756"/>
                </a:lnTo>
                <a:lnTo>
                  <a:pt x="116179" y="116052"/>
                </a:lnTo>
                <a:lnTo>
                  <a:pt x="94449" y="117563"/>
                </a:lnTo>
                <a:lnTo>
                  <a:pt x="81026" y="117373"/>
                </a:lnTo>
                <a:lnTo>
                  <a:pt x="45707" y="91948"/>
                </a:lnTo>
                <a:lnTo>
                  <a:pt x="43980" y="70205"/>
                </a:lnTo>
                <a:lnTo>
                  <a:pt x="44196" y="56489"/>
                </a:lnTo>
                <a:lnTo>
                  <a:pt x="72732" y="24066"/>
                </a:lnTo>
                <a:lnTo>
                  <a:pt x="94449" y="22555"/>
                </a:lnTo>
                <a:lnTo>
                  <a:pt x="107873" y="22745"/>
                </a:lnTo>
                <a:lnTo>
                  <a:pt x="143446" y="48209"/>
                </a:lnTo>
                <a:lnTo>
                  <a:pt x="145199" y="70205"/>
                </a:lnTo>
                <a:lnTo>
                  <a:pt x="145199" y="15506"/>
                </a:lnTo>
                <a:lnTo>
                  <a:pt x="104940" y="927"/>
                </a:lnTo>
                <a:lnTo>
                  <a:pt x="94449" y="850"/>
                </a:lnTo>
                <a:lnTo>
                  <a:pt x="83959" y="927"/>
                </a:lnTo>
                <a:lnTo>
                  <a:pt x="44335" y="14782"/>
                </a:lnTo>
                <a:lnTo>
                  <a:pt x="20523" y="49809"/>
                </a:lnTo>
                <a:lnTo>
                  <a:pt x="18402" y="61201"/>
                </a:lnTo>
                <a:lnTo>
                  <a:pt x="18402" y="79209"/>
                </a:lnTo>
                <a:lnTo>
                  <a:pt x="32778" y="114681"/>
                </a:lnTo>
                <a:lnTo>
                  <a:pt x="70954" y="137134"/>
                </a:lnTo>
                <a:lnTo>
                  <a:pt x="94449" y="139280"/>
                </a:lnTo>
                <a:lnTo>
                  <a:pt x="104940" y="139192"/>
                </a:lnTo>
                <a:lnTo>
                  <a:pt x="144399" y="125399"/>
                </a:lnTo>
                <a:lnTo>
                  <a:pt x="168656" y="90601"/>
                </a:lnTo>
                <a:lnTo>
                  <a:pt x="170764" y="79209"/>
                </a:lnTo>
                <a:lnTo>
                  <a:pt x="170764" y="61201"/>
                </a:lnTo>
                <a:close/>
              </a:path>
              <a:path w="518795" h="255904">
                <a:moveTo>
                  <a:pt x="196227" y="159296"/>
                </a:moveTo>
                <a:lnTo>
                  <a:pt x="0" y="159296"/>
                </a:lnTo>
                <a:lnTo>
                  <a:pt x="0" y="181000"/>
                </a:lnTo>
                <a:lnTo>
                  <a:pt x="82042" y="181000"/>
                </a:lnTo>
                <a:lnTo>
                  <a:pt x="82042" y="248945"/>
                </a:lnTo>
                <a:lnTo>
                  <a:pt x="107975" y="248945"/>
                </a:lnTo>
                <a:lnTo>
                  <a:pt x="107975" y="181000"/>
                </a:lnTo>
                <a:lnTo>
                  <a:pt x="196227" y="181000"/>
                </a:lnTo>
                <a:lnTo>
                  <a:pt x="196227" y="159296"/>
                </a:lnTo>
                <a:close/>
              </a:path>
              <a:path w="518795" h="255904">
                <a:moveTo>
                  <a:pt x="235978" y="0"/>
                </a:moveTo>
                <a:lnTo>
                  <a:pt x="210324" y="0"/>
                </a:lnTo>
                <a:lnTo>
                  <a:pt x="210324" y="255714"/>
                </a:lnTo>
                <a:lnTo>
                  <a:pt x="235978" y="255714"/>
                </a:lnTo>
                <a:lnTo>
                  <a:pt x="235978" y="0"/>
                </a:lnTo>
                <a:close/>
              </a:path>
              <a:path w="518795" h="255904">
                <a:moveTo>
                  <a:pt x="388213" y="5359"/>
                </a:moveTo>
                <a:lnTo>
                  <a:pt x="304203" y="5359"/>
                </a:lnTo>
                <a:lnTo>
                  <a:pt x="304203" y="26784"/>
                </a:lnTo>
                <a:lnTo>
                  <a:pt x="388213" y="26784"/>
                </a:lnTo>
                <a:lnTo>
                  <a:pt x="388213" y="5359"/>
                </a:lnTo>
                <a:close/>
              </a:path>
              <a:path w="518795" h="255904">
                <a:moveTo>
                  <a:pt x="410146" y="142367"/>
                </a:moveTo>
                <a:lnTo>
                  <a:pt x="395808" y="102908"/>
                </a:lnTo>
                <a:lnTo>
                  <a:pt x="387375" y="92468"/>
                </a:lnTo>
                <a:lnTo>
                  <a:pt x="384556" y="91173"/>
                </a:lnTo>
                <a:lnTo>
                  <a:pt x="384556" y="141249"/>
                </a:lnTo>
                <a:lnTo>
                  <a:pt x="384556" y="159854"/>
                </a:lnTo>
                <a:lnTo>
                  <a:pt x="380606" y="176771"/>
                </a:lnTo>
                <a:lnTo>
                  <a:pt x="371297" y="190017"/>
                </a:lnTo>
                <a:lnTo>
                  <a:pt x="356641" y="197916"/>
                </a:lnTo>
                <a:lnTo>
                  <a:pt x="335216" y="197916"/>
                </a:lnTo>
                <a:lnTo>
                  <a:pt x="320560" y="190017"/>
                </a:lnTo>
                <a:lnTo>
                  <a:pt x="311531" y="176771"/>
                </a:lnTo>
                <a:lnTo>
                  <a:pt x="307581" y="159854"/>
                </a:lnTo>
                <a:lnTo>
                  <a:pt x="307581" y="141249"/>
                </a:lnTo>
                <a:lnTo>
                  <a:pt x="311531" y="124053"/>
                </a:lnTo>
                <a:lnTo>
                  <a:pt x="320560" y="110794"/>
                </a:lnTo>
                <a:lnTo>
                  <a:pt x="335216" y="102908"/>
                </a:lnTo>
                <a:lnTo>
                  <a:pt x="356641" y="102908"/>
                </a:lnTo>
                <a:lnTo>
                  <a:pt x="371297" y="110794"/>
                </a:lnTo>
                <a:lnTo>
                  <a:pt x="380606" y="124053"/>
                </a:lnTo>
                <a:lnTo>
                  <a:pt x="384556" y="141249"/>
                </a:lnTo>
                <a:lnTo>
                  <a:pt x="384556" y="91173"/>
                </a:lnTo>
                <a:lnTo>
                  <a:pt x="345935" y="81191"/>
                </a:lnTo>
                <a:lnTo>
                  <a:pt x="335800" y="81280"/>
                </a:lnTo>
                <a:lnTo>
                  <a:pt x="288975" y="111645"/>
                </a:lnTo>
                <a:lnTo>
                  <a:pt x="281990" y="142367"/>
                </a:lnTo>
                <a:lnTo>
                  <a:pt x="282054" y="159854"/>
                </a:lnTo>
                <a:lnTo>
                  <a:pt x="304482" y="208635"/>
                </a:lnTo>
                <a:lnTo>
                  <a:pt x="345935" y="219621"/>
                </a:lnTo>
                <a:lnTo>
                  <a:pt x="355904" y="219532"/>
                </a:lnTo>
                <a:lnTo>
                  <a:pt x="395808" y="197916"/>
                </a:lnTo>
                <a:lnTo>
                  <a:pt x="402882" y="189458"/>
                </a:lnTo>
                <a:lnTo>
                  <a:pt x="406463" y="177190"/>
                </a:lnTo>
                <a:lnTo>
                  <a:pt x="408660" y="169443"/>
                </a:lnTo>
                <a:lnTo>
                  <a:pt x="409752" y="164211"/>
                </a:lnTo>
                <a:lnTo>
                  <a:pt x="410070" y="159854"/>
                </a:lnTo>
                <a:lnTo>
                  <a:pt x="410146" y="142367"/>
                </a:lnTo>
                <a:close/>
              </a:path>
              <a:path w="518795" h="255904">
                <a:moveTo>
                  <a:pt x="418109" y="42849"/>
                </a:moveTo>
                <a:lnTo>
                  <a:pt x="274320" y="42849"/>
                </a:lnTo>
                <a:lnTo>
                  <a:pt x="274320" y="64846"/>
                </a:lnTo>
                <a:lnTo>
                  <a:pt x="418109" y="64846"/>
                </a:lnTo>
                <a:lnTo>
                  <a:pt x="418109" y="42849"/>
                </a:lnTo>
                <a:close/>
              </a:path>
              <a:path w="518795" h="255904">
                <a:moveTo>
                  <a:pt x="518185" y="0"/>
                </a:moveTo>
                <a:lnTo>
                  <a:pt x="493102" y="0"/>
                </a:lnTo>
                <a:lnTo>
                  <a:pt x="493102" y="104876"/>
                </a:lnTo>
                <a:lnTo>
                  <a:pt x="459270" y="104876"/>
                </a:lnTo>
                <a:lnTo>
                  <a:pt x="459270" y="2819"/>
                </a:lnTo>
                <a:lnTo>
                  <a:pt x="434454" y="2819"/>
                </a:lnTo>
                <a:lnTo>
                  <a:pt x="434454" y="249224"/>
                </a:lnTo>
                <a:lnTo>
                  <a:pt x="459270" y="249224"/>
                </a:lnTo>
                <a:lnTo>
                  <a:pt x="459270" y="126593"/>
                </a:lnTo>
                <a:lnTo>
                  <a:pt x="493102" y="126593"/>
                </a:lnTo>
                <a:lnTo>
                  <a:pt x="493102" y="255714"/>
                </a:lnTo>
                <a:lnTo>
                  <a:pt x="518185" y="255714"/>
                </a:lnTo>
                <a:lnTo>
                  <a:pt x="518185" y="126593"/>
                </a:lnTo>
                <a:lnTo>
                  <a:pt x="518185" y="104876"/>
                </a:lnTo>
                <a:lnTo>
                  <a:pt x="518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537410" y="9199984"/>
            <a:ext cx="2371881" cy="260503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10035468" y="9198574"/>
            <a:ext cx="982980" cy="262255"/>
            <a:chOff x="10035468" y="9198574"/>
            <a:chExt cx="982980" cy="262255"/>
          </a:xfrm>
        </p:grpSpPr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35468" y="9208723"/>
              <a:ext cx="149705" cy="24894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16569" y="9274695"/>
              <a:ext cx="188406" cy="18579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40039" y="9280052"/>
              <a:ext cx="149705" cy="18043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30342" y="9274695"/>
              <a:ext cx="117001" cy="18297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0766232" y="9198574"/>
              <a:ext cx="252095" cy="259715"/>
            </a:xfrm>
            <a:custGeom>
              <a:avLst/>
              <a:gdLst/>
              <a:ahLst/>
              <a:cxnLst/>
              <a:rect l="l" t="t" r="r" b="b"/>
              <a:pathLst>
                <a:path w="252095" h="259715">
                  <a:moveTo>
                    <a:pt x="126022" y="105723"/>
                  </a:moveTo>
                  <a:lnTo>
                    <a:pt x="84510" y="100726"/>
                  </a:lnTo>
                  <a:lnTo>
                    <a:pt x="44545" y="66253"/>
                  </a:lnTo>
                  <a:lnTo>
                    <a:pt x="44545" y="38906"/>
                  </a:lnTo>
                  <a:lnTo>
                    <a:pt x="74030" y="8889"/>
                  </a:lnTo>
                  <a:lnTo>
                    <a:pt x="115521" y="48"/>
                  </a:lnTo>
                  <a:lnTo>
                    <a:pt x="126022" y="0"/>
                  </a:lnTo>
                  <a:lnTo>
                    <a:pt x="136527" y="48"/>
                  </a:lnTo>
                  <a:lnTo>
                    <a:pt x="178294" y="8889"/>
                  </a:lnTo>
                  <a:lnTo>
                    <a:pt x="196872" y="21144"/>
                  </a:lnTo>
                  <a:lnTo>
                    <a:pt x="115027" y="21144"/>
                  </a:lnTo>
                  <a:lnTo>
                    <a:pt x="94728" y="23964"/>
                  </a:lnTo>
                  <a:lnTo>
                    <a:pt x="79222" y="31294"/>
                  </a:lnTo>
                  <a:lnTo>
                    <a:pt x="70200" y="43417"/>
                  </a:lnTo>
                  <a:lnTo>
                    <a:pt x="70200" y="62024"/>
                  </a:lnTo>
                  <a:lnTo>
                    <a:pt x="79222" y="74147"/>
                  </a:lnTo>
                  <a:lnTo>
                    <a:pt x="94728" y="81477"/>
                  </a:lnTo>
                  <a:lnTo>
                    <a:pt x="115027" y="84297"/>
                  </a:lnTo>
                  <a:lnTo>
                    <a:pt x="197025" y="84297"/>
                  </a:lnTo>
                  <a:lnTo>
                    <a:pt x="195659" y="86552"/>
                  </a:lnTo>
                  <a:lnTo>
                    <a:pt x="158867" y="102622"/>
                  </a:lnTo>
                  <a:lnTo>
                    <a:pt x="136527" y="105675"/>
                  </a:lnTo>
                  <a:lnTo>
                    <a:pt x="126022" y="105723"/>
                  </a:lnTo>
                  <a:close/>
                </a:path>
                <a:path w="252095" h="259715">
                  <a:moveTo>
                    <a:pt x="197025" y="84297"/>
                  </a:moveTo>
                  <a:lnTo>
                    <a:pt x="137300" y="84297"/>
                  </a:lnTo>
                  <a:lnTo>
                    <a:pt x="157599" y="81477"/>
                  </a:lnTo>
                  <a:lnTo>
                    <a:pt x="173105" y="74147"/>
                  </a:lnTo>
                  <a:lnTo>
                    <a:pt x="182127" y="62024"/>
                  </a:lnTo>
                  <a:lnTo>
                    <a:pt x="182127" y="43417"/>
                  </a:lnTo>
                  <a:lnTo>
                    <a:pt x="173105" y="31294"/>
                  </a:lnTo>
                  <a:lnTo>
                    <a:pt x="157599" y="23964"/>
                  </a:lnTo>
                  <a:lnTo>
                    <a:pt x="137300" y="21144"/>
                  </a:lnTo>
                  <a:lnTo>
                    <a:pt x="196872" y="21144"/>
                  </a:lnTo>
                  <a:lnTo>
                    <a:pt x="207782" y="38906"/>
                  </a:lnTo>
                  <a:lnTo>
                    <a:pt x="207782" y="66535"/>
                  </a:lnTo>
                  <a:lnTo>
                    <a:pt x="197025" y="84297"/>
                  </a:lnTo>
                  <a:close/>
                </a:path>
                <a:path w="252095" h="259715">
                  <a:moveTo>
                    <a:pt x="252045" y="140119"/>
                  </a:moveTo>
                  <a:lnTo>
                    <a:pt x="0" y="140119"/>
                  </a:lnTo>
                  <a:lnTo>
                    <a:pt x="0" y="118410"/>
                  </a:lnTo>
                  <a:lnTo>
                    <a:pt x="252045" y="118410"/>
                  </a:lnTo>
                  <a:lnTo>
                    <a:pt x="252045" y="140119"/>
                  </a:lnTo>
                  <a:close/>
                </a:path>
                <a:path w="252095" h="259715">
                  <a:moveTo>
                    <a:pt x="235693" y="259094"/>
                  </a:moveTo>
                  <a:lnTo>
                    <a:pt x="30730" y="259094"/>
                  </a:lnTo>
                  <a:lnTo>
                    <a:pt x="22554" y="250636"/>
                  </a:lnTo>
                  <a:lnTo>
                    <a:pt x="22554" y="196787"/>
                  </a:lnTo>
                  <a:lnTo>
                    <a:pt x="204399" y="196787"/>
                  </a:lnTo>
                  <a:lnTo>
                    <a:pt x="204399" y="177898"/>
                  </a:lnTo>
                  <a:lnTo>
                    <a:pt x="22554" y="177898"/>
                  </a:lnTo>
                  <a:lnTo>
                    <a:pt x="22554" y="156753"/>
                  </a:lnTo>
                  <a:lnTo>
                    <a:pt x="230055" y="156753"/>
                  </a:lnTo>
                  <a:lnTo>
                    <a:pt x="230055" y="217932"/>
                  </a:lnTo>
                  <a:lnTo>
                    <a:pt x="48492" y="217932"/>
                  </a:lnTo>
                  <a:lnTo>
                    <a:pt x="48492" y="237949"/>
                  </a:lnTo>
                  <a:lnTo>
                    <a:pt x="235693" y="237949"/>
                  </a:lnTo>
                  <a:lnTo>
                    <a:pt x="235693" y="259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/>
          <p:cNvGrpSpPr/>
          <p:nvPr/>
        </p:nvGrpSpPr>
        <p:grpSpPr>
          <a:xfrm>
            <a:off x="11121083" y="9198574"/>
            <a:ext cx="1081405" cy="259715"/>
            <a:chOff x="11121083" y="9198574"/>
            <a:chExt cx="1081405" cy="259715"/>
          </a:xfrm>
        </p:grpSpPr>
        <p:sp>
          <p:nvSpPr>
            <p:cNvPr id="99" name="object 99"/>
            <p:cNvSpPr/>
            <p:nvPr/>
          </p:nvSpPr>
          <p:spPr>
            <a:xfrm>
              <a:off x="11121073" y="9198584"/>
              <a:ext cx="812165" cy="259715"/>
            </a:xfrm>
            <a:custGeom>
              <a:avLst/>
              <a:gdLst/>
              <a:ahLst/>
              <a:cxnLst/>
              <a:rect l="l" t="t" r="r" b="b"/>
              <a:pathLst>
                <a:path w="812165" h="259715">
                  <a:moveTo>
                    <a:pt x="173393" y="1409"/>
                  </a:moveTo>
                  <a:lnTo>
                    <a:pt x="75285" y="1409"/>
                  </a:lnTo>
                  <a:lnTo>
                    <a:pt x="75285" y="23393"/>
                  </a:lnTo>
                  <a:lnTo>
                    <a:pt x="173393" y="23393"/>
                  </a:lnTo>
                  <a:lnTo>
                    <a:pt x="173393" y="1409"/>
                  </a:lnTo>
                  <a:close/>
                </a:path>
                <a:path w="812165" h="259715">
                  <a:moveTo>
                    <a:pt x="236258" y="129971"/>
                  </a:moveTo>
                  <a:lnTo>
                    <a:pt x="227241" y="128562"/>
                  </a:lnTo>
                  <a:lnTo>
                    <a:pt x="206654" y="124333"/>
                  </a:lnTo>
                  <a:lnTo>
                    <a:pt x="192773" y="120942"/>
                  </a:lnTo>
                  <a:lnTo>
                    <a:pt x="184670" y="118973"/>
                  </a:lnTo>
                  <a:lnTo>
                    <a:pt x="162674" y="112204"/>
                  </a:lnTo>
                  <a:lnTo>
                    <a:pt x="152527" y="108534"/>
                  </a:lnTo>
                  <a:lnTo>
                    <a:pt x="174104" y="97599"/>
                  </a:lnTo>
                  <a:lnTo>
                    <a:pt x="187693" y="89725"/>
                  </a:lnTo>
                  <a:lnTo>
                    <a:pt x="199072" y="81102"/>
                  </a:lnTo>
                  <a:lnTo>
                    <a:pt x="213995" y="67945"/>
                  </a:lnTo>
                  <a:lnTo>
                    <a:pt x="217652" y="64554"/>
                  </a:lnTo>
                  <a:lnTo>
                    <a:pt x="222161" y="58635"/>
                  </a:lnTo>
                  <a:lnTo>
                    <a:pt x="222161" y="49898"/>
                  </a:lnTo>
                  <a:lnTo>
                    <a:pt x="215404" y="43700"/>
                  </a:lnTo>
                  <a:lnTo>
                    <a:pt x="30175" y="43700"/>
                  </a:lnTo>
                  <a:lnTo>
                    <a:pt x="30175" y="64846"/>
                  </a:lnTo>
                  <a:lnTo>
                    <a:pt x="184099" y="64846"/>
                  </a:lnTo>
                  <a:lnTo>
                    <a:pt x="163080" y="78778"/>
                  </a:lnTo>
                  <a:lnTo>
                    <a:pt x="106997" y="104597"/>
                  </a:lnTo>
                  <a:lnTo>
                    <a:pt x="64300" y="119926"/>
                  </a:lnTo>
                  <a:lnTo>
                    <a:pt x="16637" y="130810"/>
                  </a:lnTo>
                  <a:lnTo>
                    <a:pt x="24244" y="150825"/>
                  </a:lnTo>
                  <a:lnTo>
                    <a:pt x="91389" y="133807"/>
                  </a:lnTo>
                  <a:lnTo>
                    <a:pt x="125183" y="120942"/>
                  </a:lnTo>
                  <a:lnTo>
                    <a:pt x="132245" y="123952"/>
                  </a:lnTo>
                  <a:lnTo>
                    <a:pt x="169926" y="136296"/>
                  </a:lnTo>
                  <a:lnTo>
                    <a:pt x="217652" y="148285"/>
                  </a:lnTo>
                  <a:lnTo>
                    <a:pt x="228092" y="150266"/>
                  </a:lnTo>
                  <a:lnTo>
                    <a:pt x="236258" y="129971"/>
                  </a:lnTo>
                  <a:close/>
                </a:path>
                <a:path w="812165" h="259715">
                  <a:moveTo>
                    <a:pt x="252044" y="168021"/>
                  </a:moveTo>
                  <a:lnTo>
                    <a:pt x="0" y="168021"/>
                  </a:lnTo>
                  <a:lnTo>
                    <a:pt x="0" y="189738"/>
                  </a:lnTo>
                  <a:lnTo>
                    <a:pt x="112496" y="189738"/>
                  </a:lnTo>
                  <a:lnTo>
                    <a:pt x="112496" y="257683"/>
                  </a:lnTo>
                  <a:lnTo>
                    <a:pt x="138430" y="257683"/>
                  </a:lnTo>
                  <a:lnTo>
                    <a:pt x="138430" y="189738"/>
                  </a:lnTo>
                  <a:lnTo>
                    <a:pt x="252044" y="189738"/>
                  </a:lnTo>
                  <a:lnTo>
                    <a:pt x="252044" y="168021"/>
                  </a:lnTo>
                  <a:close/>
                </a:path>
                <a:path w="812165" h="259715">
                  <a:moveTo>
                    <a:pt x="449681" y="0"/>
                  </a:moveTo>
                  <a:lnTo>
                    <a:pt x="351574" y="0"/>
                  </a:lnTo>
                  <a:lnTo>
                    <a:pt x="351574" y="21983"/>
                  </a:lnTo>
                  <a:lnTo>
                    <a:pt x="449681" y="21983"/>
                  </a:lnTo>
                  <a:lnTo>
                    <a:pt x="449681" y="0"/>
                  </a:lnTo>
                  <a:close/>
                </a:path>
                <a:path w="812165" h="259715">
                  <a:moveTo>
                    <a:pt x="512559" y="95567"/>
                  </a:moveTo>
                  <a:lnTo>
                    <a:pt x="466953" y="89192"/>
                  </a:lnTo>
                  <a:lnTo>
                    <a:pt x="439534" y="83451"/>
                  </a:lnTo>
                  <a:lnTo>
                    <a:pt x="448538" y="80086"/>
                  </a:lnTo>
                  <a:lnTo>
                    <a:pt x="454456" y="77736"/>
                  </a:lnTo>
                  <a:lnTo>
                    <a:pt x="490283" y="58356"/>
                  </a:lnTo>
                  <a:lnTo>
                    <a:pt x="498462" y="52438"/>
                  </a:lnTo>
                  <a:lnTo>
                    <a:pt x="498462" y="35242"/>
                  </a:lnTo>
                  <a:lnTo>
                    <a:pt x="306463" y="35242"/>
                  </a:lnTo>
                  <a:lnTo>
                    <a:pt x="306463" y="56388"/>
                  </a:lnTo>
                  <a:lnTo>
                    <a:pt x="454761" y="56388"/>
                  </a:lnTo>
                  <a:lnTo>
                    <a:pt x="434721" y="64363"/>
                  </a:lnTo>
                  <a:lnTo>
                    <a:pt x="355968" y="85369"/>
                  </a:lnTo>
                  <a:lnTo>
                    <a:pt x="292925" y="95846"/>
                  </a:lnTo>
                  <a:lnTo>
                    <a:pt x="300545" y="115874"/>
                  </a:lnTo>
                  <a:lnTo>
                    <a:pt x="368249" y="103873"/>
                  </a:lnTo>
                  <a:lnTo>
                    <a:pt x="403733" y="95008"/>
                  </a:lnTo>
                  <a:lnTo>
                    <a:pt x="411111" y="97167"/>
                  </a:lnTo>
                  <a:lnTo>
                    <a:pt x="470408" y="109880"/>
                  </a:lnTo>
                  <a:lnTo>
                    <a:pt x="504380" y="115303"/>
                  </a:lnTo>
                  <a:lnTo>
                    <a:pt x="512559" y="95567"/>
                  </a:lnTo>
                  <a:close/>
                </a:path>
                <a:path w="812165" h="259715">
                  <a:moveTo>
                    <a:pt x="528345" y="129971"/>
                  </a:moveTo>
                  <a:lnTo>
                    <a:pt x="276301" y="129971"/>
                  </a:lnTo>
                  <a:lnTo>
                    <a:pt x="276301" y="151676"/>
                  </a:lnTo>
                  <a:lnTo>
                    <a:pt x="389356" y="151676"/>
                  </a:lnTo>
                  <a:lnTo>
                    <a:pt x="389356" y="166903"/>
                  </a:lnTo>
                  <a:lnTo>
                    <a:pt x="298856" y="166903"/>
                  </a:lnTo>
                  <a:lnTo>
                    <a:pt x="298856" y="188048"/>
                  </a:lnTo>
                  <a:lnTo>
                    <a:pt x="480695" y="188048"/>
                  </a:lnTo>
                  <a:lnTo>
                    <a:pt x="480695" y="201853"/>
                  </a:lnTo>
                  <a:lnTo>
                    <a:pt x="298856" y="201853"/>
                  </a:lnTo>
                  <a:lnTo>
                    <a:pt x="298856" y="250634"/>
                  </a:lnTo>
                  <a:lnTo>
                    <a:pt x="307022" y="259092"/>
                  </a:lnTo>
                  <a:lnTo>
                    <a:pt x="511987" y="259092"/>
                  </a:lnTo>
                  <a:lnTo>
                    <a:pt x="511987" y="237947"/>
                  </a:lnTo>
                  <a:lnTo>
                    <a:pt x="324789" y="237947"/>
                  </a:lnTo>
                  <a:lnTo>
                    <a:pt x="324789" y="222999"/>
                  </a:lnTo>
                  <a:lnTo>
                    <a:pt x="506349" y="222999"/>
                  </a:lnTo>
                  <a:lnTo>
                    <a:pt x="506349" y="166903"/>
                  </a:lnTo>
                  <a:lnTo>
                    <a:pt x="415290" y="166903"/>
                  </a:lnTo>
                  <a:lnTo>
                    <a:pt x="415290" y="151676"/>
                  </a:lnTo>
                  <a:lnTo>
                    <a:pt x="528345" y="151676"/>
                  </a:lnTo>
                  <a:lnTo>
                    <a:pt x="528345" y="129971"/>
                  </a:lnTo>
                  <a:close/>
                </a:path>
                <a:path w="812165" h="259715">
                  <a:moveTo>
                    <a:pt x="675792" y="8737"/>
                  </a:moveTo>
                  <a:lnTo>
                    <a:pt x="586143" y="8737"/>
                  </a:lnTo>
                  <a:lnTo>
                    <a:pt x="586143" y="30162"/>
                  </a:lnTo>
                  <a:lnTo>
                    <a:pt x="675792" y="30162"/>
                  </a:lnTo>
                  <a:lnTo>
                    <a:pt x="675792" y="8737"/>
                  </a:lnTo>
                  <a:close/>
                </a:path>
                <a:path w="812165" h="259715">
                  <a:moveTo>
                    <a:pt x="700532" y="144767"/>
                  </a:moveTo>
                  <a:lnTo>
                    <a:pt x="684974" y="106286"/>
                  </a:lnTo>
                  <a:lnTo>
                    <a:pt x="674814" y="96469"/>
                  </a:lnTo>
                  <a:lnTo>
                    <a:pt x="674814" y="144767"/>
                  </a:lnTo>
                  <a:lnTo>
                    <a:pt x="674763" y="166674"/>
                  </a:lnTo>
                  <a:lnTo>
                    <a:pt x="650862" y="199694"/>
                  </a:lnTo>
                  <a:lnTo>
                    <a:pt x="630682" y="201295"/>
                  </a:lnTo>
                  <a:lnTo>
                    <a:pt x="618121" y="201091"/>
                  </a:lnTo>
                  <a:lnTo>
                    <a:pt x="588124" y="174548"/>
                  </a:lnTo>
                  <a:lnTo>
                    <a:pt x="586828" y="144767"/>
                  </a:lnTo>
                  <a:lnTo>
                    <a:pt x="586879" y="141020"/>
                  </a:lnTo>
                  <a:lnTo>
                    <a:pt x="610527" y="107886"/>
                  </a:lnTo>
                  <a:lnTo>
                    <a:pt x="630682" y="106286"/>
                  </a:lnTo>
                  <a:lnTo>
                    <a:pt x="643242" y="106489"/>
                  </a:lnTo>
                  <a:lnTo>
                    <a:pt x="673519" y="133083"/>
                  </a:lnTo>
                  <a:lnTo>
                    <a:pt x="674814" y="144767"/>
                  </a:lnTo>
                  <a:lnTo>
                    <a:pt x="674814" y="96469"/>
                  </a:lnTo>
                  <a:lnTo>
                    <a:pt x="630682" y="84569"/>
                  </a:lnTo>
                  <a:lnTo>
                    <a:pt x="620534" y="84658"/>
                  </a:lnTo>
                  <a:lnTo>
                    <a:pt x="584060" y="98513"/>
                  </a:lnTo>
                  <a:lnTo>
                    <a:pt x="562952" y="133311"/>
                  </a:lnTo>
                  <a:lnTo>
                    <a:pt x="561111" y="144767"/>
                  </a:lnTo>
                  <a:lnTo>
                    <a:pt x="561238" y="166674"/>
                  </a:lnTo>
                  <a:lnTo>
                    <a:pt x="578662" y="204254"/>
                  </a:lnTo>
                  <a:lnTo>
                    <a:pt x="630682" y="222999"/>
                  </a:lnTo>
                  <a:lnTo>
                    <a:pt x="640664" y="222923"/>
                  </a:lnTo>
                  <a:lnTo>
                    <a:pt x="677075" y="209346"/>
                  </a:lnTo>
                  <a:lnTo>
                    <a:pt x="684949" y="201295"/>
                  </a:lnTo>
                  <a:lnTo>
                    <a:pt x="687628" y="198475"/>
                  </a:lnTo>
                  <a:lnTo>
                    <a:pt x="700532" y="163093"/>
                  </a:lnTo>
                  <a:lnTo>
                    <a:pt x="700532" y="144767"/>
                  </a:lnTo>
                  <a:close/>
                </a:path>
                <a:path w="812165" h="259715">
                  <a:moveTo>
                    <a:pt x="711314" y="46228"/>
                  </a:moveTo>
                  <a:lnTo>
                    <a:pt x="550608" y="46228"/>
                  </a:lnTo>
                  <a:lnTo>
                    <a:pt x="550608" y="68224"/>
                  </a:lnTo>
                  <a:lnTo>
                    <a:pt x="711314" y="68224"/>
                  </a:lnTo>
                  <a:lnTo>
                    <a:pt x="711314" y="46228"/>
                  </a:lnTo>
                  <a:close/>
                </a:path>
                <a:path w="812165" h="259715">
                  <a:moveTo>
                    <a:pt x="811682" y="105156"/>
                  </a:moveTo>
                  <a:lnTo>
                    <a:pt x="768832" y="105156"/>
                  </a:lnTo>
                  <a:lnTo>
                    <a:pt x="768832" y="3378"/>
                  </a:lnTo>
                  <a:lnTo>
                    <a:pt x="743178" y="3378"/>
                  </a:lnTo>
                  <a:lnTo>
                    <a:pt x="743178" y="259092"/>
                  </a:lnTo>
                  <a:lnTo>
                    <a:pt x="768832" y="259092"/>
                  </a:lnTo>
                  <a:lnTo>
                    <a:pt x="768832" y="127152"/>
                  </a:lnTo>
                  <a:lnTo>
                    <a:pt x="811682" y="127152"/>
                  </a:lnTo>
                  <a:lnTo>
                    <a:pt x="811682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49958" y="9205622"/>
              <a:ext cx="252045" cy="252045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12304735" y="9205622"/>
            <a:ext cx="252095" cy="260985"/>
          </a:xfrm>
          <a:custGeom>
            <a:avLst/>
            <a:gdLst/>
            <a:ahLst/>
            <a:cxnLst/>
            <a:rect l="l" t="t" r="r" b="b"/>
            <a:pathLst>
              <a:path w="252095" h="260984">
                <a:moveTo>
                  <a:pt x="252045" y="135890"/>
                </a:moveTo>
                <a:lnTo>
                  <a:pt x="0" y="135890"/>
                </a:lnTo>
                <a:lnTo>
                  <a:pt x="0" y="114181"/>
                </a:lnTo>
                <a:lnTo>
                  <a:pt x="252045" y="114181"/>
                </a:lnTo>
                <a:lnTo>
                  <a:pt x="252045" y="135890"/>
                </a:lnTo>
                <a:close/>
              </a:path>
              <a:path w="252095" h="260984">
                <a:moveTo>
                  <a:pt x="126022" y="260503"/>
                </a:moveTo>
                <a:lnTo>
                  <a:pt x="82262" y="255058"/>
                </a:lnTo>
                <a:lnTo>
                  <a:pt x="40316" y="219623"/>
                </a:lnTo>
                <a:lnTo>
                  <a:pt x="40316" y="192276"/>
                </a:lnTo>
                <a:lnTo>
                  <a:pt x="71266" y="161248"/>
                </a:lnTo>
                <a:lnTo>
                  <a:pt x="114858" y="152011"/>
                </a:lnTo>
                <a:lnTo>
                  <a:pt x="126022" y="151960"/>
                </a:lnTo>
                <a:lnTo>
                  <a:pt x="137187" y="152011"/>
                </a:lnTo>
                <a:lnTo>
                  <a:pt x="175642" y="158885"/>
                </a:lnTo>
                <a:lnTo>
                  <a:pt x="199152" y="173105"/>
                </a:lnTo>
                <a:lnTo>
                  <a:pt x="114463" y="173105"/>
                </a:lnTo>
                <a:lnTo>
                  <a:pt x="92755" y="176488"/>
                </a:lnTo>
                <a:lnTo>
                  <a:pt x="76121" y="184100"/>
                </a:lnTo>
                <a:lnTo>
                  <a:pt x="65971" y="196787"/>
                </a:lnTo>
                <a:lnTo>
                  <a:pt x="65971" y="215394"/>
                </a:lnTo>
                <a:lnTo>
                  <a:pt x="76121" y="228081"/>
                </a:lnTo>
                <a:lnTo>
                  <a:pt x="92755" y="235693"/>
                </a:lnTo>
                <a:lnTo>
                  <a:pt x="114463" y="239077"/>
                </a:lnTo>
                <a:lnTo>
                  <a:pt x="199152" y="239077"/>
                </a:lnTo>
                <a:lnTo>
                  <a:pt x="198479" y="240204"/>
                </a:lnTo>
                <a:lnTo>
                  <a:pt x="160559" y="257120"/>
                </a:lnTo>
                <a:lnTo>
                  <a:pt x="137187" y="260450"/>
                </a:lnTo>
                <a:lnTo>
                  <a:pt x="126022" y="260503"/>
                </a:lnTo>
                <a:close/>
              </a:path>
              <a:path w="252095" h="260984">
                <a:moveTo>
                  <a:pt x="199152" y="239077"/>
                </a:moveTo>
                <a:lnTo>
                  <a:pt x="137864" y="239077"/>
                </a:lnTo>
                <a:lnTo>
                  <a:pt x="159008" y="235693"/>
                </a:lnTo>
                <a:lnTo>
                  <a:pt x="175360" y="228081"/>
                </a:lnTo>
                <a:lnTo>
                  <a:pt x="184946" y="215394"/>
                </a:lnTo>
                <a:lnTo>
                  <a:pt x="184946" y="196787"/>
                </a:lnTo>
                <a:lnTo>
                  <a:pt x="175360" y="184100"/>
                </a:lnTo>
                <a:lnTo>
                  <a:pt x="159008" y="176488"/>
                </a:lnTo>
                <a:lnTo>
                  <a:pt x="137864" y="173105"/>
                </a:lnTo>
                <a:lnTo>
                  <a:pt x="199152" y="173105"/>
                </a:lnTo>
                <a:lnTo>
                  <a:pt x="210602" y="192276"/>
                </a:lnTo>
                <a:lnTo>
                  <a:pt x="210602" y="219905"/>
                </a:lnTo>
                <a:lnTo>
                  <a:pt x="199152" y="239077"/>
                </a:lnTo>
                <a:close/>
              </a:path>
              <a:path w="252095" h="260984">
                <a:moveTo>
                  <a:pt x="234284" y="94164"/>
                </a:moveTo>
                <a:lnTo>
                  <a:pt x="32140" y="94164"/>
                </a:lnTo>
                <a:lnTo>
                  <a:pt x="23964" y="85706"/>
                </a:lnTo>
                <a:lnTo>
                  <a:pt x="23964" y="0"/>
                </a:lnTo>
                <a:lnTo>
                  <a:pt x="228645" y="0"/>
                </a:lnTo>
                <a:lnTo>
                  <a:pt x="228645" y="21990"/>
                </a:lnTo>
                <a:lnTo>
                  <a:pt x="49901" y="21990"/>
                </a:lnTo>
                <a:lnTo>
                  <a:pt x="49901" y="72738"/>
                </a:lnTo>
                <a:lnTo>
                  <a:pt x="234284" y="72738"/>
                </a:lnTo>
                <a:lnTo>
                  <a:pt x="234284" y="94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/>
          <p:cNvGrpSpPr/>
          <p:nvPr/>
        </p:nvGrpSpPr>
        <p:grpSpPr>
          <a:xfrm>
            <a:off x="12662694" y="9198574"/>
            <a:ext cx="808990" cy="259715"/>
            <a:chOff x="12662694" y="9198574"/>
            <a:chExt cx="808990" cy="259715"/>
          </a:xfrm>
        </p:grpSpPr>
        <p:sp>
          <p:nvSpPr>
            <p:cNvPr id="103" name="object 103"/>
            <p:cNvSpPr/>
            <p:nvPr/>
          </p:nvSpPr>
          <p:spPr>
            <a:xfrm>
              <a:off x="12662694" y="9201957"/>
              <a:ext cx="239395" cy="255904"/>
            </a:xfrm>
            <a:custGeom>
              <a:avLst/>
              <a:gdLst/>
              <a:ahLst/>
              <a:cxnLst/>
              <a:rect l="l" t="t" r="r" b="b"/>
              <a:pathLst>
                <a:path w="239395" h="255904">
                  <a:moveTo>
                    <a:pt x="160418" y="25373"/>
                  </a:moveTo>
                  <a:lnTo>
                    <a:pt x="2819" y="25373"/>
                  </a:lnTo>
                  <a:lnTo>
                    <a:pt x="2819" y="3665"/>
                  </a:lnTo>
                  <a:lnTo>
                    <a:pt x="160418" y="3665"/>
                  </a:lnTo>
                  <a:lnTo>
                    <a:pt x="160418" y="25373"/>
                  </a:lnTo>
                  <a:close/>
                </a:path>
                <a:path w="239395" h="255904">
                  <a:moveTo>
                    <a:pt x="58923" y="104878"/>
                  </a:moveTo>
                  <a:lnTo>
                    <a:pt x="33831" y="104878"/>
                  </a:lnTo>
                  <a:lnTo>
                    <a:pt x="29038" y="25373"/>
                  </a:lnTo>
                  <a:lnTo>
                    <a:pt x="54130" y="25373"/>
                  </a:lnTo>
                  <a:lnTo>
                    <a:pt x="58923" y="104878"/>
                  </a:lnTo>
                  <a:close/>
                </a:path>
                <a:path w="239395" h="255904">
                  <a:moveTo>
                    <a:pt x="128842" y="104878"/>
                  </a:moveTo>
                  <a:lnTo>
                    <a:pt x="103468" y="104878"/>
                  </a:lnTo>
                  <a:lnTo>
                    <a:pt x="107979" y="25373"/>
                  </a:lnTo>
                  <a:lnTo>
                    <a:pt x="133353" y="25373"/>
                  </a:lnTo>
                  <a:lnTo>
                    <a:pt x="128842" y="104878"/>
                  </a:lnTo>
                  <a:close/>
                </a:path>
                <a:path w="239395" h="255904">
                  <a:moveTo>
                    <a:pt x="166057" y="126586"/>
                  </a:moveTo>
                  <a:lnTo>
                    <a:pt x="0" y="126586"/>
                  </a:lnTo>
                  <a:lnTo>
                    <a:pt x="0" y="104878"/>
                  </a:lnTo>
                  <a:lnTo>
                    <a:pt x="166057" y="104878"/>
                  </a:lnTo>
                  <a:lnTo>
                    <a:pt x="166057" y="126586"/>
                  </a:lnTo>
                  <a:close/>
                </a:path>
                <a:path w="239395" h="255904">
                  <a:moveTo>
                    <a:pt x="238795" y="255710"/>
                  </a:moveTo>
                  <a:lnTo>
                    <a:pt x="33549" y="255710"/>
                  </a:lnTo>
                  <a:lnTo>
                    <a:pt x="25373" y="247253"/>
                  </a:lnTo>
                  <a:lnTo>
                    <a:pt x="25373" y="191994"/>
                  </a:lnTo>
                  <a:lnTo>
                    <a:pt x="207500" y="191994"/>
                  </a:lnTo>
                  <a:lnTo>
                    <a:pt x="207500" y="171695"/>
                  </a:lnTo>
                  <a:lnTo>
                    <a:pt x="25373" y="171695"/>
                  </a:lnTo>
                  <a:lnTo>
                    <a:pt x="25373" y="150550"/>
                  </a:lnTo>
                  <a:lnTo>
                    <a:pt x="233156" y="150550"/>
                  </a:lnTo>
                  <a:lnTo>
                    <a:pt x="233156" y="213139"/>
                  </a:lnTo>
                  <a:lnTo>
                    <a:pt x="51311" y="213139"/>
                  </a:lnTo>
                  <a:lnTo>
                    <a:pt x="51311" y="234566"/>
                  </a:lnTo>
                  <a:lnTo>
                    <a:pt x="238795" y="234566"/>
                  </a:lnTo>
                  <a:lnTo>
                    <a:pt x="238795" y="255710"/>
                  </a:lnTo>
                  <a:close/>
                </a:path>
                <a:path w="239395" h="255904">
                  <a:moveTo>
                    <a:pt x="233156" y="136454"/>
                  </a:moveTo>
                  <a:lnTo>
                    <a:pt x="207500" y="136454"/>
                  </a:lnTo>
                  <a:lnTo>
                    <a:pt x="207500" y="0"/>
                  </a:lnTo>
                  <a:lnTo>
                    <a:pt x="233156" y="0"/>
                  </a:lnTo>
                  <a:lnTo>
                    <a:pt x="233156" y="136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36167" y="9199983"/>
              <a:ext cx="252609" cy="23484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3209639" y="9198574"/>
              <a:ext cx="262255" cy="259715"/>
            </a:xfrm>
            <a:custGeom>
              <a:avLst/>
              <a:gdLst/>
              <a:ahLst/>
              <a:cxnLst/>
              <a:rect l="l" t="t" r="r" b="b"/>
              <a:pathLst>
                <a:path w="262255" h="259715">
                  <a:moveTo>
                    <a:pt x="80068" y="168030"/>
                  </a:moveTo>
                  <a:lnTo>
                    <a:pt x="36087" y="160700"/>
                  </a:lnTo>
                  <a:lnTo>
                    <a:pt x="10995" y="130251"/>
                  </a:lnTo>
                  <a:lnTo>
                    <a:pt x="10995" y="109952"/>
                  </a:lnTo>
                  <a:lnTo>
                    <a:pt x="36087" y="79504"/>
                  </a:lnTo>
                  <a:lnTo>
                    <a:pt x="80068" y="72174"/>
                  </a:lnTo>
                  <a:lnTo>
                    <a:pt x="90704" y="72231"/>
                  </a:lnTo>
                  <a:lnTo>
                    <a:pt x="141247" y="92191"/>
                  </a:lnTo>
                  <a:lnTo>
                    <a:pt x="141906" y="93600"/>
                  </a:lnTo>
                  <a:lnTo>
                    <a:pt x="80068" y="93600"/>
                  </a:lnTo>
                  <a:lnTo>
                    <a:pt x="66359" y="93719"/>
                  </a:lnTo>
                  <a:lnTo>
                    <a:pt x="58324" y="94534"/>
                  </a:lnTo>
                  <a:lnTo>
                    <a:pt x="52751" y="96752"/>
                  </a:lnTo>
                  <a:lnTo>
                    <a:pt x="46518" y="101072"/>
                  </a:lnTo>
                  <a:lnTo>
                    <a:pt x="36369" y="108543"/>
                  </a:lnTo>
                  <a:lnTo>
                    <a:pt x="36369" y="131661"/>
                  </a:lnTo>
                  <a:lnTo>
                    <a:pt x="141906" y="146603"/>
                  </a:lnTo>
                  <a:lnTo>
                    <a:pt x="141247" y="148013"/>
                  </a:lnTo>
                  <a:lnTo>
                    <a:pt x="103360" y="166484"/>
                  </a:lnTo>
                  <a:lnTo>
                    <a:pt x="90704" y="167973"/>
                  </a:lnTo>
                  <a:lnTo>
                    <a:pt x="80068" y="168030"/>
                  </a:lnTo>
                  <a:close/>
                </a:path>
                <a:path w="262255" h="259715">
                  <a:moveTo>
                    <a:pt x="141906" y="146603"/>
                  </a:moveTo>
                  <a:lnTo>
                    <a:pt x="80068" y="146603"/>
                  </a:lnTo>
                  <a:lnTo>
                    <a:pt x="93757" y="146484"/>
                  </a:lnTo>
                  <a:lnTo>
                    <a:pt x="101829" y="145652"/>
                  </a:lnTo>
                  <a:lnTo>
                    <a:pt x="107444" y="143392"/>
                  </a:lnTo>
                  <a:lnTo>
                    <a:pt x="113758" y="138991"/>
                  </a:lnTo>
                  <a:lnTo>
                    <a:pt x="124049" y="131379"/>
                  </a:lnTo>
                  <a:lnTo>
                    <a:pt x="124049" y="108825"/>
                  </a:lnTo>
                  <a:lnTo>
                    <a:pt x="80068" y="93600"/>
                  </a:lnTo>
                  <a:lnTo>
                    <a:pt x="141906" y="93600"/>
                  </a:lnTo>
                  <a:lnTo>
                    <a:pt x="149423" y="109670"/>
                  </a:lnTo>
                  <a:lnTo>
                    <a:pt x="149423" y="130533"/>
                  </a:lnTo>
                  <a:lnTo>
                    <a:pt x="141906" y="146603"/>
                  </a:lnTo>
                  <a:close/>
                </a:path>
                <a:path w="262255" h="259715">
                  <a:moveTo>
                    <a:pt x="126304" y="21426"/>
                  </a:moveTo>
                  <a:lnTo>
                    <a:pt x="33831" y="21426"/>
                  </a:lnTo>
                  <a:lnTo>
                    <a:pt x="33831" y="0"/>
                  </a:lnTo>
                  <a:lnTo>
                    <a:pt x="126304" y="0"/>
                  </a:lnTo>
                  <a:lnTo>
                    <a:pt x="126304" y="21426"/>
                  </a:lnTo>
                  <a:close/>
                </a:path>
                <a:path w="262255" h="259715">
                  <a:moveTo>
                    <a:pt x="219059" y="192276"/>
                  </a:moveTo>
                  <a:lnTo>
                    <a:pt x="193404" y="192276"/>
                  </a:lnTo>
                  <a:lnTo>
                    <a:pt x="193404" y="3383"/>
                  </a:lnTo>
                  <a:lnTo>
                    <a:pt x="219059" y="3383"/>
                  </a:lnTo>
                  <a:lnTo>
                    <a:pt x="219059" y="83169"/>
                  </a:lnTo>
                  <a:lnTo>
                    <a:pt x="261913" y="83169"/>
                  </a:lnTo>
                  <a:lnTo>
                    <a:pt x="261913" y="104878"/>
                  </a:lnTo>
                  <a:lnTo>
                    <a:pt x="219059" y="104878"/>
                  </a:lnTo>
                  <a:lnTo>
                    <a:pt x="219059" y="192276"/>
                  </a:lnTo>
                  <a:close/>
                </a:path>
                <a:path w="262255" h="259715">
                  <a:moveTo>
                    <a:pt x="160418" y="57513"/>
                  </a:moveTo>
                  <a:lnTo>
                    <a:pt x="0" y="57513"/>
                  </a:lnTo>
                  <a:lnTo>
                    <a:pt x="0" y="36087"/>
                  </a:lnTo>
                  <a:lnTo>
                    <a:pt x="160418" y="36087"/>
                  </a:lnTo>
                  <a:lnTo>
                    <a:pt x="160418" y="57513"/>
                  </a:lnTo>
                  <a:close/>
                </a:path>
                <a:path w="262255" h="259715">
                  <a:moveTo>
                    <a:pt x="224698" y="259094"/>
                  </a:moveTo>
                  <a:lnTo>
                    <a:pt x="30730" y="259094"/>
                  </a:lnTo>
                  <a:lnTo>
                    <a:pt x="22554" y="250636"/>
                  </a:lnTo>
                  <a:lnTo>
                    <a:pt x="22554" y="182127"/>
                  </a:lnTo>
                  <a:lnTo>
                    <a:pt x="48492" y="182127"/>
                  </a:lnTo>
                  <a:lnTo>
                    <a:pt x="48492" y="237385"/>
                  </a:lnTo>
                  <a:lnTo>
                    <a:pt x="224698" y="237385"/>
                  </a:lnTo>
                  <a:lnTo>
                    <a:pt x="224698" y="259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/>
          <p:cNvGrpSpPr/>
          <p:nvPr/>
        </p:nvGrpSpPr>
        <p:grpSpPr>
          <a:xfrm>
            <a:off x="13578580" y="9201957"/>
            <a:ext cx="793750" cy="255904"/>
            <a:chOff x="13578580" y="9201957"/>
            <a:chExt cx="793750" cy="255904"/>
          </a:xfrm>
        </p:grpSpPr>
        <p:sp>
          <p:nvSpPr>
            <p:cNvPr id="107" name="object 107"/>
            <p:cNvSpPr/>
            <p:nvPr/>
          </p:nvSpPr>
          <p:spPr>
            <a:xfrm>
              <a:off x="13578580" y="9201957"/>
              <a:ext cx="230504" cy="255904"/>
            </a:xfrm>
            <a:custGeom>
              <a:avLst/>
              <a:gdLst/>
              <a:ahLst/>
              <a:cxnLst/>
              <a:rect l="l" t="t" r="r" b="b"/>
              <a:pathLst>
                <a:path w="230505" h="255904">
                  <a:moveTo>
                    <a:pt x="137864" y="139273"/>
                  </a:moveTo>
                  <a:lnTo>
                    <a:pt x="8175" y="139273"/>
                  </a:lnTo>
                  <a:lnTo>
                    <a:pt x="0" y="130815"/>
                  </a:lnTo>
                  <a:lnTo>
                    <a:pt x="0" y="3665"/>
                  </a:lnTo>
                  <a:lnTo>
                    <a:pt x="25655" y="3665"/>
                  </a:lnTo>
                  <a:lnTo>
                    <a:pt x="25655" y="52439"/>
                  </a:lnTo>
                  <a:lnTo>
                    <a:pt x="137864" y="52439"/>
                  </a:lnTo>
                  <a:lnTo>
                    <a:pt x="137864" y="74429"/>
                  </a:lnTo>
                  <a:lnTo>
                    <a:pt x="25655" y="74429"/>
                  </a:lnTo>
                  <a:lnTo>
                    <a:pt x="25655" y="118128"/>
                  </a:lnTo>
                  <a:lnTo>
                    <a:pt x="137864" y="118128"/>
                  </a:lnTo>
                  <a:lnTo>
                    <a:pt x="137864" y="139273"/>
                  </a:lnTo>
                  <a:close/>
                </a:path>
                <a:path w="230505" h="255904">
                  <a:moveTo>
                    <a:pt x="137864" y="52439"/>
                  </a:moveTo>
                  <a:lnTo>
                    <a:pt x="112208" y="52439"/>
                  </a:lnTo>
                  <a:lnTo>
                    <a:pt x="112208" y="3665"/>
                  </a:lnTo>
                  <a:lnTo>
                    <a:pt x="137864" y="3665"/>
                  </a:lnTo>
                  <a:lnTo>
                    <a:pt x="137864" y="52439"/>
                  </a:lnTo>
                  <a:close/>
                </a:path>
                <a:path w="230505" h="255904">
                  <a:moveTo>
                    <a:pt x="137864" y="118128"/>
                  </a:moveTo>
                  <a:lnTo>
                    <a:pt x="112208" y="118128"/>
                  </a:lnTo>
                  <a:lnTo>
                    <a:pt x="112208" y="74429"/>
                  </a:lnTo>
                  <a:lnTo>
                    <a:pt x="137864" y="74429"/>
                  </a:lnTo>
                  <a:lnTo>
                    <a:pt x="137864" y="118128"/>
                  </a:lnTo>
                  <a:close/>
                </a:path>
                <a:path w="230505" h="255904">
                  <a:moveTo>
                    <a:pt x="224698" y="191712"/>
                  </a:moveTo>
                  <a:lnTo>
                    <a:pt x="199042" y="191712"/>
                  </a:lnTo>
                  <a:lnTo>
                    <a:pt x="199042" y="108261"/>
                  </a:lnTo>
                  <a:lnTo>
                    <a:pt x="149141" y="108261"/>
                  </a:lnTo>
                  <a:lnTo>
                    <a:pt x="149141" y="86270"/>
                  </a:lnTo>
                  <a:lnTo>
                    <a:pt x="199042" y="86270"/>
                  </a:lnTo>
                  <a:lnTo>
                    <a:pt x="199042" y="53848"/>
                  </a:lnTo>
                  <a:lnTo>
                    <a:pt x="149141" y="53848"/>
                  </a:lnTo>
                  <a:lnTo>
                    <a:pt x="149141" y="31858"/>
                  </a:lnTo>
                  <a:lnTo>
                    <a:pt x="199042" y="31858"/>
                  </a:lnTo>
                  <a:lnTo>
                    <a:pt x="199042" y="0"/>
                  </a:lnTo>
                  <a:lnTo>
                    <a:pt x="224698" y="0"/>
                  </a:lnTo>
                  <a:lnTo>
                    <a:pt x="224698" y="191712"/>
                  </a:lnTo>
                  <a:close/>
                </a:path>
                <a:path w="230505" h="255904">
                  <a:moveTo>
                    <a:pt x="230337" y="255710"/>
                  </a:moveTo>
                  <a:lnTo>
                    <a:pt x="25091" y="255710"/>
                  </a:lnTo>
                  <a:lnTo>
                    <a:pt x="16915" y="247253"/>
                  </a:lnTo>
                  <a:lnTo>
                    <a:pt x="16915" y="167466"/>
                  </a:lnTo>
                  <a:lnTo>
                    <a:pt x="42853" y="167466"/>
                  </a:lnTo>
                  <a:lnTo>
                    <a:pt x="42853" y="234002"/>
                  </a:lnTo>
                  <a:lnTo>
                    <a:pt x="230337" y="234002"/>
                  </a:lnTo>
                  <a:lnTo>
                    <a:pt x="230337" y="255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43595" y="9205340"/>
              <a:ext cx="252045" cy="25091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19887" y="9205622"/>
              <a:ext cx="252045" cy="25204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14474902" y="9199984"/>
            <a:ext cx="805815" cy="257810"/>
            <a:chOff x="14474902" y="9199984"/>
            <a:chExt cx="805815" cy="257810"/>
          </a:xfrm>
        </p:grpSpPr>
        <p:sp>
          <p:nvSpPr>
            <p:cNvPr id="111" name="object 111"/>
            <p:cNvSpPr/>
            <p:nvPr/>
          </p:nvSpPr>
          <p:spPr>
            <a:xfrm>
              <a:off x="14474901" y="9199994"/>
              <a:ext cx="535940" cy="257810"/>
            </a:xfrm>
            <a:custGeom>
              <a:avLst/>
              <a:gdLst/>
              <a:ahLst/>
              <a:cxnLst/>
              <a:rect l="l" t="t" r="r" b="b"/>
              <a:pathLst>
                <a:path w="535940" h="257809">
                  <a:moveTo>
                    <a:pt x="173380" y="0"/>
                  </a:moveTo>
                  <a:lnTo>
                    <a:pt x="75272" y="0"/>
                  </a:lnTo>
                  <a:lnTo>
                    <a:pt x="75272" y="21983"/>
                  </a:lnTo>
                  <a:lnTo>
                    <a:pt x="173380" y="21983"/>
                  </a:lnTo>
                  <a:lnTo>
                    <a:pt x="173380" y="0"/>
                  </a:lnTo>
                  <a:close/>
                </a:path>
                <a:path w="535940" h="257809">
                  <a:moveTo>
                    <a:pt x="236258" y="128562"/>
                  </a:moveTo>
                  <a:lnTo>
                    <a:pt x="227228" y="127152"/>
                  </a:lnTo>
                  <a:lnTo>
                    <a:pt x="206654" y="122923"/>
                  </a:lnTo>
                  <a:lnTo>
                    <a:pt x="192760" y="119532"/>
                  </a:lnTo>
                  <a:lnTo>
                    <a:pt x="184658" y="117563"/>
                  </a:lnTo>
                  <a:lnTo>
                    <a:pt x="162674" y="110794"/>
                  </a:lnTo>
                  <a:lnTo>
                    <a:pt x="152514" y="107124"/>
                  </a:lnTo>
                  <a:lnTo>
                    <a:pt x="174091" y="96189"/>
                  </a:lnTo>
                  <a:lnTo>
                    <a:pt x="187693" y="88315"/>
                  </a:lnTo>
                  <a:lnTo>
                    <a:pt x="199059" y="79692"/>
                  </a:lnTo>
                  <a:lnTo>
                    <a:pt x="213982" y="66535"/>
                  </a:lnTo>
                  <a:lnTo>
                    <a:pt x="217639" y="63144"/>
                  </a:lnTo>
                  <a:lnTo>
                    <a:pt x="222161" y="57226"/>
                  </a:lnTo>
                  <a:lnTo>
                    <a:pt x="222161" y="48488"/>
                  </a:lnTo>
                  <a:lnTo>
                    <a:pt x="215392" y="42291"/>
                  </a:lnTo>
                  <a:lnTo>
                    <a:pt x="30162" y="42291"/>
                  </a:lnTo>
                  <a:lnTo>
                    <a:pt x="30162" y="63436"/>
                  </a:lnTo>
                  <a:lnTo>
                    <a:pt x="184099" y="63436"/>
                  </a:lnTo>
                  <a:lnTo>
                    <a:pt x="163068" y="77368"/>
                  </a:lnTo>
                  <a:lnTo>
                    <a:pt x="106984" y="103187"/>
                  </a:lnTo>
                  <a:lnTo>
                    <a:pt x="64287" y="118516"/>
                  </a:lnTo>
                  <a:lnTo>
                    <a:pt x="16624" y="129400"/>
                  </a:lnTo>
                  <a:lnTo>
                    <a:pt x="24244" y="149415"/>
                  </a:lnTo>
                  <a:lnTo>
                    <a:pt x="91376" y="132397"/>
                  </a:lnTo>
                  <a:lnTo>
                    <a:pt x="125171" y="119532"/>
                  </a:lnTo>
                  <a:lnTo>
                    <a:pt x="132232" y="122542"/>
                  </a:lnTo>
                  <a:lnTo>
                    <a:pt x="169913" y="134886"/>
                  </a:lnTo>
                  <a:lnTo>
                    <a:pt x="217639" y="146875"/>
                  </a:lnTo>
                  <a:lnTo>
                    <a:pt x="228079" y="148856"/>
                  </a:lnTo>
                  <a:lnTo>
                    <a:pt x="236258" y="128562"/>
                  </a:lnTo>
                  <a:close/>
                </a:path>
                <a:path w="535940" h="257809">
                  <a:moveTo>
                    <a:pt x="252044" y="166611"/>
                  </a:moveTo>
                  <a:lnTo>
                    <a:pt x="0" y="166611"/>
                  </a:lnTo>
                  <a:lnTo>
                    <a:pt x="0" y="188328"/>
                  </a:lnTo>
                  <a:lnTo>
                    <a:pt x="112483" y="188328"/>
                  </a:lnTo>
                  <a:lnTo>
                    <a:pt x="112483" y="256273"/>
                  </a:lnTo>
                  <a:lnTo>
                    <a:pt x="138417" y="256273"/>
                  </a:lnTo>
                  <a:lnTo>
                    <a:pt x="138417" y="188328"/>
                  </a:lnTo>
                  <a:lnTo>
                    <a:pt x="252044" y="188328"/>
                  </a:lnTo>
                  <a:lnTo>
                    <a:pt x="252044" y="166611"/>
                  </a:lnTo>
                  <a:close/>
                </a:path>
                <a:path w="535940" h="257809">
                  <a:moveTo>
                    <a:pt x="419785" y="8458"/>
                  </a:moveTo>
                  <a:lnTo>
                    <a:pt x="284467" y="8458"/>
                  </a:lnTo>
                  <a:lnTo>
                    <a:pt x="284467" y="30162"/>
                  </a:lnTo>
                  <a:lnTo>
                    <a:pt x="393293" y="30162"/>
                  </a:lnTo>
                  <a:lnTo>
                    <a:pt x="391972" y="51790"/>
                  </a:lnTo>
                  <a:lnTo>
                    <a:pt x="380174" y="94729"/>
                  </a:lnTo>
                  <a:lnTo>
                    <a:pt x="362077" y="131064"/>
                  </a:lnTo>
                  <a:lnTo>
                    <a:pt x="334733" y="163855"/>
                  </a:lnTo>
                  <a:lnTo>
                    <a:pt x="302183" y="187934"/>
                  </a:lnTo>
                  <a:lnTo>
                    <a:pt x="272618" y="203835"/>
                  </a:lnTo>
                  <a:lnTo>
                    <a:pt x="285584" y="222999"/>
                  </a:lnTo>
                  <a:lnTo>
                    <a:pt x="321906" y="202958"/>
                  </a:lnTo>
                  <a:lnTo>
                    <a:pt x="359879" y="173570"/>
                  </a:lnTo>
                  <a:lnTo>
                    <a:pt x="390118" y="133934"/>
                  </a:lnTo>
                  <a:lnTo>
                    <a:pt x="408800" y="89649"/>
                  </a:lnTo>
                  <a:lnTo>
                    <a:pt x="419620" y="36918"/>
                  </a:lnTo>
                  <a:lnTo>
                    <a:pt x="419785" y="8458"/>
                  </a:lnTo>
                  <a:close/>
                </a:path>
                <a:path w="535940" h="257809">
                  <a:moveTo>
                    <a:pt x="535381" y="103746"/>
                  </a:moveTo>
                  <a:lnTo>
                    <a:pt x="492531" y="103746"/>
                  </a:lnTo>
                  <a:lnTo>
                    <a:pt x="492531" y="1968"/>
                  </a:lnTo>
                  <a:lnTo>
                    <a:pt x="466877" y="1968"/>
                  </a:lnTo>
                  <a:lnTo>
                    <a:pt x="466877" y="257683"/>
                  </a:lnTo>
                  <a:lnTo>
                    <a:pt x="492531" y="257683"/>
                  </a:lnTo>
                  <a:lnTo>
                    <a:pt x="492531" y="125742"/>
                  </a:lnTo>
                  <a:lnTo>
                    <a:pt x="535381" y="125742"/>
                  </a:lnTo>
                  <a:lnTo>
                    <a:pt x="535381" y="103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27486" y="9208442"/>
              <a:ext cx="252609" cy="226390"/>
            </a:xfrm>
            <a:prstGeom prst="rect">
              <a:avLst/>
            </a:prstGeom>
          </p:spPr>
        </p:pic>
      </p:grpSp>
      <p:sp>
        <p:nvSpPr>
          <p:cNvPr id="113" name="object 113"/>
          <p:cNvSpPr/>
          <p:nvPr/>
        </p:nvSpPr>
        <p:spPr>
          <a:xfrm>
            <a:off x="15377248" y="9199994"/>
            <a:ext cx="1623060" cy="266700"/>
          </a:xfrm>
          <a:custGeom>
            <a:avLst/>
            <a:gdLst/>
            <a:ahLst/>
            <a:cxnLst/>
            <a:rect l="l" t="t" r="r" b="b"/>
            <a:pathLst>
              <a:path w="1623059" h="266700">
                <a:moveTo>
                  <a:pt x="142938" y="114465"/>
                </a:moveTo>
                <a:lnTo>
                  <a:pt x="111226" y="93027"/>
                </a:lnTo>
                <a:lnTo>
                  <a:pt x="82042" y="65963"/>
                </a:lnTo>
                <a:lnTo>
                  <a:pt x="85369" y="58077"/>
                </a:lnTo>
                <a:lnTo>
                  <a:pt x="87464" y="52552"/>
                </a:lnTo>
                <a:lnTo>
                  <a:pt x="97828" y="7607"/>
                </a:lnTo>
                <a:lnTo>
                  <a:pt x="74142" y="4229"/>
                </a:lnTo>
                <a:lnTo>
                  <a:pt x="69799" y="29476"/>
                </a:lnTo>
                <a:lnTo>
                  <a:pt x="65760" y="45529"/>
                </a:lnTo>
                <a:lnTo>
                  <a:pt x="38569" y="95440"/>
                </a:lnTo>
                <a:lnTo>
                  <a:pt x="0" y="127990"/>
                </a:lnTo>
                <a:lnTo>
                  <a:pt x="15227" y="144348"/>
                </a:lnTo>
                <a:lnTo>
                  <a:pt x="35763" y="131406"/>
                </a:lnTo>
                <a:lnTo>
                  <a:pt x="48463" y="121196"/>
                </a:lnTo>
                <a:lnTo>
                  <a:pt x="58559" y="108381"/>
                </a:lnTo>
                <a:lnTo>
                  <a:pt x="71323" y="87680"/>
                </a:lnTo>
                <a:lnTo>
                  <a:pt x="79222" y="96012"/>
                </a:lnTo>
                <a:lnTo>
                  <a:pt x="108851" y="120599"/>
                </a:lnTo>
                <a:lnTo>
                  <a:pt x="130810" y="134480"/>
                </a:lnTo>
                <a:lnTo>
                  <a:pt x="142938" y="114465"/>
                </a:lnTo>
                <a:close/>
              </a:path>
              <a:path w="1623059" h="266700">
                <a:moveTo>
                  <a:pt x="238988" y="197523"/>
                </a:moveTo>
                <a:lnTo>
                  <a:pt x="217932" y="161544"/>
                </a:lnTo>
                <a:lnTo>
                  <a:pt x="213702" y="158330"/>
                </a:lnTo>
                <a:lnTo>
                  <a:pt x="213702" y="195935"/>
                </a:lnTo>
                <a:lnTo>
                  <a:pt x="213702" y="215392"/>
                </a:lnTo>
                <a:lnTo>
                  <a:pt x="205524" y="230327"/>
                </a:lnTo>
                <a:lnTo>
                  <a:pt x="191427" y="240487"/>
                </a:lnTo>
                <a:lnTo>
                  <a:pt x="172262" y="245554"/>
                </a:lnTo>
                <a:lnTo>
                  <a:pt x="150266" y="245554"/>
                </a:lnTo>
                <a:lnTo>
                  <a:pt x="131381" y="240487"/>
                </a:lnTo>
                <a:lnTo>
                  <a:pt x="117284" y="230327"/>
                </a:lnTo>
                <a:lnTo>
                  <a:pt x="109385" y="215392"/>
                </a:lnTo>
                <a:lnTo>
                  <a:pt x="109385" y="195935"/>
                </a:lnTo>
                <a:lnTo>
                  <a:pt x="117284" y="181279"/>
                </a:lnTo>
                <a:lnTo>
                  <a:pt x="131381" y="171691"/>
                </a:lnTo>
                <a:lnTo>
                  <a:pt x="150266" y="166611"/>
                </a:lnTo>
                <a:lnTo>
                  <a:pt x="172262" y="166611"/>
                </a:lnTo>
                <a:lnTo>
                  <a:pt x="191427" y="171691"/>
                </a:lnTo>
                <a:lnTo>
                  <a:pt x="205524" y="181279"/>
                </a:lnTo>
                <a:lnTo>
                  <a:pt x="213702" y="195935"/>
                </a:lnTo>
                <a:lnTo>
                  <a:pt x="213702" y="158330"/>
                </a:lnTo>
                <a:lnTo>
                  <a:pt x="171754" y="144970"/>
                </a:lnTo>
                <a:lnTo>
                  <a:pt x="161264" y="144907"/>
                </a:lnTo>
                <a:lnTo>
                  <a:pt x="150939" y="144970"/>
                </a:lnTo>
                <a:lnTo>
                  <a:pt x="111252" y="156908"/>
                </a:lnTo>
                <a:lnTo>
                  <a:pt x="86334" y="187439"/>
                </a:lnTo>
                <a:lnTo>
                  <a:pt x="84099" y="197523"/>
                </a:lnTo>
                <a:lnTo>
                  <a:pt x="84099" y="213690"/>
                </a:lnTo>
                <a:lnTo>
                  <a:pt x="105156" y="249783"/>
                </a:lnTo>
                <a:lnTo>
                  <a:pt x="144195" y="265607"/>
                </a:lnTo>
                <a:lnTo>
                  <a:pt x="161264" y="266141"/>
                </a:lnTo>
                <a:lnTo>
                  <a:pt x="171754" y="266077"/>
                </a:lnTo>
                <a:lnTo>
                  <a:pt x="211836" y="254419"/>
                </a:lnTo>
                <a:lnTo>
                  <a:pt x="223367" y="245554"/>
                </a:lnTo>
                <a:lnTo>
                  <a:pt x="228079" y="241896"/>
                </a:lnTo>
                <a:lnTo>
                  <a:pt x="233578" y="230619"/>
                </a:lnTo>
                <a:lnTo>
                  <a:pt x="236753" y="223875"/>
                </a:lnTo>
                <a:lnTo>
                  <a:pt x="238391" y="219024"/>
                </a:lnTo>
                <a:lnTo>
                  <a:pt x="238988" y="213690"/>
                </a:lnTo>
                <a:lnTo>
                  <a:pt x="238988" y="197523"/>
                </a:lnTo>
                <a:close/>
              </a:path>
              <a:path w="1623059" h="266700">
                <a:moveTo>
                  <a:pt x="246976" y="1968"/>
                </a:moveTo>
                <a:lnTo>
                  <a:pt x="221881" y="1968"/>
                </a:lnTo>
                <a:lnTo>
                  <a:pt x="221881" y="53276"/>
                </a:lnTo>
                <a:lnTo>
                  <a:pt x="188328" y="53276"/>
                </a:lnTo>
                <a:lnTo>
                  <a:pt x="188328" y="3937"/>
                </a:lnTo>
                <a:lnTo>
                  <a:pt x="163233" y="3937"/>
                </a:lnTo>
                <a:lnTo>
                  <a:pt x="163233" y="132791"/>
                </a:lnTo>
                <a:lnTo>
                  <a:pt x="188328" y="132791"/>
                </a:lnTo>
                <a:lnTo>
                  <a:pt x="188328" y="74993"/>
                </a:lnTo>
                <a:lnTo>
                  <a:pt x="221881" y="74993"/>
                </a:lnTo>
                <a:lnTo>
                  <a:pt x="221881" y="138430"/>
                </a:lnTo>
                <a:lnTo>
                  <a:pt x="246976" y="138430"/>
                </a:lnTo>
                <a:lnTo>
                  <a:pt x="246976" y="74993"/>
                </a:lnTo>
                <a:lnTo>
                  <a:pt x="246976" y="53276"/>
                </a:lnTo>
                <a:lnTo>
                  <a:pt x="246976" y="1968"/>
                </a:lnTo>
                <a:close/>
              </a:path>
              <a:path w="1623059" h="266700">
                <a:moveTo>
                  <a:pt x="440372" y="111645"/>
                </a:moveTo>
                <a:lnTo>
                  <a:pt x="403161" y="85699"/>
                </a:lnTo>
                <a:lnTo>
                  <a:pt x="391972" y="76111"/>
                </a:lnTo>
                <a:lnTo>
                  <a:pt x="385648" y="70192"/>
                </a:lnTo>
                <a:lnTo>
                  <a:pt x="379336" y="63106"/>
                </a:lnTo>
                <a:lnTo>
                  <a:pt x="370738" y="52438"/>
                </a:lnTo>
                <a:lnTo>
                  <a:pt x="374865" y="40474"/>
                </a:lnTo>
                <a:lnTo>
                  <a:pt x="377329" y="31813"/>
                </a:lnTo>
                <a:lnTo>
                  <a:pt x="379107" y="22263"/>
                </a:lnTo>
                <a:lnTo>
                  <a:pt x="381165" y="7607"/>
                </a:lnTo>
                <a:lnTo>
                  <a:pt x="357492" y="4229"/>
                </a:lnTo>
                <a:lnTo>
                  <a:pt x="353136" y="29476"/>
                </a:lnTo>
                <a:lnTo>
                  <a:pt x="349097" y="45529"/>
                </a:lnTo>
                <a:lnTo>
                  <a:pt x="321919" y="95440"/>
                </a:lnTo>
                <a:lnTo>
                  <a:pt x="283337" y="127990"/>
                </a:lnTo>
                <a:lnTo>
                  <a:pt x="298564" y="144348"/>
                </a:lnTo>
                <a:lnTo>
                  <a:pt x="322376" y="129159"/>
                </a:lnTo>
                <a:lnTo>
                  <a:pt x="336804" y="116992"/>
                </a:lnTo>
                <a:lnTo>
                  <a:pt x="347687" y="101447"/>
                </a:lnTo>
                <a:lnTo>
                  <a:pt x="360870" y="76111"/>
                </a:lnTo>
                <a:lnTo>
                  <a:pt x="369455" y="86118"/>
                </a:lnTo>
                <a:lnTo>
                  <a:pt x="403110" y="115227"/>
                </a:lnTo>
                <a:lnTo>
                  <a:pt x="428256" y="131660"/>
                </a:lnTo>
                <a:lnTo>
                  <a:pt x="440372" y="111645"/>
                </a:lnTo>
                <a:close/>
              </a:path>
              <a:path w="1623059" h="266700">
                <a:moveTo>
                  <a:pt x="512457" y="197523"/>
                </a:moveTo>
                <a:lnTo>
                  <a:pt x="491401" y="161544"/>
                </a:lnTo>
                <a:lnTo>
                  <a:pt x="487172" y="158330"/>
                </a:lnTo>
                <a:lnTo>
                  <a:pt x="487172" y="195935"/>
                </a:lnTo>
                <a:lnTo>
                  <a:pt x="487172" y="215392"/>
                </a:lnTo>
                <a:lnTo>
                  <a:pt x="479005" y="230327"/>
                </a:lnTo>
                <a:lnTo>
                  <a:pt x="464908" y="240487"/>
                </a:lnTo>
                <a:lnTo>
                  <a:pt x="445731" y="245554"/>
                </a:lnTo>
                <a:lnTo>
                  <a:pt x="423735" y="245554"/>
                </a:lnTo>
                <a:lnTo>
                  <a:pt x="404850" y="240487"/>
                </a:lnTo>
                <a:lnTo>
                  <a:pt x="390753" y="230327"/>
                </a:lnTo>
                <a:lnTo>
                  <a:pt x="382866" y="215392"/>
                </a:lnTo>
                <a:lnTo>
                  <a:pt x="382866" y="195935"/>
                </a:lnTo>
                <a:lnTo>
                  <a:pt x="390753" y="181279"/>
                </a:lnTo>
                <a:lnTo>
                  <a:pt x="404850" y="171691"/>
                </a:lnTo>
                <a:lnTo>
                  <a:pt x="423735" y="166611"/>
                </a:lnTo>
                <a:lnTo>
                  <a:pt x="445731" y="166611"/>
                </a:lnTo>
                <a:lnTo>
                  <a:pt x="464908" y="171691"/>
                </a:lnTo>
                <a:lnTo>
                  <a:pt x="479005" y="181279"/>
                </a:lnTo>
                <a:lnTo>
                  <a:pt x="487172" y="195935"/>
                </a:lnTo>
                <a:lnTo>
                  <a:pt x="487172" y="158330"/>
                </a:lnTo>
                <a:lnTo>
                  <a:pt x="445223" y="144970"/>
                </a:lnTo>
                <a:lnTo>
                  <a:pt x="434733" y="144907"/>
                </a:lnTo>
                <a:lnTo>
                  <a:pt x="424408" y="144970"/>
                </a:lnTo>
                <a:lnTo>
                  <a:pt x="384721" y="156908"/>
                </a:lnTo>
                <a:lnTo>
                  <a:pt x="359803" y="187439"/>
                </a:lnTo>
                <a:lnTo>
                  <a:pt x="357568" y="197523"/>
                </a:lnTo>
                <a:lnTo>
                  <a:pt x="357568" y="213690"/>
                </a:lnTo>
                <a:lnTo>
                  <a:pt x="378637" y="249783"/>
                </a:lnTo>
                <a:lnTo>
                  <a:pt x="417664" y="265607"/>
                </a:lnTo>
                <a:lnTo>
                  <a:pt x="434733" y="266141"/>
                </a:lnTo>
                <a:lnTo>
                  <a:pt x="445223" y="266077"/>
                </a:lnTo>
                <a:lnTo>
                  <a:pt x="485317" y="254419"/>
                </a:lnTo>
                <a:lnTo>
                  <a:pt x="496836" y="245554"/>
                </a:lnTo>
                <a:lnTo>
                  <a:pt x="501548" y="241896"/>
                </a:lnTo>
                <a:lnTo>
                  <a:pt x="507047" y="230619"/>
                </a:lnTo>
                <a:lnTo>
                  <a:pt x="510235" y="223875"/>
                </a:lnTo>
                <a:lnTo>
                  <a:pt x="511860" y="219024"/>
                </a:lnTo>
                <a:lnTo>
                  <a:pt x="512457" y="213690"/>
                </a:lnTo>
                <a:lnTo>
                  <a:pt x="512457" y="197523"/>
                </a:lnTo>
                <a:close/>
              </a:path>
              <a:path w="1623059" h="266700">
                <a:moveTo>
                  <a:pt x="517347" y="1968"/>
                </a:moveTo>
                <a:lnTo>
                  <a:pt x="491693" y="1968"/>
                </a:lnTo>
                <a:lnTo>
                  <a:pt x="491693" y="48488"/>
                </a:lnTo>
                <a:lnTo>
                  <a:pt x="433044" y="48488"/>
                </a:lnTo>
                <a:lnTo>
                  <a:pt x="433044" y="70192"/>
                </a:lnTo>
                <a:lnTo>
                  <a:pt x="491693" y="70192"/>
                </a:lnTo>
                <a:lnTo>
                  <a:pt x="491693" y="141249"/>
                </a:lnTo>
                <a:lnTo>
                  <a:pt x="517347" y="141249"/>
                </a:lnTo>
                <a:lnTo>
                  <a:pt x="517347" y="1968"/>
                </a:lnTo>
                <a:close/>
              </a:path>
              <a:path w="1623059" h="266700">
                <a:moveTo>
                  <a:pt x="680859" y="7327"/>
                </a:moveTo>
                <a:lnTo>
                  <a:pt x="591210" y="7327"/>
                </a:lnTo>
                <a:lnTo>
                  <a:pt x="591210" y="28752"/>
                </a:lnTo>
                <a:lnTo>
                  <a:pt x="680859" y="28752"/>
                </a:lnTo>
                <a:lnTo>
                  <a:pt x="680859" y="7327"/>
                </a:lnTo>
                <a:close/>
              </a:path>
              <a:path w="1623059" h="266700">
                <a:moveTo>
                  <a:pt x="705599" y="143357"/>
                </a:moveTo>
                <a:lnTo>
                  <a:pt x="690041" y="104876"/>
                </a:lnTo>
                <a:lnTo>
                  <a:pt x="679894" y="95072"/>
                </a:lnTo>
                <a:lnTo>
                  <a:pt x="679894" y="143357"/>
                </a:lnTo>
                <a:lnTo>
                  <a:pt x="679843" y="165265"/>
                </a:lnTo>
                <a:lnTo>
                  <a:pt x="655929" y="198285"/>
                </a:lnTo>
                <a:lnTo>
                  <a:pt x="635749" y="199885"/>
                </a:lnTo>
                <a:lnTo>
                  <a:pt x="623189" y="199682"/>
                </a:lnTo>
                <a:lnTo>
                  <a:pt x="593191" y="173139"/>
                </a:lnTo>
                <a:lnTo>
                  <a:pt x="591896" y="143357"/>
                </a:lnTo>
                <a:lnTo>
                  <a:pt x="591947" y="139611"/>
                </a:lnTo>
                <a:lnTo>
                  <a:pt x="615594" y="106476"/>
                </a:lnTo>
                <a:lnTo>
                  <a:pt x="635749" y="104876"/>
                </a:lnTo>
                <a:lnTo>
                  <a:pt x="648322" y="105079"/>
                </a:lnTo>
                <a:lnTo>
                  <a:pt x="678586" y="131673"/>
                </a:lnTo>
                <a:lnTo>
                  <a:pt x="679894" y="143357"/>
                </a:lnTo>
                <a:lnTo>
                  <a:pt x="679894" y="95072"/>
                </a:lnTo>
                <a:lnTo>
                  <a:pt x="635749" y="83159"/>
                </a:lnTo>
                <a:lnTo>
                  <a:pt x="625614" y="83248"/>
                </a:lnTo>
                <a:lnTo>
                  <a:pt x="589127" y="97104"/>
                </a:lnTo>
                <a:lnTo>
                  <a:pt x="568020" y="131902"/>
                </a:lnTo>
                <a:lnTo>
                  <a:pt x="566191" y="143357"/>
                </a:lnTo>
                <a:lnTo>
                  <a:pt x="566305" y="165265"/>
                </a:lnTo>
                <a:lnTo>
                  <a:pt x="583742" y="202844"/>
                </a:lnTo>
                <a:lnTo>
                  <a:pt x="635749" y="221589"/>
                </a:lnTo>
                <a:lnTo>
                  <a:pt x="645731" y="221513"/>
                </a:lnTo>
                <a:lnTo>
                  <a:pt x="682155" y="207937"/>
                </a:lnTo>
                <a:lnTo>
                  <a:pt x="703707" y="173139"/>
                </a:lnTo>
                <a:lnTo>
                  <a:pt x="705599" y="161683"/>
                </a:lnTo>
                <a:lnTo>
                  <a:pt x="705599" y="143357"/>
                </a:lnTo>
                <a:close/>
              </a:path>
              <a:path w="1623059" h="266700">
                <a:moveTo>
                  <a:pt x="716381" y="44818"/>
                </a:moveTo>
                <a:lnTo>
                  <a:pt x="555688" y="44818"/>
                </a:lnTo>
                <a:lnTo>
                  <a:pt x="555688" y="66814"/>
                </a:lnTo>
                <a:lnTo>
                  <a:pt x="716381" y="66814"/>
                </a:lnTo>
                <a:lnTo>
                  <a:pt x="716381" y="44818"/>
                </a:lnTo>
                <a:close/>
              </a:path>
              <a:path w="1623059" h="266700">
                <a:moveTo>
                  <a:pt x="816749" y="103746"/>
                </a:moveTo>
                <a:lnTo>
                  <a:pt x="773899" y="103746"/>
                </a:lnTo>
                <a:lnTo>
                  <a:pt x="773899" y="1968"/>
                </a:lnTo>
                <a:lnTo>
                  <a:pt x="748245" y="1968"/>
                </a:lnTo>
                <a:lnTo>
                  <a:pt x="748245" y="257683"/>
                </a:lnTo>
                <a:lnTo>
                  <a:pt x="773899" y="257683"/>
                </a:lnTo>
                <a:lnTo>
                  <a:pt x="773899" y="125742"/>
                </a:lnTo>
                <a:lnTo>
                  <a:pt x="816749" y="125742"/>
                </a:lnTo>
                <a:lnTo>
                  <a:pt x="816749" y="103746"/>
                </a:lnTo>
                <a:close/>
              </a:path>
              <a:path w="1623059" h="266700">
                <a:moveTo>
                  <a:pt x="988936" y="60350"/>
                </a:moveTo>
                <a:lnTo>
                  <a:pt x="971054" y="21704"/>
                </a:lnTo>
                <a:lnTo>
                  <a:pt x="963358" y="14528"/>
                </a:lnTo>
                <a:lnTo>
                  <a:pt x="963358" y="58077"/>
                </a:lnTo>
                <a:lnTo>
                  <a:pt x="963358" y="80632"/>
                </a:lnTo>
                <a:lnTo>
                  <a:pt x="956030" y="98386"/>
                </a:lnTo>
                <a:lnTo>
                  <a:pt x="942771" y="110515"/>
                </a:lnTo>
                <a:lnTo>
                  <a:pt x="924737" y="116713"/>
                </a:lnTo>
                <a:lnTo>
                  <a:pt x="903300" y="116713"/>
                </a:lnTo>
                <a:lnTo>
                  <a:pt x="885266" y="110515"/>
                </a:lnTo>
                <a:lnTo>
                  <a:pt x="872286" y="98386"/>
                </a:lnTo>
                <a:lnTo>
                  <a:pt x="864958" y="80632"/>
                </a:lnTo>
                <a:lnTo>
                  <a:pt x="864958" y="58077"/>
                </a:lnTo>
                <a:lnTo>
                  <a:pt x="872286" y="40309"/>
                </a:lnTo>
                <a:lnTo>
                  <a:pt x="885266" y="27901"/>
                </a:lnTo>
                <a:lnTo>
                  <a:pt x="903300" y="21704"/>
                </a:lnTo>
                <a:lnTo>
                  <a:pt x="924737" y="21704"/>
                </a:lnTo>
                <a:lnTo>
                  <a:pt x="942771" y="27901"/>
                </a:lnTo>
                <a:lnTo>
                  <a:pt x="956030" y="40309"/>
                </a:lnTo>
                <a:lnTo>
                  <a:pt x="963358" y="58077"/>
                </a:lnTo>
                <a:lnTo>
                  <a:pt x="963358" y="14528"/>
                </a:lnTo>
                <a:lnTo>
                  <a:pt x="924179" y="76"/>
                </a:lnTo>
                <a:lnTo>
                  <a:pt x="914019" y="0"/>
                </a:lnTo>
                <a:lnTo>
                  <a:pt x="903693" y="76"/>
                </a:lnTo>
                <a:lnTo>
                  <a:pt x="865085" y="14211"/>
                </a:lnTo>
                <a:lnTo>
                  <a:pt x="841502" y="49009"/>
                </a:lnTo>
                <a:lnTo>
                  <a:pt x="839393" y="60350"/>
                </a:lnTo>
                <a:lnTo>
                  <a:pt x="839393" y="78346"/>
                </a:lnTo>
                <a:lnTo>
                  <a:pt x="859320" y="119113"/>
                </a:lnTo>
                <a:lnTo>
                  <a:pt x="897001" y="137795"/>
                </a:lnTo>
                <a:lnTo>
                  <a:pt x="914019" y="138430"/>
                </a:lnTo>
                <a:lnTo>
                  <a:pt x="924179" y="138341"/>
                </a:lnTo>
                <a:lnTo>
                  <a:pt x="963015" y="124485"/>
                </a:lnTo>
                <a:lnTo>
                  <a:pt x="986815" y="89687"/>
                </a:lnTo>
                <a:lnTo>
                  <a:pt x="988936" y="78346"/>
                </a:lnTo>
                <a:lnTo>
                  <a:pt x="988936" y="60350"/>
                </a:lnTo>
                <a:close/>
              </a:path>
              <a:path w="1623059" h="266700">
                <a:moveTo>
                  <a:pt x="1069924" y="1968"/>
                </a:moveTo>
                <a:lnTo>
                  <a:pt x="1044270" y="1968"/>
                </a:lnTo>
                <a:lnTo>
                  <a:pt x="1044270" y="28752"/>
                </a:lnTo>
                <a:lnTo>
                  <a:pt x="996340" y="28752"/>
                </a:lnTo>
                <a:lnTo>
                  <a:pt x="996340" y="50749"/>
                </a:lnTo>
                <a:lnTo>
                  <a:pt x="1044270" y="50749"/>
                </a:lnTo>
                <a:lnTo>
                  <a:pt x="1044270" y="87960"/>
                </a:lnTo>
                <a:lnTo>
                  <a:pt x="996340" y="87960"/>
                </a:lnTo>
                <a:lnTo>
                  <a:pt x="996340" y="109943"/>
                </a:lnTo>
                <a:lnTo>
                  <a:pt x="1044270" y="109943"/>
                </a:lnTo>
                <a:lnTo>
                  <a:pt x="1044270" y="149694"/>
                </a:lnTo>
                <a:lnTo>
                  <a:pt x="1069924" y="149694"/>
                </a:lnTo>
                <a:lnTo>
                  <a:pt x="1069924" y="1968"/>
                </a:lnTo>
                <a:close/>
              </a:path>
              <a:path w="1623059" h="266700">
                <a:moveTo>
                  <a:pt x="1093330" y="245554"/>
                </a:moveTo>
                <a:lnTo>
                  <a:pt x="1086002" y="241896"/>
                </a:lnTo>
                <a:lnTo>
                  <a:pt x="1069949" y="232041"/>
                </a:lnTo>
                <a:lnTo>
                  <a:pt x="1054696" y="219900"/>
                </a:lnTo>
                <a:lnTo>
                  <a:pt x="1053553" y="218770"/>
                </a:lnTo>
                <a:lnTo>
                  <a:pt x="1040892" y="206375"/>
                </a:lnTo>
                <a:lnTo>
                  <a:pt x="1035532" y="199034"/>
                </a:lnTo>
                <a:lnTo>
                  <a:pt x="1039990" y="189280"/>
                </a:lnTo>
                <a:lnTo>
                  <a:pt x="1042619" y="182333"/>
                </a:lnTo>
                <a:lnTo>
                  <a:pt x="1044448" y="174853"/>
                </a:lnTo>
                <a:lnTo>
                  <a:pt x="1046530" y="163512"/>
                </a:lnTo>
                <a:lnTo>
                  <a:pt x="1023404" y="160413"/>
                </a:lnTo>
                <a:lnTo>
                  <a:pt x="1020114" y="174574"/>
                </a:lnTo>
                <a:lnTo>
                  <a:pt x="1017155" y="183832"/>
                </a:lnTo>
                <a:lnTo>
                  <a:pt x="992162" y="222846"/>
                </a:lnTo>
                <a:lnTo>
                  <a:pt x="974064" y="237375"/>
                </a:lnTo>
                <a:lnTo>
                  <a:pt x="966876" y="232981"/>
                </a:lnTo>
                <a:lnTo>
                  <a:pt x="935558" y="205435"/>
                </a:lnTo>
                <a:lnTo>
                  <a:pt x="930656" y="198755"/>
                </a:lnTo>
                <a:lnTo>
                  <a:pt x="935050" y="189280"/>
                </a:lnTo>
                <a:lnTo>
                  <a:pt x="937717" y="182333"/>
                </a:lnTo>
                <a:lnTo>
                  <a:pt x="939571" y="174853"/>
                </a:lnTo>
                <a:lnTo>
                  <a:pt x="941654" y="163512"/>
                </a:lnTo>
                <a:lnTo>
                  <a:pt x="918527" y="160413"/>
                </a:lnTo>
                <a:lnTo>
                  <a:pt x="914666" y="177863"/>
                </a:lnTo>
                <a:lnTo>
                  <a:pt x="910920" y="189014"/>
                </a:lnTo>
                <a:lnTo>
                  <a:pt x="884326" y="224256"/>
                </a:lnTo>
                <a:lnTo>
                  <a:pt x="850861" y="245833"/>
                </a:lnTo>
                <a:lnTo>
                  <a:pt x="862990" y="264160"/>
                </a:lnTo>
                <a:lnTo>
                  <a:pt x="902538" y="237464"/>
                </a:lnTo>
                <a:lnTo>
                  <a:pt x="918806" y="218211"/>
                </a:lnTo>
                <a:lnTo>
                  <a:pt x="925728" y="226707"/>
                </a:lnTo>
                <a:lnTo>
                  <a:pt x="960869" y="255447"/>
                </a:lnTo>
                <a:lnTo>
                  <a:pt x="974636" y="263321"/>
                </a:lnTo>
                <a:lnTo>
                  <a:pt x="983627" y="258089"/>
                </a:lnTo>
                <a:lnTo>
                  <a:pt x="989520" y="254279"/>
                </a:lnTo>
                <a:lnTo>
                  <a:pt x="994918" y="250012"/>
                </a:lnTo>
                <a:lnTo>
                  <a:pt x="1002398" y="243446"/>
                </a:lnTo>
                <a:lnTo>
                  <a:pt x="1009142" y="237375"/>
                </a:lnTo>
                <a:lnTo>
                  <a:pt x="1009802" y="236791"/>
                </a:lnTo>
                <a:lnTo>
                  <a:pt x="1014514" y="232041"/>
                </a:lnTo>
                <a:lnTo>
                  <a:pt x="1018603" y="226860"/>
                </a:lnTo>
                <a:lnTo>
                  <a:pt x="1024255" y="218770"/>
                </a:lnTo>
                <a:lnTo>
                  <a:pt x="1031341" y="227431"/>
                </a:lnTo>
                <a:lnTo>
                  <a:pt x="1061224" y="252234"/>
                </a:lnTo>
                <a:lnTo>
                  <a:pt x="1081201" y="264160"/>
                </a:lnTo>
                <a:lnTo>
                  <a:pt x="1093330" y="245554"/>
                </a:lnTo>
                <a:close/>
              </a:path>
              <a:path w="1623059" h="266700">
                <a:moveTo>
                  <a:pt x="1338884" y="163791"/>
                </a:moveTo>
                <a:lnTo>
                  <a:pt x="1313230" y="163791"/>
                </a:lnTo>
                <a:lnTo>
                  <a:pt x="1313230" y="189166"/>
                </a:lnTo>
                <a:lnTo>
                  <a:pt x="1313230" y="210312"/>
                </a:lnTo>
                <a:lnTo>
                  <a:pt x="1313230" y="236537"/>
                </a:lnTo>
                <a:lnTo>
                  <a:pt x="1160145" y="236537"/>
                </a:lnTo>
                <a:lnTo>
                  <a:pt x="1160145" y="210312"/>
                </a:lnTo>
                <a:lnTo>
                  <a:pt x="1313230" y="210312"/>
                </a:lnTo>
                <a:lnTo>
                  <a:pt x="1313230" y="189166"/>
                </a:lnTo>
                <a:lnTo>
                  <a:pt x="1160145" y="189166"/>
                </a:lnTo>
                <a:lnTo>
                  <a:pt x="1160145" y="163791"/>
                </a:lnTo>
                <a:lnTo>
                  <a:pt x="1134211" y="163791"/>
                </a:lnTo>
                <a:lnTo>
                  <a:pt x="1134211" y="249224"/>
                </a:lnTo>
                <a:lnTo>
                  <a:pt x="1142377" y="257683"/>
                </a:lnTo>
                <a:lnTo>
                  <a:pt x="1338884" y="257683"/>
                </a:lnTo>
                <a:lnTo>
                  <a:pt x="1338884" y="236537"/>
                </a:lnTo>
                <a:lnTo>
                  <a:pt x="1338884" y="210312"/>
                </a:lnTo>
                <a:lnTo>
                  <a:pt x="1338884" y="189166"/>
                </a:lnTo>
                <a:lnTo>
                  <a:pt x="1338884" y="163791"/>
                </a:lnTo>
                <a:close/>
              </a:path>
              <a:path w="1623059" h="266700">
                <a:moveTo>
                  <a:pt x="1346504" y="82042"/>
                </a:moveTo>
                <a:lnTo>
                  <a:pt x="1308176" y="66903"/>
                </a:lnTo>
                <a:lnTo>
                  <a:pt x="1272120" y="45669"/>
                </a:lnTo>
                <a:lnTo>
                  <a:pt x="1247546" y="26784"/>
                </a:lnTo>
                <a:lnTo>
                  <a:pt x="1250645" y="21424"/>
                </a:lnTo>
                <a:lnTo>
                  <a:pt x="1256284" y="10426"/>
                </a:lnTo>
                <a:lnTo>
                  <a:pt x="1258531" y="4229"/>
                </a:lnTo>
                <a:lnTo>
                  <a:pt x="1235138" y="279"/>
                </a:lnTo>
                <a:lnTo>
                  <a:pt x="1230401" y="10922"/>
                </a:lnTo>
                <a:lnTo>
                  <a:pt x="1226820" y="17741"/>
                </a:lnTo>
                <a:lnTo>
                  <a:pt x="1198918" y="49060"/>
                </a:lnTo>
                <a:lnTo>
                  <a:pt x="1159865" y="71462"/>
                </a:lnTo>
                <a:lnTo>
                  <a:pt x="1124902" y="82321"/>
                </a:lnTo>
                <a:lnTo>
                  <a:pt x="1134770" y="101485"/>
                </a:lnTo>
                <a:lnTo>
                  <a:pt x="1174953" y="88747"/>
                </a:lnTo>
                <a:lnTo>
                  <a:pt x="1214818" y="66802"/>
                </a:lnTo>
                <a:lnTo>
                  <a:pt x="1234287" y="45669"/>
                </a:lnTo>
                <a:lnTo>
                  <a:pt x="1240675" y="51346"/>
                </a:lnTo>
                <a:lnTo>
                  <a:pt x="1275156" y="74726"/>
                </a:lnTo>
                <a:lnTo>
                  <a:pt x="1317586" y="95173"/>
                </a:lnTo>
                <a:lnTo>
                  <a:pt x="1335786" y="101777"/>
                </a:lnTo>
                <a:lnTo>
                  <a:pt x="1346504" y="82042"/>
                </a:lnTo>
                <a:close/>
              </a:path>
              <a:path w="1623059" h="266700">
                <a:moveTo>
                  <a:pt x="1362290" y="117843"/>
                </a:moveTo>
                <a:lnTo>
                  <a:pt x="1110246" y="117843"/>
                </a:lnTo>
                <a:lnTo>
                  <a:pt x="1110246" y="139547"/>
                </a:lnTo>
                <a:lnTo>
                  <a:pt x="1362290" y="139547"/>
                </a:lnTo>
                <a:lnTo>
                  <a:pt x="1362290" y="117843"/>
                </a:lnTo>
                <a:close/>
              </a:path>
              <a:path w="1623059" h="266700">
                <a:moveTo>
                  <a:pt x="1550047" y="197345"/>
                </a:moveTo>
                <a:lnTo>
                  <a:pt x="1423746" y="197345"/>
                </a:lnTo>
                <a:lnTo>
                  <a:pt x="1423746" y="8458"/>
                </a:lnTo>
                <a:lnTo>
                  <a:pt x="1397812" y="8458"/>
                </a:lnTo>
                <a:lnTo>
                  <a:pt x="1397812" y="210312"/>
                </a:lnTo>
                <a:lnTo>
                  <a:pt x="1405991" y="218770"/>
                </a:lnTo>
                <a:lnTo>
                  <a:pt x="1550047" y="218770"/>
                </a:lnTo>
                <a:lnTo>
                  <a:pt x="1550047" y="197345"/>
                </a:lnTo>
                <a:close/>
              </a:path>
              <a:path w="1623059" h="266700">
                <a:moveTo>
                  <a:pt x="1622513" y="1968"/>
                </a:moveTo>
                <a:lnTo>
                  <a:pt x="1596859" y="1968"/>
                </a:lnTo>
                <a:lnTo>
                  <a:pt x="1596859" y="257683"/>
                </a:lnTo>
                <a:lnTo>
                  <a:pt x="1622513" y="257683"/>
                </a:lnTo>
                <a:lnTo>
                  <a:pt x="1622513" y="1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7048531" y="9201963"/>
            <a:ext cx="308610" cy="255904"/>
          </a:xfrm>
          <a:custGeom>
            <a:avLst/>
            <a:gdLst/>
            <a:ahLst/>
            <a:cxnLst/>
            <a:rect l="l" t="t" r="r" b="b"/>
            <a:pathLst>
              <a:path w="308609" h="255904">
                <a:moveTo>
                  <a:pt x="151968" y="195376"/>
                </a:moveTo>
                <a:lnTo>
                  <a:pt x="25946" y="195376"/>
                </a:lnTo>
                <a:lnTo>
                  <a:pt x="25946" y="28194"/>
                </a:lnTo>
                <a:lnTo>
                  <a:pt x="146329" y="28194"/>
                </a:lnTo>
                <a:lnTo>
                  <a:pt x="146329" y="6489"/>
                </a:lnTo>
                <a:lnTo>
                  <a:pt x="0" y="6489"/>
                </a:lnTo>
                <a:lnTo>
                  <a:pt x="0" y="208343"/>
                </a:lnTo>
                <a:lnTo>
                  <a:pt x="8178" y="216801"/>
                </a:lnTo>
                <a:lnTo>
                  <a:pt x="151968" y="216801"/>
                </a:lnTo>
                <a:lnTo>
                  <a:pt x="151968" y="195376"/>
                </a:lnTo>
                <a:close/>
              </a:path>
              <a:path w="308609" h="255904">
                <a:moveTo>
                  <a:pt x="250634" y="101777"/>
                </a:moveTo>
                <a:lnTo>
                  <a:pt x="207784" y="101777"/>
                </a:lnTo>
                <a:lnTo>
                  <a:pt x="207784" y="0"/>
                </a:lnTo>
                <a:lnTo>
                  <a:pt x="182130" y="0"/>
                </a:lnTo>
                <a:lnTo>
                  <a:pt x="182130" y="255714"/>
                </a:lnTo>
                <a:lnTo>
                  <a:pt x="207784" y="255714"/>
                </a:lnTo>
                <a:lnTo>
                  <a:pt x="207784" y="123774"/>
                </a:lnTo>
                <a:lnTo>
                  <a:pt x="250634" y="123774"/>
                </a:lnTo>
                <a:lnTo>
                  <a:pt x="250634" y="101777"/>
                </a:lnTo>
                <a:close/>
              </a:path>
              <a:path w="308609" h="255904">
                <a:moveTo>
                  <a:pt x="308152" y="223570"/>
                </a:moveTo>
                <a:lnTo>
                  <a:pt x="276580" y="223570"/>
                </a:lnTo>
                <a:lnTo>
                  <a:pt x="276580" y="255714"/>
                </a:lnTo>
                <a:lnTo>
                  <a:pt x="308152" y="255714"/>
                </a:lnTo>
                <a:lnTo>
                  <a:pt x="308152" y="2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5" name="object 115"/>
          <p:cNvGrpSpPr/>
          <p:nvPr/>
        </p:nvGrpSpPr>
        <p:grpSpPr>
          <a:xfrm>
            <a:off x="475476" y="2236895"/>
            <a:ext cx="631190" cy="344805"/>
            <a:chOff x="475476" y="2236895"/>
            <a:chExt cx="631190" cy="344805"/>
          </a:xfrm>
        </p:grpSpPr>
        <p:sp>
          <p:nvSpPr>
            <p:cNvPr id="116" name="object 116"/>
            <p:cNvSpPr/>
            <p:nvPr/>
          </p:nvSpPr>
          <p:spPr>
            <a:xfrm>
              <a:off x="479374" y="2251214"/>
              <a:ext cx="306070" cy="318770"/>
            </a:xfrm>
            <a:custGeom>
              <a:avLst/>
              <a:gdLst/>
              <a:ahLst/>
              <a:cxnLst/>
              <a:rect l="l" t="t" r="r" b="b"/>
              <a:pathLst>
                <a:path w="306070" h="318769">
                  <a:moveTo>
                    <a:pt x="265290" y="66522"/>
                  </a:moveTo>
                  <a:lnTo>
                    <a:pt x="234899" y="66522"/>
                  </a:lnTo>
                  <a:lnTo>
                    <a:pt x="234899" y="110045"/>
                  </a:lnTo>
                  <a:lnTo>
                    <a:pt x="265290" y="110045"/>
                  </a:lnTo>
                  <a:lnTo>
                    <a:pt x="265290" y="66522"/>
                  </a:lnTo>
                  <a:close/>
                </a:path>
                <a:path w="306070" h="318769">
                  <a:moveTo>
                    <a:pt x="265290" y="43180"/>
                  </a:moveTo>
                  <a:lnTo>
                    <a:pt x="71297" y="43180"/>
                  </a:lnTo>
                  <a:lnTo>
                    <a:pt x="71297" y="0"/>
                  </a:lnTo>
                  <a:lnTo>
                    <a:pt x="40906" y="0"/>
                  </a:lnTo>
                  <a:lnTo>
                    <a:pt x="40906" y="43180"/>
                  </a:lnTo>
                  <a:lnTo>
                    <a:pt x="40906" y="66040"/>
                  </a:lnTo>
                  <a:lnTo>
                    <a:pt x="40906" y="110490"/>
                  </a:lnTo>
                  <a:lnTo>
                    <a:pt x="40906" y="134620"/>
                  </a:lnTo>
                  <a:lnTo>
                    <a:pt x="265290" y="134620"/>
                  </a:lnTo>
                  <a:lnTo>
                    <a:pt x="265290" y="110490"/>
                  </a:lnTo>
                  <a:lnTo>
                    <a:pt x="71297" y="110490"/>
                  </a:lnTo>
                  <a:lnTo>
                    <a:pt x="71297" y="66040"/>
                  </a:lnTo>
                  <a:lnTo>
                    <a:pt x="265290" y="66040"/>
                  </a:lnTo>
                  <a:lnTo>
                    <a:pt x="265290" y="43180"/>
                  </a:lnTo>
                  <a:close/>
                </a:path>
                <a:path w="306070" h="318769">
                  <a:moveTo>
                    <a:pt x="265290" y="101"/>
                  </a:moveTo>
                  <a:lnTo>
                    <a:pt x="234899" y="101"/>
                  </a:lnTo>
                  <a:lnTo>
                    <a:pt x="234899" y="42875"/>
                  </a:lnTo>
                  <a:lnTo>
                    <a:pt x="265290" y="42875"/>
                  </a:lnTo>
                  <a:lnTo>
                    <a:pt x="265290" y="101"/>
                  </a:lnTo>
                  <a:close/>
                </a:path>
                <a:path w="306070" h="318769">
                  <a:moveTo>
                    <a:pt x="271665" y="293370"/>
                  </a:moveTo>
                  <a:lnTo>
                    <a:pt x="69418" y="293370"/>
                  </a:lnTo>
                  <a:lnTo>
                    <a:pt x="69418" y="227330"/>
                  </a:lnTo>
                  <a:lnTo>
                    <a:pt x="39027" y="227330"/>
                  </a:lnTo>
                  <a:lnTo>
                    <a:pt x="39027" y="293370"/>
                  </a:lnTo>
                  <a:lnTo>
                    <a:pt x="39027" y="318770"/>
                  </a:lnTo>
                  <a:lnTo>
                    <a:pt x="271665" y="318770"/>
                  </a:lnTo>
                  <a:lnTo>
                    <a:pt x="271665" y="293370"/>
                  </a:lnTo>
                  <a:close/>
                </a:path>
                <a:path w="306070" h="318769">
                  <a:moveTo>
                    <a:pt x="305816" y="167081"/>
                  </a:moveTo>
                  <a:lnTo>
                    <a:pt x="0" y="167081"/>
                  </a:lnTo>
                  <a:lnTo>
                    <a:pt x="0" y="191846"/>
                  </a:lnTo>
                  <a:lnTo>
                    <a:pt x="139966" y="191846"/>
                  </a:lnTo>
                  <a:lnTo>
                    <a:pt x="139966" y="257136"/>
                  </a:lnTo>
                  <a:lnTo>
                    <a:pt x="170738" y="257136"/>
                  </a:lnTo>
                  <a:lnTo>
                    <a:pt x="170738" y="191846"/>
                  </a:lnTo>
                  <a:lnTo>
                    <a:pt x="305816" y="191846"/>
                  </a:lnTo>
                  <a:lnTo>
                    <a:pt x="305816" y="167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79384" y="2251310"/>
              <a:ext cx="306070" cy="318770"/>
            </a:xfrm>
            <a:custGeom>
              <a:avLst/>
              <a:gdLst/>
              <a:ahLst/>
              <a:cxnLst/>
              <a:rect l="l" t="t" r="r" b="b"/>
              <a:pathLst>
                <a:path w="306070" h="318769">
                  <a:moveTo>
                    <a:pt x="234892" y="109941"/>
                  </a:moveTo>
                  <a:lnTo>
                    <a:pt x="71293" y="109941"/>
                  </a:lnTo>
                  <a:lnTo>
                    <a:pt x="71293" y="66415"/>
                  </a:lnTo>
                  <a:lnTo>
                    <a:pt x="234892" y="66415"/>
                  </a:lnTo>
                  <a:lnTo>
                    <a:pt x="234892" y="109941"/>
                  </a:lnTo>
                  <a:close/>
                </a:path>
                <a:path w="306070" h="318769">
                  <a:moveTo>
                    <a:pt x="265286" y="0"/>
                  </a:moveTo>
                  <a:lnTo>
                    <a:pt x="234892" y="0"/>
                  </a:lnTo>
                  <a:lnTo>
                    <a:pt x="234892" y="42775"/>
                  </a:lnTo>
                  <a:lnTo>
                    <a:pt x="71293" y="42775"/>
                  </a:lnTo>
                  <a:lnTo>
                    <a:pt x="71293" y="0"/>
                  </a:lnTo>
                  <a:lnTo>
                    <a:pt x="40899" y="0"/>
                  </a:lnTo>
                  <a:lnTo>
                    <a:pt x="40899" y="134331"/>
                  </a:lnTo>
                  <a:lnTo>
                    <a:pt x="265286" y="134331"/>
                  </a:lnTo>
                  <a:lnTo>
                    <a:pt x="265286" y="0"/>
                  </a:lnTo>
                  <a:close/>
                </a:path>
                <a:path w="306070" h="318769">
                  <a:moveTo>
                    <a:pt x="69417" y="226637"/>
                  </a:moveTo>
                  <a:lnTo>
                    <a:pt x="39023" y="226637"/>
                  </a:lnTo>
                  <a:lnTo>
                    <a:pt x="39023" y="318193"/>
                  </a:lnTo>
                  <a:lnTo>
                    <a:pt x="271664" y="318193"/>
                  </a:lnTo>
                  <a:lnTo>
                    <a:pt x="271664" y="293052"/>
                  </a:lnTo>
                  <a:lnTo>
                    <a:pt x="69417" y="293052"/>
                  </a:lnTo>
                  <a:lnTo>
                    <a:pt x="69417" y="226637"/>
                  </a:lnTo>
                  <a:close/>
                </a:path>
                <a:path w="306070" h="318769">
                  <a:moveTo>
                    <a:pt x="0" y="166976"/>
                  </a:moveTo>
                  <a:lnTo>
                    <a:pt x="0" y="191741"/>
                  </a:lnTo>
                  <a:lnTo>
                    <a:pt x="139959" y="191741"/>
                  </a:lnTo>
                  <a:lnTo>
                    <a:pt x="139959" y="257031"/>
                  </a:lnTo>
                  <a:lnTo>
                    <a:pt x="170728" y="257031"/>
                  </a:lnTo>
                  <a:lnTo>
                    <a:pt x="170728" y="191741"/>
                  </a:lnTo>
                  <a:lnTo>
                    <a:pt x="305810" y="191741"/>
                  </a:lnTo>
                  <a:lnTo>
                    <a:pt x="305810" y="166976"/>
                  </a:lnTo>
                  <a:lnTo>
                    <a:pt x="0" y="166976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825719" y="2240804"/>
              <a:ext cx="277495" cy="337185"/>
            </a:xfrm>
            <a:custGeom>
              <a:avLst/>
              <a:gdLst/>
              <a:ahLst/>
              <a:cxnLst/>
              <a:rect l="l" t="t" r="r" b="b"/>
              <a:pathLst>
                <a:path w="277494" h="337185">
                  <a:moveTo>
                    <a:pt x="276918" y="198495"/>
                  </a:moveTo>
                  <a:lnTo>
                    <a:pt x="245774" y="198495"/>
                  </a:lnTo>
                  <a:lnTo>
                    <a:pt x="245774" y="95307"/>
                  </a:lnTo>
                  <a:lnTo>
                    <a:pt x="172604" y="95307"/>
                  </a:lnTo>
                  <a:lnTo>
                    <a:pt x="172604" y="70167"/>
                  </a:lnTo>
                  <a:lnTo>
                    <a:pt x="245774" y="70167"/>
                  </a:lnTo>
                  <a:lnTo>
                    <a:pt x="245774" y="0"/>
                  </a:lnTo>
                  <a:lnTo>
                    <a:pt x="276918" y="0"/>
                  </a:lnTo>
                  <a:lnTo>
                    <a:pt x="276918" y="198495"/>
                  </a:lnTo>
                  <a:close/>
                </a:path>
                <a:path w="277494" h="337185">
                  <a:moveTo>
                    <a:pt x="16134" y="191741"/>
                  </a:moveTo>
                  <a:lnTo>
                    <a:pt x="0" y="166976"/>
                  </a:lnTo>
                  <a:lnTo>
                    <a:pt x="34544" y="148455"/>
                  </a:lnTo>
                  <a:lnTo>
                    <a:pt x="60786" y="121808"/>
                  </a:lnTo>
                  <a:lnTo>
                    <a:pt x="77461" y="89040"/>
                  </a:lnTo>
                  <a:lnTo>
                    <a:pt x="83300" y="52156"/>
                  </a:lnTo>
                  <a:lnTo>
                    <a:pt x="83300" y="16510"/>
                  </a:lnTo>
                  <a:lnTo>
                    <a:pt x="114069" y="16510"/>
                  </a:lnTo>
                  <a:lnTo>
                    <a:pt x="114069" y="53282"/>
                  </a:lnTo>
                  <a:lnTo>
                    <a:pt x="120049" y="86976"/>
                  </a:lnTo>
                  <a:lnTo>
                    <a:pt x="130875" y="106564"/>
                  </a:lnTo>
                  <a:lnTo>
                    <a:pt x="99435" y="106564"/>
                  </a:lnTo>
                  <a:lnTo>
                    <a:pt x="85944" y="134278"/>
                  </a:lnTo>
                  <a:lnTo>
                    <a:pt x="67212" y="158017"/>
                  </a:lnTo>
                  <a:lnTo>
                    <a:pt x="43766" y="177324"/>
                  </a:lnTo>
                  <a:lnTo>
                    <a:pt x="16134" y="191741"/>
                  </a:lnTo>
                  <a:close/>
                </a:path>
                <a:path w="277494" h="337185">
                  <a:moveTo>
                    <a:pt x="179734" y="184236"/>
                  </a:moveTo>
                  <a:lnTo>
                    <a:pt x="153732" y="171045"/>
                  </a:lnTo>
                  <a:lnTo>
                    <a:pt x="131282" y="153280"/>
                  </a:lnTo>
                  <a:lnTo>
                    <a:pt x="112984" y="131575"/>
                  </a:lnTo>
                  <a:lnTo>
                    <a:pt x="99435" y="106564"/>
                  </a:lnTo>
                  <a:lnTo>
                    <a:pt x="130875" y="106564"/>
                  </a:lnTo>
                  <a:lnTo>
                    <a:pt x="136864" y="117399"/>
                  </a:lnTo>
                  <a:lnTo>
                    <a:pt x="162825" y="142404"/>
                  </a:lnTo>
                  <a:lnTo>
                    <a:pt x="196244" y="159847"/>
                  </a:lnTo>
                  <a:lnTo>
                    <a:pt x="179734" y="184236"/>
                  </a:lnTo>
                  <a:close/>
                </a:path>
                <a:path w="277494" h="337185">
                  <a:moveTo>
                    <a:pt x="276918" y="336579"/>
                  </a:moveTo>
                  <a:lnTo>
                    <a:pt x="245774" y="336579"/>
                  </a:lnTo>
                  <a:lnTo>
                    <a:pt x="245774" y="242021"/>
                  </a:lnTo>
                  <a:lnTo>
                    <a:pt x="51406" y="242021"/>
                  </a:lnTo>
                  <a:lnTo>
                    <a:pt x="51406" y="217256"/>
                  </a:lnTo>
                  <a:lnTo>
                    <a:pt x="276918" y="217256"/>
                  </a:lnTo>
                  <a:lnTo>
                    <a:pt x="276918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1811" y="2236895"/>
              <a:ext cx="284735" cy="344396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1170773" y="2236520"/>
            <a:ext cx="290195" cy="344805"/>
            <a:chOff x="1170773" y="2236520"/>
            <a:chExt cx="290195" cy="344805"/>
          </a:xfrm>
        </p:grpSpPr>
        <p:sp>
          <p:nvSpPr>
            <p:cNvPr id="121" name="object 121"/>
            <p:cNvSpPr/>
            <p:nvPr/>
          </p:nvSpPr>
          <p:spPr>
            <a:xfrm>
              <a:off x="1174681" y="2240428"/>
              <a:ext cx="281940" cy="337185"/>
            </a:xfrm>
            <a:custGeom>
              <a:avLst/>
              <a:gdLst/>
              <a:ahLst/>
              <a:cxnLst/>
              <a:rect l="l" t="t" r="r" b="b"/>
              <a:pathLst>
                <a:path w="281940" h="337185">
                  <a:moveTo>
                    <a:pt x="215005" y="130954"/>
                  </a:moveTo>
                  <a:lnTo>
                    <a:pt x="185737" y="130954"/>
                  </a:lnTo>
                  <a:lnTo>
                    <a:pt x="185737" y="7504"/>
                  </a:lnTo>
                  <a:lnTo>
                    <a:pt x="215005" y="7504"/>
                  </a:lnTo>
                  <a:lnTo>
                    <a:pt x="215005" y="130954"/>
                  </a:lnTo>
                  <a:close/>
                </a:path>
                <a:path w="281940" h="337185">
                  <a:moveTo>
                    <a:pt x="72043" y="262659"/>
                  </a:moveTo>
                  <a:lnTo>
                    <a:pt x="42265" y="254486"/>
                  </a:lnTo>
                  <a:lnTo>
                    <a:pt x="19558" y="231046"/>
                  </a:lnTo>
                  <a:lnTo>
                    <a:pt x="5083" y="193957"/>
                  </a:lnTo>
                  <a:lnTo>
                    <a:pt x="0" y="144837"/>
                  </a:lnTo>
                  <a:lnTo>
                    <a:pt x="5083" y="96369"/>
                  </a:lnTo>
                  <a:lnTo>
                    <a:pt x="19558" y="59614"/>
                  </a:lnTo>
                  <a:lnTo>
                    <a:pt x="42265" y="36297"/>
                  </a:lnTo>
                  <a:lnTo>
                    <a:pt x="72043" y="28142"/>
                  </a:lnTo>
                  <a:lnTo>
                    <a:pt x="99751" y="35289"/>
                  </a:lnTo>
                  <a:lnTo>
                    <a:pt x="121480" y="55768"/>
                  </a:lnTo>
                  <a:lnTo>
                    <a:pt x="121888" y="56659"/>
                  </a:lnTo>
                  <a:lnTo>
                    <a:pt x="72043" y="56659"/>
                  </a:lnTo>
                  <a:lnTo>
                    <a:pt x="53786" y="62838"/>
                  </a:lnTo>
                  <a:lnTo>
                    <a:pt x="39961" y="80486"/>
                  </a:lnTo>
                  <a:lnTo>
                    <a:pt x="31202" y="108264"/>
                  </a:lnTo>
                  <a:lnTo>
                    <a:pt x="28142" y="144837"/>
                  </a:lnTo>
                  <a:lnTo>
                    <a:pt x="31202" y="182061"/>
                  </a:lnTo>
                  <a:lnTo>
                    <a:pt x="39961" y="210174"/>
                  </a:lnTo>
                  <a:lnTo>
                    <a:pt x="53786" y="227945"/>
                  </a:lnTo>
                  <a:lnTo>
                    <a:pt x="72043" y="234142"/>
                  </a:lnTo>
                  <a:lnTo>
                    <a:pt x="122183" y="234142"/>
                  </a:lnTo>
                  <a:lnTo>
                    <a:pt x="100226" y="255295"/>
                  </a:lnTo>
                  <a:lnTo>
                    <a:pt x="72043" y="262659"/>
                  </a:lnTo>
                  <a:close/>
                </a:path>
                <a:path w="281940" h="337185">
                  <a:moveTo>
                    <a:pt x="122183" y="234142"/>
                  </a:moveTo>
                  <a:lnTo>
                    <a:pt x="72043" y="234142"/>
                  </a:lnTo>
                  <a:lnTo>
                    <a:pt x="89925" y="227945"/>
                  </a:lnTo>
                  <a:lnTo>
                    <a:pt x="103656" y="210174"/>
                  </a:lnTo>
                  <a:lnTo>
                    <a:pt x="112462" y="182061"/>
                  </a:lnTo>
                  <a:lnTo>
                    <a:pt x="115570" y="144837"/>
                  </a:lnTo>
                  <a:lnTo>
                    <a:pt x="112462" y="108264"/>
                  </a:lnTo>
                  <a:lnTo>
                    <a:pt x="103656" y="80486"/>
                  </a:lnTo>
                  <a:lnTo>
                    <a:pt x="89925" y="62838"/>
                  </a:lnTo>
                  <a:lnTo>
                    <a:pt x="72043" y="56659"/>
                  </a:lnTo>
                  <a:lnTo>
                    <a:pt x="121888" y="56659"/>
                  </a:lnTo>
                  <a:lnTo>
                    <a:pt x="136313" y="88137"/>
                  </a:lnTo>
                  <a:lnTo>
                    <a:pt x="143337" y="130954"/>
                  </a:lnTo>
                  <a:lnTo>
                    <a:pt x="215005" y="130954"/>
                  </a:lnTo>
                  <a:lnTo>
                    <a:pt x="215005" y="156094"/>
                  </a:lnTo>
                  <a:lnTo>
                    <a:pt x="143337" y="156094"/>
                  </a:lnTo>
                  <a:lnTo>
                    <a:pt x="136893" y="200606"/>
                  </a:lnTo>
                  <a:lnTo>
                    <a:pt x="122183" y="234142"/>
                  </a:lnTo>
                  <a:close/>
                </a:path>
                <a:path w="281940" h="337185">
                  <a:moveTo>
                    <a:pt x="215005" y="320069"/>
                  </a:moveTo>
                  <a:lnTo>
                    <a:pt x="185737" y="320069"/>
                  </a:lnTo>
                  <a:lnTo>
                    <a:pt x="185737" y="156094"/>
                  </a:lnTo>
                  <a:lnTo>
                    <a:pt x="215005" y="156094"/>
                  </a:lnTo>
                  <a:lnTo>
                    <a:pt x="215005" y="320069"/>
                  </a:lnTo>
                  <a:close/>
                </a:path>
                <a:path w="281940" h="337185">
                  <a:moveTo>
                    <a:pt x="281796" y="336579"/>
                  </a:moveTo>
                  <a:lnTo>
                    <a:pt x="252528" y="336579"/>
                  </a:lnTo>
                  <a:lnTo>
                    <a:pt x="252528" y="0"/>
                  </a:lnTo>
                  <a:lnTo>
                    <a:pt x="281796" y="0"/>
                  </a:lnTo>
                  <a:lnTo>
                    <a:pt x="281796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98915" y="2293179"/>
              <a:ext cx="95245" cy="1853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174681" y="2240428"/>
              <a:ext cx="281940" cy="337185"/>
            </a:xfrm>
            <a:custGeom>
              <a:avLst/>
              <a:gdLst/>
              <a:ahLst/>
              <a:cxnLst/>
              <a:rect l="l" t="t" r="r" b="b"/>
              <a:pathLst>
                <a:path w="281940" h="337185">
                  <a:moveTo>
                    <a:pt x="185737" y="130954"/>
                  </a:moveTo>
                  <a:lnTo>
                    <a:pt x="143337" y="130954"/>
                  </a:lnTo>
                  <a:lnTo>
                    <a:pt x="136313" y="88137"/>
                  </a:lnTo>
                  <a:lnTo>
                    <a:pt x="121480" y="55768"/>
                  </a:lnTo>
                  <a:lnTo>
                    <a:pt x="99751" y="35289"/>
                  </a:lnTo>
                  <a:lnTo>
                    <a:pt x="72043" y="28142"/>
                  </a:lnTo>
                  <a:lnTo>
                    <a:pt x="42265" y="36297"/>
                  </a:lnTo>
                  <a:lnTo>
                    <a:pt x="19558" y="59614"/>
                  </a:lnTo>
                  <a:lnTo>
                    <a:pt x="5083" y="96369"/>
                  </a:lnTo>
                  <a:lnTo>
                    <a:pt x="0" y="144837"/>
                  </a:lnTo>
                  <a:lnTo>
                    <a:pt x="5083" y="193957"/>
                  </a:lnTo>
                  <a:lnTo>
                    <a:pt x="19558" y="231046"/>
                  </a:lnTo>
                  <a:lnTo>
                    <a:pt x="42265" y="254486"/>
                  </a:lnTo>
                  <a:lnTo>
                    <a:pt x="72043" y="262659"/>
                  </a:lnTo>
                  <a:lnTo>
                    <a:pt x="100226" y="255295"/>
                  </a:lnTo>
                  <a:lnTo>
                    <a:pt x="122183" y="234142"/>
                  </a:lnTo>
                  <a:lnTo>
                    <a:pt x="136893" y="200606"/>
                  </a:lnTo>
                  <a:lnTo>
                    <a:pt x="143337" y="156094"/>
                  </a:lnTo>
                  <a:lnTo>
                    <a:pt x="185737" y="156094"/>
                  </a:lnTo>
                  <a:lnTo>
                    <a:pt x="185737" y="320069"/>
                  </a:lnTo>
                  <a:lnTo>
                    <a:pt x="215005" y="320069"/>
                  </a:lnTo>
                  <a:lnTo>
                    <a:pt x="215005" y="7504"/>
                  </a:lnTo>
                  <a:lnTo>
                    <a:pt x="185737" y="7504"/>
                  </a:lnTo>
                  <a:lnTo>
                    <a:pt x="185737" y="130954"/>
                  </a:lnTo>
                  <a:close/>
                </a:path>
                <a:path w="281940" h="337185">
                  <a:moveTo>
                    <a:pt x="252528" y="0"/>
                  </a:moveTo>
                  <a:lnTo>
                    <a:pt x="252528" y="336579"/>
                  </a:lnTo>
                  <a:lnTo>
                    <a:pt x="281796" y="336579"/>
                  </a:lnTo>
                  <a:lnTo>
                    <a:pt x="281796" y="0"/>
                  </a:lnTo>
                  <a:lnTo>
                    <a:pt x="252528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/>
          <p:cNvGrpSpPr/>
          <p:nvPr/>
        </p:nvGrpSpPr>
        <p:grpSpPr>
          <a:xfrm>
            <a:off x="1622182" y="2236520"/>
            <a:ext cx="291465" cy="340995"/>
            <a:chOff x="1622182" y="2236520"/>
            <a:chExt cx="291465" cy="340995"/>
          </a:xfrm>
        </p:grpSpPr>
        <p:sp>
          <p:nvSpPr>
            <p:cNvPr id="125" name="object 125"/>
            <p:cNvSpPr/>
            <p:nvPr/>
          </p:nvSpPr>
          <p:spPr>
            <a:xfrm>
              <a:off x="1626090" y="2240428"/>
              <a:ext cx="283845" cy="333375"/>
            </a:xfrm>
            <a:custGeom>
              <a:avLst/>
              <a:gdLst/>
              <a:ahLst/>
              <a:cxnLst/>
              <a:rect l="l" t="t" r="r" b="b"/>
              <a:pathLst>
                <a:path w="283844" h="333375">
                  <a:moveTo>
                    <a:pt x="270539" y="174856"/>
                  </a:moveTo>
                  <a:lnTo>
                    <a:pt x="239770" y="174856"/>
                  </a:lnTo>
                  <a:lnTo>
                    <a:pt x="239770" y="0"/>
                  </a:lnTo>
                  <a:lnTo>
                    <a:pt x="270539" y="0"/>
                  </a:lnTo>
                  <a:lnTo>
                    <a:pt x="270539" y="174856"/>
                  </a:lnTo>
                  <a:close/>
                </a:path>
                <a:path w="283844" h="333375">
                  <a:moveTo>
                    <a:pt x="189490" y="46903"/>
                  </a:moveTo>
                  <a:lnTo>
                    <a:pt x="9005" y="46903"/>
                  </a:lnTo>
                  <a:lnTo>
                    <a:pt x="9005" y="22513"/>
                  </a:lnTo>
                  <a:lnTo>
                    <a:pt x="189490" y="22513"/>
                  </a:lnTo>
                  <a:lnTo>
                    <a:pt x="189490" y="46903"/>
                  </a:lnTo>
                  <a:close/>
                </a:path>
                <a:path w="283844" h="333375">
                  <a:moveTo>
                    <a:pt x="3001" y="163224"/>
                  </a:moveTo>
                  <a:lnTo>
                    <a:pt x="0" y="137708"/>
                  </a:lnTo>
                  <a:lnTo>
                    <a:pt x="20449" y="137661"/>
                  </a:lnTo>
                  <a:lnTo>
                    <a:pt x="42025" y="137333"/>
                  </a:lnTo>
                  <a:lnTo>
                    <a:pt x="42025" y="46903"/>
                  </a:lnTo>
                  <a:lnTo>
                    <a:pt x="72043" y="46903"/>
                  </a:lnTo>
                  <a:lnTo>
                    <a:pt x="72043" y="136582"/>
                  </a:lnTo>
                  <a:lnTo>
                    <a:pt x="206575" y="136582"/>
                  </a:lnTo>
                  <a:lnTo>
                    <a:pt x="207501" y="150466"/>
                  </a:lnTo>
                  <a:lnTo>
                    <a:pt x="155707" y="156681"/>
                  </a:lnTo>
                  <a:lnTo>
                    <a:pt x="102437" y="160503"/>
                  </a:lnTo>
                  <a:lnTo>
                    <a:pt x="50573" y="162497"/>
                  </a:lnTo>
                  <a:lnTo>
                    <a:pt x="3001" y="163224"/>
                  </a:lnTo>
                  <a:close/>
                </a:path>
                <a:path w="283844" h="333375">
                  <a:moveTo>
                    <a:pt x="206575" y="136582"/>
                  </a:moveTo>
                  <a:lnTo>
                    <a:pt x="72043" y="136582"/>
                  </a:lnTo>
                  <a:lnTo>
                    <a:pt x="85616" y="136231"/>
                  </a:lnTo>
                  <a:lnTo>
                    <a:pt x="99294" y="135738"/>
                  </a:lnTo>
                  <a:lnTo>
                    <a:pt x="113043" y="135105"/>
                  </a:lnTo>
                  <a:lnTo>
                    <a:pt x="126827" y="134331"/>
                  </a:lnTo>
                  <a:lnTo>
                    <a:pt x="126827" y="46903"/>
                  </a:lnTo>
                  <a:lnTo>
                    <a:pt x="156470" y="46903"/>
                  </a:lnTo>
                  <a:lnTo>
                    <a:pt x="156470" y="132830"/>
                  </a:lnTo>
                  <a:lnTo>
                    <a:pt x="206325" y="132830"/>
                  </a:lnTo>
                  <a:lnTo>
                    <a:pt x="206575" y="136582"/>
                  </a:lnTo>
                  <a:close/>
                </a:path>
                <a:path w="283844" h="333375">
                  <a:moveTo>
                    <a:pt x="206325" y="132830"/>
                  </a:moveTo>
                  <a:lnTo>
                    <a:pt x="156470" y="132830"/>
                  </a:lnTo>
                  <a:lnTo>
                    <a:pt x="169063" y="131857"/>
                  </a:lnTo>
                  <a:lnTo>
                    <a:pt x="181516" y="130673"/>
                  </a:lnTo>
                  <a:lnTo>
                    <a:pt x="206000" y="127952"/>
                  </a:lnTo>
                  <a:lnTo>
                    <a:pt x="206325" y="132830"/>
                  </a:lnTo>
                  <a:close/>
                </a:path>
                <a:path w="283844" h="333375">
                  <a:moveTo>
                    <a:pt x="283297" y="332827"/>
                  </a:moveTo>
                  <a:lnTo>
                    <a:pt x="51781" y="332827"/>
                  </a:lnTo>
                  <a:lnTo>
                    <a:pt x="51781" y="248776"/>
                  </a:lnTo>
                  <a:lnTo>
                    <a:pt x="240145" y="248776"/>
                  </a:lnTo>
                  <a:lnTo>
                    <a:pt x="240145" y="215005"/>
                  </a:lnTo>
                  <a:lnTo>
                    <a:pt x="50655" y="215005"/>
                  </a:lnTo>
                  <a:lnTo>
                    <a:pt x="50655" y="190990"/>
                  </a:lnTo>
                  <a:lnTo>
                    <a:pt x="270539" y="190990"/>
                  </a:lnTo>
                  <a:lnTo>
                    <a:pt x="270539" y="271664"/>
                  </a:lnTo>
                  <a:lnTo>
                    <a:pt x="82174" y="271664"/>
                  </a:lnTo>
                  <a:lnTo>
                    <a:pt x="82174" y="308437"/>
                  </a:lnTo>
                  <a:lnTo>
                    <a:pt x="283297" y="308437"/>
                  </a:lnTo>
                  <a:lnTo>
                    <a:pt x="283297" y="332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865861" y="2240428"/>
              <a:ext cx="31115" cy="175260"/>
            </a:xfrm>
            <a:custGeom>
              <a:avLst/>
              <a:gdLst/>
              <a:ahLst/>
              <a:cxnLst/>
              <a:rect l="l" t="t" r="r" b="b"/>
              <a:pathLst>
                <a:path w="31114" h="175260">
                  <a:moveTo>
                    <a:pt x="30768" y="0"/>
                  </a:moveTo>
                  <a:lnTo>
                    <a:pt x="0" y="0"/>
                  </a:lnTo>
                  <a:lnTo>
                    <a:pt x="0" y="174856"/>
                  </a:lnTo>
                  <a:lnTo>
                    <a:pt x="30768" y="174856"/>
                  </a:lnTo>
                  <a:lnTo>
                    <a:pt x="30768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22182" y="2259033"/>
              <a:ext cx="215318" cy="14852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676746" y="2431419"/>
              <a:ext cx="233045" cy="142240"/>
            </a:xfrm>
            <a:custGeom>
              <a:avLst/>
              <a:gdLst/>
              <a:ahLst/>
              <a:cxnLst/>
              <a:rect l="l" t="t" r="r" b="b"/>
              <a:pathLst>
                <a:path w="233044" h="142239">
                  <a:moveTo>
                    <a:pt x="31519" y="117446"/>
                  </a:moveTo>
                  <a:lnTo>
                    <a:pt x="31519" y="80673"/>
                  </a:lnTo>
                  <a:lnTo>
                    <a:pt x="219883" y="80673"/>
                  </a:lnTo>
                  <a:lnTo>
                    <a:pt x="219883" y="0"/>
                  </a:lnTo>
                  <a:lnTo>
                    <a:pt x="0" y="0"/>
                  </a:lnTo>
                  <a:lnTo>
                    <a:pt x="0" y="24014"/>
                  </a:lnTo>
                  <a:lnTo>
                    <a:pt x="189490" y="24014"/>
                  </a:lnTo>
                  <a:lnTo>
                    <a:pt x="189490" y="57785"/>
                  </a:lnTo>
                  <a:lnTo>
                    <a:pt x="1125" y="57785"/>
                  </a:lnTo>
                  <a:lnTo>
                    <a:pt x="1125" y="141836"/>
                  </a:lnTo>
                  <a:lnTo>
                    <a:pt x="232641" y="141836"/>
                  </a:lnTo>
                  <a:lnTo>
                    <a:pt x="232641" y="117446"/>
                  </a:lnTo>
                  <a:lnTo>
                    <a:pt x="31519" y="117446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/>
          <p:cNvGrpSpPr/>
          <p:nvPr/>
        </p:nvGrpSpPr>
        <p:grpSpPr>
          <a:xfrm>
            <a:off x="1961012" y="2233143"/>
            <a:ext cx="863600" cy="344170"/>
            <a:chOff x="1961012" y="2233143"/>
            <a:chExt cx="863600" cy="344170"/>
          </a:xfrm>
        </p:grpSpPr>
        <p:sp>
          <p:nvSpPr>
            <p:cNvPr id="130" name="object 130"/>
            <p:cNvSpPr/>
            <p:nvPr/>
          </p:nvSpPr>
          <p:spPr>
            <a:xfrm>
              <a:off x="1964921" y="2261816"/>
              <a:ext cx="306070" cy="272415"/>
            </a:xfrm>
            <a:custGeom>
              <a:avLst/>
              <a:gdLst/>
              <a:ahLst/>
              <a:cxnLst/>
              <a:rect l="l" t="t" r="r" b="b"/>
              <a:pathLst>
                <a:path w="306069" h="272414">
                  <a:moveTo>
                    <a:pt x="105814" y="246524"/>
                  </a:moveTo>
                  <a:lnTo>
                    <a:pt x="75045" y="246524"/>
                  </a:lnTo>
                  <a:lnTo>
                    <a:pt x="75045" y="155719"/>
                  </a:lnTo>
                  <a:lnTo>
                    <a:pt x="56137" y="142973"/>
                  </a:lnTo>
                  <a:lnTo>
                    <a:pt x="41978" y="126920"/>
                  </a:lnTo>
                  <a:lnTo>
                    <a:pt x="33096" y="107913"/>
                  </a:lnTo>
                  <a:lnTo>
                    <a:pt x="30018" y="86302"/>
                  </a:lnTo>
                  <a:lnTo>
                    <a:pt x="39105" y="50655"/>
                  </a:lnTo>
                  <a:lnTo>
                    <a:pt x="64445" y="23451"/>
                  </a:lnTo>
                  <a:lnTo>
                    <a:pt x="103152" y="6097"/>
                  </a:lnTo>
                  <a:lnTo>
                    <a:pt x="152342" y="0"/>
                  </a:lnTo>
                  <a:lnTo>
                    <a:pt x="201690" y="6097"/>
                  </a:lnTo>
                  <a:lnTo>
                    <a:pt x="240380" y="23451"/>
                  </a:lnTo>
                  <a:lnTo>
                    <a:pt x="240902" y="24014"/>
                  </a:lnTo>
                  <a:lnTo>
                    <a:pt x="152342" y="24014"/>
                  </a:lnTo>
                  <a:lnTo>
                    <a:pt x="115065" y="28470"/>
                  </a:lnTo>
                  <a:lnTo>
                    <a:pt x="85739" y="41087"/>
                  </a:lnTo>
                  <a:lnTo>
                    <a:pt x="66544" y="60740"/>
                  </a:lnTo>
                  <a:lnTo>
                    <a:pt x="59661" y="86302"/>
                  </a:lnTo>
                  <a:lnTo>
                    <a:pt x="66544" y="111864"/>
                  </a:lnTo>
                  <a:lnTo>
                    <a:pt x="85739" y="131517"/>
                  </a:lnTo>
                  <a:lnTo>
                    <a:pt x="115065" y="144134"/>
                  </a:lnTo>
                  <a:lnTo>
                    <a:pt x="152342" y="148590"/>
                  </a:lnTo>
                  <a:lnTo>
                    <a:pt x="240308" y="148590"/>
                  </a:lnTo>
                  <a:lnTo>
                    <a:pt x="230389" y="155344"/>
                  </a:lnTo>
                  <a:lnTo>
                    <a:pt x="230389" y="167351"/>
                  </a:lnTo>
                  <a:lnTo>
                    <a:pt x="105814" y="167351"/>
                  </a:lnTo>
                  <a:lnTo>
                    <a:pt x="105814" y="246524"/>
                  </a:lnTo>
                  <a:close/>
                </a:path>
                <a:path w="306069" h="272414">
                  <a:moveTo>
                    <a:pt x="240308" y="148590"/>
                  </a:moveTo>
                  <a:lnTo>
                    <a:pt x="152342" y="148590"/>
                  </a:lnTo>
                  <a:lnTo>
                    <a:pt x="189677" y="144134"/>
                  </a:lnTo>
                  <a:lnTo>
                    <a:pt x="219133" y="131517"/>
                  </a:lnTo>
                  <a:lnTo>
                    <a:pt x="238457" y="111864"/>
                  </a:lnTo>
                  <a:lnTo>
                    <a:pt x="245399" y="86302"/>
                  </a:lnTo>
                  <a:lnTo>
                    <a:pt x="238457" y="60740"/>
                  </a:lnTo>
                  <a:lnTo>
                    <a:pt x="219133" y="41087"/>
                  </a:lnTo>
                  <a:lnTo>
                    <a:pt x="189677" y="28470"/>
                  </a:lnTo>
                  <a:lnTo>
                    <a:pt x="152342" y="24014"/>
                  </a:lnTo>
                  <a:lnTo>
                    <a:pt x="240902" y="24014"/>
                  </a:lnTo>
                  <a:lnTo>
                    <a:pt x="265632" y="50655"/>
                  </a:lnTo>
                  <a:lnTo>
                    <a:pt x="274666" y="86302"/>
                  </a:lnTo>
                  <a:lnTo>
                    <a:pt x="271653" y="107854"/>
                  </a:lnTo>
                  <a:lnTo>
                    <a:pt x="262940" y="126733"/>
                  </a:lnTo>
                  <a:lnTo>
                    <a:pt x="249022" y="142656"/>
                  </a:lnTo>
                  <a:lnTo>
                    <a:pt x="240308" y="148590"/>
                  </a:lnTo>
                  <a:close/>
                </a:path>
                <a:path w="306069" h="272414">
                  <a:moveTo>
                    <a:pt x="152342" y="172604"/>
                  </a:moveTo>
                  <a:lnTo>
                    <a:pt x="140059" y="172258"/>
                  </a:lnTo>
                  <a:lnTo>
                    <a:pt x="128093" y="171244"/>
                  </a:lnTo>
                  <a:lnTo>
                    <a:pt x="116619" y="169597"/>
                  </a:lnTo>
                  <a:lnTo>
                    <a:pt x="105814" y="167351"/>
                  </a:lnTo>
                  <a:lnTo>
                    <a:pt x="199621" y="167351"/>
                  </a:lnTo>
                  <a:lnTo>
                    <a:pt x="188593" y="169597"/>
                  </a:lnTo>
                  <a:lnTo>
                    <a:pt x="176966" y="171244"/>
                  </a:lnTo>
                  <a:lnTo>
                    <a:pt x="164848" y="172258"/>
                  </a:lnTo>
                  <a:lnTo>
                    <a:pt x="152342" y="172604"/>
                  </a:lnTo>
                  <a:close/>
                </a:path>
                <a:path w="306069" h="272414">
                  <a:moveTo>
                    <a:pt x="230389" y="246524"/>
                  </a:moveTo>
                  <a:lnTo>
                    <a:pt x="199621" y="246524"/>
                  </a:lnTo>
                  <a:lnTo>
                    <a:pt x="199621" y="167351"/>
                  </a:lnTo>
                  <a:lnTo>
                    <a:pt x="230389" y="167351"/>
                  </a:lnTo>
                  <a:lnTo>
                    <a:pt x="230389" y="246524"/>
                  </a:lnTo>
                  <a:close/>
                </a:path>
                <a:path w="306069" h="272414">
                  <a:moveTo>
                    <a:pt x="305810" y="272040"/>
                  </a:moveTo>
                  <a:lnTo>
                    <a:pt x="0" y="272040"/>
                  </a:lnTo>
                  <a:lnTo>
                    <a:pt x="0" y="246524"/>
                  </a:lnTo>
                  <a:lnTo>
                    <a:pt x="305810" y="246524"/>
                  </a:lnTo>
                  <a:lnTo>
                    <a:pt x="305810" y="272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20674" y="2281922"/>
              <a:ext cx="193555" cy="230327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964921" y="2261816"/>
              <a:ext cx="306070" cy="272415"/>
            </a:xfrm>
            <a:custGeom>
              <a:avLst/>
              <a:gdLst/>
              <a:ahLst/>
              <a:cxnLst/>
              <a:rect l="l" t="t" r="r" b="b"/>
              <a:pathLst>
                <a:path w="306069" h="272414">
                  <a:moveTo>
                    <a:pt x="230389" y="246524"/>
                  </a:moveTo>
                  <a:lnTo>
                    <a:pt x="230389" y="155344"/>
                  </a:lnTo>
                  <a:lnTo>
                    <a:pt x="249022" y="142656"/>
                  </a:lnTo>
                  <a:lnTo>
                    <a:pt x="262940" y="126733"/>
                  </a:lnTo>
                  <a:lnTo>
                    <a:pt x="271653" y="107854"/>
                  </a:lnTo>
                  <a:lnTo>
                    <a:pt x="274666" y="86302"/>
                  </a:lnTo>
                  <a:lnTo>
                    <a:pt x="265632" y="50655"/>
                  </a:lnTo>
                  <a:lnTo>
                    <a:pt x="240380" y="23451"/>
                  </a:lnTo>
                  <a:lnTo>
                    <a:pt x="201690" y="6097"/>
                  </a:lnTo>
                  <a:lnTo>
                    <a:pt x="152342" y="0"/>
                  </a:lnTo>
                  <a:lnTo>
                    <a:pt x="103152" y="6097"/>
                  </a:lnTo>
                  <a:lnTo>
                    <a:pt x="64445" y="23451"/>
                  </a:lnTo>
                  <a:lnTo>
                    <a:pt x="39105" y="50655"/>
                  </a:lnTo>
                  <a:lnTo>
                    <a:pt x="30018" y="86302"/>
                  </a:lnTo>
                  <a:lnTo>
                    <a:pt x="33096" y="107913"/>
                  </a:lnTo>
                  <a:lnTo>
                    <a:pt x="41978" y="126920"/>
                  </a:lnTo>
                  <a:lnTo>
                    <a:pt x="56137" y="142973"/>
                  </a:lnTo>
                  <a:lnTo>
                    <a:pt x="75045" y="155719"/>
                  </a:lnTo>
                  <a:lnTo>
                    <a:pt x="75045" y="246524"/>
                  </a:lnTo>
                  <a:lnTo>
                    <a:pt x="0" y="246524"/>
                  </a:lnTo>
                  <a:lnTo>
                    <a:pt x="0" y="272040"/>
                  </a:lnTo>
                  <a:lnTo>
                    <a:pt x="305810" y="272040"/>
                  </a:lnTo>
                  <a:lnTo>
                    <a:pt x="305810" y="246524"/>
                  </a:lnTo>
                  <a:lnTo>
                    <a:pt x="230389" y="246524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2311632" y="2237051"/>
              <a:ext cx="310515" cy="336550"/>
            </a:xfrm>
            <a:custGeom>
              <a:avLst/>
              <a:gdLst/>
              <a:ahLst/>
              <a:cxnLst/>
              <a:rect l="l" t="t" r="r" b="b"/>
              <a:pathLst>
                <a:path w="310514" h="336550">
                  <a:moveTo>
                    <a:pt x="114444" y="34145"/>
                  </a:moveTo>
                  <a:lnTo>
                    <a:pt x="83675" y="34145"/>
                  </a:lnTo>
                  <a:lnTo>
                    <a:pt x="83675" y="0"/>
                  </a:lnTo>
                  <a:lnTo>
                    <a:pt x="114444" y="0"/>
                  </a:lnTo>
                  <a:lnTo>
                    <a:pt x="114444" y="34145"/>
                  </a:lnTo>
                  <a:close/>
                </a:path>
                <a:path w="310514" h="336550">
                  <a:moveTo>
                    <a:pt x="198495" y="57785"/>
                  </a:moveTo>
                  <a:lnTo>
                    <a:pt x="0" y="57785"/>
                  </a:lnTo>
                  <a:lnTo>
                    <a:pt x="0" y="34145"/>
                  </a:lnTo>
                  <a:lnTo>
                    <a:pt x="198495" y="34145"/>
                  </a:lnTo>
                  <a:lnTo>
                    <a:pt x="198495" y="57785"/>
                  </a:lnTo>
                  <a:close/>
                </a:path>
                <a:path w="310514" h="336550">
                  <a:moveTo>
                    <a:pt x="99060" y="183111"/>
                  </a:moveTo>
                  <a:lnTo>
                    <a:pt x="66092" y="179294"/>
                  </a:lnTo>
                  <a:lnTo>
                    <a:pt x="40759" y="168336"/>
                  </a:lnTo>
                  <a:lnTo>
                    <a:pt x="24501" y="150976"/>
                  </a:lnTo>
                  <a:lnTo>
                    <a:pt x="18761" y="127952"/>
                  </a:lnTo>
                  <a:lnTo>
                    <a:pt x="24501" y="104928"/>
                  </a:lnTo>
                  <a:lnTo>
                    <a:pt x="40759" y="87568"/>
                  </a:lnTo>
                  <a:lnTo>
                    <a:pt x="66092" y="76610"/>
                  </a:lnTo>
                  <a:lnTo>
                    <a:pt x="99060" y="72794"/>
                  </a:lnTo>
                  <a:lnTo>
                    <a:pt x="132244" y="76610"/>
                  </a:lnTo>
                  <a:lnTo>
                    <a:pt x="157689" y="87568"/>
                  </a:lnTo>
                  <a:lnTo>
                    <a:pt x="165307" y="95683"/>
                  </a:lnTo>
                  <a:lnTo>
                    <a:pt x="99060" y="95683"/>
                  </a:lnTo>
                  <a:lnTo>
                    <a:pt x="77947" y="97875"/>
                  </a:lnTo>
                  <a:lnTo>
                    <a:pt x="61865" y="104219"/>
                  </a:lnTo>
                  <a:lnTo>
                    <a:pt x="51623" y="114362"/>
                  </a:lnTo>
                  <a:lnTo>
                    <a:pt x="48029" y="127952"/>
                  </a:lnTo>
                  <a:lnTo>
                    <a:pt x="51623" y="141542"/>
                  </a:lnTo>
                  <a:lnTo>
                    <a:pt x="61865" y="151685"/>
                  </a:lnTo>
                  <a:lnTo>
                    <a:pt x="77947" y="158029"/>
                  </a:lnTo>
                  <a:lnTo>
                    <a:pt x="99060" y="160222"/>
                  </a:lnTo>
                  <a:lnTo>
                    <a:pt x="165307" y="160222"/>
                  </a:lnTo>
                  <a:lnTo>
                    <a:pt x="157689" y="168336"/>
                  </a:lnTo>
                  <a:lnTo>
                    <a:pt x="132244" y="179294"/>
                  </a:lnTo>
                  <a:lnTo>
                    <a:pt x="99060" y="183111"/>
                  </a:lnTo>
                  <a:close/>
                </a:path>
                <a:path w="310514" h="336550">
                  <a:moveTo>
                    <a:pt x="165307" y="160222"/>
                  </a:moveTo>
                  <a:lnTo>
                    <a:pt x="99060" y="160222"/>
                  </a:lnTo>
                  <a:lnTo>
                    <a:pt x="120231" y="158029"/>
                  </a:lnTo>
                  <a:lnTo>
                    <a:pt x="136442" y="151685"/>
                  </a:lnTo>
                  <a:lnTo>
                    <a:pt x="146813" y="141542"/>
                  </a:lnTo>
                  <a:lnTo>
                    <a:pt x="150466" y="127952"/>
                  </a:lnTo>
                  <a:lnTo>
                    <a:pt x="146813" y="114362"/>
                  </a:lnTo>
                  <a:lnTo>
                    <a:pt x="136442" y="104219"/>
                  </a:lnTo>
                  <a:lnTo>
                    <a:pt x="120231" y="97875"/>
                  </a:lnTo>
                  <a:lnTo>
                    <a:pt x="99060" y="95683"/>
                  </a:lnTo>
                  <a:lnTo>
                    <a:pt x="165307" y="95683"/>
                  </a:lnTo>
                  <a:lnTo>
                    <a:pt x="173988" y="104928"/>
                  </a:lnTo>
                  <a:lnTo>
                    <a:pt x="179734" y="127952"/>
                  </a:lnTo>
                  <a:lnTo>
                    <a:pt x="173988" y="150976"/>
                  </a:lnTo>
                  <a:lnTo>
                    <a:pt x="165307" y="160222"/>
                  </a:lnTo>
                  <a:close/>
                </a:path>
                <a:path w="310514" h="336550">
                  <a:moveTo>
                    <a:pt x="272415" y="336204"/>
                  </a:moveTo>
                  <a:lnTo>
                    <a:pt x="47278" y="336204"/>
                  </a:lnTo>
                  <a:lnTo>
                    <a:pt x="47278" y="257781"/>
                  </a:lnTo>
                  <a:lnTo>
                    <a:pt x="229639" y="257781"/>
                  </a:lnTo>
                  <a:lnTo>
                    <a:pt x="229639" y="228513"/>
                  </a:lnTo>
                  <a:lnTo>
                    <a:pt x="46153" y="228513"/>
                  </a:lnTo>
                  <a:lnTo>
                    <a:pt x="46153" y="205624"/>
                  </a:lnTo>
                  <a:lnTo>
                    <a:pt x="260032" y="205624"/>
                  </a:lnTo>
                  <a:lnTo>
                    <a:pt x="260032" y="280295"/>
                  </a:lnTo>
                  <a:lnTo>
                    <a:pt x="77296" y="280295"/>
                  </a:lnTo>
                  <a:lnTo>
                    <a:pt x="77296" y="312564"/>
                  </a:lnTo>
                  <a:lnTo>
                    <a:pt x="272415" y="312564"/>
                  </a:lnTo>
                  <a:lnTo>
                    <a:pt x="272415" y="336204"/>
                  </a:lnTo>
                  <a:close/>
                </a:path>
                <a:path w="310514" h="336550">
                  <a:moveTo>
                    <a:pt x="260032" y="188364"/>
                  </a:moveTo>
                  <a:lnTo>
                    <a:pt x="229264" y="188364"/>
                  </a:lnTo>
                  <a:lnTo>
                    <a:pt x="229264" y="2251"/>
                  </a:lnTo>
                  <a:lnTo>
                    <a:pt x="260032" y="2251"/>
                  </a:lnTo>
                  <a:lnTo>
                    <a:pt x="260032" y="83300"/>
                  </a:lnTo>
                  <a:lnTo>
                    <a:pt x="309938" y="83300"/>
                  </a:lnTo>
                  <a:lnTo>
                    <a:pt x="309938" y="108816"/>
                  </a:lnTo>
                  <a:lnTo>
                    <a:pt x="260032" y="108816"/>
                  </a:lnTo>
                  <a:lnTo>
                    <a:pt x="260032" y="18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7723" y="2233143"/>
              <a:ext cx="317755" cy="34402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2669590" y="2270264"/>
              <a:ext cx="154940" cy="156210"/>
            </a:xfrm>
            <a:custGeom>
              <a:avLst/>
              <a:gdLst/>
              <a:ahLst/>
              <a:cxnLst/>
              <a:rect l="l" t="t" r="r" b="b"/>
              <a:pathLst>
                <a:path w="154939" h="156210">
                  <a:moveTo>
                    <a:pt x="154597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2080"/>
                  </a:lnTo>
                  <a:lnTo>
                    <a:pt x="0" y="156210"/>
                  </a:lnTo>
                  <a:lnTo>
                    <a:pt x="154597" y="156210"/>
                  </a:lnTo>
                  <a:lnTo>
                    <a:pt x="154597" y="132080"/>
                  </a:lnTo>
                  <a:lnTo>
                    <a:pt x="30022" y="132080"/>
                  </a:lnTo>
                  <a:lnTo>
                    <a:pt x="30022" y="25400"/>
                  </a:lnTo>
                  <a:lnTo>
                    <a:pt x="124574" y="25400"/>
                  </a:lnTo>
                  <a:lnTo>
                    <a:pt x="124574" y="131521"/>
                  </a:lnTo>
                  <a:lnTo>
                    <a:pt x="154597" y="131521"/>
                  </a:lnTo>
                  <a:lnTo>
                    <a:pt x="154597" y="25400"/>
                  </a:lnTo>
                  <a:lnTo>
                    <a:pt x="154597" y="24955"/>
                  </a:lnTo>
                  <a:lnTo>
                    <a:pt x="1545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/>
          <p:nvPr/>
        </p:nvSpPr>
        <p:spPr>
          <a:xfrm>
            <a:off x="2886100" y="2239784"/>
            <a:ext cx="81280" cy="246379"/>
          </a:xfrm>
          <a:custGeom>
            <a:avLst/>
            <a:gdLst/>
            <a:ahLst/>
            <a:cxnLst/>
            <a:rect l="l" t="t" r="r" b="b"/>
            <a:pathLst>
              <a:path w="81280" h="246380">
                <a:moveTo>
                  <a:pt x="80670" y="102870"/>
                </a:moveTo>
                <a:lnTo>
                  <a:pt x="30772" y="102870"/>
                </a:lnTo>
                <a:lnTo>
                  <a:pt x="30772" y="0"/>
                </a:lnTo>
                <a:lnTo>
                  <a:pt x="0" y="0"/>
                </a:lnTo>
                <a:lnTo>
                  <a:pt x="0" y="102870"/>
                </a:lnTo>
                <a:lnTo>
                  <a:pt x="0" y="129540"/>
                </a:lnTo>
                <a:lnTo>
                  <a:pt x="0" y="246380"/>
                </a:lnTo>
                <a:lnTo>
                  <a:pt x="30772" y="246380"/>
                </a:lnTo>
                <a:lnTo>
                  <a:pt x="30772" y="129540"/>
                </a:lnTo>
                <a:lnTo>
                  <a:pt x="80670" y="129540"/>
                </a:lnTo>
                <a:lnTo>
                  <a:pt x="80670" y="102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707487" y="2463304"/>
            <a:ext cx="224790" cy="106680"/>
          </a:xfrm>
          <a:custGeom>
            <a:avLst/>
            <a:gdLst/>
            <a:ahLst/>
            <a:cxnLst/>
            <a:rect l="l" t="t" r="r" b="b"/>
            <a:pathLst>
              <a:path w="224789" h="106680">
                <a:moveTo>
                  <a:pt x="224383" y="81280"/>
                </a:moveTo>
                <a:lnTo>
                  <a:pt x="30772" y="81280"/>
                </a:lnTo>
                <a:lnTo>
                  <a:pt x="30772" y="0"/>
                </a:lnTo>
                <a:lnTo>
                  <a:pt x="0" y="0"/>
                </a:lnTo>
                <a:lnTo>
                  <a:pt x="0" y="81280"/>
                </a:lnTo>
                <a:lnTo>
                  <a:pt x="0" y="106680"/>
                </a:lnTo>
                <a:lnTo>
                  <a:pt x="224383" y="106680"/>
                </a:lnTo>
                <a:lnTo>
                  <a:pt x="224383" y="81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8" name="object 138"/>
          <p:cNvGrpSpPr/>
          <p:nvPr/>
        </p:nvGrpSpPr>
        <p:grpSpPr>
          <a:xfrm>
            <a:off x="2665690" y="2236144"/>
            <a:ext cx="650240" cy="337820"/>
            <a:chOff x="2665690" y="2236144"/>
            <a:chExt cx="650240" cy="337820"/>
          </a:xfrm>
        </p:grpSpPr>
        <p:sp>
          <p:nvSpPr>
            <p:cNvPr id="139" name="object 139"/>
            <p:cNvSpPr/>
            <p:nvPr/>
          </p:nvSpPr>
          <p:spPr>
            <a:xfrm>
              <a:off x="2669599" y="2240053"/>
              <a:ext cx="297180" cy="329565"/>
            </a:xfrm>
            <a:custGeom>
              <a:avLst/>
              <a:gdLst/>
              <a:ahLst/>
              <a:cxnLst/>
              <a:rect l="l" t="t" r="r" b="b"/>
              <a:pathLst>
                <a:path w="297180" h="329564">
                  <a:moveTo>
                    <a:pt x="124575" y="161723"/>
                  </a:moveTo>
                  <a:lnTo>
                    <a:pt x="30018" y="161723"/>
                  </a:lnTo>
                  <a:lnTo>
                    <a:pt x="30018" y="55158"/>
                  </a:lnTo>
                  <a:lnTo>
                    <a:pt x="124575" y="55158"/>
                  </a:lnTo>
                  <a:lnTo>
                    <a:pt x="124575" y="161723"/>
                  </a:lnTo>
                  <a:close/>
                </a:path>
                <a:path w="297180" h="329564">
                  <a:moveTo>
                    <a:pt x="154593" y="30393"/>
                  </a:moveTo>
                  <a:lnTo>
                    <a:pt x="0" y="30393"/>
                  </a:lnTo>
                  <a:lnTo>
                    <a:pt x="0" y="186113"/>
                  </a:lnTo>
                  <a:lnTo>
                    <a:pt x="154593" y="186113"/>
                  </a:lnTo>
                  <a:lnTo>
                    <a:pt x="154593" y="30393"/>
                  </a:lnTo>
                  <a:close/>
                </a:path>
                <a:path w="297180" h="329564">
                  <a:moveTo>
                    <a:pt x="68666" y="223635"/>
                  </a:moveTo>
                  <a:lnTo>
                    <a:pt x="37898" y="223635"/>
                  </a:lnTo>
                  <a:lnTo>
                    <a:pt x="37898" y="329450"/>
                  </a:lnTo>
                  <a:lnTo>
                    <a:pt x="262284" y="329450"/>
                  </a:lnTo>
                  <a:lnTo>
                    <a:pt x="262284" y="304309"/>
                  </a:lnTo>
                  <a:lnTo>
                    <a:pt x="68666" y="304309"/>
                  </a:lnTo>
                  <a:lnTo>
                    <a:pt x="68666" y="223635"/>
                  </a:lnTo>
                  <a:close/>
                </a:path>
                <a:path w="297180" h="329564">
                  <a:moveTo>
                    <a:pt x="247275" y="102812"/>
                  </a:moveTo>
                  <a:lnTo>
                    <a:pt x="247275" y="0"/>
                  </a:lnTo>
                  <a:lnTo>
                    <a:pt x="216506" y="0"/>
                  </a:lnTo>
                  <a:lnTo>
                    <a:pt x="216506" y="246524"/>
                  </a:lnTo>
                  <a:lnTo>
                    <a:pt x="247275" y="246524"/>
                  </a:lnTo>
                  <a:lnTo>
                    <a:pt x="247275" y="128703"/>
                  </a:lnTo>
                  <a:lnTo>
                    <a:pt x="297180" y="128703"/>
                  </a:lnTo>
                  <a:lnTo>
                    <a:pt x="297180" y="102812"/>
                  </a:lnTo>
                  <a:lnTo>
                    <a:pt x="247275" y="102812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3002051" y="2240803"/>
              <a:ext cx="310515" cy="328930"/>
            </a:xfrm>
            <a:custGeom>
              <a:avLst/>
              <a:gdLst/>
              <a:ahLst/>
              <a:cxnLst/>
              <a:rect l="l" t="t" r="r" b="b"/>
              <a:pathLst>
                <a:path w="310514" h="328930">
                  <a:moveTo>
                    <a:pt x="114444" y="40899"/>
                  </a:moveTo>
                  <a:lnTo>
                    <a:pt x="83675" y="40899"/>
                  </a:lnTo>
                  <a:lnTo>
                    <a:pt x="83675" y="0"/>
                  </a:lnTo>
                  <a:lnTo>
                    <a:pt x="114444" y="0"/>
                  </a:lnTo>
                  <a:lnTo>
                    <a:pt x="114444" y="40899"/>
                  </a:lnTo>
                  <a:close/>
                </a:path>
                <a:path w="310514" h="328930">
                  <a:moveTo>
                    <a:pt x="198495" y="65664"/>
                  </a:moveTo>
                  <a:lnTo>
                    <a:pt x="0" y="65664"/>
                  </a:lnTo>
                  <a:lnTo>
                    <a:pt x="0" y="40899"/>
                  </a:lnTo>
                  <a:lnTo>
                    <a:pt x="198495" y="40899"/>
                  </a:lnTo>
                  <a:lnTo>
                    <a:pt x="198495" y="65664"/>
                  </a:lnTo>
                  <a:close/>
                </a:path>
                <a:path w="310514" h="328930">
                  <a:moveTo>
                    <a:pt x="99060" y="209377"/>
                  </a:moveTo>
                  <a:lnTo>
                    <a:pt x="66409" y="204915"/>
                  </a:lnTo>
                  <a:lnTo>
                    <a:pt x="41040" y="192257"/>
                  </a:lnTo>
                  <a:lnTo>
                    <a:pt x="24606" y="172493"/>
                  </a:lnTo>
                  <a:lnTo>
                    <a:pt x="18761" y="146714"/>
                  </a:lnTo>
                  <a:lnTo>
                    <a:pt x="24606" y="121151"/>
                  </a:lnTo>
                  <a:lnTo>
                    <a:pt x="41040" y="101499"/>
                  </a:lnTo>
                  <a:lnTo>
                    <a:pt x="66409" y="88882"/>
                  </a:lnTo>
                  <a:lnTo>
                    <a:pt x="99060" y="84426"/>
                  </a:lnTo>
                  <a:lnTo>
                    <a:pt x="131769" y="88882"/>
                  </a:lnTo>
                  <a:lnTo>
                    <a:pt x="157267" y="101499"/>
                  </a:lnTo>
                  <a:lnTo>
                    <a:pt x="163117" y="108440"/>
                  </a:lnTo>
                  <a:lnTo>
                    <a:pt x="99060" y="108440"/>
                  </a:lnTo>
                  <a:lnTo>
                    <a:pt x="78106" y="111149"/>
                  </a:lnTo>
                  <a:lnTo>
                    <a:pt x="62006" y="118853"/>
                  </a:lnTo>
                  <a:lnTo>
                    <a:pt x="51675" y="130919"/>
                  </a:lnTo>
                  <a:lnTo>
                    <a:pt x="48029" y="146714"/>
                  </a:lnTo>
                  <a:lnTo>
                    <a:pt x="51675" y="162725"/>
                  </a:lnTo>
                  <a:lnTo>
                    <a:pt x="62006" y="174903"/>
                  </a:lnTo>
                  <a:lnTo>
                    <a:pt x="78106" y="182648"/>
                  </a:lnTo>
                  <a:lnTo>
                    <a:pt x="99060" y="185362"/>
                  </a:lnTo>
                  <a:lnTo>
                    <a:pt x="163045" y="185362"/>
                  </a:lnTo>
                  <a:lnTo>
                    <a:pt x="157267" y="192257"/>
                  </a:lnTo>
                  <a:lnTo>
                    <a:pt x="131769" y="204915"/>
                  </a:lnTo>
                  <a:lnTo>
                    <a:pt x="99060" y="209377"/>
                  </a:lnTo>
                  <a:close/>
                </a:path>
                <a:path w="310514" h="328930">
                  <a:moveTo>
                    <a:pt x="163045" y="185362"/>
                  </a:moveTo>
                  <a:lnTo>
                    <a:pt x="99060" y="185362"/>
                  </a:lnTo>
                  <a:lnTo>
                    <a:pt x="119914" y="182648"/>
                  </a:lnTo>
                  <a:lnTo>
                    <a:pt x="136160" y="174903"/>
                  </a:lnTo>
                  <a:lnTo>
                    <a:pt x="146708" y="162725"/>
                  </a:lnTo>
                  <a:lnTo>
                    <a:pt x="150466" y="146714"/>
                  </a:lnTo>
                  <a:lnTo>
                    <a:pt x="146708" y="130919"/>
                  </a:lnTo>
                  <a:lnTo>
                    <a:pt x="136160" y="118853"/>
                  </a:lnTo>
                  <a:lnTo>
                    <a:pt x="119914" y="111149"/>
                  </a:lnTo>
                  <a:lnTo>
                    <a:pt x="99060" y="108440"/>
                  </a:lnTo>
                  <a:lnTo>
                    <a:pt x="163117" y="108440"/>
                  </a:lnTo>
                  <a:lnTo>
                    <a:pt x="173830" y="121151"/>
                  </a:lnTo>
                  <a:lnTo>
                    <a:pt x="179734" y="146714"/>
                  </a:lnTo>
                  <a:lnTo>
                    <a:pt x="173830" y="172493"/>
                  </a:lnTo>
                  <a:lnTo>
                    <a:pt x="163045" y="185362"/>
                  </a:lnTo>
                  <a:close/>
                </a:path>
                <a:path w="310514" h="328930">
                  <a:moveTo>
                    <a:pt x="260032" y="252153"/>
                  </a:moveTo>
                  <a:lnTo>
                    <a:pt x="229264" y="252153"/>
                  </a:lnTo>
                  <a:lnTo>
                    <a:pt x="229264" y="0"/>
                  </a:lnTo>
                  <a:lnTo>
                    <a:pt x="260032" y="0"/>
                  </a:lnTo>
                  <a:lnTo>
                    <a:pt x="260032" y="110692"/>
                  </a:lnTo>
                  <a:lnTo>
                    <a:pt x="309938" y="110692"/>
                  </a:lnTo>
                  <a:lnTo>
                    <a:pt x="309938" y="136582"/>
                  </a:lnTo>
                  <a:lnTo>
                    <a:pt x="260032" y="136582"/>
                  </a:lnTo>
                  <a:lnTo>
                    <a:pt x="260032" y="252153"/>
                  </a:lnTo>
                  <a:close/>
                </a:path>
                <a:path w="310514" h="328930">
                  <a:moveTo>
                    <a:pt x="275042" y="328699"/>
                  </a:moveTo>
                  <a:lnTo>
                    <a:pt x="50655" y="328699"/>
                  </a:lnTo>
                  <a:lnTo>
                    <a:pt x="50655" y="232266"/>
                  </a:lnTo>
                  <a:lnTo>
                    <a:pt x="81424" y="232266"/>
                  </a:lnTo>
                  <a:lnTo>
                    <a:pt x="81424" y="303559"/>
                  </a:lnTo>
                  <a:lnTo>
                    <a:pt x="275042" y="303559"/>
                  </a:lnTo>
                  <a:lnTo>
                    <a:pt x="275042" y="328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98142" y="2236895"/>
              <a:ext cx="282859" cy="336516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231315" y="2240803"/>
              <a:ext cx="81280" cy="252729"/>
            </a:xfrm>
            <a:custGeom>
              <a:avLst/>
              <a:gdLst/>
              <a:ahLst/>
              <a:cxnLst/>
              <a:rect l="l" t="t" r="r" b="b"/>
              <a:pathLst>
                <a:path w="81279" h="252730">
                  <a:moveTo>
                    <a:pt x="30768" y="110692"/>
                  </a:moveTo>
                  <a:lnTo>
                    <a:pt x="30768" y="0"/>
                  </a:lnTo>
                  <a:lnTo>
                    <a:pt x="0" y="0"/>
                  </a:lnTo>
                  <a:lnTo>
                    <a:pt x="0" y="252153"/>
                  </a:lnTo>
                  <a:lnTo>
                    <a:pt x="30768" y="252153"/>
                  </a:lnTo>
                  <a:lnTo>
                    <a:pt x="30768" y="136582"/>
                  </a:lnTo>
                  <a:lnTo>
                    <a:pt x="80673" y="136582"/>
                  </a:lnTo>
                  <a:lnTo>
                    <a:pt x="80673" y="110692"/>
                  </a:lnTo>
                  <a:lnTo>
                    <a:pt x="30768" y="110692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/>
          <p:cNvGrpSpPr/>
          <p:nvPr/>
        </p:nvGrpSpPr>
        <p:grpSpPr>
          <a:xfrm>
            <a:off x="3454751" y="2236520"/>
            <a:ext cx="288290" cy="340360"/>
            <a:chOff x="3454751" y="2236520"/>
            <a:chExt cx="288290" cy="340360"/>
          </a:xfrm>
        </p:grpSpPr>
        <p:sp>
          <p:nvSpPr>
            <p:cNvPr id="144" name="object 144"/>
            <p:cNvSpPr/>
            <p:nvPr/>
          </p:nvSpPr>
          <p:spPr>
            <a:xfrm>
              <a:off x="3458660" y="2240428"/>
              <a:ext cx="280035" cy="332105"/>
            </a:xfrm>
            <a:custGeom>
              <a:avLst/>
              <a:gdLst/>
              <a:ahLst/>
              <a:cxnLst/>
              <a:rect l="l" t="t" r="r" b="b"/>
              <a:pathLst>
                <a:path w="280035" h="332105">
                  <a:moveTo>
                    <a:pt x="268663" y="174105"/>
                  </a:moveTo>
                  <a:lnTo>
                    <a:pt x="237519" y="174105"/>
                  </a:lnTo>
                  <a:lnTo>
                    <a:pt x="237519" y="105814"/>
                  </a:lnTo>
                  <a:lnTo>
                    <a:pt x="165100" y="105814"/>
                  </a:lnTo>
                  <a:lnTo>
                    <a:pt x="165100" y="81049"/>
                  </a:lnTo>
                  <a:lnTo>
                    <a:pt x="237519" y="81049"/>
                  </a:lnTo>
                  <a:lnTo>
                    <a:pt x="237519" y="0"/>
                  </a:lnTo>
                  <a:lnTo>
                    <a:pt x="268663" y="0"/>
                  </a:lnTo>
                  <a:lnTo>
                    <a:pt x="268663" y="174105"/>
                  </a:lnTo>
                  <a:close/>
                </a:path>
                <a:path w="280035" h="332105">
                  <a:moveTo>
                    <a:pt x="4502" y="103938"/>
                  </a:moveTo>
                  <a:lnTo>
                    <a:pt x="0" y="79548"/>
                  </a:lnTo>
                  <a:lnTo>
                    <a:pt x="124950" y="73919"/>
                  </a:lnTo>
                  <a:lnTo>
                    <a:pt x="127548" y="65963"/>
                  </a:lnTo>
                  <a:lnTo>
                    <a:pt x="129688" y="57831"/>
                  </a:lnTo>
                  <a:lnTo>
                    <a:pt x="131335" y="49489"/>
                  </a:lnTo>
                  <a:lnTo>
                    <a:pt x="132455" y="40899"/>
                  </a:lnTo>
                  <a:lnTo>
                    <a:pt x="16134" y="40899"/>
                  </a:lnTo>
                  <a:lnTo>
                    <a:pt x="16134" y="16510"/>
                  </a:lnTo>
                  <a:lnTo>
                    <a:pt x="164349" y="16510"/>
                  </a:lnTo>
                  <a:lnTo>
                    <a:pt x="158520" y="63821"/>
                  </a:lnTo>
                  <a:lnTo>
                    <a:pt x="144580" y="95683"/>
                  </a:lnTo>
                  <a:lnTo>
                    <a:pt x="112943" y="95683"/>
                  </a:lnTo>
                  <a:lnTo>
                    <a:pt x="4502" y="103938"/>
                  </a:lnTo>
                  <a:close/>
                </a:path>
                <a:path w="280035" h="332105">
                  <a:moveTo>
                    <a:pt x="12007" y="184987"/>
                  </a:moveTo>
                  <a:lnTo>
                    <a:pt x="750" y="161347"/>
                  </a:lnTo>
                  <a:lnTo>
                    <a:pt x="39017" y="149293"/>
                  </a:lnTo>
                  <a:lnTo>
                    <a:pt x="70214" y="134143"/>
                  </a:lnTo>
                  <a:lnTo>
                    <a:pt x="94727" y="116179"/>
                  </a:lnTo>
                  <a:lnTo>
                    <a:pt x="112943" y="95683"/>
                  </a:lnTo>
                  <a:lnTo>
                    <a:pt x="144580" y="95683"/>
                  </a:lnTo>
                  <a:lnTo>
                    <a:pt x="140767" y="104397"/>
                  </a:lnTo>
                  <a:lnTo>
                    <a:pt x="110695" y="138164"/>
                  </a:lnTo>
                  <a:lnTo>
                    <a:pt x="67907" y="165052"/>
                  </a:lnTo>
                  <a:lnTo>
                    <a:pt x="12007" y="184987"/>
                  </a:lnTo>
                  <a:close/>
                </a:path>
                <a:path w="280035" h="332105">
                  <a:moveTo>
                    <a:pt x="279919" y="332076"/>
                  </a:moveTo>
                  <a:lnTo>
                    <a:pt x="52531" y="332076"/>
                  </a:lnTo>
                  <a:lnTo>
                    <a:pt x="52531" y="247650"/>
                  </a:lnTo>
                  <a:lnTo>
                    <a:pt x="238269" y="247650"/>
                  </a:lnTo>
                  <a:lnTo>
                    <a:pt x="238269" y="213879"/>
                  </a:lnTo>
                  <a:lnTo>
                    <a:pt x="51781" y="213879"/>
                  </a:lnTo>
                  <a:lnTo>
                    <a:pt x="51781" y="189490"/>
                  </a:lnTo>
                  <a:lnTo>
                    <a:pt x="268663" y="189490"/>
                  </a:lnTo>
                  <a:lnTo>
                    <a:pt x="268663" y="270539"/>
                  </a:lnTo>
                  <a:lnTo>
                    <a:pt x="82925" y="270539"/>
                  </a:lnTo>
                  <a:lnTo>
                    <a:pt x="82925" y="307686"/>
                  </a:lnTo>
                  <a:lnTo>
                    <a:pt x="279919" y="307686"/>
                  </a:lnTo>
                  <a:lnTo>
                    <a:pt x="279919" y="332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54751" y="2236520"/>
              <a:ext cx="287737" cy="339893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3804463" y="2236895"/>
            <a:ext cx="272415" cy="339725"/>
            <a:chOff x="3804463" y="2236895"/>
            <a:chExt cx="272415" cy="339725"/>
          </a:xfrm>
        </p:grpSpPr>
        <p:sp>
          <p:nvSpPr>
            <p:cNvPr id="147" name="object 147"/>
            <p:cNvSpPr/>
            <p:nvPr/>
          </p:nvSpPr>
          <p:spPr>
            <a:xfrm>
              <a:off x="3808372" y="2240804"/>
              <a:ext cx="264160" cy="332105"/>
            </a:xfrm>
            <a:custGeom>
              <a:avLst/>
              <a:gdLst/>
              <a:ahLst/>
              <a:cxnLst/>
              <a:rect l="l" t="t" r="r" b="b"/>
              <a:pathLst>
                <a:path w="264160" h="332105">
                  <a:moveTo>
                    <a:pt x="264160" y="197745"/>
                  </a:moveTo>
                  <a:lnTo>
                    <a:pt x="233016" y="197745"/>
                  </a:lnTo>
                  <a:lnTo>
                    <a:pt x="233016" y="100185"/>
                  </a:lnTo>
                  <a:lnTo>
                    <a:pt x="170728" y="100185"/>
                  </a:lnTo>
                  <a:lnTo>
                    <a:pt x="170728" y="75045"/>
                  </a:lnTo>
                  <a:lnTo>
                    <a:pt x="233016" y="75045"/>
                  </a:lnTo>
                  <a:lnTo>
                    <a:pt x="233016" y="0"/>
                  </a:lnTo>
                  <a:lnTo>
                    <a:pt x="264160" y="0"/>
                  </a:lnTo>
                  <a:lnTo>
                    <a:pt x="264160" y="197745"/>
                  </a:lnTo>
                  <a:close/>
                </a:path>
                <a:path w="264160" h="332105">
                  <a:moveTo>
                    <a:pt x="26641" y="183861"/>
                  </a:moveTo>
                  <a:lnTo>
                    <a:pt x="1125" y="183861"/>
                  </a:lnTo>
                  <a:lnTo>
                    <a:pt x="1125" y="86677"/>
                  </a:lnTo>
                  <a:lnTo>
                    <a:pt x="119322" y="86677"/>
                  </a:lnTo>
                  <a:lnTo>
                    <a:pt x="119322" y="41650"/>
                  </a:lnTo>
                  <a:lnTo>
                    <a:pt x="0" y="41650"/>
                  </a:lnTo>
                  <a:lnTo>
                    <a:pt x="0" y="16885"/>
                  </a:lnTo>
                  <a:lnTo>
                    <a:pt x="149340" y="16885"/>
                  </a:lnTo>
                  <a:lnTo>
                    <a:pt x="149340" y="110316"/>
                  </a:lnTo>
                  <a:lnTo>
                    <a:pt x="31143" y="110316"/>
                  </a:lnTo>
                  <a:lnTo>
                    <a:pt x="31143" y="158721"/>
                  </a:lnTo>
                  <a:lnTo>
                    <a:pt x="177751" y="158721"/>
                  </a:lnTo>
                  <a:lnTo>
                    <a:pt x="179358" y="174105"/>
                  </a:lnTo>
                  <a:lnTo>
                    <a:pt x="141619" y="179112"/>
                  </a:lnTo>
                  <a:lnTo>
                    <a:pt x="105110" y="182079"/>
                  </a:lnTo>
                  <a:lnTo>
                    <a:pt x="67546" y="183498"/>
                  </a:lnTo>
                  <a:lnTo>
                    <a:pt x="26641" y="183861"/>
                  </a:lnTo>
                  <a:close/>
                </a:path>
                <a:path w="264160" h="332105">
                  <a:moveTo>
                    <a:pt x="177751" y="158721"/>
                  </a:moveTo>
                  <a:lnTo>
                    <a:pt x="31143" y="158721"/>
                  </a:lnTo>
                  <a:lnTo>
                    <a:pt x="69827" y="158305"/>
                  </a:lnTo>
                  <a:lnTo>
                    <a:pt x="105626" y="156798"/>
                  </a:lnTo>
                  <a:lnTo>
                    <a:pt x="140581" y="153814"/>
                  </a:lnTo>
                  <a:lnTo>
                    <a:pt x="176732" y="148965"/>
                  </a:lnTo>
                  <a:lnTo>
                    <a:pt x="177751" y="158721"/>
                  </a:lnTo>
                  <a:close/>
                </a:path>
                <a:path w="264160" h="332105">
                  <a:moveTo>
                    <a:pt x="264160" y="331701"/>
                  </a:moveTo>
                  <a:lnTo>
                    <a:pt x="43901" y="331701"/>
                  </a:lnTo>
                  <a:lnTo>
                    <a:pt x="43901" y="215756"/>
                  </a:lnTo>
                  <a:lnTo>
                    <a:pt x="264160" y="215756"/>
                  </a:lnTo>
                  <a:lnTo>
                    <a:pt x="264160" y="240521"/>
                  </a:lnTo>
                  <a:lnTo>
                    <a:pt x="73919" y="240521"/>
                  </a:lnTo>
                  <a:lnTo>
                    <a:pt x="73919" y="306936"/>
                  </a:lnTo>
                  <a:lnTo>
                    <a:pt x="264160" y="306936"/>
                  </a:lnTo>
                  <a:lnTo>
                    <a:pt x="264160" y="331701"/>
                  </a:lnTo>
                  <a:close/>
                </a:path>
                <a:path w="264160" h="332105">
                  <a:moveTo>
                    <a:pt x="264160" y="306936"/>
                  </a:moveTo>
                  <a:lnTo>
                    <a:pt x="233766" y="306936"/>
                  </a:lnTo>
                  <a:lnTo>
                    <a:pt x="233766" y="240521"/>
                  </a:lnTo>
                  <a:lnTo>
                    <a:pt x="264160" y="240521"/>
                  </a:lnTo>
                  <a:lnTo>
                    <a:pt x="264160" y="306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04463" y="2236895"/>
              <a:ext cx="271977" cy="339518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4136165" y="2242148"/>
            <a:ext cx="313055" cy="335280"/>
            <a:chOff x="4136165" y="2242148"/>
            <a:chExt cx="313055" cy="335280"/>
          </a:xfrm>
        </p:grpSpPr>
        <p:sp>
          <p:nvSpPr>
            <p:cNvPr id="150" name="object 150"/>
            <p:cNvSpPr/>
            <p:nvPr/>
          </p:nvSpPr>
          <p:spPr>
            <a:xfrm>
              <a:off x="4140074" y="2246057"/>
              <a:ext cx="304800" cy="327660"/>
            </a:xfrm>
            <a:custGeom>
              <a:avLst/>
              <a:gdLst/>
              <a:ahLst/>
              <a:cxnLst/>
              <a:rect l="l" t="t" r="r" b="b"/>
              <a:pathLst>
                <a:path w="304800" h="327660">
                  <a:moveTo>
                    <a:pt x="152342" y="116695"/>
                  </a:moveTo>
                  <a:lnTo>
                    <a:pt x="102689" y="112937"/>
                  </a:lnTo>
                  <a:lnTo>
                    <a:pt x="65524" y="101827"/>
                  </a:lnTo>
                  <a:lnTo>
                    <a:pt x="42218" y="83611"/>
                  </a:lnTo>
                  <a:lnTo>
                    <a:pt x="34145" y="58535"/>
                  </a:lnTo>
                  <a:lnTo>
                    <a:pt x="42218" y="33401"/>
                  </a:lnTo>
                  <a:lnTo>
                    <a:pt x="65524" y="15056"/>
                  </a:lnTo>
                  <a:lnTo>
                    <a:pt x="102689" y="3816"/>
                  </a:lnTo>
                  <a:lnTo>
                    <a:pt x="152342" y="0"/>
                  </a:lnTo>
                  <a:lnTo>
                    <a:pt x="201995" y="3816"/>
                  </a:lnTo>
                  <a:lnTo>
                    <a:pt x="239160" y="15056"/>
                  </a:lnTo>
                  <a:lnTo>
                    <a:pt x="249588" y="23264"/>
                  </a:lnTo>
                  <a:lnTo>
                    <a:pt x="152342" y="23264"/>
                  </a:lnTo>
                  <a:lnTo>
                    <a:pt x="115529" y="25609"/>
                  </a:lnTo>
                  <a:lnTo>
                    <a:pt x="88319" y="32457"/>
                  </a:lnTo>
                  <a:lnTo>
                    <a:pt x="71451" y="43526"/>
                  </a:lnTo>
                  <a:lnTo>
                    <a:pt x="65664" y="58535"/>
                  </a:lnTo>
                  <a:lnTo>
                    <a:pt x="71451" y="73544"/>
                  </a:lnTo>
                  <a:lnTo>
                    <a:pt x="88319" y="84613"/>
                  </a:lnTo>
                  <a:lnTo>
                    <a:pt x="115529" y="91461"/>
                  </a:lnTo>
                  <a:lnTo>
                    <a:pt x="152342" y="93806"/>
                  </a:lnTo>
                  <a:lnTo>
                    <a:pt x="249422" y="93806"/>
                  </a:lnTo>
                  <a:lnTo>
                    <a:pt x="239160" y="101827"/>
                  </a:lnTo>
                  <a:lnTo>
                    <a:pt x="201995" y="112937"/>
                  </a:lnTo>
                  <a:lnTo>
                    <a:pt x="152342" y="116695"/>
                  </a:lnTo>
                  <a:close/>
                </a:path>
                <a:path w="304800" h="327660">
                  <a:moveTo>
                    <a:pt x="249422" y="93806"/>
                  </a:moveTo>
                  <a:lnTo>
                    <a:pt x="152342" y="93806"/>
                  </a:lnTo>
                  <a:lnTo>
                    <a:pt x="189155" y="91461"/>
                  </a:lnTo>
                  <a:lnTo>
                    <a:pt x="216365" y="84613"/>
                  </a:lnTo>
                  <a:lnTo>
                    <a:pt x="233233" y="73544"/>
                  </a:lnTo>
                  <a:lnTo>
                    <a:pt x="239020" y="58535"/>
                  </a:lnTo>
                  <a:lnTo>
                    <a:pt x="233233" y="43526"/>
                  </a:lnTo>
                  <a:lnTo>
                    <a:pt x="216365" y="32457"/>
                  </a:lnTo>
                  <a:lnTo>
                    <a:pt x="189155" y="25609"/>
                  </a:lnTo>
                  <a:lnTo>
                    <a:pt x="152342" y="23264"/>
                  </a:lnTo>
                  <a:lnTo>
                    <a:pt x="249588" y="23264"/>
                  </a:lnTo>
                  <a:lnTo>
                    <a:pt x="262466" y="33401"/>
                  </a:lnTo>
                  <a:lnTo>
                    <a:pt x="270539" y="58535"/>
                  </a:lnTo>
                  <a:lnTo>
                    <a:pt x="262466" y="83611"/>
                  </a:lnTo>
                  <a:lnTo>
                    <a:pt x="249422" y="93806"/>
                  </a:lnTo>
                  <a:close/>
                </a:path>
                <a:path w="304800" h="327660">
                  <a:moveTo>
                    <a:pt x="275792" y="327198"/>
                  </a:moveTo>
                  <a:lnTo>
                    <a:pt x="37898" y="327198"/>
                  </a:lnTo>
                  <a:lnTo>
                    <a:pt x="37898" y="246524"/>
                  </a:lnTo>
                  <a:lnTo>
                    <a:pt x="235267" y="246524"/>
                  </a:lnTo>
                  <a:lnTo>
                    <a:pt x="235267" y="216506"/>
                  </a:lnTo>
                  <a:lnTo>
                    <a:pt x="36772" y="216506"/>
                  </a:lnTo>
                  <a:lnTo>
                    <a:pt x="36772" y="193242"/>
                  </a:lnTo>
                  <a:lnTo>
                    <a:pt x="265661" y="193242"/>
                  </a:lnTo>
                  <a:lnTo>
                    <a:pt x="265661" y="269038"/>
                  </a:lnTo>
                  <a:lnTo>
                    <a:pt x="67916" y="269038"/>
                  </a:lnTo>
                  <a:lnTo>
                    <a:pt x="67916" y="303184"/>
                  </a:lnTo>
                  <a:lnTo>
                    <a:pt x="275792" y="303184"/>
                  </a:lnTo>
                  <a:lnTo>
                    <a:pt x="275792" y="327198"/>
                  </a:lnTo>
                  <a:close/>
                </a:path>
                <a:path w="304800" h="327660">
                  <a:moveTo>
                    <a:pt x="304685" y="164349"/>
                  </a:moveTo>
                  <a:lnTo>
                    <a:pt x="0" y="164349"/>
                  </a:lnTo>
                  <a:lnTo>
                    <a:pt x="0" y="139584"/>
                  </a:lnTo>
                  <a:lnTo>
                    <a:pt x="304685" y="139584"/>
                  </a:lnTo>
                  <a:lnTo>
                    <a:pt x="304685" y="1643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70311" y="2242148"/>
              <a:ext cx="244210" cy="124513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4140073" y="2385641"/>
              <a:ext cx="304800" cy="187960"/>
            </a:xfrm>
            <a:custGeom>
              <a:avLst/>
              <a:gdLst/>
              <a:ahLst/>
              <a:cxnLst/>
              <a:rect l="l" t="t" r="r" b="b"/>
              <a:pathLst>
                <a:path w="304800" h="187960">
                  <a:moveTo>
                    <a:pt x="67916" y="129453"/>
                  </a:moveTo>
                  <a:lnTo>
                    <a:pt x="265661" y="129453"/>
                  </a:lnTo>
                  <a:lnTo>
                    <a:pt x="265661" y="53657"/>
                  </a:lnTo>
                  <a:lnTo>
                    <a:pt x="36772" y="53657"/>
                  </a:lnTo>
                  <a:lnTo>
                    <a:pt x="36772" y="76921"/>
                  </a:lnTo>
                  <a:lnTo>
                    <a:pt x="235267" y="76921"/>
                  </a:lnTo>
                  <a:lnTo>
                    <a:pt x="235267" y="106939"/>
                  </a:lnTo>
                  <a:lnTo>
                    <a:pt x="37898" y="106939"/>
                  </a:lnTo>
                  <a:lnTo>
                    <a:pt x="37898" y="187613"/>
                  </a:lnTo>
                  <a:lnTo>
                    <a:pt x="275792" y="187613"/>
                  </a:lnTo>
                  <a:lnTo>
                    <a:pt x="275792" y="163599"/>
                  </a:lnTo>
                  <a:lnTo>
                    <a:pt x="67916" y="163599"/>
                  </a:lnTo>
                  <a:lnTo>
                    <a:pt x="67916" y="129453"/>
                  </a:lnTo>
                  <a:close/>
                </a:path>
                <a:path w="304800" h="187960">
                  <a:moveTo>
                    <a:pt x="0" y="0"/>
                  </a:moveTo>
                  <a:lnTo>
                    <a:pt x="0" y="24765"/>
                  </a:lnTo>
                  <a:lnTo>
                    <a:pt x="304685" y="24765"/>
                  </a:lnTo>
                  <a:lnTo>
                    <a:pt x="304685" y="0"/>
                  </a:lnTo>
                  <a:lnTo>
                    <a:pt x="0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/>
          <p:cNvGrpSpPr/>
          <p:nvPr/>
        </p:nvGrpSpPr>
        <p:grpSpPr>
          <a:xfrm>
            <a:off x="4582702" y="2236520"/>
            <a:ext cx="297815" cy="344805"/>
            <a:chOff x="4582702" y="2236520"/>
            <a:chExt cx="297815" cy="344805"/>
          </a:xfrm>
        </p:grpSpPr>
        <p:sp>
          <p:nvSpPr>
            <p:cNvPr id="154" name="object 154"/>
            <p:cNvSpPr/>
            <p:nvPr/>
          </p:nvSpPr>
          <p:spPr>
            <a:xfrm>
              <a:off x="4586610" y="2240428"/>
              <a:ext cx="290195" cy="337185"/>
            </a:xfrm>
            <a:custGeom>
              <a:avLst/>
              <a:gdLst/>
              <a:ahLst/>
              <a:cxnLst/>
              <a:rect l="l" t="t" r="r" b="b"/>
              <a:pathLst>
                <a:path w="290195" h="337185">
                  <a:moveTo>
                    <a:pt x="19511" y="264160"/>
                  </a:moveTo>
                  <a:lnTo>
                    <a:pt x="0" y="240896"/>
                  </a:lnTo>
                  <a:lnTo>
                    <a:pt x="31296" y="214987"/>
                  </a:lnTo>
                  <a:lnTo>
                    <a:pt x="54783" y="179968"/>
                  </a:lnTo>
                  <a:lnTo>
                    <a:pt x="69546" y="139109"/>
                  </a:lnTo>
                  <a:lnTo>
                    <a:pt x="74670" y="95683"/>
                  </a:lnTo>
                  <a:lnTo>
                    <a:pt x="74670" y="31519"/>
                  </a:lnTo>
                  <a:lnTo>
                    <a:pt x="104313" y="31519"/>
                  </a:lnTo>
                  <a:lnTo>
                    <a:pt x="104313" y="94557"/>
                  </a:lnTo>
                  <a:lnTo>
                    <a:pt x="109056" y="135527"/>
                  </a:lnTo>
                  <a:lnTo>
                    <a:pt x="118550" y="162098"/>
                  </a:lnTo>
                  <a:lnTo>
                    <a:pt x="89304" y="162098"/>
                  </a:lnTo>
                  <a:lnTo>
                    <a:pt x="77977" y="193717"/>
                  </a:lnTo>
                  <a:lnTo>
                    <a:pt x="62287" y="221994"/>
                  </a:lnTo>
                  <a:lnTo>
                    <a:pt x="42658" y="245838"/>
                  </a:lnTo>
                  <a:lnTo>
                    <a:pt x="19511" y="264160"/>
                  </a:lnTo>
                  <a:close/>
                </a:path>
                <a:path w="290195" h="337185">
                  <a:moveTo>
                    <a:pt x="156470" y="255530"/>
                  </a:moveTo>
                  <a:lnTo>
                    <a:pt x="134208" y="238662"/>
                  </a:lnTo>
                  <a:lnTo>
                    <a:pt x="115429" y="216834"/>
                  </a:lnTo>
                  <a:lnTo>
                    <a:pt x="100379" y="190996"/>
                  </a:lnTo>
                  <a:lnTo>
                    <a:pt x="89304" y="162098"/>
                  </a:lnTo>
                  <a:lnTo>
                    <a:pt x="118550" y="162098"/>
                  </a:lnTo>
                  <a:lnTo>
                    <a:pt x="122840" y="174105"/>
                  </a:lnTo>
                  <a:lnTo>
                    <a:pt x="144996" y="207055"/>
                  </a:lnTo>
                  <a:lnTo>
                    <a:pt x="174856" y="231140"/>
                  </a:lnTo>
                  <a:lnTo>
                    <a:pt x="156470" y="255530"/>
                  </a:lnTo>
                  <a:close/>
                </a:path>
                <a:path w="290195" h="337185">
                  <a:moveTo>
                    <a:pt x="289675" y="135457"/>
                  </a:moveTo>
                  <a:lnTo>
                    <a:pt x="260408" y="135457"/>
                  </a:lnTo>
                  <a:lnTo>
                    <a:pt x="260408" y="0"/>
                  </a:lnTo>
                  <a:lnTo>
                    <a:pt x="289675" y="0"/>
                  </a:lnTo>
                  <a:lnTo>
                    <a:pt x="289675" y="135457"/>
                  </a:lnTo>
                  <a:close/>
                </a:path>
                <a:path w="290195" h="337185">
                  <a:moveTo>
                    <a:pt x="215756" y="319694"/>
                  </a:moveTo>
                  <a:lnTo>
                    <a:pt x="186488" y="319694"/>
                  </a:lnTo>
                  <a:lnTo>
                    <a:pt x="186488" y="7504"/>
                  </a:lnTo>
                  <a:lnTo>
                    <a:pt x="215756" y="7504"/>
                  </a:lnTo>
                  <a:lnTo>
                    <a:pt x="215756" y="135457"/>
                  </a:lnTo>
                  <a:lnTo>
                    <a:pt x="289675" y="135457"/>
                  </a:lnTo>
                  <a:lnTo>
                    <a:pt x="289675" y="160597"/>
                  </a:lnTo>
                  <a:lnTo>
                    <a:pt x="215756" y="160597"/>
                  </a:lnTo>
                  <a:lnTo>
                    <a:pt x="215756" y="319694"/>
                  </a:lnTo>
                  <a:close/>
                </a:path>
                <a:path w="290195" h="337185">
                  <a:moveTo>
                    <a:pt x="289675" y="336579"/>
                  </a:moveTo>
                  <a:lnTo>
                    <a:pt x="260408" y="336579"/>
                  </a:lnTo>
                  <a:lnTo>
                    <a:pt x="260408" y="160597"/>
                  </a:lnTo>
                  <a:lnTo>
                    <a:pt x="289675" y="160597"/>
                  </a:lnTo>
                  <a:lnTo>
                    <a:pt x="289675" y="3365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82702" y="2268039"/>
              <a:ext cx="182673" cy="240458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773098" y="2240428"/>
              <a:ext cx="103505" cy="337185"/>
            </a:xfrm>
            <a:custGeom>
              <a:avLst/>
              <a:gdLst/>
              <a:ahLst/>
              <a:cxnLst/>
              <a:rect l="l" t="t" r="r" b="b"/>
              <a:pathLst>
                <a:path w="103504" h="337185">
                  <a:moveTo>
                    <a:pt x="73919" y="0"/>
                  </a:moveTo>
                  <a:lnTo>
                    <a:pt x="73919" y="135457"/>
                  </a:lnTo>
                  <a:lnTo>
                    <a:pt x="29267" y="135457"/>
                  </a:lnTo>
                  <a:lnTo>
                    <a:pt x="29267" y="7504"/>
                  </a:lnTo>
                  <a:lnTo>
                    <a:pt x="0" y="7504"/>
                  </a:lnTo>
                  <a:lnTo>
                    <a:pt x="0" y="319694"/>
                  </a:lnTo>
                  <a:lnTo>
                    <a:pt x="29267" y="319694"/>
                  </a:lnTo>
                  <a:lnTo>
                    <a:pt x="29267" y="160597"/>
                  </a:lnTo>
                  <a:lnTo>
                    <a:pt x="73919" y="160597"/>
                  </a:lnTo>
                  <a:lnTo>
                    <a:pt x="73919" y="336579"/>
                  </a:lnTo>
                  <a:lnTo>
                    <a:pt x="103187" y="336579"/>
                  </a:lnTo>
                  <a:lnTo>
                    <a:pt x="103187" y="0"/>
                  </a:lnTo>
                  <a:lnTo>
                    <a:pt x="73919" y="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7" name="object 157"/>
          <p:cNvGrpSpPr/>
          <p:nvPr/>
        </p:nvGrpSpPr>
        <p:grpSpPr>
          <a:xfrm>
            <a:off x="4931288" y="2261285"/>
            <a:ext cx="313690" cy="278130"/>
            <a:chOff x="4931288" y="2261285"/>
            <a:chExt cx="313690" cy="278130"/>
          </a:xfrm>
        </p:grpSpPr>
        <p:sp>
          <p:nvSpPr>
            <p:cNvPr id="158" name="object 158"/>
            <p:cNvSpPr/>
            <p:nvPr/>
          </p:nvSpPr>
          <p:spPr>
            <a:xfrm>
              <a:off x="4935194" y="2265184"/>
              <a:ext cx="306070" cy="270510"/>
            </a:xfrm>
            <a:custGeom>
              <a:avLst/>
              <a:gdLst/>
              <a:ahLst/>
              <a:cxnLst/>
              <a:rect l="l" t="t" r="r" b="b"/>
              <a:pathLst>
                <a:path w="306070" h="270510">
                  <a:moveTo>
                    <a:pt x="305803" y="245110"/>
                  </a:moveTo>
                  <a:lnTo>
                    <a:pt x="168097" y="245110"/>
                  </a:lnTo>
                  <a:lnTo>
                    <a:pt x="168097" y="181610"/>
                  </a:lnTo>
                  <a:lnTo>
                    <a:pt x="275793" y="181610"/>
                  </a:lnTo>
                  <a:lnTo>
                    <a:pt x="275793" y="157480"/>
                  </a:lnTo>
                  <a:lnTo>
                    <a:pt x="68668" y="157480"/>
                  </a:lnTo>
                  <a:lnTo>
                    <a:pt x="68668" y="102870"/>
                  </a:lnTo>
                  <a:lnTo>
                    <a:pt x="267906" y="102870"/>
                  </a:lnTo>
                  <a:lnTo>
                    <a:pt x="267906" y="77470"/>
                  </a:lnTo>
                  <a:lnTo>
                    <a:pt x="267906" y="25400"/>
                  </a:lnTo>
                  <a:lnTo>
                    <a:pt x="267906" y="0"/>
                  </a:lnTo>
                  <a:lnTo>
                    <a:pt x="37515" y="0"/>
                  </a:lnTo>
                  <a:lnTo>
                    <a:pt x="37515" y="25400"/>
                  </a:lnTo>
                  <a:lnTo>
                    <a:pt x="237896" y="25400"/>
                  </a:lnTo>
                  <a:lnTo>
                    <a:pt x="237896" y="77470"/>
                  </a:lnTo>
                  <a:lnTo>
                    <a:pt x="38265" y="77470"/>
                  </a:lnTo>
                  <a:lnTo>
                    <a:pt x="38265" y="102870"/>
                  </a:lnTo>
                  <a:lnTo>
                    <a:pt x="38265" y="157480"/>
                  </a:lnTo>
                  <a:lnTo>
                    <a:pt x="38265" y="181610"/>
                  </a:lnTo>
                  <a:lnTo>
                    <a:pt x="136956" y="181610"/>
                  </a:lnTo>
                  <a:lnTo>
                    <a:pt x="136956" y="245110"/>
                  </a:lnTo>
                  <a:lnTo>
                    <a:pt x="0" y="245110"/>
                  </a:lnTo>
                  <a:lnTo>
                    <a:pt x="0" y="270510"/>
                  </a:lnTo>
                  <a:lnTo>
                    <a:pt x="305803" y="270510"/>
                  </a:lnTo>
                  <a:lnTo>
                    <a:pt x="305803" y="245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935197" y="2265193"/>
              <a:ext cx="306070" cy="270510"/>
            </a:xfrm>
            <a:custGeom>
              <a:avLst/>
              <a:gdLst/>
              <a:ahLst/>
              <a:cxnLst/>
              <a:rect l="l" t="t" r="r" b="b"/>
              <a:pathLst>
                <a:path w="306070" h="270510">
                  <a:moveTo>
                    <a:pt x="168102" y="245023"/>
                  </a:moveTo>
                  <a:lnTo>
                    <a:pt x="168102" y="181610"/>
                  </a:lnTo>
                  <a:lnTo>
                    <a:pt x="275792" y="181610"/>
                  </a:lnTo>
                  <a:lnTo>
                    <a:pt x="275792" y="156845"/>
                  </a:lnTo>
                  <a:lnTo>
                    <a:pt x="68666" y="156845"/>
                  </a:lnTo>
                  <a:lnTo>
                    <a:pt x="68666" y="102437"/>
                  </a:lnTo>
                  <a:lnTo>
                    <a:pt x="267912" y="102437"/>
                  </a:lnTo>
                  <a:lnTo>
                    <a:pt x="267912" y="0"/>
                  </a:lnTo>
                  <a:lnTo>
                    <a:pt x="37522" y="0"/>
                  </a:lnTo>
                  <a:lnTo>
                    <a:pt x="37522" y="25140"/>
                  </a:lnTo>
                  <a:lnTo>
                    <a:pt x="237894" y="25140"/>
                  </a:lnTo>
                  <a:lnTo>
                    <a:pt x="237894" y="77672"/>
                  </a:lnTo>
                  <a:lnTo>
                    <a:pt x="38273" y="77672"/>
                  </a:lnTo>
                  <a:lnTo>
                    <a:pt x="38273" y="181610"/>
                  </a:lnTo>
                  <a:lnTo>
                    <a:pt x="136958" y="181610"/>
                  </a:lnTo>
                  <a:lnTo>
                    <a:pt x="136958" y="245023"/>
                  </a:lnTo>
                  <a:lnTo>
                    <a:pt x="0" y="245023"/>
                  </a:lnTo>
                  <a:lnTo>
                    <a:pt x="0" y="270164"/>
                  </a:lnTo>
                  <a:lnTo>
                    <a:pt x="305810" y="270164"/>
                  </a:lnTo>
                  <a:lnTo>
                    <a:pt x="305810" y="245023"/>
                  </a:lnTo>
                  <a:lnTo>
                    <a:pt x="168102" y="245023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0" name="object 160"/>
          <p:cNvGrpSpPr/>
          <p:nvPr/>
        </p:nvGrpSpPr>
        <p:grpSpPr>
          <a:xfrm>
            <a:off x="5381595" y="2236895"/>
            <a:ext cx="293370" cy="344170"/>
            <a:chOff x="5381595" y="2236895"/>
            <a:chExt cx="293370" cy="344170"/>
          </a:xfrm>
        </p:grpSpPr>
        <p:sp>
          <p:nvSpPr>
            <p:cNvPr id="161" name="object 161"/>
            <p:cNvSpPr/>
            <p:nvPr/>
          </p:nvSpPr>
          <p:spPr>
            <a:xfrm>
              <a:off x="5385504" y="2240804"/>
              <a:ext cx="285750" cy="335915"/>
            </a:xfrm>
            <a:custGeom>
              <a:avLst/>
              <a:gdLst/>
              <a:ahLst/>
              <a:cxnLst/>
              <a:rect l="l" t="t" r="r" b="b"/>
              <a:pathLst>
                <a:path w="285750" h="335914">
                  <a:moveTo>
                    <a:pt x="283672" y="90054"/>
                  </a:moveTo>
                  <a:lnTo>
                    <a:pt x="254029" y="90054"/>
                  </a:lnTo>
                  <a:lnTo>
                    <a:pt x="254029" y="0"/>
                  </a:lnTo>
                  <a:lnTo>
                    <a:pt x="283672" y="0"/>
                  </a:lnTo>
                  <a:lnTo>
                    <a:pt x="283672" y="90054"/>
                  </a:lnTo>
                  <a:close/>
                </a:path>
                <a:path w="285750" h="335914">
                  <a:moveTo>
                    <a:pt x="211253" y="196619"/>
                  </a:moveTo>
                  <a:lnTo>
                    <a:pt x="181985" y="196619"/>
                  </a:lnTo>
                  <a:lnTo>
                    <a:pt x="181985" y="6378"/>
                  </a:lnTo>
                  <a:lnTo>
                    <a:pt x="211253" y="6378"/>
                  </a:lnTo>
                  <a:lnTo>
                    <a:pt x="211253" y="90054"/>
                  </a:lnTo>
                  <a:lnTo>
                    <a:pt x="283672" y="90054"/>
                  </a:lnTo>
                  <a:lnTo>
                    <a:pt x="283672" y="115194"/>
                  </a:lnTo>
                  <a:lnTo>
                    <a:pt x="211253" y="115194"/>
                  </a:lnTo>
                  <a:lnTo>
                    <a:pt x="211253" y="196619"/>
                  </a:lnTo>
                  <a:close/>
                </a:path>
                <a:path w="285750" h="335914">
                  <a:moveTo>
                    <a:pt x="283672" y="207501"/>
                  </a:moveTo>
                  <a:lnTo>
                    <a:pt x="254029" y="207501"/>
                  </a:lnTo>
                  <a:lnTo>
                    <a:pt x="254029" y="115194"/>
                  </a:lnTo>
                  <a:lnTo>
                    <a:pt x="283672" y="115194"/>
                  </a:lnTo>
                  <a:lnTo>
                    <a:pt x="283672" y="207501"/>
                  </a:lnTo>
                  <a:close/>
                </a:path>
                <a:path w="285750" h="335914">
                  <a:moveTo>
                    <a:pt x="16510" y="190615"/>
                  </a:moveTo>
                  <a:lnTo>
                    <a:pt x="0" y="166601"/>
                  </a:lnTo>
                  <a:lnTo>
                    <a:pt x="29484" y="147933"/>
                  </a:lnTo>
                  <a:lnTo>
                    <a:pt x="51546" y="123074"/>
                  </a:lnTo>
                  <a:lnTo>
                    <a:pt x="65377" y="94838"/>
                  </a:lnTo>
                  <a:lnTo>
                    <a:pt x="70167" y="66040"/>
                  </a:lnTo>
                  <a:lnTo>
                    <a:pt x="70167" y="20637"/>
                  </a:lnTo>
                  <a:lnTo>
                    <a:pt x="99810" y="20637"/>
                  </a:lnTo>
                  <a:lnTo>
                    <a:pt x="99810" y="66040"/>
                  </a:lnTo>
                  <a:lnTo>
                    <a:pt x="104413" y="93695"/>
                  </a:lnTo>
                  <a:lnTo>
                    <a:pt x="115908" y="115945"/>
                  </a:lnTo>
                  <a:lnTo>
                    <a:pt x="85176" y="115945"/>
                  </a:lnTo>
                  <a:lnTo>
                    <a:pt x="73972" y="138851"/>
                  </a:lnTo>
                  <a:lnTo>
                    <a:pt x="58582" y="159612"/>
                  </a:lnTo>
                  <a:lnTo>
                    <a:pt x="39322" y="177207"/>
                  </a:lnTo>
                  <a:lnTo>
                    <a:pt x="16510" y="190615"/>
                  </a:lnTo>
                  <a:close/>
                </a:path>
                <a:path w="285750" h="335914">
                  <a:moveTo>
                    <a:pt x="151592" y="181235"/>
                  </a:moveTo>
                  <a:lnTo>
                    <a:pt x="129606" y="169661"/>
                  </a:lnTo>
                  <a:lnTo>
                    <a:pt x="111067" y="154500"/>
                  </a:lnTo>
                  <a:lnTo>
                    <a:pt x="96187" y="136383"/>
                  </a:lnTo>
                  <a:lnTo>
                    <a:pt x="85176" y="115945"/>
                  </a:lnTo>
                  <a:lnTo>
                    <a:pt x="115908" y="115945"/>
                  </a:lnTo>
                  <a:lnTo>
                    <a:pt x="117774" y="119556"/>
                  </a:lnTo>
                  <a:lnTo>
                    <a:pt x="139227" y="141548"/>
                  </a:lnTo>
                  <a:lnTo>
                    <a:pt x="168102" y="157595"/>
                  </a:lnTo>
                  <a:lnTo>
                    <a:pt x="151592" y="181235"/>
                  </a:lnTo>
                  <a:close/>
                </a:path>
                <a:path w="285750" h="335914">
                  <a:moveTo>
                    <a:pt x="172604" y="335828"/>
                  </a:moveTo>
                  <a:lnTo>
                    <a:pt x="125947" y="331771"/>
                  </a:lnTo>
                  <a:lnTo>
                    <a:pt x="90617" y="319975"/>
                  </a:lnTo>
                  <a:lnTo>
                    <a:pt x="68232" y="301003"/>
                  </a:lnTo>
                  <a:lnTo>
                    <a:pt x="60411" y="275417"/>
                  </a:lnTo>
                  <a:lnTo>
                    <a:pt x="68232" y="249831"/>
                  </a:lnTo>
                  <a:lnTo>
                    <a:pt x="90617" y="230858"/>
                  </a:lnTo>
                  <a:lnTo>
                    <a:pt x="125947" y="219062"/>
                  </a:lnTo>
                  <a:lnTo>
                    <a:pt x="172604" y="215005"/>
                  </a:lnTo>
                  <a:lnTo>
                    <a:pt x="219478" y="219062"/>
                  </a:lnTo>
                  <a:lnTo>
                    <a:pt x="254920" y="230858"/>
                  </a:lnTo>
                  <a:lnTo>
                    <a:pt x="264567" y="239020"/>
                  </a:lnTo>
                  <a:lnTo>
                    <a:pt x="172604" y="239020"/>
                  </a:lnTo>
                  <a:lnTo>
                    <a:pt x="138611" y="241435"/>
                  </a:lnTo>
                  <a:lnTo>
                    <a:pt x="112849" y="248494"/>
                  </a:lnTo>
                  <a:lnTo>
                    <a:pt x="96515" y="259915"/>
                  </a:lnTo>
                  <a:lnTo>
                    <a:pt x="90805" y="275417"/>
                  </a:lnTo>
                  <a:lnTo>
                    <a:pt x="96515" y="290977"/>
                  </a:lnTo>
                  <a:lnTo>
                    <a:pt x="112849" y="302527"/>
                  </a:lnTo>
                  <a:lnTo>
                    <a:pt x="138611" y="309715"/>
                  </a:lnTo>
                  <a:lnTo>
                    <a:pt x="172604" y="312189"/>
                  </a:lnTo>
                  <a:lnTo>
                    <a:pt x="264123" y="312189"/>
                  </a:lnTo>
                  <a:lnTo>
                    <a:pt x="254920" y="319975"/>
                  </a:lnTo>
                  <a:lnTo>
                    <a:pt x="219478" y="331771"/>
                  </a:lnTo>
                  <a:lnTo>
                    <a:pt x="172604" y="335828"/>
                  </a:lnTo>
                  <a:close/>
                </a:path>
                <a:path w="285750" h="335914">
                  <a:moveTo>
                    <a:pt x="264123" y="312189"/>
                  </a:moveTo>
                  <a:lnTo>
                    <a:pt x="172604" y="312189"/>
                  </a:lnTo>
                  <a:lnTo>
                    <a:pt x="206973" y="309715"/>
                  </a:lnTo>
                  <a:lnTo>
                    <a:pt x="232828" y="302527"/>
                  </a:lnTo>
                  <a:lnTo>
                    <a:pt x="249116" y="290977"/>
                  </a:lnTo>
                  <a:lnTo>
                    <a:pt x="254779" y="275417"/>
                  </a:lnTo>
                  <a:lnTo>
                    <a:pt x="249116" y="259915"/>
                  </a:lnTo>
                  <a:lnTo>
                    <a:pt x="232828" y="248494"/>
                  </a:lnTo>
                  <a:lnTo>
                    <a:pt x="206973" y="241435"/>
                  </a:lnTo>
                  <a:lnTo>
                    <a:pt x="172604" y="239020"/>
                  </a:lnTo>
                  <a:lnTo>
                    <a:pt x="264567" y="239020"/>
                  </a:lnTo>
                  <a:lnTo>
                    <a:pt x="277346" y="249831"/>
                  </a:lnTo>
                  <a:lnTo>
                    <a:pt x="285173" y="275417"/>
                  </a:lnTo>
                  <a:lnTo>
                    <a:pt x="277346" y="301003"/>
                  </a:lnTo>
                  <a:lnTo>
                    <a:pt x="264123" y="3121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81595" y="2236895"/>
              <a:ext cx="292990" cy="343646"/>
            </a:xfrm>
            <a:prstGeom prst="rect">
              <a:avLst/>
            </a:prstGeom>
          </p:spPr>
        </p:pic>
      </p:grpSp>
      <p:grpSp>
        <p:nvGrpSpPr>
          <p:cNvPr id="163" name="object 163"/>
          <p:cNvGrpSpPr/>
          <p:nvPr/>
        </p:nvGrpSpPr>
        <p:grpSpPr>
          <a:xfrm>
            <a:off x="5726054" y="2236895"/>
            <a:ext cx="286385" cy="344170"/>
            <a:chOff x="5726054" y="2236895"/>
            <a:chExt cx="286385" cy="344170"/>
          </a:xfrm>
        </p:grpSpPr>
        <p:sp>
          <p:nvSpPr>
            <p:cNvPr id="164" name="object 164"/>
            <p:cNvSpPr/>
            <p:nvPr/>
          </p:nvSpPr>
          <p:spPr>
            <a:xfrm>
              <a:off x="5729963" y="2240804"/>
              <a:ext cx="278765" cy="335915"/>
            </a:xfrm>
            <a:custGeom>
              <a:avLst/>
              <a:gdLst/>
              <a:ahLst/>
              <a:cxnLst/>
              <a:rect l="l" t="t" r="r" b="b"/>
              <a:pathLst>
                <a:path w="278764" h="335914">
                  <a:moveTo>
                    <a:pt x="277668" y="198870"/>
                  </a:moveTo>
                  <a:lnTo>
                    <a:pt x="246524" y="198870"/>
                  </a:lnTo>
                  <a:lnTo>
                    <a:pt x="246524" y="96433"/>
                  </a:lnTo>
                  <a:lnTo>
                    <a:pt x="173355" y="96433"/>
                  </a:lnTo>
                  <a:lnTo>
                    <a:pt x="173355" y="71293"/>
                  </a:lnTo>
                  <a:lnTo>
                    <a:pt x="246524" y="71293"/>
                  </a:lnTo>
                  <a:lnTo>
                    <a:pt x="246524" y="0"/>
                  </a:lnTo>
                  <a:lnTo>
                    <a:pt x="277668" y="0"/>
                  </a:lnTo>
                  <a:lnTo>
                    <a:pt x="277668" y="198870"/>
                  </a:lnTo>
                  <a:close/>
                </a:path>
                <a:path w="278764" h="335914">
                  <a:moveTo>
                    <a:pt x="16134" y="193242"/>
                  </a:moveTo>
                  <a:lnTo>
                    <a:pt x="0" y="168102"/>
                  </a:lnTo>
                  <a:lnTo>
                    <a:pt x="35154" y="149633"/>
                  </a:lnTo>
                  <a:lnTo>
                    <a:pt x="62006" y="123074"/>
                  </a:lnTo>
                  <a:lnTo>
                    <a:pt x="79149" y="90324"/>
                  </a:lnTo>
                  <a:lnTo>
                    <a:pt x="85176" y="53282"/>
                  </a:lnTo>
                  <a:lnTo>
                    <a:pt x="85176" y="18761"/>
                  </a:lnTo>
                  <a:lnTo>
                    <a:pt x="115945" y="18761"/>
                  </a:lnTo>
                  <a:lnTo>
                    <a:pt x="115945" y="52156"/>
                  </a:lnTo>
                  <a:lnTo>
                    <a:pt x="121814" y="86701"/>
                  </a:lnTo>
                  <a:lnTo>
                    <a:pt x="133250" y="107690"/>
                  </a:lnTo>
                  <a:lnTo>
                    <a:pt x="101311" y="107690"/>
                  </a:lnTo>
                  <a:lnTo>
                    <a:pt x="87686" y="135674"/>
                  </a:lnTo>
                  <a:lnTo>
                    <a:pt x="68572" y="159612"/>
                  </a:lnTo>
                  <a:lnTo>
                    <a:pt x="44534" y="178977"/>
                  </a:lnTo>
                  <a:lnTo>
                    <a:pt x="16134" y="193242"/>
                  </a:lnTo>
                  <a:close/>
                </a:path>
                <a:path w="278764" h="335914">
                  <a:moveTo>
                    <a:pt x="181235" y="183111"/>
                  </a:moveTo>
                  <a:lnTo>
                    <a:pt x="155291" y="170376"/>
                  </a:lnTo>
                  <a:lnTo>
                    <a:pt x="132971" y="153280"/>
                  </a:lnTo>
                  <a:lnTo>
                    <a:pt x="114802" y="132244"/>
                  </a:lnTo>
                  <a:lnTo>
                    <a:pt x="101311" y="107690"/>
                  </a:lnTo>
                  <a:lnTo>
                    <a:pt x="133250" y="107690"/>
                  </a:lnTo>
                  <a:lnTo>
                    <a:pt x="138412" y="117164"/>
                  </a:lnTo>
                  <a:lnTo>
                    <a:pt x="164226" y="141859"/>
                  </a:lnTo>
                  <a:lnTo>
                    <a:pt x="197745" y="159096"/>
                  </a:lnTo>
                  <a:lnTo>
                    <a:pt x="181235" y="183111"/>
                  </a:lnTo>
                  <a:close/>
                </a:path>
                <a:path w="278764" h="335914">
                  <a:moveTo>
                    <a:pt x="166601" y="335828"/>
                  </a:moveTo>
                  <a:lnTo>
                    <a:pt x="119943" y="331566"/>
                  </a:lnTo>
                  <a:lnTo>
                    <a:pt x="84613" y="319178"/>
                  </a:lnTo>
                  <a:lnTo>
                    <a:pt x="62229" y="299261"/>
                  </a:lnTo>
                  <a:lnTo>
                    <a:pt x="54408" y="272415"/>
                  </a:lnTo>
                  <a:lnTo>
                    <a:pt x="62229" y="245410"/>
                  </a:lnTo>
                  <a:lnTo>
                    <a:pt x="84613" y="225511"/>
                  </a:lnTo>
                  <a:lnTo>
                    <a:pt x="119943" y="213211"/>
                  </a:lnTo>
                  <a:lnTo>
                    <a:pt x="166601" y="209001"/>
                  </a:lnTo>
                  <a:lnTo>
                    <a:pt x="213199" y="213211"/>
                  </a:lnTo>
                  <a:lnTo>
                    <a:pt x="248400" y="225511"/>
                  </a:lnTo>
                  <a:lnTo>
                    <a:pt x="256794" y="233016"/>
                  </a:lnTo>
                  <a:lnTo>
                    <a:pt x="166601" y="233016"/>
                  </a:lnTo>
                  <a:lnTo>
                    <a:pt x="132508" y="235690"/>
                  </a:lnTo>
                  <a:lnTo>
                    <a:pt x="106893" y="243429"/>
                  </a:lnTo>
                  <a:lnTo>
                    <a:pt x="90775" y="255811"/>
                  </a:lnTo>
                  <a:lnTo>
                    <a:pt x="85176" y="272415"/>
                  </a:lnTo>
                  <a:lnTo>
                    <a:pt x="90775" y="288802"/>
                  </a:lnTo>
                  <a:lnTo>
                    <a:pt x="106893" y="301073"/>
                  </a:lnTo>
                  <a:lnTo>
                    <a:pt x="132508" y="308771"/>
                  </a:lnTo>
                  <a:lnTo>
                    <a:pt x="166601" y="311439"/>
                  </a:lnTo>
                  <a:lnTo>
                    <a:pt x="257048" y="311439"/>
                  </a:lnTo>
                  <a:lnTo>
                    <a:pt x="248400" y="319178"/>
                  </a:lnTo>
                  <a:lnTo>
                    <a:pt x="213199" y="331566"/>
                  </a:lnTo>
                  <a:lnTo>
                    <a:pt x="166601" y="335828"/>
                  </a:lnTo>
                  <a:close/>
                </a:path>
                <a:path w="278764" h="335914">
                  <a:moveTo>
                    <a:pt x="257048" y="311439"/>
                  </a:moveTo>
                  <a:lnTo>
                    <a:pt x="166601" y="311439"/>
                  </a:lnTo>
                  <a:lnTo>
                    <a:pt x="200694" y="308771"/>
                  </a:lnTo>
                  <a:lnTo>
                    <a:pt x="226309" y="301073"/>
                  </a:lnTo>
                  <a:lnTo>
                    <a:pt x="242426" y="288802"/>
                  </a:lnTo>
                  <a:lnTo>
                    <a:pt x="248025" y="272415"/>
                  </a:lnTo>
                  <a:lnTo>
                    <a:pt x="242426" y="255811"/>
                  </a:lnTo>
                  <a:lnTo>
                    <a:pt x="226309" y="243429"/>
                  </a:lnTo>
                  <a:lnTo>
                    <a:pt x="200694" y="235690"/>
                  </a:lnTo>
                  <a:lnTo>
                    <a:pt x="166601" y="233016"/>
                  </a:lnTo>
                  <a:lnTo>
                    <a:pt x="256794" y="233016"/>
                  </a:lnTo>
                  <a:lnTo>
                    <a:pt x="270656" y="245410"/>
                  </a:lnTo>
                  <a:lnTo>
                    <a:pt x="278419" y="272415"/>
                  </a:lnTo>
                  <a:lnTo>
                    <a:pt x="270656" y="299261"/>
                  </a:lnTo>
                  <a:lnTo>
                    <a:pt x="257048" y="311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26054" y="2236895"/>
              <a:ext cx="286236" cy="343646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6194003" y="2236520"/>
            <a:ext cx="286385" cy="343535"/>
            <a:chOff x="6194003" y="2236520"/>
            <a:chExt cx="286385" cy="343535"/>
          </a:xfrm>
        </p:grpSpPr>
        <p:sp>
          <p:nvSpPr>
            <p:cNvPr id="167" name="object 167"/>
            <p:cNvSpPr/>
            <p:nvPr/>
          </p:nvSpPr>
          <p:spPr>
            <a:xfrm>
              <a:off x="6197912" y="2240428"/>
              <a:ext cx="278130" cy="335915"/>
            </a:xfrm>
            <a:custGeom>
              <a:avLst/>
              <a:gdLst/>
              <a:ahLst/>
              <a:cxnLst/>
              <a:rect l="l" t="t" r="r" b="b"/>
              <a:pathLst>
                <a:path w="278129" h="335914">
                  <a:moveTo>
                    <a:pt x="258156" y="193242"/>
                  </a:moveTo>
                  <a:lnTo>
                    <a:pt x="227388" y="193242"/>
                  </a:lnTo>
                  <a:lnTo>
                    <a:pt x="227388" y="0"/>
                  </a:lnTo>
                  <a:lnTo>
                    <a:pt x="258156" y="0"/>
                  </a:lnTo>
                  <a:lnTo>
                    <a:pt x="258156" y="193242"/>
                  </a:lnTo>
                  <a:close/>
                </a:path>
                <a:path w="278129" h="335914">
                  <a:moveTo>
                    <a:pt x="157220" y="159471"/>
                  </a:moveTo>
                  <a:lnTo>
                    <a:pt x="0" y="159471"/>
                  </a:lnTo>
                  <a:lnTo>
                    <a:pt x="0" y="21763"/>
                  </a:lnTo>
                  <a:lnTo>
                    <a:pt x="157220" y="21763"/>
                  </a:lnTo>
                  <a:lnTo>
                    <a:pt x="157220" y="46153"/>
                  </a:lnTo>
                  <a:lnTo>
                    <a:pt x="30018" y="46153"/>
                  </a:lnTo>
                  <a:lnTo>
                    <a:pt x="30018" y="134706"/>
                  </a:lnTo>
                  <a:lnTo>
                    <a:pt x="157220" y="134706"/>
                  </a:lnTo>
                  <a:lnTo>
                    <a:pt x="157220" y="159471"/>
                  </a:lnTo>
                  <a:close/>
                </a:path>
                <a:path w="278129" h="335914">
                  <a:moveTo>
                    <a:pt x="157220" y="134706"/>
                  </a:moveTo>
                  <a:lnTo>
                    <a:pt x="127202" y="134706"/>
                  </a:lnTo>
                  <a:lnTo>
                    <a:pt x="127202" y="46153"/>
                  </a:lnTo>
                  <a:lnTo>
                    <a:pt x="157220" y="46153"/>
                  </a:lnTo>
                  <a:lnTo>
                    <a:pt x="157220" y="134706"/>
                  </a:lnTo>
                  <a:close/>
                </a:path>
                <a:path w="278129" h="335914">
                  <a:moveTo>
                    <a:pt x="167351" y="216131"/>
                  </a:moveTo>
                  <a:lnTo>
                    <a:pt x="136207" y="216131"/>
                  </a:lnTo>
                  <a:lnTo>
                    <a:pt x="136207" y="183486"/>
                  </a:lnTo>
                  <a:lnTo>
                    <a:pt x="167351" y="183486"/>
                  </a:lnTo>
                  <a:lnTo>
                    <a:pt x="167351" y="216131"/>
                  </a:lnTo>
                  <a:close/>
                </a:path>
                <a:path w="278129" h="335914">
                  <a:moveTo>
                    <a:pt x="266036" y="239770"/>
                  </a:moveTo>
                  <a:lnTo>
                    <a:pt x="37522" y="239770"/>
                  </a:lnTo>
                  <a:lnTo>
                    <a:pt x="37522" y="216131"/>
                  </a:lnTo>
                  <a:lnTo>
                    <a:pt x="266036" y="216131"/>
                  </a:lnTo>
                  <a:lnTo>
                    <a:pt x="266036" y="239770"/>
                  </a:lnTo>
                  <a:close/>
                </a:path>
                <a:path w="278129" h="335914">
                  <a:moveTo>
                    <a:pt x="34520" y="335453"/>
                  </a:moveTo>
                  <a:lnTo>
                    <a:pt x="24389" y="311814"/>
                  </a:lnTo>
                  <a:lnTo>
                    <a:pt x="65969" y="302404"/>
                  </a:lnTo>
                  <a:lnTo>
                    <a:pt x="101499" y="285782"/>
                  </a:lnTo>
                  <a:lnTo>
                    <a:pt x="126334" y="264166"/>
                  </a:lnTo>
                  <a:lnTo>
                    <a:pt x="135832" y="239770"/>
                  </a:lnTo>
                  <a:lnTo>
                    <a:pt x="167351" y="239770"/>
                  </a:lnTo>
                  <a:lnTo>
                    <a:pt x="176679" y="263638"/>
                  </a:lnTo>
                  <a:lnTo>
                    <a:pt x="188342" y="273916"/>
                  </a:lnTo>
                  <a:lnTo>
                    <a:pt x="151967" y="273916"/>
                  </a:lnTo>
                  <a:lnTo>
                    <a:pt x="132191" y="295984"/>
                  </a:lnTo>
                  <a:lnTo>
                    <a:pt x="104641" y="313971"/>
                  </a:lnTo>
                  <a:lnTo>
                    <a:pt x="71392" y="327315"/>
                  </a:lnTo>
                  <a:lnTo>
                    <a:pt x="34520" y="335453"/>
                  </a:lnTo>
                  <a:close/>
                </a:path>
                <a:path w="278129" h="335914">
                  <a:moveTo>
                    <a:pt x="267537" y="335453"/>
                  </a:moveTo>
                  <a:lnTo>
                    <a:pt x="230905" y="327210"/>
                  </a:lnTo>
                  <a:lnTo>
                    <a:pt x="198214" y="313690"/>
                  </a:lnTo>
                  <a:lnTo>
                    <a:pt x="171291" y="295667"/>
                  </a:lnTo>
                  <a:lnTo>
                    <a:pt x="151967" y="273916"/>
                  </a:lnTo>
                  <a:lnTo>
                    <a:pt x="188342" y="273916"/>
                  </a:lnTo>
                  <a:lnTo>
                    <a:pt x="201169" y="285220"/>
                  </a:lnTo>
                  <a:lnTo>
                    <a:pt x="236422" y="302087"/>
                  </a:lnTo>
                  <a:lnTo>
                    <a:pt x="278043" y="311814"/>
                  </a:lnTo>
                  <a:lnTo>
                    <a:pt x="267537" y="335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6197911" y="2240428"/>
              <a:ext cx="278130" cy="335915"/>
            </a:xfrm>
            <a:custGeom>
              <a:avLst/>
              <a:gdLst/>
              <a:ahLst/>
              <a:cxnLst/>
              <a:rect l="l" t="t" r="r" b="b"/>
              <a:pathLst>
                <a:path w="278129" h="335914">
                  <a:moveTo>
                    <a:pt x="258156" y="0"/>
                  </a:moveTo>
                  <a:lnTo>
                    <a:pt x="227388" y="0"/>
                  </a:lnTo>
                  <a:lnTo>
                    <a:pt x="227388" y="193242"/>
                  </a:lnTo>
                  <a:lnTo>
                    <a:pt x="258156" y="193242"/>
                  </a:lnTo>
                  <a:lnTo>
                    <a:pt x="258156" y="0"/>
                  </a:lnTo>
                  <a:close/>
                </a:path>
                <a:path w="278129" h="335914">
                  <a:moveTo>
                    <a:pt x="127202" y="134706"/>
                  </a:moveTo>
                  <a:lnTo>
                    <a:pt x="30018" y="134706"/>
                  </a:lnTo>
                  <a:lnTo>
                    <a:pt x="30018" y="46153"/>
                  </a:lnTo>
                  <a:lnTo>
                    <a:pt x="127202" y="46153"/>
                  </a:lnTo>
                  <a:lnTo>
                    <a:pt x="127202" y="134706"/>
                  </a:lnTo>
                  <a:close/>
                </a:path>
                <a:path w="278129" h="335914">
                  <a:moveTo>
                    <a:pt x="157220" y="21763"/>
                  </a:moveTo>
                  <a:lnTo>
                    <a:pt x="0" y="21763"/>
                  </a:lnTo>
                  <a:lnTo>
                    <a:pt x="0" y="159471"/>
                  </a:lnTo>
                  <a:lnTo>
                    <a:pt x="157220" y="159471"/>
                  </a:lnTo>
                  <a:lnTo>
                    <a:pt x="157220" y="21763"/>
                  </a:lnTo>
                  <a:close/>
                </a:path>
                <a:path w="278129" h="335914">
                  <a:moveTo>
                    <a:pt x="266036" y="239770"/>
                  </a:moveTo>
                  <a:lnTo>
                    <a:pt x="266036" y="216131"/>
                  </a:lnTo>
                  <a:lnTo>
                    <a:pt x="167351" y="216131"/>
                  </a:lnTo>
                  <a:lnTo>
                    <a:pt x="167351" y="183486"/>
                  </a:lnTo>
                  <a:lnTo>
                    <a:pt x="136207" y="183486"/>
                  </a:lnTo>
                  <a:lnTo>
                    <a:pt x="136207" y="216131"/>
                  </a:lnTo>
                  <a:lnTo>
                    <a:pt x="37522" y="216131"/>
                  </a:lnTo>
                  <a:lnTo>
                    <a:pt x="37522" y="239770"/>
                  </a:lnTo>
                  <a:lnTo>
                    <a:pt x="135832" y="239770"/>
                  </a:lnTo>
                  <a:lnTo>
                    <a:pt x="126334" y="264166"/>
                  </a:lnTo>
                  <a:lnTo>
                    <a:pt x="101499" y="285782"/>
                  </a:lnTo>
                  <a:lnTo>
                    <a:pt x="65969" y="302404"/>
                  </a:lnTo>
                  <a:lnTo>
                    <a:pt x="24389" y="311814"/>
                  </a:lnTo>
                  <a:lnTo>
                    <a:pt x="34520" y="335453"/>
                  </a:lnTo>
                  <a:lnTo>
                    <a:pt x="71392" y="327315"/>
                  </a:lnTo>
                  <a:lnTo>
                    <a:pt x="104641" y="313971"/>
                  </a:lnTo>
                  <a:lnTo>
                    <a:pt x="132191" y="295984"/>
                  </a:lnTo>
                  <a:lnTo>
                    <a:pt x="151967" y="273916"/>
                  </a:lnTo>
                  <a:lnTo>
                    <a:pt x="171291" y="295667"/>
                  </a:lnTo>
                  <a:lnTo>
                    <a:pt x="198214" y="313690"/>
                  </a:lnTo>
                  <a:lnTo>
                    <a:pt x="230905" y="327210"/>
                  </a:lnTo>
                  <a:lnTo>
                    <a:pt x="267537" y="335453"/>
                  </a:lnTo>
                  <a:lnTo>
                    <a:pt x="278043" y="311814"/>
                  </a:lnTo>
                  <a:lnTo>
                    <a:pt x="236422" y="302087"/>
                  </a:lnTo>
                  <a:lnTo>
                    <a:pt x="201169" y="285220"/>
                  </a:lnTo>
                  <a:lnTo>
                    <a:pt x="176679" y="263638"/>
                  </a:lnTo>
                  <a:lnTo>
                    <a:pt x="167351" y="239770"/>
                  </a:lnTo>
                  <a:lnTo>
                    <a:pt x="266036" y="239770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/>
          <p:cNvSpPr/>
          <p:nvPr/>
        </p:nvSpPr>
        <p:spPr>
          <a:xfrm>
            <a:off x="6876386" y="2240804"/>
            <a:ext cx="31750" cy="61594"/>
          </a:xfrm>
          <a:custGeom>
            <a:avLst/>
            <a:gdLst/>
            <a:ahLst/>
            <a:cxnLst/>
            <a:rect l="l" t="t" r="r" b="b"/>
            <a:pathLst>
              <a:path w="31750" h="61594">
                <a:moveTo>
                  <a:pt x="31143" y="61537"/>
                </a:moveTo>
                <a:lnTo>
                  <a:pt x="0" y="61537"/>
                </a:lnTo>
                <a:lnTo>
                  <a:pt x="0" y="0"/>
                </a:lnTo>
                <a:lnTo>
                  <a:pt x="31143" y="0"/>
                </a:lnTo>
                <a:lnTo>
                  <a:pt x="31143" y="61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0" name="object 170"/>
          <p:cNvGrpSpPr/>
          <p:nvPr/>
        </p:nvGrpSpPr>
        <p:grpSpPr>
          <a:xfrm>
            <a:off x="6643213" y="2236895"/>
            <a:ext cx="276225" cy="336550"/>
            <a:chOff x="6643213" y="2236895"/>
            <a:chExt cx="276225" cy="336550"/>
          </a:xfrm>
        </p:grpSpPr>
        <p:sp>
          <p:nvSpPr>
            <p:cNvPr id="171" name="object 171"/>
            <p:cNvSpPr/>
            <p:nvPr/>
          </p:nvSpPr>
          <p:spPr>
            <a:xfrm>
              <a:off x="6647116" y="2262644"/>
              <a:ext cx="268605" cy="307340"/>
            </a:xfrm>
            <a:custGeom>
              <a:avLst/>
              <a:gdLst/>
              <a:ahLst/>
              <a:cxnLst/>
              <a:rect l="l" t="t" r="r" b="b"/>
              <a:pathLst>
                <a:path w="268604" h="307339">
                  <a:moveTo>
                    <a:pt x="260413" y="137261"/>
                  </a:moveTo>
                  <a:lnTo>
                    <a:pt x="229260" y="137261"/>
                  </a:lnTo>
                  <a:lnTo>
                    <a:pt x="229260" y="226936"/>
                  </a:lnTo>
                  <a:lnTo>
                    <a:pt x="260413" y="226936"/>
                  </a:lnTo>
                  <a:lnTo>
                    <a:pt x="260413" y="137261"/>
                  </a:lnTo>
                  <a:close/>
                </a:path>
                <a:path w="268604" h="307339">
                  <a:moveTo>
                    <a:pt x="260413" y="39370"/>
                  </a:moveTo>
                  <a:lnTo>
                    <a:pt x="229260" y="39370"/>
                  </a:lnTo>
                  <a:lnTo>
                    <a:pt x="229260" y="64770"/>
                  </a:lnTo>
                  <a:lnTo>
                    <a:pt x="229260" y="111760"/>
                  </a:lnTo>
                  <a:lnTo>
                    <a:pt x="151587" y="111760"/>
                  </a:lnTo>
                  <a:lnTo>
                    <a:pt x="151587" y="83820"/>
                  </a:lnTo>
                  <a:lnTo>
                    <a:pt x="151587" y="64770"/>
                  </a:lnTo>
                  <a:lnTo>
                    <a:pt x="229260" y="64770"/>
                  </a:lnTo>
                  <a:lnTo>
                    <a:pt x="229260" y="39370"/>
                  </a:lnTo>
                  <a:lnTo>
                    <a:pt x="151587" y="39370"/>
                  </a:lnTo>
                  <a:lnTo>
                    <a:pt x="151587" y="0"/>
                  </a:lnTo>
                  <a:lnTo>
                    <a:pt x="121196" y="0"/>
                  </a:lnTo>
                  <a:lnTo>
                    <a:pt x="121196" y="39370"/>
                  </a:lnTo>
                  <a:lnTo>
                    <a:pt x="121196" y="59690"/>
                  </a:lnTo>
                  <a:lnTo>
                    <a:pt x="121196" y="83820"/>
                  </a:lnTo>
                  <a:lnTo>
                    <a:pt x="121196" y="111760"/>
                  </a:lnTo>
                  <a:lnTo>
                    <a:pt x="121196" y="137160"/>
                  </a:lnTo>
                  <a:lnTo>
                    <a:pt x="121196" y="144780"/>
                  </a:lnTo>
                  <a:lnTo>
                    <a:pt x="30391" y="144780"/>
                  </a:lnTo>
                  <a:lnTo>
                    <a:pt x="30391" y="83820"/>
                  </a:lnTo>
                  <a:lnTo>
                    <a:pt x="121196" y="83820"/>
                  </a:lnTo>
                  <a:lnTo>
                    <a:pt x="121196" y="59690"/>
                  </a:lnTo>
                  <a:lnTo>
                    <a:pt x="30391" y="59690"/>
                  </a:lnTo>
                  <a:lnTo>
                    <a:pt x="30391" y="0"/>
                  </a:lnTo>
                  <a:lnTo>
                    <a:pt x="0" y="0"/>
                  </a:lnTo>
                  <a:lnTo>
                    <a:pt x="0" y="168910"/>
                  </a:lnTo>
                  <a:lnTo>
                    <a:pt x="151587" y="168910"/>
                  </a:lnTo>
                  <a:lnTo>
                    <a:pt x="151587" y="144780"/>
                  </a:lnTo>
                  <a:lnTo>
                    <a:pt x="151587" y="137160"/>
                  </a:lnTo>
                  <a:lnTo>
                    <a:pt x="260413" y="137160"/>
                  </a:lnTo>
                  <a:lnTo>
                    <a:pt x="260413" y="59690"/>
                  </a:lnTo>
                  <a:lnTo>
                    <a:pt x="260413" y="39370"/>
                  </a:lnTo>
                  <a:close/>
                </a:path>
                <a:path w="268604" h="307339">
                  <a:moveTo>
                    <a:pt x="268287" y="281940"/>
                  </a:moveTo>
                  <a:lnTo>
                    <a:pt x="74676" y="281940"/>
                  </a:lnTo>
                  <a:lnTo>
                    <a:pt x="74676" y="201930"/>
                  </a:lnTo>
                  <a:lnTo>
                    <a:pt x="43903" y="201930"/>
                  </a:lnTo>
                  <a:lnTo>
                    <a:pt x="43903" y="281940"/>
                  </a:lnTo>
                  <a:lnTo>
                    <a:pt x="43903" y="307340"/>
                  </a:lnTo>
                  <a:lnTo>
                    <a:pt x="268287" y="307340"/>
                  </a:lnTo>
                  <a:lnTo>
                    <a:pt x="268287" y="281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6647122" y="2240804"/>
              <a:ext cx="268605" cy="328930"/>
            </a:xfrm>
            <a:custGeom>
              <a:avLst/>
              <a:gdLst/>
              <a:ahLst/>
              <a:cxnLst/>
              <a:rect l="l" t="t" r="r" b="b"/>
              <a:pathLst>
                <a:path w="268604" h="328930">
                  <a:moveTo>
                    <a:pt x="229264" y="86302"/>
                  </a:moveTo>
                  <a:lnTo>
                    <a:pt x="229264" y="133956"/>
                  </a:lnTo>
                  <a:lnTo>
                    <a:pt x="151592" y="133956"/>
                  </a:lnTo>
                  <a:lnTo>
                    <a:pt x="151592" y="86302"/>
                  </a:lnTo>
                  <a:lnTo>
                    <a:pt x="229264" y="86302"/>
                  </a:lnTo>
                  <a:close/>
                </a:path>
                <a:path w="268604" h="328930">
                  <a:moveTo>
                    <a:pt x="121198" y="166601"/>
                  </a:moveTo>
                  <a:lnTo>
                    <a:pt x="30393" y="166601"/>
                  </a:lnTo>
                  <a:lnTo>
                    <a:pt x="30393" y="105814"/>
                  </a:lnTo>
                  <a:lnTo>
                    <a:pt x="121198" y="105814"/>
                  </a:lnTo>
                  <a:lnTo>
                    <a:pt x="121198" y="166601"/>
                  </a:lnTo>
                  <a:close/>
                </a:path>
                <a:path w="268604" h="328930">
                  <a:moveTo>
                    <a:pt x="151592" y="159096"/>
                  </a:moveTo>
                  <a:lnTo>
                    <a:pt x="229264" y="159096"/>
                  </a:lnTo>
                  <a:lnTo>
                    <a:pt x="229264" y="248776"/>
                  </a:lnTo>
                  <a:lnTo>
                    <a:pt x="260408" y="248776"/>
                  </a:lnTo>
                  <a:lnTo>
                    <a:pt x="260408" y="0"/>
                  </a:lnTo>
                  <a:lnTo>
                    <a:pt x="229264" y="0"/>
                  </a:lnTo>
                  <a:lnTo>
                    <a:pt x="229264" y="61537"/>
                  </a:lnTo>
                  <a:lnTo>
                    <a:pt x="151592" y="61537"/>
                  </a:lnTo>
                  <a:lnTo>
                    <a:pt x="151592" y="22138"/>
                  </a:lnTo>
                  <a:lnTo>
                    <a:pt x="121198" y="22138"/>
                  </a:lnTo>
                  <a:lnTo>
                    <a:pt x="121198" y="81424"/>
                  </a:lnTo>
                  <a:lnTo>
                    <a:pt x="30393" y="81424"/>
                  </a:lnTo>
                  <a:lnTo>
                    <a:pt x="30393" y="22138"/>
                  </a:lnTo>
                  <a:lnTo>
                    <a:pt x="0" y="22138"/>
                  </a:lnTo>
                  <a:lnTo>
                    <a:pt x="0" y="191366"/>
                  </a:lnTo>
                  <a:lnTo>
                    <a:pt x="151592" y="191366"/>
                  </a:lnTo>
                  <a:lnTo>
                    <a:pt x="151592" y="159096"/>
                  </a:lnTo>
                  <a:close/>
                </a:path>
                <a:path w="268604" h="328930">
                  <a:moveTo>
                    <a:pt x="74670" y="303559"/>
                  </a:moveTo>
                  <a:lnTo>
                    <a:pt x="74670" y="224386"/>
                  </a:lnTo>
                  <a:lnTo>
                    <a:pt x="43901" y="224386"/>
                  </a:lnTo>
                  <a:lnTo>
                    <a:pt x="43901" y="328699"/>
                  </a:lnTo>
                  <a:lnTo>
                    <a:pt x="268287" y="328699"/>
                  </a:lnTo>
                  <a:lnTo>
                    <a:pt x="268287" y="303559"/>
                  </a:lnTo>
                  <a:lnTo>
                    <a:pt x="74670" y="303559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3" name="object 173"/>
          <p:cNvGrpSpPr/>
          <p:nvPr/>
        </p:nvGrpSpPr>
        <p:grpSpPr>
          <a:xfrm>
            <a:off x="200221" y="1948527"/>
            <a:ext cx="7341234" cy="871855"/>
            <a:chOff x="200221" y="1948527"/>
            <a:chExt cx="7341234" cy="871855"/>
          </a:xfrm>
        </p:grpSpPr>
        <p:sp>
          <p:nvSpPr>
            <p:cNvPr id="174" name="object 174"/>
            <p:cNvSpPr/>
            <p:nvPr/>
          </p:nvSpPr>
          <p:spPr>
            <a:xfrm>
              <a:off x="6973946" y="2239303"/>
              <a:ext cx="312420" cy="330200"/>
            </a:xfrm>
            <a:custGeom>
              <a:avLst/>
              <a:gdLst/>
              <a:ahLst/>
              <a:cxnLst/>
              <a:rect l="l" t="t" r="r" b="b"/>
              <a:pathLst>
                <a:path w="312420" h="330200">
                  <a:moveTo>
                    <a:pt x="120448" y="34145"/>
                  </a:moveTo>
                  <a:lnTo>
                    <a:pt x="89679" y="34145"/>
                  </a:lnTo>
                  <a:lnTo>
                    <a:pt x="89679" y="0"/>
                  </a:lnTo>
                  <a:lnTo>
                    <a:pt x="120448" y="0"/>
                  </a:lnTo>
                  <a:lnTo>
                    <a:pt x="120448" y="34145"/>
                  </a:lnTo>
                  <a:close/>
                </a:path>
                <a:path w="312420" h="330200">
                  <a:moveTo>
                    <a:pt x="201497" y="57034"/>
                  </a:moveTo>
                  <a:lnTo>
                    <a:pt x="8255" y="57034"/>
                  </a:lnTo>
                  <a:lnTo>
                    <a:pt x="8255" y="34145"/>
                  </a:lnTo>
                  <a:lnTo>
                    <a:pt x="201497" y="34145"/>
                  </a:lnTo>
                  <a:lnTo>
                    <a:pt x="201497" y="57034"/>
                  </a:lnTo>
                  <a:close/>
                </a:path>
                <a:path w="312420" h="330200">
                  <a:moveTo>
                    <a:pt x="3377" y="225887"/>
                  </a:moveTo>
                  <a:lnTo>
                    <a:pt x="0" y="201122"/>
                  </a:lnTo>
                  <a:lnTo>
                    <a:pt x="42588" y="200793"/>
                  </a:lnTo>
                  <a:lnTo>
                    <a:pt x="89679" y="199621"/>
                  </a:lnTo>
                  <a:lnTo>
                    <a:pt x="89679" y="174105"/>
                  </a:lnTo>
                  <a:lnTo>
                    <a:pt x="63466" y="168553"/>
                  </a:lnTo>
                  <a:lnTo>
                    <a:pt x="43479" y="157830"/>
                  </a:lnTo>
                  <a:lnTo>
                    <a:pt x="30739" y="142393"/>
                  </a:lnTo>
                  <a:lnTo>
                    <a:pt x="26265" y="122699"/>
                  </a:lnTo>
                  <a:lnTo>
                    <a:pt x="31929" y="101211"/>
                  </a:lnTo>
                  <a:lnTo>
                    <a:pt x="47935" y="85036"/>
                  </a:lnTo>
                  <a:lnTo>
                    <a:pt x="72805" y="74840"/>
                  </a:lnTo>
                  <a:lnTo>
                    <a:pt x="105063" y="71293"/>
                  </a:lnTo>
                  <a:lnTo>
                    <a:pt x="137104" y="74840"/>
                  </a:lnTo>
                  <a:lnTo>
                    <a:pt x="161863" y="85036"/>
                  </a:lnTo>
                  <a:lnTo>
                    <a:pt x="169779" y="93056"/>
                  </a:lnTo>
                  <a:lnTo>
                    <a:pt x="105063" y="93056"/>
                  </a:lnTo>
                  <a:lnTo>
                    <a:pt x="84502" y="95155"/>
                  </a:lnTo>
                  <a:lnTo>
                    <a:pt x="68901" y="101123"/>
                  </a:lnTo>
                  <a:lnTo>
                    <a:pt x="58998" y="110469"/>
                  </a:lnTo>
                  <a:lnTo>
                    <a:pt x="55533" y="122699"/>
                  </a:lnTo>
                  <a:lnTo>
                    <a:pt x="58998" y="135304"/>
                  </a:lnTo>
                  <a:lnTo>
                    <a:pt x="68901" y="144744"/>
                  </a:lnTo>
                  <a:lnTo>
                    <a:pt x="84502" y="150665"/>
                  </a:lnTo>
                  <a:lnTo>
                    <a:pt x="105063" y="152717"/>
                  </a:lnTo>
                  <a:lnTo>
                    <a:pt x="170545" y="152717"/>
                  </a:lnTo>
                  <a:lnTo>
                    <a:pt x="166460" y="157689"/>
                  </a:lnTo>
                  <a:lnTo>
                    <a:pt x="146602" y="168395"/>
                  </a:lnTo>
                  <a:lnTo>
                    <a:pt x="120448" y="174105"/>
                  </a:lnTo>
                  <a:lnTo>
                    <a:pt x="120448" y="198120"/>
                  </a:lnTo>
                  <a:lnTo>
                    <a:pt x="212544" y="198120"/>
                  </a:lnTo>
                  <a:lnTo>
                    <a:pt x="213879" y="211253"/>
                  </a:lnTo>
                  <a:lnTo>
                    <a:pt x="159143" y="219027"/>
                  </a:lnTo>
                  <a:lnTo>
                    <a:pt x="103844" y="223354"/>
                  </a:lnTo>
                  <a:lnTo>
                    <a:pt x="50937" y="225289"/>
                  </a:lnTo>
                  <a:lnTo>
                    <a:pt x="3377" y="225887"/>
                  </a:lnTo>
                  <a:close/>
                </a:path>
                <a:path w="312420" h="330200">
                  <a:moveTo>
                    <a:pt x="170545" y="152717"/>
                  </a:moveTo>
                  <a:lnTo>
                    <a:pt x="105063" y="152717"/>
                  </a:lnTo>
                  <a:lnTo>
                    <a:pt x="125249" y="150665"/>
                  </a:lnTo>
                  <a:lnTo>
                    <a:pt x="140757" y="144744"/>
                  </a:lnTo>
                  <a:lnTo>
                    <a:pt x="150706" y="135304"/>
                  </a:lnTo>
                  <a:lnTo>
                    <a:pt x="154218" y="122699"/>
                  </a:lnTo>
                  <a:lnTo>
                    <a:pt x="150706" y="110469"/>
                  </a:lnTo>
                  <a:lnTo>
                    <a:pt x="140757" y="101123"/>
                  </a:lnTo>
                  <a:lnTo>
                    <a:pt x="125249" y="95155"/>
                  </a:lnTo>
                  <a:lnTo>
                    <a:pt x="105063" y="93056"/>
                  </a:lnTo>
                  <a:lnTo>
                    <a:pt x="169779" y="93056"/>
                  </a:lnTo>
                  <a:lnTo>
                    <a:pt x="177828" y="101211"/>
                  </a:lnTo>
                  <a:lnTo>
                    <a:pt x="183486" y="122699"/>
                  </a:lnTo>
                  <a:lnTo>
                    <a:pt x="179071" y="142340"/>
                  </a:lnTo>
                  <a:lnTo>
                    <a:pt x="170545" y="152717"/>
                  </a:lnTo>
                  <a:close/>
                </a:path>
                <a:path w="312420" h="330200">
                  <a:moveTo>
                    <a:pt x="212544" y="198120"/>
                  </a:moveTo>
                  <a:lnTo>
                    <a:pt x="120448" y="198120"/>
                  </a:lnTo>
                  <a:lnTo>
                    <a:pt x="143612" y="196765"/>
                  </a:lnTo>
                  <a:lnTo>
                    <a:pt x="166741" y="194883"/>
                  </a:lnTo>
                  <a:lnTo>
                    <a:pt x="189519" y="192368"/>
                  </a:lnTo>
                  <a:lnTo>
                    <a:pt x="211628" y="189114"/>
                  </a:lnTo>
                  <a:lnTo>
                    <a:pt x="212544" y="198120"/>
                  </a:lnTo>
                  <a:close/>
                </a:path>
                <a:path w="312420" h="330200">
                  <a:moveTo>
                    <a:pt x="262284" y="264535"/>
                  </a:moveTo>
                  <a:lnTo>
                    <a:pt x="231515" y="264535"/>
                  </a:lnTo>
                  <a:lnTo>
                    <a:pt x="231515" y="1125"/>
                  </a:lnTo>
                  <a:lnTo>
                    <a:pt x="262284" y="1125"/>
                  </a:lnTo>
                  <a:lnTo>
                    <a:pt x="262284" y="118572"/>
                  </a:lnTo>
                  <a:lnTo>
                    <a:pt x="311814" y="118572"/>
                  </a:lnTo>
                  <a:lnTo>
                    <a:pt x="311814" y="144087"/>
                  </a:lnTo>
                  <a:lnTo>
                    <a:pt x="262284" y="144087"/>
                  </a:lnTo>
                  <a:lnTo>
                    <a:pt x="262284" y="264535"/>
                  </a:lnTo>
                  <a:close/>
                </a:path>
                <a:path w="312420" h="330200">
                  <a:moveTo>
                    <a:pt x="274291" y="330200"/>
                  </a:moveTo>
                  <a:lnTo>
                    <a:pt x="49530" y="330200"/>
                  </a:lnTo>
                  <a:lnTo>
                    <a:pt x="49530" y="247275"/>
                  </a:lnTo>
                  <a:lnTo>
                    <a:pt x="80298" y="247275"/>
                  </a:lnTo>
                  <a:lnTo>
                    <a:pt x="80298" y="305060"/>
                  </a:lnTo>
                  <a:lnTo>
                    <a:pt x="274291" y="305060"/>
                  </a:lnTo>
                  <a:lnTo>
                    <a:pt x="274291" y="33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70037" y="2235394"/>
              <a:ext cx="282108" cy="33801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205461" y="2240428"/>
              <a:ext cx="80645" cy="263525"/>
            </a:xfrm>
            <a:custGeom>
              <a:avLst/>
              <a:gdLst/>
              <a:ahLst/>
              <a:cxnLst/>
              <a:rect l="l" t="t" r="r" b="b"/>
              <a:pathLst>
                <a:path w="80645" h="263525">
                  <a:moveTo>
                    <a:pt x="30768" y="117446"/>
                  </a:moveTo>
                  <a:lnTo>
                    <a:pt x="30768" y="0"/>
                  </a:lnTo>
                  <a:lnTo>
                    <a:pt x="0" y="0"/>
                  </a:lnTo>
                  <a:lnTo>
                    <a:pt x="0" y="263409"/>
                  </a:lnTo>
                  <a:lnTo>
                    <a:pt x="30768" y="263409"/>
                  </a:lnTo>
                  <a:lnTo>
                    <a:pt x="30768" y="142961"/>
                  </a:lnTo>
                  <a:lnTo>
                    <a:pt x="80298" y="142961"/>
                  </a:lnTo>
                  <a:lnTo>
                    <a:pt x="80298" y="117446"/>
                  </a:lnTo>
                  <a:lnTo>
                    <a:pt x="30768" y="117446"/>
                  </a:lnTo>
                  <a:close/>
                </a:path>
              </a:pathLst>
            </a:custGeom>
            <a:ln w="7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95471" y="2043777"/>
              <a:ext cx="7150734" cy="681355"/>
            </a:xfrm>
            <a:custGeom>
              <a:avLst/>
              <a:gdLst/>
              <a:ahLst/>
              <a:cxnLst/>
              <a:rect l="l" t="t" r="r" b="b"/>
              <a:pathLst>
                <a:path w="7150734" h="681355">
                  <a:moveTo>
                    <a:pt x="119132" y="0"/>
                  </a:moveTo>
                  <a:lnTo>
                    <a:pt x="73542" y="9068"/>
                  </a:lnTo>
                  <a:lnTo>
                    <a:pt x="34893" y="34893"/>
                  </a:lnTo>
                  <a:lnTo>
                    <a:pt x="9068" y="73542"/>
                  </a:lnTo>
                  <a:lnTo>
                    <a:pt x="0" y="119132"/>
                  </a:lnTo>
                  <a:lnTo>
                    <a:pt x="0" y="561626"/>
                  </a:lnTo>
                  <a:lnTo>
                    <a:pt x="9068" y="607216"/>
                  </a:lnTo>
                  <a:lnTo>
                    <a:pt x="34893" y="645865"/>
                  </a:lnTo>
                  <a:lnTo>
                    <a:pt x="73542" y="671690"/>
                  </a:lnTo>
                  <a:lnTo>
                    <a:pt x="119132" y="680758"/>
                  </a:lnTo>
                  <a:lnTo>
                    <a:pt x="7031475" y="680758"/>
                  </a:lnTo>
                  <a:lnTo>
                    <a:pt x="7077065" y="671690"/>
                  </a:lnTo>
                  <a:lnTo>
                    <a:pt x="7115714" y="645865"/>
                  </a:lnTo>
                  <a:lnTo>
                    <a:pt x="7141539" y="607216"/>
                  </a:lnTo>
                  <a:lnTo>
                    <a:pt x="7150608" y="561626"/>
                  </a:lnTo>
                  <a:lnTo>
                    <a:pt x="7150608" y="119132"/>
                  </a:lnTo>
                  <a:lnTo>
                    <a:pt x="7141539" y="73542"/>
                  </a:lnTo>
                  <a:lnTo>
                    <a:pt x="7115714" y="34893"/>
                  </a:lnTo>
                  <a:lnTo>
                    <a:pt x="7077065" y="9068"/>
                  </a:lnTo>
                  <a:lnTo>
                    <a:pt x="7031475" y="0"/>
                  </a:lnTo>
                  <a:lnTo>
                    <a:pt x="119132" y="0"/>
                  </a:lnTo>
                  <a:close/>
                </a:path>
              </a:pathLst>
            </a:custGeom>
            <a:ln w="1905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2022-12-17T12:26:11Z</dcterms:created>
  <dcterms:modified xsi:type="dcterms:W3CDTF">2022-12-17T12:26:11Z</dcterms:modified>
</cp:coreProperties>
</file>